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542" r:id="rId7"/>
    <p:sldId id="543" r:id="rId8"/>
    <p:sldId id="271" r:id="rId9"/>
    <p:sldId id="506" r:id="rId10"/>
    <p:sldId id="544" r:id="rId11"/>
    <p:sldId id="545" r:id="rId12"/>
    <p:sldId id="546" r:id="rId13"/>
    <p:sldId id="547" r:id="rId14"/>
    <p:sldId id="548" r:id="rId15"/>
    <p:sldId id="549" r:id="rId16"/>
    <p:sldId id="550" r:id="rId17"/>
    <p:sldId id="551" r:id="rId18"/>
    <p:sldId id="552" r:id="rId19"/>
    <p:sldId id="553" r:id="rId20"/>
    <p:sldId id="554" r:id="rId21"/>
    <p:sldId id="556" r:id="rId22"/>
    <p:sldId id="557" r:id="rId23"/>
    <p:sldId id="558" r:id="rId24"/>
    <p:sldId id="559" r:id="rId25"/>
    <p:sldId id="560" r:id="rId26"/>
    <p:sldId id="561" r:id="rId27"/>
    <p:sldId id="562" r:id="rId28"/>
    <p:sldId id="563" r:id="rId29"/>
    <p:sldId id="565" r:id="rId30"/>
    <p:sldId id="566" r:id="rId31"/>
    <p:sldId id="567" r:id="rId32"/>
    <p:sldId id="568" r:id="rId33"/>
    <p:sldId id="569" r:id="rId34"/>
    <p:sldId id="570" r:id="rId35"/>
    <p:sldId id="571" r:id="rId36"/>
    <p:sldId id="572" r:id="rId37"/>
    <p:sldId id="573" r:id="rId38"/>
    <p:sldId id="575" r:id="rId39"/>
    <p:sldId id="576" r:id="rId40"/>
    <p:sldId id="502" r:id="rId41"/>
    <p:sldId id="564" r:id="rId42"/>
    <p:sldId id="503"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42"/>
            <p14:sldId id="543"/>
            <p14:sldId id="271"/>
            <p14:sldId id="506"/>
            <p14:sldId id="544"/>
            <p14:sldId id="545"/>
            <p14:sldId id="546"/>
            <p14:sldId id="547"/>
            <p14:sldId id="548"/>
            <p14:sldId id="549"/>
            <p14:sldId id="550"/>
            <p14:sldId id="551"/>
            <p14:sldId id="552"/>
            <p14:sldId id="553"/>
            <p14:sldId id="554"/>
            <p14:sldId id="556"/>
            <p14:sldId id="557"/>
            <p14:sldId id="558"/>
            <p14:sldId id="559"/>
            <p14:sldId id="560"/>
            <p14:sldId id="561"/>
            <p14:sldId id="562"/>
            <p14:sldId id="563"/>
            <p14:sldId id="565"/>
            <p14:sldId id="566"/>
            <p14:sldId id="567"/>
            <p14:sldId id="568"/>
            <p14:sldId id="569"/>
            <p14:sldId id="570"/>
            <p14:sldId id="571"/>
            <p14:sldId id="572"/>
            <p14:sldId id="573"/>
            <p14:sldId id="575"/>
            <p14:sldId id="576"/>
            <p14:sldId id="502"/>
            <p14:sldId id="564"/>
            <p14:sldId id="50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81" autoAdjust="0"/>
    <p:restoredTop sz="94233" autoAdjust="0"/>
  </p:normalViewPr>
  <p:slideViewPr>
    <p:cSldViewPr snapToGrid="0">
      <p:cViewPr>
        <p:scale>
          <a:sx n="70" d="100"/>
          <a:sy n="70" d="100"/>
        </p:scale>
        <p:origin x="1181"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3"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1D3CE2-FA5B-412F-8F0C-A34AE5B6B256}" type="doc">
      <dgm:prSet loTypeId="urn:microsoft.com/office/officeart/2005/8/layout/cycle3" loCatId="cycle" qsTypeId="urn:microsoft.com/office/officeart/2005/8/quickstyle/3d3" qsCatId="3D" csTypeId="urn:microsoft.com/office/officeart/2005/8/colors/colorful4" csCatId="colorful" phldr="1"/>
      <dgm:spPr/>
      <dgm:t>
        <a:bodyPr/>
        <a:lstStyle/>
        <a:p>
          <a:pPr rtl="1"/>
          <a:endParaRPr lang="ar-SA"/>
        </a:p>
      </dgm:t>
    </dgm:pt>
    <dgm:pt modelId="{CE507D9D-54BD-45B4-9E73-EC9C064AF9C7}">
      <dgm:prSet phldrT="[نص]"/>
      <dgm:spPr/>
      <dgm:t>
        <a:bodyPr/>
        <a:lstStyle/>
        <a:p>
          <a:pPr rtl="1"/>
          <a:r>
            <a:rPr lang="ar-SA" dirty="0" smtClean="0"/>
            <a:t>تحديد أهداف الفعالية</a:t>
          </a:r>
          <a:endParaRPr lang="ar-SA" dirty="0"/>
        </a:p>
      </dgm:t>
    </dgm:pt>
    <dgm:pt modelId="{B523794F-BED7-45BC-A64D-165295D0C6FA}" type="parTrans" cxnId="{AEC044F9-3FDB-4FE6-BE0D-9D28D035F3D9}">
      <dgm:prSet/>
      <dgm:spPr/>
      <dgm:t>
        <a:bodyPr/>
        <a:lstStyle/>
        <a:p>
          <a:pPr rtl="1"/>
          <a:endParaRPr lang="ar-SA"/>
        </a:p>
      </dgm:t>
    </dgm:pt>
    <dgm:pt modelId="{BF2FB305-E52D-4429-BCED-0CDC3CFAB838}" type="sibTrans" cxnId="{AEC044F9-3FDB-4FE6-BE0D-9D28D035F3D9}">
      <dgm:prSet/>
      <dgm:spPr/>
      <dgm:t>
        <a:bodyPr/>
        <a:lstStyle/>
        <a:p>
          <a:pPr rtl="1"/>
          <a:endParaRPr lang="ar-SA" b="0" cap="none" spc="0">
            <a:ln w="0"/>
            <a:solidFill>
              <a:schemeClr val="tx1"/>
            </a:solidFill>
            <a:effectLst>
              <a:outerShdw blurRad="38100" dist="19050" dir="2700000" algn="tl" rotWithShape="0">
                <a:schemeClr val="dk1">
                  <a:alpha val="40000"/>
                </a:schemeClr>
              </a:outerShdw>
            </a:effectLst>
          </a:endParaRPr>
        </a:p>
      </dgm:t>
    </dgm:pt>
    <dgm:pt modelId="{31F7D1C7-56CA-42FC-9300-A6CE4F8877DE}">
      <dgm:prSet phldrT="[نص]"/>
      <dgm:spPr/>
      <dgm:t>
        <a:bodyPr/>
        <a:lstStyle/>
        <a:p>
          <a:pPr rtl="1"/>
          <a:r>
            <a:rPr lang="ar-SA" dirty="0" smtClean="0"/>
            <a:t>دراسة الجمهور المستهدف</a:t>
          </a:r>
          <a:endParaRPr lang="ar-SA" dirty="0"/>
        </a:p>
      </dgm:t>
    </dgm:pt>
    <dgm:pt modelId="{51AC0D01-BE6E-4BF8-87CF-401DF66D9ACF}" type="parTrans" cxnId="{0A013FE4-CDE5-4EB2-969F-92179E960C77}">
      <dgm:prSet/>
      <dgm:spPr/>
      <dgm:t>
        <a:bodyPr/>
        <a:lstStyle/>
        <a:p>
          <a:pPr rtl="1"/>
          <a:endParaRPr lang="ar-SA"/>
        </a:p>
      </dgm:t>
    </dgm:pt>
    <dgm:pt modelId="{179B2E3C-FAF6-4C58-AD95-1EA62C895326}" type="sibTrans" cxnId="{0A013FE4-CDE5-4EB2-969F-92179E960C77}">
      <dgm:prSet/>
      <dgm:spPr/>
      <dgm:t>
        <a:bodyPr/>
        <a:lstStyle/>
        <a:p>
          <a:pPr rtl="1"/>
          <a:endParaRPr lang="ar-SA"/>
        </a:p>
      </dgm:t>
    </dgm:pt>
    <dgm:pt modelId="{73F8E068-AE05-4D1C-B9C2-614BA055545B}">
      <dgm:prSet phldrT="[نص]"/>
      <dgm:spPr/>
      <dgm:t>
        <a:bodyPr/>
        <a:lstStyle/>
        <a:p>
          <a:pPr rtl="1"/>
          <a:r>
            <a:rPr lang="ar-SA" dirty="0" smtClean="0"/>
            <a:t>تحديد المكان</a:t>
          </a:r>
          <a:endParaRPr lang="ar-SA" dirty="0"/>
        </a:p>
      </dgm:t>
    </dgm:pt>
    <dgm:pt modelId="{6609B155-12F3-43A2-8E8B-C98FD1E653FF}" type="parTrans" cxnId="{EC28C9E3-44B7-41D2-BE28-D038C4C7522F}">
      <dgm:prSet/>
      <dgm:spPr/>
      <dgm:t>
        <a:bodyPr/>
        <a:lstStyle/>
        <a:p>
          <a:pPr rtl="1"/>
          <a:endParaRPr lang="ar-SA"/>
        </a:p>
      </dgm:t>
    </dgm:pt>
    <dgm:pt modelId="{0E08B5BA-5796-49F2-9AA8-21AC3118CF7B}" type="sibTrans" cxnId="{EC28C9E3-44B7-41D2-BE28-D038C4C7522F}">
      <dgm:prSet/>
      <dgm:spPr/>
      <dgm:t>
        <a:bodyPr/>
        <a:lstStyle/>
        <a:p>
          <a:pPr rtl="1"/>
          <a:endParaRPr lang="ar-SA"/>
        </a:p>
      </dgm:t>
    </dgm:pt>
    <dgm:pt modelId="{17F6AFF3-FB3E-4479-8B22-0ADFD847F01E}">
      <dgm:prSet phldrT="[نص]"/>
      <dgm:spPr/>
      <dgm:t>
        <a:bodyPr/>
        <a:lstStyle/>
        <a:p>
          <a:pPr rtl="1"/>
          <a:r>
            <a:rPr lang="ar-SA" dirty="0" smtClean="0"/>
            <a:t>إعداد الجدول الزمني</a:t>
          </a:r>
          <a:endParaRPr lang="ar-SA" dirty="0"/>
        </a:p>
      </dgm:t>
    </dgm:pt>
    <dgm:pt modelId="{38E12450-6F4A-4758-9EF8-B33F9023B9BF}" type="parTrans" cxnId="{267FB545-7400-4CE1-B943-F55623A6107C}">
      <dgm:prSet/>
      <dgm:spPr/>
      <dgm:t>
        <a:bodyPr/>
        <a:lstStyle/>
        <a:p>
          <a:pPr rtl="1"/>
          <a:endParaRPr lang="ar-SA"/>
        </a:p>
      </dgm:t>
    </dgm:pt>
    <dgm:pt modelId="{5ADA9888-72AB-480D-A2C0-3DDA1012C216}" type="sibTrans" cxnId="{267FB545-7400-4CE1-B943-F55623A6107C}">
      <dgm:prSet/>
      <dgm:spPr/>
      <dgm:t>
        <a:bodyPr/>
        <a:lstStyle/>
        <a:p>
          <a:pPr rtl="1"/>
          <a:endParaRPr lang="ar-SA"/>
        </a:p>
      </dgm:t>
    </dgm:pt>
    <dgm:pt modelId="{5EE16849-BD43-41F0-9A5F-0D9DB0936DB7}">
      <dgm:prSet phldrT="[نص]"/>
      <dgm:spPr/>
      <dgm:t>
        <a:bodyPr/>
        <a:lstStyle/>
        <a:p>
          <a:pPr rtl="1"/>
          <a:r>
            <a:rPr lang="ar-SA" dirty="0" smtClean="0"/>
            <a:t>إعداد فريق العمل</a:t>
          </a:r>
          <a:endParaRPr lang="ar-SA" dirty="0"/>
        </a:p>
      </dgm:t>
    </dgm:pt>
    <dgm:pt modelId="{D8FBB457-974B-4FB8-9402-7C9F712E504D}" type="parTrans" cxnId="{0E75F579-65B9-452B-9DAF-2C24599D20B6}">
      <dgm:prSet/>
      <dgm:spPr/>
      <dgm:t>
        <a:bodyPr/>
        <a:lstStyle/>
        <a:p>
          <a:pPr rtl="1"/>
          <a:endParaRPr lang="ar-SA"/>
        </a:p>
      </dgm:t>
    </dgm:pt>
    <dgm:pt modelId="{B70EC623-5339-4396-B7F0-CD72E485D896}" type="sibTrans" cxnId="{0E75F579-65B9-452B-9DAF-2C24599D20B6}">
      <dgm:prSet/>
      <dgm:spPr/>
      <dgm:t>
        <a:bodyPr/>
        <a:lstStyle/>
        <a:p>
          <a:pPr rtl="1"/>
          <a:endParaRPr lang="ar-SA"/>
        </a:p>
      </dgm:t>
    </dgm:pt>
    <dgm:pt modelId="{8D2511B7-54CD-4E9E-B4CE-A2423CD0FE3E}">
      <dgm:prSet phldrT="[نص]"/>
      <dgm:spPr/>
      <dgm:t>
        <a:bodyPr/>
        <a:lstStyle/>
        <a:p>
          <a:pPr rtl="1"/>
          <a:r>
            <a:rPr lang="ar-SA" dirty="0" smtClean="0"/>
            <a:t>إعداد الميزانية</a:t>
          </a:r>
          <a:endParaRPr lang="ar-SA" dirty="0"/>
        </a:p>
      </dgm:t>
    </dgm:pt>
    <dgm:pt modelId="{FF552EEB-5599-4749-925A-9262C670DB3E}" type="parTrans" cxnId="{9461E527-9ADF-4E7F-AECA-41E6C753BFE2}">
      <dgm:prSet/>
      <dgm:spPr/>
      <dgm:t>
        <a:bodyPr/>
        <a:lstStyle/>
        <a:p>
          <a:pPr rtl="1"/>
          <a:endParaRPr lang="ar-SA"/>
        </a:p>
      </dgm:t>
    </dgm:pt>
    <dgm:pt modelId="{1EEE1E10-904B-4160-A979-02BE3CC5CF76}" type="sibTrans" cxnId="{9461E527-9ADF-4E7F-AECA-41E6C753BFE2}">
      <dgm:prSet/>
      <dgm:spPr/>
      <dgm:t>
        <a:bodyPr/>
        <a:lstStyle/>
        <a:p>
          <a:pPr rtl="1"/>
          <a:endParaRPr lang="ar-SA"/>
        </a:p>
      </dgm:t>
    </dgm:pt>
    <dgm:pt modelId="{E5028889-FC38-4728-A96A-CBD0408C3342}" type="pres">
      <dgm:prSet presAssocID="{C11D3CE2-FA5B-412F-8F0C-A34AE5B6B256}" presName="Name0" presStyleCnt="0">
        <dgm:presLayoutVars>
          <dgm:dir/>
          <dgm:resizeHandles val="exact"/>
        </dgm:presLayoutVars>
      </dgm:prSet>
      <dgm:spPr/>
      <dgm:t>
        <a:bodyPr/>
        <a:lstStyle/>
        <a:p>
          <a:pPr rtl="1"/>
          <a:endParaRPr lang="ar-SA"/>
        </a:p>
      </dgm:t>
    </dgm:pt>
    <dgm:pt modelId="{74E7D350-C515-4AC2-894D-0DDE2B8FB828}" type="pres">
      <dgm:prSet presAssocID="{C11D3CE2-FA5B-412F-8F0C-A34AE5B6B256}" presName="cycle" presStyleCnt="0"/>
      <dgm:spPr/>
    </dgm:pt>
    <dgm:pt modelId="{C33744C4-3559-4FBC-A3D3-EF40D86B2240}" type="pres">
      <dgm:prSet presAssocID="{CE507D9D-54BD-45B4-9E73-EC9C064AF9C7}" presName="nodeFirstNode" presStyleLbl="node1" presStyleIdx="0" presStyleCnt="6">
        <dgm:presLayoutVars>
          <dgm:bulletEnabled val="1"/>
        </dgm:presLayoutVars>
      </dgm:prSet>
      <dgm:spPr/>
      <dgm:t>
        <a:bodyPr/>
        <a:lstStyle/>
        <a:p>
          <a:pPr rtl="1"/>
          <a:endParaRPr lang="ar-SA"/>
        </a:p>
      </dgm:t>
    </dgm:pt>
    <dgm:pt modelId="{4697BADB-4298-4DD1-A068-EEC2399D4FD3}" type="pres">
      <dgm:prSet presAssocID="{BF2FB305-E52D-4429-BCED-0CDC3CFAB838}" presName="sibTransFirstNode" presStyleLbl="bgShp" presStyleIdx="0" presStyleCnt="1"/>
      <dgm:spPr/>
      <dgm:t>
        <a:bodyPr/>
        <a:lstStyle/>
        <a:p>
          <a:pPr rtl="1"/>
          <a:endParaRPr lang="ar-SA"/>
        </a:p>
      </dgm:t>
    </dgm:pt>
    <dgm:pt modelId="{941453B0-24AE-49D5-AA81-5CABD6E9E121}" type="pres">
      <dgm:prSet presAssocID="{31F7D1C7-56CA-42FC-9300-A6CE4F8877DE}" presName="nodeFollowingNodes" presStyleLbl="node1" presStyleIdx="1" presStyleCnt="6">
        <dgm:presLayoutVars>
          <dgm:bulletEnabled val="1"/>
        </dgm:presLayoutVars>
      </dgm:prSet>
      <dgm:spPr/>
      <dgm:t>
        <a:bodyPr/>
        <a:lstStyle/>
        <a:p>
          <a:pPr rtl="1"/>
          <a:endParaRPr lang="ar-SA"/>
        </a:p>
      </dgm:t>
    </dgm:pt>
    <dgm:pt modelId="{CE6BC1F0-AE41-4C88-A11B-A9E32B883CA1}" type="pres">
      <dgm:prSet presAssocID="{73F8E068-AE05-4D1C-B9C2-614BA055545B}" presName="nodeFollowingNodes" presStyleLbl="node1" presStyleIdx="2" presStyleCnt="6">
        <dgm:presLayoutVars>
          <dgm:bulletEnabled val="1"/>
        </dgm:presLayoutVars>
      </dgm:prSet>
      <dgm:spPr/>
      <dgm:t>
        <a:bodyPr/>
        <a:lstStyle/>
        <a:p>
          <a:pPr rtl="1"/>
          <a:endParaRPr lang="ar-SA"/>
        </a:p>
      </dgm:t>
    </dgm:pt>
    <dgm:pt modelId="{74E400CD-112A-4A19-A0BA-C1B6F2C9E033}" type="pres">
      <dgm:prSet presAssocID="{17F6AFF3-FB3E-4479-8B22-0ADFD847F01E}" presName="nodeFollowingNodes" presStyleLbl="node1" presStyleIdx="3" presStyleCnt="6">
        <dgm:presLayoutVars>
          <dgm:bulletEnabled val="1"/>
        </dgm:presLayoutVars>
      </dgm:prSet>
      <dgm:spPr/>
      <dgm:t>
        <a:bodyPr/>
        <a:lstStyle/>
        <a:p>
          <a:pPr rtl="1"/>
          <a:endParaRPr lang="ar-SA"/>
        </a:p>
      </dgm:t>
    </dgm:pt>
    <dgm:pt modelId="{9B6D9673-C78D-4621-8D2A-9C4F3B6267D1}" type="pres">
      <dgm:prSet presAssocID="{5EE16849-BD43-41F0-9A5F-0D9DB0936DB7}" presName="nodeFollowingNodes" presStyleLbl="node1" presStyleIdx="4" presStyleCnt="6">
        <dgm:presLayoutVars>
          <dgm:bulletEnabled val="1"/>
        </dgm:presLayoutVars>
      </dgm:prSet>
      <dgm:spPr/>
      <dgm:t>
        <a:bodyPr/>
        <a:lstStyle/>
        <a:p>
          <a:pPr rtl="1"/>
          <a:endParaRPr lang="ar-SA"/>
        </a:p>
      </dgm:t>
    </dgm:pt>
    <dgm:pt modelId="{5CCEB7A0-5535-4E77-BE2E-8ED3D90E869D}" type="pres">
      <dgm:prSet presAssocID="{8D2511B7-54CD-4E9E-B4CE-A2423CD0FE3E}" presName="nodeFollowingNodes" presStyleLbl="node1" presStyleIdx="5" presStyleCnt="6">
        <dgm:presLayoutVars>
          <dgm:bulletEnabled val="1"/>
        </dgm:presLayoutVars>
      </dgm:prSet>
      <dgm:spPr/>
      <dgm:t>
        <a:bodyPr/>
        <a:lstStyle/>
        <a:p>
          <a:pPr rtl="1"/>
          <a:endParaRPr lang="ar-SA"/>
        </a:p>
      </dgm:t>
    </dgm:pt>
  </dgm:ptLst>
  <dgm:cxnLst>
    <dgm:cxn modelId="{AEC044F9-3FDB-4FE6-BE0D-9D28D035F3D9}" srcId="{C11D3CE2-FA5B-412F-8F0C-A34AE5B6B256}" destId="{CE507D9D-54BD-45B4-9E73-EC9C064AF9C7}" srcOrd="0" destOrd="0" parTransId="{B523794F-BED7-45BC-A64D-165295D0C6FA}" sibTransId="{BF2FB305-E52D-4429-BCED-0CDC3CFAB838}"/>
    <dgm:cxn modelId="{24BF00AF-601E-4B3B-AA50-B8804F2140DA}" type="presOf" srcId="{CE507D9D-54BD-45B4-9E73-EC9C064AF9C7}" destId="{C33744C4-3559-4FBC-A3D3-EF40D86B2240}" srcOrd="0" destOrd="0" presId="urn:microsoft.com/office/officeart/2005/8/layout/cycle3"/>
    <dgm:cxn modelId="{ECBE0E84-9218-4226-8513-0BF4E555D9DB}" type="presOf" srcId="{8D2511B7-54CD-4E9E-B4CE-A2423CD0FE3E}" destId="{5CCEB7A0-5535-4E77-BE2E-8ED3D90E869D}" srcOrd="0" destOrd="0" presId="urn:microsoft.com/office/officeart/2005/8/layout/cycle3"/>
    <dgm:cxn modelId="{0A618A42-A37D-4052-810B-C0977CF1CA71}" type="presOf" srcId="{73F8E068-AE05-4D1C-B9C2-614BA055545B}" destId="{CE6BC1F0-AE41-4C88-A11B-A9E32B883CA1}" srcOrd="0" destOrd="0" presId="urn:microsoft.com/office/officeart/2005/8/layout/cycle3"/>
    <dgm:cxn modelId="{BAE689FC-7E1C-47CA-8971-A44EFEFA6B75}" type="presOf" srcId="{31F7D1C7-56CA-42FC-9300-A6CE4F8877DE}" destId="{941453B0-24AE-49D5-AA81-5CABD6E9E121}" srcOrd="0" destOrd="0" presId="urn:microsoft.com/office/officeart/2005/8/layout/cycle3"/>
    <dgm:cxn modelId="{2A0C0B47-3E10-4915-AE13-77C61E118B38}" type="presOf" srcId="{BF2FB305-E52D-4429-BCED-0CDC3CFAB838}" destId="{4697BADB-4298-4DD1-A068-EEC2399D4FD3}" srcOrd="0" destOrd="0" presId="urn:microsoft.com/office/officeart/2005/8/layout/cycle3"/>
    <dgm:cxn modelId="{0A013FE4-CDE5-4EB2-969F-92179E960C77}" srcId="{C11D3CE2-FA5B-412F-8F0C-A34AE5B6B256}" destId="{31F7D1C7-56CA-42FC-9300-A6CE4F8877DE}" srcOrd="1" destOrd="0" parTransId="{51AC0D01-BE6E-4BF8-87CF-401DF66D9ACF}" sibTransId="{179B2E3C-FAF6-4C58-AD95-1EA62C895326}"/>
    <dgm:cxn modelId="{98FB08FF-A63C-407D-B0FF-E7503CB22F6B}" type="presOf" srcId="{5EE16849-BD43-41F0-9A5F-0D9DB0936DB7}" destId="{9B6D9673-C78D-4621-8D2A-9C4F3B6267D1}" srcOrd="0" destOrd="0" presId="urn:microsoft.com/office/officeart/2005/8/layout/cycle3"/>
    <dgm:cxn modelId="{22EDAA4F-07E3-4195-BA7D-1FED96390842}" type="presOf" srcId="{C11D3CE2-FA5B-412F-8F0C-A34AE5B6B256}" destId="{E5028889-FC38-4728-A96A-CBD0408C3342}" srcOrd="0" destOrd="0" presId="urn:microsoft.com/office/officeart/2005/8/layout/cycle3"/>
    <dgm:cxn modelId="{0E75F579-65B9-452B-9DAF-2C24599D20B6}" srcId="{C11D3CE2-FA5B-412F-8F0C-A34AE5B6B256}" destId="{5EE16849-BD43-41F0-9A5F-0D9DB0936DB7}" srcOrd="4" destOrd="0" parTransId="{D8FBB457-974B-4FB8-9402-7C9F712E504D}" sibTransId="{B70EC623-5339-4396-B7F0-CD72E485D896}"/>
    <dgm:cxn modelId="{EC28C9E3-44B7-41D2-BE28-D038C4C7522F}" srcId="{C11D3CE2-FA5B-412F-8F0C-A34AE5B6B256}" destId="{73F8E068-AE05-4D1C-B9C2-614BA055545B}" srcOrd="2" destOrd="0" parTransId="{6609B155-12F3-43A2-8E8B-C98FD1E653FF}" sibTransId="{0E08B5BA-5796-49F2-9AA8-21AC3118CF7B}"/>
    <dgm:cxn modelId="{9461E527-9ADF-4E7F-AECA-41E6C753BFE2}" srcId="{C11D3CE2-FA5B-412F-8F0C-A34AE5B6B256}" destId="{8D2511B7-54CD-4E9E-B4CE-A2423CD0FE3E}" srcOrd="5" destOrd="0" parTransId="{FF552EEB-5599-4749-925A-9262C670DB3E}" sibTransId="{1EEE1E10-904B-4160-A979-02BE3CC5CF76}"/>
    <dgm:cxn modelId="{74182F0F-27F1-4682-AFF2-14C393906D5A}" type="presOf" srcId="{17F6AFF3-FB3E-4479-8B22-0ADFD847F01E}" destId="{74E400CD-112A-4A19-A0BA-C1B6F2C9E033}" srcOrd="0" destOrd="0" presId="urn:microsoft.com/office/officeart/2005/8/layout/cycle3"/>
    <dgm:cxn modelId="{267FB545-7400-4CE1-B943-F55623A6107C}" srcId="{C11D3CE2-FA5B-412F-8F0C-A34AE5B6B256}" destId="{17F6AFF3-FB3E-4479-8B22-0ADFD847F01E}" srcOrd="3" destOrd="0" parTransId="{38E12450-6F4A-4758-9EF8-B33F9023B9BF}" sibTransId="{5ADA9888-72AB-480D-A2C0-3DDA1012C216}"/>
    <dgm:cxn modelId="{918B450F-B591-4BE2-BA5C-0C2DD0BF3C58}" type="presParOf" srcId="{E5028889-FC38-4728-A96A-CBD0408C3342}" destId="{74E7D350-C515-4AC2-894D-0DDE2B8FB828}" srcOrd="0" destOrd="0" presId="urn:microsoft.com/office/officeart/2005/8/layout/cycle3"/>
    <dgm:cxn modelId="{A429A6CA-2B23-417C-A0EA-994C33160C84}" type="presParOf" srcId="{74E7D350-C515-4AC2-894D-0DDE2B8FB828}" destId="{C33744C4-3559-4FBC-A3D3-EF40D86B2240}" srcOrd="0" destOrd="0" presId="urn:microsoft.com/office/officeart/2005/8/layout/cycle3"/>
    <dgm:cxn modelId="{963860A4-DB45-4906-98EA-C06E2B62DE91}" type="presParOf" srcId="{74E7D350-C515-4AC2-894D-0DDE2B8FB828}" destId="{4697BADB-4298-4DD1-A068-EEC2399D4FD3}" srcOrd="1" destOrd="0" presId="urn:microsoft.com/office/officeart/2005/8/layout/cycle3"/>
    <dgm:cxn modelId="{BD6900A1-D4F5-453F-B732-57754358A1F1}" type="presParOf" srcId="{74E7D350-C515-4AC2-894D-0DDE2B8FB828}" destId="{941453B0-24AE-49D5-AA81-5CABD6E9E121}" srcOrd="2" destOrd="0" presId="urn:microsoft.com/office/officeart/2005/8/layout/cycle3"/>
    <dgm:cxn modelId="{C1B8A8CC-8D8B-406F-835E-E7589A3D0859}" type="presParOf" srcId="{74E7D350-C515-4AC2-894D-0DDE2B8FB828}" destId="{CE6BC1F0-AE41-4C88-A11B-A9E32B883CA1}" srcOrd="3" destOrd="0" presId="urn:microsoft.com/office/officeart/2005/8/layout/cycle3"/>
    <dgm:cxn modelId="{4D2104BF-F7B7-45AA-B365-E4BDDBE5992E}" type="presParOf" srcId="{74E7D350-C515-4AC2-894D-0DDE2B8FB828}" destId="{74E400CD-112A-4A19-A0BA-C1B6F2C9E033}" srcOrd="4" destOrd="0" presId="urn:microsoft.com/office/officeart/2005/8/layout/cycle3"/>
    <dgm:cxn modelId="{DDB6A42E-82A5-4184-A6AF-50534FF4438D}" type="presParOf" srcId="{74E7D350-C515-4AC2-894D-0DDE2B8FB828}" destId="{9B6D9673-C78D-4621-8D2A-9C4F3B6267D1}" srcOrd="5" destOrd="0" presId="urn:microsoft.com/office/officeart/2005/8/layout/cycle3"/>
    <dgm:cxn modelId="{8F9423AF-FD2D-4451-9AE0-B85D54F74AA9}" type="presParOf" srcId="{74E7D350-C515-4AC2-894D-0DDE2B8FB828}" destId="{5CCEB7A0-5535-4E77-BE2E-8ED3D90E869D}"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D564C7-4367-42C2-A75D-48D4941784E1}" type="doc">
      <dgm:prSet loTypeId="urn:microsoft.com/office/officeart/2005/8/layout/vList6" loCatId="list" qsTypeId="urn:microsoft.com/office/officeart/2005/8/quickstyle/3d2" qsCatId="3D" csTypeId="urn:microsoft.com/office/officeart/2005/8/colors/colorful4" csCatId="colorful" phldr="1"/>
      <dgm:spPr/>
      <dgm:t>
        <a:bodyPr/>
        <a:lstStyle/>
        <a:p>
          <a:pPr rtl="1"/>
          <a:endParaRPr lang="ar-SA"/>
        </a:p>
      </dgm:t>
    </dgm:pt>
    <dgm:pt modelId="{121E0BA8-DFD7-4D65-97A8-3ACF7D4C9A4B}">
      <dgm:prSet phldrT="[نص]" custT="1"/>
      <dgm:spPr/>
      <dgm:t>
        <a:bodyPr/>
        <a:lstStyle/>
        <a:p>
          <a:pPr rtl="1"/>
          <a:r>
            <a:rPr lang="ar-SA" sz="2800" dirty="0" smtClean="0"/>
            <a:t>أهداف المنظمين</a:t>
          </a:r>
          <a:endParaRPr lang="ar-SA" sz="2800" dirty="0"/>
        </a:p>
      </dgm:t>
    </dgm:pt>
    <dgm:pt modelId="{E298EF5B-39A8-44EF-9200-C09367F5CF80}" type="parTrans" cxnId="{5707784D-9D9D-43D2-97DA-0AA37C7441E3}">
      <dgm:prSet/>
      <dgm:spPr/>
      <dgm:t>
        <a:bodyPr/>
        <a:lstStyle/>
        <a:p>
          <a:pPr rtl="1"/>
          <a:endParaRPr lang="ar-SA"/>
        </a:p>
      </dgm:t>
    </dgm:pt>
    <dgm:pt modelId="{5C175C8D-F8B2-4B63-AFF8-7309C296BF56}" type="sibTrans" cxnId="{5707784D-9D9D-43D2-97DA-0AA37C7441E3}">
      <dgm:prSet/>
      <dgm:spPr/>
      <dgm:t>
        <a:bodyPr/>
        <a:lstStyle/>
        <a:p>
          <a:pPr rtl="1"/>
          <a:endParaRPr lang="ar-SA"/>
        </a:p>
      </dgm:t>
    </dgm:pt>
    <dgm:pt modelId="{9F51E207-98C2-4539-A5B0-349A062FA239}">
      <dgm:prSet phldrT="[نص]" custT="1"/>
      <dgm:spPr/>
      <dgm:t>
        <a:bodyPr/>
        <a:lstStyle/>
        <a:p>
          <a:pPr rtl="1"/>
          <a:r>
            <a:rPr lang="ar-SA" sz="2800" dirty="0" smtClean="0"/>
            <a:t>أهداف الحضور</a:t>
          </a:r>
          <a:endParaRPr lang="ar-SA" sz="2800" dirty="0"/>
        </a:p>
      </dgm:t>
    </dgm:pt>
    <dgm:pt modelId="{C4C62DF9-CB49-45AA-824C-A1D7D661AC92}" type="parTrans" cxnId="{4F8490BF-0776-4D58-AD1A-EAA6F1E52230}">
      <dgm:prSet/>
      <dgm:spPr/>
      <dgm:t>
        <a:bodyPr/>
        <a:lstStyle/>
        <a:p>
          <a:pPr rtl="1"/>
          <a:endParaRPr lang="ar-SA"/>
        </a:p>
      </dgm:t>
    </dgm:pt>
    <dgm:pt modelId="{4F1E68F3-D801-4303-9A23-CA3275F0F6EA}" type="sibTrans" cxnId="{4F8490BF-0776-4D58-AD1A-EAA6F1E52230}">
      <dgm:prSet/>
      <dgm:spPr/>
      <dgm:t>
        <a:bodyPr/>
        <a:lstStyle/>
        <a:p>
          <a:pPr rtl="1"/>
          <a:endParaRPr lang="ar-SA"/>
        </a:p>
      </dgm:t>
    </dgm:pt>
    <dgm:pt modelId="{9320E232-BED3-459F-8092-7F1C370DD57B}">
      <dgm:prSet phldrT="[نص]" custT="1"/>
      <dgm:spPr/>
      <dgm:t>
        <a:bodyPr/>
        <a:lstStyle/>
        <a:p>
          <a:pPr rtl="1"/>
          <a:r>
            <a:rPr lang="ar-SA" sz="2800" dirty="0" smtClean="0"/>
            <a:t>أهداف الرعاة</a:t>
          </a:r>
          <a:endParaRPr lang="ar-SA" sz="2800" dirty="0"/>
        </a:p>
      </dgm:t>
    </dgm:pt>
    <dgm:pt modelId="{1650CFD7-B991-4B2D-9E9B-4D9493B5ABFF}" type="parTrans" cxnId="{DB795972-090B-456D-A2AC-BFC75E0A5044}">
      <dgm:prSet/>
      <dgm:spPr/>
      <dgm:t>
        <a:bodyPr/>
        <a:lstStyle/>
        <a:p>
          <a:pPr rtl="1"/>
          <a:endParaRPr lang="ar-SA"/>
        </a:p>
      </dgm:t>
    </dgm:pt>
    <dgm:pt modelId="{7AA39D17-68B9-4A1F-90E0-C27F2160F2CD}" type="sibTrans" cxnId="{DB795972-090B-456D-A2AC-BFC75E0A5044}">
      <dgm:prSet/>
      <dgm:spPr/>
      <dgm:t>
        <a:bodyPr/>
        <a:lstStyle/>
        <a:p>
          <a:pPr rtl="1"/>
          <a:endParaRPr lang="ar-SA"/>
        </a:p>
      </dgm:t>
    </dgm:pt>
    <dgm:pt modelId="{537B87D9-CBE0-4116-ACF0-1224C782E407}">
      <dgm:prSet phldrT="[نص]"/>
      <dgm:spPr/>
      <dgm:t>
        <a:bodyPr/>
        <a:lstStyle/>
        <a:p>
          <a:pPr rtl="1"/>
          <a:r>
            <a:rPr lang="ar-SA" dirty="0" smtClean="0"/>
            <a:t>الوصول للجمهور المستهدف، تحسين الصورة الذهنية</a:t>
          </a:r>
          <a:endParaRPr lang="ar-SA" dirty="0"/>
        </a:p>
      </dgm:t>
    </dgm:pt>
    <dgm:pt modelId="{7D367EC6-35D7-4841-B148-47A9FD0A1B6A}" type="parTrans" cxnId="{30CEE69E-4366-4E71-95B5-48604FDBE537}">
      <dgm:prSet/>
      <dgm:spPr/>
      <dgm:t>
        <a:bodyPr/>
        <a:lstStyle/>
        <a:p>
          <a:pPr rtl="1"/>
          <a:endParaRPr lang="ar-SA"/>
        </a:p>
      </dgm:t>
    </dgm:pt>
    <dgm:pt modelId="{53E8A101-6120-4121-A4A9-470FC76E6F7A}" type="sibTrans" cxnId="{30CEE69E-4366-4E71-95B5-48604FDBE537}">
      <dgm:prSet/>
      <dgm:spPr/>
      <dgm:t>
        <a:bodyPr/>
        <a:lstStyle/>
        <a:p>
          <a:pPr rtl="1"/>
          <a:endParaRPr lang="ar-SA"/>
        </a:p>
      </dgm:t>
    </dgm:pt>
    <dgm:pt modelId="{F458BF42-2AFC-4CBF-A973-78A5922E3E87}">
      <dgm:prSet/>
      <dgm:spPr/>
      <dgm:t>
        <a:bodyPr/>
        <a:lstStyle/>
        <a:p>
          <a:pPr rtl="1"/>
          <a:r>
            <a:rPr lang="ar-SA" dirty="0" smtClean="0"/>
            <a:t>الربحية، تعزيز العلامة التجارية، جمع بيانات العملاء</a:t>
          </a:r>
          <a:endParaRPr lang="ar-SA" dirty="0"/>
        </a:p>
      </dgm:t>
    </dgm:pt>
    <dgm:pt modelId="{C1871A9D-71A9-444C-941F-DEF73428EE08}" type="parTrans" cxnId="{CD318483-3EBB-41A5-9490-B4C7932BEECF}">
      <dgm:prSet/>
      <dgm:spPr/>
      <dgm:t>
        <a:bodyPr/>
        <a:lstStyle/>
        <a:p>
          <a:pPr rtl="1"/>
          <a:endParaRPr lang="ar-SA"/>
        </a:p>
      </dgm:t>
    </dgm:pt>
    <dgm:pt modelId="{66792D1D-CB0B-4978-8120-79E20C3C3F5B}" type="sibTrans" cxnId="{CD318483-3EBB-41A5-9490-B4C7932BEECF}">
      <dgm:prSet/>
      <dgm:spPr/>
      <dgm:t>
        <a:bodyPr/>
        <a:lstStyle/>
        <a:p>
          <a:pPr rtl="1"/>
          <a:endParaRPr lang="ar-SA"/>
        </a:p>
      </dgm:t>
    </dgm:pt>
    <dgm:pt modelId="{6B3EB735-0E41-4C4D-9685-8BE9BCE088DD}">
      <dgm:prSet/>
      <dgm:spPr/>
      <dgm:t>
        <a:bodyPr/>
        <a:lstStyle/>
        <a:p>
          <a:pPr rtl="1"/>
          <a:r>
            <a:rPr lang="ar-SA" dirty="0" smtClean="0"/>
            <a:t>التعلم، عقد الصفقات، الترفيه، التجربة.</a:t>
          </a:r>
          <a:endParaRPr lang="ar-SA" dirty="0"/>
        </a:p>
      </dgm:t>
    </dgm:pt>
    <dgm:pt modelId="{A7A75A5B-77B2-4245-A5AF-CD222C7E733C}" type="parTrans" cxnId="{78F6F7CB-4BC6-46F1-B935-25179D5A1C70}">
      <dgm:prSet/>
      <dgm:spPr/>
      <dgm:t>
        <a:bodyPr/>
        <a:lstStyle/>
        <a:p>
          <a:pPr rtl="1"/>
          <a:endParaRPr lang="ar-SA"/>
        </a:p>
      </dgm:t>
    </dgm:pt>
    <dgm:pt modelId="{5463E1FC-FEAC-42B4-A26D-876F1D4EE870}" type="sibTrans" cxnId="{78F6F7CB-4BC6-46F1-B935-25179D5A1C70}">
      <dgm:prSet/>
      <dgm:spPr/>
      <dgm:t>
        <a:bodyPr/>
        <a:lstStyle/>
        <a:p>
          <a:pPr rtl="1"/>
          <a:endParaRPr lang="ar-SA"/>
        </a:p>
      </dgm:t>
    </dgm:pt>
    <dgm:pt modelId="{0D9C0A99-7139-4B7F-8F2C-DD193EA9A211}" type="pres">
      <dgm:prSet presAssocID="{08D564C7-4367-42C2-A75D-48D4941784E1}" presName="Name0" presStyleCnt="0">
        <dgm:presLayoutVars>
          <dgm:dir/>
          <dgm:animLvl val="lvl"/>
          <dgm:resizeHandles/>
        </dgm:presLayoutVars>
      </dgm:prSet>
      <dgm:spPr/>
      <dgm:t>
        <a:bodyPr/>
        <a:lstStyle/>
        <a:p>
          <a:pPr rtl="1"/>
          <a:endParaRPr lang="ar-SA"/>
        </a:p>
      </dgm:t>
    </dgm:pt>
    <dgm:pt modelId="{B8B8A809-30AC-442F-80D1-685842D1B488}" type="pres">
      <dgm:prSet presAssocID="{121E0BA8-DFD7-4D65-97A8-3ACF7D4C9A4B}" presName="linNode" presStyleCnt="0"/>
      <dgm:spPr/>
    </dgm:pt>
    <dgm:pt modelId="{A004A02C-4D30-47A0-9967-D79F5A21C2C6}" type="pres">
      <dgm:prSet presAssocID="{121E0BA8-DFD7-4D65-97A8-3ACF7D4C9A4B}" presName="parentShp" presStyleLbl="node1" presStyleIdx="0" presStyleCnt="3">
        <dgm:presLayoutVars>
          <dgm:bulletEnabled val="1"/>
        </dgm:presLayoutVars>
      </dgm:prSet>
      <dgm:spPr/>
      <dgm:t>
        <a:bodyPr/>
        <a:lstStyle/>
        <a:p>
          <a:pPr rtl="1"/>
          <a:endParaRPr lang="ar-SA"/>
        </a:p>
      </dgm:t>
    </dgm:pt>
    <dgm:pt modelId="{C69988DF-49F2-4070-B8E4-10C22B772C10}" type="pres">
      <dgm:prSet presAssocID="{121E0BA8-DFD7-4D65-97A8-3ACF7D4C9A4B}" presName="childShp" presStyleLbl="bgAccFollowNode1" presStyleIdx="0" presStyleCnt="3" custScaleX="169375">
        <dgm:presLayoutVars>
          <dgm:bulletEnabled val="1"/>
        </dgm:presLayoutVars>
      </dgm:prSet>
      <dgm:spPr/>
      <dgm:t>
        <a:bodyPr/>
        <a:lstStyle/>
        <a:p>
          <a:pPr rtl="1"/>
          <a:endParaRPr lang="ar-SA"/>
        </a:p>
      </dgm:t>
    </dgm:pt>
    <dgm:pt modelId="{5D00EABE-FB39-4C9A-9390-7E71641F6B04}" type="pres">
      <dgm:prSet presAssocID="{5C175C8D-F8B2-4B63-AFF8-7309C296BF56}" presName="spacing" presStyleCnt="0"/>
      <dgm:spPr/>
    </dgm:pt>
    <dgm:pt modelId="{D41A246E-D9BC-49A4-A8A8-201DD8E07B80}" type="pres">
      <dgm:prSet presAssocID="{9F51E207-98C2-4539-A5B0-349A062FA239}" presName="linNode" presStyleCnt="0"/>
      <dgm:spPr/>
    </dgm:pt>
    <dgm:pt modelId="{4CC6D3E0-644D-4DB9-9992-BED75625F984}" type="pres">
      <dgm:prSet presAssocID="{9F51E207-98C2-4539-A5B0-349A062FA239}" presName="parentShp" presStyleLbl="node1" presStyleIdx="1" presStyleCnt="3">
        <dgm:presLayoutVars>
          <dgm:bulletEnabled val="1"/>
        </dgm:presLayoutVars>
      </dgm:prSet>
      <dgm:spPr/>
      <dgm:t>
        <a:bodyPr/>
        <a:lstStyle/>
        <a:p>
          <a:pPr rtl="1"/>
          <a:endParaRPr lang="ar-SA"/>
        </a:p>
      </dgm:t>
    </dgm:pt>
    <dgm:pt modelId="{04B0ED78-003E-48D5-BD5F-867170F0A394}" type="pres">
      <dgm:prSet presAssocID="{9F51E207-98C2-4539-A5B0-349A062FA239}" presName="childShp" presStyleLbl="bgAccFollowNode1" presStyleIdx="1" presStyleCnt="3" custScaleX="165537">
        <dgm:presLayoutVars>
          <dgm:bulletEnabled val="1"/>
        </dgm:presLayoutVars>
      </dgm:prSet>
      <dgm:spPr/>
      <dgm:t>
        <a:bodyPr/>
        <a:lstStyle/>
        <a:p>
          <a:pPr rtl="1"/>
          <a:endParaRPr lang="ar-SA"/>
        </a:p>
      </dgm:t>
    </dgm:pt>
    <dgm:pt modelId="{14906021-E430-4556-939E-0507EDE9E31C}" type="pres">
      <dgm:prSet presAssocID="{4F1E68F3-D801-4303-9A23-CA3275F0F6EA}" presName="spacing" presStyleCnt="0"/>
      <dgm:spPr/>
    </dgm:pt>
    <dgm:pt modelId="{5AC0A49F-3086-4AC1-8279-452B0EB8DAD4}" type="pres">
      <dgm:prSet presAssocID="{9320E232-BED3-459F-8092-7F1C370DD57B}" presName="linNode" presStyleCnt="0"/>
      <dgm:spPr/>
    </dgm:pt>
    <dgm:pt modelId="{937A76B2-8AB0-49A9-AF94-9555071BE9D9}" type="pres">
      <dgm:prSet presAssocID="{9320E232-BED3-459F-8092-7F1C370DD57B}" presName="parentShp" presStyleLbl="node1" presStyleIdx="2" presStyleCnt="3">
        <dgm:presLayoutVars>
          <dgm:bulletEnabled val="1"/>
        </dgm:presLayoutVars>
      </dgm:prSet>
      <dgm:spPr/>
      <dgm:t>
        <a:bodyPr/>
        <a:lstStyle/>
        <a:p>
          <a:pPr rtl="1"/>
          <a:endParaRPr lang="ar-SA"/>
        </a:p>
      </dgm:t>
    </dgm:pt>
    <dgm:pt modelId="{85EA3213-531B-4774-A9E4-989B3C96FA85}" type="pres">
      <dgm:prSet presAssocID="{9320E232-BED3-459F-8092-7F1C370DD57B}" presName="childShp" presStyleLbl="bgAccFollowNode1" presStyleIdx="2" presStyleCnt="3" custScaleX="167684">
        <dgm:presLayoutVars>
          <dgm:bulletEnabled val="1"/>
        </dgm:presLayoutVars>
      </dgm:prSet>
      <dgm:spPr/>
      <dgm:t>
        <a:bodyPr/>
        <a:lstStyle/>
        <a:p>
          <a:pPr rtl="1"/>
          <a:endParaRPr lang="ar-SA"/>
        </a:p>
      </dgm:t>
    </dgm:pt>
  </dgm:ptLst>
  <dgm:cxnLst>
    <dgm:cxn modelId="{DB795972-090B-456D-A2AC-BFC75E0A5044}" srcId="{08D564C7-4367-42C2-A75D-48D4941784E1}" destId="{9320E232-BED3-459F-8092-7F1C370DD57B}" srcOrd="2" destOrd="0" parTransId="{1650CFD7-B991-4B2D-9E9B-4D9493B5ABFF}" sibTransId="{7AA39D17-68B9-4A1F-90E0-C27F2160F2CD}"/>
    <dgm:cxn modelId="{CD901C05-F674-4B98-8A0E-67198F74F4DC}" type="presOf" srcId="{537B87D9-CBE0-4116-ACF0-1224C782E407}" destId="{85EA3213-531B-4774-A9E4-989B3C96FA85}" srcOrd="0" destOrd="0" presId="urn:microsoft.com/office/officeart/2005/8/layout/vList6"/>
    <dgm:cxn modelId="{585BDBB8-AAD3-447B-867F-4BE4B82A3306}" type="presOf" srcId="{08D564C7-4367-42C2-A75D-48D4941784E1}" destId="{0D9C0A99-7139-4B7F-8F2C-DD193EA9A211}" srcOrd="0" destOrd="0" presId="urn:microsoft.com/office/officeart/2005/8/layout/vList6"/>
    <dgm:cxn modelId="{30CEE69E-4366-4E71-95B5-48604FDBE537}" srcId="{9320E232-BED3-459F-8092-7F1C370DD57B}" destId="{537B87D9-CBE0-4116-ACF0-1224C782E407}" srcOrd="0" destOrd="0" parTransId="{7D367EC6-35D7-4841-B148-47A9FD0A1B6A}" sibTransId="{53E8A101-6120-4121-A4A9-470FC76E6F7A}"/>
    <dgm:cxn modelId="{F5B6B8C1-A4EF-4108-9D0F-04C737C5B779}" type="presOf" srcId="{F458BF42-2AFC-4CBF-A973-78A5922E3E87}" destId="{C69988DF-49F2-4070-B8E4-10C22B772C10}" srcOrd="0" destOrd="0" presId="urn:microsoft.com/office/officeart/2005/8/layout/vList6"/>
    <dgm:cxn modelId="{4F8490BF-0776-4D58-AD1A-EAA6F1E52230}" srcId="{08D564C7-4367-42C2-A75D-48D4941784E1}" destId="{9F51E207-98C2-4539-A5B0-349A062FA239}" srcOrd="1" destOrd="0" parTransId="{C4C62DF9-CB49-45AA-824C-A1D7D661AC92}" sibTransId="{4F1E68F3-D801-4303-9A23-CA3275F0F6EA}"/>
    <dgm:cxn modelId="{E2E7FBC4-B1F5-486E-A00B-1F987B673345}" type="presOf" srcId="{9F51E207-98C2-4539-A5B0-349A062FA239}" destId="{4CC6D3E0-644D-4DB9-9992-BED75625F984}" srcOrd="0" destOrd="0" presId="urn:microsoft.com/office/officeart/2005/8/layout/vList6"/>
    <dgm:cxn modelId="{CD318483-3EBB-41A5-9490-B4C7932BEECF}" srcId="{121E0BA8-DFD7-4D65-97A8-3ACF7D4C9A4B}" destId="{F458BF42-2AFC-4CBF-A973-78A5922E3E87}" srcOrd="0" destOrd="0" parTransId="{C1871A9D-71A9-444C-941F-DEF73428EE08}" sibTransId="{66792D1D-CB0B-4978-8120-79E20C3C3F5B}"/>
    <dgm:cxn modelId="{6762F958-F662-4BE4-AB55-E00553085A22}" type="presOf" srcId="{9320E232-BED3-459F-8092-7F1C370DD57B}" destId="{937A76B2-8AB0-49A9-AF94-9555071BE9D9}" srcOrd="0" destOrd="0" presId="urn:microsoft.com/office/officeart/2005/8/layout/vList6"/>
    <dgm:cxn modelId="{5707784D-9D9D-43D2-97DA-0AA37C7441E3}" srcId="{08D564C7-4367-42C2-A75D-48D4941784E1}" destId="{121E0BA8-DFD7-4D65-97A8-3ACF7D4C9A4B}" srcOrd="0" destOrd="0" parTransId="{E298EF5B-39A8-44EF-9200-C09367F5CF80}" sibTransId="{5C175C8D-F8B2-4B63-AFF8-7309C296BF56}"/>
    <dgm:cxn modelId="{9F190839-9D62-4BA6-9509-A18AC15FCCF4}" type="presOf" srcId="{121E0BA8-DFD7-4D65-97A8-3ACF7D4C9A4B}" destId="{A004A02C-4D30-47A0-9967-D79F5A21C2C6}" srcOrd="0" destOrd="0" presId="urn:microsoft.com/office/officeart/2005/8/layout/vList6"/>
    <dgm:cxn modelId="{78F6F7CB-4BC6-46F1-B935-25179D5A1C70}" srcId="{9F51E207-98C2-4539-A5B0-349A062FA239}" destId="{6B3EB735-0E41-4C4D-9685-8BE9BCE088DD}" srcOrd="0" destOrd="0" parTransId="{A7A75A5B-77B2-4245-A5AF-CD222C7E733C}" sibTransId="{5463E1FC-FEAC-42B4-A26D-876F1D4EE870}"/>
    <dgm:cxn modelId="{8155EF08-4D38-4769-B0B0-E62CDFD4D96A}" type="presOf" srcId="{6B3EB735-0E41-4C4D-9685-8BE9BCE088DD}" destId="{04B0ED78-003E-48D5-BD5F-867170F0A394}" srcOrd="0" destOrd="0" presId="urn:microsoft.com/office/officeart/2005/8/layout/vList6"/>
    <dgm:cxn modelId="{37927790-5BCE-4265-BB1E-03EB1E6A9D7A}" type="presParOf" srcId="{0D9C0A99-7139-4B7F-8F2C-DD193EA9A211}" destId="{B8B8A809-30AC-442F-80D1-685842D1B488}" srcOrd="0" destOrd="0" presId="urn:microsoft.com/office/officeart/2005/8/layout/vList6"/>
    <dgm:cxn modelId="{18CBFFAD-0A34-44E9-9515-DB062759D237}" type="presParOf" srcId="{B8B8A809-30AC-442F-80D1-685842D1B488}" destId="{A004A02C-4D30-47A0-9967-D79F5A21C2C6}" srcOrd="0" destOrd="0" presId="urn:microsoft.com/office/officeart/2005/8/layout/vList6"/>
    <dgm:cxn modelId="{6E0530E8-D65E-4C31-90DF-1F02CBC9957A}" type="presParOf" srcId="{B8B8A809-30AC-442F-80D1-685842D1B488}" destId="{C69988DF-49F2-4070-B8E4-10C22B772C10}" srcOrd="1" destOrd="0" presId="urn:microsoft.com/office/officeart/2005/8/layout/vList6"/>
    <dgm:cxn modelId="{8B04DBF3-3693-4EB4-BE15-DD91A67AA95D}" type="presParOf" srcId="{0D9C0A99-7139-4B7F-8F2C-DD193EA9A211}" destId="{5D00EABE-FB39-4C9A-9390-7E71641F6B04}" srcOrd="1" destOrd="0" presId="urn:microsoft.com/office/officeart/2005/8/layout/vList6"/>
    <dgm:cxn modelId="{3B967B3D-7601-43BC-8BF5-D6456B87B774}" type="presParOf" srcId="{0D9C0A99-7139-4B7F-8F2C-DD193EA9A211}" destId="{D41A246E-D9BC-49A4-A8A8-201DD8E07B80}" srcOrd="2" destOrd="0" presId="urn:microsoft.com/office/officeart/2005/8/layout/vList6"/>
    <dgm:cxn modelId="{1BC74C4D-9F6E-4016-9E8E-C0847A144DBE}" type="presParOf" srcId="{D41A246E-D9BC-49A4-A8A8-201DD8E07B80}" destId="{4CC6D3E0-644D-4DB9-9992-BED75625F984}" srcOrd="0" destOrd="0" presId="urn:microsoft.com/office/officeart/2005/8/layout/vList6"/>
    <dgm:cxn modelId="{82439BAB-C8DE-4CD0-9A51-CED10C094F28}" type="presParOf" srcId="{D41A246E-D9BC-49A4-A8A8-201DD8E07B80}" destId="{04B0ED78-003E-48D5-BD5F-867170F0A394}" srcOrd="1" destOrd="0" presId="urn:microsoft.com/office/officeart/2005/8/layout/vList6"/>
    <dgm:cxn modelId="{FE310EBA-CC24-4CC7-8ABE-852D0036DBBD}" type="presParOf" srcId="{0D9C0A99-7139-4B7F-8F2C-DD193EA9A211}" destId="{14906021-E430-4556-939E-0507EDE9E31C}" srcOrd="3" destOrd="0" presId="urn:microsoft.com/office/officeart/2005/8/layout/vList6"/>
    <dgm:cxn modelId="{893F3278-2DFD-4937-8288-B0D4ED739117}" type="presParOf" srcId="{0D9C0A99-7139-4B7F-8F2C-DD193EA9A211}" destId="{5AC0A49F-3086-4AC1-8279-452B0EB8DAD4}" srcOrd="4" destOrd="0" presId="urn:microsoft.com/office/officeart/2005/8/layout/vList6"/>
    <dgm:cxn modelId="{F1B681FA-4D55-4E60-BEB6-78537BF2F33A}" type="presParOf" srcId="{5AC0A49F-3086-4AC1-8279-452B0EB8DAD4}" destId="{937A76B2-8AB0-49A9-AF94-9555071BE9D9}" srcOrd="0" destOrd="0" presId="urn:microsoft.com/office/officeart/2005/8/layout/vList6"/>
    <dgm:cxn modelId="{2D000592-FBEE-44D9-B648-D58E349E2A3B}" type="presParOf" srcId="{5AC0A49F-3086-4AC1-8279-452B0EB8DAD4}" destId="{85EA3213-531B-4774-A9E4-989B3C96FA8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31FA28-1DA0-4BAC-8D30-41A6156F8961}" type="doc">
      <dgm:prSet loTypeId="urn:microsoft.com/office/officeart/2005/8/layout/arrow2" loCatId="process" qsTypeId="urn:microsoft.com/office/officeart/2005/8/quickstyle/3d2" qsCatId="3D" csTypeId="urn:microsoft.com/office/officeart/2005/8/colors/colorful4" csCatId="colorful" phldr="1"/>
      <dgm:spPr/>
    </dgm:pt>
    <dgm:pt modelId="{6384B824-EAA6-4A7A-9F66-DE2ABDA182E0}">
      <dgm:prSet phldrT="[نص]"/>
      <dgm:spPr/>
      <dgm:t>
        <a:bodyPr/>
        <a:lstStyle/>
        <a:p>
          <a:pPr rtl="1"/>
          <a:r>
            <a:rPr lang="ar-SA" dirty="0" smtClean="0"/>
            <a:t>نموذج الأبعاد الأربعة للتقسيم</a:t>
          </a:r>
          <a:endParaRPr lang="ar-SA" dirty="0"/>
        </a:p>
      </dgm:t>
    </dgm:pt>
    <dgm:pt modelId="{97EF9F59-F1DB-4B22-AF1C-A8BDCD8ACF80}" type="parTrans" cxnId="{CC2C8FAA-373D-45BD-8F9D-7F11A99E296E}">
      <dgm:prSet/>
      <dgm:spPr/>
      <dgm:t>
        <a:bodyPr/>
        <a:lstStyle/>
        <a:p>
          <a:pPr rtl="1"/>
          <a:endParaRPr lang="ar-SA"/>
        </a:p>
      </dgm:t>
    </dgm:pt>
    <dgm:pt modelId="{966459E9-4FB1-44D2-A967-BF90C9632413}" type="sibTrans" cxnId="{CC2C8FAA-373D-45BD-8F9D-7F11A99E296E}">
      <dgm:prSet/>
      <dgm:spPr/>
      <dgm:t>
        <a:bodyPr/>
        <a:lstStyle/>
        <a:p>
          <a:pPr rtl="1"/>
          <a:endParaRPr lang="ar-SA"/>
        </a:p>
      </dgm:t>
    </dgm:pt>
    <dgm:pt modelId="{BE199537-1CF8-4004-9D12-423B0D3DB496}">
      <dgm:prSet phldrT="[نص]"/>
      <dgm:spPr/>
      <dgm:t>
        <a:bodyPr/>
        <a:lstStyle/>
        <a:p>
          <a:pPr rtl="1"/>
          <a:r>
            <a:rPr lang="ar-SA" dirty="0" smtClean="0"/>
            <a:t>مصفوفة القوة والاهتمام</a:t>
          </a:r>
          <a:endParaRPr lang="ar-SA" dirty="0"/>
        </a:p>
      </dgm:t>
    </dgm:pt>
    <dgm:pt modelId="{03511833-A5C6-4577-BBCF-CD086808B3C0}" type="parTrans" cxnId="{B993EEAF-AEED-4169-8762-D9F50F27AE0C}">
      <dgm:prSet/>
      <dgm:spPr/>
      <dgm:t>
        <a:bodyPr/>
        <a:lstStyle/>
        <a:p>
          <a:pPr rtl="1"/>
          <a:endParaRPr lang="ar-SA"/>
        </a:p>
      </dgm:t>
    </dgm:pt>
    <dgm:pt modelId="{C4489554-0731-40F1-82AB-E753471EEC7A}" type="sibTrans" cxnId="{B993EEAF-AEED-4169-8762-D9F50F27AE0C}">
      <dgm:prSet/>
      <dgm:spPr/>
      <dgm:t>
        <a:bodyPr/>
        <a:lstStyle/>
        <a:p>
          <a:pPr rtl="1"/>
          <a:endParaRPr lang="ar-SA"/>
        </a:p>
      </dgm:t>
    </dgm:pt>
    <dgm:pt modelId="{DC045652-3431-4EB2-8E5E-C9D556E701CB}">
      <dgm:prSet phldrT="[نص]"/>
      <dgm:spPr/>
      <dgm:t>
        <a:bodyPr/>
        <a:lstStyle/>
        <a:p>
          <a:pPr rtl="1"/>
          <a:r>
            <a:rPr lang="ar-SA" dirty="0" smtClean="0"/>
            <a:t>نموذج (</a:t>
          </a:r>
          <a:r>
            <a:rPr lang="en-US" dirty="0" smtClean="0"/>
            <a:t>STP</a:t>
          </a:r>
          <a:r>
            <a:rPr lang="ar-SA" dirty="0" smtClean="0"/>
            <a:t>) الاستراتيجي</a:t>
          </a:r>
          <a:endParaRPr lang="ar-SA" dirty="0"/>
        </a:p>
      </dgm:t>
    </dgm:pt>
    <dgm:pt modelId="{2DE79B96-D8E4-4407-A986-F83794E2C1D1}" type="parTrans" cxnId="{732799D9-ECB9-4539-993C-01C4815FF459}">
      <dgm:prSet/>
      <dgm:spPr/>
      <dgm:t>
        <a:bodyPr/>
        <a:lstStyle/>
        <a:p>
          <a:pPr rtl="1"/>
          <a:endParaRPr lang="ar-SA"/>
        </a:p>
      </dgm:t>
    </dgm:pt>
    <dgm:pt modelId="{633EC2F4-ECC0-4B39-8DA4-55EBB84A8894}" type="sibTrans" cxnId="{732799D9-ECB9-4539-993C-01C4815FF459}">
      <dgm:prSet/>
      <dgm:spPr/>
      <dgm:t>
        <a:bodyPr/>
        <a:lstStyle/>
        <a:p>
          <a:pPr rtl="1"/>
          <a:endParaRPr lang="ar-SA"/>
        </a:p>
      </dgm:t>
    </dgm:pt>
    <dgm:pt modelId="{992EE1F9-3AB9-4327-8647-6E517B2A224C}" type="pres">
      <dgm:prSet presAssocID="{1431FA28-1DA0-4BAC-8D30-41A6156F8961}" presName="arrowDiagram" presStyleCnt="0">
        <dgm:presLayoutVars>
          <dgm:chMax val="5"/>
          <dgm:dir/>
          <dgm:resizeHandles val="exact"/>
        </dgm:presLayoutVars>
      </dgm:prSet>
      <dgm:spPr/>
    </dgm:pt>
    <dgm:pt modelId="{D32EC840-D24B-42F6-B49D-011D3A25CC19}" type="pres">
      <dgm:prSet presAssocID="{1431FA28-1DA0-4BAC-8D30-41A6156F8961}" presName="arrow" presStyleLbl="bgShp" presStyleIdx="0" presStyleCnt="1"/>
      <dgm:spPr/>
    </dgm:pt>
    <dgm:pt modelId="{1D34B601-C67F-4446-BEB7-3018318750D3}" type="pres">
      <dgm:prSet presAssocID="{1431FA28-1DA0-4BAC-8D30-41A6156F8961}" presName="arrowDiagram3" presStyleCnt="0"/>
      <dgm:spPr/>
    </dgm:pt>
    <dgm:pt modelId="{B558B47C-DFFF-4736-9848-1C5DA337754D}" type="pres">
      <dgm:prSet presAssocID="{6384B824-EAA6-4A7A-9F66-DE2ABDA182E0}" presName="bullet3a" presStyleLbl="node1" presStyleIdx="0" presStyleCnt="3"/>
      <dgm:spPr/>
    </dgm:pt>
    <dgm:pt modelId="{42DDE792-DBC5-4AE0-997E-71FED3715907}" type="pres">
      <dgm:prSet presAssocID="{6384B824-EAA6-4A7A-9F66-DE2ABDA182E0}" presName="textBox3a" presStyleLbl="revTx" presStyleIdx="0" presStyleCnt="3">
        <dgm:presLayoutVars>
          <dgm:bulletEnabled val="1"/>
        </dgm:presLayoutVars>
      </dgm:prSet>
      <dgm:spPr/>
      <dgm:t>
        <a:bodyPr/>
        <a:lstStyle/>
        <a:p>
          <a:pPr rtl="1"/>
          <a:endParaRPr lang="ar-SA"/>
        </a:p>
      </dgm:t>
    </dgm:pt>
    <dgm:pt modelId="{A4F30F73-1F9B-4626-84C5-2EA33710AFAF}" type="pres">
      <dgm:prSet presAssocID="{BE199537-1CF8-4004-9D12-423B0D3DB496}" presName="bullet3b" presStyleLbl="node1" presStyleIdx="1" presStyleCnt="3"/>
      <dgm:spPr/>
    </dgm:pt>
    <dgm:pt modelId="{1D748FB0-A5C7-4AF5-94AB-C19C9351861D}" type="pres">
      <dgm:prSet presAssocID="{BE199537-1CF8-4004-9D12-423B0D3DB496}" presName="textBox3b" presStyleLbl="revTx" presStyleIdx="1" presStyleCnt="3">
        <dgm:presLayoutVars>
          <dgm:bulletEnabled val="1"/>
        </dgm:presLayoutVars>
      </dgm:prSet>
      <dgm:spPr/>
      <dgm:t>
        <a:bodyPr/>
        <a:lstStyle/>
        <a:p>
          <a:pPr rtl="1"/>
          <a:endParaRPr lang="ar-SA"/>
        </a:p>
      </dgm:t>
    </dgm:pt>
    <dgm:pt modelId="{DE1FB9D5-63C9-4366-98E4-BC20F5D6752A}" type="pres">
      <dgm:prSet presAssocID="{DC045652-3431-4EB2-8E5E-C9D556E701CB}" presName="bullet3c" presStyleLbl="node1" presStyleIdx="2" presStyleCnt="3"/>
      <dgm:spPr/>
    </dgm:pt>
    <dgm:pt modelId="{5F83510C-F2EB-4A60-A653-B21797D9F432}" type="pres">
      <dgm:prSet presAssocID="{DC045652-3431-4EB2-8E5E-C9D556E701CB}" presName="textBox3c" presStyleLbl="revTx" presStyleIdx="2" presStyleCnt="3">
        <dgm:presLayoutVars>
          <dgm:bulletEnabled val="1"/>
        </dgm:presLayoutVars>
      </dgm:prSet>
      <dgm:spPr/>
      <dgm:t>
        <a:bodyPr/>
        <a:lstStyle/>
        <a:p>
          <a:pPr rtl="1"/>
          <a:endParaRPr lang="ar-SA"/>
        </a:p>
      </dgm:t>
    </dgm:pt>
  </dgm:ptLst>
  <dgm:cxnLst>
    <dgm:cxn modelId="{732799D9-ECB9-4539-993C-01C4815FF459}" srcId="{1431FA28-1DA0-4BAC-8D30-41A6156F8961}" destId="{DC045652-3431-4EB2-8E5E-C9D556E701CB}" srcOrd="2" destOrd="0" parTransId="{2DE79B96-D8E4-4407-A986-F83794E2C1D1}" sibTransId="{633EC2F4-ECC0-4B39-8DA4-55EBB84A8894}"/>
    <dgm:cxn modelId="{4DBC3D9F-2997-4C05-B80C-82314DDFAA91}" type="presOf" srcId="{DC045652-3431-4EB2-8E5E-C9D556E701CB}" destId="{5F83510C-F2EB-4A60-A653-B21797D9F432}" srcOrd="0" destOrd="0" presId="urn:microsoft.com/office/officeart/2005/8/layout/arrow2"/>
    <dgm:cxn modelId="{F405A283-E69F-4504-B49B-9C83F6308B46}" type="presOf" srcId="{1431FA28-1DA0-4BAC-8D30-41A6156F8961}" destId="{992EE1F9-3AB9-4327-8647-6E517B2A224C}" srcOrd="0" destOrd="0" presId="urn:microsoft.com/office/officeart/2005/8/layout/arrow2"/>
    <dgm:cxn modelId="{0B6BD3E2-B3AF-4270-B3E9-D70DC3B46707}" type="presOf" srcId="{6384B824-EAA6-4A7A-9F66-DE2ABDA182E0}" destId="{42DDE792-DBC5-4AE0-997E-71FED3715907}" srcOrd="0" destOrd="0" presId="urn:microsoft.com/office/officeart/2005/8/layout/arrow2"/>
    <dgm:cxn modelId="{B993EEAF-AEED-4169-8762-D9F50F27AE0C}" srcId="{1431FA28-1DA0-4BAC-8D30-41A6156F8961}" destId="{BE199537-1CF8-4004-9D12-423B0D3DB496}" srcOrd="1" destOrd="0" parTransId="{03511833-A5C6-4577-BBCF-CD086808B3C0}" sibTransId="{C4489554-0731-40F1-82AB-E753471EEC7A}"/>
    <dgm:cxn modelId="{F9BE7011-0D8E-4417-8797-6DC077439186}" type="presOf" srcId="{BE199537-1CF8-4004-9D12-423B0D3DB496}" destId="{1D748FB0-A5C7-4AF5-94AB-C19C9351861D}" srcOrd="0" destOrd="0" presId="urn:microsoft.com/office/officeart/2005/8/layout/arrow2"/>
    <dgm:cxn modelId="{CC2C8FAA-373D-45BD-8F9D-7F11A99E296E}" srcId="{1431FA28-1DA0-4BAC-8D30-41A6156F8961}" destId="{6384B824-EAA6-4A7A-9F66-DE2ABDA182E0}" srcOrd="0" destOrd="0" parTransId="{97EF9F59-F1DB-4B22-AF1C-A8BDCD8ACF80}" sibTransId="{966459E9-4FB1-44D2-A967-BF90C9632413}"/>
    <dgm:cxn modelId="{EA188BE7-FCAB-4B4C-B1EC-FE819636F733}" type="presParOf" srcId="{992EE1F9-3AB9-4327-8647-6E517B2A224C}" destId="{D32EC840-D24B-42F6-B49D-011D3A25CC19}" srcOrd="0" destOrd="0" presId="urn:microsoft.com/office/officeart/2005/8/layout/arrow2"/>
    <dgm:cxn modelId="{1B2D40F7-5FA2-4F27-8223-57BBAC7010A7}" type="presParOf" srcId="{992EE1F9-3AB9-4327-8647-6E517B2A224C}" destId="{1D34B601-C67F-4446-BEB7-3018318750D3}" srcOrd="1" destOrd="0" presId="urn:microsoft.com/office/officeart/2005/8/layout/arrow2"/>
    <dgm:cxn modelId="{24034D2B-2F40-4925-B9A3-240D2148F1A1}" type="presParOf" srcId="{1D34B601-C67F-4446-BEB7-3018318750D3}" destId="{B558B47C-DFFF-4736-9848-1C5DA337754D}" srcOrd="0" destOrd="0" presId="urn:microsoft.com/office/officeart/2005/8/layout/arrow2"/>
    <dgm:cxn modelId="{7B06ACC2-39C6-4D5F-B08C-93D41E5452AE}" type="presParOf" srcId="{1D34B601-C67F-4446-BEB7-3018318750D3}" destId="{42DDE792-DBC5-4AE0-997E-71FED3715907}" srcOrd="1" destOrd="0" presId="urn:microsoft.com/office/officeart/2005/8/layout/arrow2"/>
    <dgm:cxn modelId="{8A82C4D8-FA3B-4DE3-A4DA-D59E7FC11761}" type="presParOf" srcId="{1D34B601-C67F-4446-BEB7-3018318750D3}" destId="{A4F30F73-1F9B-4626-84C5-2EA33710AFAF}" srcOrd="2" destOrd="0" presId="urn:microsoft.com/office/officeart/2005/8/layout/arrow2"/>
    <dgm:cxn modelId="{DF3DF906-6C97-4B38-BE09-54C9D5393B02}" type="presParOf" srcId="{1D34B601-C67F-4446-BEB7-3018318750D3}" destId="{1D748FB0-A5C7-4AF5-94AB-C19C9351861D}" srcOrd="3" destOrd="0" presId="urn:microsoft.com/office/officeart/2005/8/layout/arrow2"/>
    <dgm:cxn modelId="{BC44327B-1895-48D7-9E06-8A27397F9333}" type="presParOf" srcId="{1D34B601-C67F-4446-BEB7-3018318750D3}" destId="{DE1FB9D5-63C9-4366-98E4-BC20F5D6752A}" srcOrd="4" destOrd="0" presId="urn:microsoft.com/office/officeart/2005/8/layout/arrow2"/>
    <dgm:cxn modelId="{35441590-DCE4-4C8D-8960-7F0F4E83FF32}" type="presParOf" srcId="{1D34B601-C67F-4446-BEB7-3018318750D3}" destId="{5F83510C-F2EB-4A60-A653-B21797D9F432}"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D564C7-4367-42C2-A75D-48D4941784E1}" type="doc">
      <dgm:prSet loTypeId="urn:microsoft.com/office/officeart/2005/8/layout/vList6" loCatId="list" qsTypeId="urn:microsoft.com/office/officeart/2005/8/quickstyle/3d2" qsCatId="3D" csTypeId="urn:microsoft.com/office/officeart/2005/8/colors/colorful4" csCatId="colorful" phldr="1"/>
      <dgm:spPr/>
      <dgm:t>
        <a:bodyPr/>
        <a:lstStyle/>
        <a:p>
          <a:pPr rtl="1"/>
          <a:endParaRPr lang="ar-SA"/>
        </a:p>
      </dgm:t>
    </dgm:pt>
    <dgm:pt modelId="{121E0BA8-DFD7-4D65-97A8-3ACF7D4C9A4B}">
      <dgm:prSet phldrT="[نص]" custT="1"/>
      <dgm:spPr/>
      <dgm:t>
        <a:bodyPr/>
        <a:lstStyle/>
        <a:p>
          <a:pPr rtl="1"/>
          <a:r>
            <a:rPr lang="ar-SA" sz="2800" dirty="0" smtClean="0"/>
            <a:t>التقسيم الديموغرافي</a:t>
          </a:r>
          <a:endParaRPr lang="ar-SA" sz="2800" dirty="0"/>
        </a:p>
      </dgm:t>
    </dgm:pt>
    <dgm:pt modelId="{E298EF5B-39A8-44EF-9200-C09367F5CF80}" type="parTrans" cxnId="{5707784D-9D9D-43D2-97DA-0AA37C7441E3}">
      <dgm:prSet/>
      <dgm:spPr/>
      <dgm:t>
        <a:bodyPr/>
        <a:lstStyle/>
        <a:p>
          <a:pPr rtl="1"/>
          <a:endParaRPr lang="ar-SA" sz="2800"/>
        </a:p>
      </dgm:t>
    </dgm:pt>
    <dgm:pt modelId="{5C175C8D-F8B2-4B63-AFF8-7309C296BF56}" type="sibTrans" cxnId="{5707784D-9D9D-43D2-97DA-0AA37C7441E3}">
      <dgm:prSet/>
      <dgm:spPr/>
      <dgm:t>
        <a:bodyPr/>
        <a:lstStyle/>
        <a:p>
          <a:pPr rtl="1"/>
          <a:endParaRPr lang="ar-SA" sz="2800"/>
        </a:p>
      </dgm:t>
    </dgm:pt>
    <dgm:pt modelId="{9F51E207-98C2-4539-A5B0-349A062FA239}">
      <dgm:prSet phldrT="[نص]" custT="1"/>
      <dgm:spPr/>
      <dgm:t>
        <a:bodyPr/>
        <a:lstStyle/>
        <a:p>
          <a:pPr rtl="1"/>
          <a:r>
            <a:rPr lang="ar-SA" sz="2800" dirty="0" smtClean="0"/>
            <a:t>التقسيم الجغرافي</a:t>
          </a:r>
          <a:endParaRPr lang="ar-SA" sz="2800" dirty="0"/>
        </a:p>
      </dgm:t>
    </dgm:pt>
    <dgm:pt modelId="{C4C62DF9-CB49-45AA-824C-A1D7D661AC92}" type="parTrans" cxnId="{4F8490BF-0776-4D58-AD1A-EAA6F1E52230}">
      <dgm:prSet/>
      <dgm:spPr/>
      <dgm:t>
        <a:bodyPr/>
        <a:lstStyle/>
        <a:p>
          <a:pPr rtl="1"/>
          <a:endParaRPr lang="ar-SA" sz="2800"/>
        </a:p>
      </dgm:t>
    </dgm:pt>
    <dgm:pt modelId="{4F1E68F3-D801-4303-9A23-CA3275F0F6EA}" type="sibTrans" cxnId="{4F8490BF-0776-4D58-AD1A-EAA6F1E52230}">
      <dgm:prSet/>
      <dgm:spPr/>
      <dgm:t>
        <a:bodyPr/>
        <a:lstStyle/>
        <a:p>
          <a:pPr rtl="1"/>
          <a:endParaRPr lang="ar-SA" sz="2800"/>
        </a:p>
      </dgm:t>
    </dgm:pt>
    <dgm:pt modelId="{9320E232-BED3-459F-8092-7F1C370DD57B}">
      <dgm:prSet phldrT="[نص]" custT="1"/>
      <dgm:spPr/>
      <dgm:t>
        <a:bodyPr/>
        <a:lstStyle/>
        <a:p>
          <a:pPr rtl="1"/>
          <a:r>
            <a:rPr lang="ar-SA" sz="2800" dirty="0" smtClean="0"/>
            <a:t>التقسيم النفسي</a:t>
          </a:r>
          <a:endParaRPr lang="ar-SA" sz="2800" dirty="0"/>
        </a:p>
      </dgm:t>
    </dgm:pt>
    <dgm:pt modelId="{1650CFD7-B991-4B2D-9E9B-4D9493B5ABFF}" type="parTrans" cxnId="{DB795972-090B-456D-A2AC-BFC75E0A5044}">
      <dgm:prSet/>
      <dgm:spPr/>
      <dgm:t>
        <a:bodyPr/>
        <a:lstStyle/>
        <a:p>
          <a:pPr rtl="1"/>
          <a:endParaRPr lang="ar-SA" sz="2800"/>
        </a:p>
      </dgm:t>
    </dgm:pt>
    <dgm:pt modelId="{7AA39D17-68B9-4A1F-90E0-C27F2160F2CD}" type="sibTrans" cxnId="{DB795972-090B-456D-A2AC-BFC75E0A5044}">
      <dgm:prSet/>
      <dgm:spPr/>
      <dgm:t>
        <a:bodyPr/>
        <a:lstStyle/>
        <a:p>
          <a:pPr rtl="1"/>
          <a:endParaRPr lang="ar-SA" sz="2800"/>
        </a:p>
      </dgm:t>
    </dgm:pt>
    <dgm:pt modelId="{537B87D9-CBE0-4116-ACF0-1224C782E407}">
      <dgm:prSet phldrT="[نص]" custT="1"/>
      <dgm:spPr/>
      <dgm:t>
        <a:bodyPr/>
        <a:lstStyle/>
        <a:p>
          <a:pPr rtl="1"/>
          <a:r>
            <a:rPr lang="ar-SA" sz="2800" dirty="0" smtClean="0"/>
            <a:t>القيّم، نمط الحياة، الاهتمامات.</a:t>
          </a:r>
          <a:endParaRPr lang="ar-SA" sz="2800" dirty="0"/>
        </a:p>
      </dgm:t>
    </dgm:pt>
    <dgm:pt modelId="{7D367EC6-35D7-4841-B148-47A9FD0A1B6A}" type="parTrans" cxnId="{30CEE69E-4366-4E71-95B5-48604FDBE537}">
      <dgm:prSet/>
      <dgm:spPr/>
      <dgm:t>
        <a:bodyPr/>
        <a:lstStyle/>
        <a:p>
          <a:pPr rtl="1"/>
          <a:endParaRPr lang="ar-SA" sz="2800"/>
        </a:p>
      </dgm:t>
    </dgm:pt>
    <dgm:pt modelId="{53E8A101-6120-4121-A4A9-470FC76E6F7A}" type="sibTrans" cxnId="{30CEE69E-4366-4E71-95B5-48604FDBE537}">
      <dgm:prSet/>
      <dgm:spPr/>
      <dgm:t>
        <a:bodyPr/>
        <a:lstStyle/>
        <a:p>
          <a:pPr rtl="1"/>
          <a:endParaRPr lang="ar-SA" sz="2800"/>
        </a:p>
      </dgm:t>
    </dgm:pt>
    <dgm:pt modelId="{F458BF42-2AFC-4CBF-A973-78A5922E3E87}">
      <dgm:prSet custT="1"/>
      <dgm:spPr/>
      <dgm:t>
        <a:bodyPr/>
        <a:lstStyle/>
        <a:p>
          <a:pPr rtl="1"/>
          <a:r>
            <a:rPr lang="ar-SA" sz="2800" dirty="0" smtClean="0"/>
            <a:t>الخصائص الإحصائية (العمر، الجنس، الدخل، مستوى التعليم)</a:t>
          </a:r>
          <a:endParaRPr lang="ar-SA" sz="2800" dirty="0"/>
        </a:p>
      </dgm:t>
    </dgm:pt>
    <dgm:pt modelId="{C1871A9D-71A9-444C-941F-DEF73428EE08}" type="parTrans" cxnId="{CD318483-3EBB-41A5-9490-B4C7932BEECF}">
      <dgm:prSet/>
      <dgm:spPr/>
      <dgm:t>
        <a:bodyPr/>
        <a:lstStyle/>
        <a:p>
          <a:pPr rtl="1"/>
          <a:endParaRPr lang="ar-SA" sz="2800"/>
        </a:p>
      </dgm:t>
    </dgm:pt>
    <dgm:pt modelId="{66792D1D-CB0B-4978-8120-79E20C3C3F5B}" type="sibTrans" cxnId="{CD318483-3EBB-41A5-9490-B4C7932BEECF}">
      <dgm:prSet/>
      <dgm:spPr/>
      <dgm:t>
        <a:bodyPr/>
        <a:lstStyle/>
        <a:p>
          <a:pPr rtl="1"/>
          <a:endParaRPr lang="ar-SA" sz="2800"/>
        </a:p>
      </dgm:t>
    </dgm:pt>
    <dgm:pt modelId="{6B3EB735-0E41-4C4D-9685-8BE9BCE088DD}">
      <dgm:prSet custT="1"/>
      <dgm:spPr/>
      <dgm:t>
        <a:bodyPr/>
        <a:lstStyle/>
        <a:p>
          <a:pPr rtl="1"/>
          <a:r>
            <a:rPr lang="ar-SA" sz="2800" dirty="0" smtClean="0"/>
            <a:t>مكان الإقامة، النطاق الحضري أو الريفي.</a:t>
          </a:r>
          <a:endParaRPr lang="ar-SA" sz="2800" dirty="0"/>
        </a:p>
      </dgm:t>
    </dgm:pt>
    <dgm:pt modelId="{A7A75A5B-77B2-4245-A5AF-CD222C7E733C}" type="parTrans" cxnId="{78F6F7CB-4BC6-46F1-B935-25179D5A1C70}">
      <dgm:prSet/>
      <dgm:spPr/>
      <dgm:t>
        <a:bodyPr/>
        <a:lstStyle/>
        <a:p>
          <a:pPr rtl="1"/>
          <a:endParaRPr lang="ar-SA" sz="2800"/>
        </a:p>
      </dgm:t>
    </dgm:pt>
    <dgm:pt modelId="{5463E1FC-FEAC-42B4-A26D-876F1D4EE870}" type="sibTrans" cxnId="{78F6F7CB-4BC6-46F1-B935-25179D5A1C70}">
      <dgm:prSet/>
      <dgm:spPr/>
      <dgm:t>
        <a:bodyPr/>
        <a:lstStyle/>
        <a:p>
          <a:pPr rtl="1"/>
          <a:endParaRPr lang="ar-SA" sz="2800"/>
        </a:p>
      </dgm:t>
    </dgm:pt>
    <dgm:pt modelId="{5C3A3A54-4E5D-4080-A478-F9AC4A4020D0}">
      <dgm:prSet phldrT="[نص]" custT="1"/>
      <dgm:spPr/>
      <dgm:t>
        <a:bodyPr/>
        <a:lstStyle/>
        <a:p>
          <a:pPr rtl="1"/>
          <a:r>
            <a:rPr lang="ar-SA" sz="2800" dirty="0" smtClean="0"/>
            <a:t>التقسيم السلوكي</a:t>
          </a:r>
          <a:endParaRPr lang="ar-SA" sz="2800" dirty="0"/>
        </a:p>
      </dgm:t>
    </dgm:pt>
    <dgm:pt modelId="{FFA48018-7D17-4319-9512-69DE1ADB07A0}" type="parTrans" cxnId="{073FEC60-B855-4A8C-ADBD-2B041ED8134C}">
      <dgm:prSet/>
      <dgm:spPr/>
      <dgm:t>
        <a:bodyPr/>
        <a:lstStyle/>
        <a:p>
          <a:pPr rtl="1"/>
          <a:endParaRPr lang="ar-SA" sz="2800"/>
        </a:p>
      </dgm:t>
    </dgm:pt>
    <dgm:pt modelId="{6667FBCB-C0E0-4267-BCDF-9D0AEE48DEB5}" type="sibTrans" cxnId="{073FEC60-B855-4A8C-ADBD-2B041ED8134C}">
      <dgm:prSet/>
      <dgm:spPr/>
      <dgm:t>
        <a:bodyPr/>
        <a:lstStyle/>
        <a:p>
          <a:pPr rtl="1"/>
          <a:endParaRPr lang="ar-SA" sz="2800"/>
        </a:p>
      </dgm:t>
    </dgm:pt>
    <dgm:pt modelId="{35D7FBA6-A610-4A73-AD71-596DC223E517}">
      <dgm:prSet phldrT="[نص]" custT="1"/>
      <dgm:spPr/>
      <dgm:t>
        <a:bodyPr/>
        <a:lstStyle/>
        <a:p>
          <a:pPr rtl="1"/>
          <a:r>
            <a:rPr lang="ar-SA" sz="2800" dirty="0" smtClean="0"/>
            <a:t>معدل استخدام المنتج، الولاء للعلامة التجارية.</a:t>
          </a:r>
          <a:endParaRPr lang="ar-SA" sz="2800" dirty="0"/>
        </a:p>
      </dgm:t>
    </dgm:pt>
    <dgm:pt modelId="{7D66BA74-421F-416C-A4C6-595B2AF12E93}" type="parTrans" cxnId="{1116B0D9-2979-4DA6-8812-4E1B0365DAB6}">
      <dgm:prSet/>
      <dgm:spPr/>
      <dgm:t>
        <a:bodyPr/>
        <a:lstStyle/>
        <a:p>
          <a:pPr rtl="1"/>
          <a:endParaRPr lang="ar-SA" sz="2800"/>
        </a:p>
      </dgm:t>
    </dgm:pt>
    <dgm:pt modelId="{6FD4AFB1-80C7-41B9-B3A5-9C2A37F2376A}" type="sibTrans" cxnId="{1116B0D9-2979-4DA6-8812-4E1B0365DAB6}">
      <dgm:prSet/>
      <dgm:spPr/>
      <dgm:t>
        <a:bodyPr/>
        <a:lstStyle/>
        <a:p>
          <a:pPr rtl="1"/>
          <a:endParaRPr lang="ar-SA" sz="2800"/>
        </a:p>
      </dgm:t>
    </dgm:pt>
    <dgm:pt modelId="{0D9C0A99-7139-4B7F-8F2C-DD193EA9A211}" type="pres">
      <dgm:prSet presAssocID="{08D564C7-4367-42C2-A75D-48D4941784E1}" presName="Name0" presStyleCnt="0">
        <dgm:presLayoutVars>
          <dgm:dir/>
          <dgm:animLvl val="lvl"/>
          <dgm:resizeHandles/>
        </dgm:presLayoutVars>
      </dgm:prSet>
      <dgm:spPr/>
      <dgm:t>
        <a:bodyPr/>
        <a:lstStyle/>
        <a:p>
          <a:pPr rtl="1"/>
          <a:endParaRPr lang="ar-SA"/>
        </a:p>
      </dgm:t>
    </dgm:pt>
    <dgm:pt modelId="{B8B8A809-30AC-442F-80D1-685842D1B488}" type="pres">
      <dgm:prSet presAssocID="{121E0BA8-DFD7-4D65-97A8-3ACF7D4C9A4B}" presName="linNode" presStyleCnt="0"/>
      <dgm:spPr/>
    </dgm:pt>
    <dgm:pt modelId="{A004A02C-4D30-47A0-9967-D79F5A21C2C6}" type="pres">
      <dgm:prSet presAssocID="{121E0BA8-DFD7-4D65-97A8-3ACF7D4C9A4B}" presName="parentShp" presStyleLbl="node1" presStyleIdx="0" presStyleCnt="4" custScaleX="70149">
        <dgm:presLayoutVars>
          <dgm:bulletEnabled val="1"/>
        </dgm:presLayoutVars>
      </dgm:prSet>
      <dgm:spPr/>
      <dgm:t>
        <a:bodyPr/>
        <a:lstStyle/>
        <a:p>
          <a:pPr rtl="1"/>
          <a:endParaRPr lang="ar-SA"/>
        </a:p>
      </dgm:t>
    </dgm:pt>
    <dgm:pt modelId="{C69988DF-49F2-4070-B8E4-10C22B772C10}" type="pres">
      <dgm:prSet presAssocID="{121E0BA8-DFD7-4D65-97A8-3ACF7D4C9A4B}" presName="childShp" presStyleLbl="bgAccFollowNode1" presStyleIdx="0" presStyleCnt="4" custScaleX="140109">
        <dgm:presLayoutVars>
          <dgm:bulletEnabled val="1"/>
        </dgm:presLayoutVars>
      </dgm:prSet>
      <dgm:spPr/>
      <dgm:t>
        <a:bodyPr/>
        <a:lstStyle/>
        <a:p>
          <a:pPr rtl="1"/>
          <a:endParaRPr lang="ar-SA"/>
        </a:p>
      </dgm:t>
    </dgm:pt>
    <dgm:pt modelId="{5D00EABE-FB39-4C9A-9390-7E71641F6B04}" type="pres">
      <dgm:prSet presAssocID="{5C175C8D-F8B2-4B63-AFF8-7309C296BF56}" presName="spacing" presStyleCnt="0"/>
      <dgm:spPr/>
    </dgm:pt>
    <dgm:pt modelId="{D41A246E-D9BC-49A4-A8A8-201DD8E07B80}" type="pres">
      <dgm:prSet presAssocID="{9F51E207-98C2-4539-A5B0-349A062FA239}" presName="linNode" presStyleCnt="0"/>
      <dgm:spPr/>
    </dgm:pt>
    <dgm:pt modelId="{4CC6D3E0-644D-4DB9-9992-BED75625F984}" type="pres">
      <dgm:prSet presAssocID="{9F51E207-98C2-4539-A5B0-349A062FA239}" presName="parentShp" presStyleLbl="node1" presStyleIdx="1" presStyleCnt="4" custScaleX="68876" custLinFactNeighborX="-5400" custLinFactNeighborY="5000">
        <dgm:presLayoutVars>
          <dgm:bulletEnabled val="1"/>
        </dgm:presLayoutVars>
      </dgm:prSet>
      <dgm:spPr/>
      <dgm:t>
        <a:bodyPr/>
        <a:lstStyle/>
        <a:p>
          <a:pPr rtl="1"/>
          <a:endParaRPr lang="ar-SA"/>
        </a:p>
      </dgm:t>
    </dgm:pt>
    <dgm:pt modelId="{04B0ED78-003E-48D5-BD5F-867170F0A394}" type="pres">
      <dgm:prSet presAssocID="{9F51E207-98C2-4539-A5B0-349A062FA239}" presName="childShp" presStyleLbl="bgAccFollowNode1" presStyleIdx="1" presStyleCnt="4" custScaleX="123564">
        <dgm:presLayoutVars>
          <dgm:bulletEnabled val="1"/>
        </dgm:presLayoutVars>
      </dgm:prSet>
      <dgm:spPr/>
      <dgm:t>
        <a:bodyPr/>
        <a:lstStyle/>
        <a:p>
          <a:pPr rtl="1"/>
          <a:endParaRPr lang="ar-SA"/>
        </a:p>
      </dgm:t>
    </dgm:pt>
    <dgm:pt modelId="{14906021-E430-4556-939E-0507EDE9E31C}" type="pres">
      <dgm:prSet presAssocID="{4F1E68F3-D801-4303-9A23-CA3275F0F6EA}" presName="spacing" presStyleCnt="0"/>
      <dgm:spPr/>
    </dgm:pt>
    <dgm:pt modelId="{5AC0A49F-3086-4AC1-8279-452B0EB8DAD4}" type="pres">
      <dgm:prSet presAssocID="{9320E232-BED3-459F-8092-7F1C370DD57B}" presName="linNode" presStyleCnt="0"/>
      <dgm:spPr/>
    </dgm:pt>
    <dgm:pt modelId="{937A76B2-8AB0-49A9-AF94-9555071BE9D9}" type="pres">
      <dgm:prSet presAssocID="{9320E232-BED3-459F-8092-7F1C370DD57B}" presName="parentShp" presStyleLbl="node1" presStyleIdx="2" presStyleCnt="4">
        <dgm:presLayoutVars>
          <dgm:bulletEnabled val="1"/>
        </dgm:presLayoutVars>
      </dgm:prSet>
      <dgm:spPr/>
      <dgm:t>
        <a:bodyPr/>
        <a:lstStyle/>
        <a:p>
          <a:pPr rtl="1"/>
          <a:endParaRPr lang="ar-SA"/>
        </a:p>
      </dgm:t>
    </dgm:pt>
    <dgm:pt modelId="{85EA3213-531B-4774-A9E4-989B3C96FA85}" type="pres">
      <dgm:prSet presAssocID="{9320E232-BED3-459F-8092-7F1C370DD57B}" presName="childShp" presStyleLbl="bgAccFollowNode1" presStyleIdx="2" presStyleCnt="4" custScaleX="173248">
        <dgm:presLayoutVars>
          <dgm:bulletEnabled val="1"/>
        </dgm:presLayoutVars>
      </dgm:prSet>
      <dgm:spPr/>
      <dgm:t>
        <a:bodyPr/>
        <a:lstStyle/>
        <a:p>
          <a:pPr rtl="1"/>
          <a:endParaRPr lang="ar-SA"/>
        </a:p>
      </dgm:t>
    </dgm:pt>
    <dgm:pt modelId="{0F31E00D-3DCB-473A-B5D4-726506FDB1B7}" type="pres">
      <dgm:prSet presAssocID="{7AA39D17-68B9-4A1F-90E0-C27F2160F2CD}" presName="spacing" presStyleCnt="0"/>
      <dgm:spPr/>
    </dgm:pt>
    <dgm:pt modelId="{25F37C33-2188-4CD3-A0F8-07B31964B5C3}" type="pres">
      <dgm:prSet presAssocID="{5C3A3A54-4E5D-4080-A478-F9AC4A4020D0}" presName="linNode" presStyleCnt="0"/>
      <dgm:spPr/>
    </dgm:pt>
    <dgm:pt modelId="{FE62A6E3-ECFE-4958-9F91-B9905A9E73BA}" type="pres">
      <dgm:prSet presAssocID="{5C3A3A54-4E5D-4080-A478-F9AC4A4020D0}" presName="parentShp" presStyleLbl="node1" presStyleIdx="3" presStyleCnt="4" custScaleX="98527">
        <dgm:presLayoutVars>
          <dgm:bulletEnabled val="1"/>
        </dgm:presLayoutVars>
      </dgm:prSet>
      <dgm:spPr/>
      <dgm:t>
        <a:bodyPr/>
        <a:lstStyle/>
        <a:p>
          <a:pPr rtl="1"/>
          <a:endParaRPr lang="ar-SA"/>
        </a:p>
      </dgm:t>
    </dgm:pt>
    <dgm:pt modelId="{CE0231EC-1CFD-4104-9581-0B4704648560}" type="pres">
      <dgm:prSet presAssocID="{5C3A3A54-4E5D-4080-A478-F9AC4A4020D0}" presName="childShp" presStyleLbl="bgAccFollowNode1" presStyleIdx="3" presStyleCnt="4" custScaleX="169352">
        <dgm:presLayoutVars>
          <dgm:bulletEnabled val="1"/>
        </dgm:presLayoutVars>
      </dgm:prSet>
      <dgm:spPr/>
      <dgm:t>
        <a:bodyPr/>
        <a:lstStyle/>
        <a:p>
          <a:pPr rtl="1"/>
          <a:endParaRPr lang="ar-SA"/>
        </a:p>
      </dgm:t>
    </dgm:pt>
  </dgm:ptLst>
  <dgm:cxnLst>
    <dgm:cxn modelId="{DB795972-090B-456D-A2AC-BFC75E0A5044}" srcId="{08D564C7-4367-42C2-A75D-48D4941784E1}" destId="{9320E232-BED3-459F-8092-7F1C370DD57B}" srcOrd="2" destOrd="0" parTransId="{1650CFD7-B991-4B2D-9E9B-4D9493B5ABFF}" sibTransId="{7AA39D17-68B9-4A1F-90E0-C27F2160F2CD}"/>
    <dgm:cxn modelId="{CD901C05-F674-4B98-8A0E-67198F74F4DC}" type="presOf" srcId="{537B87D9-CBE0-4116-ACF0-1224C782E407}" destId="{85EA3213-531B-4774-A9E4-989B3C96FA85}" srcOrd="0" destOrd="0" presId="urn:microsoft.com/office/officeart/2005/8/layout/vList6"/>
    <dgm:cxn modelId="{585BDBB8-AAD3-447B-867F-4BE4B82A3306}" type="presOf" srcId="{08D564C7-4367-42C2-A75D-48D4941784E1}" destId="{0D9C0A99-7139-4B7F-8F2C-DD193EA9A211}" srcOrd="0" destOrd="0" presId="urn:microsoft.com/office/officeart/2005/8/layout/vList6"/>
    <dgm:cxn modelId="{30CEE69E-4366-4E71-95B5-48604FDBE537}" srcId="{9320E232-BED3-459F-8092-7F1C370DD57B}" destId="{537B87D9-CBE0-4116-ACF0-1224C782E407}" srcOrd="0" destOrd="0" parTransId="{7D367EC6-35D7-4841-B148-47A9FD0A1B6A}" sibTransId="{53E8A101-6120-4121-A4A9-470FC76E6F7A}"/>
    <dgm:cxn modelId="{F5B6B8C1-A4EF-4108-9D0F-04C737C5B779}" type="presOf" srcId="{F458BF42-2AFC-4CBF-A973-78A5922E3E87}" destId="{C69988DF-49F2-4070-B8E4-10C22B772C10}" srcOrd="0" destOrd="0" presId="urn:microsoft.com/office/officeart/2005/8/layout/vList6"/>
    <dgm:cxn modelId="{4F8490BF-0776-4D58-AD1A-EAA6F1E52230}" srcId="{08D564C7-4367-42C2-A75D-48D4941784E1}" destId="{9F51E207-98C2-4539-A5B0-349A062FA239}" srcOrd="1" destOrd="0" parTransId="{C4C62DF9-CB49-45AA-824C-A1D7D661AC92}" sibTransId="{4F1E68F3-D801-4303-9A23-CA3275F0F6EA}"/>
    <dgm:cxn modelId="{E2E7FBC4-B1F5-486E-A00B-1F987B673345}" type="presOf" srcId="{9F51E207-98C2-4539-A5B0-349A062FA239}" destId="{4CC6D3E0-644D-4DB9-9992-BED75625F984}" srcOrd="0" destOrd="0" presId="urn:microsoft.com/office/officeart/2005/8/layout/vList6"/>
    <dgm:cxn modelId="{CD318483-3EBB-41A5-9490-B4C7932BEECF}" srcId="{121E0BA8-DFD7-4D65-97A8-3ACF7D4C9A4B}" destId="{F458BF42-2AFC-4CBF-A973-78A5922E3E87}" srcOrd="0" destOrd="0" parTransId="{C1871A9D-71A9-444C-941F-DEF73428EE08}" sibTransId="{66792D1D-CB0B-4978-8120-79E20C3C3F5B}"/>
    <dgm:cxn modelId="{6762F958-F662-4BE4-AB55-E00553085A22}" type="presOf" srcId="{9320E232-BED3-459F-8092-7F1C370DD57B}" destId="{937A76B2-8AB0-49A9-AF94-9555071BE9D9}" srcOrd="0" destOrd="0" presId="urn:microsoft.com/office/officeart/2005/8/layout/vList6"/>
    <dgm:cxn modelId="{6B746ECB-BED7-4E81-AD9E-F8D9AD5F0DF9}" type="presOf" srcId="{35D7FBA6-A610-4A73-AD71-596DC223E517}" destId="{CE0231EC-1CFD-4104-9581-0B4704648560}" srcOrd="0" destOrd="0" presId="urn:microsoft.com/office/officeart/2005/8/layout/vList6"/>
    <dgm:cxn modelId="{5707784D-9D9D-43D2-97DA-0AA37C7441E3}" srcId="{08D564C7-4367-42C2-A75D-48D4941784E1}" destId="{121E0BA8-DFD7-4D65-97A8-3ACF7D4C9A4B}" srcOrd="0" destOrd="0" parTransId="{E298EF5B-39A8-44EF-9200-C09367F5CF80}" sibTransId="{5C175C8D-F8B2-4B63-AFF8-7309C296BF56}"/>
    <dgm:cxn modelId="{9F190839-9D62-4BA6-9509-A18AC15FCCF4}" type="presOf" srcId="{121E0BA8-DFD7-4D65-97A8-3ACF7D4C9A4B}" destId="{A004A02C-4D30-47A0-9967-D79F5A21C2C6}" srcOrd="0" destOrd="0" presId="urn:microsoft.com/office/officeart/2005/8/layout/vList6"/>
    <dgm:cxn modelId="{1116B0D9-2979-4DA6-8812-4E1B0365DAB6}" srcId="{5C3A3A54-4E5D-4080-A478-F9AC4A4020D0}" destId="{35D7FBA6-A610-4A73-AD71-596DC223E517}" srcOrd="0" destOrd="0" parTransId="{7D66BA74-421F-416C-A4C6-595B2AF12E93}" sibTransId="{6FD4AFB1-80C7-41B9-B3A5-9C2A37F2376A}"/>
    <dgm:cxn modelId="{78F6F7CB-4BC6-46F1-B935-25179D5A1C70}" srcId="{9F51E207-98C2-4539-A5B0-349A062FA239}" destId="{6B3EB735-0E41-4C4D-9685-8BE9BCE088DD}" srcOrd="0" destOrd="0" parTransId="{A7A75A5B-77B2-4245-A5AF-CD222C7E733C}" sibTransId="{5463E1FC-FEAC-42B4-A26D-876F1D4EE870}"/>
    <dgm:cxn modelId="{073FEC60-B855-4A8C-ADBD-2B041ED8134C}" srcId="{08D564C7-4367-42C2-A75D-48D4941784E1}" destId="{5C3A3A54-4E5D-4080-A478-F9AC4A4020D0}" srcOrd="3" destOrd="0" parTransId="{FFA48018-7D17-4319-9512-69DE1ADB07A0}" sibTransId="{6667FBCB-C0E0-4267-BCDF-9D0AEE48DEB5}"/>
    <dgm:cxn modelId="{FEFC92EA-F2F2-4A84-8B4A-2EE05487B3A7}" type="presOf" srcId="{5C3A3A54-4E5D-4080-A478-F9AC4A4020D0}" destId="{FE62A6E3-ECFE-4958-9F91-B9905A9E73BA}" srcOrd="0" destOrd="0" presId="urn:microsoft.com/office/officeart/2005/8/layout/vList6"/>
    <dgm:cxn modelId="{8155EF08-4D38-4769-B0B0-E62CDFD4D96A}" type="presOf" srcId="{6B3EB735-0E41-4C4D-9685-8BE9BCE088DD}" destId="{04B0ED78-003E-48D5-BD5F-867170F0A394}" srcOrd="0" destOrd="0" presId="urn:microsoft.com/office/officeart/2005/8/layout/vList6"/>
    <dgm:cxn modelId="{37927790-5BCE-4265-BB1E-03EB1E6A9D7A}" type="presParOf" srcId="{0D9C0A99-7139-4B7F-8F2C-DD193EA9A211}" destId="{B8B8A809-30AC-442F-80D1-685842D1B488}" srcOrd="0" destOrd="0" presId="urn:microsoft.com/office/officeart/2005/8/layout/vList6"/>
    <dgm:cxn modelId="{18CBFFAD-0A34-44E9-9515-DB062759D237}" type="presParOf" srcId="{B8B8A809-30AC-442F-80D1-685842D1B488}" destId="{A004A02C-4D30-47A0-9967-D79F5A21C2C6}" srcOrd="0" destOrd="0" presId="urn:microsoft.com/office/officeart/2005/8/layout/vList6"/>
    <dgm:cxn modelId="{6E0530E8-D65E-4C31-90DF-1F02CBC9957A}" type="presParOf" srcId="{B8B8A809-30AC-442F-80D1-685842D1B488}" destId="{C69988DF-49F2-4070-B8E4-10C22B772C10}" srcOrd="1" destOrd="0" presId="urn:microsoft.com/office/officeart/2005/8/layout/vList6"/>
    <dgm:cxn modelId="{8B04DBF3-3693-4EB4-BE15-DD91A67AA95D}" type="presParOf" srcId="{0D9C0A99-7139-4B7F-8F2C-DD193EA9A211}" destId="{5D00EABE-FB39-4C9A-9390-7E71641F6B04}" srcOrd="1" destOrd="0" presId="urn:microsoft.com/office/officeart/2005/8/layout/vList6"/>
    <dgm:cxn modelId="{3B967B3D-7601-43BC-8BF5-D6456B87B774}" type="presParOf" srcId="{0D9C0A99-7139-4B7F-8F2C-DD193EA9A211}" destId="{D41A246E-D9BC-49A4-A8A8-201DD8E07B80}" srcOrd="2" destOrd="0" presId="urn:microsoft.com/office/officeart/2005/8/layout/vList6"/>
    <dgm:cxn modelId="{1BC74C4D-9F6E-4016-9E8E-C0847A144DBE}" type="presParOf" srcId="{D41A246E-D9BC-49A4-A8A8-201DD8E07B80}" destId="{4CC6D3E0-644D-4DB9-9992-BED75625F984}" srcOrd="0" destOrd="0" presId="urn:microsoft.com/office/officeart/2005/8/layout/vList6"/>
    <dgm:cxn modelId="{82439BAB-C8DE-4CD0-9A51-CED10C094F28}" type="presParOf" srcId="{D41A246E-D9BC-49A4-A8A8-201DD8E07B80}" destId="{04B0ED78-003E-48D5-BD5F-867170F0A394}" srcOrd="1" destOrd="0" presId="urn:microsoft.com/office/officeart/2005/8/layout/vList6"/>
    <dgm:cxn modelId="{FE310EBA-CC24-4CC7-8ABE-852D0036DBBD}" type="presParOf" srcId="{0D9C0A99-7139-4B7F-8F2C-DD193EA9A211}" destId="{14906021-E430-4556-939E-0507EDE9E31C}" srcOrd="3" destOrd="0" presId="urn:microsoft.com/office/officeart/2005/8/layout/vList6"/>
    <dgm:cxn modelId="{893F3278-2DFD-4937-8288-B0D4ED739117}" type="presParOf" srcId="{0D9C0A99-7139-4B7F-8F2C-DD193EA9A211}" destId="{5AC0A49F-3086-4AC1-8279-452B0EB8DAD4}" srcOrd="4" destOrd="0" presId="urn:microsoft.com/office/officeart/2005/8/layout/vList6"/>
    <dgm:cxn modelId="{F1B681FA-4D55-4E60-BEB6-78537BF2F33A}" type="presParOf" srcId="{5AC0A49F-3086-4AC1-8279-452B0EB8DAD4}" destId="{937A76B2-8AB0-49A9-AF94-9555071BE9D9}" srcOrd="0" destOrd="0" presId="urn:microsoft.com/office/officeart/2005/8/layout/vList6"/>
    <dgm:cxn modelId="{2D000592-FBEE-44D9-B648-D58E349E2A3B}" type="presParOf" srcId="{5AC0A49F-3086-4AC1-8279-452B0EB8DAD4}" destId="{85EA3213-531B-4774-A9E4-989B3C96FA85}" srcOrd="1" destOrd="0" presId="urn:microsoft.com/office/officeart/2005/8/layout/vList6"/>
    <dgm:cxn modelId="{EE1FB209-4E89-4051-95CA-9790865FB98F}" type="presParOf" srcId="{0D9C0A99-7139-4B7F-8F2C-DD193EA9A211}" destId="{0F31E00D-3DCB-473A-B5D4-726506FDB1B7}" srcOrd="5" destOrd="0" presId="urn:microsoft.com/office/officeart/2005/8/layout/vList6"/>
    <dgm:cxn modelId="{2E1FEA19-8B3E-45F3-96DA-30621AA1ADA2}" type="presParOf" srcId="{0D9C0A99-7139-4B7F-8F2C-DD193EA9A211}" destId="{25F37C33-2188-4CD3-A0F8-07B31964B5C3}" srcOrd="6" destOrd="0" presId="urn:microsoft.com/office/officeart/2005/8/layout/vList6"/>
    <dgm:cxn modelId="{D7ACC0F5-89A9-4AF5-A3E6-CC5D56B5835E}" type="presParOf" srcId="{25F37C33-2188-4CD3-A0F8-07B31964B5C3}" destId="{FE62A6E3-ECFE-4958-9F91-B9905A9E73BA}" srcOrd="0" destOrd="0" presId="urn:microsoft.com/office/officeart/2005/8/layout/vList6"/>
    <dgm:cxn modelId="{22765B0B-4A98-4AAB-902A-1B39708B2BA2}" type="presParOf" srcId="{25F37C33-2188-4CD3-A0F8-07B31964B5C3}" destId="{CE0231EC-1CFD-4104-9581-0B470464856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D564C7-4367-42C2-A75D-48D4941784E1}" type="doc">
      <dgm:prSet loTypeId="urn:microsoft.com/office/officeart/2005/8/layout/vList6" loCatId="list" qsTypeId="urn:microsoft.com/office/officeart/2005/8/quickstyle/3d2" qsCatId="3D" csTypeId="urn:microsoft.com/office/officeart/2005/8/colors/colorful3" csCatId="colorful" phldr="1"/>
      <dgm:spPr/>
      <dgm:t>
        <a:bodyPr/>
        <a:lstStyle/>
        <a:p>
          <a:pPr rtl="1"/>
          <a:endParaRPr lang="ar-SA"/>
        </a:p>
      </dgm:t>
    </dgm:pt>
    <dgm:pt modelId="{121E0BA8-DFD7-4D65-97A8-3ACF7D4C9A4B}">
      <dgm:prSet phldrT="[نص]" custT="1"/>
      <dgm:spPr/>
      <dgm:t>
        <a:bodyPr/>
        <a:lstStyle/>
        <a:p>
          <a:pPr rtl="1"/>
          <a:r>
            <a:rPr lang="ar-SA" sz="2800" dirty="0" smtClean="0"/>
            <a:t>لاعبون رئيسيون</a:t>
          </a:r>
          <a:endParaRPr lang="ar-SA" sz="2800" dirty="0"/>
        </a:p>
      </dgm:t>
    </dgm:pt>
    <dgm:pt modelId="{E298EF5B-39A8-44EF-9200-C09367F5CF80}" type="parTrans" cxnId="{5707784D-9D9D-43D2-97DA-0AA37C7441E3}">
      <dgm:prSet/>
      <dgm:spPr/>
      <dgm:t>
        <a:bodyPr/>
        <a:lstStyle/>
        <a:p>
          <a:pPr rtl="1"/>
          <a:endParaRPr lang="ar-SA" sz="2800"/>
        </a:p>
      </dgm:t>
    </dgm:pt>
    <dgm:pt modelId="{5C175C8D-F8B2-4B63-AFF8-7309C296BF56}" type="sibTrans" cxnId="{5707784D-9D9D-43D2-97DA-0AA37C7441E3}">
      <dgm:prSet/>
      <dgm:spPr/>
      <dgm:t>
        <a:bodyPr/>
        <a:lstStyle/>
        <a:p>
          <a:pPr rtl="1"/>
          <a:endParaRPr lang="ar-SA" sz="2800"/>
        </a:p>
      </dgm:t>
    </dgm:pt>
    <dgm:pt modelId="{9F51E207-98C2-4539-A5B0-349A062FA239}">
      <dgm:prSet phldrT="[نص]" custT="1"/>
      <dgm:spPr/>
      <dgm:t>
        <a:bodyPr/>
        <a:lstStyle/>
        <a:p>
          <a:pPr rtl="1"/>
          <a:r>
            <a:rPr lang="ar-SA" sz="2800" dirty="0" smtClean="0"/>
            <a:t>المسؤولون عن السياق</a:t>
          </a:r>
          <a:endParaRPr lang="ar-SA" sz="2800" dirty="0"/>
        </a:p>
      </dgm:t>
    </dgm:pt>
    <dgm:pt modelId="{C4C62DF9-CB49-45AA-824C-A1D7D661AC92}" type="parTrans" cxnId="{4F8490BF-0776-4D58-AD1A-EAA6F1E52230}">
      <dgm:prSet/>
      <dgm:spPr/>
      <dgm:t>
        <a:bodyPr/>
        <a:lstStyle/>
        <a:p>
          <a:pPr rtl="1"/>
          <a:endParaRPr lang="ar-SA" sz="2800"/>
        </a:p>
      </dgm:t>
    </dgm:pt>
    <dgm:pt modelId="{4F1E68F3-D801-4303-9A23-CA3275F0F6EA}" type="sibTrans" cxnId="{4F8490BF-0776-4D58-AD1A-EAA6F1E52230}">
      <dgm:prSet/>
      <dgm:spPr/>
      <dgm:t>
        <a:bodyPr/>
        <a:lstStyle/>
        <a:p>
          <a:pPr rtl="1"/>
          <a:endParaRPr lang="ar-SA" sz="2800"/>
        </a:p>
      </dgm:t>
    </dgm:pt>
    <dgm:pt modelId="{9320E232-BED3-459F-8092-7F1C370DD57B}">
      <dgm:prSet phldrT="[نص]" custT="1"/>
      <dgm:spPr/>
      <dgm:t>
        <a:bodyPr/>
        <a:lstStyle/>
        <a:p>
          <a:pPr rtl="1"/>
          <a:r>
            <a:rPr lang="ar-SA" sz="2800" dirty="0" smtClean="0"/>
            <a:t>المؤثرون</a:t>
          </a:r>
          <a:endParaRPr lang="ar-SA" sz="2800" dirty="0"/>
        </a:p>
      </dgm:t>
    </dgm:pt>
    <dgm:pt modelId="{1650CFD7-B991-4B2D-9E9B-4D9493B5ABFF}" type="parTrans" cxnId="{DB795972-090B-456D-A2AC-BFC75E0A5044}">
      <dgm:prSet/>
      <dgm:spPr/>
      <dgm:t>
        <a:bodyPr/>
        <a:lstStyle/>
        <a:p>
          <a:pPr rtl="1"/>
          <a:endParaRPr lang="ar-SA" sz="2800"/>
        </a:p>
      </dgm:t>
    </dgm:pt>
    <dgm:pt modelId="{7AA39D17-68B9-4A1F-90E0-C27F2160F2CD}" type="sibTrans" cxnId="{DB795972-090B-456D-A2AC-BFC75E0A5044}">
      <dgm:prSet/>
      <dgm:spPr/>
      <dgm:t>
        <a:bodyPr/>
        <a:lstStyle/>
        <a:p>
          <a:pPr rtl="1"/>
          <a:endParaRPr lang="ar-SA" sz="2800"/>
        </a:p>
      </dgm:t>
    </dgm:pt>
    <dgm:pt modelId="{537B87D9-CBE0-4116-ACF0-1224C782E407}">
      <dgm:prSet phldrT="[نص]" custT="1"/>
      <dgm:spPr/>
      <dgm:t>
        <a:bodyPr/>
        <a:lstStyle/>
        <a:p>
          <a:pPr rtl="1"/>
          <a:r>
            <a:rPr lang="ar-SA" sz="2800" dirty="0" smtClean="0"/>
            <a:t>المستهلكون الأوفياء، صغار المؤثرين.</a:t>
          </a:r>
          <a:endParaRPr lang="ar-SA" sz="2800" dirty="0"/>
        </a:p>
      </dgm:t>
    </dgm:pt>
    <dgm:pt modelId="{7D367EC6-35D7-4841-B148-47A9FD0A1B6A}" type="parTrans" cxnId="{30CEE69E-4366-4E71-95B5-48604FDBE537}">
      <dgm:prSet/>
      <dgm:spPr/>
      <dgm:t>
        <a:bodyPr/>
        <a:lstStyle/>
        <a:p>
          <a:pPr rtl="1"/>
          <a:endParaRPr lang="ar-SA" sz="2800"/>
        </a:p>
      </dgm:t>
    </dgm:pt>
    <dgm:pt modelId="{53E8A101-6120-4121-A4A9-470FC76E6F7A}" type="sibTrans" cxnId="{30CEE69E-4366-4E71-95B5-48604FDBE537}">
      <dgm:prSet/>
      <dgm:spPr/>
      <dgm:t>
        <a:bodyPr/>
        <a:lstStyle/>
        <a:p>
          <a:pPr rtl="1"/>
          <a:endParaRPr lang="ar-SA" sz="2800"/>
        </a:p>
      </dgm:t>
    </dgm:pt>
    <dgm:pt modelId="{F458BF42-2AFC-4CBF-A973-78A5922E3E87}">
      <dgm:prSet custT="1"/>
      <dgm:spPr/>
      <dgm:t>
        <a:bodyPr/>
        <a:lstStyle/>
        <a:p>
          <a:pPr rtl="1"/>
          <a:r>
            <a:rPr lang="ar-SA" sz="2800" dirty="0" smtClean="0"/>
            <a:t>كبار المستثمرين والرعاة.</a:t>
          </a:r>
          <a:endParaRPr lang="ar-SA" sz="2800" dirty="0"/>
        </a:p>
      </dgm:t>
    </dgm:pt>
    <dgm:pt modelId="{C1871A9D-71A9-444C-941F-DEF73428EE08}" type="parTrans" cxnId="{CD318483-3EBB-41A5-9490-B4C7932BEECF}">
      <dgm:prSet/>
      <dgm:spPr/>
      <dgm:t>
        <a:bodyPr/>
        <a:lstStyle/>
        <a:p>
          <a:pPr rtl="1"/>
          <a:endParaRPr lang="ar-SA" sz="2800"/>
        </a:p>
      </dgm:t>
    </dgm:pt>
    <dgm:pt modelId="{66792D1D-CB0B-4978-8120-79E20C3C3F5B}" type="sibTrans" cxnId="{CD318483-3EBB-41A5-9490-B4C7932BEECF}">
      <dgm:prSet/>
      <dgm:spPr/>
      <dgm:t>
        <a:bodyPr/>
        <a:lstStyle/>
        <a:p>
          <a:pPr rtl="1"/>
          <a:endParaRPr lang="ar-SA" sz="2800"/>
        </a:p>
      </dgm:t>
    </dgm:pt>
    <dgm:pt modelId="{6B3EB735-0E41-4C4D-9685-8BE9BCE088DD}">
      <dgm:prSet custT="1"/>
      <dgm:spPr/>
      <dgm:t>
        <a:bodyPr/>
        <a:lstStyle/>
        <a:p>
          <a:pPr rtl="1"/>
          <a:r>
            <a:rPr lang="ar-SA" sz="2800" dirty="0" smtClean="0"/>
            <a:t>الجهات الحكومية والرقابية.</a:t>
          </a:r>
          <a:endParaRPr lang="ar-SA" sz="2800" dirty="0"/>
        </a:p>
      </dgm:t>
    </dgm:pt>
    <dgm:pt modelId="{A7A75A5B-77B2-4245-A5AF-CD222C7E733C}" type="parTrans" cxnId="{78F6F7CB-4BC6-46F1-B935-25179D5A1C70}">
      <dgm:prSet/>
      <dgm:spPr/>
      <dgm:t>
        <a:bodyPr/>
        <a:lstStyle/>
        <a:p>
          <a:pPr rtl="1"/>
          <a:endParaRPr lang="ar-SA" sz="2800"/>
        </a:p>
      </dgm:t>
    </dgm:pt>
    <dgm:pt modelId="{5463E1FC-FEAC-42B4-A26D-876F1D4EE870}" type="sibTrans" cxnId="{78F6F7CB-4BC6-46F1-B935-25179D5A1C70}">
      <dgm:prSet/>
      <dgm:spPr/>
      <dgm:t>
        <a:bodyPr/>
        <a:lstStyle/>
        <a:p>
          <a:pPr rtl="1"/>
          <a:endParaRPr lang="ar-SA" sz="2800"/>
        </a:p>
      </dgm:t>
    </dgm:pt>
    <dgm:pt modelId="{5C3A3A54-4E5D-4080-A478-F9AC4A4020D0}">
      <dgm:prSet phldrT="[نص]" custT="1"/>
      <dgm:spPr/>
      <dgm:t>
        <a:bodyPr/>
        <a:lstStyle/>
        <a:p>
          <a:pPr rtl="1"/>
          <a:r>
            <a:rPr lang="ar-SA" sz="2800" dirty="0" smtClean="0"/>
            <a:t>الجمهور العام</a:t>
          </a:r>
          <a:endParaRPr lang="ar-SA" sz="2800" dirty="0"/>
        </a:p>
      </dgm:t>
    </dgm:pt>
    <dgm:pt modelId="{FFA48018-7D17-4319-9512-69DE1ADB07A0}" type="parTrans" cxnId="{073FEC60-B855-4A8C-ADBD-2B041ED8134C}">
      <dgm:prSet/>
      <dgm:spPr/>
      <dgm:t>
        <a:bodyPr/>
        <a:lstStyle/>
        <a:p>
          <a:pPr rtl="1"/>
          <a:endParaRPr lang="ar-SA" sz="2800"/>
        </a:p>
      </dgm:t>
    </dgm:pt>
    <dgm:pt modelId="{6667FBCB-C0E0-4267-BCDF-9D0AEE48DEB5}" type="sibTrans" cxnId="{073FEC60-B855-4A8C-ADBD-2B041ED8134C}">
      <dgm:prSet/>
      <dgm:spPr/>
      <dgm:t>
        <a:bodyPr/>
        <a:lstStyle/>
        <a:p>
          <a:pPr rtl="1"/>
          <a:endParaRPr lang="ar-SA" sz="2800"/>
        </a:p>
      </dgm:t>
    </dgm:pt>
    <dgm:pt modelId="{35D7FBA6-A610-4A73-AD71-596DC223E517}">
      <dgm:prSet phldrT="[نص]" custT="1"/>
      <dgm:spPr/>
      <dgm:t>
        <a:bodyPr/>
        <a:lstStyle/>
        <a:p>
          <a:pPr rtl="1"/>
          <a:r>
            <a:rPr lang="ar-SA" sz="2800" dirty="0" smtClean="0"/>
            <a:t>المتابعون العابرون.</a:t>
          </a:r>
          <a:endParaRPr lang="ar-SA" sz="2800" dirty="0"/>
        </a:p>
      </dgm:t>
    </dgm:pt>
    <dgm:pt modelId="{7D66BA74-421F-416C-A4C6-595B2AF12E93}" type="parTrans" cxnId="{1116B0D9-2979-4DA6-8812-4E1B0365DAB6}">
      <dgm:prSet/>
      <dgm:spPr/>
      <dgm:t>
        <a:bodyPr/>
        <a:lstStyle/>
        <a:p>
          <a:pPr rtl="1"/>
          <a:endParaRPr lang="ar-SA" sz="2800"/>
        </a:p>
      </dgm:t>
    </dgm:pt>
    <dgm:pt modelId="{6FD4AFB1-80C7-41B9-B3A5-9C2A37F2376A}" type="sibTrans" cxnId="{1116B0D9-2979-4DA6-8812-4E1B0365DAB6}">
      <dgm:prSet/>
      <dgm:spPr/>
      <dgm:t>
        <a:bodyPr/>
        <a:lstStyle/>
        <a:p>
          <a:pPr rtl="1"/>
          <a:endParaRPr lang="ar-SA" sz="2800"/>
        </a:p>
      </dgm:t>
    </dgm:pt>
    <dgm:pt modelId="{0D9C0A99-7139-4B7F-8F2C-DD193EA9A211}" type="pres">
      <dgm:prSet presAssocID="{08D564C7-4367-42C2-A75D-48D4941784E1}" presName="Name0" presStyleCnt="0">
        <dgm:presLayoutVars>
          <dgm:dir/>
          <dgm:animLvl val="lvl"/>
          <dgm:resizeHandles/>
        </dgm:presLayoutVars>
      </dgm:prSet>
      <dgm:spPr/>
      <dgm:t>
        <a:bodyPr/>
        <a:lstStyle/>
        <a:p>
          <a:pPr rtl="1"/>
          <a:endParaRPr lang="ar-SA"/>
        </a:p>
      </dgm:t>
    </dgm:pt>
    <dgm:pt modelId="{B8B8A809-30AC-442F-80D1-685842D1B488}" type="pres">
      <dgm:prSet presAssocID="{121E0BA8-DFD7-4D65-97A8-3ACF7D4C9A4B}" presName="linNode" presStyleCnt="0"/>
      <dgm:spPr/>
    </dgm:pt>
    <dgm:pt modelId="{A004A02C-4D30-47A0-9967-D79F5A21C2C6}" type="pres">
      <dgm:prSet presAssocID="{121E0BA8-DFD7-4D65-97A8-3ACF7D4C9A4B}" presName="parentShp" presStyleLbl="node1" presStyleIdx="0" presStyleCnt="4" custScaleX="100292">
        <dgm:presLayoutVars>
          <dgm:bulletEnabled val="1"/>
        </dgm:presLayoutVars>
      </dgm:prSet>
      <dgm:spPr/>
      <dgm:t>
        <a:bodyPr/>
        <a:lstStyle/>
        <a:p>
          <a:pPr rtl="1"/>
          <a:endParaRPr lang="ar-SA"/>
        </a:p>
      </dgm:t>
    </dgm:pt>
    <dgm:pt modelId="{C69988DF-49F2-4070-B8E4-10C22B772C10}" type="pres">
      <dgm:prSet presAssocID="{121E0BA8-DFD7-4D65-97A8-3ACF7D4C9A4B}" presName="childShp" presStyleLbl="bgAccFollowNode1" presStyleIdx="0" presStyleCnt="4" custScaleX="140109">
        <dgm:presLayoutVars>
          <dgm:bulletEnabled val="1"/>
        </dgm:presLayoutVars>
      </dgm:prSet>
      <dgm:spPr/>
      <dgm:t>
        <a:bodyPr/>
        <a:lstStyle/>
        <a:p>
          <a:pPr rtl="1"/>
          <a:endParaRPr lang="ar-SA"/>
        </a:p>
      </dgm:t>
    </dgm:pt>
    <dgm:pt modelId="{5D00EABE-FB39-4C9A-9390-7E71641F6B04}" type="pres">
      <dgm:prSet presAssocID="{5C175C8D-F8B2-4B63-AFF8-7309C296BF56}" presName="spacing" presStyleCnt="0"/>
      <dgm:spPr/>
    </dgm:pt>
    <dgm:pt modelId="{D41A246E-D9BC-49A4-A8A8-201DD8E07B80}" type="pres">
      <dgm:prSet presAssocID="{9F51E207-98C2-4539-A5B0-349A062FA239}" presName="linNode" presStyleCnt="0"/>
      <dgm:spPr/>
    </dgm:pt>
    <dgm:pt modelId="{4CC6D3E0-644D-4DB9-9992-BED75625F984}" type="pres">
      <dgm:prSet presAssocID="{9F51E207-98C2-4539-A5B0-349A062FA239}" presName="parentShp" presStyleLbl="node1" presStyleIdx="1" presStyleCnt="4" custScaleX="88912" custLinFactNeighborX="-5400" custLinFactNeighborY="5000">
        <dgm:presLayoutVars>
          <dgm:bulletEnabled val="1"/>
        </dgm:presLayoutVars>
      </dgm:prSet>
      <dgm:spPr/>
      <dgm:t>
        <a:bodyPr/>
        <a:lstStyle/>
        <a:p>
          <a:pPr rtl="1"/>
          <a:endParaRPr lang="ar-SA"/>
        </a:p>
      </dgm:t>
    </dgm:pt>
    <dgm:pt modelId="{04B0ED78-003E-48D5-BD5F-867170F0A394}" type="pres">
      <dgm:prSet presAssocID="{9F51E207-98C2-4539-A5B0-349A062FA239}" presName="childShp" presStyleLbl="bgAccFollowNode1" presStyleIdx="1" presStyleCnt="4" custScaleX="123564">
        <dgm:presLayoutVars>
          <dgm:bulletEnabled val="1"/>
        </dgm:presLayoutVars>
      </dgm:prSet>
      <dgm:spPr/>
      <dgm:t>
        <a:bodyPr/>
        <a:lstStyle/>
        <a:p>
          <a:pPr rtl="1"/>
          <a:endParaRPr lang="ar-SA"/>
        </a:p>
      </dgm:t>
    </dgm:pt>
    <dgm:pt modelId="{14906021-E430-4556-939E-0507EDE9E31C}" type="pres">
      <dgm:prSet presAssocID="{4F1E68F3-D801-4303-9A23-CA3275F0F6EA}" presName="spacing" presStyleCnt="0"/>
      <dgm:spPr/>
    </dgm:pt>
    <dgm:pt modelId="{5AC0A49F-3086-4AC1-8279-452B0EB8DAD4}" type="pres">
      <dgm:prSet presAssocID="{9320E232-BED3-459F-8092-7F1C370DD57B}" presName="linNode" presStyleCnt="0"/>
      <dgm:spPr/>
    </dgm:pt>
    <dgm:pt modelId="{937A76B2-8AB0-49A9-AF94-9555071BE9D9}" type="pres">
      <dgm:prSet presAssocID="{9320E232-BED3-459F-8092-7F1C370DD57B}" presName="parentShp" presStyleLbl="node1" presStyleIdx="2" presStyleCnt="4" custScaleX="121511">
        <dgm:presLayoutVars>
          <dgm:bulletEnabled val="1"/>
        </dgm:presLayoutVars>
      </dgm:prSet>
      <dgm:spPr/>
      <dgm:t>
        <a:bodyPr/>
        <a:lstStyle/>
        <a:p>
          <a:pPr rtl="1"/>
          <a:endParaRPr lang="ar-SA"/>
        </a:p>
      </dgm:t>
    </dgm:pt>
    <dgm:pt modelId="{85EA3213-531B-4774-A9E4-989B3C96FA85}" type="pres">
      <dgm:prSet presAssocID="{9320E232-BED3-459F-8092-7F1C370DD57B}" presName="childShp" presStyleLbl="bgAccFollowNode1" presStyleIdx="2" presStyleCnt="4" custScaleX="173248">
        <dgm:presLayoutVars>
          <dgm:bulletEnabled val="1"/>
        </dgm:presLayoutVars>
      </dgm:prSet>
      <dgm:spPr/>
      <dgm:t>
        <a:bodyPr/>
        <a:lstStyle/>
        <a:p>
          <a:pPr rtl="1"/>
          <a:endParaRPr lang="ar-SA"/>
        </a:p>
      </dgm:t>
    </dgm:pt>
    <dgm:pt modelId="{0F31E00D-3DCB-473A-B5D4-726506FDB1B7}" type="pres">
      <dgm:prSet presAssocID="{7AA39D17-68B9-4A1F-90E0-C27F2160F2CD}" presName="spacing" presStyleCnt="0"/>
      <dgm:spPr/>
    </dgm:pt>
    <dgm:pt modelId="{25F37C33-2188-4CD3-A0F8-07B31964B5C3}" type="pres">
      <dgm:prSet presAssocID="{5C3A3A54-4E5D-4080-A478-F9AC4A4020D0}" presName="linNode" presStyleCnt="0"/>
      <dgm:spPr/>
    </dgm:pt>
    <dgm:pt modelId="{FE62A6E3-ECFE-4958-9F91-B9905A9E73BA}" type="pres">
      <dgm:prSet presAssocID="{5C3A3A54-4E5D-4080-A478-F9AC4A4020D0}" presName="parentShp" presStyleLbl="node1" presStyleIdx="3" presStyleCnt="4" custScaleX="114703">
        <dgm:presLayoutVars>
          <dgm:bulletEnabled val="1"/>
        </dgm:presLayoutVars>
      </dgm:prSet>
      <dgm:spPr/>
      <dgm:t>
        <a:bodyPr/>
        <a:lstStyle/>
        <a:p>
          <a:pPr rtl="1"/>
          <a:endParaRPr lang="ar-SA"/>
        </a:p>
      </dgm:t>
    </dgm:pt>
    <dgm:pt modelId="{CE0231EC-1CFD-4104-9581-0B4704648560}" type="pres">
      <dgm:prSet presAssocID="{5C3A3A54-4E5D-4080-A478-F9AC4A4020D0}" presName="childShp" presStyleLbl="bgAccFollowNode1" presStyleIdx="3" presStyleCnt="4" custScaleX="169352">
        <dgm:presLayoutVars>
          <dgm:bulletEnabled val="1"/>
        </dgm:presLayoutVars>
      </dgm:prSet>
      <dgm:spPr/>
      <dgm:t>
        <a:bodyPr/>
        <a:lstStyle/>
        <a:p>
          <a:pPr rtl="1"/>
          <a:endParaRPr lang="ar-SA"/>
        </a:p>
      </dgm:t>
    </dgm:pt>
  </dgm:ptLst>
  <dgm:cxnLst>
    <dgm:cxn modelId="{DB795972-090B-456D-A2AC-BFC75E0A5044}" srcId="{08D564C7-4367-42C2-A75D-48D4941784E1}" destId="{9320E232-BED3-459F-8092-7F1C370DD57B}" srcOrd="2" destOrd="0" parTransId="{1650CFD7-B991-4B2D-9E9B-4D9493B5ABFF}" sibTransId="{7AA39D17-68B9-4A1F-90E0-C27F2160F2CD}"/>
    <dgm:cxn modelId="{CD901C05-F674-4B98-8A0E-67198F74F4DC}" type="presOf" srcId="{537B87D9-CBE0-4116-ACF0-1224C782E407}" destId="{85EA3213-531B-4774-A9E4-989B3C96FA85}" srcOrd="0" destOrd="0" presId="urn:microsoft.com/office/officeart/2005/8/layout/vList6"/>
    <dgm:cxn modelId="{585BDBB8-AAD3-447B-867F-4BE4B82A3306}" type="presOf" srcId="{08D564C7-4367-42C2-A75D-48D4941784E1}" destId="{0D9C0A99-7139-4B7F-8F2C-DD193EA9A211}" srcOrd="0" destOrd="0" presId="urn:microsoft.com/office/officeart/2005/8/layout/vList6"/>
    <dgm:cxn modelId="{30CEE69E-4366-4E71-95B5-48604FDBE537}" srcId="{9320E232-BED3-459F-8092-7F1C370DD57B}" destId="{537B87D9-CBE0-4116-ACF0-1224C782E407}" srcOrd="0" destOrd="0" parTransId="{7D367EC6-35D7-4841-B148-47A9FD0A1B6A}" sibTransId="{53E8A101-6120-4121-A4A9-470FC76E6F7A}"/>
    <dgm:cxn modelId="{F5B6B8C1-A4EF-4108-9D0F-04C737C5B779}" type="presOf" srcId="{F458BF42-2AFC-4CBF-A973-78A5922E3E87}" destId="{C69988DF-49F2-4070-B8E4-10C22B772C10}" srcOrd="0" destOrd="0" presId="urn:microsoft.com/office/officeart/2005/8/layout/vList6"/>
    <dgm:cxn modelId="{4F8490BF-0776-4D58-AD1A-EAA6F1E52230}" srcId="{08D564C7-4367-42C2-A75D-48D4941784E1}" destId="{9F51E207-98C2-4539-A5B0-349A062FA239}" srcOrd="1" destOrd="0" parTransId="{C4C62DF9-CB49-45AA-824C-A1D7D661AC92}" sibTransId="{4F1E68F3-D801-4303-9A23-CA3275F0F6EA}"/>
    <dgm:cxn modelId="{E2E7FBC4-B1F5-486E-A00B-1F987B673345}" type="presOf" srcId="{9F51E207-98C2-4539-A5B0-349A062FA239}" destId="{4CC6D3E0-644D-4DB9-9992-BED75625F984}" srcOrd="0" destOrd="0" presId="urn:microsoft.com/office/officeart/2005/8/layout/vList6"/>
    <dgm:cxn modelId="{CD318483-3EBB-41A5-9490-B4C7932BEECF}" srcId="{121E0BA8-DFD7-4D65-97A8-3ACF7D4C9A4B}" destId="{F458BF42-2AFC-4CBF-A973-78A5922E3E87}" srcOrd="0" destOrd="0" parTransId="{C1871A9D-71A9-444C-941F-DEF73428EE08}" sibTransId="{66792D1D-CB0B-4978-8120-79E20C3C3F5B}"/>
    <dgm:cxn modelId="{6762F958-F662-4BE4-AB55-E00553085A22}" type="presOf" srcId="{9320E232-BED3-459F-8092-7F1C370DD57B}" destId="{937A76B2-8AB0-49A9-AF94-9555071BE9D9}" srcOrd="0" destOrd="0" presId="urn:microsoft.com/office/officeart/2005/8/layout/vList6"/>
    <dgm:cxn modelId="{6B746ECB-BED7-4E81-AD9E-F8D9AD5F0DF9}" type="presOf" srcId="{35D7FBA6-A610-4A73-AD71-596DC223E517}" destId="{CE0231EC-1CFD-4104-9581-0B4704648560}" srcOrd="0" destOrd="0" presId="urn:microsoft.com/office/officeart/2005/8/layout/vList6"/>
    <dgm:cxn modelId="{5707784D-9D9D-43D2-97DA-0AA37C7441E3}" srcId="{08D564C7-4367-42C2-A75D-48D4941784E1}" destId="{121E0BA8-DFD7-4D65-97A8-3ACF7D4C9A4B}" srcOrd="0" destOrd="0" parTransId="{E298EF5B-39A8-44EF-9200-C09367F5CF80}" sibTransId="{5C175C8D-F8B2-4B63-AFF8-7309C296BF56}"/>
    <dgm:cxn modelId="{9F190839-9D62-4BA6-9509-A18AC15FCCF4}" type="presOf" srcId="{121E0BA8-DFD7-4D65-97A8-3ACF7D4C9A4B}" destId="{A004A02C-4D30-47A0-9967-D79F5A21C2C6}" srcOrd="0" destOrd="0" presId="urn:microsoft.com/office/officeart/2005/8/layout/vList6"/>
    <dgm:cxn modelId="{1116B0D9-2979-4DA6-8812-4E1B0365DAB6}" srcId="{5C3A3A54-4E5D-4080-A478-F9AC4A4020D0}" destId="{35D7FBA6-A610-4A73-AD71-596DC223E517}" srcOrd="0" destOrd="0" parTransId="{7D66BA74-421F-416C-A4C6-595B2AF12E93}" sibTransId="{6FD4AFB1-80C7-41B9-B3A5-9C2A37F2376A}"/>
    <dgm:cxn modelId="{78F6F7CB-4BC6-46F1-B935-25179D5A1C70}" srcId="{9F51E207-98C2-4539-A5B0-349A062FA239}" destId="{6B3EB735-0E41-4C4D-9685-8BE9BCE088DD}" srcOrd="0" destOrd="0" parTransId="{A7A75A5B-77B2-4245-A5AF-CD222C7E733C}" sibTransId="{5463E1FC-FEAC-42B4-A26D-876F1D4EE870}"/>
    <dgm:cxn modelId="{073FEC60-B855-4A8C-ADBD-2B041ED8134C}" srcId="{08D564C7-4367-42C2-A75D-48D4941784E1}" destId="{5C3A3A54-4E5D-4080-A478-F9AC4A4020D0}" srcOrd="3" destOrd="0" parTransId="{FFA48018-7D17-4319-9512-69DE1ADB07A0}" sibTransId="{6667FBCB-C0E0-4267-BCDF-9D0AEE48DEB5}"/>
    <dgm:cxn modelId="{FEFC92EA-F2F2-4A84-8B4A-2EE05487B3A7}" type="presOf" srcId="{5C3A3A54-4E5D-4080-A478-F9AC4A4020D0}" destId="{FE62A6E3-ECFE-4958-9F91-B9905A9E73BA}" srcOrd="0" destOrd="0" presId="urn:microsoft.com/office/officeart/2005/8/layout/vList6"/>
    <dgm:cxn modelId="{8155EF08-4D38-4769-B0B0-E62CDFD4D96A}" type="presOf" srcId="{6B3EB735-0E41-4C4D-9685-8BE9BCE088DD}" destId="{04B0ED78-003E-48D5-BD5F-867170F0A394}" srcOrd="0" destOrd="0" presId="urn:microsoft.com/office/officeart/2005/8/layout/vList6"/>
    <dgm:cxn modelId="{37927790-5BCE-4265-BB1E-03EB1E6A9D7A}" type="presParOf" srcId="{0D9C0A99-7139-4B7F-8F2C-DD193EA9A211}" destId="{B8B8A809-30AC-442F-80D1-685842D1B488}" srcOrd="0" destOrd="0" presId="urn:microsoft.com/office/officeart/2005/8/layout/vList6"/>
    <dgm:cxn modelId="{18CBFFAD-0A34-44E9-9515-DB062759D237}" type="presParOf" srcId="{B8B8A809-30AC-442F-80D1-685842D1B488}" destId="{A004A02C-4D30-47A0-9967-D79F5A21C2C6}" srcOrd="0" destOrd="0" presId="urn:microsoft.com/office/officeart/2005/8/layout/vList6"/>
    <dgm:cxn modelId="{6E0530E8-D65E-4C31-90DF-1F02CBC9957A}" type="presParOf" srcId="{B8B8A809-30AC-442F-80D1-685842D1B488}" destId="{C69988DF-49F2-4070-B8E4-10C22B772C10}" srcOrd="1" destOrd="0" presId="urn:microsoft.com/office/officeart/2005/8/layout/vList6"/>
    <dgm:cxn modelId="{8B04DBF3-3693-4EB4-BE15-DD91A67AA95D}" type="presParOf" srcId="{0D9C0A99-7139-4B7F-8F2C-DD193EA9A211}" destId="{5D00EABE-FB39-4C9A-9390-7E71641F6B04}" srcOrd="1" destOrd="0" presId="urn:microsoft.com/office/officeart/2005/8/layout/vList6"/>
    <dgm:cxn modelId="{3B967B3D-7601-43BC-8BF5-D6456B87B774}" type="presParOf" srcId="{0D9C0A99-7139-4B7F-8F2C-DD193EA9A211}" destId="{D41A246E-D9BC-49A4-A8A8-201DD8E07B80}" srcOrd="2" destOrd="0" presId="urn:microsoft.com/office/officeart/2005/8/layout/vList6"/>
    <dgm:cxn modelId="{1BC74C4D-9F6E-4016-9E8E-C0847A144DBE}" type="presParOf" srcId="{D41A246E-D9BC-49A4-A8A8-201DD8E07B80}" destId="{4CC6D3E0-644D-4DB9-9992-BED75625F984}" srcOrd="0" destOrd="0" presId="urn:microsoft.com/office/officeart/2005/8/layout/vList6"/>
    <dgm:cxn modelId="{82439BAB-C8DE-4CD0-9A51-CED10C094F28}" type="presParOf" srcId="{D41A246E-D9BC-49A4-A8A8-201DD8E07B80}" destId="{04B0ED78-003E-48D5-BD5F-867170F0A394}" srcOrd="1" destOrd="0" presId="urn:microsoft.com/office/officeart/2005/8/layout/vList6"/>
    <dgm:cxn modelId="{FE310EBA-CC24-4CC7-8ABE-852D0036DBBD}" type="presParOf" srcId="{0D9C0A99-7139-4B7F-8F2C-DD193EA9A211}" destId="{14906021-E430-4556-939E-0507EDE9E31C}" srcOrd="3" destOrd="0" presId="urn:microsoft.com/office/officeart/2005/8/layout/vList6"/>
    <dgm:cxn modelId="{893F3278-2DFD-4937-8288-B0D4ED739117}" type="presParOf" srcId="{0D9C0A99-7139-4B7F-8F2C-DD193EA9A211}" destId="{5AC0A49F-3086-4AC1-8279-452B0EB8DAD4}" srcOrd="4" destOrd="0" presId="urn:microsoft.com/office/officeart/2005/8/layout/vList6"/>
    <dgm:cxn modelId="{F1B681FA-4D55-4E60-BEB6-78537BF2F33A}" type="presParOf" srcId="{5AC0A49F-3086-4AC1-8279-452B0EB8DAD4}" destId="{937A76B2-8AB0-49A9-AF94-9555071BE9D9}" srcOrd="0" destOrd="0" presId="urn:microsoft.com/office/officeart/2005/8/layout/vList6"/>
    <dgm:cxn modelId="{2D000592-FBEE-44D9-B648-D58E349E2A3B}" type="presParOf" srcId="{5AC0A49F-3086-4AC1-8279-452B0EB8DAD4}" destId="{85EA3213-531B-4774-A9E4-989B3C96FA85}" srcOrd="1" destOrd="0" presId="urn:microsoft.com/office/officeart/2005/8/layout/vList6"/>
    <dgm:cxn modelId="{EE1FB209-4E89-4051-95CA-9790865FB98F}" type="presParOf" srcId="{0D9C0A99-7139-4B7F-8F2C-DD193EA9A211}" destId="{0F31E00D-3DCB-473A-B5D4-726506FDB1B7}" srcOrd="5" destOrd="0" presId="urn:microsoft.com/office/officeart/2005/8/layout/vList6"/>
    <dgm:cxn modelId="{2E1FEA19-8B3E-45F3-96DA-30621AA1ADA2}" type="presParOf" srcId="{0D9C0A99-7139-4B7F-8F2C-DD193EA9A211}" destId="{25F37C33-2188-4CD3-A0F8-07B31964B5C3}" srcOrd="6" destOrd="0" presId="urn:microsoft.com/office/officeart/2005/8/layout/vList6"/>
    <dgm:cxn modelId="{D7ACC0F5-89A9-4AF5-A3E6-CC5D56B5835E}" type="presParOf" srcId="{25F37C33-2188-4CD3-A0F8-07B31964B5C3}" destId="{FE62A6E3-ECFE-4958-9F91-B9905A9E73BA}" srcOrd="0" destOrd="0" presId="urn:microsoft.com/office/officeart/2005/8/layout/vList6"/>
    <dgm:cxn modelId="{22765B0B-4A98-4AAB-902A-1B39708B2BA2}" type="presParOf" srcId="{25F37C33-2188-4CD3-A0F8-07B31964B5C3}" destId="{CE0231EC-1CFD-4104-9581-0B470464856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D564C7-4367-42C2-A75D-48D4941784E1}" type="doc">
      <dgm:prSet loTypeId="urn:microsoft.com/office/officeart/2005/8/layout/vList6" loCatId="list" qsTypeId="urn:microsoft.com/office/officeart/2005/8/quickstyle/3d2" qsCatId="3D" csTypeId="urn:microsoft.com/office/officeart/2005/8/colors/colorful1" csCatId="colorful" phldr="1"/>
      <dgm:spPr/>
      <dgm:t>
        <a:bodyPr/>
        <a:lstStyle/>
        <a:p>
          <a:pPr rtl="1"/>
          <a:endParaRPr lang="ar-SA"/>
        </a:p>
      </dgm:t>
    </dgm:pt>
    <dgm:pt modelId="{121E0BA8-DFD7-4D65-97A8-3ACF7D4C9A4B}">
      <dgm:prSet phldrT="[نص]" custT="1"/>
      <dgm:spPr/>
      <dgm:t>
        <a:bodyPr/>
        <a:lstStyle/>
        <a:p>
          <a:pPr rtl="1"/>
          <a:r>
            <a:rPr lang="ar-SA" sz="2800" dirty="0" smtClean="0"/>
            <a:t>التقسيم</a:t>
          </a:r>
          <a:endParaRPr lang="ar-SA" sz="2800" dirty="0"/>
        </a:p>
      </dgm:t>
    </dgm:pt>
    <dgm:pt modelId="{E298EF5B-39A8-44EF-9200-C09367F5CF80}" type="parTrans" cxnId="{5707784D-9D9D-43D2-97DA-0AA37C7441E3}">
      <dgm:prSet/>
      <dgm:spPr/>
      <dgm:t>
        <a:bodyPr/>
        <a:lstStyle/>
        <a:p>
          <a:pPr rtl="1"/>
          <a:endParaRPr lang="ar-SA" sz="2800"/>
        </a:p>
      </dgm:t>
    </dgm:pt>
    <dgm:pt modelId="{5C175C8D-F8B2-4B63-AFF8-7309C296BF56}" type="sibTrans" cxnId="{5707784D-9D9D-43D2-97DA-0AA37C7441E3}">
      <dgm:prSet/>
      <dgm:spPr/>
      <dgm:t>
        <a:bodyPr/>
        <a:lstStyle/>
        <a:p>
          <a:pPr rtl="1"/>
          <a:endParaRPr lang="ar-SA" sz="2800"/>
        </a:p>
      </dgm:t>
    </dgm:pt>
    <dgm:pt modelId="{9F51E207-98C2-4539-A5B0-349A062FA239}">
      <dgm:prSet phldrT="[نص]" custT="1"/>
      <dgm:spPr/>
      <dgm:t>
        <a:bodyPr/>
        <a:lstStyle/>
        <a:p>
          <a:pPr rtl="1"/>
          <a:r>
            <a:rPr lang="ar-SA" sz="2800" dirty="0" smtClean="0"/>
            <a:t>الاستهداف</a:t>
          </a:r>
          <a:endParaRPr lang="ar-SA" sz="2800" dirty="0"/>
        </a:p>
      </dgm:t>
    </dgm:pt>
    <dgm:pt modelId="{C4C62DF9-CB49-45AA-824C-A1D7D661AC92}" type="parTrans" cxnId="{4F8490BF-0776-4D58-AD1A-EAA6F1E52230}">
      <dgm:prSet/>
      <dgm:spPr/>
      <dgm:t>
        <a:bodyPr/>
        <a:lstStyle/>
        <a:p>
          <a:pPr rtl="1"/>
          <a:endParaRPr lang="ar-SA" sz="2800"/>
        </a:p>
      </dgm:t>
    </dgm:pt>
    <dgm:pt modelId="{4F1E68F3-D801-4303-9A23-CA3275F0F6EA}" type="sibTrans" cxnId="{4F8490BF-0776-4D58-AD1A-EAA6F1E52230}">
      <dgm:prSet/>
      <dgm:spPr/>
      <dgm:t>
        <a:bodyPr/>
        <a:lstStyle/>
        <a:p>
          <a:pPr rtl="1"/>
          <a:endParaRPr lang="ar-SA" sz="2800"/>
        </a:p>
      </dgm:t>
    </dgm:pt>
    <dgm:pt modelId="{9320E232-BED3-459F-8092-7F1C370DD57B}">
      <dgm:prSet phldrT="[نص]" custT="1"/>
      <dgm:spPr/>
      <dgm:t>
        <a:bodyPr/>
        <a:lstStyle/>
        <a:p>
          <a:pPr rtl="1"/>
          <a:r>
            <a:rPr lang="ar-SA" sz="2800" dirty="0" smtClean="0"/>
            <a:t>التموضع</a:t>
          </a:r>
          <a:endParaRPr lang="ar-SA" sz="2800" dirty="0"/>
        </a:p>
      </dgm:t>
    </dgm:pt>
    <dgm:pt modelId="{1650CFD7-B991-4B2D-9E9B-4D9493B5ABFF}" type="parTrans" cxnId="{DB795972-090B-456D-A2AC-BFC75E0A5044}">
      <dgm:prSet/>
      <dgm:spPr/>
      <dgm:t>
        <a:bodyPr/>
        <a:lstStyle/>
        <a:p>
          <a:pPr rtl="1"/>
          <a:endParaRPr lang="ar-SA" sz="2800"/>
        </a:p>
      </dgm:t>
    </dgm:pt>
    <dgm:pt modelId="{7AA39D17-68B9-4A1F-90E0-C27F2160F2CD}" type="sibTrans" cxnId="{DB795972-090B-456D-A2AC-BFC75E0A5044}">
      <dgm:prSet/>
      <dgm:spPr/>
      <dgm:t>
        <a:bodyPr/>
        <a:lstStyle/>
        <a:p>
          <a:pPr rtl="1"/>
          <a:endParaRPr lang="ar-SA" sz="2800"/>
        </a:p>
      </dgm:t>
    </dgm:pt>
    <dgm:pt modelId="{537B87D9-CBE0-4116-ACF0-1224C782E407}">
      <dgm:prSet phldrT="[نص]" custT="1"/>
      <dgm:spPr/>
      <dgm:t>
        <a:bodyPr/>
        <a:lstStyle/>
        <a:p>
          <a:pPr rtl="1"/>
          <a:r>
            <a:rPr lang="ar-SA" sz="2800" dirty="0" smtClean="0"/>
            <a:t>كيف نريد لهذا الجمهور أن يرى الفعالية مقارنة بالمنافسين.</a:t>
          </a:r>
          <a:endParaRPr lang="ar-SA" sz="2800" dirty="0"/>
        </a:p>
      </dgm:t>
    </dgm:pt>
    <dgm:pt modelId="{7D367EC6-35D7-4841-B148-47A9FD0A1B6A}" type="parTrans" cxnId="{30CEE69E-4366-4E71-95B5-48604FDBE537}">
      <dgm:prSet/>
      <dgm:spPr/>
      <dgm:t>
        <a:bodyPr/>
        <a:lstStyle/>
        <a:p>
          <a:pPr rtl="1"/>
          <a:endParaRPr lang="ar-SA" sz="2800"/>
        </a:p>
      </dgm:t>
    </dgm:pt>
    <dgm:pt modelId="{53E8A101-6120-4121-A4A9-470FC76E6F7A}" type="sibTrans" cxnId="{30CEE69E-4366-4E71-95B5-48604FDBE537}">
      <dgm:prSet/>
      <dgm:spPr/>
      <dgm:t>
        <a:bodyPr/>
        <a:lstStyle/>
        <a:p>
          <a:pPr rtl="1"/>
          <a:endParaRPr lang="ar-SA" sz="2800"/>
        </a:p>
      </dgm:t>
    </dgm:pt>
    <dgm:pt modelId="{F458BF42-2AFC-4CBF-A973-78A5922E3E87}">
      <dgm:prSet custT="1"/>
      <dgm:spPr/>
      <dgm:t>
        <a:bodyPr/>
        <a:lstStyle/>
        <a:p>
          <a:pPr rtl="1"/>
          <a:r>
            <a:rPr lang="ar-SA" sz="2800" dirty="0" smtClean="0"/>
            <a:t>تقسيم السوق الكلي إلى مجموعات صغيرة.</a:t>
          </a:r>
          <a:endParaRPr lang="ar-SA" sz="2800" dirty="0"/>
        </a:p>
      </dgm:t>
    </dgm:pt>
    <dgm:pt modelId="{C1871A9D-71A9-444C-941F-DEF73428EE08}" type="parTrans" cxnId="{CD318483-3EBB-41A5-9490-B4C7932BEECF}">
      <dgm:prSet/>
      <dgm:spPr/>
      <dgm:t>
        <a:bodyPr/>
        <a:lstStyle/>
        <a:p>
          <a:pPr rtl="1"/>
          <a:endParaRPr lang="ar-SA" sz="2800"/>
        </a:p>
      </dgm:t>
    </dgm:pt>
    <dgm:pt modelId="{66792D1D-CB0B-4978-8120-79E20C3C3F5B}" type="sibTrans" cxnId="{CD318483-3EBB-41A5-9490-B4C7932BEECF}">
      <dgm:prSet/>
      <dgm:spPr/>
      <dgm:t>
        <a:bodyPr/>
        <a:lstStyle/>
        <a:p>
          <a:pPr rtl="1"/>
          <a:endParaRPr lang="ar-SA" sz="2800"/>
        </a:p>
      </dgm:t>
    </dgm:pt>
    <dgm:pt modelId="{6B3EB735-0E41-4C4D-9685-8BE9BCE088DD}">
      <dgm:prSet custT="1"/>
      <dgm:spPr/>
      <dgm:t>
        <a:bodyPr/>
        <a:lstStyle/>
        <a:p>
          <a:pPr rtl="1"/>
          <a:r>
            <a:rPr lang="ar-SA" sz="2800" dirty="0" smtClean="0"/>
            <a:t>اختيار المجموعة الأكثر ربحية أو تأثيراً للتركيز عليها.</a:t>
          </a:r>
          <a:endParaRPr lang="ar-SA" sz="2800" dirty="0"/>
        </a:p>
      </dgm:t>
    </dgm:pt>
    <dgm:pt modelId="{A7A75A5B-77B2-4245-A5AF-CD222C7E733C}" type="parTrans" cxnId="{78F6F7CB-4BC6-46F1-B935-25179D5A1C70}">
      <dgm:prSet/>
      <dgm:spPr/>
      <dgm:t>
        <a:bodyPr/>
        <a:lstStyle/>
        <a:p>
          <a:pPr rtl="1"/>
          <a:endParaRPr lang="ar-SA" sz="2800"/>
        </a:p>
      </dgm:t>
    </dgm:pt>
    <dgm:pt modelId="{5463E1FC-FEAC-42B4-A26D-876F1D4EE870}" type="sibTrans" cxnId="{78F6F7CB-4BC6-46F1-B935-25179D5A1C70}">
      <dgm:prSet/>
      <dgm:spPr/>
      <dgm:t>
        <a:bodyPr/>
        <a:lstStyle/>
        <a:p>
          <a:pPr rtl="1"/>
          <a:endParaRPr lang="ar-SA" sz="2800"/>
        </a:p>
      </dgm:t>
    </dgm:pt>
    <dgm:pt modelId="{0D9C0A99-7139-4B7F-8F2C-DD193EA9A211}" type="pres">
      <dgm:prSet presAssocID="{08D564C7-4367-42C2-A75D-48D4941784E1}" presName="Name0" presStyleCnt="0">
        <dgm:presLayoutVars>
          <dgm:dir/>
          <dgm:animLvl val="lvl"/>
          <dgm:resizeHandles/>
        </dgm:presLayoutVars>
      </dgm:prSet>
      <dgm:spPr/>
      <dgm:t>
        <a:bodyPr/>
        <a:lstStyle/>
        <a:p>
          <a:pPr rtl="1"/>
          <a:endParaRPr lang="ar-SA"/>
        </a:p>
      </dgm:t>
    </dgm:pt>
    <dgm:pt modelId="{B8B8A809-30AC-442F-80D1-685842D1B488}" type="pres">
      <dgm:prSet presAssocID="{121E0BA8-DFD7-4D65-97A8-3ACF7D4C9A4B}" presName="linNode" presStyleCnt="0"/>
      <dgm:spPr/>
    </dgm:pt>
    <dgm:pt modelId="{A004A02C-4D30-47A0-9967-D79F5A21C2C6}" type="pres">
      <dgm:prSet presAssocID="{121E0BA8-DFD7-4D65-97A8-3ACF7D4C9A4B}" presName="parentShp" presStyleLbl="node1" presStyleIdx="0" presStyleCnt="3" custScaleX="76394">
        <dgm:presLayoutVars>
          <dgm:bulletEnabled val="1"/>
        </dgm:presLayoutVars>
      </dgm:prSet>
      <dgm:spPr/>
      <dgm:t>
        <a:bodyPr/>
        <a:lstStyle/>
        <a:p>
          <a:pPr rtl="1"/>
          <a:endParaRPr lang="ar-SA"/>
        </a:p>
      </dgm:t>
    </dgm:pt>
    <dgm:pt modelId="{C69988DF-49F2-4070-B8E4-10C22B772C10}" type="pres">
      <dgm:prSet presAssocID="{121E0BA8-DFD7-4D65-97A8-3ACF7D4C9A4B}" presName="childShp" presStyleLbl="bgAccFollowNode1" presStyleIdx="0" presStyleCnt="3" custScaleX="140109">
        <dgm:presLayoutVars>
          <dgm:bulletEnabled val="1"/>
        </dgm:presLayoutVars>
      </dgm:prSet>
      <dgm:spPr/>
      <dgm:t>
        <a:bodyPr/>
        <a:lstStyle/>
        <a:p>
          <a:pPr rtl="1"/>
          <a:endParaRPr lang="ar-SA"/>
        </a:p>
      </dgm:t>
    </dgm:pt>
    <dgm:pt modelId="{5D00EABE-FB39-4C9A-9390-7E71641F6B04}" type="pres">
      <dgm:prSet presAssocID="{5C175C8D-F8B2-4B63-AFF8-7309C296BF56}" presName="spacing" presStyleCnt="0"/>
      <dgm:spPr/>
    </dgm:pt>
    <dgm:pt modelId="{D41A246E-D9BC-49A4-A8A8-201DD8E07B80}" type="pres">
      <dgm:prSet presAssocID="{9F51E207-98C2-4539-A5B0-349A062FA239}" presName="linNode" presStyleCnt="0"/>
      <dgm:spPr/>
    </dgm:pt>
    <dgm:pt modelId="{4CC6D3E0-644D-4DB9-9992-BED75625F984}" type="pres">
      <dgm:prSet presAssocID="{9F51E207-98C2-4539-A5B0-349A062FA239}" presName="parentShp" presStyleLbl="node1" presStyleIdx="1" presStyleCnt="3" custScaleX="65129" custLinFactNeighborX="-5400" custLinFactNeighborY="5000">
        <dgm:presLayoutVars>
          <dgm:bulletEnabled val="1"/>
        </dgm:presLayoutVars>
      </dgm:prSet>
      <dgm:spPr/>
      <dgm:t>
        <a:bodyPr/>
        <a:lstStyle/>
        <a:p>
          <a:pPr rtl="1"/>
          <a:endParaRPr lang="ar-SA"/>
        </a:p>
      </dgm:t>
    </dgm:pt>
    <dgm:pt modelId="{04B0ED78-003E-48D5-BD5F-867170F0A394}" type="pres">
      <dgm:prSet presAssocID="{9F51E207-98C2-4539-A5B0-349A062FA239}" presName="childShp" presStyleLbl="bgAccFollowNode1" presStyleIdx="1" presStyleCnt="3" custScaleX="123564">
        <dgm:presLayoutVars>
          <dgm:bulletEnabled val="1"/>
        </dgm:presLayoutVars>
      </dgm:prSet>
      <dgm:spPr/>
      <dgm:t>
        <a:bodyPr/>
        <a:lstStyle/>
        <a:p>
          <a:pPr rtl="1"/>
          <a:endParaRPr lang="ar-SA"/>
        </a:p>
      </dgm:t>
    </dgm:pt>
    <dgm:pt modelId="{14906021-E430-4556-939E-0507EDE9E31C}" type="pres">
      <dgm:prSet presAssocID="{4F1E68F3-D801-4303-9A23-CA3275F0F6EA}" presName="spacing" presStyleCnt="0"/>
      <dgm:spPr/>
    </dgm:pt>
    <dgm:pt modelId="{5AC0A49F-3086-4AC1-8279-452B0EB8DAD4}" type="pres">
      <dgm:prSet presAssocID="{9320E232-BED3-459F-8092-7F1C370DD57B}" presName="linNode" presStyleCnt="0"/>
      <dgm:spPr/>
    </dgm:pt>
    <dgm:pt modelId="{937A76B2-8AB0-49A9-AF94-9555071BE9D9}" type="pres">
      <dgm:prSet presAssocID="{9320E232-BED3-459F-8092-7F1C370DD57B}" presName="parentShp" presStyleLbl="node1" presStyleIdx="2" presStyleCnt="3" custScaleX="87186">
        <dgm:presLayoutVars>
          <dgm:bulletEnabled val="1"/>
        </dgm:presLayoutVars>
      </dgm:prSet>
      <dgm:spPr/>
      <dgm:t>
        <a:bodyPr/>
        <a:lstStyle/>
        <a:p>
          <a:pPr rtl="1"/>
          <a:endParaRPr lang="ar-SA"/>
        </a:p>
      </dgm:t>
    </dgm:pt>
    <dgm:pt modelId="{85EA3213-531B-4774-A9E4-989B3C96FA85}" type="pres">
      <dgm:prSet presAssocID="{9320E232-BED3-459F-8092-7F1C370DD57B}" presName="childShp" presStyleLbl="bgAccFollowNode1" presStyleIdx="2" presStyleCnt="3" custScaleX="173248">
        <dgm:presLayoutVars>
          <dgm:bulletEnabled val="1"/>
        </dgm:presLayoutVars>
      </dgm:prSet>
      <dgm:spPr/>
      <dgm:t>
        <a:bodyPr/>
        <a:lstStyle/>
        <a:p>
          <a:pPr rtl="1"/>
          <a:endParaRPr lang="ar-SA"/>
        </a:p>
      </dgm:t>
    </dgm:pt>
  </dgm:ptLst>
  <dgm:cxnLst>
    <dgm:cxn modelId="{DB795972-090B-456D-A2AC-BFC75E0A5044}" srcId="{08D564C7-4367-42C2-A75D-48D4941784E1}" destId="{9320E232-BED3-459F-8092-7F1C370DD57B}" srcOrd="2" destOrd="0" parTransId="{1650CFD7-B991-4B2D-9E9B-4D9493B5ABFF}" sibTransId="{7AA39D17-68B9-4A1F-90E0-C27F2160F2CD}"/>
    <dgm:cxn modelId="{CD901C05-F674-4B98-8A0E-67198F74F4DC}" type="presOf" srcId="{537B87D9-CBE0-4116-ACF0-1224C782E407}" destId="{85EA3213-531B-4774-A9E4-989B3C96FA85}" srcOrd="0" destOrd="0" presId="urn:microsoft.com/office/officeart/2005/8/layout/vList6"/>
    <dgm:cxn modelId="{585BDBB8-AAD3-447B-867F-4BE4B82A3306}" type="presOf" srcId="{08D564C7-4367-42C2-A75D-48D4941784E1}" destId="{0D9C0A99-7139-4B7F-8F2C-DD193EA9A211}" srcOrd="0" destOrd="0" presId="urn:microsoft.com/office/officeart/2005/8/layout/vList6"/>
    <dgm:cxn modelId="{30CEE69E-4366-4E71-95B5-48604FDBE537}" srcId="{9320E232-BED3-459F-8092-7F1C370DD57B}" destId="{537B87D9-CBE0-4116-ACF0-1224C782E407}" srcOrd="0" destOrd="0" parTransId="{7D367EC6-35D7-4841-B148-47A9FD0A1B6A}" sibTransId="{53E8A101-6120-4121-A4A9-470FC76E6F7A}"/>
    <dgm:cxn modelId="{F5B6B8C1-A4EF-4108-9D0F-04C737C5B779}" type="presOf" srcId="{F458BF42-2AFC-4CBF-A973-78A5922E3E87}" destId="{C69988DF-49F2-4070-B8E4-10C22B772C10}" srcOrd="0" destOrd="0" presId="urn:microsoft.com/office/officeart/2005/8/layout/vList6"/>
    <dgm:cxn modelId="{4F8490BF-0776-4D58-AD1A-EAA6F1E52230}" srcId="{08D564C7-4367-42C2-A75D-48D4941784E1}" destId="{9F51E207-98C2-4539-A5B0-349A062FA239}" srcOrd="1" destOrd="0" parTransId="{C4C62DF9-CB49-45AA-824C-A1D7D661AC92}" sibTransId="{4F1E68F3-D801-4303-9A23-CA3275F0F6EA}"/>
    <dgm:cxn modelId="{E2E7FBC4-B1F5-486E-A00B-1F987B673345}" type="presOf" srcId="{9F51E207-98C2-4539-A5B0-349A062FA239}" destId="{4CC6D3E0-644D-4DB9-9992-BED75625F984}" srcOrd="0" destOrd="0" presId="urn:microsoft.com/office/officeart/2005/8/layout/vList6"/>
    <dgm:cxn modelId="{CD318483-3EBB-41A5-9490-B4C7932BEECF}" srcId="{121E0BA8-DFD7-4D65-97A8-3ACF7D4C9A4B}" destId="{F458BF42-2AFC-4CBF-A973-78A5922E3E87}" srcOrd="0" destOrd="0" parTransId="{C1871A9D-71A9-444C-941F-DEF73428EE08}" sibTransId="{66792D1D-CB0B-4978-8120-79E20C3C3F5B}"/>
    <dgm:cxn modelId="{6762F958-F662-4BE4-AB55-E00553085A22}" type="presOf" srcId="{9320E232-BED3-459F-8092-7F1C370DD57B}" destId="{937A76B2-8AB0-49A9-AF94-9555071BE9D9}" srcOrd="0" destOrd="0" presId="urn:microsoft.com/office/officeart/2005/8/layout/vList6"/>
    <dgm:cxn modelId="{5707784D-9D9D-43D2-97DA-0AA37C7441E3}" srcId="{08D564C7-4367-42C2-A75D-48D4941784E1}" destId="{121E0BA8-DFD7-4D65-97A8-3ACF7D4C9A4B}" srcOrd="0" destOrd="0" parTransId="{E298EF5B-39A8-44EF-9200-C09367F5CF80}" sibTransId="{5C175C8D-F8B2-4B63-AFF8-7309C296BF56}"/>
    <dgm:cxn modelId="{9F190839-9D62-4BA6-9509-A18AC15FCCF4}" type="presOf" srcId="{121E0BA8-DFD7-4D65-97A8-3ACF7D4C9A4B}" destId="{A004A02C-4D30-47A0-9967-D79F5A21C2C6}" srcOrd="0" destOrd="0" presId="urn:microsoft.com/office/officeart/2005/8/layout/vList6"/>
    <dgm:cxn modelId="{78F6F7CB-4BC6-46F1-B935-25179D5A1C70}" srcId="{9F51E207-98C2-4539-A5B0-349A062FA239}" destId="{6B3EB735-0E41-4C4D-9685-8BE9BCE088DD}" srcOrd="0" destOrd="0" parTransId="{A7A75A5B-77B2-4245-A5AF-CD222C7E733C}" sibTransId="{5463E1FC-FEAC-42B4-A26D-876F1D4EE870}"/>
    <dgm:cxn modelId="{8155EF08-4D38-4769-B0B0-E62CDFD4D96A}" type="presOf" srcId="{6B3EB735-0E41-4C4D-9685-8BE9BCE088DD}" destId="{04B0ED78-003E-48D5-BD5F-867170F0A394}" srcOrd="0" destOrd="0" presId="urn:microsoft.com/office/officeart/2005/8/layout/vList6"/>
    <dgm:cxn modelId="{37927790-5BCE-4265-BB1E-03EB1E6A9D7A}" type="presParOf" srcId="{0D9C0A99-7139-4B7F-8F2C-DD193EA9A211}" destId="{B8B8A809-30AC-442F-80D1-685842D1B488}" srcOrd="0" destOrd="0" presId="urn:microsoft.com/office/officeart/2005/8/layout/vList6"/>
    <dgm:cxn modelId="{18CBFFAD-0A34-44E9-9515-DB062759D237}" type="presParOf" srcId="{B8B8A809-30AC-442F-80D1-685842D1B488}" destId="{A004A02C-4D30-47A0-9967-D79F5A21C2C6}" srcOrd="0" destOrd="0" presId="urn:microsoft.com/office/officeart/2005/8/layout/vList6"/>
    <dgm:cxn modelId="{6E0530E8-D65E-4C31-90DF-1F02CBC9957A}" type="presParOf" srcId="{B8B8A809-30AC-442F-80D1-685842D1B488}" destId="{C69988DF-49F2-4070-B8E4-10C22B772C10}" srcOrd="1" destOrd="0" presId="urn:microsoft.com/office/officeart/2005/8/layout/vList6"/>
    <dgm:cxn modelId="{8B04DBF3-3693-4EB4-BE15-DD91A67AA95D}" type="presParOf" srcId="{0D9C0A99-7139-4B7F-8F2C-DD193EA9A211}" destId="{5D00EABE-FB39-4C9A-9390-7E71641F6B04}" srcOrd="1" destOrd="0" presId="urn:microsoft.com/office/officeart/2005/8/layout/vList6"/>
    <dgm:cxn modelId="{3B967B3D-7601-43BC-8BF5-D6456B87B774}" type="presParOf" srcId="{0D9C0A99-7139-4B7F-8F2C-DD193EA9A211}" destId="{D41A246E-D9BC-49A4-A8A8-201DD8E07B80}" srcOrd="2" destOrd="0" presId="urn:microsoft.com/office/officeart/2005/8/layout/vList6"/>
    <dgm:cxn modelId="{1BC74C4D-9F6E-4016-9E8E-C0847A144DBE}" type="presParOf" srcId="{D41A246E-D9BC-49A4-A8A8-201DD8E07B80}" destId="{4CC6D3E0-644D-4DB9-9992-BED75625F984}" srcOrd="0" destOrd="0" presId="urn:microsoft.com/office/officeart/2005/8/layout/vList6"/>
    <dgm:cxn modelId="{82439BAB-C8DE-4CD0-9A51-CED10C094F28}" type="presParOf" srcId="{D41A246E-D9BC-49A4-A8A8-201DD8E07B80}" destId="{04B0ED78-003E-48D5-BD5F-867170F0A394}" srcOrd="1" destOrd="0" presId="urn:microsoft.com/office/officeart/2005/8/layout/vList6"/>
    <dgm:cxn modelId="{FE310EBA-CC24-4CC7-8ABE-852D0036DBBD}" type="presParOf" srcId="{0D9C0A99-7139-4B7F-8F2C-DD193EA9A211}" destId="{14906021-E430-4556-939E-0507EDE9E31C}" srcOrd="3" destOrd="0" presId="urn:microsoft.com/office/officeart/2005/8/layout/vList6"/>
    <dgm:cxn modelId="{893F3278-2DFD-4937-8288-B0D4ED739117}" type="presParOf" srcId="{0D9C0A99-7139-4B7F-8F2C-DD193EA9A211}" destId="{5AC0A49F-3086-4AC1-8279-452B0EB8DAD4}" srcOrd="4" destOrd="0" presId="urn:microsoft.com/office/officeart/2005/8/layout/vList6"/>
    <dgm:cxn modelId="{F1B681FA-4D55-4E60-BEB6-78537BF2F33A}" type="presParOf" srcId="{5AC0A49F-3086-4AC1-8279-452B0EB8DAD4}" destId="{937A76B2-8AB0-49A9-AF94-9555071BE9D9}" srcOrd="0" destOrd="0" presId="urn:microsoft.com/office/officeart/2005/8/layout/vList6"/>
    <dgm:cxn modelId="{2D000592-FBEE-44D9-B648-D58E349E2A3B}" type="presParOf" srcId="{5AC0A49F-3086-4AC1-8279-452B0EB8DAD4}" destId="{85EA3213-531B-4774-A9E4-989B3C96FA8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564DF15-AFBF-48BB-998B-031AD623FF46}" type="doc">
      <dgm:prSet loTypeId="urn:microsoft.com/office/officeart/2005/8/layout/cycle3" loCatId="cycle" qsTypeId="urn:microsoft.com/office/officeart/2005/8/quickstyle/3d3" qsCatId="3D" csTypeId="urn:microsoft.com/office/officeart/2005/8/colors/colorful4" csCatId="colorful" phldr="1"/>
      <dgm:spPr/>
      <dgm:t>
        <a:bodyPr/>
        <a:lstStyle/>
        <a:p>
          <a:pPr rtl="1"/>
          <a:endParaRPr lang="ar-SA"/>
        </a:p>
      </dgm:t>
    </dgm:pt>
    <dgm:pt modelId="{960A24DC-1B8E-41A5-B2DB-6ABF5B407CB0}">
      <dgm:prSet phldrT="[نص]"/>
      <dgm:spPr/>
      <dgm:t>
        <a:bodyPr/>
        <a:lstStyle/>
        <a:p>
          <a:pPr rtl="1"/>
          <a:r>
            <a:rPr lang="ar-SA" dirty="0" smtClean="0"/>
            <a:t>مرحلة التخطيط والتأسيس</a:t>
          </a:r>
          <a:endParaRPr lang="ar-SA" dirty="0"/>
        </a:p>
      </dgm:t>
    </dgm:pt>
    <dgm:pt modelId="{D40948B9-0A7C-4606-98BF-8177178D8BFA}" type="parTrans" cxnId="{EFDF0643-A8DA-4308-87DD-C6DAF45E3028}">
      <dgm:prSet/>
      <dgm:spPr/>
      <dgm:t>
        <a:bodyPr/>
        <a:lstStyle/>
        <a:p>
          <a:pPr rtl="1"/>
          <a:endParaRPr lang="ar-SA"/>
        </a:p>
      </dgm:t>
    </dgm:pt>
    <dgm:pt modelId="{3F9E1EE2-468C-4147-9438-5965D186C725}" type="sibTrans" cxnId="{EFDF0643-A8DA-4308-87DD-C6DAF45E3028}">
      <dgm:prSet/>
      <dgm:spPr/>
      <dgm:t>
        <a:bodyPr/>
        <a:lstStyle/>
        <a:p>
          <a:pPr rtl="1"/>
          <a:endParaRPr lang="ar-SA"/>
        </a:p>
      </dgm:t>
    </dgm:pt>
    <dgm:pt modelId="{53CAA911-7B89-4F79-AF5D-75DE51636B1A}">
      <dgm:prSet phldrT="[نص]"/>
      <dgm:spPr/>
      <dgm:t>
        <a:bodyPr/>
        <a:lstStyle/>
        <a:p>
          <a:pPr rtl="1"/>
          <a:r>
            <a:rPr lang="ar-SA" dirty="0" smtClean="0"/>
            <a:t>مرحلة التجهيز والتعاقدات</a:t>
          </a:r>
          <a:endParaRPr lang="ar-SA" dirty="0"/>
        </a:p>
      </dgm:t>
    </dgm:pt>
    <dgm:pt modelId="{AE3DE4F8-F6D6-422E-A564-C93B3BCBD541}" type="parTrans" cxnId="{46DC8B1D-8545-44F6-A8B5-DA1B280FFC0C}">
      <dgm:prSet/>
      <dgm:spPr/>
      <dgm:t>
        <a:bodyPr/>
        <a:lstStyle/>
        <a:p>
          <a:pPr rtl="1"/>
          <a:endParaRPr lang="ar-SA"/>
        </a:p>
      </dgm:t>
    </dgm:pt>
    <dgm:pt modelId="{E75A7877-826D-47AC-A8DF-A87869DFB359}" type="sibTrans" cxnId="{46DC8B1D-8545-44F6-A8B5-DA1B280FFC0C}">
      <dgm:prSet/>
      <dgm:spPr/>
      <dgm:t>
        <a:bodyPr/>
        <a:lstStyle/>
        <a:p>
          <a:pPr rtl="1"/>
          <a:endParaRPr lang="ar-SA"/>
        </a:p>
      </dgm:t>
    </dgm:pt>
    <dgm:pt modelId="{46734A6D-8946-4243-84FC-B94832E6BD6C}">
      <dgm:prSet phldrT="[نص]"/>
      <dgm:spPr/>
      <dgm:t>
        <a:bodyPr/>
        <a:lstStyle/>
        <a:p>
          <a:pPr rtl="1"/>
          <a:r>
            <a:rPr lang="ar-SA" dirty="0" smtClean="0"/>
            <a:t>مرحلة التنفيذ والترويج</a:t>
          </a:r>
          <a:endParaRPr lang="ar-SA" dirty="0"/>
        </a:p>
      </dgm:t>
    </dgm:pt>
    <dgm:pt modelId="{D8B58773-C823-4698-98B9-FDEF647E4592}" type="parTrans" cxnId="{B400916C-AE57-46B7-A4BC-D6EACBE740AB}">
      <dgm:prSet/>
      <dgm:spPr/>
      <dgm:t>
        <a:bodyPr/>
        <a:lstStyle/>
        <a:p>
          <a:pPr rtl="1"/>
          <a:endParaRPr lang="ar-SA"/>
        </a:p>
      </dgm:t>
    </dgm:pt>
    <dgm:pt modelId="{9203AAA8-AD2A-423A-A0CF-4741120D309B}" type="sibTrans" cxnId="{B400916C-AE57-46B7-A4BC-D6EACBE740AB}">
      <dgm:prSet/>
      <dgm:spPr/>
      <dgm:t>
        <a:bodyPr/>
        <a:lstStyle/>
        <a:p>
          <a:pPr rtl="1"/>
          <a:endParaRPr lang="ar-SA"/>
        </a:p>
      </dgm:t>
    </dgm:pt>
    <dgm:pt modelId="{5A3FEDDD-AE15-43C7-8C6E-D8DFA4520E01}">
      <dgm:prSet phldrT="[نص]"/>
      <dgm:spPr/>
      <dgm:t>
        <a:bodyPr/>
        <a:lstStyle/>
        <a:p>
          <a:pPr rtl="1"/>
          <a:r>
            <a:rPr lang="ar-SA" dirty="0" smtClean="0"/>
            <a:t>مرحلة الفعالية</a:t>
          </a:r>
          <a:endParaRPr lang="ar-SA" dirty="0"/>
        </a:p>
      </dgm:t>
    </dgm:pt>
    <dgm:pt modelId="{10D20D05-B127-4538-BA11-8E2C9188B2C2}" type="parTrans" cxnId="{9A0CBD8E-8297-4996-9ACA-5B5CFF494E61}">
      <dgm:prSet/>
      <dgm:spPr/>
      <dgm:t>
        <a:bodyPr/>
        <a:lstStyle/>
        <a:p>
          <a:pPr rtl="1"/>
          <a:endParaRPr lang="ar-SA"/>
        </a:p>
      </dgm:t>
    </dgm:pt>
    <dgm:pt modelId="{01D51A25-0499-498B-99B2-10C4280A1FDD}" type="sibTrans" cxnId="{9A0CBD8E-8297-4996-9ACA-5B5CFF494E61}">
      <dgm:prSet/>
      <dgm:spPr/>
      <dgm:t>
        <a:bodyPr/>
        <a:lstStyle/>
        <a:p>
          <a:pPr rtl="1"/>
          <a:endParaRPr lang="ar-SA"/>
        </a:p>
      </dgm:t>
    </dgm:pt>
    <dgm:pt modelId="{2306F754-88BD-4100-9EC2-E3611FE4DF57}">
      <dgm:prSet phldrT="[نص]"/>
      <dgm:spPr/>
      <dgm:t>
        <a:bodyPr/>
        <a:lstStyle/>
        <a:p>
          <a:pPr rtl="1"/>
          <a:r>
            <a:rPr lang="ar-SA" dirty="0" smtClean="0"/>
            <a:t>مرحلة ما بعد الفعالية</a:t>
          </a:r>
          <a:endParaRPr lang="ar-SA" dirty="0"/>
        </a:p>
      </dgm:t>
    </dgm:pt>
    <dgm:pt modelId="{C8E9615F-8021-4AA0-A0F6-EC314F760CAB}" type="parTrans" cxnId="{9D11B442-2E13-4C59-9FD6-6F89303C6091}">
      <dgm:prSet/>
      <dgm:spPr/>
      <dgm:t>
        <a:bodyPr/>
        <a:lstStyle/>
        <a:p>
          <a:pPr rtl="1"/>
          <a:endParaRPr lang="ar-SA"/>
        </a:p>
      </dgm:t>
    </dgm:pt>
    <dgm:pt modelId="{3EDEDC45-26F0-488E-96AF-6A99405B62A9}" type="sibTrans" cxnId="{9D11B442-2E13-4C59-9FD6-6F89303C6091}">
      <dgm:prSet/>
      <dgm:spPr/>
      <dgm:t>
        <a:bodyPr/>
        <a:lstStyle/>
        <a:p>
          <a:pPr rtl="1"/>
          <a:endParaRPr lang="ar-SA"/>
        </a:p>
      </dgm:t>
    </dgm:pt>
    <dgm:pt modelId="{3214C786-DAE8-4B61-B2E2-033ADEF73446}" type="pres">
      <dgm:prSet presAssocID="{2564DF15-AFBF-48BB-998B-031AD623FF46}" presName="Name0" presStyleCnt="0">
        <dgm:presLayoutVars>
          <dgm:dir/>
          <dgm:resizeHandles val="exact"/>
        </dgm:presLayoutVars>
      </dgm:prSet>
      <dgm:spPr/>
      <dgm:t>
        <a:bodyPr/>
        <a:lstStyle/>
        <a:p>
          <a:pPr rtl="1"/>
          <a:endParaRPr lang="ar-SA"/>
        </a:p>
      </dgm:t>
    </dgm:pt>
    <dgm:pt modelId="{0BBC9218-D4CA-4619-9C9B-7E8721CB9571}" type="pres">
      <dgm:prSet presAssocID="{2564DF15-AFBF-48BB-998B-031AD623FF46}" presName="cycle" presStyleCnt="0"/>
      <dgm:spPr/>
    </dgm:pt>
    <dgm:pt modelId="{BC81AD47-44F3-4650-A0EA-DA5065472523}" type="pres">
      <dgm:prSet presAssocID="{960A24DC-1B8E-41A5-B2DB-6ABF5B407CB0}" presName="nodeFirstNode" presStyleLbl="node1" presStyleIdx="0" presStyleCnt="5">
        <dgm:presLayoutVars>
          <dgm:bulletEnabled val="1"/>
        </dgm:presLayoutVars>
      </dgm:prSet>
      <dgm:spPr/>
      <dgm:t>
        <a:bodyPr/>
        <a:lstStyle/>
        <a:p>
          <a:pPr rtl="1"/>
          <a:endParaRPr lang="ar-SA"/>
        </a:p>
      </dgm:t>
    </dgm:pt>
    <dgm:pt modelId="{6AC9D5C7-6566-4ADE-80E8-B1AD545683C5}" type="pres">
      <dgm:prSet presAssocID="{3F9E1EE2-468C-4147-9438-5965D186C725}" presName="sibTransFirstNode" presStyleLbl="bgShp" presStyleIdx="0" presStyleCnt="1"/>
      <dgm:spPr/>
      <dgm:t>
        <a:bodyPr/>
        <a:lstStyle/>
        <a:p>
          <a:pPr rtl="1"/>
          <a:endParaRPr lang="ar-SA"/>
        </a:p>
      </dgm:t>
    </dgm:pt>
    <dgm:pt modelId="{B631B618-8AFD-4AD9-B667-7A5A002F6C58}" type="pres">
      <dgm:prSet presAssocID="{53CAA911-7B89-4F79-AF5D-75DE51636B1A}" presName="nodeFollowingNodes" presStyleLbl="node1" presStyleIdx="1" presStyleCnt="5">
        <dgm:presLayoutVars>
          <dgm:bulletEnabled val="1"/>
        </dgm:presLayoutVars>
      </dgm:prSet>
      <dgm:spPr/>
      <dgm:t>
        <a:bodyPr/>
        <a:lstStyle/>
        <a:p>
          <a:pPr rtl="1"/>
          <a:endParaRPr lang="ar-SA"/>
        </a:p>
      </dgm:t>
    </dgm:pt>
    <dgm:pt modelId="{BBAD644C-6722-4051-BCD7-ABB924501409}" type="pres">
      <dgm:prSet presAssocID="{46734A6D-8946-4243-84FC-B94832E6BD6C}" presName="nodeFollowingNodes" presStyleLbl="node1" presStyleIdx="2" presStyleCnt="5">
        <dgm:presLayoutVars>
          <dgm:bulletEnabled val="1"/>
        </dgm:presLayoutVars>
      </dgm:prSet>
      <dgm:spPr/>
      <dgm:t>
        <a:bodyPr/>
        <a:lstStyle/>
        <a:p>
          <a:pPr rtl="1"/>
          <a:endParaRPr lang="ar-SA"/>
        </a:p>
      </dgm:t>
    </dgm:pt>
    <dgm:pt modelId="{C8168961-E1EC-4A81-AFD1-6D08E5B190F0}" type="pres">
      <dgm:prSet presAssocID="{5A3FEDDD-AE15-43C7-8C6E-D8DFA4520E01}" presName="nodeFollowingNodes" presStyleLbl="node1" presStyleIdx="3" presStyleCnt="5">
        <dgm:presLayoutVars>
          <dgm:bulletEnabled val="1"/>
        </dgm:presLayoutVars>
      </dgm:prSet>
      <dgm:spPr/>
      <dgm:t>
        <a:bodyPr/>
        <a:lstStyle/>
        <a:p>
          <a:pPr rtl="1"/>
          <a:endParaRPr lang="ar-SA"/>
        </a:p>
      </dgm:t>
    </dgm:pt>
    <dgm:pt modelId="{F2F91710-C12A-4F08-A62D-A181B1489979}" type="pres">
      <dgm:prSet presAssocID="{2306F754-88BD-4100-9EC2-E3611FE4DF57}" presName="nodeFollowingNodes" presStyleLbl="node1" presStyleIdx="4" presStyleCnt="5">
        <dgm:presLayoutVars>
          <dgm:bulletEnabled val="1"/>
        </dgm:presLayoutVars>
      </dgm:prSet>
      <dgm:spPr/>
      <dgm:t>
        <a:bodyPr/>
        <a:lstStyle/>
        <a:p>
          <a:pPr rtl="1"/>
          <a:endParaRPr lang="ar-SA"/>
        </a:p>
      </dgm:t>
    </dgm:pt>
  </dgm:ptLst>
  <dgm:cxnLst>
    <dgm:cxn modelId="{F45EC09E-C874-43E2-B001-26AA1A718049}" type="presOf" srcId="{2564DF15-AFBF-48BB-998B-031AD623FF46}" destId="{3214C786-DAE8-4B61-B2E2-033ADEF73446}" srcOrd="0" destOrd="0" presId="urn:microsoft.com/office/officeart/2005/8/layout/cycle3"/>
    <dgm:cxn modelId="{61855DB3-2038-4C33-904E-3655F7553FF4}" type="presOf" srcId="{2306F754-88BD-4100-9EC2-E3611FE4DF57}" destId="{F2F91710-C12A-4F08-A62D-A181B1489979}" srcOrd="0" destOrd="0" presId="urn:microsoft.com/office/officeart/2005/8/layout/cycle3"/>
    <dgm:cxn modelId="{08CFFE61-8480-4C18-BCEF-95298BB09797}" type="presOf" srcId="{5A3FEDDD-AE15-43C7-8C6E-D8DFA4520E01}" destId="{C8168961-E1EC-4A81-AFD1-6D08E5B190F0}" srcOrd="0" destOrd="0" presId="urn:microsoft.com/office/officeart/2005/8/layout/cycle3"/>
    <dgm:cxn modelId="{059811FB-5E16-4BF8-B5C3-EFFFAB5D20CA}" type="presOf" srcId="{46734A6D-8946-4243-84FC-B94832E6BD6C}" destId="{BBAD644C-6722-4051-BCD7-ABB924501409}" srcOrd="0" destOrd="0" presId="urn:microsoft.com/office/officeart/2005/8/layout/cycle3"/>
    <dgm:cxn modelId="{B400916C-AE57-46B7-A4BC-D6EACBE740AB}" srcId="{2564DF15-AFBF-48BB-998B-031AD623FF46}" destId="{46734A6D-8946-4243-84FC-B94832E6BD6C}" srcOrd="2" destOrd="0" parTransId="{D8B58773-C823-4698-98B9-FDEF647E4592}" sibTransId="{9203AAA8-AD2A-423A-A0CF-4741120D309B}"/>
    <dgm:cxn modelId="{85625936-0B8B-4513-93E0-B33558E2123E}" type="presOf" srcId="{53CAA911-7B89-4F79-AF5D-75DE51636B1A}" destId="{B631B618-8AFD-4AD9-B667-7A5A002F6C58}" srcOrd="0" destOrd="0" presId="urn:microsoft.com/office/officeart/2005/8/layout/cycle3"/>
    <dgm:cxn modelId="{9D11B442-2E13-4C59-9FD6-6F89303C6091}" srcId="{2564DF15-AFBF-48BB-998B-031AD623FF46}" destId="{2306F754-88BD-4100-9EC2-E3611FE4DF57}" srcOrd="4" destOrd="0" parTransId="{C8E9615F-8021-4AA0-A0F6-EC314F760CAB}" sibTransId="{3EDEDC45-26F0-488E-96AF-6A99405B62A9}"/>
    <dgm:cxn modelId="{EFDF0643-A8DA-4308-87DD-C6DAF45E3028}" srcId="{2564DF15-AFBF-48BB-998B-031AD623FF46}" destId="{960A24DC-1B8E-41A5-B2DB-6ABF5B407CB0}" srcOrd="0" destOrd="0" parTransId="{D40948B9-0A7C-4606-98BF-8177178D8BFA}" sibTransId="{3F9E1EE2-468C-4147-9438-5965D186C725}"/>
    <dgm:cxn modelId="{46DC8B1D-8545-44F6-A8B5-DA1B280FFC0C}" srcId="{2564DF15-AFBF-48BB-998B-031AD623FF46}" destId="{53CAA911-7B89-4F79-AF5D-75DE51636B1A}" srcOrd="1" destOrd="0" parTransId="{AE3DE4F8-F6D6-422E-A564-C93B3BCBD541}" sibTransId="{E75A7877-826D-47AC-A8DF-A87869DFB359}"/>
    <dgm:cxn modelId="{7F0B80E7-9F4B-45B0-B235-5527F2D51B47}" type="presOf" srcId="{3F9E1EE2-468C-4147-9438-5965D186C725}" destId="{6AC9D5C7-6566-4ADE-80E8-B1AD545683C5}" srcOrd="0" destOrd="0" presId="urn:microsoft.com/office/officeart/2005/8/layout/cycle3"/>
    <dgm:cxn modelId="{E65ACFFE-2864-481B-95BA-A9C4759FE572}" type="presOf" srcId="{960A24DC-1B8E-41A5-B2DB-6ABF5B407CB0}" destId="{BC81AD47-44F3-4650-A0EA-DA5065472523}" srcOrd="0" destOrd="0" presId="urn:microsoft.com/office/officeart/2005/8/layout/cycle3"/>
    <dgm:cxn modelId="{9A0CBD8E-8297-4996-9ACA-5B5CFF494E61}" srcId="{2564DF15-AFBF-48BB-998B-031AD623FF46}" destId="{5A3FEDDD-AE15-43C7-8C6E-D8DFA4520E01}" srcOrd="3" destOrd="0" parTransId="{10D20D05-B127-4538-BA11-8E2C9188B2C2}" sibTransId="{01D51A25-0499-498B-99B2-10C4280A1FDD}"/>
    <dgm:cxn modelId="{AE4ECBDB-6560-4C3C-AD05-FEE0D9C36E2E}" type="presParOf" srcId="{3214C786-DAE8-4B61-B2E2-033ADEF73446}" destId="{0BBC9218-D4CA-4619-9C9B-7E8721CB9571}" srcOrd="0" destOrd="0" presId="urn:microsoft.com/office/officeart/2005/8/layout/cycle3"/>
    <dgm:cxn modelId="{CEABE877-942D-4E31-8634-B71E377F72F4}" type="presParOf" srcId="{0BBC9218-D4CA-4619-9C9B-7E8721CB9571}" destId="{BC81AD47-44F3-4650-A0EA-DA5065472523}" srcOrd="0" destOrd="0" presId="urn:microsoft.com/office/officeart/2005/8/layout/cycle3"/>
    <dgm:cxn modelId="{511226DD-08AB-4D2B-9A50-67A859EFD375}" type="presParOf" srcId="{0BBC9218-D4CA-4619-9C9B-7E8721CB9571}" destId="{6AC9D5C7-6566-4ADE-80E8-B1AD545683C5}" srcOrd="1" destOrd="0" presId="urn:microsoft.com/office/officeart/2005/8/layout/cycle3"/>
    <dgm:cxn modelId="{BA390A9C-D638-46C8-9C7E-FA952B1BE6F3}" type="presParOf" srcId="{0BBC9218-D4CA-4619-9C9B-7E8721CB9571}" destId="{B631B618-8AFD-4AD9-B667-7A5A002F6C58}" srcOrd="2" destOrd="0" presId="urn:microsoft.com/office/officeart/2005/8/layout/cycle3"/>
    <dgm:cxn modelId="{DDDBC4A7-B4D2-4B12-8F08-21912472E8F8}" type="presParOf" srcId="{0BBC9218-D4CA-4619-9C9B-7E8721CB9571}" destId="{BBAD644C-6722-4051-BCD7-ABB924501409}" srcOrd="3" destOrd="0" presId="urn:microsoft.com/office/officeart/2005/8/layout/cycle3"/>
    <dgm:cxn modelId="{F7B5C993-107B-45C4-B632-221B635E2050}" type="presParOf" srcId="{0BBC9218-D4CA-4619-9C9B-7E8721CB9571}" destId="{C8168961-E1EC-4A81-AFD1-6D08E5B190F0}" srcOrd="4" destOrd="0" presId="urn:microsoft.com/office/officeart/2005/8/layout/cycle3"/>
    <dgm:cxn modelId="{3CB9FEEE-9A97-46ED-8B95-DDE83F502D7D}" type="presParOf" srcId="{0BBC9218-D4CA-4619-9C9B-7E8721CB9571}" destId="{F2F91710-C12A-4F08-A62D-A181B1489979}"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3741C9-9466-4863-A190-6B5245A85C56}" type="doc">
      <dgm:prSet loTypeId="urn:microsoft.com/office/officeart/2005/8/layout/vList5" loCatId="list" qsTypeId="urn:microsoft.com/office/officeart/2005/8/quickstyle/simple1" qsCatId="simple" csTypeId="urn:microsoft.com/office/officeart/2005/8/colors/colorful4" csCatId="colorful" phldr="1"/>
      <dgm:spPr/>
      <dgm:t>
        <a:bodyPr/>
        <a:lstStyle/>
        <a:p>
          <a:pPr rtl="1"/>
          <a:endParaRPr lang="ar-SA"/>
        </a:p>
      </dgm:t>
    </dgm:pt>
    <dgm:pt modelId="{8A486E01-2604-4FD8-91D1-B394BBBB053E}">
      <dgm:prSet phldrT="[نص]" custT="1"/>
      <dgm:spPr/>
      <dgm:t>
        <a:bodyPr/>
        <a:lstStyle/>
        <a:p>
          <a:pPr rtl="1"/>
          <a:r>
            <a:rPr lang="ar-SA" sz="2800" dirty="0" smtClean="0"/>
            <a:t>الأسبوع الأول</a:t>
          </a:r>
          <a:endParaRPr lang="ar-SA" sz="2800" dirty="0"/>
        </a:p>
      </dgm:t>
    </dgm:pt>
    <dgm:pt modelId="{A99A5F9A-F7A4-403D-97D2-DEEA052D9E4A}" type="parTrans" cxnId="{E1DFDB58-A86F-4FF3-9F7E-5F1EA8EB3E3E}">
      <dgm:prSet/>
      <dgm:spPr/>
      <dgm:t>
        <a:bodyPr/>
        <a:lstStyle/>
        <a:p>
          <a:pPr rtl="1"/>
          <a:endParaRPr lang="ar-SA" sz="2800"/>
        </a:p>
      </dgm:t>
    </dgm:pt>
    <dgm:pt modelId="{6B129517-0DB2-4E8B-A0B8-349BAB5D3B9D}" type="sibTrans" cxnId="{E1DFDB58-A86F-4FF3-9F7E-5F1EA8EB3E3E}">
      <dgm:prSet/>
      <dgm:spPr/>
      <dgm:t>
        <a:bodyPr/>
        <a:lstStyle/>
        <a:p>
          <a:pPr rtl="1"/>
          <a:endParaRPr lang="ar-SA" sz="2800"/>
        </a:p>
      </dgm:t>
    </dgm:pt>
    <dgm:pt modelId="{C686CC55-0D6E-4CB5-B883-6E66A4B9C5C3}">
      <dgm:prSet phldrT="[نص]" custT="1"/>
      <dgm:spPr/>
      <dgm:t>
        <a:bodyPr/>
        <a:lstStyle/>
        <a:p>
          <a:pPr rtl="1"/>
          <a:r>
            <a:rPr lang="ar-SA" sz="2800" dirty="0" smtClean="0"/>
            <a:t>التقرير الإعلامي</a:t>
          </a:r>
          <a:endParaRPr lang="ar-SA" sz="2800" dirty="0"/>
        </a:p>
      </dgm:t>
    </dgm:pt>
    <dgm:pt modelId="{1387A7A3-F556-4289-BA21-5F1B31B15094}" type="parTrans" cxnId="{E8F6304B-676D-401E-8982-DEA64153B385}">
      <dgm:prSet/>
      <dgm:spPr/>
      <dgm:t>
        <a:bodyPr/>
        <a:lstStyle/>
        <a:p>
          <a:pPr rtl="1"/>
          <a:endParaRPr lang="ar-SA" sz="2800"/>
        </a:p>
      </dgm:t>
    </dgm:pt>
    <dgm:pt modelId="{9AC6193F-723F-4F34-A340-FE8BC6F5B1EF}" type="sibTrans" cxnId="{E8F6304B-676D-401E-8982-DEA64153B385}">
      <dgm:prSet/>
      <dgm:spPr/>
      <dgm:t>
        <a:bodyPr/>
        <a:lstStyle/>
        <a:p>
          <a:pPr rtl="1"/>
          <a:endParaRPr lang="ar-SA" sz="2800"/>
        </a:p>
      </dgm:t>
    </dgm:pt>
    <dgm:pt modelId="{323F9B00-1B4C-488A-87FD-F23A6E272CEF}">
      <dgm:prSet phldrT="[نص]" custT="1"/>
      <dgm:spPr/>
      <dgm:t>
        <a:bodyPr/>
        <a:lstStyle/>
        <a:p>
          <a:pPr rtl="1"/>
          <a:r>
            <a:rPr lang="ar-SA" sz="2800" dirty="0" smtClean="0"/>
            <a:t>الأسبوع الثاني للرابع</a:t>
          </a:r>
          <a:endParaRPr lang="ar-SA" sz="2800" dirty="0"/>
        </a:p>
      </dgm:t>
    </dgm:pt>
    <dgm:pt modelId="{6AC91AB8-6156-4D6E-ACBB-0AC0812355D4}" type="parTrans" cxnId="{F6FF173C-5182-4753-ABE5-80B17157AEB9}">
      <dgm:prSet/>
      <dgm:spPr/>
      <dgm:t>
        <a:bodyPr/>
        <a:lstStyle/>
        <a:p>
          <a:pPr rtl="1"/>
          <a:endParaRPr lang="ar-SA" sz="2800"/>
        </a:p>
      </dgm:t>
    </dgm:pt>
    <dgm:pt modelId="{E68A0F8B-66CC-43A7-9CB6-47A222B56388}" type="sibTrans" cxnId="{F6FF173C-5182-4753-ABE5-80B17157AEB9}">
      <dgm:prSet/>
      <dgm:spPr/>
      <dgm:t>
        <a:bodyPr/>
        <a:lstStyle/>
        <a:p>
          <a:pPr rtl="1"/>
          <a:endParaRPr lang="ar-SA" sz="2800"/>
        </a:p>
      </dgm:t>
    </dgm:pt>
    <dgm:pt modelId="{E5D7FEFA-B052-4C4C-B5CF-7C278DDBF6EC}">
      <dgm:prSet phldrT="[نص]" custT="1"/>
      <dgm:spPr/>
      <dgm:t>
        <a:bodyPr/>
        <a:lstStyle/>
        <a:p>
          <a:pPr rtl="1"/>
          <a:r>
            <a:rPr lang="ar-SA" sz="2800" dirty="0" smtClean="0"/>
            <a:t>مرحلة تحويل العلاقات إلى صفقات</a:t>
          </a:r>
          <a:endParaRPr lang="ar-SA" sz="2800" dirty="0"/>
        </a:p>
      </dgm:t>
    </dgm:pt>
    <dgm:pt modelId="{8118FD3F-FF2E-4D61-B67D-D1A998CBA1D6}" type="parTrans" cxnId="{A9F2EAEE-C4D7-4BA8-ABC5-F2B5FB5F1EFB}">
      <dgm:prSet/>
      <dgm:spPr/>
      <dgm:t>
        <a:bodyPr/>
        <a:lstStyle/>
        <a:p>
          <a:pPr rtl="1"/>
          <a:endParaRPr lang="ar-SA" sz="2800"/>
        </a:p>
      </dgm:t>
    </dgm:pt>
    <dgm:pt modelId="{54A9376B-6708-4D8F-8DB5-7A1D73B43419}" type="sibTrans" cxnId="{A9F2EAEE-C4D7-4BA8-ABC5-F2B5FB5F1EFB}">
      <dgm:prSet/>
      <dgm:spPr/>
      <dgm:t>
        <a:bodyPr/>
        <a:lstStyle/>
        <a:p>
          <a:pPr rtl="1"/>
          <a:endParaRPr lang="ar-SA" sz="2800"/>
        </a:p>
      </dgm:t>
    </dgm:pt>
    <dgm:pt modelId="{EEFDDB2F-28CF-491E-84C5-C74F7A239EEF}">
      <dgm:prSet phldrT="[نص]" custT="1"/>
      <dgm:spPr/>
      <dgm:t>
        <a:bodyPr/>
        <a:lstStyle/>
        <a:p>
          <a:pPr rtl="1"/>
          <a:r>
            <a:rPr lang="ar-SA" sz="2800" dirty="0" smtClean="0"/>
            <a:t>الأسبوع الثالث للرابع</a:t>
          </a:r>
          <a:endParaRPr lang="ar-SA" sz="2800" dirty="0"/>
        </a:p>
      </dgm:t>
    </dgm:pt>
    <dgm:pt modelId="{F224B32D-CF9E-4693-9BBD-2622F103C525}" type="parTrans" cxnId="{6AD3C549-58BC-4B35-A50B-3553433F79C3}">
      <dgm:prSet/>
      <dgm:spPr/>
      <dgm:t>
        <a:bodyPr/>
        <a:lstStyle/>
        <a:p>
          <a:pPr rtl="1"/>
          <a:endParaRPr lang="ar-SA" sz="2800"/>
        </a:p>
      </dgm:t>
    </dgm:pt>
    <dgm:pt modelId="{208B71A0-5230-47D6-AC64-5713B3DE40BB}" type="sibTrans" cxnId="{6AD3C549-58BC-4B35-A50B-3553433F79C3}">
      <dgm:prSet/>
      <dgm:spPr/>
      <dgm:t>
        <a:bodyPr/>
        <a:lstStyle/>
        <a:p>
          <a:pPr rtl="1"/>
          <a:endParaRPr lang="ar-SA" sz="2800"/>
        </a:p>
      </dgm:t>
    </dgm:pt>
    <dgm:pt modelId="{9DFE649B-82B5-4F92-A54E-716FBBD92021}">
      <dgm:prSet phldrT="[نص]" custT="1"/>
      <dgm:spPr/>
      <dgm:t>
        <a:bodyPr/>
        <a:lstStyle/>
        <a:p>
          <a:pPr rtl="1"/>
          <a:r>
            <a:rPr lang="ar-SA" sz="2800" dirty="0" smtClean="0"/>
            <a:t>التقييم المالي والإداري والإغلاق</a:t>
          </a:r>
          <a:endParaRPr lang="ar-SA" sz="2800" dirty="0"/>
        </a:p>
      </dgm:t>
    </dgm:pt>
    <dgm:pt modelId="{99ACFD3E-9F32-4D49-96BE-760DCF49DDAE}" type="parTrans" cxnId="{19A9D0CE-0B0F-4464-873A-F9DF12B7079B}">
      <dgm:prSet/>
      <dgm:spPr/>
      <dgm:t>
        <a:bodyPr/>
        <a:lstStyle/>
        <a:p>
          <a:pPr rtl="1"/>
          <a:endParaRPr lang="ar-SA" sz="2800"/>
        </a:p>
      </dgm:t>
    </dgm:pt>
    <dgm:pt modelId="{0D695AC9-68AD-48DF-8624-D241734F6330}" type="sibTrans" cxnId="{19A9D0CE-0B0F-4464-873A-F9DF12B7079B}">
      <dgm:prSet/>
      <dgm:spPr/>
      <dgm:t>
        <a:bodyPr/>
        <a:lstStyle/>
        <a:p>
          <a:pPr rtl="1"/>
          <a:endParaRPr lang="ar-SA" sz="2800"/>
        </a:p>
      </dgm:t>
    </dgm:pt>
    <dgm:pt modelId="{CD33212A-BC48-4237-9BF5-FF30A194152C}" type="pres">
      <dgm:prSet presAssocID="{473741C9-9466-4863-A190-6B5245A85C56}" presName="Name0" presStyleCnt="0">
        <dgm:presLayoutVars>
          <dgm:dir val="rev"/>
          <dgm:animLvl val="lvl"/>
          <dgm:resizeHandles val="exact"/>
        </dgm:presLayoutVars>
      </dgm:prSet>
      <dgm:spPr/>
      <dgm:t>
        <a:bodyPr/>
        <a:lstStyle/>
        <a:p>
          <a:pPr rtl="1"/>
          <a:endParaRPr lang="ar-SA"/>
        </a:p>
      </dgm:t>
    </dgm:pt>
    <dgm:pt modelId="{B77CBDF5-FCDF-45E0-839F-887C55F5FF11}" type="pres">
      <dgm:prSet presAssocID="{8A486E01-2604-4FD8-91D1-B394BBBB053E}" presName="linNode" presStyleCnt="0"/>
      <dgm:spPr/>
      <dgm:t>
        <a:bodyPr/>
        <a:lstStyle/>
        <a:p>
          <a:pPr rtl="1"/>
          <a:endParaRPr lang="ar-SA"/>
        </a:p>
      </dgm:t>
    </dgm:pt>
    <dgm:pt modelId="{85C9DB04-0C38-4E10-9C0A-90173FEBFC5D}" type="pres">
      <dgm:prSet presAssocID="{8A486E01-2604-4FD8-91D1-B394BBBB053E}" presName="parentText" presStyleLbl="node1" presStyleIdx="0" presStyleCnt="3">
        <dgm:presLayoutVars>
          <dgm:chMax val="1"/>
          <dgm:bulletEnabled val="1"/>
        </dgm:presLayoutVars>
      </dgm:prSet>
      <dgm:spPr/>
      <dgm:t>
        <a:bodyPr/>
        <a:lstStyle/>
        <a:p>
          <a:pPr rtl="1"/>
          <a:endParaRPr lang="ar-SA"/>
        </a:p>
      </dgm:t>
    </dgm:pt>
    <dgm:pt modelId="{DEBB1DAD-3C47-4A8C-94EF-21846D6E474D}" type="pres">
      <dgm:prSet presAssocID="{8A486E01-2604-4FD8-91D1-B394BBBB053E}" presName="descendantText" presStyleLbl="alignAccFollowNode1" presStyleIdx="0" presStyleCnt="3" custLinFactNeighborY="-293">
        <dgm:presLayoutVars>
          <dgm:bulletEnabled val="1"/>
        </dgm:presLayoutVars>
      </dgm:prSet>
      <dgm:spPr/>
      <dgm:t>
        <a:bodyPr/>
        <a:lstStyle/>
        <a:p>
          <a:pPr rtl="1"/>
          <a:endParaRPr lang="ar-SA"/>
        </a:p>
      </dgm:t>
    </dgm:pt>
    <dgm:pt modelId="{B40D88AF-00C2-48A0-AA08-B9E22113EC00}" type="pres">
      <dgm:prSet presAssocID="{6B129517-0DB2-4E8B-A0B8-349BAB5D3B9D}" presName="sp" presStyleCnt="0"/>
      <dgm:spPr/>
      <dgm:t>
        <a:bodyPr/>
        <a:lstStyle/>
        <a:p>
          <a:pPr rtl="1"/>
          <a:endParaRPr lang="ar-SA"/>
        </a:p>
      </dgm:t>
    </dgm:pt>
    <dgm:pt modelId="{6D6211A2-B6A6-4D8F-9ADF-D33D419B4913}" type="pres">
      <dgm:prSet presAssocID="{323F9B00-1B4C-488A-87FD-F23A6E272CEF}" presName="linNode" presStyleCnt="0"/>
      <dgm:spPr/>
      <dgm:t>
        <a:bodyPr/>
        <a:lstStyle/>
        <a:p>
          <a:pPr rtl="1"/>
          <a:endParaRPr lang="ar-SA"/>
        </a:p>
      </dgm:t>
    </dgm:pt>
    <dgm:pt modelId="{D3645AC4-C289-4339-8AE0-D1CFC6F31D33}" type="pres">
      <dgm:prSet presAssocID="{323F9B00-1B4C-488A-87FD-F23A6E272CEF}" presName="parentText" presStyleLbl="node1" presStyleIdx="1" presStyleCnt="3">
        <dgm:presLayoutVars>
          <dgm:chMax val="1"/>
          <dgm:bulletEnabled val="1"/>
        </dgm:presLayoutVars>
      </dgm:prSet>
      <dgm:spPr/>
      <dgm:t>
        <a:bodyPr/>
        <a:lstStyle/>
        <a:p>
          <a:pPr rtl="1"/>
          <a:endParaRPr lang="ar-SA"/>
        </a:p>
      </dgm:t>
    </dgm:pt>
    <dgm:pt modelId="{0DAACE39-6698-46CF-8AF8-9A237D605D09}" type="pres">
      <dgm:prSet presAssocID="{323F9B00-1B4C-488A-87FD-F23A6E272CEF}" presName="descendantText" presStyleLbl="alignAccFollowNode1" presStyleIdx="1" presStyleCnt="3">
        <dgm:presLayoutVars>
          <dgm:bulletEnabled val="1"/>
        </dgm:presLayoutVars>
      </dgm:prSet>
      <dgm:spPr/>
      <dgm:t>
        <a:bodyPr/>
        <a:lstStyle/>
        <a:p>
          <a:pPr rtl="1"/>
          <a:endParaRPr lang="ar-SA"/>
        </a:p>
      </dgm:t>
    </dgm:pt>
    <dgm:pt modelId="{3475712E-22A7-4372-9444-98BF3C024966}" type="pres">
      <dgm:prSet presAssocID="{E68A0F8B-66CC-43A7-9CB6-47A222B56388}" presName="sp" presStyleCnt="0"/>
      <dgm:spPr/>
      <dgm:t>
        <a:bodyPr/>
        <a:lstStyle/>
        <a:p>
          <a:pPr rtl="1"/>
          <a:endParaRPr lang="ar-SA"/>
        </a:p>
      </dgm:t>
    </dgm:pt>
    <dgm:pt modelId="{F91EB959-DF83-4DE3-B123-C1C7D28B0EC5}" type="pres">
      <dgm:prSet presAssocID="{EEFDDB2F-28CF-491E-84C5-C74F7A239EEF}" presName="linNode" presStyleCnt="0"/>
      <dgm:spPr/>
      <dgm:t>
        <a:bodyPr/>
        <a:lstStyle/>
        <a:p>
          <a:pPr rtl="1"/>
          <a:endParaRPr lang="ar-SA"/>
        </a:p>
      </dgm:t>
    </dgm:pt>
    <dgm:pt modelId="{FBD50169-67FD-4D22-BA86-D54695F93A52}" type="pres">
      <dgm:prSet presAssocID="{EEFDDB2F-28CF-491E-84C5-C74F7A239EEF}" presName="parentText" presStyleLbl="node1" presStyleIdx="2" presStyleCnt="3">
        <dgm:presLayoutVars>
          <dgm:chMax val="1"/>
          <dgm:bulletEnabled val="1"/>
        </dgm:presLayoutVars>
      </dgm:prSet>
      <dgm:spPr/>
      <dgm:t>
        <a:bodyPr/>
        <a:lstStyle/>
        <a:p>
          <a:pPr rtl="1"/>
          <a:endParaRPr lang="ar-SA"/>
        </a:p>
      </dgm:t>
    </dgm:pt>
    <dgm:pt modelId="{266E5E2F-666E-4BFF-A932-8282CFD63340}" type="pres">
      <dgm:prSet presAssocID="{EEFDDB2F-28CF-491E-84C5-C74F7A239EEF}" presName="descendantText" presStyleLbl="alignAccFollowNode1" presStyleIdx="2" presStyleCnt="3">
        <dgm:presLayoutVars>
          <dgm:bulletEnabled val="1"/>
        </dgm:presLayoutVars>
      </dgm:prSet>
      <dgm:spPr/>
      <dgm:t>
        <a:bodyPr/>
        <a:lstStyle/>
        <a:p>
          <a:pPr rtl="1"/>
          <a:endParaRPr lang="ar-SA"/>
        </a:p>
      </dgm:t>
    </dgm:pt>
  </dgm:ptLst>
  <dgm:cxnLst>
    <dgm:cxn modelId="{19A9D0CE-0B0F-4464-873A-F9DF12B7079B}" srcId="{EEFDDB2F-28CF-491E-84C5-C74F7A239EEF}" destId="{9DFE649B-82B5-4F92-A54E-716FBBD92021}" srcOrd="0" destOrd="0" parTransId="{99ACFD3E-9F32-4D49-96BE-760DCF49DDAE}" sibTransId="{0D695AC9-68AD-48DF-8624-D241734F6330}"/>
    <dgm:cxn modelId="{AD4F8056-9BC2-4A17-BD70-7A1DA336EC32}" type="presOf" srcId="{473741C9-9466-4863-A190-6B5245A85C56}" destId="{CD33212A-BC48-4237-9BF5-FF30A194152C}" srcOrd="0" destOrd="0" presId="urn:microsoft.com/office/officeart/2005/8/layout/vList5"/>
    <dgm:cxn modelId="{E8F6304B-676D-401E-8982-DEA64153B385}" srcId="{8A486E01-2604-4FD8-91D1-B394BBBB053E}" destId="{C686CC55-0D6E-4CB5-B883-6E66A4B9C5C3}" srcOrd="0" destOrd="0" parTransId="{1387A7A3-F556-4289-BA21-5F1B31B15094}" sibTransId="{9AC6193F-723F-4F34-A340-FE8BC6F5B1EF}"/>
    <dgm:cxn modelId="{F6FF173C-5182-4753-ABE5-80B17157AEB9}" srcId="{473741C9-9466-4863-A190-6B5245A85C56}" destId="{323F9B00-1B4C-488A-87FD-F23A6E272CEF}" srcOrd="1" destOrd="0" parTransId="{6AC91AB8-6156-4D6E-ACBB-0AC0812355D4}" sibTransId="{E68A0F8B-66CC-43A7-9CB6-47A222B56388}"/>
    <dgm:cxn modelId="{6AD3C549-58BC-4B35-A50B-3553433F79C3}" srcId="{473741C9-9466-4863-A190-6B5245A85C56}" destId="{EEFDDB2F-28CF-491E-84C5-C74F7A239EEF}" srcOrd="2" destOrd="0" parTransId="{F224B32D-CF9E-4693-9BBD-2622F103C525}" sibTransId="{208B71A0-5230-47D6-AC64-5713B3DE40BB}"/>
    <dgm:cxn modelId="{8E1A3176-0F38-474B-A203-2469317F0B66}" type="presOf" srcId="{8A486E01-2604-4FD8-91D1-B394BBBB053E}" destId="{85C9DB04-0C38-4E10-9C0A-90173FEBFC5D}" srcOrd="0" destOrd="0" presId="urn:microsoft.com/office/officeart/2005/8/layout/vList5"/>
    <dgm:cxn modelId="{88271EEE-0522-4D5C-89D7-B400F2199626}" type="presOf" srcId="{9DFE649B-82B5-4F92-A54E-716FBBD92021}" destId="{266E5E2F-666E-4BFF-A932-8282CFD63340}" srcOrd="0" destOrd="0" presId="urn:microsoft.com/office/officeart/2005/8/layout/vList5"/>
    <dgm:cxn modelId="{0ADCD7D2-6960-42CC-BE09-24D08C245BDA}" type="presOf" srcId="{C686CC55-0D6E-4CB5-B883-6E66A4B9C5C3}" destId="{DEBB1DAD-3C47-4A8C-94EF-21846D6E474D}" srcOrd="0" destOrd="0" presId="urn:microsoft.com/office/officeart/2005/8/layout/vList5"/>
    <dgm:cxn modelId="{CBBB03D9-CB25-4F54-A852-7A2C9A00319B}" type="presOf" srcId="{E5D7FEFA-B052-4C4C-B5CF-7C278DDBF6EC}" destId="{0DAACE39-6698-46CF-8AF8-9A237D605D09}" srcOrd="0" destOrd="0" presId="urn:microsoft.com/office/officeart/2005/8/layout/vList5"/>
    <dgm:cxn modelId="{987F5A37-1E6C-471C-91E7-BBFEB081DAC8}" type="presOf" srcId="{EEFDDB2F-28CF-491E-84C5-C74F7A239EEF}" destId="{FBD50169-67FD-4D22-BA86-D54695F93A52}" srcOrd="0" destOrd="0" presId="urn:microsoft.com/office/officeart/2005/8/layout/vList5"/>
    <dgm:cxn modelId="{A9F2EAEE-C4D7-4BA8-ABC5-F2B5FB5F1EFB}" srcId="{323F9B00-1B4C-488A-87FD-F23A6E272CEF}" destId="{E5D7FEFA-B052-4C4C-B5CF-7C278DDBF6EC}" srcOrd="0" destOrd="0" parTransId="{8118FD3F-FF2E-4D61-B67D-D1A998CBA1D6}" sibTransId="{54A9376B-6708-4D8F-8DB5-7A1D73B43419}"/>
    <dgm:cxn modelId="{E1DFDB58-A86F-4FF3-9F7E-5F1EA8EB3E3E}" srcId="{473741C9-9466-4863-A190-6B5245A85C56}" destId="{8A486E01-2604-4FD8-91D1-B394BBBB053E}" srcOrd="0" destOrd="0" parTransId="{A99A5F9A-F7A4-403D-97D2-DEEA052D9E4A}" sibTransId="{6B129517-0DB2-4E8B-A0B8-349BAB5D3B9D}"/>
    <dgm:cxn modelId="{48D7A730-52AC-4415-8FA3-783B958D96EF}" type="presOf" srcId="{323F9B00-1B4C-488A-87FD-F23A6E272CEF}" destId="{D3645AC4-C289-4339-8AE0-D1CFC6F31D33}" srcOrd="0" destOrd="0" presId="urn:microsoft.com/office/officeart/2005/8/layout/vList5"/>
    <dgm:cxn modelId="{1A53296B-8E32-4EDE-9782-5D11CA13137B}" type="presParOf" srcId="{CD33212A-BC48-4237-9BF5-FF30A194152C}" destId="{B77CBDF5-FCDF-45E0-839F-887C55F5FF11}" srcOrd="0" destOrd="0" presId="urn:microsoft.com/office/officeart/2005/8/layout/vList5"/>
    <dgm:cxn modelId="{F7FFD3B6-890E-4AFA-9815-3F5BF3E8DDC1}" type="presParOf" srcId="{B77CBDF5-FCDF-45E0-839F-887C55F5FF11}" destId="{85C9DB04-0C38-4E10-9C0A-90173FEBFC5D}" srcOrd="0" destOrd="0" presId="urn:microsoft.com/office/officeart/2005/8/layout/vList5"/>
    <dgm:cxn modelId="{4DD05082-DEF0-4DFE-AFB4-077D4B123756}" type="presParOf" srcId="{B77CBDF5-FCDF-45E0-839F-887C55F5FF11}" destId="{DEBB1DAD-3C47-4A8C-94EF-21846D6E474D}" srcOrd="1" destOrd="0" presId="urn:microsoft.com/office/officeart/2005/8/layout/vList5"/>
    <dgm:cxn modelId="{9A38E6FF-E728-4DB8-9D9A-C6B0039032B9}" type="presParOf" srcId="{CD33212A-BC48-4237-9BF5-FF30A194152C}" destId="{B40D88AF-00C2-48A0-AA08-B9E22113EC00}" srcOrd="1" destOrd="0" presId="urn:microsoft.com/office/officeart/2005/8/layout/vList5"/>
    <dgm:cxn modelId="{982B6E7C-668C-4D33-ABE7-ABAD185EAE97}" type="presParOf" srcId="{CD33212A-BC48-4237-9BF5-FF30A194152C}" destId="{6D6211A2-B6A6-4D8F-9ADF-D33D419B4913}" srcOrd="2" destOrd="0" presId="urn:microsoft.com/office/officeart/2005/8/layout/vList5"/>
    <dgm:cxn modelId="{EBECA8BF-F97A-4804-80EA-C33BEB555EE1}" type="presParOf" srcId="{6D6211A2-B6A6-4D8F-9ADF-D33D419B4913}" destId="{D3645AC4-C289-4339-8AE0-D1CFC6F31D33}" srcOrd="0" destOrd="0" presId="urn:microsoft.com/office/officeart/2005/8/layout/vList5"/>
    <dgm:cxn modelId="{A40C43E9-9118-475E-936A-9854AF11F367}" type="presParOf" srcId="{6D6211A2-B6A6-4D8F-9ADF-D33D419B4913}" destId="{0DAACE39-6698-46CF-8AF8-9A237D605D09}" srcOrd="1" destOrd="0" presId="urn:microsoft.com/office/officeart/2005/8/layout/vList5"/>
    <dgm:cxn modelId="{0AE0A80C-DE59-4025-8EB4-F45ACCB7EB7A}" type="presParOf" srcId="{CD33212A-BC48-4237-9BF5-FF30A194152C}" destId="{3475712E-22A7-4372-9444-98BF3C024966}" srcOrd="3" destOrd="0" presId="urn:microsoft.com/office/officeart/2005/8/layout/vList5"/>
    <dgm:cxn modelId="{C0ACEEDB-6D01-4482-BBE4-B022C0BD244A}" type="presParOf" srcId="{CD33212A-BC48-4237-9BF5-FF30A194152C}" destId="{F91EB959-DF83-4DE3-B123-C1C7D28B0EC5}" srcOrd="4" destOrd="0" presId="urn:microsoft.com/office/officeart/2005/8/layout/vList5"/>
    <dgm:cxn modelId="{BDD4EC8F-E920-48C1-AEE9-B9E59875F762}" type="presParOf" srcId="{F91EB959-DF83-4DE3-B123-C1C7D28B0EC5}" destId="{FBD50169-67FD-4D22-BA86-D54695F93A52}" srcOrd="0" destOrd="0" presId="urn:microsoft.com/office/officeart/2005/8/layout/vList5"/>
    <dgm:cxn modelId="{28454C1B-492A-4ED9-8593-D3950067B1B7}" type="presParOf" srcId="{F91EB959-DF83-4DE3-B123-C1C7D28B0EC5}" destId="{266E5E2F-666E-4BFF-A932-8282CFD6334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7BADB-4298-4DD1-A068-EEC2399D4FD3}">
      <dsp:nvSpPr>
        <dsp:cNvPr id="0" name=""/>
        <dsp:cNvSpPr/>
      </dsp:nvSpPr>
      <dsp:spPr>
        <a:xfrm>
          <a:off x="1955111" y="-4276"/>
          <a:ext cx="4748967" cy="4748967"/>
        </a:xfrm>
        <a:prstGeom prst="circularArrow">
          <a:avLst>
            <a:gd name="adj1" fmla="val 5274"/>
            <a:gd name="adj2" fmla="val 312630"/>
            <a:gd name="adj3" fmla="val 14224109"/>
            <a:gd name="adj4" fmla="val 17129373"/>
            <a:gd name="adj5" fmla="val 5477"/>
          </a:avLst>
        </a:prstGeom>
        <a:solidFill>
          <a:schemeClr val="accent4">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C33744C4-3559-4FBC-A3D3-EF40D86B2240}">
      <dsp:nvSpPr>
        <dsp:cNvPr id="0" name=""/>
        <dsp:cNvSpPr/>
      </dsp:nvSpPr>
      <dsp:spPr>
        <a:xfrm>
          <a:off x="3424777" y="1453"/>
          <a:ext cx="1809635" cy="904817"/>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1">
            <a:lnSpc>
              <a:spcPct val="90000"/>
            </a:lnSpc>
            <a:spcBef>
              <a:spcPct val="0"/>
            </a:spcBef>
            <a:spcAft>
              <a:spcPct val="35000"/>
            </a:spcAft>
          </a:pPr>
          <a:r>
            <a:rPr lang="ar-SA" sz="2400" kern="1200" dirty="0" smtClean="0"/>
            <a:t>تحديد أهداف الفعالية</a:t>
          </a:r>
          <a:endParaRPr lang="ar-SA" sz="2400" kern="1200" dirty="0"/>
        </a:p>
      </dsp:txBody>
      <dsp:txXfrm>
        <a:off x="3468947" y="45623"/>
        <a:ext cx="1721295" cy="816477"/>
      </dsp:txXfrm>
    </dsp:sp>
    <dsp:sp modelId="{941453B0-24AE-49D5-AA81-5CABD6E9E121}">
      <dsp:nvSpPr>
        <dsp:cNvPr id="0" name=""/>
        <dsp:cNvSpPr/>
      </dsp:nvSpPr>
      <dsp:spPr>
        <a:xfrm>
          <a:off x="5093226" y="964733"/>
          <a:ext cx="1809635" cy="904817"/>
        </a:xfrm>
        <a:prstGeom prst="roundRect">
          <a:avLst/>
        </a:prstGeom>
        <a:solidFill>
          <a:schemeClr val="accent4">
            <a:hueOff val="1960178"/>
            <a:satOff val="-8155"/>
            <a:lumOff val="192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1">
            <a:lnSpc>
              <a:spcPct val="90000"/>
            </a:lnSpc>
            <a:spcBef>
              <a:spcPct val="0"/>
            </a:spcBef>
            <a:spcAft>
              <a:spcPct val="35000"/>
            </a:spcAft>
          </a:pPr>
          <a:r>
            <a:rPr lang="ar-SA" sz="2400" kern="1200" dirty="0" smtClean="0"/>
            <a:t>دراسة الجمهور المستهدف</a:t>
          </a:r>
          <a:endParaRPr lang="ar-SA" sz="2400" kern="1200" dirty="0"/>
        </a:p>
      </dsp:txBody>
      <dsp:txXfrm>
        <a:off x="5137396" y="1008903"/>
        <a:ext cx="1721295" cy="816477"/>
      </dsp:txXfrm>
    </dsp:sp>
    <dsp:sp modelId="{CE6BC1F0-AE41-4C88-A11B-A9E32B883CA1}">
      <dsp:nvSpPr>
        <dsp:cNvPr id="0" name=""/>
        <dsp:cNvSpPr/>
      </dsp:nvSpPr>
      <dsp:spPr>
        <a:xfrm>
          <a:off x="5093226" y="2891291"/>
          <a:ext cx="1809635" cy="904817"/>
        </a:xfrm>
        <a:prstGeom prst="roundRect">
          <a:avLst/>
        </a:prstGeom>
        <a:solidFill>
          <a:schemeClr val="accent4">
            <a:hueOff val="3920356"/>
            <a:satOff val="-16311"/>
            <a:lumOff val="384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1">
            <a:lnSpc>
              <a:spcPct val="90000"/>
            </a:lnSpc>
            <a:spcBef>
              <a:spcPct val="0"/>
            </a:spcBef>
            <a:spcAft>
              <a:spcPct val="35000"/>
            </a:spcAft>
          </a:pPr>
          <a:r>
            <a:rPr lang="ar-SA" sz="2400" kern="1200" dirty="0" smtClean="0"/>
            <a:t>تحديد المكان</a:t>
          </a:r>
          <a:endParaRPr lang="ar-SA" sz="2400" kern="1200" dirty="0"/>
        </a:p>
      </dsp:txBody>
      <dsp:txXfrm>
        <a:off x="5137396" y="2935461"/>
        <a:ext cx="1721295" cy="816477"/>
      </dsp:txXfrm>
    </dsp:sp>
    <dsp:sp modelId="{74E400CD-112A-4A19-A0BA-C1B6F2C9E033}">
      <dsp:nvSpPr>
        <dsp:cNvPr id="0" name=""/>
        <dsp:cNvSpPr/>
      </dsp:nvSpPr>
      <dsp:spPr>
        <a:xfrm>
          <a:off x="3424777" y="3854571"/>
          <a:ext cx="1809635" cy="904817"/>
        </a:xfrm>
        <a:prstGeom prst="roundRect">
          <a:avLst/>
        </a:prstGeom>
        <a:solidFill>
          <a:schemeClr val="accent4">
            <a:hueOff val="5880535"/>
            <a:satOff val="-24466"/>
            <a:lumOff val="576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1">
            <a:lnSpc>
              <a:spcPct val="90000"/>
            </a:lnSpc>
            <a:spcBef>
              <a:spcPct val="0"/>
            </a:spcBef>
            <a:spcAft>
              <a:spcPct val="35000"/>
            </a:spcAft>
          </a:pPr>
          <a:r>
            <a:rPr lang="ar-SA" sz="2400" kern="1200" dirty="0" smtClean="0"/>
            <a:t>إعداد الجدول الزمني</a:t>
          </a:r>
          <a:endParaRPr lang="ar-SA" sz="2400" kern="1200" dirty="0"/>
        </a:p>
      </dsp:txBody>
      <dsp:txXfrm>
        <a:off x="3468947" y="3898741"/>
        <a:ext cx="1721295" cy="816477"/>
      </dsp:txXfrm>
    </dsp:sp>
    <dsp:sp modelId="{9B6D9673-C78D-4621-8D2A-9C4F3B6267D1}">
      <dsp:nvSpPr>
        <dsp:cNvPr id="0" name=""/>
        <dsp:cNvSpPr/>
      </dsp:nvSpPr>
      <dsp:spPr>
        <a:xfrm>
          <a:off x="1756328" y="2891291"/>
          <a:ext cx="1809635" cy="904817"/>
        </a:xfrm>
        <a:prstGeom prst="roundRect">
          <a:avLst/>
        </a:prstGeom>
        <a:solidFill>
          <a:schemeClr val="accent4">
            <a:hueOff val="7840713"/>
            <a:satOff val="-32622"/>
            <a:lumOff val="768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1">
            <a:lnSpc>
              <a:spcPct val="90000"/>
            </a:lnSpc>
            <a:spcBef>
              <a:spcPct val="0"/>
            </a:spcBef>
            <a:spcAft>
              <a:spcPct val="35000"/>
            </a:spcAft>
          </a:pPr>
          <a:r>
            <a:rPr lang="ar-SA" sz="2400" kern="1200" dirty="0" smtClean="0"/>
            <a:t>إعداد فريق العمل</a:t>
          </a:r>
          <a:endParaRPr lang="ar-SA" sz="2400" kern="1200" dirty="0"/>
        </a:p>
      </dsp:txBody>
      <dsp:txXfrm>
        <a:off x="1800498" y="2935461"/>
        <a:ext cx="1721295" cy="816477"/>
      </dsp:txXfrm>
    </dsp:sp>
    <dsp:sp modelId="{5CCEB7A0-5535-4E77-BE2E-8ED3D90E869D}">
      <dsp:nvSpPr>
        <dsp:cNvPr id="0" name=""/>
        <dsp:cNvSpPr/>
      </dsp:nvSpPr>
      <dsp:spPr>
        <a:xfrm>
          <a:off x="1756328" y="964733"/>
          <a:ext cx="1809635" cy="904817"/>
        </a:xfrm>
        <a:prstGeom prst="roundRect">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1">
            <a:lnSpc>
              <a:spcPct val="90000"/>
            </a:lnSpc>
            <a:spcBef>
              <a:spcPct val="0"/>
            </a:spcBef>
            <a:spcAft>
              <a:spcPct val="35000"/>
            </a:spcAft>
          </a:pPr>
          <a:r>
            <a:rPr lang="ar-SA" sz="2400" kern="1200" dirty="0" smtClean="0"/>
            <a:t>إعداد الميزانية</a:t>
          </a:r>
          <a:endParaRPr lang="ar-SA" sz="2400" kern="1200" dirty="0"/>
        </a:p>
      </dsp:txBody>
      <dsp:txXfrm>
        <a:off x="1800498" y="1008903"/>
        <a:ext cx="1721295" cy="8164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988DF-49F2-4070-B8E4-10C22B772C10}">
      <dsp:nvSpPr>
        <dsp:cNvPr id="0" name=""/>
        <dsp:cNvSpPr/>
      </dsp:nvSpPr>
      <dsp:spPr>
        <a:xfrm>
          <a:off x="2672799" y="0"/>
          <a:ext cx="6789980" cy="1056632"/>
        </a:xfrm>
        <a:prstGeom prst="rightArrow">
          <a:avLst>
            <a:gd name="adj1" fmla="val 75000"/>
            <a:gd name="adj2" fmla="val 50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الربحية، تعزيز العلامة التجارية، جمع بيانات العملاء</a:t>
          </a:r>
          <a:endParaRPr lang="ar-SA" sz="2800" kern="1200" dirty="0"/>
        </a:p>
      </dsp:txBody>
      <dsp:txXfrm>
        <a:off x="2672799" y="132079"/>
        <a:ext cx="6393743" cy="792474"/>
      </dsp:txXfrm>
    </dsp:sp>
    <dsp:sp modelId="{A004A02C-4D30-47A0-9967-D79F5A21C2C6}">
      <dsp:nvSpPr>
        <dsp:cNvPr id="0" name=""/>
        <dsp:cNvSpPr/>
      </dsp:nvSpPr>
      <dsp:spPr>
        <a:xfrm>
          <a:off x="236" y="0"/>
          <a:ext cx="2672563" cy="105663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أهداف المنظمين</a:t>
          </a:r>
          <a:endParaRPr lang="ar-SA" sz="2800" kern="1200" dirty="0"/>
        </a:p>
      </dsp:txBody>
      <dsp:txXfrm>
        <a:off x="51817" y="51581"/>
        <a:ext cx="2569401" cy="953470"/>
      </dsp:txXfrm>
    </dsp:sp>
    <dsp:sp modelId="{04B0ED78-003E-48D5-BD5F-867170F0A394}">
      <dsp:nvSpPr>
        <dsp:cNvPr id="0" name=""/>
        <dsp:cNvSpPr/>
      </dsp:nvSpPr>
      <dsp:spPr>
        <a:xfrm>
          <a:off x="2719577" y="1162295"/>
          <a:ext cx="6737085" cy="1056632"/>
        </a:xfrm>
        <a:prstGeom prst="rightArrow">
          <a:avLst>
            <a:gd name="adj1" fmla="val 75000"/>
            <a:gd name="adj2" fmla="val 50000"/>
          </a:avLst>
        </a:prstGeom>
        <a:solidFill>
          <a:schemeClr val="accent4">
            <a:tint val="40000"/>
            <a:alpha val="90000"/>
            <a:hueOff val="5430963"/>
            <a:satOff val="-25622"/>
            <a:lumOff val="-925"/>
            <a:alphaOff val="0"/>
          </a:schemeClr>
        </a:solidFill>
        <a:ln w="6350" cap="flat" cmpd="sng" algn="ctr">
          <a:solidFill>
            <a:schemeClr val="accent4">
              <a:tint val="40000"/>
              <a:alpha val="90000"/>
              <a:hueOff val="5430963"/>
              <a:satOff val="-25622"/>
              <a:lumOff val="-925"/>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التعلم، عقد الصفقات، الترفيه، التجربة.</a:t>
          </a:r>
          <a:endParaRPr lang="ar-SA" sz="2800" kern="1200" dirty="0"/>
        </a:p>
      </dsp:txBody>
      <dsp:txXfrm>
        <a:off x="2719577" y="1294374"/>
        <a:ext cx="6340848" cy="792474"/>
      </dsp:txXfrm>
    </dsp:sp>
    <dsp:sp modelId="{4CC6D3E0-644D-4DB9-9992-BED75625F984}">
      <dsp:nvSpPr>
        <dsp:cNvPr id="0" name=""/>
        <dsp:cNvSpPr/>
      </dsp:nvSpPr>
      <dsp:spPr>
        <a:xfrm>
          <a:off x="6353" y="1162295"/>
          <a:ext cx="2713224" cy="1056632"/>
        </a:xfrm>
        <a:prstGeom prst="roundRect">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أهداف الحضور</a:t>
          </a:r>
          <a:endParaRPr lang="ar-SA" sz="2800" kern="1200" dirty="0"/>
        </a:p>
      </dsp:txBody>
      <dsp:txXfrm>
        <a:off x="57934" y="1213876"/>
        <a:ext cx="2610062" cy="953470"/>
      </dsp:txXfrm>
    </dsp:sp>
    <dsp:sp modelId="{85EA3213-531B-4774-A9E4-989B3C96FA85}">
      <dsp:nvSpPr>
        <dsp:cNvPr id="0" name=""/>
        <dsp:cNvSpPr/>
      </dsp:nvSpPr>
      <dsp:spPr>
        <a:xfrm>
          <a:off x="2692691" y="2324590"/>
          <a:ext cx="6768679" cy="1056632"/>
        </a:xfrm>
        <a:prstGeom prst="rightArrow">
          <a:avLst>
            <a:gd name="adj1" fmla="val 75000"/>
            <a:gd name="adj2" fmla="val 50000"/>
          </a:avLst>
        </a:prstGeom>
        <a:solidFill>
          <a:schemeClr val="accent4">
            <a:tint val="40000"/>
            <a:alpha val="90000"/>
            <a:hueOff val="10861925"/>
            <a:satOff val="-51245"/>
            <a:lumOff val="-1851"/>
            <a:alphaOff val="0"/>
          </a:schemeClr>
        </a:solidFill>
        <a:ln w="6350" cap="flat" cmpd="sng" algn="ctr">
          <a:solidFill>
            <a:schemeClr val="accent4">
              <a:tint val="40000"/>
              <a:alpha val="90000"/>
              <a:hueOff val="10861925"/>
              <a:satOff val="-51245"/>
              <a:lumOff val="-1851"/>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الوصول للجمهور المستهدف، تحسين الصورة الذهنية</a:t>
          </a:r>
          <a:endParaRPr lang="ar-SA" sz="2800" kern="1200" dirty="0"/>
        </a:p>
      </dsp:txBody>
      <dsp:txXfrm>
        <a:off x="2692691" y="2456669"/>
        <a:ext cx="6372442" cy="792474"/>
      </dsp:txXfrm>
    </dsp:sp>
    <dsp:sp modelId="{937A76B2-8AB0-49A9-AF94-9555071BE9D9}">
      <dsp:nvSpPr>
        <dsp:cNvPr id="0" name=""/>
        <dsp:cNvSpPr/>
      </dsp:nvSpPr>
      <dsp:spPr>
        <a:xfrm>
          <a:off x="1646" y="2324590"/>
          <a:ext cx="2691045" cy="1056632"/>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أهداف الرعاة</a:t>
          </a:r>
          <a:endParaRPr lang="ar-SA" sz="2800" kern="1200" dirty="0"/>
        </a:p>
      </dsp:txBody>
      <dsp:txXfrm>
        <a:off x="53227" y="2376171"/>
        <a:ext cx="2587883" cy="9534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EC840-D24B-42F6-B49D-011D3A25CC19}">
      <dsp:nvSpPr>
        <dsp:cNvPr id="0" name=""/>
        <dsp:cNvSpPr/>
      </dsp:nvSpPr>
      <dsp:spPr>
        <a:xfrm>
          <a:off x="1366626" y="0"/>
          <a:ext cx="6026571" cy="3766607"/>
        </a:xfrm>
        <a:prstGeom prst="swooshArrow">
          <a:avLst>
            <a:gd name="adj1" fmla="val 25000"/>
            <a:gd name="adj2" fmla="val 25000"/>
          </a:avLst>
        </a:prstGeom>
        <a:gradFill rotWithShape="0">
          <a:gsLst>
            <a:gs pos="0">
              <a:schemeClr val="accent4">
                <a:tint val="40000"/>
                <a:hueOff val="0"/>
                <a:satOff val="0"/>
                <a:lumOff val="0"/>
                <a:alphaOff val="0"/>
                <a:satMod val="103000"/>
                <a:lumMod val="102000"/>
                <a:tint val="94000"/>
              </a:schemeClr>
            </a:gs>
            <a:gs pos="50000">
              <a:schemeClr val="accent4">
                <a:tint val="40000"/>
                <a:hueOff val="0"/>
                <a:satOff val="0"/>
                <a:lumOff val="0"/>
                <a:alphaOff val="0"/>
                <a:satMod val="110000"/>
                <a:lumMod val="100000"/>
                <a:shade val="100000"/>
              </a:schemeClr>
            </a:gs>
            <a:gs pos="100000">
              <a:schemeClr val="accent4">
                <a:tint val="4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B558B47C-DFFF-4736-9848-1C5DA337754D}">
      <dsp:nvSpPr>
        <dsp:cNvPr id="0" name=""/>
        <dsp:cNvSpPr/>
      </dsp:nvSpPr>
      <dsp:spPr>
        <a:xfrm>
          <a:off x="2132001" y="2599712"/>
          <a:ext cx="156690" cy="156690"/>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42DDE792-DBC5-4AE0-997E-71FED3715907}">
      <dsp:nvSpPr>
        <dsp:cNvPr id="0" name=""/>
        <dsp:cNvSpPr/>
      </dsp:nvSpPr>
      <dsp:spPr>
        <a:xfrm>
          <a:off x="2210346" y="2678057"/>
          <a:ext cx="1404191" cy="1088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27" tIns="0" rIns="0" bIns="0" numCol="1" spcCol="1270" anchor="t" anchorCtr="0">
          <a:noAutofit/>
        </a:bodyPr>
        <a:lstStyle/>
        <a:p>
          <a:pPr lvl="0" algn="l" defTabSz="1066800" rtl="1">
            <a:lnSpc>
              <a:spcPct val="90000"/>
            </a:lnSpc>
            <a:spcBef>
              <a:spcPct val="0"/>
            </a:spcBef>
            <a:spcAft>
              <a:spcPct val="35000"/>
            </a:spcAft>
          </a:pPr>
          <a:r>
            <a:rPr lang="ar-SA" sz="2400" kern="1200" dirty="0" smtClean="0"/>
            <a:t>نموذج الأبعاد الأربعة للتقسيم</a:t>
          </a:r>
          <a:endParaRPr lang="ar-SA" sz="2400" kern="1200" dirty="0"/>
        </a:p>
      </dsp:txBody>
      <dsp:txXfrm>
        <a:off x="2210346" y="2678057"/>
        <a:ext cx="1404191" cy="1088549"/>
      </dsp:txXfrm>
    </dsp:sp>
    <dsp:sp modelId="{A4F30F73-1F9B-4626-84C5-2EA33710AFAF}">
      <dsp:nvSpPr>
        <dsp:cNvPr id="0" name=""/>
        <dsp:cNvSpPr/>
      </dsp:nvSpPr>
      <dsp:spPr>
        <a:xfrm>
          <a:off x="3515099" y="1575948"/>
          <a:ext cx="283248" cy="283248"/>
        </a:xfrm>
        <a:prstGeom prst="ellipse">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D748FB0-A5C7-4AF5-94AB-C19C9351861D}">
      <dsp:nvSpPr>
        <dsp:cNvPr id="0" name=""/>
        <dsp:cNvSpPr/>
      </dsp:nvSpPr>
      <dsp:spPr>
        <a:xfrm>
          <a:off x="3656723" y="1717572"/>
          <a:ext cx="1446377" cy="2049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88" tIns="0" rIns="0" bIns="0" numCol="1" spcCol="1270" anchor="t" anchorCtr="0">
          <a:noAutofit/>
        </a:bodyPr>
        <a:lstStyle/>
        <a:p>
          <a:pPr lvl="0" algn="l" defTabSz="1066800" rtl="1">
            <a:lnSpc>
              <a:spcPct val="90000"/>
            </a:lnSpc>
            <a:spcBef>
              <a:spcPct val="0"/>
            </a:spcBef>
            <a:spcAft>
              <a:spcPct val="35000"/>
            </a:spcAft>
          </a:pPr>
          <a:r>
            <a:rPr lang="ar-SA" sz="2400" kern="1200" dirty="0" smtClean="0"/>
            <a:t>مصفوفة القوة والاهتمام</a:t>
          </a:r>
          <a:endParaRPr lang="ar-SA" sz="2400" kern="1200" dirty="0"/>
        </a:p>
      </dsp:txBody>
      <dsp:txXfrm>
        <a:off x="3656723" y="1717572"/>
        <a:ext cx="1446377" cy="2049034"/>
      </dsp:txXfrm>
    </dsp:sp>
    <dsp:sp modelId="{DE1FB9D5-63C9-4366-98E4-BC20F5D6752A}">
      <dsp:nvSpPr>
        <dsp:cNvPr id="0" name=""/>
        <dsp:cNvSpPr/>
      </dsp:nvSpPr>
      <dsp:spPr>
        <a:xfrm>
          <a:off x="5178433" y="952951"/>
          <a:ext cx="391727" cy="391727"/>
        </a:xfrm>
        <a:prstGeom prst="ellipse">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F83510C-F2EB-4A60-A653-B21797D9F432}">
      <dsp:nvSpPr>
        <dsp:cNvPr id="0" name=""/>
        <dsp:cNvSpPr/>
      </dsp:nvSpPr>
      <dsp:spPr>
        <a:xfrm>
          <a:off x="5374296" y="1148815"/>
          <a:ext cx="1446377" cy="2617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568" tIns="0" rIns="0" bIns="0" numCol="1" spcCol="1270" anchor="t" anchorCtr="0">
          <a:noAutofit/>
        </a:bodyPr>
        <a:lstStyle/>
        <a:p>
          <a:pPr lvl="0" algn="l" defTabSz="1066800" rtl="1">
            <a:lnSpc>
              <a:spcPct val="90000"/>
            </a:lnSpc>
            <a:spcBef>
              <a:spcPct val="0"/>
            </a:spcBef>
            <a:spcAft>
              <a:spcPct val="35000"/>
            </a:spcAft>
          </a:pPr>
          <a:r>
            <a:rPr lang="ar-SA" sz="2400" kern="1200" dirty="0" smtClean="0"/>
            <a:t>نموذج (</a:t>
          </a:r>
          <a:r>
            <a:rPr lang="en-US" sz="2400" kern="1200" dirty="0" smtClean="0"/>
            <a:t>STP</a:t>
          </a:r>
          <a:r>
            <a:rPr lang="ar-SA" sz="2400" kern="1200" dirty="0" smtClean="0"/>
            <a:t>) الاستراتيجي</a:t>
          </a:r>
          <a:endParaRPr lang="ar-SA" sz="2400" kern="1200" dirty="0"/>
        </a:p>
      </dsp:txBody>
      <dsp:txXfrm>
        <a:off x="5374296" y="1148815"/>
        <a:ext cx="1446377" cy="26177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988DF-49F2-4070-B8E4-10C22B772C10}">
      <dsp:nvSpPr>
        <dsp:cNvPr id="0" name=""/>
        <dsp:cNvSpPr/>
      </dsp:nvSpPr>
      <dsp:spPr>
        <a:xfrm>
          <a:off x="2569122" y="1057"/>
          <a:ext cx="7692498" cy="838732"/>
        </a:xfrm>
        <a:prstGeom prst="rightArrow">
          <a:avLst>
            <a:gd name="adj1" fmla="val 75000"/>
            <a:gd name="adj2" fmla="val 50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الخصائص الإحصائية (العمر، الجنس، الدخل، مستوى التعليم)</a:t>
          </a:r>
          <a:endParaRPr lang="ar-SA" sz="2800" kern="1200" dirty="0"/>
        </a:p>
      </dsp:txBody>
      <dsp:txXfrm>
        <a:off x="2569122" y="105899"/>
        <a:ext cx="7377974" cy="629049"/>
      </dsp:txXfrm>
    </dsp:sp>
    <dsp:sp modelId="{A004A02C-4D30-47A0-9967-D79F5A21C2C6}">
      <dsp:nvSpPr>
        <dsp:cNvPr id="0" name=""/>
        <dsp:cNvSpPr/>
      </dsp:nvSpPr>
      <dsp:spPr>
        <a:xfrm>
          <a:off x="1497" y="1057"/>
          <a:ext cx="2567625" cy="83873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التقسيم الديموغرافي</a:t>
          </a:r>
          <a:endParaRPr lang="ar-SA" sz="2800" kern="1200" dirty="0"/>
        </a:p>
      </dsp:txBody>
      <dsp:txXfrm>
        <a:off x="42441" y="42001"/>
        <a:ext cx="2485737" cy="756844"/>
      </dsp:txXfrm>
    </dsp:sp>
    <dsp:sp modelId="{04B0ED78-003E-48D5-BD5F-867170F0A394}">
      <dsp:nvSpPr>
        <dsp:cNvPr id="0" name=""/>
        <dsp:cNvSpPr/>
      </dsp:nvSpPr>
      <dsp:spPr>
        <a:xfrm>
          <a:off x="2782892" y="923662"/>
          <a:ext cx="7475161" cy="838732"/>
        </a:xfrm>
        <a:prstGeom prst="rightArrow">
          <a:avLst>
            <a:gd name="adj1" fmla="val 75000"/>
            <a:gd name="adj2" fmla="val 50000"/>
          </a:avLst>
        </a:prstGeom>
        <a:solidFill>
          <a:schemeClr val="accent4">
            <a:tint val="40000"/>
            <a:alpha val="90000"/>
            <a:hueOff val="3620642"/>
            <a:satOff val="-17082"/>
            <a:lumOff val="-617"/>
            <a:alphaOff val="0"/>
          </a:schemeClr>
        </a:solidFill>
        <a:ln w="6350" cap="flat" cmpd="sng" algn="ctr">
          <a:solidFill>
            <a:schemeClr val="accent4">
              <a:tint val="40000"/>
              <a:alpha val="90000"/>
              <a:hueOff val="3620642"/>
              <a:satOff val="-17082"/>
              <a:lumOff val="-617"/>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مكان الإقامة، النطاق الحضري أو الريفي.</a:t>
          </a:r>
          <a:endParaRPr lang="ar-SA" sz="2800" kern="1200" dirty="0"/>
        </a:p>
      </dsp:txBody>
      <dsp:txXfrm>
        <a:off x="2782892" y="1028504"/>
        <a:ext cx="7160637" cy="629049"/>
      </dsp:txXfrm>
    </dsp:sp>
    <dsp:sp modelId="{4CC6D3E0-644D-4DB9-9992-BED75625F984}">
      <dsp:nvSpPr>
        <dsp:cNvPr id="0" name=""/>
        <dsp:cNvSpPr/>
      </dsp:nvSpPr>
      <dsp:spPr>
        <a:xfrm>
          <a:off x="0" y="965599"/>
          <a:ext cx="2777827" cy="838732"/>
        </a:xfrm>
        <a:prstGeom prst="roundRect">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التقسيم الجغرافي</a:t>
          </a:r>
          <a:endParaRPr lang="ar-SA" sz="2800" kern="1200" dirty="0"/>
        </a:p>
      </dsp:txBody>
      <dsp:txXfrm>
        <a:off x="40944" y="1006543"/>
        <a:ext cx="2695939" cy="756844"/>
      </dsp:txXfrm>
    </dsp:sp>
    <dsp:sp modelId="{85EA3213-531B-4774-A9E4-989B3C96FA85}">
      <dsp:nvSpPr>
        <dsp:cNvPr id="0" name=""/>
        <dsp:cNvSpPr/>
      </dsp:nvSpPr>
      <dsp:spPr>
        <a:xfrm>
          <a:off x="2853046" y="1846268"/>
          <a:ext cx="7407445" cy="838732"/>
        </a:xfrm>
        <a:prstGeom prst="rightArrow">
          <a:avLst>
            <a:gd name="adj1" fmla="val 75000"/>
            <a:gd name="adj2" fmla="val 50000"/>
          </a:avLst>
        </a:prstGeom>
        <a:solidFill>
          <a:schemeClr val="accent4">
            <a:tint val="40000"/>
            <a:alpha val="90000"/>
            <a:hueOff val="7241284"/>
            <a:satOff val="-34163"/>
            <a:lumOff val="-1234"/>
            <a:alphaOff val="0"/>
          </a:schemeClr>
        </a:solidFill>
        <a:ln w="6350" cap="flat" cmpd="sng" algn="ctr">
          <a:solidFill>
            <a:schemeClr val="accent4">
              <a:tint val="40000"/>
              <a:alpha val="90000"/>
              <a:hueOff val="7241284"/>
              <a:satOff val="-34163"/>
              <a:lumOff val="-1234"/>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القيّم، نمط الحياة، الاهتمامات.</a:t>
          </a:r>
          <a:endParaRPr lang="ar-SA" sz="2800" kern="1200" dirty="0"/>
        </a:p>
      </dsp:txBody>
      <dsp:txXfrm>
        <a:off x="2853046" y="1951110"/>
        <a:ext cx="7092921" cy="629049"/>
      </dsp:txXfrm>
    </dsp:sp>
    <dsp:sp modelId="{937A76B2-8AB0-49A9-AF94-9555071BE9D9}">
      <dsp:nvSpPr>
        <dsp:cNvPr id="0" name=""/>
        <dsp:cNvSpPr/>
      </dsp:nvSpPr>
      <dsp:spPr>
        <a:xfrm>
          <a:off x="2626" y="1846268"/>
          <a:ext cx="2850420" cy="838732"/>
        </a:xfrm>
        <a:prstGeom prst="roundRect">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التقسيم النفسي</a:t>
          </a:r>
          <a:endParaRPr lang="ar-SA" sz="2800" kern="1200" dirty="0"/>
        </a:p>
      </dsp:txBody>
      <dsp:txXfrm>
        <a:off x="43570" y="1887212"/>
        <a:ext cx="2768532" cy="756844"/>
      </dsp:txXfrm>
    </dsp:sp>
    <dsp:sp modelId="{CE0231EC-1CFD-4104-9581-0B4704648560}">
      <dsp:nvSpPr>
        <dsp:cNvPr id="0" name=""/>
        <dsp:cNvSpPr/>
      </dsp:nvSpPr>
      <dsp:spPr>
        <a:xfrm>
          <a:off x="2868587" y="2768874"/>
          <a:ext cx="7393627" cy="838732"/>
        </a:xfrm>
        <a:prstGeom prst="rightArrow">
          <a:avLst>
            <a:gd name="adj1" fmla="val 75000"/>
            <a:gd name="adj2" fmla="val 50000"/>
          </a:avLst>
        </a:prstGeom>
        <a:solidFill>
          <a:schemeClr val="accent4">
            <a:tint val="40000"/>
            <a:alpha val="90000"/>
            <a:hueOff val="10861925"/>
            <a:satOff val="-51245"/>
            <a:lumOff val="-1851"/>
            <a:alphaOff val="0"/>
          </a:schemeClr>
        </a:solidFill>
        <a:ln w="6350" cap="flat" cmpd="sng" algn="ctr">
          <a:solidFill>
            <a:schemeClr val="accent4">
              <a:tint val="40000"/>
              <a:alpha val="90000"/>
              <a:hueOff val="10861925"/>
              <a:satOff val="-51245"/>
              <a:lumOff val="-1851"/>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معدل استخدام المنتج، الولاء للعلامة التجارية.</a:t>
          </a:r>
          <a:endParaRPr lang="ar-SA" sz="2800" kern="1200" dirty="0"/>
        </a:p>
      </dsp:txBody>
      <dsp:txXfrm>
        <a:off x="2868587" y="2873716"/>
        <a:ext cx="7079103" cy="629049"/>
      </dsp:txXfrm>
    </dsp:sp>
    <dsp:sp modelId="{FE62A6E3-ECFE-4958-9F91-B9905A9E73BA}">
      <dsp:nvSpPr>
        <dsp:cNvPr id="0" name=""/>
        <dsp:cNvSpPr/>
      </dsp:nvSpPr>
      <dsp:spPr>
        <a:xfrm>
          <a:off x="903" y="2768874"/>
          <a:ext cx="2867683" cy="838732"/>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التقسيم السلوكي</a:t>
          </a:r>
          <a:endParaRPr lang="ar-SA" sz="2800" kern="1200" dirty="0"/>
        </a:p>
      </dsp:txBody>
      <dsp:txXfrm>
        <a:off x="41847" y="2809818"/>
        <a:ext cx="2785795" cy="7568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988DF-49F2-4070-B8E4-10C22B772C10}">
      <dsp:nvSpPr>
        <dsp:cNvPr id="0" name=""/>
        <dsp:cNvSpPr/>
      </dsp:nvSpPr>
      <dsp:spPr>
        <a:xfrm>
          <a:off x="2839660" y="1057"/>
          <a:ext cx="5943912" cy="838732"/>
        </a:xfrm>
        <a:prstGeom prst="rightArrow">
          <a:avLst>
            <a:gd name="adj1" fmla="val 75000"/>
            <a:gd name="adj2" fmla="val 5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كبار المستثمرين والرعاة.</a:t>
          </a:r>
          <a:endParaRPr lang="ar-SA" sz="2800" kern="1200" dirty="0"/>
        </a:p>
      </dsp:txBody>
      <dsp:txXfrm>
        <a:off x="2839660" y="105899"/>
        <a:ext cx="5629388" cy="629049"/>
      </dsp:txXfrm>
    </dsp:sp>
    <dsp:sp modelId="{A004A02C-4D30-47A0-9967-D79F5A21C2C6}">
      <dsp:nvSpPr>
        <dsp:cNvPr id="0" name=""/>
        <dsp:cNvSpPr/>
      </dsp:nvSpPr>
      <dsp:spPr>
        <a:xfrm>
          <a:off x="3169" y="1057"/>
          <a:ext cx="2836491" cy="83873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لاعبون رئيسيون</a:t>
          </a:r>
          <a:endParaRPr lang="ar-SA" sz="2800" kern="1200" dirty="0"/>
        </a:p>
      </dsp:txBody>
      <dsp:txXfrm>
        <a:off x="44113" y="42001"/>
        <a:ext cx="2754603" cy="756844"/>
      </dsp:txXfrm>
    </dsp:sp>
    <dsp:sp modelId="{04B0ED78-003E-48D5-BD5F-867170F0A394}">
      <dsp:nvSpPr>
        <dsp:cNvPr id="0" name=""/>
        <dsp:cNvSpPr/>
      </dsp:nvSpPr>
      <dsp:spPr>
        <a:xfrm>
          <a:off x="2849291" y="923662"/>
          <a:ext cx="5935437" cy="838732"/>
        </a:xfrm>
        <a:prstGeom prst="rightArrow">
          <a:avLst>
            <a:gd name="adj1" fmla="val 75000"/>
            <a:gd name="adj2" fmla="val 50000"/>
          </a:avLst>
        </a:prstGeom>
        <a:solidFill>
          <a:schemeClr val="accent3">
            <a:tint val="40000"/>
            <a:alpha val="90000"/>
            <a:hueOff val="676380"/>
            <a:satOff val="33333"/>
            <a:lumOff val="593"/>
            <a:alphaOff val="0"/>
          </a:schemeClr>
        </a:solidFill>
        <a:ln w="6350" cap="flat" cmpd="sng" algn="ctr">
          <a:solidFill>
            <a:schemeClr val="accent3">
              <a:tint val="40000"/>
              <a:alpha val="90000"/>
              <a:hueOff val="676380"/>
              <a:satOff val="33333"/>
              <a:lumOff val="593"/>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الجهات الحكومية والرقابية.</a:t>
          </a:r>
          <a:endParaRPr lang="ar-SA" sz="2800" kern="1200" dirty="0"/>
        </a:p>
      </dsp:txBody>
      <dsp:txXfrm>
        <a:off x="2849291" y="1028504"/>
        <a:ext cx="5620913" cy="629049"/>
      </dsp:txXfrm>
    </dsp:sp>
    <dsp:sp modelId="{4CC6D3E0-644D-4DB9-9992-BED75625F984}">
      <dsp:nvSpPr>
        <dsp:cNvPr id="0" name=""/>
        <dsp:cNvSpPr/>
      </dsp:nvSpPr>
      <dsp:spPr>
        <a:xfrm>
          <a:off x="0" y="965599"/>
          <a:ext cx="2847278" cy="838732"/>
        </a:xfrm>
        <a:prstGeom prst="roundRect">
          <a:avLst/>
        </a:prstGeom>
        <a:gradFill rotWithShape="0">
          <a:gsLst>
            <a:gs pos="0">
              <a:schemeClr val="accent3">
                <a:hueOff val="903533"/>
                <a:satOff val="33333"/>
                <a:lumOff val="-4902"/>
                <a:alphaOff val="0"/>
                <a:satMod val="103000"/>
                <a:lumMod val="102000"/>
                <a:tint val="94000"/>
              </a:schemeClr>
            </a:gs>
            <a:gs pos="50000">
              <a:schemeClr val="accent3">
                <a:hueOff val="903533"/>
                <a:satOff val="33333"/>
                <a:lumOff val="-4902"/>
                <a:alphaOff val="0"/>
                <a:satMod val="110000"/>
                <a:lumMod val="100000"/>
                <a:shade val="100000"/>
              </a:schemeClr>
            </a:gs>
            <a:gs pos="100000">
              <a:schemeClr val="accent3">
                <a:hueOff val="903533"/>
                <a:satOff val="33333"/>
                <a:lumOff val="-490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المسؤولون عن السياق</a:t>
          </a:r>
          <a:endParaRPr lang="ar-SA" sz="2800" kern="1200" dirty="0"/>
        </a:p>
      </dsp:txBody>
      <dsp:txXfrm>
        <a:off x="40944" y="1006543"/>
        <a:ext cx="2765390" cy="756844"/>
      </dsp:txXfrm>
    </dsp:sp>
    <dsp:sp modelId="{85EA3213-531B-4774-A9E4-989B3C96FA85}">
      <dsp:nvSpPr>
        <dsp:cNvPr id="0" name=""/>
        <dsp:cNvSpPr/>
      </dsp:nvSpPr>
      <dsp:spPr>
        <a:xfrm>
          <a:off x="2800083" y="1846268"/>
          <a:ext cx="5985079" cy="838732"/>
        </a:xfrm>
        <a:prstGeom prst="rightArrow">
          <a:avLst>
            <a:gd name="adj1" fmla="val 75000"/>
            <a:gd name="adj2" fmla="val 50000"/>
          </a:avLst>
        </a:prstGeom>
        <a:solidFill>
          <a:schemeClr val="accent3">
            <a:tint val="40000"/>
            <a:alpha val="90000"/>
            <a:hueOff val="1352761"/>
            <a:satOff val="66667"/>
            <a:lumOff val="1186"/>
            <a:alphaOff val="0"/>
          </a:schemeClr>
        </a:solidFill>
        <a:ln w="6350" cap="flat" cmpd="sng" algn="ctr">
          <a:solidFill>
            <a:schemeClr val="accent3">
              <a:tint val="40000"/>
              <a:alpha val="90000"/>
              <a:hueOff val="1352761"/>
              <a:satOff val="66667"/>
              <a:lumOff val="1186"/>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المستهلكون الأوفياء، صغار المؤثرين.</a:t>
          </a:r>
          <a:endParaRPr lang="ar-SA" sz="2800" kern="1200" dirty="0"/>
        </a:p>
      </dsp:txBody>
      <dsp:txXfrm>
        <a:off x="2800083" y="1951110"/>
        <a:ext cx="5670555" cy="629049"/>
      </dsp:txXfrm>
    </dsp:sp>
    <dsp:sp modelId="{937A76B2-8AB0-49A9-AF94-9555071BE9D9}">
      <dsp:nvSpPr>
        <dsp:cNvPr id="0" name=""/>
        <dsp:cNvSpPr/>
      </dsp:nvSpPr>
      <dsp:spPr>
        <a:xfrm>
          <a:off x="1578" y="1846268"/>
          <a:ext cx="2798504" cy="838732"/>
        </a:xfrm>
        <a:prstGeom prst="roundRect">
          <a:avLst/>
        </a:prstGeom>
        <a:gradFill rotWithShape="0">
          <a:gsLst>
            <a:gs pos="0">
              <a:schemeClr val="accent3">
                <a:hueOff val="1807066"/>
                <a:satOff val="66667"/>
                <a:lumOff val="-9804"/>
                <a:alphaOff val="0"/>
                <a:satMod val="103000"/>
                <a:lumMod val="102000"/>
                <a:tint val="94000"/>
              </a:schemeClr>
            </a:gs>
            <a:gs pos="50000">
              <a:schemeClr val="accent3">
                <a:hueOff val="1807066"/>
                <a:satOff val="66667"/>
                <a:lumOff val="-9804"/>
                <a:alphaOff val="0"/>
                <a:satMod val="110000"/>
                <a:lumMod val="100000"/>
                <a:shade val="100000"/>
              </a:schemeClr>
            </a:gs>
            <a:gs pos="100000">
              <a:schemeClr val="accent3">
                <a:hueOff val="1807066"/>
                <a:satOff val="66667"/>
                <a:lumOff val="-98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المؤثرون</a:t>
          </a:r>
          <a:endParaRPr lang="ar-SA" sz="2800" kern="1200" dirty="0"/>
        </a:p>
      </dsp:txBody>
      <dsp:txXfrm>
        <a:off x="42522" y="1887212"/>
        <a:ext cx="2716616" cy="756844"/>
      </dsp:txXfrm>
    </dsp:sp>
    <dsp:sp modelId="{CE0231EC-1CFD-4104-9581-0B4704648560}">
      <dsp:nvSpPr>
        <dsp:cNvPr id="0" name=""/>
        <dsp:cNvSpPr/>
      </dsp:nvSpPr>
      <dsp:spPr>
        <a:xfrm>
          <a:off x="2733988" y="2768874"/>
          <a:ext cx="6051025" cy="838732"/>
        </a:xfrm>
        <a:prstGeom prst="rightArrow">
          <a:avLst>
            <a:gd name="adj1" fmla="val 75000"/>
            <a:gd name="adj2" fmla="val 50000"/>
          </a:avLst>
        </a:prstGeom>
        <a:solidFill>
          <a:schemeClr val="accent3">
            <a:tint val="40000"/>
            <a:alpha val="90000"/>
            <a:hueOff val="2029141"/>
            <a:satOff val="100000"/>
            <a:lumOff val="1779"/>
            <a:alphaOff val="0"/>
          </a:schemeClr>
        </a:solidFill>
        <a:ln w="6350" cap="flat" cmpd="sng" algn="ctr">
          <a:solidFill>
            <a:schemeClr val="accent3">
              <a:tint val="40000"/>
              <a:alpha val="90000"/>
              <a:hueOff val="2029141"/>
              <a:satOff val="100000"/>
              <a:lumOff val="1779"/>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المتابعون العابرون.</a:t>
          </a:r>
          <a:endParaRPr lang="ar-SA" sz="2800" kern="1200" dirty="0"/>
        </a:p>
      </dsp:txBody>
      <dsp:txXfrm>
        <a:off x="2733988" y="2873716"/>
        <a:ext cx="5736501" cy="629049"/>
      </dsp:txXfrm>
    </dsp:sp>
    <dsp:sp modelId="{FE62A6E3-ECFE-4958-9F91-B9905A9E73BA}">
      <dsp:nvSpPr>
        <dsp:cNvPr id="0" name=""/>
        <dsp:cNvSpPr/>
      </dsp:nvSpPr>
      <dsp:spPr>
        <a:xfrm>
          <a:off x="1727" y="2768874"/>
          <a:ext cx="2732260" cy="838732"/>
        </a:xfrm>
        <a:prstGeom prst="roundRect">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الجمهور العام</a:t>
          </a:r>
          <a:endParaRPr lang="ar-SA" sz="2800" kern="1200" dirty="0"/>
        </a:p>
      </dsp:txBody>
      <dsp:txXfrm>
        <a:off x="42671" y="2809818"/>
        <a:ext cx="2650372" cy="756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988DF-49F2-4070-B8E4-10C22B772C10}">
      <dsp:nvSpPr>
        <dsp:cNvPr id="0" name=""/>
        <dsp:cNvSpPr/>
      </dsp:nvSpPr>
      <dsp:spPr>
        <a:xfrm>
          <a:off x="2676077" y="0"/>
          <a:ext cx="7356398" cy="1127707"/>
        </a:xfrm>
        <a:prstGeom prst="rightArrow">
          <a:avLst>
            <a:gd name="adj1" fmla="val 75000"/>
            <a:gd name="adj2" fmla="val 50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تقسيم السوق الكلي إلى مجموعات صغيرة.</a:t>
          </a:r>
          <a:endParaRPr lang="ar-SA" sz="2800" kern="1200" dirty="0"/>
        </a:p>
      </dsp:txBody>
      <dsp:txXfrm>
        <a:off x="2676077" y="140963"/>
        <a:ext cx="6933508" cy="845781"/>
      </dsp:txXfrm>
    </dsp:sp>
    <dsp:sp modelId="{A004A02C-4D30-47A0-9967-D79F5A21C2C6}">
      <dsp:nvSpPr>
        <dsp:cNvPr id="0" name=""/>
        <dsp:cNvSpPr/>
      </dsp:nvSpPr>
      <dsp:spPr>
        <a:xfrm>
          <a:off x="2041" y="0"/>
          <a:ext cx="2674035" cy="112770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التقسيم</a:t>
          </a:r>
          <a:endParaRPr lang="ar-SA" sz="2800" kern="1200" dirty="0"/>
        </a:p>
      </dsp:txBody>
      <dsp:txXfrm>
        <a:off x="57091" y="55050"/>
        <a:ext cx="2563935" cy="1017607"/>
      </dsp:txXfrm>
    </dsp:sp>
    <dsp:sp modelId="{04B0ED78-003E-48D5-BD5F-867170F0A394}">
      <dsp:nvSpPr>
        <dsp:cNvPr id="0" name=""/>
        <dsp:cNvSpPr/>
      </dsp:nvSpPr>
      <dsp:spPr>
        <a:xfrm>
          <a:off x="2609331" y="1240478"/>
          <a:ext cx="7424900" cy="1127707"/>
        </a:xfrm>
        <a:prstGeom prst="rightArrow">
          <a:avLst>
            <a:gd name="adj1" fmla="val 75000"/>
            <a:gd name="adj2" fmla="val 5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اختيار المجموعة الأكثر ربحية أو تأثيراً للتركيز عليها.</a:t>
          </a:r>
          <a:endParaRPr lang="ar-SA" sz="2800" kern="1200" dirty="0"/>
        </a:p>
      </dsp:txBody>
      <dsp:txXfrm>
        <a:off x="2609331" y="1381441"/>
        <a:ext cx="7002010" cy="845781"/>
      </dsp:txXfrm>
    </dsp:sp>
    <dsp:sp modelId="{4CC6D3E0-644D-4DB9-9992-BED75625F984}">
      <dsp:nvSpPr>
        <dsp:cNvPr id="0" name=""/>
        <dsp:cNvSpPr/>
      </dsp:nvSpPr>
      <dsp:spPr>
        <a:xfrm>
          <a:off x="0" y="1296863"/>
          <a:ext cx="2609046" cy="112770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الاستهداف</a:t>
          </a:r>
          <a:endParaRPr lang="ar-SA" sz="2800" kern="1200" dirty="0"/>
        </a:p>
      </dsp:txBody>
      <dsp:txXfrm>
        <a:off x="55050" y="1351913"/>
        <a:ext cx="2498946" cy="1017607"/>
      </dsp:txXfrm>
    </dsp:sp>
    <dsp:sp modelId="{85EA3213-531B-4774-A9E4-989B3C96FA85}">
      <dsp:nvSpPr>
        <dsp:cNvPr id="0" name=""/>
        <dsp:cNvSpPr/>
      </dsp:nvSpPr>
      <dsp:spPr>
        <a:xfrm>
          <a:off x="2522944" y="2480956"/>
          <a:ext cx="7507295" cy="1127707"/>
        </a:xfrm>
        <a:prstGeom prst="rightArrow">
          <a:avLst>
            <a:gd name="adj1" fmla="val 75000"/>
            <a:gd name="adj2" fmla="val 50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7780" tIns="17780" rIns="17780" bIns="17780" numCol="1" spcCol="1270" anchor="t" anchorCtr="0">
          <a:noAutofit/>
        </a:bodyPr>
        <a:lstStyle/>
        <a:p>
          <a:pPr marL="285750" lvl="1" indent="-285750" algn="r" defTabSz="1244600" rtl="1">
            <a:lnSpc>
              <a:spcPct val="90000"/>
            </a:lnSpc>
            <a:spcBef>
              <a:spcPct val="0"/>
            </a:spcBef>
            <a:spcAft>
              <a:spcPct val="15000"/>
            </a:spcAft>
            <a:buChar char="••"/>
          </a:pPr>
          <a:r>
            <a:rPr lang="ar-SA" sz="2800" kern="1200" dirty="0" smtClean="0"/>
            <a:t>كيف نريد لهذا الجمهور أن يرى الفعالية مقارنة بالمنافسين.</a:t>
          </a:r>
          <a:endParaRPr lang="ar-SA" sz="2800" kern="1200" dirty="0"/>
        </a:p>
      </dsp:txBody>
      <dsp:txXfrm>
        <a:off x="2522944" y="2621919"/>
        <a:ext cx="7084405" cy="845781"/>
      </dsp:txXfrm>
    </dsp:sp>
    <dsp:sp modelId="{937A76B2-8AB0-49A9-AF94-9555071BE9D9}">
      <dsp:nvSpPr>
        <dsp:cNvPr id="0" name=""/>
        <dsp:cNvSpPr/>
      </dsp:nvSpPr>
      <dsp:spPr>
        <a:xfrm>
          <a:off x="4277" y="2480956"/>
          <a:ext cx="2518666" cy="1127707"/>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التموضع</a:t>
          </a:r>
          <a:endParaRPr lang="ar-SA" sz="2800" kern="1200" dirty="0"/>
        </a:p>
      </dsp:txBody>
      <dsp:txXfrm>
        <a:off x="59327" y="2536006"/>
        <a:ext cx="2408566" cy="10176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9D5C7-6566-4ADE-80E8-B1AD545683C5}">
      <dsp:nvSpPr>
        <dsp:cNvPr id="0" name=""/>
        <dsp:cNvSpPr/>
      </dsp:nvSpPr>
      <dsp:spPr>
        <a:xfrm>
          <a:off x="2184549" y="-26451"/>
          <a:ext cx="4319910" cy="4319910"/>
        </a:xfrm>
        <a:prstGeom prst="circularArrow">
          <a:avLst>
            <a:gd name="adj1" fmla="val 5544"/>
            <a:gd name="adj2" fmla="val 330680"/>
            <a:gd name="adj3" fmla="val 13757846"/>
            <a:gd name="adj4" fmla="val 17396977"/>
            <a:gd name="adj5" fmla="val 5757"/>
          </a:avLst>
        </a:prstGeom>
        <a:solidFill>
          <a:schemeClr val="accent4">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BC81AD47-44F3-4650-A0EA-DA5065472523}">
      <dsp:nvSpPr>
        <dsp:cNvPr id="0" name=""/>
        <dsp:cNvSpPr/>
      </dsp:nvSpPr>
      <dsp:spPr>
        <a:xfrm>
          <a:off x="3325200" y="1642"/>
          <a:ext cx="2038607" cy="1019303"/>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rtl="1">
            <a:lnSpc>
              <a:spcPct val="90000"/>
            </a:lnSpc>
            <a:spcBef>
              <a:spcPct val="0"/>
            </a:spcBef>
            <a:spcAft>
              <a:spcPct val="35000"/>
            </a:spcAft>
          </a:pPr>
          <a:r>
            <a:rPr lang="ar-SA" sz="2700" kern="1200" dirty="0" smtClean="0"/>
            <a:t>مرحلة التخطيط والتأسيس</a:t>
          </a:r>
          <a:endParaRPr lang="ar-SA" sz="2700" kern="1200" dirty="0"/>
        </a:p>
      </dsp:txBody>
      <dsp:txXfrm>
        <a:off x="3374958" y="51400"/>
        <a:ext cx="1939091" cy="919787"/>
      </dsp:txXfrm>
    </dsp:sp>
    <dsp:sp modelId="{B631B618-8AFD-4AD9-B667-7A5A002F6C58}">
      <dsp:nvSpPr>
        <dsp:cNvPr id="0" name=""/>
        <dsp:cNvSpPr/>
      </dsp:nvSpPr>
      <dsp:spPr>
        <a:xfrm>
          <a:off x="5077217" y="1274557"/>
          <a:ext cx="2038607" cy="1019303"/>
        </a:xfrm>
        <a:prstGeom prst="roundRect">
          <a:avLst/>
        </a:prstGeom>
        <a:solidFill>
          <a:schemeClr val="accent4">
            <a:hueOff val="2450223"/>
            <a:satOff val="-10194"/>
            <a:lumOff val="24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rtl="1">
            <a:lnSpc>
              <a:spcPct val="90000"/>
            </a:lnSpc>
            <a:spcBef>
              <a:spcPct val="0"/>
            </a:spcBef>
            <a:spcAft>
              <a:spcPct val="35000"/>
            </a:spcAft>
          </a:pPr>
          <a:r>
            <a:rPr lang="ar-SA" sz="2700" kern="1200" dirty="0" smtClean="0"/>
            <a:t>مرحلة التجهيز والتعاقدات</a:t>
          </a:r>
          <a:endParaRPr lang="ar-SA" sz="2700" kern="1200" dirty="0"/>
        </a:p>
      </dsp:txBody>
      <dsp:txXfrm>
        <a:off x="5126975" y="1324315"/>
        <a:ext cx="1939091" cy="919787"/>
      </dsp:txXfrm>
    </dsp:sp>
    <dsp:sp modelId="{BBAD644C-6722-4051-BCD7-ABB924501409}">
      <dsp:nvSpPr>
        <dsp:cNvPr id="0" name=""/>
        <dsp:cNvSpPr/>
      </dsp:nvSpPr>
      <dsp:spPr>
        <a:xfrm>
          <a:off x="4408006" y="3334176"/>
          <a:ext cx="2038607" cy="1019303"/>
        </a:xfrm>
        <a:prstGeom prst="roundRect">
          <a:avLst/>
        </a:prstGeom>
        <a:solidFill>
          <a:schemeClr val="accent4">
            <a:hueOff val="4900445"/>
            <a:satOff val="-20388"/>
            <a:lumOff val="4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rtl="1">
            <a:lnSpc>
              <a:spcPct val="90000"/>
            </a:lnSpc>
            <a:spcBef>
              <a:spcPct val="0"/>
            </a:spcBef>
            <a:spcAft>
              <a:spcPct val="35000"/>
            </a:spcAft>
          </a:pPr>
          <a:r>
            <a:rPr lang="ar-SA" sz="2700" kern="1200" dirty="0" smtClean="0"/>
            <a:t>مرحلة التنفيذ والترويج</a:t>
          </a:r>
          <a:endParaRPr lang="ar-SA" sz="2700" kern="1200" dirty="0"/>
        </a:p>
      </dsp:txBody>
      <dsp:txXfrm>
        <a:off x="4457764" y="3383934"/>
        <a:ext cx="1939091" cy="919787"/>
      </dsp:txXfrm>
    </dsp:sp>
    <dsp:sp modelId="{C8168961-E1EC-4A81-AFD1-6D08E5B190F0}">
      <dsp:nvSpPr>
        <dsp:cNvPr id="0" name=""/>
        <dsp:cNvSpPr/>
      </dsp:nvSpPr>
      <dsp:spPr>
        <a:xfrm>
          <a:off x="2242394" y="3334176"/>
          <a:ext cx="2038607" cy="1019303"/>
        </a:xfrm>
        <a:prstGeom prst="roundRect">
          <a:avLst/>
        </a:prstGeom>
        <a:solidFill>
          <a:schemeClr val="accent4">
            <a:hueOff val="7350668"/>
            <a:satOff val="-30583"/>
            <a:lumOff val="72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rtl="1">
            <a:lnSpc>
              <a:spcPct val="90000"/>
            </a:lnSpc>
            <a:spcBef>
              <a:spcPct val="0"/>
            </a:spcBef>
            <a:spcAft>
              <a:spcPct val="35000"/>
            </a:spcAft>
          </a:pPr>
          <a:r>
            <a:rPr lang="ar-SA" sz="2700" kern="1200" dirty="0" smtClean="0"/>
            <a:t>مرحلة الفعالية</a:t>
          </a:r>
          <a:endParaRPr lang="ar-SA" sz="2700" kern="1200" dirty="0"/>
        </a:p>
      </dsp:txBody>
      <dsp:txXfrm>
        <a:off x="2292152" y="3383934"/>
        <a:ext cx="1939091" cy="919787"/>
      </dsp:txXfrm>
    </dsp:sp>
    <dsp:sp modelId="{F2F91710-C12A-4F08-A62D-A181B1489979}">
      <dsp:nvSpPr>
        <dsp:cNvPr id="0" name=""/>
        <dsp:cNvSpPr/>
      </dsp:nvSpPr>
      <dsp:spPr>
        <a:xfrm>
          <a:off x="1573183" y="1274557"/>
          <a:ext cx="2038607" cy="1019303"/>
        </a:xfrm>
        <a:prstGeom prst="roundRect">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rtl="1">
            <a:lnSpc>
              <a:spcPct val="90000"/>
            </a:lnSpc>
            <a:spcBef>
              <a:spcPct val="0"/>
            </a:spcBef>
            <a:spcAft>
              <a:spcPct val="35000"/>
            </a:spcAft>
          </a:pPr>
          <a:r>
            <a:rPr lang="ar-SA" sz="2700" kern="1200" dirty="0" smtClean="0"/>
            <a:t>مرحلة ما بعد الفعالية</a:t>
          </a:r>
          <a:endParaRPr lang="ar-SA" sz="2700" kern="1200" dirty="0"/>
        </a:p>
      </dsp:txBody>
      <dsp:txXfrm>
        <a:off x="1622941" y="1324315"/>
        <a:ext cx="1939091" cy="9197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B1DAD-3C47-4A8C-94EF-21846D6E474D}">
      <dsp:nvSpPr>
        <dsp:cNvPr id="0" name=""/>
        <dsp:cNvSpPr/>
      </dsp:nvSpPr>
      <dsp:spPr>
        <a:xfrm rot="16200000">
          <a:off x="2233136" y="-2141943"/>
          <a:ext cx="735646" cy="5201920"/>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r" defTabSz="1244600" rtl="1">
            <a:lnSpc>
              <a:spcPct val="90000"/>
            </a:lnSpc>
            <a:spcBef>
              <a:spcPct val="0"/>
            </a:spcBef>
            <a:spcAft>
              <a:spcPct val="15000"/>
            </a:spcAft>
            <a:buChar char="••"/>
          </a:pPr>
          <a:r>
            <a:rPr lang="ar-SA" sz="2800" kern="1200" dirty="0" smtClean="0"/>
            <a:t>التقرير الإعلامي</a:t>
          </a:r>
          <a:endParaRPr lang="ar-SA" sz="2800" kern="1200" dirty="0"/>
        </a:p>
      </dsp:txBody>
      <dsp:txXfrm rot="5400000">
        <a:off x="35911" y="127104"/>
        <a:ext cx="5166009" cy="663824"/>
      </dsp:txXfrm>
    </dsp:sp>
    <dsp:sp modelId="{85C9DB04-0C38-4E10-9C0A-90173FEBFC5D}">
      <dsp:nvSpPr>
        <dsp:cNvPr id="0" name=""/>
        <dsp:cNvSpPr/>
      </dsp:nvSpPr>
      <dsp:spPr>
        <a:xfrm>
          <a:off x="5201920" y="1393"/>
          <a:ext cx="2926080" cy="91955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الأسبوع الأول</a:t>
          </a:r>
          <a:endParaRPr lang="ar-SA" sz="2800" kern="1200" dirty="0"/>
        </a:p>
      </dsp:txBody>
      <dsp:txXfrm>
        <a:off x="5246809" y="46282"/>
        <a:ext cx="2836302" cy="829779"/>
      </dsp:txXfrm>
    </dsp:sp>
    <dsp:sp modelId="{0DAACE39-6698-46CF-8AF8-9A237D605D09}">
      <dsp:nvSpPr>
        <dsp:cNvPr id="0" name=""/>
        <dsp:cNvSpPr/>
      </dsp:nvSpPr>
      <dsp:spPr>
        <a:xfrm rot="16200000">
          <a:off x="2233136" y="-1174252"/>
          <a:ext cx="735646" cy="5201920"/>
        </a:xfrm>
        <a:prstGeom prst="round2Same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r" defTabSz="1244600" rtl="1">
            <a:lnSpc>
              <a:spcPct val="90000"/>
            </a:lnSpc>
            <a:spcBef>
              <a:spcPct val="0"/>
            </a:spcBef>
            <a:spcAft>
              <a:spcPct val="15000"/>
            </a:spcAft>
            <a:buChar char="••"/>
          </a:pPr>
          <a:r>
            <a:rPr lang="ar-SA" sz="2800" kern="1200" dirty="0" smtClean="0"/>
            <a:t>مرحلة تحويل العلاقات إلى صفقات</a:t>
          </a:r>
          <a:endParaRPr lang="ar-SA" sz="2800" kern="1200" dirty="0"/>
        </a:p>
      </dsp:txBody>
      <dsp:txXfrm rot="5400000">
        <a:off x="35911" y="1094795"/>
        <a:ext cx="5166009" cy="663824"/>
      </dsp:txXfrm>
    </dsp:sp>
    <dsp:sp modelId="{D3645AC4-C289-4339-8AE0-D1CFC6F31D33}">
      <dsp:nvSpPr>
        <dsp:cNvPr id="0" name=""/>
        <dsp:cNvSpPr/>
      </dsp:nvSpPr>
      <dsp:spPr>
        <a:xfrm>
          <a:off x="5201920" y="966928"/>
          <a:ext cx="2926080" cy="919557"/>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الأسبوع الثاني للرابع</a:t>
          </a:r>
          <a:endParaRPr lang="ar-SA" sz="2800" kern="1200" dirty="0"/>
        </a:p>
      </dsp:txBody>
      <dsp:txXfrm>
        <a:off x="5246809" y="1011817"/>
        <a:ext cx="2836302" cy="829779"/>
      </dsp:txXfrm>
    </dsp:sp>
    <dsp:sp modelId="{266E5E2F-666E-4BFF-A932-8282CFD63340}">
      <dsp:nvSpPr>
        <dsp:cNvPr id="0" name=""/>
        <dsp:cNvSpPr/>
      </dsp:nvSpPr>
      <dsp:spPr>
        <a:xfrm rot="16200000">
          <a:off x="2233136" y="-208717"/>
          <a:ext cx="735646" cy="5201920"/>
        </a:xfrm>
        <a:prstGeom prst="round2Same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r" defTabSz="1244600" rtl="1">
            <a:lnSpc>
              <a:spcPct val="90000"/>
            </a:lnSpc>
            <a:spcBef>
              <a:spcPct val="0"/>
            </a:spcBef>
            <a:spcAft>
              <a:spcPct val="15000"/>
            </a:spcAft>
            <a:buChar char="••"/>
          </a:pPr>
          <a:r>
            <a:rPr lang="ar-SA" sz="2800" kern="1200" dirty="0" smtClean="0"/>
            <a:t>التقييم المالي والإداري والإغلاق</a:t>
          </a:r>
          <a:endParaRPr lang="ar-SA" sz="2800" kern="1200" dirty="0"/>
        </a:p>
      </dsp:txBody>
      <dsp:txXfrm rot="5400000">
        <a:off x="35911" y="2060330"/>
        <a:ext cx="5166009" cy="663824"/>
      </dsp:txXfrm>
    </dsp:sp>
    <dsp:sp modelId="{FBD50169-67FD-4D22-BA86-D54695F93A52}">
      <dsp:nvSpPr>
        <dsp:cNvPr id="0" name=""/>
        <dsp:cNvSpPr/>
      </dsp:nvSpPr>
      <dsp:spPr>
        <a:xfrm>
          <a:off x="5201920" y="1932464"/>
          <a:ext cx="2926080" cy="919557"/>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rtl="1">
            <a:lnSpc>
              <a:spcPct val="90000"/>
            </a:lnSpc>
            <a:spcBef>
              <a:spcPct val="0"/>
            </a:spcBef>
            <a:spcAft>
              <a:spcPct val="35000"/>
            </a:spcAft>
          </a:pPr>
          <a:r>
            <a:rPr lang="ar-SA" sz="2800" kern="1200" dirty="0" smtClean="0"/>
            <a:t>الأسبوع الثالث للرابع</a:t>
          </a:r>
          <a:endParaRPr lang="ar-SA" sz="2800" kern="1200" dirty="0"/>
        </a:p>
      </dsp:txBody>
      <dsp:txXfrm>
        <a:off x="5246809" y="1977353"/>
        <a:ext cx="2836302" cy="82977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689805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653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27.jpg"/><Relationship Id="rId4" Type="http://schemas.openxmlformats.org/officeDocument/2006/relationships/image" Target="../media/image29.jpeg"/></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5.xml"/><Relationship Id="rId5" Type="http://schemas.openxmlformats.org/officeDocument/2006/relationships/image" Target="../media/image34.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Sanaa Hashem </a:t>
            </a:r>
            <a:r>
              <a:rPr lang="en-US" sz="2000" dirty="0" err="1" smtClean="0">
                <a:latin typeface="Alexandria" charset="0"/>
                <a:cs typeface="Alexandria" charset="0"/>
              </a:rPr>
              <a:t>Alshowa</a:t>
            </a:r>
            <a:endParaRPr lang="en-US" sz="2000"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46" name="TextBox 45"/>
          <p:cNvSpPr txBox="1"/>
          <p:nvPr/>
        </p:nvSpPr>
        <p:spPr>
          <a:xfrm>
            <a:off x="329269" y="5104240"/>
            <a:ext cx="4902304" cy="707886"/>
          </a:xfrm>
          <a:prstGeom prst="rect">
            <a:avLst/>
          </a:prstGeom>
          <a:noFill/>
        </p:spPr>
        <p:txBody>
          <a:bodyPr wrap="none" rtlCol="0">
            <a:spAutoFit/>
          </a:bodyPr>
          <a:lstStyle/>
          <a:p>
            <a:pPr rtl="1"/>
            <a:r>
              <a:rPr lang="en-US" sz="2000" dirty="0" smtClean="0">
                <a:latin typeface="Alexandria"/>
              </a:rPr>
              <a:t>MKT 411</a:t>
            </a:r>
            <a:endParaRPr lang="en-US" sz="2000" dirty="0">
              <a:latin typeface="Alexandria"/>
            </a:endParaRPr>
          </a:p>
          <a:p>
            <a:r>
              <a:rPr lang="en-US" sz="2000" dirty="0">
                <a:latin typeface="Alexandria" charset="0"/>
                <a:cs typeface="Alexandria" charset="0"/>
              </a:rPr>
              <a:t>Organizing special events and occasions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مستطيل مستدير الزوايا 2"/>
          <p:cNvSpPr/>
          <p:nvPr/>
        </p:nvSpPr>
        <p:spPr>
          <a:xfrm>
            <a:off x="606490" y="2239348"/>
            <a:ext cx="4907902" cy="141825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3200" b="1" dirty="0" smtClean="0">
                <a:solidFill>
                  <a:srgbClr val="00AEEF"/>
                </a:solidFill>
                <a:latin typeface="Alexandria"/>
              </a:rPr>
              <a:t>مقرر تنظيم </a:t>
            </a:r>
            <a:r>
              <a:rPr lang="ar-SA" sz="3200" b="1" dirty="0">
                <a:solidFill>
                  <a:srgbClr val="00AEEF"/>
                </a:solidFill>
                <a:latin typeface="Alexandria"/>
              </a:rPr>
              <a:t>الفعاليات والأحداث </a:t>
            </a:r>
            <a:r>
              <a:rPr lang="ar-SA" sz="3200" b="1" dirty="0" smtClean="0">
                <a:solidFill>
                  <a:srgbClr val="00AEEF"/>
                </a:solidFill>
                <a:latin typeface="Alexandria"/>
              </a:rPr>
              <a:t>الخاصة</a:t>
            </a:r>
          </a:p>
          <a:p>
            <a:pPr algn="ctr"/>
            <a:r>
              <a:rPr lang="en-US" sz="2800" b="1" dirty="0">
                <a:solidFill>
                  <a:srgbClr val="FF0000"/>
                </a:solidFill>
                <a:latin typeface="Alexandria"/>
              </a:rPr>
              <a:t>Organizing special events and occasions</a:t>
            </a:r>
            <a:endParaRPr lang="ar-SA" sz="2800" b="1" dirty="0">
              <a:solidFill>
                <a:srgbClr val="FF0000"/>
              </a:solidFill>
              <a:latin typeface="Alexandria"/>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547456" y="2685079"/>
            <a:ext cx="4054607" cy="769441"/>
          </a:xfrm>
          <a:prstGeom prst="rect">
            <a:avLst/>
          </a:prstGeom>
          <a:noFill/>
        </p:spPr>
        <p:txBody>
          <a:bodyPr wrap="square" rtlCol="0">
            <a:spAutoFit/>
          </a:bodyPr>
          <a:lstStyle/>
          <a:p>
            <a:pPr algn="ctr" rtl="1"/>
            <a:r>
              <a:rPr lang="ar-SA" sz="4400" b="1" dirty="0" smtClean="0">
                <a:solidFill>
                  <a:srgbClr val="00AEEF"/>
                </a:solidFill>
                <a:latin typeface="Alexandria"/>
              </a:rPr>
              <a:t>تخطيط الفعاليات</a:t>
            </a:r>
            <a:endParaRPr lang="en-US" sz="4400" b="1" dirty="0">
              <a:solidFill>
                <a:srgbClr val="00AEEF"/>
              </a:solidFill>
              <a:latin typeface="Alexandria"/>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rPr>
              <a:t>Second </a:t>
            </a:r>
            <a:r>
              <a:rPr lang="en-US" sz="2800" b="1" dirty="0">
                <a:solidFill>
                  <a:schemeClr val="tx1"/>
                </a:solidFill>
              </a:rPr>
              <a:t>Lecture</a:t>
            </a: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4902304" cy="707886"/>
          </a:xfrm>
          <a:prstGeom prst="rect">
            <a:avLst/>
          </a:prstGeom>
          <a:noFill/>
        </p:spPr>
        <p:txBody>
          <a:bodyPr wrap="none" rtlCol="0">
            <a:spAutoFit/>
          </a:bodyPr>
          <a:lstStyle/>
          <a:p>
            <a:pPr rtl="1"/>
            <a:r>
              <a:rPr lang="en-US" sz="2000" dirty="0" smtClean="0">
                <a:latin typeface="Alexandria"/>
              </a:rPr>
              <a:t>MKT 411</a:t>
            </a:r>
            <a:endParaRPr lang="en-US" sz="2000" dirty="0">
              <a:latin typeface="Alexandria"/>
            </a:endParaRPr>
          </a:p>
          <a:p>
            <a:r>
              <a:rPr lang="en-US" sz="2000" dirty="0">
                <a:latin typeface="Alexandria" charset="0"/>
                <a:cs typeface="Alexandria" charset="0"/>
              </a:rPr>
              <a:t>Organizing special events and occasions</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US" sz="2800" b="1" dirty="0" smtClean="0">
                <a:solidFill>
                  <a:srgbClr val="00B0F0"/>
                </a:solidFill>
                <a:latin typeface="Alexandria" charset="0"/>
                <a:cs typeface="Alexandria" charset="0"/>
              </a:rPr>
              <a:t>Sanaa Hashem </a:t>
            </a:r>
            <a:r>
              <a:rPr lang="en-US" sz="2800" b="1" dirty="0" err="1" smtClean="0">
                <a:solidFill>
                  <a:srgbClr val="00B0F0"/>
                </a:solidFill>
                <a:latin typeface="Alexandria" charset="0"/>
                <a:cs typeface="Alexandria" charset="0"/>
              </a:rPr>
              <a:t>Alshowa</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comb/>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0" y="0"/>
            <a:ext cx="621982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560909" y="4020577"/>
            <a:ext cx="5573486" cy="263493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830997"/>
          </a:xfrm>
          <a:prstGeom prst="rect">
            <a:avLst/>
          </a:prstGeom>
          <a:noFill/>
        </p:spPr>
        <p:txBody>
          <a:bodyPr wrap="square" rtlCol="0">
            <a:spAutoFit/>
          </a:bodyPr>
          <a:lstStyle/>
          <a:p>
            <a:r>
              <a:rPr lang="ar-SA" sz="4800" b="1" dirty="0" smtClean="0">
                <a:solidFill>
                  <a:srgbClr val="00B0F0"/>
                </a:solidFill>
                <a:latin typeface="Alexandria" charset="0"/>
                <a:cs typeface="Alexandria" charset="0"/>
              </a:rPr>
              <a:t>المحتويات</a:t>
            </a:r>
            <a:endParaRPr lang="en-US" sz="48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3" name="مستطيل 2"/>
          <p:cNvSpPr/>
          <p:nvPr/>
        </p:nvSpPr>
        <p:spPr>
          <a:xfrm flipH="1">
            <a:off x="3637935" y="2411309"/>
            <a:ext cx="8332222" cy="3832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ts val="5000"/>
              </a:lnSpc>
            </a:pPr>
            <a:r>
              <a:rPr lang="ar-SA" sz="4000" b="1" dirty="0" smtClean="0">
                <a:latin typeface="Alexandria"/>
              </a:rPr>
              <a:t>1- تخطيط الفعاليات.</a:t>
            </a:r>
          </a:p>
          <a:p>
            <a:pPr algn="r" rtl="1">
              <a:lnSpc>
                <a:spcPts val="5000"/>
              </a:lnSpc>
            </a:pPr>
            <a:r>
              <a:rPr lang="ar-SA" sz="4000" b="1" dirty="0" smtClean="0">
                <a:latin typeface="Alexandria"/>
              </a:rPr>
              <a:t>2- تحديد أهداف الفعاليات.</a:t>
            </a:r>
            <a:endParaRPr lang="ar-SA" sz="4000" b="1" dirty="0">
              <a:latin typeface="Alexandria"/>
            </a:endParaRPr>
          </a:p>
          <a:p>
            <a:pPr algn="r" rtl="1">
              <a:lnSpc>
                <a:spcPts val="5000"/>
              </a:lnSpc>
            </a:pPr>
            <a:r>
              <a:rPr lang="ar-SA" sz="4000" b="1" dirty="0" smtClean="0">
                <a:latin typeface="Alexandria"/>
              </a:rPr>
              <a:t>3- دراسة الجمهور المستهدف.</a:t>
            </a:r>
          </a:p>
          <a:p>
            <a:pPr algn="r" rtl="1">
              <a:lnSpc>
                <a:spcPts val="5000"/>
              </a:lnSpc>
            </a:pPr>
            <a:r>
              <a:rPr lang="ar-SA" sz="4000" b="1" dirty="0" smtClean="0">
                <a:latin typeface="Alexandria"/>
              </a:rPr>
              <a:t>4- اختيار الفكرة والرسالة.</a:t>
            </a:r>
          </a:p>
          <a:p>
            <a:pPr algn="r" rtl="1">
              <a:lnSpc>
                <a:spcPts val="5000"/>
              </a:lnSpc>
            </a:pPr>
            <a:r>
              <a:rPr lang="ar-SA" sz="4000" b="1" dirty="0" smtClean="0">
                <a:latin typeface="Alexandria"/>
              </a:rPr>
              <a:t>5- إعداد الجدول الزمني.</a:t>
            </a:r>
            <a:endParaRPr lang="ar-SA" sz="4000" b="1" dirty="0">
              <a:latin typeface="Alexandria"/>
            </a:endParaRPr>
          </a:p>
        </p:txBody>
      </p:sp>
    </p:spTree>
    <p:extLst>
      <p:ext uri="{BB962C8B-B14F-4D97-AF65-F5344CB8AC3E}">
        <p14:creationId xmlns:p14="http://schemas.microsoft.com/office/powerpoint/2010/main" val="35398264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randombar(horizont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5912" y="2093940"/>
            <a:ext cx="8373484"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ts val="5000"/>
              </a:lnSpc>
            </a:pPr>
            <a:r>
              <a:rPr lang="ar-SA" sz="2800" b="1" u="sng" dirty="0">
                <a:solidFill>
                  <a:schemeClr val="tx1"/>
                </a:solidFill>
                <a:latin typeface="Alexandria"/>
              </a:rPr>
              <a:t>في نهاية </a:t>
            </a:r>
            <a:r>
              <a:rPr lang="ar-SA" sz="2800" b="1" u="sng" dirty="0" smtClean="0">
                <a:solidFill>
                  <a:schemeClr val="tx1"/>
                </a:solidFill>
                <a:latin typeface="Alexandria"/>
              </a:rPr>
              <a:t>المحاضرة </a:t>
            </a:r>
            <a:r>
              <a:rPr lang="ar-SA" sz="2800" b="1" u="sng" dirty="0">
                <a:solidFill>
                  <a:schemeClr val="tx1"/>
                </a:solidFill>
                <a:latin typeface="Alexandria"/>
              </a:rPr>
              <a:t>سيكون </a:t>
            </a:r>
            <a:r>
              <a:rPr lang="ar-SA" sz="2800" b="1" u="sng" dirty="0" smtClean="0">
                <a:solidFill>
                  <a:schemeClr val="tx1"/>
                </a:solidFill>
                <a:latin typeface="Alexandria"/>
              </a:rPr>
              <a:t>الطلاب قادرين </a:t>
            </a:r>
            <a:r>
              <a:rPr lang="ar-SA" sz="2800" b="1" u="sng" dirty="0">
                <a:solidFill>
                  <a:schemeClr val="tx1"/>
                </a:solidFill>
                <a:latin typeface="Alexandria"/>
              </a:rPr>
              <a:t>على:</a:t>
            </a:r>
            <a:endParaRPr lang="en-US" sz="2800" u="sng" dirty="0">
              <a:solidFill>
                <a:schemeClr val="tx1"/>
              </a:solidFill>
              <a:latin typeface="Alexandria"/>
            </a:endParaRPr>
          </a:p>
          <a:p>
            <a:pPr marL="457200" lvl="0" indent="-457200" algn="justLow" rtl="1">
              <a:lnSpc>
                <a:spcPts val="5000"/>
              </a:lnSpc>
              <a:buFont typeface="Arial" panose="020B0604020202020204" pitchFamily="34" charset="0"/>
              <a:buChar char="•"/>
            </a:pPr>
            <a:r>
              <a:rPr lang="ar-SA" sz="2800" dirty="0">
                <a:solidFill>
                  <a:schemeClr val="tx1"/>
                </a:solidFill>
                <a:latin typeface="Alexandria"/>
              </a:rPr>
              <a:t>فهم </a:t>
            </a:r>
            <a:r>
              <a:rPr lang="ar-SA" sz="2800" dirty="0" smtClean="0">
                <a:solidFill>
                  <a:schemeClr val="tx1"/>
                </a:solidFill>
                <a:latin typeface="Alexandria"/>
              </a:rPr>
              <a:t>كيف يتم التخطيط للفعاليات والأحداث الخاصة وخطوات ذلك.</a:t>
            </a:r>
          </a:p>
          <a:p>
            <a:pPr marL="457200" lvl="0" indent="-457200" algn="justLow" rtl="1">
              <a:lnSpc>
                <a:spcPts val="5000"/>
              </a:lnSpc>
              <a:buFont typeface="Arial" panose="020B0604020202020204" pitchFamily="34" charset="0"/>
              <a:buChar char="•"/>
            </a:pPr>
            <a:r>
              <a:rPr lang="ar-SA" sz="2800" dirty="0" smtClean="0">
                <a:solidFill>
                  <a:schemeClr val="tx1"/>
                </a:solidFill>
                <a:latin typeface="Alexandria"/>
              </a:rPr>
              <a:t>كيف أستطيع تحديد هدف الفعالية.</a:t>
            </a:r>
          </a:p>
          <a:p>
            <a:pPr marL="457200" lvl="0" indent="-457200" algn="justLow" rtl="1">
              <a:lnSpc>
                <a:spcPts val="5000"/>
              </a:lnSpc>
              <a:buFont typeface="Arial" panose="020B0604020202020204" pitchFamily="34" charset="0"/>
              <a:buChar char="•"/>
            </a:pPr>
            <a:r>
              <a:rPr lang="ar-SA" sz="2800" dirty="0" smtClean="0">
                <a:solidFill>
                  <a:schemeClr val="tx1"/>
                </a:solidFill>
                <a:latin typeface="Alexandria"/>
              </a:rPr>
              <a:t>ماهي آليات دراسة الجمهور المستهدف.</a:t>
            </a:r>
            <a:endParaRPr lang="en-US" sz="2800" dirty="0">
              <a:solidFill>
                <a:schemeClr val="tx1"/>
              </a:solidFill>
              <a:latin typeface="Alexandria"/>
            </a:endParaRPr>
          </a:p>
          <a:p>
            <a:pPr marL="457200" lvl="0" indent="-457200" algn="justLow" rtl="1">
              <a:lnSpc>
                <a:spcPts val="5000"/>
              </a:lnSpc>
              <a:buFont typeface="Arial" panose="020B0604020202020204" pitchFamily="34" charset="0"/>
              <a:buChar char="•"/>
            </a:pPr>
            <a:r>
              <a:rPr lang="ar-SA" sz="2800" dirty="0" smtClean="0">
                <a:solidFill>
                  <a:schemeClr val="tx1"/>
                </a:solidFill>
                <a:latin typeface="Alexandria"/>
              </a:rPr>
              <a:t>كيف نقوم بتحديد الفكرة والرسالة الخاصة بالفعالية.</a:t>
            </a:r>
          </a:p>
          <a:p>
            <a:pPr marL="457200" lvl="0" indent="-457200" algn="justLow" rtl="1">
              <a:lnSpc>
                <a:spcPts val="5000"/>
              </a:lnSpc>
              <a:buFont typeface="Arial" panose="020B0604020202020204" pitchFamily="34" charset="0"/>
              <a:buChar char="•"/>
            </a:pPr>
            <a:r>
              <a:rPr lang="ar-SA" sz="2800" dirty="0" smtClean="0">
                <a:solidFill>
                  <a:schemeClr val="tx1"/>
                </a:solidFill>
                <a:latin typeface="Alexandria"/>
              </a:rPr>
              <a:t>كيف نُعدّ الجدول الزمني الخاص بالفعالية.</a:t>
            </a:r>
            <a:endParaRPr lang="en-US" sz="2800" dirty="0">
              <a:solidFill>
                <a:schemeClr val="tx1"/>
              </a:solidFill>
              <a:latin typeface="Alexandria"/>
            </a:endParaRPr>
          </a:p>
          <a:p>
            <a:pPr algn="r" rtl="1"/>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9395" y="1484690"/>
            <a:ext cx="3618985" cy="4952309"/>
          </a:xfrm>
          <a:prstGeom prst="rect">
            <a:avLst/>
          </a:prstGeom>
        </p:spPr>
      </p:pic>
      <p:sp>
        <p:nvSpPr>
          <p:cNvPr id="8" name="Rectangle: Rounded Corners 33"/>
          <p:cNvSpPr/>
          <p:nvPr/>
        </p:nvSpPr>
        <p:spPr>
          <a:xfrm>
            <a:off x="66347" y="575699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3" name="مستطيل 2"/>
          <p:cNvSpPr/>
          <p:nvPr/>
        </p:nvSpPr>
        <p:spPr>
          <a:xfrm>
            <a:off x="401216" y="1102598"/>
            <a:ext cx="8257591" cy="764184"/>
          </a:xfrm>
          <a:prstGeom prst="rect">
            <a:avLst/>
          </a:prstGeom>
        </p:spPr>
        <p:txBody>
          <a:bodyPr wrap="square">
            <a:spAutoFit/>
          </a:bodyPr>
          <a:lstStyle/>
          <a:p>
            <a:pPr algn="r" rtl="1">
              <a:lnSpc>
                <a:spcPct val="107000"/>
              </a:lnSpc>
              <a:spcAft>
                <a:spcPts val="800"/>
              </a:spcAft>
            </a:pPr>
            <a:r>
              <a:rPr lang="ar-SA" sz="4400" dirty="0">
                <a:solidFill>
                  <a:srgbClr val="00AEEF"/>
                </a:solidFill>
                <a:latin typeface="Alexandria"/>
                <a:ea typeface="Calibri" panose="020F0502020204030204" pitchFamily="34" charset="0"/>
              </a:rPr>
              <a:t>مخرجات التعلم</a:t>
            </a:r>
            <a:r>
              <a:rPr lang="ar-SA" sz="4400" dirty="0" smtClean="0">
                <a:solidFill>
                  <a:srgbClr val="00AEEF"/>
                </a:solidFill>
                <a:latin typeface="Alexandria"/>
                <a:ea typeface="Calibri" panose="020F0502020204030204" pitchFamily="34" charset="0"/>
              </a:rPr>
              <a:t>: </a:t>
            </a:r>
            <a:r>
              <a:rPr lang="en-US" sz="4000" b="1" dirty="0">
                <a:solidFill>
                  <a:srgbClr val="00AEEF"/>
                </a:solidFill>
                <a:latin typeface="Alexandria"/>
              </a:rPr>
              <a:t>Learning Outcomes</a:t>
            </a:r>
            <a:r>
              <a:rPr lang="ar-SA" sz="4000" b="1" dirty="0">
                <a:solidFill>
                  <a:srgbClr val="00AEEF"/>
                </a:solidFill>
                <a:latin typeface="Alexandria"/>
              </a:rPr>
              <a:t> </a:t>
            </a:r>
            <a:endParaRPr lang="en-US" sz="4000" dirty="0">
              <a:solidFill>
                <a:srgbClr val="00AEEF"/>
              </a:solidFill>
              <a:latin typeface="Alexandria"/>
              <a:ea typeface="Calibri" panose="020F0502020204030204" pitchFamily="34" charset="0"/>
              <a:cs typeface="Arial" panose="020B0604020202020204" pitchFamily="34" charset="0"/>
            </a:endParaRPr>
          </a:p>
        </p:txBody>
      </p:sp>
      <p:grpSp>
        <p:nvGrpSpPr>
          <p:cNvPr id="11" name="Google Shape;8414;p58"/>
          <p:cNvGrpSpPr/>
          <p:nvPr/>
        </p:nvGrpSpPr>
        <p:grpSpPr>
          <a:xfrm>
            <a:off x="656531" y="3865916"/>
            <a:ext cx="1352939" cy="1631978"/>
            <a:chOff x="1049375" y="2680675"/>
            <a:chExt cx="297725" cy="297725"/>
          </a:xfrm>
          <a:solidFill>
            <a:srgbClr val="FF0000"/>
          </a:solidFill>
        </p:grpSpPr>
        <p:sp>
          <p:nvSpPr>
            <p:cNvPr id="12" name="Google Shape;8415;p58"/>
            <p:cNvSpPr/>
            <p:nvPr/>
          </p:nvSpPr>
          <p:spPr>
            <a:xfrm>
              <a:off x="1113175" y="2752350"/>
              <a:ext cx="161475" cy="155975"/>
            </a:xfrm>
            <a:custGeom>
              <a:avLst/>
              <a:gdLst/>
              <a:ahLst/>
              <a:cxnLst/>
              <a:rect l="l" t="t" r="r" b="b"/>
              <a:pathLst>
                <a:path w="6459" h="6239" extrusionOk="0">
                  <a:moveTo>
                    <a:pt x="3403" y="2079"/>
                  </a:moveTo>
                  <a:cubicBezTo>
                    <a:pt x="3781" y="2079"/>
                    <a:pt x="4096" y="2394"/>
                    <a:pt x="4096" y="2773"/>
                  </a:cubicBezTo>
                  <a:cubicBezTo>
                    <a:pt x="4096" y="3182"/>
                    <a:pt x="3781" y="3497"/>
                    <a:pt x="3403" y="3497"/>
                  </a:cubicBezTo>
                  <a:cubicBezTo>
                    <a:pt x="2993" y="3434"/>
                    <a:pt x="2678" y="3119"/>
                    <a:pt x="2678" y="2773"/>
                  </a:cubicBezTo>
                  <a:cubicBezTo>
                    <a:pt x="2678" y="2394"/>
                    <a:pt x="2993" y="2079"/>
                    <a:pt x="3403" y="2079"/>
                  </a:cubicBezTo>
                  <a:close/>
                  <a:moveTo>
                    <a:pt x="3371" y="693"/>
                  </a:moveTo>
                  <a:cubicBezTo>
                    <a:pt x="4694" y="693"/>
                    <a:pt x="5765" y="1796"/>
                    <a:pt x="5765" y="3119"/>
                  </a:cubicBezTo>
                  <a:cubicBezTo>
                    <a:pt x="5765" y="3686"/>
                    <a:pt x="5545" y="4222"/>
                    <a:pt x="5198" y="4663"/>
                  </a:cubicBezTo>
                  <a:cubicBezTo>
                    <a:pt x="5072" y="4442"/>
                    <a:pt x="4915" y="4190"/>
                    <a:pt x="4694" y="4001"/>
                  </a:cubicBezTo>
                  <a:cubicBezTo>
                    <a:pt x="4568" y="3907"/>
                    <a:pt x="4442" y="3812"/>
                    <a:pt x="4348" y="3749"/>
                  </a:cubicBezTo>
                  <a:cubicBezTo>
                    <a:pt x="4568" y="3529"/>
                    <a:pt x="4726" y="3182"/>
                    <a:pt x="4726" y="2804"/>
                  </a:cubicBezTo>
                  <a:cubicBezTo>
                    <a:pt x="4726" y="2079"/>
                    <a:pt x="4096" y="1449"/>
                    <a:pt x="3340" y="1449"/>
                  </a:cubicBezTo>
                  <a:cubicBezTo>
                    <a:pt x="2615" y="1449"/>
                    <a:pt x="1985" y="2079"/>
                    <a:pt x="1985" y="2804"/>
                  </a:cubicBezTo>
                  <a:cubicBezTo>
                    <a:pt x="1985" y="3182"/>
                    <a:pt x="2142" y="3529"/>
                    <a:pt x="2363" y="3749"/>
                  </a:cubicBezTo>
                  <a:lnTo>
                    <a:pt x="2016" y="4001"/>
                  </a:lnTo>
                  <a:cubicBezTo>
                    <a:pt x="1827" y="4190"/>
                    <a:pt x="1607" y="4442"/>
                    <a:pt x="1512" y="4663"/>
                  </a:cubicBezTo>
                  <a:cubicBezTo>
                    <a:pt x="1040" y="4064"/>
                    <a:pt x="882" y="3434"/>
                    <a:pt x="945" y="2773"/>
                  </a:cubicBezTo>
                  <a:cubicBezTo>
                    <a:pt x="1103" y="1670"/>
                    <a:pt x="2111" y="693"/>
                    <a:pt x="3371" y="693"/>
                  </a:cubicBezTo>
                  <a:close/>
                  <a:moveTo>
                    <a:pt x="3371" y="4159"/>
                  </a:moveTo>
                  <a:cubicBezTo>
                    <a:pt x="4001" y="4159"/>
                    <a:pt x="4505" y="4600"/>
                    <a:pt x="4694" y="5135"/>
                  </a:cubicBezTo>
                  <a:cubicBezTo>
                    <a:pt x="4316" y="5387"/>
                    <a:pt x="3875" y="5545"/>
                    <a:pt x="3371" y="5545"/>
                  </a:cubicBezTo>
                  <a:cubicBezTo>
                    <a:pt x="2898" y="5545"/>
                    <a:pt x="2426" y="5387"/>
                    <a:pt x="2016" y="5135"/>
                  </a:cubicBezTo>
                  <a:cubicBezTo>
                    <a:pt x="2174" y="4537"/>
                    <a:pt x="2741" y="4159"/>
                    <a:pt x="3371" y="4159"/>
                  </a:cubicBezTo>
                  <a:close/>
                  <a:moveTo>
                    <a:pt x="3308" y="0"/>
                  </a:moveTo>
                  <a:cubicBezTo>
                    <a:pt x="1701" y="0"/>
                    <a:pt x="441" y="1229"/>
                    <a:pt x="252" y="2710"/>
                  </a:cubicBezTo>
                  <a:cubicBezTo>
                    <a:pt x="0" y="4600"/>
                    <a:pt x="1512" y="6238"/>
                    <a:pt x="3371" y="6238"/>
                  </a:cubicBezTo>
                  <a:cubicBezTo>
                    <a:pt x="5104" y="6238"/>
                    <a:pt x="6459" y="4820"/>
                    <a:pt x="6459" y="3119"/>
                  </a:cubicBezTo>
                  <a:cubicBezTo>
                    <a:pt x="6459" y="1386"/>
                    <a:pt x="5041" y="0"/>
                    <a:pt x="330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8416;p58"/>
            <p:cNvSpPr/>
            <p:nvPr/>
          </p:nvSpPr>
          <p:spPr>
            <a:xfrm>
              <a:off x="1049375" y="2680675"/>
              <a:ext cx="297725" cy="297725"/>
            </a:xfrm>
            <a:custGeom>
              <a:avLst/>
              <a:gdLst/>
              <a:ahLst/>
              <a:cxnLst/>
              <a:rect l="l" t="t" r="r" b="b"/>
              <a:pathLst>
                <a:path w="11909" h="11909" extrusionOk="0">
                  <a:moveTo>
                    <a:pt x="6270" y="1512"/>
                  </a:moveTo>
                  <a:cubicBezTo>
                    <a:pt x="8475" y="1670"/>
                    <a:pt x="10239" y="3434"/>
                    <a:pt x="10397" y="5640"/>
                  </a:cubicBezTo>
                  <a:lnTo>
                    <a:pt x="10082" y="5640"/>
                  </a:lnTo>
                  <a:cubicBezTo>
                    <a:pt x="9893" y="5640"/>
                    <a:pt x="9735" y="5797"/>
                    <a:pt x="9735" y="5986"/>
                  </a:cubicBezTo>
                  <a:cubicBezTo>
                    <a:pt x="9735" y="6207"/>
                    <a:pt x="9893" y="6364"/>
                    <a:pt x="10082" y="6364"/>
                  </a:cubicBezTo>
                  <a:lnTo>
                    <a:pt x="10397" y="6364"/>
                  </a:lnTo>
                  <a:cubicBezTo>
                    <a:pt x="10239" y="8569"/>
                    <a:pt x="8475" y="10334"/>
                    <a:pt x="6270" y="10491"/>
                  </a:cubicBezTo>
                  <a:lnTo>
                    <a:pt x="6270" y="10176"/>
                  </a:lnTo>
                  <a:cubicBezTo>
                    <a:pt x="6270" y="9987"/>
                    <a:pt x="6112" y="9830"/>
                    <a:pt x="5923" y="9830"/>
                  </a:cubicBezTo>
                  <a:cubicBezTo>
                    <a:pt x="5703" y="9830"/>
                    <a:pt x="5545" y="9987"/>
                    <a:pt x="5545" y="10176"/>
                  </a:cubicBezTo>
                  <a:lnTo>
                    <a:pt x="5545" y="10491"/>
                  </a:lnTo>
                  <a:cubicBezTo>
                    <a:pt x="3340" y="10334"/>
                    <a:pt x="1575" y="8569"/>
                    <a:pt x="1418" y="6364"/>
                  </a:cubicBezTo>
                  <a:lnTo>
                    <a:pt x="1733" y="6364"/>
                  </a:lnTo>
                  <a:cubicBezTo>
                    <a:pt x="1922" y="6364"/>
                    <a:pt x="2079" y="6207"/>
                    <a:pt x="2079" y="5986"/>
                  </a:cubicBezTo>
                  <a:cubicBezTo>
                    <a:pt x="2142" y="5797"/>
                    <a:pt x="1985" y="5640"/>
                    <a:pt x="1764" y="5640"/>
                  </a:cubicBezTo>
                  <a:lnTo>
                    <a:pt x="1418" y="5640"/>
                  </a:lnTo>
                  <a:cubicBezTo>
                    <a:pt x="1575" y="3434"/>
                    <a:pt x="3340" y="1670"/>
                    <a:pt x="5545" y="1512"/>
                  </a:cubicBezTo>
                  <a:lnTo>
                    <a:pt x="5545" y="1827"/>
                  </a:lnTo>
                  <a:cubicBezTo>
                    <a:pt x="5545" y="2016"/>
                    <a:pt x="5703" y="2174"/>
                    <a:pt x="5923" y="2174"/>
                  </a:cubicBezTo>
                  <a:cubicBezTo>
                    <a:pt x="6112" y="2174"/>
                    <a:pt x="6270" y="2016"/>
                    <a:pt x="6270" y="1827"/>
                  </a:cubicBezTo>
                  <a:lnTo>
                    <a:pt x="6270" y="1512"/>
                  </a:lnTo>
                  <a:close/>
                  <a:moveTo>
                    <a:pt x="5955" y="0"/>
                  </a:moveTo>
                  <a:cubicBezTo>
                    <a:pt x="5766" y="0"/>
                    <a:pt x="5608" y="158"/>
                    <a:pt x="5608" y="347"/>
                  </a:cubicBezTo>
                  <a:lnTo>
                    <a:pt x="5608" y="756"/>
                  </a:lnTo>
                  <a:cubicBezTo>
                    <a:pt x="2993" y="914"/>
                    <a:pt x="914" y="2993"/>
                    <a:pt x="756" y="5608"/>
                  </a:cubicBezTo>
                  <a:lnTo>
                    <a:pt x="347" y="5608"/>
                  </a:lnTo>
                  <a:cubicBezTo>
                    <a:pt x="158" y="5608"/>
                    <a:pt x="0" y="5766"/>
                    <a:pt x="0" y="5955"/>
                  </a:cubicBezTo>
                  <a:cubicBezTo>
                    <a:pt x="0" y="6144"/>
                    <a:pt x="158" y="6301"/>
                    <a:pt x="347" y="6301"/>
                  </a:cubicBezTo>
                  <a:lnTo>
                    <a:pt x="756" y="6301"/>
                  </a:lnTo>
                  <a:cubicBezTo>
                    <a:pt x="914" y="8916"/>
                    <a:pt x="2993" y="10995"/>
                    <a:pt x="5608" y="11153"/>
                  </a:cubicBezTo>
                  <a:lnTo>
                    <a:pt x="5608" y="11562"/>
                  </a:lnTo>
                  <a:cubicBezTo>
                    <a:pt x="5608" y="11751"/>
                    <a:pt x="5766" y="11909"/>
                    <a:pt x="5955" y="11909"/>
                  </a:cubicBezTo>
                  <a:cubicBezTo>
                    <a:pt x="6144" y="11909"/>
                    <a:pt x="6301" y="11751"/>
                    <a:pt x="6301" y="11562"/>
                  </a:cubicBezTo>
                  <a:lnTo>
                    <a:pt x="6301" y="11153"/>
                  </a:lnTo>
                  <a:cubicBezTo>
                    <a:pt x="8916" y="10995"/>
                    <a:pt x="10995" y="8916"/>
                    <a:pt x="11153" y="6301"/>
                  </a:cubicBezTo>
                  <a:lnTo>
                    <a:pt x="11531" y="6301"/>
                  </a:lnTo>
                  <a:cubicBezTo>
                    <a:pt x="11751" y="6301"/>
                    <a:pt x="11909" y="6144"/>
                    <a:pt x="11909" y="5955"/>
                  </a:cubicBezTo>
                  <a:cubicBezTo>
                    <a:pt x="11909" y="5766"/>
                    <a:pt x="11751" y="5608"/>
                    <a:pt x="11531" y="5608"/>
                  </a:cubicBezTo>
                  <a:lnTo>
                    <a:pt x="11153" y="5608"/>
                  </a:lnTo>
                  <a:cubicBezTo>
                    <a:pt x="10995" y="2993"/>
                    <a:pt x="8916" y="914"/>
                    <a:pt x="6301" y="756"/>
                  </a:cubicBezTo>
                  <a:lnTo>
                    <a:pt x="6301" y="347"/>
                  </a:lnTo>
                  <a:cubicBezTo>
                    <a:pt x="6301" y="158"/>
                    <a:pt x="6144" y="0"/>
                    <a:pt x="5955"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25546571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32" dur="500"/>
                                        <p:tgtEl>
                                          <p:spTgt spid="25">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37" dur="500"/>
                                        <p:tgtEl>
                                          <p:spTgt spid="25">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42" dur="500"/>
                                        <p:tgtEl>
                                          <p:spTgt spid="25">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7" dur="500"/>
                                        <p:tgtEl>
                                          <p:spTgt spid="25">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52" dur="500"/>
                                        <p:tgtEl>
                                          <p:spTgt spid="2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80" y="520216"/>
            <a:ext cx="6576814" cy="69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9202994" y="195681"/>
            <a:ext cx="2589821" cy="646331"/>
          </a:xfrm>
          <a:prstGeom prst="rect">
            <a:avLst/>
          </a:prstGeom>
          <a:solidFill>
            <a:srgbClr val="00AEEF"/>
          </a:solidFill>
        </p:spPr>
        <p:txBody>
          <a:bodyPr wrap="square" rtlCol="0">
            <a:spAutoFit/>
          </a:bodyPr>
          <a:lstStyle/>
          <a:p>
            <a:pPr algn="ctr" rtl="1"/>
            <a:r>
              <a:rPr lang="ar-SA" sz="3600" b="1" dirty="0" smtClean="0">
                <a:solidFill>
                  <a:schemeClr val="bg1"/>
                </a:solidFill>
                <a:latin typeface="Alexandria" charset="0"/>
                <a:cs typeface="Alexandria" charset="0"/>
              </a:rPr>
              <a:t>مقدمة</a:t>
            </a:r>
            <a:endParaRPr lang="en-US" sz="36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مستطيل مستدير الزوايا 7"/>
          <p:cNvSpPr/>
          <p:nvPr/>
        </p:nvSpPr>
        <p:spPr>
          <a:xfrm rot="10800000" flipH="1" flipV="1">
            <a:off x="400293" y="1166547"/>
            <a:ext cx="9833122" cy="5061109"/>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smtClean="0">
                <a:solidFill>
                  <a:schemeClr val="tx1"/>
                </a:solidFill>
                <a:latin typeface="Alexandria"/>
              </a:rPr>
              <a:t>	تُعدّ صناعة وتخطيط الفعاليات واحدة من أكثر القطاعات حيويّة وديناميكية في الاقتصاد المعاصر، حيث لم تعد الفعاليات مجرد تجمعات عابرة، بل تحولت إلى أدوات استراتيجية لتحقيق أهداف اقتصادية، واجتماعية، وتسويقية محددة، إذ يُعدّ تنظيم الفعاليات من الوسائل الأساسية الحديثة التي تعتمدها المؤسسات من أجل التواصل مع جمهورها، ونقل رسائلها بفاعلية.</a:t>
            </a:r>
            <a:endParaRPr lang="ar-SA" sz="2800" dirty="0">
              <a:solidFill>
                <a:schemeClr val="tx1"/>
              </a:solidFill>
              <a:latin typeface="Alexandria"/>
            </a:endParaRPr>
          </a:p>
        </p:txBody>
      </p:sp>
      <p:sp>
        <p:nvSpPr>
          <p:cNvPr id="17" name="Rectangle: Rounded Corners 33"/>
          <p:cNvSpPr/>
          <p:nvPr/>
        </p:nvSpPr>
        <p:spPr>
          <a:xfrm>
            <a:off x="-611946" y="548949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S</a:t>
            </a:r>
            <a:r>
              <a:rPr lang="en-US" sz="2800" dirty="0" smtClean="0">
                <a:solidFill>
                  <a:schemeClr val="bg1"/>
                </a:solidFill>
                <a:latin typeface="Alexandria"/>
              </a:rPr>
              <a:t>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77120" y="1418624"/>
            <a:ext cx="2966720" cy="4504655"/>
          </a:xfrm>
          <a:prstGeom prst="rect">
            <a:avLst/>
          </a:prstGeom>
        </p:spPr>
      </p:pic>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randombar(horizontal)">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6323148" cy="7210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573729" y="92486"/>
            <a:ext cx="3532406"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التخطيط للفعاليات</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032300" y="1485079"/>
            <a:ext cx="9956800" cy="189820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	يُعدّ </a:t>
            </a:r>
            <a:r>
              <a:rPr lang="ar-SA" sz="2800" dirty="0">
                <a:solidFill>
                  <a:schemeClr val="tx1"/>
                </a:solidFill>
                <a:latin typeface="Alexandria"/>
              </a:rPr>
              <a:t>تخطيط الفعاليات علماً وفناً يجمع بين المهارات التنظيمية الدقيقة والرؤية الإبداعية، وهو عملية منهجية تهدف إلى تصميم وتنفيذ أحداث تضمن تحقيق أقصى استفادة للمنظمين والحضور على حد سواء، فهو يهدف إلى خلق تجربة إنسانية فريدة في إطار زمني ومكاني محدد</a:t>
            </a:r>
            <a:r>
              <a:rPr lang="ar-SA" sz="2800" dirty="0" smtClean="0">
                <a:solidFill>
                  <a:schemeClr val="tx1"/>
                </a:solidFill>
                <a:latin typeface="Alexandria"/>
              </a:rPr>
              <a:t>.</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297" y="3513860"/>
            <a:ext cx="11352807" cy="2823894"/>
          </a:xfrm>
          <a:prstGeom prst="rect">
            <a:avLst/>
          </a:prstGeom>
        </p:spPr>
      </p:pic>
      <p:sp>
        <p:nvSpPr>
          <p:cNvPr id="8" name="Rectangle: Rounded Corners 33"/>
          <p:cNvSpPr/>
          <p:nvPr/>
        </p:nvSpPr>
        <p:spPr>
          <a:xfrm>
            <a:off x="-249305" y="56597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244262330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6323148" cy="7210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8"/>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573729" y="92486"/>
            <a:ext cx="3532406"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التخطيط للفعاليات</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245360" y="1270242"/>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smtClean="0">
                <a:solidFill>
                  <a:srgbClr val="FF0000"/>
                </a:solidFill>
                <a:latin typeface="Alexandria"/>
              </a:rPr>
              <a:t>	تشمل عملية التخطيط للفعاليات مجموعة من الخطوات أبرزها:</a:t>
            </a:r>
            <a:endParaRPr lang="en-US" sz="2800" b="1" dirty="0">
              <a:solidFill>
                <a:srgbClr val="FF0000"/>
              </a:solidFill>
              <a:latin typeface="Alexandria"/>
            </a:endParaRPr>
          </a:p>
        </p:txBody>
      </p:sp>
      <p:sp>
        <p:nvSpPr>
          <p:cNvPr id="8" name="Rectangle: Rounded Corners 33"/>
          <p:cNvSpPr/>
          <p:nvPr/>
        </p:nvSpPr>
        <p:spPr>
          <a:xfrm>
            <a:off x="-249305" y="56597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9" name="رسم تخطيطي 8"/>
          <p:cNvGraphicFramePr/>
          <p:nvPr>
            <p:extLst>
              <p:ext uri="{D42A27DB-BD31-4B8C-83A1-F6EECF244321}">
                <p14:modId xmlns:p14="http://schemas.microsoft.com/office/powerpoint/2010/main" val="3709839479"/>
              </p:ext>
            </p:extLst>
          </p:nvPr>
        </p:nvGraphicFramePr>
        <p:xfrm>
          <a:off x="1500809" y="1808922"/>
          <a:ext cx="8659191" cy="47608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374249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graphicEl>
                                              <a:dgm id="{C33744C4-3559-4FBC-A3D3-EF40D86B2240}"/>
                                            </p:graphicEl>
                                          </p:spTgt>
                                        </p:tgtEl>
                                        <p:attrNameLst>
                                          <p:attrName>style.visibility</p:attrName>
                                        </p:attrNameLst>
                                      </p:cBhvr>
                                      <p:to>
                                        <p:strVal val="visible"/>
                                      </p:to>
                                    </p:set>
                                    <p:animEffect transition="in" filter="randombar(horizontal)">
                                      <p:cBhvr>
                                        <p:cTn id="22" dur="500"/>
                                        <p:tgtEl>
                                          <p:spTgt spid="9">
                                            <p:graphicEl>
                                              <a:dgm id="{C33744C4-3559-4FBC-A3D3-EF40D86B224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graphicEl>
                                              <a:dgm id="{4697BADB-4298-4DD1-A068-EEC2399D4FD3}"/>
                                            </p:graphicEl>
                                          </p:spTgt>
                                        </p:tgtEl>
                                        <p:attrNameLst>
                                          <p:attrName>style.visibility</p:attrName>
                                        </p:attrNameLst>
                                      </p:cBhvr>
                                      <p:to>
                                        <p:strVal val="visible"/>
                                      </p:to>
                                    </p:set>
                                    <p:animEffect transition="in" filter="randombar(horizontal)">
                                      <p:cBhvr>
                                        <p:cTn id="27" dur="500"/>
                                        <p:tgtEl>
                                          <p:spTgt spid="9">
                                            <p:graphicEl>
                                              <a:dgm id="{4697BADB-4298-4DD1-A068-EEC2399D4FD3}"/>
                                            </p:graphic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9">
                                            <p:graphicEl>
                                              <a:dgm id="{941453B0-24AE-49D5-AA81-5CABD6E9E121}"/>
                                            </p:graphicEl>
                                          </p:spTgt>
                                        </p:tgtEl>
                                        <p:attrNameLst>
                                          <p:attrName>style.visibility</p:attrName>
                                        </p:attrNameLst>
                                      </p:cBhvr>
                                      <p:to>
                                        <p:strVal val="visible"/>
                                      </p:to>
                                    </p:set>
                                    <p:animEffect transition="in" filter="randombar(horizontal)">
                                      <p:cBhvr>
                                        <p:cTn id="30" dur="500"/>
                                        <p:tgtEl>
                                          <p:spTgt spid="9">
                                            <p:graphicEl>
                                              <a:dgm id="{941453B0-24AE-49D5-AA81-5CABD6E9E121}"/>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9">
                                            <p:graphicEl>
                                              <a:dgm id="{CE6BC1F0-AE41-4C88-A11B-A9E32B883CA1}"/>
                                            </p:graphicEl>
                                          </p:spTgt>
                                        </p:tgtEl>
                                        <p:attrNameLst>
                                          <p:attrName>style.visibility</p:attrName>
                                        </p:attrNameLst>
                                      </p:cBhvr>
                                      <p:to>
                                        <p:strVal val="visible"/>
                                      </p:to>
                                    </p:set>
                                    <p:animEffect transition="in" filter="randombar(horizontal)">
                                      <p:cBhvr>
                                        <p:cTn id="35" dur="500"/>
                                        <p:tgtEl>
                                          <p:spTgt spid="9">
                                            <p:graphicEl>
                                              <a:dgm id="{CE6BC1F0-AE41-4C88-A11B-A9E32B883CA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9">
                                            <p:graphicEl>
                                              <a:dgm id="{74E400CD-112A-4A19-A0BA-C1B6F2C9E033}"/>
                                            </p:graphicEl>
                                          </p:spTgt>
                                        </p:tgtEl>
                                        <p:attrNameLst>
                                          <p:attrName>style.visibility</p:attrName>
                                        </p:attrNameLst>
                                      </p:cBhvr>
                                      <p:to>
                                        <p:strVal val="visible"/>
                                      </p:to>
                                    </p:set>
                                    <p:animEffect transition="in" filter="randombar(horizontal)">
                                      <p:cBhvr>
                                        <p:cTn id="40" dur="500"/>
                                        <p:tgtEl>
                                          <p:spTgt spid="9">
                                            <p:graphicEl>
                                              <a:dgm id="{74E400CD-112A-4A19-A0BA-C1B6F2C9E033}"/>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9">
                                            <p:graphicEl>
                                              <a:dgm id="{9B6D9673-C78D-4621-8D2A-9C4F3B6267D1}"/>
                                            </p:graphicEl>
                                          </p:spTgt>
                                        </p:tgtEl>
                                        <p:attrNameLst>
                                          <p:attrName>style.visibility</p:attrName>
                                        </p:attrNameLst>
                                      </p:cBhvr>
                                      <p:to>
                                        <p:strVal val="visible"/>
                                      </p:to>
                                    </p:set>
                                    <p:animEffect transition="in" filter="randombar(horizontal)">
                                      <p:cBhvr>
                                        <p:cTn id="45" dur="500"/>
                                        <p:tgtEl>
                                          <p:spTgt spid="9">
                                            <p:graphicEl>
                                              <a:dgm id="{9B6D9673-C78D-4621-8D2A-9C4F3B6267D1}"/>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grpId="0" nodeType="clickEffect">
                                  <p:stCondLst>
                                    <p:cond delay="0"/>
                                  </p:stCondLst>
                                  <p:childTnLst>
                                    <p:set>
                                      <p:cBhvr>
                                        <p:cTn id="49" dur="1" fill="hold">
                                          <p:stCondLst>
                                            <p:cond delay="0"/>
                                          </p:stCondLst>
                                        </p:cTn>
                                        <p:tgtEl>
                                          <p:spTgt spid="9">
                                            <p:graphicEl>
                                              <a:dgm id="{5CCEB7A0-5535-4E77-BE2E-8ED3D90E869D}"/>
                                            </p:graphicEl>
                                          </p:spTgt>
                                        </p:tgtEl>
                                        <p:attrNameLst>
                                          <p:attrName>style.visibility</p:attrName>
                                        </p:attrNameLst>
                                      </p:cBhvr>
                                      <p:to>
                                        <p:strVal val="visible"/>
                                      </p:to>
                                    </p:set>
                                    <p:animEffect transition="in" filter="randombar(horizontal)">
                                      <p:cBhvr>
                                        <p:cTn id="50" dur="500"/>
                                        <p:tgtEl>
                                          <p:spTgt spid="9">
                                            <p:graphicEl>
                                              <a:dgm id="{5CCEB7A0-5535-4E77-BE2E-8ED3D90E86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9"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58202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153400" y="92486"/>
            <a:ext cx="395273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أهداف الفعالية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409873" y="1674906"/>
            <a:ext cx="9832975" cy="41438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تتمثل الخطوة الأولى في تخطيط أي فعالية في فهم أهدافها بوضوح بمعنى تحديد الغايات التي تسعى الفعالية لتحقيقها، سواء كانت تعليمية، ترويجية، ترفيهية أو غيرها. فهذا يسهل اتخاذ القرارات اللاحقة بخصوص كافة جوانب الفعالية. وتختلف الخطوة الأولى فيما إذا كانت الفعالية تقام لأول مرة أم أنها أقيمت من قبل. </a:t>
            </a:r>
            <a:r>
              <a:rPr lang="ar-SA" sz="2800" dirty="0">
                <a:solidFill>
                  <a:schemeClr val="tx1"/>
                </a:solidFill>
                <a:latin typeface="Alexandria"/>
              </a:rPr>
              <a:t>تتلخص هذه الخطوة بسؤال واحد </a:t>
            </a:r>
            <a:r>
              <a:rPr lang="ar-SA" sz="2800" b="1" u="sng" dirty="0">
                <a:solidFill>
                  <a:schemeClr val="tx1"/>
                </a:solidFill>
                <a:latin typeface="Alexandria"/>
              </a:rPr>
              <a:t>لماذا نقيم هذه الفعالية؟؟</a:t>
            </a:r>
            <a:endParaRPr lang="en-US" sz="2800" b="1" u="sng" dirty="0">
              <a:solidFill>
                <a:schemeClr val="tx1"/>
              </a:solidFill>
              <a:latin typeface="Alexandria"/>
            </a:endParaRPr>
          </a:p>
          <a:p>
            <a:pPr algn="justLow" rtl="1">
              <a:lnSpc>
                <a:spcPts val="6000"/>
              </a:lnSpc>
            </a:pPr>
            <a:endParaRPr lang="en-US" sz="2800" dirty="0">
              <a:solidFill>
                <a:schemeClr val="tx1"/>
              </a:solidFill>
              <a:latin typeface="Alexandria"/>
            </a:endParaRPr>
          </a:p>
        </p:txBody>
      </p:sp>
      <p:sp>
        <p:nvSpPr>
          <p:cNvPr id="8" name="Rectangle: Rounded Corners 33"/>
          <p:cNvSpPr/>
          <p:nvPr/>
        </p:nvSpPr>
        <p:spPr>
          <a:xfrm>
            <a:off x="-249305" y="56597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6" name="صورة 5"/>
          <p:cNvPicPr>
            <a:picLocks noChangeAspect="1"/>
          </p:cNvPicPr>
          <p:nvPr/>
        </p:nvPicPr>
        <p:blipFill rotWithShape="1">
          <a:blip r:embed="rId3">
            <a:extLst>
              <a:ext uri="{28A0092B-C50C-407E-A947-70E740481C1C}">
                <a14:useLocalDpi xmlns:a14="http://schemas.microsoft.com/office/drawing/2010/main" val="0"/>
              </a:ext>
            </a:extLst>
          </a:blip>
          <a:srcRect b="9111"/>
          <a:stretch/>
        </p:blipFill>
        <p:spPr>
          <a:xfrm>
            <a:off x="10534649" y="1402424"/>
            <a:ext cx="2765425" cy="4541176"/>
          </a:xfrm>
          <a:prstGeom prst="rect">
            <a:avLst/>
          </a:prstGeom>
        </p:spPr>
      </p:pic>
    </p:spTree>
    <p:extLst>
      <p:ext uri="{BB962C8B-B14F-4D97-AF65-F5344CB8AC3E}">
        <p14:creationId xmlns:p14="http://schemas.microsoft.com/office/powerpoint/2010/main" val="37333202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58202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5059"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153400" y="92486"/>
            <a:ext cx="395273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أهداف الفعالية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530229" y="1639704"/>
            <a:ext cx="9730914" cy="17681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smtClean="0">
                <a:solidFill>
                  <a:schemeClr val="tx1"/>
                </a:solidFill>
                <a:latin typeface="Alexandria"/>
              </a:rPr>
              <a:t>	تحديد هدف الفعالية ليس مجرد كتابة سطر وصفي، بل هو صياغة "حجر الزاوية" التي تُبنى عليها كافة القرارات الاستراتيجية والتشغيلية. وهنا نميز بين نوعين من الأهداف:</a:t>
            </a:r>
            <a:endParaRPr lang="en-US" sz="2800" dirty="0">
              <a:solidFill>
                <a:schemeClr val="tx1"/>
              </a:solidFill>
              <a:latin typeface="Alexandria"/>
            </a:endParaRPr>
          </a:p>
        </p:txBody>
      </p:sp>
      <p:sp>
        <p:nvSpPr>
          <p:cNvPr id="8" name="Rectangle: Rounded Corners 33"/>
          <p:cNvSpPr/>
          <p:nvPr/>
        </p:nvSpPr>
        <p:spPr>
          <a:xfrm>
            <a:off x="-249305" y="56597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4" name="صورة 3"/>
          <p:cNvPicPr>
            <a:picLocks noChangeAspect="1"/>
          </p:cNvPicPr>
          <p:nvPr/>
        </p:nvPicPr>
        <p:blipFill>
          <a:blip r:embed="rId3"/>
          <a:stretch>
            <a:fillRect/>
          </a:stretch>
        </p:blipFill>
        <p:spPr>
          <a:xfrm>
            <a:off x="10350961" y="1323975"/>
            <a:ext cx="2673811" cy="4687878"/>
          </a:xfrm>
          <a:prstGeom prst="rect">
            <a:avLst/>
          </a:prstGeom>
        </p:spPr>
      </p:pic>
      <p:sp>
        <p:nvSpPr>
          <p:cNvPr id="9" name="معين 8"/>
          <p:cNvSpPr/>
          <p:nvPr/>
        </p:nvSpPr>
        <p:spPr>
          <a:xfrm>
            <a:off x="8877302" y="3422152"/>
            <a:ext cx="914400" cy="914400"/>
          </a:xfrm>
          <a:prstGeom prst="diamon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2800" dirty="0"/>
              <a:t>1</a:t>
            </a:r>
            <a:endParaRPr lang="ar-SA" sz="2800" dirty="0"/>
          </a:p>
        </p:txBody>
      </p:sp>
      <p:sp>
        <p:nvSpPr>
          <p:cNvPr id="11" name="مستطيل 10"/>
          <p:cNvSpPr/>
          <p:nvPr/>
        </p:nvSpPr>
        <p:spPr>
          <a:xfrm rot="10800000" flipH="1" flipV="1">
            <a:off x="627889" y="3531756"/>
            <a:ext cx="8248652"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800" dirty="0" smtClean="0"/>
              <a:t>الهدف العام: وهو بيان واسع وطويل الأمد</a:t>
            </a:r>
            <a:endParaRPr lang="ar-SA" sz="2800" dirty="0"/>
          </a:p>
        </p:txBody>
      </p:sp>
      <p:sp>
        <p:nvSpPr>
          <p:cNvPr id="14" name="معين 13"/>
          <p:cNvSpPr/>
          <p:nvPr/>
        </p:nvSpPr>
        <p:spPr>
          <a:xfrm>
            <a:off x="8934452" y="4507794"/>
            <a:ext cx="914400" cy="914400"/>
          </a:xfrm>
          <a:prstGeom prst="diamon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2800" dirty="0" smtClean="0"/>
              <a:t>2</a:t>
            </a:r>
            <a:endParaRPr lang="ar-SA" sz="2800" dirty="0"/>
          </a:p>
        </p:txBody>
      </p:sp>
      <p:sp>
        <p:nvSpPr>
          <p:cNvPr id="16" name="مستطيل 15"/>
          <p:cNvSpPr/>
          <p:nvPr/>
        </p:nvSpPr>
        <p:spPr>
          <a:xfrm rot="10800000" flipH="1" flipV="1">
            <a:off x="685800" y="4631731"/>
            <a:ext cx="8248652"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600" dirty="0" smtClean="0"/>
              <a:t>الهدف المحدد: وهي خطوات إجرائية قابلة للقياس تؤدي لتحقيق الهدف العام.</a:t>
            </a:r>
            <a:endParaRPr lang="ar-SA" sz="2600" dirty="0"/>
          </a:p>
        </p:txBody>
      </p:sp>
    </p:spTree>
    <p:extLst>
      <p:ext uri="{BB962C8B-B14F-4D97-AF65-F5344CB8AC3E}">
        <p14:creationId xmlns:p14="http://schemas.microsoft.com/office/powerpoint/2010/main" val="213431985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randombar(horizontal)">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randombar(horizontal)">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9" grpId="0" animBg="1"/>
      <p:bldP spid="11" grpId="0" animBg="1"/>
      <p:bldP spid="14"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58202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153400" y="92486"/>
            <a:ext cx="395273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أهداف الفعالية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296" y="1153328"/>
            <a:ext cx="11352807" cy="5184425"/>
          </a:xfrm>
          <a:prstGeom prst="rect">
            <a:avLst/>
          </a:prstGeom>
        </p:spPr>
      </p:pic>
      <p:sp>
        <p:nvSpPr>
          <p:cNvPr id="8" name="Rectangle: Rounded Corners 33"/>
          <p:cNvSpPr/>
          <p:nvPr/>
        </p:nvSpPr>
        <p:spPr>
          <a:xfrm>
            <a:off x="-296930" y="580858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168591181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58202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153400" y="92486"/>
            <a:ext cx="395273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أهداف الفعالية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895600" y="1351409"/>
            <a:ext cx="6829425" cy="5573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ts val="6000"/>
              </a:lnSpc>
            </a:pPr>
            <a:r>
              <a:rPr lang="ar-SA" sz="2800" b="1" dirty="0" smtClean="0">
                <a:solidFill>
                  <a:srgbClr val="FF0000"/>
                </a:solidFill>
                <a:latin typeface="Alexandria"/>
              </a:rPr>
              <a:t>	تصنيف الأهداف حسب نظرية أصحاب المصلحة</a:t>
            </a:r>
            <a:endParaRPr lang="en-US" sz="2800" b="1" u="sng" dirty="0">
              <a:solidFill>
                <a:srgbClr val="FF0000"/>
              </a:solidFill>
              <a:latin typeface="Alexandria"/>
            </a:endParaRPr>
          </a:p>
        </p:txBody>
      </p:sp>
      <p:sp>
        <p:nvSpPr>
          <p:cNvPr id="8" name="Rectangle: Rounded Corners 33"/>
          <p:cNvSpPr/>
          <p:nvPr/>
        </p:nvSpPr>
        <p:spPr>
          <a:xfrm>
            <a:off x="-249305" y="56597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4" name="رسم تخطيطي 3"/>
          <p:cNvGraphicFramePr/>
          <p:nvPr>
            <p:extLst>
              <p:ext uri="{D42A27DB-BD31-4B8C-83A1-F6EECF244321}">
                <p14:modId xmlns:p14="http://schemas.microsoft.com/office/powerpoint/2010/main" val="3177218362"/>
              </p:ext>
            </p:extLst>
          </p:nvPr>
        </p:nvGraphicFramePr>
        <p:xfrm>
          <a:off x="1279191" y="2129735"/>
          <a:ext cx="9463017" cy="3381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34362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graphicEl>
                                              <a:dgm id="{A004A02C-4D30-47A0-9967-D79F5A21C2C6}"/>
                                            </p:graphicEl>
                                          </p:spTgt>
                                        </p:tgtEl>
                                        <p:attrNameLst>
                                          <p:attrName>style.visibility</p:attrName>
                                        </p:attrNameLst>
                                      </p:cBhvr>
                                      <p:to>
                                        <p:strVal val="visible"/>
                                      </p:to>
                                    </p:set>
                                    <p:animEffect transition="in" filter="randombar(horizontal)">
                                      <p:cBhvr>
                                        <p:cTn id="22" dur="500"/>
                                        <p:tgtEl>
                                          <p:spTgt spid="4">
                                            <p:graphicEl>
                                              <a:dgm id="{A004A02C-4D30-47A0-9967-D79F5A21C2C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graphicEl>
                                              <a:dgm id="{C69988DF-49F2-4070-B8E4-10C22B772C10}"/>
                                            </p:graphicEl>
                                          </p:spTgt>
                                        </p:tgtEl>
                                        <p:attrNameLst>
                                          <p:attrName>style.visibility</p:attrName>
                                        </p:attrNameLst>
                                      </p:cBhvr>
                                      <p:to>
                                        <p:strVal val="visible"/>
                                      </p:to>
                                    </p:set>
                                    <p:animEffect transition="in" filter="randombar(horizontal)">
                                      <p:cBhvr>
                                        <p:cTn id="27" dur="500"/>
                                        <p:tgtEl>
                                          <p:spTgt spid="4">
                                            <p:graphicEl>
                                              <a:dgm id="{C69988DF-49F2-4070-B8E4-10C22B772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4">
                                            <p:graphicEl>
                                              <a:dgm id="{4CC6D3E0-644D-4DB9-9992-BED75625F984}"/>
                                            </p:graphicEl>
                                          </p:spTgt>
                                        </p:tgtEl>
                                        <p:attrNameLst>
                                          <p:attrName>style.visibility</p:attrName>
                                        </p:attrNameLst>
                                      </p:cBhvr>
                                      <p:to>
                                        <p:strVal val="visible"/>
                                      </p:to>
                                    </p:set>
                                    <p:animEffect transition="in" filter="randombar(horizontal)">
                                      <p:cBhvr>
                                        <p:cTn id="32" dur="500"/>
                                        <p:tgtEl>
                                          <p:spTgt spid="4">
                                            <p:graphicEl>
                                              <a:dgm id="{4CC6D3E0-644D-4DB9-9992-BED75625F98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4">
                                            <p:graphicEl>
                                              <a:dgm id="{04B0ED78-003E-48D5-BD5F-867170F0A394}"/>
                                            </p:graphicEl>
                                          </p:spTgt>
                                        </p:tgtEl>
                                        <p:attrNameLst>
                                          <p:attrName>style.visibility</p:attrName>
                                        </p:attrNameLst>
                                      </p:cBhvr>
                                      <p:to>
                                        <p:strVal val="visible"/>
                                      </p:to>
                                    </p:set>
                                    <p:animEffect transition="in" filter="randombar(horizontal)">
                                      <p:cBhvr>
                                        <p:cTn id="37" dur="500"/>
                                        <p:tgtEl>
                                          <p:spTgt spid="4">
                                            <p:graphicEl>
                                              <a:dgm id="{04B0ED78-003E-48D5-BD5F-867170F0A3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4">
                                            <p:graphicEl>
                                              <a:dgm id="{937A76B2-8AB0-49A9-AF94-9555071BE9D9}"/>
                                            </p:graphicEl>
                                          </p:spTgt>
                                        </p:tgtEl>
                                        <p:attrNameLst>
                                          <p:attrName>style.visibility</p:attrName>
                                        </p:attrNameLst>
                                      </p:cBhvr>
                                      <p:to>
                                        <p:strVal val="visible"/>
                                      </p:to>
                                    </p:set>
                                    <p:animEffect transition="in" filter="randombar(horizontal)">
                                      <p:cBhvr>
                                        <p:cTn id="42" dur="500"/>
                                        <p:tgtEl>
                                          <p:spTgt spid="4">
                                            <p:graphicEl>
                                              <a:dgm id="{937A76B2-8AB0-49A9-AF94-9555071BE9D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4">
                                            <p:graphicEl>
                                              <a:dgm id="{85EA3213-531B-4774-A9E4-989B3C96FA85}"/>
                                            </p:graphicEl>
                                          </p:spTgt>
                                        </p:tgtEl>
                                        <p:attrNameLst>
                                          <p:attrName>style.visibility</p:attrName>
                                        </p:attrNameLst>
                                      </p:cBhvr>
                                      <p:to>
                                        <p:strVal val="visible"/>
                                      </p:to>
                                    </p:set>
                                    <p:animEffect transition="in" filter="randombar(horizontal)">
                                      <p:cBhvr>
                                        <p:cTn id="47" dur="500"/>
                                        <p:tgtEl>
                                          <p:spTgt spid="4">
                                            <p:graphicEl>
                                              <a:dgm id="{85EA3213-531B-4774-A9E4-989B3C96FA8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58202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153400" y="92486"/>
            <a:ext cx="395273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أهداف الفعالية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094212" y="1274589"/>
            <a:ext cx="9832975" cy="21163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بعد تحديد الأهداف يتم دمجها في جملة واحدة تسمى بيان المهمة وفق المعادلة: تتمثل مهمة (اسم الفعالية)، في توفير (المنتج، المحتوى) لـ (الجمهور المستهدف)، من أجل (الهدف الأساسي)، بحلول (الإطار الزمني)</a:t>
            </a:r>
            <a:endParaRPr lang="en-US" sz="2800" b="1" u="sng" dirty="0">
              <a:solidFill>
                <a:schemeClr val="tx1"/>
              </a:solidFill>
              <a:latin typeface="Alexandria"/>
            </a:endParaRPr>
          </a:p>
        </p:txBody>
      </p:sp>
      <p:pic>
        <p:nvPicPr>
          <p:cNvPr id="4" name="صورة 3"/>
          <p:cNvPicPr>
            <a:picLocks noChangeAspect="1"/>
          </p:cNvPicPr>
          <p:nvPr/>
        </p:nvPicPr>
        <p:blipFill rotWithShape="1">
          <a:blip r:embed="rId3">
            <a:extLst>
              <a:ext uri="{28A0092B-C50C-407E-A947-70E740481C1C}">
                <a14:useLocalDpi xmlns:a14="http://schemas.microsoft.com/office/drawing/2010/main" val="0"/>
              </a:ext>
            </a:extLst>
          </a:blip>
          <a:srcRect b="41031"/>
          <a:stretch/>
        </p:blipFill>
        <p:spPr>
          <a:xfrm>
            <a:off x="334296" y="3338173"/>
            <a:ext cx="11352806" cy="1800225"/>
          </a:xfrm>
          <a:prstGeom prst="rect">
            <a:avLst/>
          </a:prstGeom>
        </p:spPr>
      </p:pic>
      <p:sp>
        <p:nvSpPr>
          <p:cNvPr id="10" name="Rectangle: Rounded Corners 33"/>
          <p:cNvSpPr/>
          <p:nvPr/>
        </p:nvSpPr>
        <p:spPr>
          <a:xfrm>
            <a:off x="-249305" y="557320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277842807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81"/>
            <a:ext cx="48391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181850" y="92486"/>
            <a:ext cx="492428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الجمهور المستهدف</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637012" y="1985656"/>
            <a:ext cx="9832975" cy="304976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تتمثل الخطوة الثانية في تحديد الجمهور المستهدف، وذلك من خلال تحليل الجمهور وتحديد متطلباتهم وتوقعاتهم، بالإضافة إلى إعداد </a:t>
            </a:r>
            <a:r>
              <a:rPr lang="ar-SA" sz="2800" dirty="0">
                <a:solidFill>
                  <a:schemeClr val="tx1"/>
                </a:solidFill>
                <a:latin typeface="Alexandria"/>
              </a:rPr>
              <a:t>ا</a:t>
            </a:r>
            <a:r>
              <a:rPr lang="ar-SA" sz="2800" dirty="0" smtClean="0">
                <a:solidFill>
                  <a:schemeClr val="tx1"/>
                </a:solidFill>
                <a:latin typeface="Alexandria"/>
              </a:rPr>
              <a:t>ستراتيجية التفاعل معه، حيث تختلف الشرائح الموجودة في الفعالية، فيمكن أن تستهدف الفعالية المجتمع بأسره، كما يمكنها أن تستهدف فئة معينة منه.</a:t>
            </a:r>
            <a:endParaRPr lang="en-US" sz="2800" b="1" u="sng" dirty="0">
              <a:solidFill>
                <a:schemeClr val="tx1"/>
              </a:solidFill>
              <a:latin typeface="Alexandria"/>
            </a:endParaRPr>
          </a:p>
        </p:txBody>
      </p:sp>
      <p:pic>
        <p:nvPicPr>
          <p:cNvPr id="6" name="صورة 5"/>
          <p:cNvPicPr>
            <a:picLocks noChangeAspect="1"/>
          </p:cNvPicPr>
          <p:nvPr/>
        </p:nvPicPr>
        <p:blipFill rotWithShape="1">
          <a:blip r:embed="rId3"/>
          <a:srcRect l="3209" t="2241" r="746" b="2655"/>
          <a:stretch/>
        </p:blipFill>
        <p:spPr>
          <a:xfrm>
            <a:off x="10469987" y="1522723"/>
            <a:ext cx="2981324" cy="4448175"/>
          </a:xfrm>
          <a:prstGeom prst="rect">
            <a:avLst/>
          </a:prstGeom>
        </p:spPr>
      </p:pic>
      <p:sp>
        <p:nvSpPr>
          <p:cNvPr id="9" name="Rectangle: Rounded Corners 33"/>
          <p:cNvSpPr/>
          <p:nvPr/>
        </p:nvSpPr>
        <p:spPr>
          <a:xfrm>
            <a:off x="-201908" y="554400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351369351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81"/>
            <a:ext cx="48391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1818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181850" y="92486"/>
            <a:ext cx="492428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الجمهور المستهدف</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018012" y="1254459"/>
            <a:ext cx="9832975" cy="11172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smtClean="0">
                <a:solidFill>
                  <a:schemeClr val="tx1"/>
                </a:solidFill>
                <a:latin typeface="Alexandria"/>
              </a:rPr>
              <a:t>	تحديد الجمهور المستهدف ليس مجرد تخمين لمن قد يحضر، بل هو عملية تحليلية تعتمد على نظم تقسيم السوق كالآتي:</a:t>
            </a:r>
            <a:endParaRPr lang="en-US" sz="2800" b="1" u="sng" dirty="0">
              <a:solidFill>
                <a:schemeClr val="tx1"/>
              </a:solidFill>
              <a:latin typeface="Alexandria"/>
            </a:endParaRPr>
          </a:p>
        </p:txBody>
      </p:sp>
      <p:sp>
        <p:nvSpPr>
          <p:cNvPr id="9" name="Rectangle: Rounded Corners 33"/>
          <p:cNvSpPr/>
          <p:nvPr/>
        </p:nvSpPr>
        <p:spPr>
          <a:xfrm>
            <a:off x="-201908" y="554400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7" name="رسم تخطيطي 6"/>
          <p:cNvGraphicFramePr/>
          <p:nvPr>
            <p:extLst>
              <p:ext uri="{D42A27DB-BD31-4B8C-83A1-F6EECF244321}">
                <p14:modId xmlns:p14="http://schemas.microsoft.com/office/powerpoint/2010/main" val="949225353"/>
              </p:ext>
            </p:extLst>
          </p:nvPr>
        </p:nvGraphicFramePr>
        <p:xfrm>
          <a:off x="1971675" y="2470315"/>
          <a:ext cx="8759825" cy="3766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011792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graphicEl>
                                              <a:dgm id="{D32EC840-D24B-42F6-B49D-011D3A25CC19}"/>
                                            </p:graphicEl>
                                          </p:spTgt>
                                        </p:tgtEl>
                                        <p:attrNameLst>
                                          <p:attrName>style.visibility</p:attrName>
                                        </p:attrNameLst>
                                      </p:cBhvr>
                                      <p:to>
                                        <p:strVal val="visible"/>
                                      </p:to>
                                    </p:set>
                                    <p:animEffect transition="in" filter="randombar(horizontal)">
                                      <p:cBhvr>
                                        <p:cTn id="22" dur="500"/>
                                        <p:tgtEl>
                                          <p:spTgt spid="7">
                                            <p:graphicEl>
                                              <a:dgm id="{D32EC840-D24B-42F6-B49D-011D3A25CC1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7">
                                            <p:graphicEl>
                                              <a:dgm id="{B558B47C-DFFF-4736-9848-1C5DA337754D}"/>
                                            </p:graphicEl>
                                          </p:spTgt>
                                        </p:tgtEl>
                                        <p:attrNameLst>
                                          <p:attrName>style.visibility</p:attrName>
                                        </p:attrNameLst>
                                      </p:cBhvr>
                                      <p:to>
                                        <p:strVal val="visible"/>
                                      </p:to>
                                    </p:set>
                                    <p:animEffect transition="in" filter="randombar(horizontal)">
                                      <p:cBhvr>
                                        <p:cTn id="27" dur="500"/>
                                        <p:tgtEl>
                                          <p:spTgt spid="7">
                                            <p:graphicEl>
                                              <a:dgm id="{B558B47C-DFFF-4736-9848-1C5DA337754D}"/>
                                            </p:graphic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7">
                                            <p:graphicEl>
                                              <a:dgm id="{42DDE792-DBC5-4AE0-997E-71FED3715907}"/>
                                            </p:graphicEl>
                                          </p:spTgt>
                                        </p:tgtEl>
                                        <p:attrNameLst>
                                          <p:attrName>style.visibility</p:attrName>
                                        </p:attrNameLst>
                                      </p:cBhvr>
                                      <p:to>
                                        <p:strVal val="visible"/>
                                      </p:to>
                                    </p:set>
                                    <p:animEffect transition="in" filter="randombar(horizontal)">
                                      <p:cBhvr>
                                        <p:cTn id="30" dur="500"/>
                                        <p:tgtEl>
                                          <p:spTgt spid="7">
                                            <p:graphicEl>
                                              <a:dgm id="{42DDE792-DBC5-4AE0-997E-71FED3715907}"/>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7">
                                            <p:graphicEl>
                                              <a:dgm id="{A4F30F73-1F9B-4626-84C5-2EA33710AFAF}"/>
                                            </p:graphicEl>
                                          </p:spTgt>
                                        </p:tgtEl>
                                        <p:attrNameLst>
                                          <p:attrName>style.visibility</p:attrName>
                                        </p:attrNameLst>
                                      </p:cBhvr>
                                      <p:to>
                                        <p:strVal val="visible"/>
                                      </p:to>
                                    </p:set>
                                    <p:animEffect transition="in" filter="randombar(horizontal)">
                                      <p:cBhvr>
                                        <p:cTn id="35" dur="500"/>
                                        <p:tgtEl>
                                          <p:spTgt spid="7">
                                            <p:graphicEl>
                                              <a:dgm id="{A4F30F73-1F9B-4626-84C5-2EA33710AFAF}"/>
                                            </p:graphicEl>
                                          </p:spTgt>
                                        </p:tgtEl>
                                      </p:cBhvr>
                                    </p:animEffect>
                                  </p:childTnLst>
                                </p:cTn>
                              </p:par>
                              <p:par>
                                <p:cTn id="36" presetID="14" presetClass="entr" presetSubtype="10" fill="hold" grpId="0" nodeType="withEffect">
                                  <p:stCondLst>
                                    <p:cond delay="0"/>
                                  </p:stCondLst>
                                  <p:childTnLst>
                                    <p:set>
                                      <p:cBhvr>
                                        <p:cTn id="37" dur="1" fill="hold">
                                          <p:stCondLst>
                                            <p:cond delay="0"/>
                                          </p:stCondLst>
                                        </p:cTn>
                                        <p:tgtEl>
                                          <p:spTgt spid="7">
                                            <p:graphicEl>
                                              <a:dgm id="{1D748FB0-A5C7-4AF5-94AB-C19C9351861D}"/>
                                            </p:graphicEl>
                                          </p:spTgt>
                                        </p:tgtEl>
                                        <p:attrNameLst>
                                          <p:attrName>style.visibility</p:attrName>
                                        </p:attrNameLst>
                                      </p:cBhvr>
                                      <p:to>
                                        <p:strVal val="visible"/>
                                      </p:to>
                                    </p:set>
                                    <p:animEffect transition="in" filter="randombar(horizontal)">
                                      <p:cBhvr>
                                        <p:cTn id="38" dur="500"/>
                                        <p:tgtEl>
                                          <p:spTgt spid="7">
                                            <p:graphicEl>
                                              <a:dgm id="{1D748FB0-A5C7-4AF5-94AB-C19C935186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grpId="0" nodeType="clickEffect">
                                  <p:stCondLst>
                                    <p:cond delay="0"/>
                                  </p:stCondLst>
                                  <p:childTnLst>
                                    <p:set>
                                      <p:cBhvr>
                                        <p:cTn id="42" dur="1" fill="hold">
                                          <p:stCondLst>
                                            <p:cond delay="0"/>
                                          </p:stCondLst>
                                        </p:cTn>
                                        <p:tgtEl>
                                          <p:spTgt spid="7">
                                            <p:graphicEl>
                                              <a:dgm id="{DE1FB9D5-63C9-4366-98E4-BC20F5D6752A}"/>
                                            </p:graphicEl>
                                          </p:spTgt>
                                        </p:tgtEl>
                                        <p:attrNameLst>
                                          <p:attrName>style.visibility</p:attrName>
                                        </p:attrNameLst>
                                      </p:cBhvr>
                                      <p:to>
                                        <p:strVal val="visible"/>
                                      </p:to>
                                    </p:set>
                                    <p:animEffect transition="in" filter="randombar(horizontal)">
                                      <p:cBhvr>
                                        <p:cTn id="43" dur="500"/>
                                        <p:tgtEl>
                                          <p:spTgt spid="7">
                                            <p:graphicEl>
                                              <a:dgm id="{DE1FB9D5-63C9-4366-98E4-BC20F5D6752A}"/>
                                            </p:graphicEl>
                                          </p:spTgt>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7">
                                            <p:graphicEl>
                                              <a:dgm id="{5F83510C-F2EB-4A60-A653-B21797D9F432}"/>
                                            </p:graphicEl>
                                          </p:spTgt>
                                        </p:tgtEl>
                                        <p:attrNameLst>
                                          <p:attrName>style.visibility</p:attrName>
                                        </p:attrNameLst>
                                      </p:cBhvr>
                                      <p:to>
                                        <p:strVal val="visible"/>
                                      </p:to>
                                    </p:set>
                                    <p:animEffect transition="in" filter="randombar(horizontal)">
                                      <p:cBhvr>
                                        <p:cTn id="46" dur="500"/>
                                        <p:tgtEl>
                                          <p:spTgt spid="7">
                                            <p:graphicEl>
                                              <a:dgm id="{5F83510C-F2EB-4A60-A653-B21797D9F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7"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81"/>
            <a:ext cx="48391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181850" y="92486"/>
            <a:ext cx="492428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الجمهور المستهدف</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523875" y="1254459"/>
            <a:ext cx="10544175" cy="9777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نموذج الأبعاد الأربعة للتقسيم: يتم تحليل الجمهور من خلال أربع محاور رئيسة تضمن شمولية الرؤية كالآتي:</a:t>
            </a:r>
            <a:endParaRPr lang="en-US" sz="2800" b="1" u="sng" dirty="0">
              <a:solidFill>
                <a:schemeClr val="tx1"/>
              </a:solidFill>
              <a:latin typeface="Alexandria"/>
            </a:endParaRP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10" name="رسم تخطيطي 9"/>
          <p:cNvGraphicFramePr/>
          <p:nvPr>
            <p:extLst>
              <p:ext uri="{D42A27DB-BD31-4B8C-83A1-F6EECF244321}">
                <p14:modId xmlns:p14="http://schemas.microsoft.com/office/powerpoint/2010/main" val="562261917"/>
              </p:ext>
            </p:extLst>
          </p:nvPr>
        </p:nvGraphicFramePr>
        <p:xfrm>
          <a:off x="685800" y="2340858"/>
          <a:ext cx="10263118" cy="3608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492309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0">
                                            <p:graphicEl>
                                              <a:dgm id="{A004A02C-4D30-47A0-9967-D79F5A21C2C6}"/>
                                            </p:graphicEl>
                                          </p:spTgt>
                                        </p:tgtEl>
                                        <p:attrNameLst>
                                          <p:attrName>style.visibility</p:attrName>
                                        </p:attrNameLst>
                                      </p:cBhvr>
                                      <p:to>
                                        <p:strVal val="visible"/>
                                      </p:to>
                                    </p:set>
                                    <p:animEffect transition="in" filter="randombar(horizontal)">
                                      <p:cBhvr>
                                        <p:cTn id="22" dur="500"/>
                                        <p:tgtEl>
                                          <p:spTgt spid="10">
                                            <p:graphicEl>
                                              <a:dgm id="{A004A02C-4D30-47A0-9967-D79F5A21C2C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graphicEl>
                                              <a:dgm id="{C69988DF-49F2-4070-B8E4-10C22B772C10}"/>
                                            </p:graphicEl>
                                          </p:spTgt>
                                        </p:tgtEl>
                                        <p:attrNameLst>
                                          <p:attrName>style.visibility</p:attrName>
                                        </p:attrNameLst>
                                      </p:cBhvr>
                                      <p:to>
                                        <p:strVal val="visible"/>
                                      </p:to>
                                    </p:set>
                                    <p:animEffect transition="in" filter="randombar(horizontal)">
                                      <p:cBhvr>
                                        <p:cTn id="27" dur="500"/>
                                        <p:tgtEl>
                                          <p:spTgt spid="10">
                                            <p:graphicEl>
                                              <a:dgm id="{C69988DF-49F2-4070-B8E4-10C22B772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graphicEl>
                                              <a:dgm id="{4CC6D3E0-644D-4DB9-9992-BED75625F984}"/>
                                            </p:graphicEl>
                                          </p:spTgt>
                                        </p:tgtEl>
                                        <p:attrNameLst>
                                          <p:attrName>style.visibility</p:attrName>
                                        </p:attrNameLst>
                                      </p:cBhvr>
                                      <p:to>
                                        <p:strVal val="visible"/>
                                      </p:to>
                                    </p:set>
                                    <p:animEffect transition="in" filter="randombar(horizontal)">
                                      <p:cBhvr>
                                        <p:cTn id="32" dur="500"/>
                                        <p:tgtEl>
                                          <p:spTgt spid="10">
                                            <p:graphicEl>
                                              <a:dgm id="{4CC6D3E0-644D-4DB9-9992-BED75625F98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graphicEl>
                                              <a:dgm id="{04B0ED78-003E-48D5-BD5F-867170F0A394}"/>
                                            </p:graphicEl>
                                          </p:spTgt>
                                        </p:tgtEl>
                                        <p:attrNameLst>
                                          <p:attrName>style.visibility</p:attrName>
                                        </p:attrNameLst>
                                      </p:cBhvr>
                                      <p:to>
                                        <p:strVal val="visible"/>
                                      </p:to>
                                    </p:set>
                                    <p:animEffect transition="in" filter="randombar(horizontal)">
                                      <p:cBhvr>
                                        <p:cTn id="37" dur="500"/>
                                        <p:tgtEl>
                                          <p:spTgt spid="10">
                                            <p:graphicEl>
                                              <a:dgm id="{04B0ED78-003E-48D5-BD5F-867170F0A3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0">
                                            <p:graphicEl>
                                              <a:dgm id="{937A76B2-8AB0-49A9-AF94-9555071BE9D9}"/>
                                            </p:graphicEl>
                                          </p:spTgt>
                                        </p:tgtEl>
                                        <p:attrNameLst>
                                          <p:attrName>style.visibility</p:attrName>
                                        </p:attrNameLst>
                                      </p:cBhvr>
                                      <p:to>
                                        <p:strVal val="visible"/>
                                      </p:to>
                                    </p:set>
                                    <p:animEffect transition="in" filter="randombar(horizontal)">
                                      <p:cBhvr>
                                        <p:cTn id="42" dur="500"/>
                                        <p:tgtEl>
                                          <p:spTgt spid="10">
                                            <p:graphicEl>
                                              <a:dgm id="{937A76B2-8AB0-49A9-AF94-9555071BE9D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0">
                                            <p:graphicEl>
                                              <a:dgm id="{85EA3213-531B-4774-A9E4-989B3C96FA85}"/>
                                            </p:graphicEl>
                                          </p:spTgt>
                                        </p:tgtEl>
                                        <p:attrNameLst>
                                          <p:attrName>style.visibility</p:attrName>
                                        </p:attrNameLst>
                                      </p:cBhvr>
                                      <p:to>
                                        <p:strVal val="visible"/>
                                      </p:to>
                                    </p:set>
                                    <p:animEffect transition="in" filter="randombar(horizontal)">
                                      <p:cBhvr>
                                        <p:cTn id="47" dur="500"/>
                                        <p:tgtEl>
                                          <p:spTgt spid="10">
                                            <p:graphicEl>
                                              <a:dgm id="{85EA3213-531B-4774-A9E4-989B3C96FA8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10">
                                            <p:graphicEl>
                                              <a:dgm id="{FE62A6E3-ECFE-4958-9F91-B9905A9E73BA}"/>
                                            </p:graphicEl>
                                          </p:spTgt>
                                        </p:tgtEl>
                                        <p:attrNameLst>
                                          <p:attrName>style.visibility</p:attrName>
                                        </p:attrNameLst>
                                      </p:cBhvr>
                                      <p:to>
                                        <p:strVal val="visible"/>
                                      </p:to>
                                    </p:set>
                                    <p:animEffect transition="in" filter="randombar(horizontal)">
                                      <p:cBhvr>
                                        <p:cTn id="52" dur="500"/>
                                        <p:tgtEl>
                                          <p:spTgt spid="10">
                                            <p:graphicEl>
                                              <a:dgm id="{FE62A6E3-ECFE-4958-9F91-B9905A9E73BA}"/>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10">
                                            <p:graphicEl>
                                              <a:dgm id="{CE0231EC-1CFD-4104-9581-0B4704648560}"/>
                                            </p:graphicEl>
                                          </p:spTgt>
                                        </p:tgtEl>
                                        <p:attrNameLst>
                                          <p:attrName>style.visibility</p:attrName>
                                        </p:attrNameLst>
                                      </p:cBhvr>
                                      <p:to>
                                        <p:strVal val="visible"/>
                                      </p:to>
                                    </p:set>
                                    <p:animEffect transition="in" filter="randombar(horizontal)">
                                      <p:cBhvr>
                                        <p:cTn id="57" dur="500"/>
                                        <p:tgtEl>
                                          <p:spTgt spid="10">
                                            <p:graphicEl>
                                              <a:dgm id="{CE0231EC-1CFD-4104-9581-0B47046485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10"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81"/>
            <a:ext cx="48391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181850" y="92486"/>
            <a:ext cx="492428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الجمهور المستهدف</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523875" y="1254459"/>
            <a:ext cx="10839450" cy="7311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smtClean="0">
                <a:solidFill>
                  <a:srgbClr val="FF0000"/>
                </a:solidFill>
                <a:latin typeface="Alexandria"/>
              </a:rPr>
              <a:t>مصفوفة القوة والاهتمام تستخدم لتصنيف الجمهور حسب تأثيرهم على نجاح الفعالية كالآتي:</a:t>
            </a:r>
            <a:endParaRPr lang="en-US" sz="2800" b="1" u="sng" dirty="0">
              <a:solidFill>
                <a:srgbClr val="FF0000"/>
              </a:solidFill>
              <a:latin typeface="Alexandria"/>
            </a:endParaRP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10" name="رسم تخطيطي 9"/>
          <p:cNvGraphicFramePr/>
          <p:nvPr>
            <p:extLst>
              <p:ext uri="{D42A27DB-BD31-4B8C-83A1-F6EECF244321}">
                <p14:modId xmlns:p14="http://schemas.microsoft.com/office/powerpoint/2010/main" val="2352387858"/>
              </p:ext>
            </p:extLst>
          </p:nvPr>
        </p:nvGraphicFramePr>
        <p:xfrm>
          <a:off x="1685925" y="2232212"/>
          <a:ext cx="8786742" cy="3608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905839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0">
                                            <p:graphicEl>
                                              <a:dgm id="{A004A02C-4D30-47A0-9967-D79F5A21C2C6}"/>
                                            </p:graphicEl>
                                          </p:spTgt>
                                        </p:tgtEl>
                                        <p:attrNameLst>
                                          <p:attrName>style.visibility</p:attrName>
                                        </p:attrNameLst>
                                      </p:cBhvr>
                                      <p:to>
                                        <p:strVal val="visible"/>
                                      </p:to>
                                    </p:set>
                                    <p:animEffect transition="in" filter="randombar(horizontal)">
                                      <p:cBhvr>
                                        <p:cTn id="22" dur="500"/>
                                        <p:tgtEl>
                                          <p:spTgt spid="10">
                                            <p:graphicEl>
                                              <a:dgm id="{A004A02C-4D30-47A0-9967-D79F5A21C2C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graphicEl>
                                              <a:dgm id="{C69988DF-49F2-4070-B8E4-10C22B772C10}"/>
                                            </p:graphicEl>
                                          </p:spTgt>
                                        </p:tgtEl>
                                        <p:attrNameLst>
                                          <p:attrName>style.visibility</p:attrName>
                                        </p:attrNameLst>
                                      </p:cBhvr>
                                      <p:to>
                                        <p:strVal val="visible"/>
                                      </p:to>
                                    </p:set>
                                    <p:animEffect transition="in" filter="randombar(horizontal)">
                                      <p:cBhvr>
                                        <p:cTn id="27" dur="500"/>
                                        <p:tgtEl>
                                          <p:spTgt spid="10">
                                            <p:graphicEl>
                                              <a:dgm id="{C69988DF-49F2-4070-B8E4-10C22B772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graphicEl>
                                              <a:dgm id="{4CC6D3E0-644D-4DB9-9992-BED75625F984}"/>
                                            </p:graphicEl>
                                          </p:spTgt>
                                        </p:tgtEl>
                                        <p:attrNameLst>
                                          <p:attrName>style.visibility</p:attrName>
                                        </p:attrNameLst>
                                      </p:cBhvr>
                                      <p:to>
                                        <p:strVal val="visible"/>
                                      </p:to>
                                    </p:set>
                                    <p:animEffect transition="in" filter="randombar(horizontal)">
                                      <p:cBhvr>
                                        <p:cTn id="32" dur="500"/>
                                        <p:tgtEl>
                                          <p:spTgt spid="10">
                                            <p:graphicEl>
                                              <a:dgm id="{4CC6D3E0-644D-4DB9-9992-BED75625F98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graphicEl>
                                              <a:dgm id="{04B0ED78-003E-48D5-BD5F-867170F0A394}"/>
                                            </p:graphicEl>
                                          </p:spTgt>
                                        </p:tgtEl>
                                        <p:attrNameLst>
                                          <p:attrName>style.visibility</p:attrName>
                                        </p:attrNameLst>
                                      </p:cBhvr>
                                      <p:to>
                                        <p:strVal val="visible"/>
                                      </p:to>
                                    </p:set>
                                    <p:animEffect transition="in" filter="randombar(horizontal)">
                                      <p:cBhvr>
                                        <p:cTn id="37" dur="500"/>
                                        <p:tgtEl>
                                          <p:spTgt spid="10">
                                            <p:graphicEl>
                                              <a:dgm id="{04B0ED78-003E-48D5-BD5F-867170F0A3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0">
                                            <p:graphicEl>
                                              <a:dgm id="{937A76B2-8AB0-49A9-AF94-9555071BE9D9}"/>
                                            </p:graphicEl>
                                          </p:spTgt>
                                        </p:tgtEl>
                                        <p:attrNameLst>
                                          <p:attrName>style.visibility</p:attrName>
                                        </p:attrNameLst>
                                      </p:cBhvr>
                                      <p:to>
                                        <p:strVal val="visible"/>
                                      </p:to>
                                    </p:set>
                                    <p:animEffect transition="in" filter="randombar(horizontal)">
                                      <p:cBhvr>
                                        <p:cTn id="42" dur="500"/>
                                        <p:tgtEl>
                                          <p:spTgt spid="10">
                                            <p:graphicEl>
                                              <a:dgm id="{937A76B2-8AB0-49A9-AF94-9555071BE9D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0">
                                            <p:graphicEl>
                                              <a:dgm id="{85EA3213-531B-4774-A9E4-989B3C96FA85}"/>
                                            </p:graphicEl>
                                          </p:spTgt>
                                        </p:tgtEl>
                                        <p:attrNameLst>
                                          <p:attrName>style.visibility</p:attrName>
                                        </p:attrNameLst>
                                      </p:cBhvr>
                                      <p:to>
                                        <p:strVal val="visible"/>
                                      </p:to>
                                    </p:set>
                                    <p:animEffect transition="in" filter="randombar(horizontal)">
                                      <p:cBhvr>
                                        <p:cTn id="47" dur="500"/>
                                        <p:tgtEl>
                                          <p:spTgt spid="10">
                                            <p:graphicEl>
                                              <a:dgm id="{85EA3213-531B-4774-A9E4-989B3C96FA8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10">
                                            <p:graphicEl>
                                              <a:dgm id="{FE62A6E3-ECFE-4958-9F91-B9905A9E73BA}"/>
                                            </p:graphicEl>
                                          </p:spTgt>
                                        </p:tgtEl>
                                        <p:attrNameLst>
                                          <p:attrName>style.visibility</p:attrName>
                                        </p:attrNameLst>
                                      </p:cBhvr>
                                      <p:to>
                                        <p:strVal val="visible"/>
                                      </p:to>
                                    </p:set>
                                    <p:animEffect transition="in" filter="randombar(horizontal)">
                                      <p:cBhvr>
                                        <p:cTn id="52" dur="500"/>
                                        <p:tgtEl>
                                          <p:spTgt spid="10">
                                            <p:graphicEl>
                                              <a:dgm id="{FE62A6E3-ECFE-4958-9F91-B9905A9E73BA}"/>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10">
                                            <p:graphicEl>
                                              <a:dgm id="{CE0231EC-1CFD-4104-9581-0B4704648560}"/>
                                            </p:graphicEl>
                                          </p:spTgt>
                                        </p:tgtEl>
                                        <p:attrNameLst>
                                          <p:attrName>style.visibility</p:attrName>
                                        </p:attrNameLst>
                                      </p:cBhvr>
                                      <p:to>
                                        <p:strVal val="visible"/>
                                      </p:to>
                                    </p:set>
                                    <p:animEffect transition="in" filter="randombar(horizontal)">
                                      <p:cBhvr>
                                        <p:cTn id="57" dur="500"/>
                                        <p:tgtEl>
                                          <p:spTgt spid="10">
                                            <p:graphicEl>
                                              <a:dgm id="{CE0231EC-1CFD-4104-9581-0B47046485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10"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81"/>
            <a:ext cx="48391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181850" y="92486"/>
            <a:ext cx="492428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الجمهور المستهدف</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486325" y="1239827"/>
            <a:ext cx="9048750" cy="7311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smtClean="0">
                <a:solidFill>
                  <a:srgbClr val="FF0000"/>
                </a:solidFill>
                <a:latin typeface="Alexandria"/>
              </a:rPr>
              <a:t>نموذج (</a:t>
            </a:r>
            <a:r>
              <a:rPr lang="en-US" sz="2800" b="1" dirty="0" smtClean="0">
                <a:solidFill>
                  <a:srgbClr val="FF0000"/>
                </a:solidFill>
                <a:latin typeface="Alexandria"/>
              </a:rPr>
              <a:t>STP</a:t>
            </a:r>
            <a:r>
              <a:rPr lang="ar-SA" sz="2800" b="1" dirty="0" smtClean="0">
                <a:solidFill>
                  <a:srgbClr val="FF0000"/>
                </a:solidFill>
                <a:latin typeface="Alexandria"/>
              </a:rPr>
              <a:t>) الاستراتيجي: وهو الإطار المستخدم في كليات الإدارة كالآتي:</a:t>
            </a:r>
            <a:endParaRPr lang="en-US" sz="2800" b="1" u="sng" dirty="0">
              <a:solidFill>
                <a:srgbClr val="FF0000"/>
              </a:solidFill>
              <a:latin typeface="Alexandria"/>
            </a:endParaRP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10" name="رسم تخطيطي 9"/>
          <p:cNvGraphicFramePr/>
          <p:nvPr>
            <p:extLst>
              <p:ext uri="{D42A27DB-BD31-4B8C-83A1-F6EECF244321}">
                <p14:modId xmlns:p14="http://schemas.microsoft.com/office/powerpoint/2010/main" val="4176149729"/>
              </p:ext>
            </p:extLst>
          </p:nvPr>
        </p:nvGraphicFramePr>
        <p:xfrm>
          <a:off x="1028700" y="2217580"/>
          <a:ext cx="10034517" cy="3608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232366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0">
                                            <p:graphicEl>
                                              <a:dgm id="{A004A02C-4D30-47A0-9967-D79F5A21C2C6}"/>
                                            </p:graphicEl>
                                          </p:spTgt>
                                        </p:tgtEl>
                                        <p:attrNameLst>
                                          <p:attrName>style.visibility</p:attrName>
                                        </p:attrNameLst>
                                      </p:cBhvr>
                                      <p:to>
                                        <p:strVal val="visible"/>
                                      </p:to>
                                    </p:set>
                                    <p:animEffect transition="in" filter="randombar(horizontal)">
                                      <p:cBhvr>
                                        <p:cTn id="22" dur="500"/>
                                        <p:tgtEl>
                                          <p:spTgt spid="10">
                                            <p:graphicEl>
                                              <a:dgm id="{A004A02C-4D30-47A0-9967-D79F5A21C2C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graphicEl>
                                              <a:dgm id="{C69988DF-49F2-4070-B8E4-10C22B772C10}"/>
                                            </p:graphicEl>
                                          </p:spTgt>
                                        </p:tgtEl>
                                        <p:attrNameLst>
                                          <p:attrName>style.visibility</p:attrName>
                                        </p:attrNameLst>
                                      </p:cBhvr>
                                      <p:to>
                                        <p:strVal val="visible"/>
                                      </p:to>
                                    </p:set>
                                    <p:animEffect transition="in" filter="randombar(horizontal)">
                                      <p:cBhvr>
                                        <p:cTn id="27" dur="500"/>
                                        <p:tgtEl>
                                          <p:spTgt spid="10">
                                            <p:graphicEl>
                                              <a:dgm id="{C69988DF-49F2-4070-B8E4-10C22B772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graphicEl>
                                              <a:dgm id="{4CC6D3E0-644D-4DB9-9992-BED75625F984}"/>
                                            </p:graphicEl>
                                          </p:spTgt>
                                        </p:tgtEl>
                                        <p:attrNameLst>
                                          <p:attrName>style.visibility</p:attrName>
                                        </p:attrNameLst>
                                      </p:cBhvr>
                                      <p:to>
                                        <p:strVal val="visible"/>
                                      </p:to>
                                    </p:set>
                                    <p:animEffect transition="in" filter="randombar(horizontal)">
                                      <p:cBhvr>
                                        <p:cTn id="32" dur="500"/>
                                        <p:tgtEl>
                                          <p:spTgt spid="10">
                                            <p:graphicEl>
                                              <a:dgm id="{4CC6D3E0-644D-4DB9-9992-BED75625F98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graphicEl>
                                              <a:dgm id="{04B0ED78-003E-48D5-BD5F-867170F0A394}"/>
                                            </p:graphicEl>
                                          </p:spTgt>
                                        </p:tgtEl>
                                        <p:attrNameLst>
                                          <p:attrName>style.visibility</p:attrName>
                                        </p:attrNameLst>
                                      </p:cBhvr>
                                      <p:to>
                                        <p:strVal val="visible"/>
                                      </p:to>
                                    </p:set>
                                    <p:animEffect transition="in" filter="randombar(horizontal)">
                                      <p:cBhvr>
                                        <p:cTn id="37" dur="500"/>
                                        <p:tgtEl>
                                          <p:spTgt spid="10">
                                            <p:graphicEl>
                                              <a:dgm id="{04B0ED78-003E-48D5-BD5F-867170F0A3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0">
                                            <p:graphicEl>
                                              <a:dgm id="{937A76B2-8AB0-49A9-AF94-9555071BE9D9}"/>
                                            </p:graphicEl>
                                          </p:spTgt>
                                        </p:tgtEl>
                                        <p:attrNameLst>
                                          <p:attrName>style.visibility</p:attrName>
                                        </p:attrNameLst>
                                      </p:cBhvr>
                                      <p:to>
                                        <p:strVal val="visible"/>
                                      </p:to>
                                    </p:set>
                                    <p:animEffect transition="in" filter="randombar(horizontal)">
                                      <p:cBhvr>
                                        <p:cTn id="42" dur="500"/>
                                        <p:tgtEl>
                                          <p:spTgt spid="10">
                                            <p:graphicEl>
                                              <a:dgm id="{937A76B2-8AB0-49A9-AF94-9555071BE9D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0">
                                            <p:graphicEl>
                                              <a:dgm id="{85EA3213-531B-4774-A9E4-989B3C96FA85}"/>
                                            </p:graphicEl>
                                          </p:spTgt>
                                        </p:tgtEl>
                                        <p:attrNameLst>
                                          <p:attrName>style.visibility</p:attrName>
                                        </p:attrNameLst>
                                      </p:cBhvr>
                                      <p:to>
                                        <p:strVal val="visible"/>
                                      </p:to>
                                    </p:set>
                                    <p:animEffect transition="in" filter="randombar(horizontal)">
                                      <p:cBhvr>
                                        <p:cTn id="47" dur="500"/>
                                        <p:tgtEl>
                                          <p:spTgt spid="10">
                                            <p:graphicEl>
                                              <a:dgm id="{85EA3213-531B-4774-A9E4-989B3C96FA8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10"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7999"/>
            <a:ext cx="60123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378687" y="92486"/>
            <a:ext cx="3727448"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مكان الفعالية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776218" y="1951746"/>
            <a:ext cx="9048750" cy="31554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اختيار الموقع أو المكان بما يتناسب مع نوع الفعالية وجمهورها المستهدف بحيث يجب أن يكون مزوداً بالتجهيزات اللازمة التي تلبي الاحتياجات التقنية واللوجستية للفعالية، فاختيار المكان يعد قراراً حاسماً من شأنه أن يحدد العديد من عناصر التنظيم وسنتطرق له بتفصيل أكثر في محاضرات قادمة</a:t>
            </a:r>
            <a:endParaRPr lang="en-US" sz="2800" u="sng" dirty="0">
              <a:solidFill>
                <a:schemeClr val="tx1"/>
              </a:solidFill>
              <a:latin typeface="Alexandria"/>
            </a:endParaRP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20903" y="1412073"/>
            <a:ext cx="3532402" cy="4422197"/>
          </a:xfrm>
          <a:prstGeom prst="rect">
            <a:avLst/>
          </a:prstGeom>
        </p:spPr>
      </p:pic>
    </p:spTree>
    <p:extLst>
      <p:ext uri="{BB962C8B-B14F-4D97-AF65-F5344CB8AC3E}">
        <p14:creationId xmlns:p14="http://schemas.microsoft.com/office/powerpoint/2010/main" val="388737225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7999"/>
            <a:ext cx="60123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378687" y="92486"/>
            <a:ext cx="3727448"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إعداد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967389" y="1865872"/>
            <a:ext cx="9048750" cy="337471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لا بد من تحديد مدة الفعالية وموعدها وموسمها وتوقيت إقامتها بدقة وعناية لضمان مشاركة أكبر عدد ممكن من الحضور. حيث أن بناء جدول زمني للفعالية يتطلب منهجية "الهندسة العكسية"، أي نبدأ من تاريخ الإطلاق ونعود للخلف لضمان إتمام كافة التفاصيل العلمية واللوجستية ويأخذ ذلك عدة مراحل.</a:t>
            </a:r>
            <a:endParaRPr lang="en-US" sz="2800" u="sng" dirty="0">
              <a:solidFill>
                <a:schemeClr val="tx1"/>
              </a:solidFill>
              <a:latin typeface="Alexandria"/>
            </a:endParaRP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8" name="صورة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34378" y="1498652"/>
            <a:ext cx="3423921" cy="4788218"/>
          </a:xfrm>
          <a:prstGeom prst="rect">
            <a:avLst/>
          </a:prstGeom>
        </p:spPr>
      </p:pic>
    </p:spTree>
    <p:extLst>
      <p:ext uri="{BB962C8B-B14F-4D97-AF65-F5344CB8AC3E}">
        <p14:creationId xmlns:p14="http://schemas.microsoft.com/office/powerpoint/2010/main" val="428245810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7999"/>
            <a:ext cx="60123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378687" y="92486"/>
            <a:ext cx="3727448"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إعداد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3420707" y="1283125"/>
            <a:ext cx="4142113" cy="6480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b="1" dirty="0" smtClean="0">
                <a:solidFill>
                  <a:srgbClr val="FF0000"/>
                </a:solidFill>
                <a:latin typeface="Alexandria"/>
              </a:rPr>
              <a:t>مراحل إعداد جدول زمني للفعالية</a:t>
            </a:r>
            <a:endParaRPr lang="en-US" sz="2800" b="1" u="sng" dirty="0">
              <a:solidFill>
                <a:srgbClr val="FF0000"/>
              </a:solidFill>
              <a:latin typeface="Alexandria"/>
            </a:endParaRP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graphicFrame>
        <p:nvGraphicFramePr>
          <p:cNvPr id="4" name="رسم تخطيطي 3"/>
          <p:cNvGraphicFramePr/>
          <p:nvPr>
            <p:extLst>
              <p:ext uri="{D42A27DB-BD31-4B8C-83A1-F6EECF244321}">
                <p14:modId xmlns:p14="http://schemas.microsoft.com/office/powerpoint/2010/main" val="1106663326"/>
              </p:ext>
            </p:extLst>
          </p:nvPr>
        </p:nvGraphicFramePr>
        <p:xfrm>
          <a:off x="1470991" y="2232212"/>
          <a:ext cx="8689009" cy="4355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520939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graphicEl>
                                              <a:dgm id="{BC81AD47-44F3-4650-A0EA-DA5065472523}"/>
                                            </p:graphicEl>
                                          </p:spTgt>
                                        </p:tgtEl>
                                        <p:attrNameLst>
                                          <p:attrName>style.visibility</p:attrName>
                                        </p:attrNameLst>
                                      </p:cBhvr>
                                      <p:to>
                                        <p:strVal val="visible"/>
                                      </p:to>
                                    </p:set>
                                    <p:animEffect transition="in" filter="randombar(horizontal)">
                                      <p:cBhvr>
                                        <p:cTn id="22" dur="500"/>
                                        <p:tgtEl>
                                          <p:spTgt spid="4">
                                            <p:graphicEl>
                                              <a:dgm id="{BC81AD47-44F3-4650-A0EA-DA506547252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graphicEl>
                                              <a:dgm id="{6AC9D5C7-6566-4ADE-80E8-B1AD545683C5}"/>
                                            </p:graphicEl>
                                          </p:spTgt>
                                        </p:tgtEl>
                                        <p:attrNameLst>
                                          <p:attrName>style.visibility</p:attrName>
                                        </p:attrNameLst>
                                      </p:cBhvr>
                                      <p:to>
                                        <p:strVal val="visible"/>
                                      </p:to>
                                    </p:set>
                                    <p:animEffect transition="in" filter="randombar(horizontal)">
                                      <p:cBhvr>
                                        <p:cTn id="27" dur="500"/>
                                        <p:tgtEl>
                                          <p:spTgt spid="4">
                                            <p:graphicEl>
                                              <a:dgm id="{6AC9D5C7-6566-4ADE-80E8-B1AD545683C5}"/>
                                            </p:graphic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4">
                                            <p:graphicEl>
                                              <a:dgm id="{B631B618-8AFD-4AD9-B667-7A5A002F6C58}"/>
                                            </p:graphicEl>
                                          </p:spTgt>
                                        </p:tgtEl>
                                        <p:attrNameLst>
                                          <p:attrName>style.visibility</p:attrName>
                                        </p:attrNameLst>
                                      </p:cBhvr>
                                      <p:to>
                                        <p:strVal val="visible"/>
                                      </p:to>
                                    </p:set>
                                    <p:animEffect transition="in" filter="randombar(horizontal)">
                                      <p:cBhvr>
                                        <p:cTn id="30" dur="500"/>
                                        <p:tgtEl>
                                          <p:spTgt spid="4">
                                            <p:graphicEl>
                                              <a:dgm id="{B631B618-8AFD-4AD9-B667-7A5A002F6C5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4">
                                            <p:graphicEl>
                                              <a:dgm id="{BBAD644C-6722-4051-BCD7-ABB924501409}"/>
                                            </p:graphicEl>
                                          </p:spTgt>
                                        </p:tgtEl>
                                        <p:attrNameLst>
                                          <p:attrName>style.visibility</p:attrName>
                                        </p:attrNameLst>
                                      </p:cBhvr>
                                      <p:to>
                                        <p:strVal val="visible"/>
                                      </p:to>
                                    </p:set>
                                    <p:animEffect transition="in" filter="randombar(horizontal)">
                                      <p:cBhvr>
                                        <p:cTn id="35" dur="500"/>
                                        <p:tgtEl>
                                          <p:spTgt spid="4">
                                            <p:graphicEl>
                                              <a:dgm id="{BBAD644C-6722-4051-BCD7-ABB924501409}"/>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4">
                                            <p:graphicEl>
                                              <a:dgm id="{C8168961-E1EC-4A81-AFD1-6D08E5B190F0}"/>
                                            </p:graphicEl>
                                          </p:spTgt>
                                        </p:tgtEl>
                                        <p:attrNameLst>
                                          <p:attrName>style.visibility</p:attrName>
                                        </p:attrNameLst>
                                      </p:cBhvr>
                                      <p:to>
                                        <p:strVal val="visible"/>
                                      </p:to>
                                    </p:set>
                                    <p:animEffect transition="in" filter="randombar(horizontal)">
                                      <p:cBhvr>
                                        <p:cTn id="40" dur="500"/>
                                        <p:tgtEl>
                                          <p:spTgt spid="4">
                                            <p:graphicEl>
                                              <a:dgm id="{C8168961-E1EC-4A81-AFD1-6D08E5B190F0}"/>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4">
                                            <p:graphicEl>
                                              <a:dgm id="{F2F91710-C12A-4F08-A62D-A181B1489979}"/>
                                            </p:graphicEl>
                                          </p:spTgt>
                                        </p:tgtEl>
                                        <p:attrNameLst>
                                          <p:attrName>style.visibility</p:attrName>
                                        </p:attrNameLst>
                                      </p:cBhvr>
                                      <p:to>
                                        <p:strVal val="visible"/>
                                      </p:to>
                                    </p:set>
                                    <p:animEffect transition="in" filter="randombar(horizontal)">
                                      <p:cBhvr>
                                        <p:cTn id="45" dur="500"/>
                                        <p:tgtEl>
                                          <p:spTgt spid="4">
                                            <p:graphicEl>
                                              <a:dgm id="{F2F91710-C12A-4F08-A62D-A181B148997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80"/>
            <a:ext cx="620122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567530" y="92486"/>
            <a:ext cx="353860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789261" y="3527777"/>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1) الاسبوع الأول والثاني: تحديد الأهداف الاستراتيجية وصياغة رسالة المنتج.</a:t>
            </a: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534270" y="2012285"/>
            <a:ext cx="9606502" cy="15134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تبدأ هذه المرحلة قبل الفعالية بمدة تتراوح بين (8-12) اسبوع حيث تركز على بناء المحتوى العلمي للمنتج وتوزع كالآتي مثلاً:</a:t>
            </a:r>
          </a:p>
        </p:txBody>
      </p:sp>
      <p:sp>
        <p:nvSpPr>
          <p:cNvPr id="10" name="مستطيل 9"/>
          <p:cNvSpPr/>
          <p:nvPr/>
        </p:nvSpPr>
        <p:spPr>
          <a:xfrm rot="10800000" flipH="1" flipV="1">
            <a:off x="789261" y="4197548"/>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2) الاسبوع الثالث: استكمال الملف التقني للمنتج.</a:t>
            </a:r>
          </a:p>
        </p:txBody>
      </p:sp>
      <p:sp>
        <p:nvSpPr>
          <p:cNvPr id="11" name="مستطيل 10"/>
          <p:cNvSpPr/>
          <p:nvPr/>
        </p:nvSpPr>
        <p:spPr>
          <a:xfrm rot="10800000" flipH="1" flipV="1">
            <a:off x="771863" y="4839940"/>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3) الأسبوع الرابع: تحديد الميزانية واختيار المكان.</a:t>
            </a:r>
          </a:p>
        </p:txBody>
      </p:sp>
      <p:sp>
        <p:nvSpPr>
          <p:cNvPr id="12" name="مستطيل 11"/>
          <p:cNvSpPr/>
          <p:nvPr/>
        </p:nvSpPr>
        <p:spPr>
          <a:xfrm rot="10800000" flipH="1" flipV="1">
            <a:off x="6473321" y="1357797"/>
            <a:ext cx="3483417" cy="5437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b="1" dirty="0" smtClean="0">
                <a:solidFill>
                  <a:srgbClr val="FF0000"/>
                </a:solidFill>
                <a:latin typeface="Alexandria"/>
              </a:rPr>
              <a:t>مرحلة التخطيط والتأسيس.</a:t>
            </a:r>
          </a:p>
        </p:txBody>
      </p:sp>
      <p:pic>
        <p:nvPicPr>
          <p:cNvPr id="6" name="صورة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58179" y="1468318"/>
            <a:ext cx="2838450" cy="4799132"/>
          </a:xfrm>
          <a:prstGeom prst="rect">
            <a:avLst/>
          </a:prstGeom>
        </p:spPr>
      </p:pic>
    </p:spTree>
    <p:extLst>
      <p:ext uri="{BB962C8B-B14F-4D97-AF65-F5344CB8AC3E}">
        <p14:creationId xmlns:p14="http://schemas.microsoft.com/office/powerpoint/2010/main" val="23320811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randombar(horizontal)">
                                      <p:cBhvr>
                                        <p:cTn id="32" dur="500"/>
                                        <p:tgtEl>
                                          <p:spTgt spid="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1" grpId="0"/>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8000"/>
            <a:ext cx="6181349" cy="5560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517835" y="92486"/>
            <a:ext cx="3588300"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780317" y="3242035"/>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1) الاسبوع الخامس: التعاقد مع الموردين.</a:t>
            </a:r>
          </a:p>
        </p:txBody>
      </p:sp>
      <p:sp>
        <p:nvSpPr>
          <p:cNvPr id="9" name="Rectangle: Rounded Corners 33"/>
          <p:cNvSpPr/>
          <p:nvPr/>
        </p:nvSpPr>
        <p:spPr>
          <a:xfrm>
            <a:off x="-268583" y="60581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695839" y="1933012"/>
            <a:ext cx="9217705" cy="12863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smtClean="0">
                <a:solidFill>
                  <a:schemeClr val="tx1"/>
                </a:solidFill>
                <a:latin typeface="Alexandria"/>
              </a:rPr>
              <a:t>تبدأ هذه المرحلة قبل الفعالية بمدة تتراوح بين (4 - 8) اسابيع حيث تركز على اللوجستيات المتخصصة وتوزع كالآتي مثلاً:</a:t>
            </a:r>
          </a:p>
        </p:txBody>
      </p:sp>
      <p:sp>
        <p:nvSpPr>
          <p:cNvPr id="10" name="مستطيل 9"/>
          <p:cNvSpPr/>
          <p:nvPr/>
        </p:nvSpPr>
        <p:spPr>
          <a:xfrm rot="10800000" flipH="1" flipV="1">
            <a:off x="800560" y="3943567"/>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2) الاسبوع السادس: تصميم الهوية البصرية للفعالية.</a:t>
            </a:r>
          </a:p>
        </p:txBody>
      </p:sp>
      <p:sp>
        <p:nvSpPr>
          <p:cNvPr id="11" name="مستطيل 10"/>
          <p:cNvSpPr/>
          <p:nvPr/>
        </p:nvSpPr>
        <p:spPr>
          <a:xfrm rot="10800000" flipH="1" flipV="1">
            <a:off x="780317" y="4738862"/>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3) الأسبوع السابع: إعداد قائمة المدعوين النوعية.</a:t>
            </a:r>
          </a:p>
        </p:txBody>
      </p:sp>
      <p:sp>
        <p:nvSpPr>
          <p:cNvPr id="12" name="مستطيل 11"/>
          <p:cNvSpPr/>
          <p:nvPr/>
        </p:nvSpPr>
        <p:spPr>
          <a:xfrm rot="10800000" flipH="1" flipV="1">
            <a:off x="780317" y="5468829"/>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4) الأسبوع الثامن: تأمين التراخيص اللازمة.</a:t>
            </a: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6000" y="1358900"/>
            <a:ext cx="3180080" cy="4513580"/>
          </a:xfrm>
          <a:prstGeom prst="rect">
            <a:avLst/>
          </a:prstGeom>
        </p:spPr>
      </p:pic>
      <p:sp>
        <p:nvSpPr>
          <p:cNvPr id="13" name="مستطيل 12"/>
          <p:cNvSpPr/>
          <p:nvPr/>
        </p:nvSpPr>
        <p:spPr>
          <a:xfrm rot="10800000" flipH="1" flipV="1">
            <a:off x="5834269" y="1358900"/>
            <a:ext cx="3991025" cy="5869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b="1" dirty="0" smtClean="0">
                <a:solidFill>
                  <a:srgbClr val="FF0000"/>
                </a:solidFill>
                <a:latin typeface="Alexandria"/>
              </a:rPr>
              <a:t>مرحلة التجهيز والتعاقدات.</a:t>
            </a:r>
          </a:p>
        </p:txBody>
      </p:sp>
    </p:spTree>
    <p:extLst>
      <p:ext uri="{BB962C8B-B14F-4D97-AF65-F5344CB8AC3E}">
        <p14:creationId xmlns:p14="http://schemas.microsoft.com/office/powerpoint/2010/main" val="296514960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randombar(horizont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randombar(horizontal)">
                                      <p:cBhvr>
                                        <p:cTn id="32" dur="500"/>
                                        <p:tgtEl>
                                          <p:spTgt spid="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randombar(horizontal)">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1" grpId="0"/>
      <p:bldP spid="12" grpId="0"/>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07999"/>
            <a:ext cx="62107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448675" y="92486"/>
            <a:ext cx="3657460"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156817" y="3476749"/>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1) الاسبوع التاسع: إرسال الدعوات الرسمية.</a:t>
            </a:r>
          </a:p>
        </p:txBody>
      </p:sp>
      <p:sp>
        <p:nvSpPr>
          <p:cNvPr id="9" name="Rectangle: Rounded Corners 33"/>
          <p:cNvSpPr/>
          <p:nvPr/>
        </p:nvSpPr>
        <p:spPr>
          <a:xfrm>
            <a:off x="-278743" y="573826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745445" y="2232211"/>
            <a:ext cx="9537055" cy="11866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smtClean="0">
                <a:solidFill>
                  <a:schemeClr val="tx1"/>
                </a:solidFill>
                <a:latin typeface="Alexandria"/>
              </a:rPr>
              <a:t>تبدأ هذه المرحلة قبل الفعالية بمدة تتراوح بين (2 - 4) أسابيع حيث تتركز مهمتها على إثارة الفضول حول الفعالية وتوزع كالآتي مثلاً:</a:t>
            </a:r>
          </a:p>
        </p:txBody>
      </p:sp>
      <p:sp>
        <p:nvSpPr>
          <p:cNvPr id="10" name="مستطيل 9"/>
          <p:cNvSpPr/>
          <p:nvPr/>
        </p:nvSpPr>
        <p:spPr>
          <a:xfrm rot="10800000" flipH="1" flipV="1">
            <a:off x="443402" y="4223647"/>
            <a:ext cx="9789641"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2) الاسبوع العاشر: حملة ترويجية تركز على القيمة المضافة التي يقدمها المنتج.</a:t>
            </a:r>
          </a:p>
        </p:txBody>
      </p:sp>
      <p:sp>
        <p:nvSpPr>
          <p:cNvPr id="11" name="مستطيل 10"/>
          <p:cNvSpPr/>
          <p:nvPr/>
        </p:nvSpPr>
        <p:spPr>
          <a:xfrm rot="10800000" flipH="1" flipV="1">
            <a:off x="1134837" y="5008297"/>
            <a:ext cx="9048750"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3) الأسبوع الحادي عشر: التأكد من جاهزية العينات.</a:t>
            </a:r>
          </a:p>
        </p:txBody>
      </p:sp>
      <p:pic>
        <p:nvPicPr>
          <p:cNvPr id="4" name="صورة 3"/>
          <p:cNvPicPr>
            <a:picLocks noChangeAspect="1"/>
          </p:cNvPicPr>
          <p:nvPr/>
        </p:nvPicPr>
        <p:blipFill rotWithShape="1">
          <a:blip r:embed="rId3"/>
          <a:srcRect t="5125" r="5607"/>
          <a:stretch/>
        </p:blipFill>
        <p:spPr>
          <a:xfrm>
            <a:off x="10282500" y="1251957"/>
            <a:ext cx="3006117" cy="5119026"/>
          </a:xfrm>
          <a:prstGeom prst="rect">
            <a:avLst/>
          </a:prstGeom>
        </p:spPr>
      </p:pic>
      <p:sp>
        <p:nvSpPr>
          <p:cNvPr id="12" name="مستطيل 11"/>
          <p:cNvSpPr/>
          <p:nvPr/>
        </p:nvSpPr>
        <p:spPr>
          <a:xfrm rot="10800000" flipH="1" flipV="1">
            <a:off x="7315199" y="1357312"/>
            <a:ext cx="3066551"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b="1" dirty="0" smtClean="0">
                <a:solidFill>
                  <a:srgbClr val="FF0000"/>
                </a:solidFill>
                <a:latin typeface="Alexandria"/>
              </a:rPr>
              <a:t>مرحلة التنفيذ والترويج</a:t>
            </a:r>
          </a:p>
        </p:txBody>
      </p:sp>
    </p:spTree>
    <p:extLst>
      <p:ext uri="{BB962C8B-B14F-4D97-AF65-F5344CB8AC3E}">
        <p14:creationId xmlns:p14="http://schemas.microsoft.com/office/powerpoint/2010/main" val="280482395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randombar(horizontal)">
                                      <p:cBhvr>
                                        <p:cTn id="32" dur="500"/>
                                        <p:tgtEl>
                                          <p:spTgt spid="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1"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462279"/>
            <a:ext cx="624885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477249" y="92486"/>
            <a:ext cx="3628885"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333001" y="2379145"/>
            <a:ext cx="9909084"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1) قبل يومين: البروفة النهائية للعروض التقديمية وتجربة الأجهزة الصوتية والبصرية.</a:t>
            </a:r>
          </a:p>
        </p:txBody>
      </p:sp>
      <p:sp>
        <p:nvSpPr>
          <p:cNvPr id="9" name="Rectangle: Rounded Corners 33"/>
          <p:cNvSpPr/>
          <p:nvPr/>
        </p:nvSpPr>
        <p:spPr>
          <a:xfrm>
            <a:off x="-278743" y="573826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5382895" y="1831721"/>
            <a:ext cx="5669280" cy="647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تبدأ هذه المرحلة قبل وأثناء الفعالية كالآتي مثلاً:</a:t>
            </a:r>
          </a:p>
        </p:txBody>
      </p:sp>
      <p:sp>
        <p:nvSpPr>
          <p:cNvPr id="10" name="مستطيل 9"/>
          <p:cNvSpPr/>
          <p:nvPr/>
        </p:nvSpPr>
        <p:spPr>
          <a:xfrm rot="10800000" flipH="1" flipV="1">
            <a:off x="1452444" y="3244726"/>
            <a:ext cx="9789641" cy="7299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2) قبل يوم: تجهيز القاعة والتأكد من وصول عينات المنتج.</a:t>
            </a:r>
          </a:p>
        </p:txBody>
      </p:sp>
      <p:sp>
        <p:nvSpPr>
          <p:cNvPr id="11" name="مستطيل 10"/>
          <p:cNvSpPr/>
          <p:nvPr/>
        </p:nvSpPr>
        <p:spPr>
          <a:xfrm rot="10800000" flipH="1" flipV="1">
            <a:off x="595063" y="3974117"/>
            <a:ext cx="10652805" cy="19568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3) يوم الفعالية: تحديد ساعة استقبال الحضور، تحديد ساعة للكلمة الافتتاحية، تحديد ساعة للكشف عن المنتج وتجربته، تحديد ساعة للنقاش والرد على الأسئلة.</a:t>
            </a:r>
          </a:p>
        </p:txBody>
      </p:sp>
      <p:sp>
        <p:nvSpPr>
          <p:cNvPr id="12" name="مستطيل 11"/>
          <p:cNvSpPr/>
          <p:nvPr/>
        </p:nvSpPr>
        <p:spPr>
          <a:xfrm rot="10800000" flipH="1" flipV="1">
            <a:off x="8734425" y="1272295"/>
            <a:ext cx="2257954" cy="6478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b="1" dirty="0" smtClean="0">
                <a:solidFill>
                  <a:srgbClr val="FF0000"/>
                </a:solidFill>
                <a:latin typeface="Alexandria"/>
              </a:rPr>
              <a:t>مرحلة الفعالية:</a:t>
            </a:r>
          </a:p>
        </p:txBody>
      </p:sp>
    </p:spTree>
    <p:extLst>
      <p:ext uri="{BB962C8B-B14F-4D97-AF65-F5344CB8AC3E}">
        <p14:creationId xmlns:p14="http://schemas.microsoft.com/office/powerpoint/2010/main" val="153664691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1"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1" y="520007"/>
            <a:ext cx="6210753" cy="610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620125" y="92486"/>
            <a:ext cx="3486009"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258423" y="5997315"/>
            <a:ext cx="299209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816377" y="1764077"/>
            <a:ext cx="10388645" cy="16375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	تبدأ هذه المرحلة بعد إنجاز الفعالية وتستمر عدة أيام وهي الأهم من المنظور الأكاديمي والمهني لأنها تحول الحدث من مجرد لقاء عابر إلى أصل استراتيجي يدعم استدامة المنتج في السوق ويعبر عنها كالآتي:</a:t>
            </a:r>
          </a:p>
        </p:txBody>
      </p:sp>
      <p:graphicFrame>
        <p:nvGraphicFramePr>
          <p:cNvPr id="4" name="رسم تخطيطي 3"/>
          <p:cNvGraphicFramePr/>
          <p:nvPr>
            <p:extLst>
              <p:ext uri="{D42A27DB-BD31-4B8C-83A1-F6EECF244321}">
                <p14:modId xmlns:p14="http://schemas.microsoft.com/office/powerpoint/2010/main" val="2539624121"/>
              </p:ext>
            </p:extLst>
          </p:nvPr>
        </p:nvGraphicFramePr>
        <p:xfrm>
          <a:off x="2750819" y="3479284"/>
          <a:ext cx="8128000" cy="2853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مستطيل 9"/>
          <p:cNvSpPr/>
          <p:nvPr/>
        </p:nvSpPr>
        <p:spPr>
          <a:xfrm>
            <a:off x="6814819" y="1264528"/>
            <a:ext cx="4110215" cy="553357"/>
          </a:xfrm>
          <a:prstGeom prst="rect">
            <a:avLst/>
          </a:prstGeom>
        </p:spPr>
        <p:txBody>
          <a:bodyPr wrap="square">
            <a:spAutoFit/>
          </a:bodyPr>
          <a:lstStyle/>
          <a:p>
            <a:pPr algn="r" rtl="1">
              <a:lnSpc>
                <a:spcPct val="107000"/>
              </a:lnSpc>
              <a:spcAft>
                <a:spcPts val="800"/>
              </a:spcAft>
            </a:pPr>
            <a:r>
              <a:rPr lang="ar-SA" sz="2800" b="1" dirty="0" smtClean="0">
                <a:solidFill>
                  <a:srgbClr val="FF0000"/>
                </a:solidFill>
                <a:latin typeface="Alexandria"/>
                <a:ea typeface="Calibri" panose="020F0502020204030204" pitchFamily="34" charset="0"/>
              </a:rPr>
              <a:t>مرحلة ما بعد الفعالية</a:t>
            </a:r>
            <a:endParaRPr lang="en-US" sz="2800" b="1" dirty="0">
              <a:solidFill>
                <a:srgbClr val="FF0000"/>
              </a:solidFill>
              <a:latin typeface="Alexandria"/>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5064318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graphicEl>
                                              <a:dgm id="{85C9DB04-0C38-4E10-9C0A-90173FEBFC5D}"/>
                                            </p:graphicEl>
                                          </p:spTgt>
                                        </p:tgtEl>
                                        <p:attrNameLst>
                                          <p:attrName>style.visibility</p:attrName>
                                        </p:attrNameLst>
                                      </p:cBhvr>
                                      <p:to>
                                        <p:strVal val="visible"/>
                                      </p:to>
                                    </p:set>
                                    <p:animEffect transition="in" filter="randombar(horizontal)">
                                      <p:cBhvr>
                                        <p:cTn id="27" dur="500"/>
                                        <p:tgtEl>
                                          <p:spTgt spid="4">
                                            <p:graphicEl>
                                              <a:dgm id="{85C9DB04-0C38-4E10-9C0A-90173FEBFC5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4">
                                            <p:graphicEl>
                                              <a:dgm id="{DEBB1DAD-3C47-4A8C-94EF-21846D6E474D}"/>
                                            </p:graphicEl>
                                          </p:spTgt>
                                        </p:tgtEl>
                                        <p:attrNameLst>
                                          <p:attrName>style.visibility</p:attrName>
                                        </p:attrNameLst>
                                      </p:cBhvr>
                                      <p:to>
                                        <p:strVal val="visible"/>
                                      </p:to>
                                    </p:set>
                                    <p:animEffect transition="in" filter="randombar(horizontal)">
                                      <p:cBhvr>
                                        <p:cTn id="32" dur="500"/>
                                        <p:tgtEl>
                                          <p:spTgt spid="4">
                                            <p:graphicEl>
                                              <a:dgm id="{DEBB1DAD-3C47-4A8C-94EF-21846D6E474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4">
                                            <p:graphicEl>
                                              <a:dgm id="{D3645AC4-C289-4339-8AE0-D1CFC6F31D33}"/>
                                            </p:graphicEl>
                                          </p:spTgt>
                                        </p:tgtEl>
                                        <p:attrNameLst>
                                          <p:attrName>style.visibility</p:attrName>
                                        </p:attrNameLst>
                                      </p:cBhvr>
                                      <p:to>
                                        <p:strVal val="visible"/>
                                      </p:to>
                                    </p:set>
                                    <p:animEffect transition="in" filter="randombar(horizontal)">
                                      <p:cBhvr>
                                        <p:cTn id="37" dur="500"/>
                                        <p:tgtEl>
                                          <p:spTgt spid="4">
                                            <p:graphicEl>
                                              <a:dgm id="{D3645AC4-C289-4339-8AE0-D1CFC6F31D3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4">
                                            <p:graphicEl>
                                              <a:dgm id="{0DAACE39-6698-46CF-8AF8-9A237D605D09}"/>
                                            </p:graphicEl>
                                          </p:spTgt>
                                        </p:tgtEl>
                                        <p:attrNameLst>
                                          <p:attrName>style.visibility</p:attrName>
                                        </p:attrNameLst>
                                      </p:cBhvr>
                                      <p:to>
                                        <p:strVal val="visible"/>
                                      </p:to>
                                    </p:set>
                                    <p:animEffect transition="in" filter="randombar(horizontal)">
                                      <p:cBhvr>
                                        <p:cTn id="42" dur="500"/>
                                        <p:tgtEl>
                                          <p:spTgt spid="4">
                                            <p:graphicEl>
                                              <a:dgm id="{0DAACE39-6698-46CF-8AF8-9A237D605D0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4">
                                            <p:graphicEl>
                                              <a:dgm id="{FBD50169-67FD-4D22-BA86-D54695F93A52}"/>
                                            </p:graphicEl>
                                          </p:spTgt>
                                        </p:tgtEl>
                                        <p:attrNameLst>
                                          <p:attrName>style.visibility</p:attrName>
                                        </p:attrNameLst>
                                      </p:cBhvr>
                                      <p:to>
                                        <p:strVal val="visible"/>
                                      </p:to>
                                    </p:set>
                                    <p:animEffect transition="in" filter="randombar(horizontal)">
                                      <p:cBhvr>
                                        <p:cTn id="47" dur="500"/>
                                        <p:tgtEl>
                                          <p:spTgt spid="4">
                                            <p:graphicEl>
                                              <a:dgm id="{FBD50169-67FD-4D22-BA86-D54695F93A52}"/>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4">
                                            <p:graphicEl>
                                              <a:dgm id="{266E5E2F-666E-4BFF-A932-8282CFD63340}"/>
                                            </p:graphicEl>
                                          </p:spTgt>
                                        </p:tgtEl>
                                        <p:attrNameLst>
                                          <p:attrName>style.visibility</p:attrName>
                                        </p:attrNameLst>
                                      </p:cBhvr>
                                      <p:to>
                                        <p:strVal val="visible"/>
                                      </p:to>
                                    </p:set>
                                    <p:animEffect transition="in" filter="randombar(horizontal)">
                                      <p:cBhvr>
                                        <p:cTn id="52" dur="500"/>
                                        <p:tgtEl>
                                          <p:spTgt spid="4">
                                            <p:graphicEl>
                                              <a:dgm id="{266E5E2F-666E-4BFF-A932-8282CFD63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Graphic spid="4" grpId="0">
        <p:bldSub>
          <a:bldDgm bld="one"/>
        </p:bldSub>
      </p:bldGraphic>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20007"/>
            <a:ext cx="5672908" cy="7943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995919" y="92486"/>
            <a:ext cx="4110215"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الجدول الزمني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258423" y="59973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4457700" y="1336834"/>
            <a:ext cx="6713265"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smtClean="0">
                <a:solidFill>
                  <a:srgbClr val="FF0000"/>
                </a:solidFill>
                <a:latin typeface="Alexandria"/>
              </a:rPr>
              <a:t>مرحلة ما بعد الفعالية (التقرير الإعلامي):</a:t>
            </a:r>
          </a:p>
        </p:txBody>
      </p:sp>
      <p:sp>
        <p:nvSpPr>
          <p:cNvPr id="10" name="مستطيل 9"/>
          <p:cNvSpPr/>
          <p:nvPr/>
        </p:nvSpPr>
        <p:spPr>
          <a:xfrm rot="10800000" flipH="1" flipV="1">
            <a:off x="821267" y="1977988"/>
            <a:ext cx="10580073" cy="10763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تبدأ هذه المرحلة فور انتهاء الفعالية وتركز على العمليات اللوجستية السريعة والتقدير الأولي ومنها:</a:t>
            </a:r>
          </a:p>
        </p:txBody>
      </p:sp>
      <p:sp>
        <p:nvSpPr>
          <p:cNvPr id="12" name="مستطيل 11"/>
          <p:cNvSpPr/>
          <p:nvPr/>
        </p:nvSpPr>
        <p:spPr>
          <a:xfrm rot="10800000" flipH="1" flipV="1">
            <a:off x="1257077" y="3925972"/>
            <a:ext cx="9507246"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2) إرسال رسائل شكر سريعة للمشاركين بالفعالية وخاصة الفاعلين منهم</a:t>
            </a:r>
          </a:p>
        </p:txBody>
      </p:sp>
      <p:sp>
        <p:nvSpPr>
          <p:cNvPr id="13" name="مستطيل 12"/>
          <p:cNvSpPr/>
          <p:nvPr/>
        </p:nvSpPr>
        <p:spPr>
          <a:xfrm rot="10800000" flipH="1" flipV="1">
            <a:off x="5232262" y="3152829"/>
            <a:ext cx="5527314"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1) نشر تقرير إعلامي مصور عن الفعالية</a:t>
            </a:r>
          </a:p>
        </p:txBody>
      </p:sp>
      <p:sp>
        <p:nvSpPr>
          <p:cNvPr id="14" name="مستطيل 13"/>
          <p:cNvSpPr/>
          <p:nvPr/>
        </p:nvSpPr>
        <p:spPr>
          <a:xfrm rot="10800000" flipH="1" flipV="1">
            <a:off x="1333001" y="4764163"/>
            <a:ext cx="9507246"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3) جمع الانطباعات الأولية مع فريق العمل</a:t>
            </a:r>
          </a:p>
        </p:txBody>
      </p:sp>
    </p:spTree>
    <p:extLst>
      <p:ext uri="{BB962C8B-B14F-4D97-AF65-F5344CB8AC3E}">
        <p14:creationId xmlns:p14="http://schemas.microsoft.com/office/powerpoint/2010/main" val="372003775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randombar(horizontal)">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randombar(horizontal)">
                                      <p:cBhvr>
                                        <p:cTn id="3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3" grpId="0"/>
      <p:bldP spid="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14714"/>
            <a:ext cx="6144078" cy="847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629650" y="92486"/>
            <a:ext cx="3476484"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258423" y="59973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2482228" y="1326792"/>
            <a:ext cx="7999140"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smtClean="0">
                <a:solidFill>
                  <a:srgbClr val="FF0000"/>
                </a:solidFill>
                <a:latin typeface="Alexandria"/>
              </a:rPr>
              <a:t>مرحلة ما بعد الفعالية (مرحلة تحويل العلاقات إلى صفقات):</a:t>
            </a:r>
          </a:p>
        </p:txBody>
      </p:sp>
      <p:sp>
        <p:nvSpPr>
          <p:cNvPr id="10" name="مستطيل 9"/>
          <p:cNvSpPr/>
          <p:nvPr/>
        </p:nvSpPr>
        <p:spPr>
          <a:xfrm rot="10800000" flipH="1" flipV="1">
            <a:off x="465667" y="1977988"/>
            <a:ext cx="10015701" cy="10582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تبدأ هذه المرحلة بعد عدة أيام من انتهاء الفعالية وفيها يبدأ التواصل وجمع البيانات وتركز على:</a:t>
            </a:r>
          </a:p>
        </p:txBody>
      </p:sp>
      <p:sp>
        <p:nvSpPr>
          <p:cNvPr id="12" name="مستطيل 11"/>
          <p:cNvSpPr/>
          <p:nvPr/>
        </p:nvSpPr>
        <p:spPr>
          <a:xfrm rot="10800000" flipH="1" flipV="1">
            <a:off x="719894" y="3903969"/>
            <a:ext cx="9507246"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2) فرز البيانات</a:t>
            </a:r>
          </a:p>
        </p:txBody>
      </p:sp>
      <p:sp>
        <p:nvSpPr>
          <p:cNvPr id="13" name="مستطيل 12"/>
          <p:cNvSpPr/>
          <p:nvPr/>
        </p:nvSpPr>
        <p:spPr>
          <a:xfrm rot="10800000" flipH="1" flipV="1">
            <a:off x="4727437" y="3122630"/>
            <a:ext cx="5527314"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1) إرسال استبيانات للقياس</a:t>
            </a:r>
          </a:p>
        </p:txBody>
      </p:sp>
      <p:sp>
        <p:nvSpPr>
          <p:cNvPr id="14" name="مستطيل 13"/>
          <p:cNvSpPr/>
          <p:nvPr/>
        </p:nvSpPr>
        <p:spPr>
          <a:xfrm rot="10800000" flipH="1" flipV="1">
            <a:off x="719894" y="4685308"/>
            <a:ext cx="9507246"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3) التواصل مع المشاركين الذين أبدو اهتمامهم بالمنتج بغية عقد الصفقات.</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81368" y="1509647"/>
            <a:ext cx="2500329" cy="4545127"/>
          </a:xfrm>
          <a:prstGeom prst="rect">
            <a:avLst/>
          </a:prstGeom>
        </p:spPr>
      </p:pic>
    </p:spTree>
    <p:extLst>
      <p:ext uri="{BB962C8B-B14F-4D97-AF65-F5344CB8AC3E}">
        <p14:creationId xmlns:p14="http://schemas.microsoft.com/office/powerpoint/2010/main" val="275180643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randombar(horizontal)">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3" grpId="0"/>
      <p:bldP spid="1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1" y="553718"/>
            <a:ext cx="62298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620125" y="92486"/>
            <a:ext cx="3486009"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تحديد جدول زمني</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258423" y="59973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2924175" y="1311894"/>
            <a:ext cx="7627665"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smtClean="0">
                <a:solidFill>
                  <a:srgbClr val="FF0000"/>
                </a:solidFill>
                <a:latin typeface="Alexandria"/>
              </a:rPr>
              <a:t>مرحلة ما بعد الفعالية (مرحلة التقييم المالي والإداري) :</a:t>
            </a:r>
          </a:p>
        </p:txBody>
      </p:sp>
      <p:sp>
        <p:nvSpPr>
          <p:cNvPr id="10" name="مستطيل 9"/>
          <p:cNvSpPr/>
          <p:nvPr/>
        </p:nvSpPr>
        <p:spPr>
          <a:xfrm rot="10800000" flipH="1" flipV="1">
            <a:off x="465667" y="1977988"/>
            <a:ext cx="10086173" cy="11778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تبدأ هذه المرحلة بعد </a:t>
            </a:r>
            <a:r>
              <a:rPr lang="ar-SA" sz="2800" dirty="0">
                <a:solidFill>
                  <a:schemeClr val="tx1"/>
                </a:solidFill>
                <a:latin typeface="Alexandria"/>
              </a:rPr>
              <a:t>أ</a:t>
            </a:r>
            <a:r>
              <a:rPr lang="ar-SA" sz="2800" dirty="0" smtClean="0">
                <a:solidFill>
                  <a:schemeClr val="tx1"/>
                </a:solidFill>
                <a:latin typeface="Alexandria"/>
              </a:rPr>
              <a:t>سبوع لأسبوعين من انتهاء الفعالية وفيها يتم التركيز على الأرقام والتقارير الرسمية كالآتي:</a:t>
            </a:r>
          </a:p>
        </p:txBody>
      </p:sp>
      <p:sp>
        <p:nvSpPr>
          <p:cNvPr id="12" name="مستطيل 11"/>
          <p:cNvSpPr/>
          <p:nvPr/>
        </p:nvSpPr>
        <p:spPr>
          <a:xfrm rot="10800000" flipH="1" flipV="1">
            <a:off x="855883" y="4065334"/>
            <a:ext cx="9507246"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2) تحليل العائد على الاستثمار.</a:t>
            </a:r>
          </a:p>
        </p:txBody>
      </p:sp>
      <p:sp>
        <p:nvSpPr>
          <p:cNvPr id="13" name="مستطيل 12"/>
          <p:cNvSpPr/>
          <p:nvPr/>
        </p:nvSpPr>
        <p:spPr>
          <a:xfrm rot="10800000" flipH="1" flipV="1">
            <a:off x="2160486" y="3180767"/>
            <a:ext cx="8202643"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1) مراجعة جميع المستحقات المالية مع الموردين وإغلاق الدفعات.</a:t>
            </a:r>
          </a:p>
        </p:txBody>
      </p:sp>
      <p:sp>
        <p:nvSpPr>
          <p:cNvPr id="14" name="مستطيل 13"/>
          <p:cNvSpPr/>
          <p:nvPr/>
        </p:nvSpPr>
        <p:spPr>
          <a:xfrm rot="10800000" flipH="1" flipV="1">
            <a:off x="855883" y="4764396"/>
            <a:ext cx="9507246" cy="6411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3) إعداد تقرير ختامي والاحتفال بالفريق.</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03881" y="1465745"/>
            <a:ext cx="2429186" cy="4610720"/>
          </a:xfrm>
          <a:prstGeom prst="rect">
            <a:avLst/>
          </a:prstGeom>
        </p:spPr>
      </p:pic>
    </p:spTree>
    <p:extLst>
      <p:ext uri="{BB962C8B-B14F-4D97-AF65-F5344CB8AC3E}">
        <p14:creationId xmlns:p14="http://schemas.microsoft.com/office/powerpoint/2010/main" val="210134149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randombar(horizontal)">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3" grpId="0"/>
      <p:bldP spid="1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53718"/>
            <a:ext cx="66965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10650" y="92486"/>
            <a:ext cx="3095484"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إعداد فرق عمل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258423" y="59973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10" name="مستطيل 9"/>
          <p:cNvSpPr/>
          <p:nvPr/>
        </p:nvSpPr>
        <p:spPr>
          <a:xfrm rot="10800000" flipH="1" flipV="1">
            <a:off x="465667" y="1431260"/>
            <a:ext cx="10935673" cy="1724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smtClean="0">
                <a:solidFill>
                  <a:schemeClr val="tx1"/>
                </a:solidFill>
                <a:latin typeface="Alexandria"/>
              </a:rPr>
              <a:t>	يُعدّ العنصر البشري من أهم عناصر نجاح الفعاليات بحيث يتضمن مجموعة من الأفراد متنوعي المسؤولية ومتعددي الاختصاصات، حسب ما يتطلبه العمل وما تقتضيه كل خطوة من خطوات العمل، لذا يجب اختيار عاملين ذوي صفات شخصية متميزة. </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950" y="3481895"/>
            <a:ext cx="11239500" cy="2515420"/>
          </a:xfrm>
          <a:prstGeom prst="rect">
            <a:avLst/>
          </a:prstGeom>
        </p:spPr>
      </p:pic>
    </p:spTree>
    <p:extLst>
      <p:ext uri="{BB962C8B-B14F-4D97-AF65-F5344CB8AC3E}">
        <p14:creationId xmlns:p14="http://schemas.microsoft.com/office/powerpoint/2010/main" val="297965732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53718"/>
            <a:ext cx="66965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10650" y="92486"/>
            <a:ext cx="3095484"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إعداد فرق عمل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5" name="مستطيل 14"/>
          <p:cNvSpPr/>
          <p:nvPr/>
        </p:nvSpPr>
        <p:spPr>
          <a:xfrm rot="10800000" flipH="1" flipV="1">
            <a:off x="814781" y="1164289"/>
            <a:ext cx="10391837" cy="22456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كما يجب توزيع المهام والمسؤوليات بطريقة تضمن إنجاز جميع الأعمال الضرورية في الوقت المناسب، وبأفضل جودة ممكنة ويجب أن يتم تعيين فريق </a:t>
            </a:r>
            <a:r>
              <a:rPr lang="ar-SA" sz="2800" dirty="0" smtClean="0">
                <a:solidFill>
                  <a:schemeClr val="tx1"/>
                </a:solidFill>
                <a:latin typeface="Alexandria"/>
              </a:rPr>
              <a:t>عمل </a:t>
            </a:r>
            <a:r>
              <a:rPr lang="ar-SA" sz="2800" dirty="0" smtClean="0">
                <a:solidFill>
                  <a:schemeClr val="tx1"/>
                </a:solidFill>
                <a:latin typeface="Alexandria"/>
              </a:rPr>
              <a:t>متفانٍ ويساعد بعضهم البعض لتحقيق أفضل النتائج.</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297" y="3487831"/>
            <a:ext cx="11352807" cy="3208244"/>
          </a:xfrm>
          <a:prstGeom prst="rect">
            <a:avLst/>
          </a:prstGeom>
        </p:spPr>
      </p:pic>
      <p:sp>
        <p:nvSpPr>
          <p:cNvPr id="9" name="Rectangle: Rounded Corners 33"/>
          <p:cNvSpPr/>
          <p:nvPr/>
        </p:nvSpPr>
        <p:spPr>
          <a:xfrm>
            <a:off x="-258423" y="59973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200934706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randombar(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53718"/>
            <a:ext cx="66965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10650" y="92486"/>
            <a:ext cx="3095484"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إعداد الميزانية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5" name="مستطيل 14"/>
          <p:cNvSpPr/>
          <p:nvPr/>
        </p:nvSpPr>
        <p:spPr>
          <a:xfrm rot="10800000" flipH="1" flipV="1">
            <a:off x="967181" y="1490644"/>
            <a:ext cx="10391837" cy="13906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يجب أن يتم إعداد ميزانية كلية للفعالية بشكل دقيق، </a:t>
            </a:r>
            <a:r>
              <a:rPr lang="ar-SA" sz="2800" dirty="0" smtClean="0">
                <a:solidFill>
                  <a:schemeClr val="tx1"/>
                </a:solidFill>
                <a:latin typeface="Alexandria"/>
              </a:rPr>
              <a:t>وأن </a:t>
            </a:r>
            <a:r>
              <a:rPr lang="ar-SA" sz="2800" dirty="0" smtClean="0">
                <a:solidFill>
                  <a:schemeClr val="tx1"/>
                </a:solidFill>
                <a:latin typeface="Alexandria"/>
              </a:rPr>
              <a:t>يوجه الإنفاق إلى الأولويات الرئيسية مثل: ميزانية التسويق، المكان وتجهيزات الحدث.</a:t>
            </a: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298" y="3039121"/>
            <a:ext cx="11352806" cy="3656954"/>
          </a:xfrm>
          <a:prstGeom prst="rect">
            <a:avLst/>
          </a:prstGeom>
        </p:spPr>
      </p:pic>
    </p:spTree>
    <p:extLst>
      <p:ext uri="{BB962C8B-B14F-4D97-AF65-F5344CB8AC3E}">
        <p14:creationId xmlns:p14="http://schemas.microsoft.com/office/powerpoint/2010/main" val="285253625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randombar(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53718"/>
            <a:ext cx="66965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10650" y="92486"/>
            <a:ext cx="3095484"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إعداد الميزانية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5" name="مستطيل 14"/>
          <p:cNvSpPr/>
          <p:nvPr/>
        </p:nvSpPr>
        <p:spPr>
          <a:xfrm rot="10800000" flipH="1" flipV="1">
            <a:off x="967181" y="1490644"/>
            <a:ext cx="10391837" cy="2205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يعتبر تحديد الميزانية من الأمور المهمة والأساسية في عملية التخطيط، حيث تتوقف إقامة الفعاليات على حجم الميزانية المتوفرة، وبذلك يمكن تحديد المكان، والمعدات اللازمة، بالإضافة إلى أجور العاملين، وغيرها. </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297" y="3695701"/>
            <a:ext cx="11352807" cy="3000374"/>
          </a:xfrm>
          <a:prstGeom prst="rect">
            <a:avLst/>
          </a:prstGeom>
        </p:spPr>
      </p:pic>
    </p:spTree>
    <p:extLst>
      <p:ext uri="{BB962C8B-B14F-4D97-AF65-F5344CB8AC3E}">
        <p14:creationId xmlns:p14="http://schemas.microsoft.com/office/powerpoint/2010/main" val="146855563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randombar(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53718"/>
            <a:ext cx="66965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10650" y="92486"/>
            <a:ext cx="3095484"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التراخيص</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5" name="مستطيل 14"/>
          <p:cNvSpPr/>
          <p:nvPr/>
        </p:nvSpPr>
        <p:spPr>
          <a:xfrm rot="10800000" flipH="1" flipV="1">
            <a:off x="967181" y="1490644"/>
            <a:ext cx="10391837" cy="2205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لا يمكن لأي فعالية، مهما كان حجمها، أن تنجح دون غطاء قانوني. التراخيص ليست مجرد "أوراق روتينية"، بل هي أداة لحماية المنظم، والحضور، والمجتمع، فهي تضمن الالتزام بمعايير السلامة، وتحديد المسؤوليات القانونية في حال حدوث أي طارئ. </a:t>
            </a: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298" y="3905250"/>
            <a:ext cx="11352806" cy="2790825"/>
          </a:xfrm>
          <a:prstGeom prst="rect">
            <a:avLst/>
          </a:prstGeom>
        </p:spPr>
      </p:pic>
      <p:sp>
        <p:nvSpPr>
          <p:cNvPr id="9" name="Rectangle: Rounded Corners 33"/>
          <p:cNvSpPr/>
          <p:nvPr/>
        </p:nvSpPr>
        <p:spPr>
          <a:xfrm>
            <a:off x="-316208" y="617412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266275655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randombar(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1" y="533399"/>
            <a:ext cx="7715703" cy="6603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10048874" y="92486"/>
            <a:ext cx="2057259"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التصاريح</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5" name="مستطيل 14"/>
          <p:cNvSpPr/>
          <p:nvPr/>
        </p:nvSpPr>
        <p:spPr>
          <a:xfrm rot="10800000" flipH="1" flipV="1">
            <a:off x="967181" y="1490645"/>
            <a:ext cx="10391837" cy="2205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التصريح هو موافقة خاصة مرتبطة بحدث معين، مكان معين، وزمان معين، أي هو إذن مؤقت ينتهي بانتهاء الغرض منه. </a:t>
            </a:r>
          </a:p>
        </p:txBody>
      </p:sp>
      <p:sp>
        <p:nvSpPr>
          <p:cNvPr id="9" name="Rectangle: Rounded Corners 33"/>
          <p:cNvSpPr/>
          <p:nvPr/>
        </p:nvSpPr>
        <p:spPr>
          <a:xfrm>
            <a:off x="-316208" y="617412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0400" y="3695701"/>
            <a:ext cx="7277100" cy="2714624"/>
          </a:xfrm>
          <a:prstGeom prst="rect">
            <a:avLst/>
          </a:prstGeom>
        </p:spPr>
      </p:pic>
    </p:spTree>
    <p:extLst>
      <p:ext uri="{BB962C8B-B14F-4D97-AF65-F5344CB8AC3E}">
        <p14:creationId xmlns:p14="http://schemas.microsoft.com/office/powerpoint/2010/main" val="286420350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randombar(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99435"/>
            <a:ext cx="55821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791450" y="92486"/>
            <a:ext cx="4314683"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التراخيص والتصاريح</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316208" y="617412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1" y="2307683"/>
            <a:ext cx="3829050" cy="2714624"/>
          </a:xfrm>
          <a:prstGeom prst="rect">
            <a:avLst/>
          </a:prstGeom>
        </p:spPr>
      </p:pic>
      <p:pic>
        <p:nvPicPr>
          <p:cNvPr id="4" name="صورة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6355" y="2529391"/>
            <a:ext cx="2209800" cy="2073818"/>
          </a:xfrm>
          <a:prstGeom prst="ellipse">
            <a:avLst/>
          </a:prstGeom>
          <a:ln>
            <a:noFill/>
          </a:ln>
          <a:effectLst>
            <a:softEdge rad="112500"/>
          </a:effectLst>
        </p:spPr>
      </p:pic>
      <p:pic>
        <p:nvPicPr>
          <p:cNvPr id="10" name="صورة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34275" y="2202907"/>
            <a:ext cx="3952875" cy="2924175"/>
          </a:xfrm>
          <a:prstGeom prst="ellipse">
            <a:avLst/>
          </a:prstGeom>
          <a:ln>
            <a:noFill/>
          </a:ln>
          <a:effectLst>
            <a:softEdge rad="112500"/>
          </a:effectLst>
        </p:spPr>
      </p:pic>
    </p:spTree>
    <p:extLst>
      <p:ext uri="{BB962C8B-B14F-4D97-AF65-F5344CB8AC3E}">
        <p14:creationId xmlns:p14="http://schemas.microsoft.com/office/powerpoint/2010/main" val="293551054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99435"/>
            <a:ext cx="55821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4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6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791450" y="92486"/>
            <a:ext cx="4314683"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التراخيص والتصاريح</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Rectangle: Rounded Corners 33"/>
          <p:cNvSpPr/>
          <p:nvPr/>
        </p:nvSpPr>
        <p:spPr>
          <a:xfrm>
            <a:off x="-316208" y="617412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8" name="مستطيل 7"/>
          <p:cNvSpPr/>
          <p:nvPr/>
        </p:nvSpPr>
        <p:spPr>
          <a:xfrm rot="10800000" flipH="1" flipV="1">
            <a:off x="3324225" y="1429222"/>
            <a:ext cx="4743451" cy="7424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4000" b="1" dirty="0" smtClean="0">
                <a:solidFill>
                  <a:srgbClr val="FF0000"/>
                </a:solidFill>
                <a:latin typeface="Alexandria"/>
              </a:rPr>
              <a:t>	كيف يعملان معاً</a:t>
            </a:r>
          </a:p>
        </p:txBody>
      </p:sp>
      <p:sp>
        <p:nvSpPr>
          <p:cNvPr id="10" name="مستطيل 9"/>
          <p:cNvSpPr/>
          <p:nvPr/>
        </p:nvSpPr>
        <p:spPr>
          <a:xfrm rot="10800000" flipH="1" flipV="1">
            <a:off x="5377543" y="2611180"/>
            <a:ext cx="5829075" cy="30167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6000"/>
              </a:lnSpc>
            </a:pPr>
            <a:r>
              <a:rPr lang="ar-SA" sz="2800" dirty="0" smtClean="0">
                <a:solidFill>
                  <a:schemeClr val="tx1"/>
                </a:solidFill>
                <a:latin typeface="Alexandria"/>
              </a:rPr>
              <a:t>	لإقامة فعالية أو حدث خاص تحتاج أولاً إلى "ترخيص" ممارسة النشاط (أي أن تكون شركتك مرخصة قانونياً)، ثم تتقدم بطلب "تصريح"، لكل فعالية تنوي إقامتها على حدة</a:t>
            </a: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5914" y="1872343"/>
            <a:ext cx="2871569" cy="3791064"/>
          </a:xfrm>
          <a:prstGeom prst="rect">
            <a:avLst/>
          </a:prstGeom>
        </p:spPr>
      </p:pic>
    </p:spTree>
    <p:extLst>
      <p:ext uri="{BB962C8B-B14F-4D97-AF65-F5344CB8AC3E}">
        <p14:creationId xmlns:p14="http://schemas.microsoft.com/office/powerpoint/2010/main" val="409116395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flipV="1">
            <a:off x="2567297" y="455180"/>
            <a:ext cx="77959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مستطيل 3"/>
          <p:cNvSpPr/>
          <p:nvPr/>
        </p:nvSpPr>
        <p:spPr>
          <a:xfrm>
            <a:off x="10527930" y="70459"/>
            <a:ext cx="1489510" cy="769441"/>
          </a:xfrm>
          <a:prstGeom prst="rect">
            <a:avLst/>
          </a:prstGeom>
        </p:spPr>
        <p:txBody>
          <a:bodyPr wrap="none">
            <a:spAutoFit/>
          </a:bodyPr>
          <a:lstStyle/>
          <a:p>
            <a:pPr algn="ctr" rtl="1"/>
            <a:r>
              <a:rPr lang="ar-SA" sz="4400" b="1" dirty="0" smtClean="0">
                <a:solidFill>
                  <a:srgbClr val="00AEEF"/>
                </a:solidFill>
                <a:latin typeface="Alexandria"/>
              </a:rPr>
              <a:t>الخاتمة</a:t>
            </a:r>
            <a:endParaRPr lang="ar-SA" sz="4000" b="1" dirty="0">
              <a:solidFill>
                <a:srgbClr val="00AEEF"/>
              </a:solidFill>
              <a:latin typeface="Alexandria"/>
            </a:endParaRPr>
          </a:p>
        </p:txBody>
      </p:sp>
      <p:sp>
        <p:nvSpPr>
          <p:cNvPr id="15"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2" name="مستطيل 1"/>
          <p:cNvSpPr/>
          <p:nvPr/>
        </p:nvSpPr>
        <p:spPr>
          <a:xfrm>
            <a:off x="353640" y="2767508"/>
            <a:ext cx="11375923" cy="2657138"/>
          </a:xfrm>
          <a:prstGeom prst="rect">
            <a:avLst/>
          </a:prstGeom>
        </p:spPr>
        <p:txBody>
          <a:bodyPr wrap="square">
            <a:spAutoFit/>
          </a:bodyPr>
          <a:lstStyle/>
          <a:p>
            <a:pPr algn="justLow" rtl="1">
              <a:lnSpc>
                <a:spcPts val="5000"/>
              </a:lnSpc>
            </a:pPr>
            <a:r>
              <a:rPr lang="ar-SA" sz="2800" dirty="0" smtClean="0">
                <a:latin typeface="Alexandria"/>
                <a:ea typeface="Calibri" panose="020F0502020204030204" pitchFamily="34" charset="0"/>
              </a:rPr>
              <a:t>بهذا نكون غطينا الأركان الأساسية لتخطيط الفعاليات، وكما رأينا فإن النجاح يكمن في التوازن الدقيق بين الأهداف، وتوقعات أصحاب المصلحة والجدول الزمني والنماذج التي ناقشناها اليوم وأبرزها </a:t>
            </a:r>
            <a:r>
              <a:rPr lang="en-US" sz="2800" dirty="0" smtClean="0">
                <a:latin typeface="Alexandria"/>
                <a:ea typeface="Calibri" panose="020F0502020204030204" pitchFamily="34" charset="0"/>
              </a:rPr>
              <a:t>SMART</a:t>
            </a:r>
            <a:r>
              <a:rPr lang="ar-SA" sz="2800" dirty="0" smtClean="0">
                <a:latin typeface="Alexandria"/>
                <a:ea typeface="Calibri" panose="020F0502020204030204" pitchFamily="34" charset="0"/>
              </a:rPr>
              <a:t>، هو خارطة طريقكم لتجنب الفوضى التنظيمية. وتذكروا طلبتي الأعزاء أن الفعالية تنتهي في يوم، لكن سمعتكم كمخططين تبنى مع كل قرار تتخذونه قبل ذلك اليوم بأسابيع</a:t>
            </a:r>
            <a:endParaRPr lang="ar-SA" sz="2800" dirty="0">
              <a:latin typeface="Alexandria"/>
            </a:endParaRPr>
          </a:p>
        </p:txBody>
      </p:sp>
      <p:grpSp>
        <p:nvGrpSpPr>
          <p:cNvPr id="7" name="Google Shape;8745;p58"/>
          <p:cNvGrpSpPr/>
          <p:nvPr/>
        </p:nvGrpSpPr>
        <p:grpSpPr>
          <a:xfrm>
            <a:off x="9075174" y="1223221"/>
            <a:ext cx="1701329" cy="857652"/>
            <a:chOff x="3497300" y="3591950"/>
            <a:chExt cx="295375" cy="293800"/>
          </a:xfrm>
          <a:solidFill>
            <a:srgbClr val="FF0000"/>
          </a:solidFill>
        </p:grpSpPr>
        <p:sp>
          <p:nvSpPr>
            <p:cNvPr id="9" name="Google Shape;8746;p58"/>
            <p:cNvSpPr/>
            <p:nvPr/>
          </p:nvSpPr>
          <p:spPr>
            <a:xfrm>
              <a:off x="3628825" y="3724275"/>
              <a:ext cx="18150" cy="16550"/>
            </a:xfrm>
            <a:custGeom>
              <a:avLst/>
              <a:gdLst/>
              <a:ahLst/>
              <a:cxnLst/>
              <a:rect l="l" t="t" r="r" b="b"/>
              <a:pathLst>
                <a:path w="726" h="662" extrusionOk="0">
                  <a:moveTo>
                    <a:pt x="375" y="0"/>
                  </a:moveTo>
                  <a:cubicBezTo>
                    <a:pt x="292" y="0"/>
                    <a:pt x="206" y="32"/>
                    <a:pt x="127" y="95"/>
                  </a:cubicBezTo>
                  <a:cubicBezTo>
                    <a:pt x="1" y="221"/>
                    <a:pt x="1" y="441"/>
                    <a:pt x="127" y="567"/>
                  </a:cubicBezTo>
                  <a:cubicBezTo>
                    <a:pt x="190" y="630"/>
                    <a:pt x="277" y="662"/>
                    <a:pt x="363" y="662"/>
                  </a:cubicBezTo>
                  <a:cubicBezTo>
                    <a:pt x="450" y="662"/>
                    <a:pt x="536" y="630"/>
                    <a:pt x="599" y="567"/>
                  </a:cubicBezTo>
                  <a:cubicBezTo>
                    <a:pt x="725" y="441"/>
                    <a:pt x="725" y="221"/>
                    <a:pt x="599" y="95"/>
                  </a:cubicBezTo>
                  <a:cubicBezTo>
                    <a:pt x="536" y="32"/>
                    <a:pt x="458" y="0"/>
                    <a:pt x="375" y="0"/>
                  </a:cubicBezTo>
                  <a:close/>
                </a:path>
              </a:pathLst>
            </a:custGeom>
            <a:grpFill/>
            <a:ln>
              <a:noFill/>
            </a:ln>
          </p:spPr>
          <p:txBody>
            <a:bodyPr spcFirstLastPara="1" wrap="square" lIns="121900" tIns="121900" rIns="121900" bIns="121900" anchor="ctr" anchorCtr="0">
              <a:noAutofit/>
            </a:bodyPr>
            <a:lstStyle/>
            <a:p>
              <a:endParaRPr sz="1865"/>
            </a:p>
          </p:txBody>
        </p:sp>
        <p:sp>
          <p:nvSpPr>
            <p:cNvPr id="10" name="Google Shape;8747;p58"/>
            <p:cNvSpPr/>
            <p:nvPr/>
          </p:nvSpPr>
          <p:spPr>
            <a:xfrm>
              <a:off x="3590250" y="3689400"/>
              <a:ext cx="94525" cy="86675"/>
            </a:xfrm>
            <a:custGeom>
              <a:avLst/>
              <a:gdLst/>
              <a:ahLst/>
              <a:cxnLst/>
              <a:rect l="l" t="t" r="r" b="b"/>
              <a:pathLst>
                <a:path w="3781" h="3467" extrusionOk="0">
                  <a:moveTo>
                    <a:pt x="1922" y="710"/>
                  </a:moveTo>
                  <a:cubicBezTo>
                    <a:pt x="2190" y="710"/>
                    <a:pt x="2458" y="812"/>
                    <a:pt x="2647" y="1017"/>
                  </a:cubicBezTo>
                  <a:cubicBezTo>
                    <a:pt x="3088" y="1395"/>
                    <a:pt x="3088" y="2088"/>
                    <a:pt x="2647" y="2466"/>
                  </a:cubicBezTo>
                  <a:cubicBezTo>
                    <a:pt x="2458" y="2671"/>
                    <a:pt x="2190" y="2773"/>
                    <a:pt x="1922" y="2773"/>
                  </a:cubicBezTo>
                  <a:cubicBezTo>
                    <a:pt x="1654" y="2773"/>
                    <a:pt x="1386" y="2671"/>
                    <a:pt x="1197" y="2466"/>
                  </a:cubicBezTo>
                  <a:cubicBezTo>
                    <a:pt x="788" y="2088"/>
                    <a:pt x="788" y="1395"/>
                    <a:pt x="1197" y="1017"/>
                  </a:cubicBezTo>
                  <a:cubicBezTo>
                    <a:pt x="1386" y="812"/>
                    <a:pt x="1654" y="710"/>
                    <a:pt x="1922" y="710"/>
                  </a:cubicBezTo>
                  <a:close/>
                  <a:moveTo>
                    <a:pt x="1930" y="1"/>
                  </a:moveTo>
                  <a:cubicBezTo>
                    <a:pt x="1489" y="1"/>
                    <a:pt x="1040" y="182"/>
                    <a:pt x="693" y="544"/>
                  </a:cubicBezTo>
                  <a:cubicBezTo>
                    <a:pt x="0" y="1206"/>
                    <a:pt x="0" y="2309"/>
                    <a:pt x="693" y="2970"/>
                  </a:cubicBezTo>
                  <a:cubicBezTo>
                    <a:pt x="1024" y="3301"/>
                    <a:pt x="1473" y="3466"/>
                    <a:pt x="1918" y="3466"/>
                  </a:cubicBezTo>
                  <a:cubicBezTo>
                    <a:pt x="2363" y="3466"/>
                    <a:pt x="2804" y="3301"/>
                    <a:pt x="3119" y="2970"/>
                  </a:cubicBezTo>
                  <a:cubicBezTo>
                    <a:pt x="3781" y="2309"/>
                    <a:pt x="3781" y="1206"/>
                    <a:pt x="3119" y="544"/>
                  </a:cubicBezTo>
                  <a:cubicBezTo>
                    <a:pt x="2804" y="182"/>
                    <a:pt x="2371" y="1"/>
                    <a:pt x="1930" y="1"/>
                  </a:cubicBezTo>
                  <a:close/>
                </a:path>
              </a:pathLst>
            </a:custGeom>
            <a:grpFill/>
            <a:ln>
              <a:noFill/>
            </a:ln>
          </p:spPr>
          <p:txBody>
            <a:bodyPr spcFirstLastPara="1" wrap="square" lIns="121900" tIns="121900" rIns="121900" bIns="121900" anchor="ctr" anchorCtr="0">
              <a:noAutofit/>
            </a:bodyPr>
            <a:lstStyle/>
            <a:p>
              <a:endParaRPr sz="1865"/>
            </a:p>
          </p:txBody>
        </p:sp>
        <p:sp>
          <p:nvSpPr>
            <p:cNvPr id="11" name="Google Shape;8748;p58"/>
            <p:cNvSpPr/>
            <p:nvPr/>
          </p:nvSpPr>
          <p:spPr>
            <a:xfrm>
              <a:off x="3674525" y="3601400"/>
              <a:ext cx="118150" cy="118950"/>
            </a:xfrm>
            <a:custGeom>
              <a:avLst/>
              <a:gdLst/>
              <a:ahLst/>
              <a:cxnLst/>
              <a:rect l="l" t="t" r="r" b="b"/>
              <a:pathLst>
                <a:path w="4726" h="4758" extrusionOk="0">
                  <a:moveTo>
                    <a:pt x="3533" y="0"/>
                  </a:moveTo>
                  <a:cubicBezTo>
                    <a:pt x="3442" y="0"/>
                    <a:pt x="3355" y="32"/>
                    <a:pt x="3308" y="95"/>
                  </a:cubicBezTo>
                  <a:lnTo>
                    <a:pt x="0" y="3308"/>
                  </a:lnTo>
                  <a:cubicBezTo>
                    <a:pt x="410" y="3623"/>
                    <a:pt x="788" y="4127"/>
                    <a:pt x="1953" y="4758"/>
                  </a:cubicBezTo>
                  <a:lnTo>
                    <a:pt x="4600" y="2678"/>
                  </a:lnTo>
                  <a:cubicBezTo>
                    <a:pt x="4663" y="2615"/>
                    <a:pt x="4726" y="2521"/>
                    <a:pt x="4726" y="2395"/>
                  </a:cubicBezTo>
                  <a:cubicBezTo>
                    <a:pt x="4726" y="1544"/>
                    <a:pt x="4348" y="693"/>
                    <a:pt x="3781" y="95"/>
                  </a:cubicBezTo>
                  <a:cubicBezTo>
                    <a:pt x="3718" y="32"/>
                    <a:pt x="3623" y="0"/>
                    <a:pt x="3533" y="0"/>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8749;p58"/>
            <p:cNvSpPr/>
            <p:nvPr/>
          </p:nvSpPr>
          <p:spPr>
            <a:xfrm>
              <a:off x="3631200" y="3774675"/>
              <a:ext cx="103200" cy="102400"/>
            </a:xfrm>
            <a:custGeom>
              <a:avLst/>
              <a:gdLst/>
              <a:ahLst/>
              <a:cxnLst/>
              <a:rect l="l" t="t" r="r" b="b"/>
              <a:pathLst>
                <a:path w="4128" h="4096" extrusionOk="0">
                  <a:moveTo>
                    <a:pt x="2048" y="0"/>
                  </a:moveTo>
                  <a:cubicBezTo>
                    <a:pt x="1985" y="32"/>
                    <a:pt x="1985" y="63"/>
                    <a:pt x="1954" y="126"/>
                  </a:cubicBezTo>
                  <a:cubicBezTo>
                    <a:pt x="1506" y="546"/>
                    <a:pt x="859" y="767"/>
                    <a:pt x="235" y="767"/>
                  </a:cubicBezTo>
                  <a:cubicBezTo>
                    <a:pt x="156" y="767"/>
                    <a:pt x="78" y="764"/>
                    <a:pt x="0" y="756"/>
                  </a:cubicBezTo>
                  <a:lnTo>
                    <a:pt x="0" y="756"/>
                  </a:lnTo>
                  <a:cubicBezTo>
                    <a:pt x="567" y="1670"/>
                    <a:pt x="1355" y="3749"/>
                    <a:pt x="1418" y="3875"/>
                  </a:cubicBezTo>
                  <a:cubicBezTo>
                    <a:pt x="1450" y="4001"/>
                    <a:pt x="1607" y="4096"/>
                    <a:pt x="1733" y="4096"/>
                  </a:cubicBezTo>
                  <a:cubicBezTo>
                    <a:pt x="1891" y="4096"/>
                    <a:pt x="1985" y="4033"/>
                    <a:pt x="2048" y="3875"/>
                  </a:cubicBezTo>
                  <a:lnTo>
                    <a:pt x="2426" y="2647"/>
                  </a:lnTo>
                  <a:lnTo>
                    <a:pt x="3182" y="2647"/>
                  </a:lnTo>
                  <a:cubicBezTo>
                    <a:pt x="4128" y="2647"/>
                    <a:pt x="2710" y="630"/>
                    <a:pt x="204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8750;p58"/>
            <p:cNvSpPr/>
            <p:nvPr/>
          </p:nvSpPr>
          <p:spPr>
            <a:xfrm>
              <a:off x="3691850" y="3726625"/>
              <a:ext cx="89800" cy="89050"/>
            </a:xfrm>
            <a:custGeom>
              <a:avLst/>
              <a:gdLst/>
              <a:ahLst/>
              <a:cxnLst/>
              <a:rect l="l" t="t" r="r" b="b"/>
              <a:pathLst>
                <a:path w="3592" h="3562" extrusionOk="0">
                  <a:moveTo>
                    <a:pt x="252" y="1"/>
                  </a:moveTo>
                  <a:cubicBezTo>
                    <a:pt x="284" y="410"/>
                    <a:pt x="189" y="883"/>
                    <a:pt x="0" y="1292"/>
                  </a:cubicBezTo>
                  <a:cubicBezTo>
                    <a:pt x="630" y="1922"/>
                    <a:pt x="1134" y="2615"/>
                    <a:pt x="1544" y="3466"/>
                  </a:cubicBezTo>
                  <a:cubicBezTo>
                    <a:pt x="1565" y="3530"/>
                    <a:pt x="1634" y="3562"/>
                    <a:pt x="1715" y="3562"/>
                  </a:cubicBezTo>
                  <a:cubicBezTo>
                    <a:pt x="1874" y="3562"/>
                    <a:pt x="2080" y="3443"/>
                    <a:pt x="2080" y="3214"/>
                  </a:cubicBezTo>
                  <a:lnTo>
                    <a:pt x="2080" y="2458"/>
                  </a:lnTo>
                  <a:lnTo>
                    <a:pt x="3308" y="2080"/>
                  </a:lnTo>
                  <a:cubicBezTo>
                    <a:pt x="3497" y="1985"/>
                    <a:pt x="3592" y="1891"/>
                    <a:pt x="3592" y="1733"/>
                  </a:cubicBezTo>
                  <a:cubicBezTo>
                    <a:pt x="3592" y="1576"/>
                    <a:pt x="3497" y="1450"/>
                    <a:pt x="3340" y="1418"/>
                  </a:cubicBezTo>
                  <a:cubicBezTo>
                    <a:pt x="3182" y="1355"/>
                    <a:pt x="1134" y="568"/>
                    <a:pt x="252" y="1"/>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8751;p58"/>
            <p:cNvSpPr/>
            <p:nvPr/>
          </p:nvSpPr>
          <p:spPr>
            <a:xfrm>
              <a:off x="3505175" y="3767575"/>
              <a:ext cx="120525" cy="118175"/>
            </a:xfrm>
            <a:custGeom>
              <a:avLst/>
              <a:gdLst/>
              <a:ahLst/>
              <a:cxnLst/>
              <a:rect l="l" t="t" r="r" b="b"/>
              <a:pathLst>
                <a:path w="4821" h="4727" extrusionOk="0">
                  <a:moveTo>
                    <a:pt x="3372" y="1"/>
                  </a:moveTo>
                  <a:lnTo>
                    <a:pt x="95" y="3277"/>
                  </a:lnTo>
                  <a:cubicBezTo>
                    <a:pt x="1" y="3435"/>
                    <a:pt x="1" y="3687"/>
                    <a:pt x="158" y="3781"/>
                  </a:cubicBezTo>
                  <a:cubicBezTo>
                    <a:pt x="788" y="4411"/>
                    <a:pt x="1607" y="4727"/>
                    <a:pt x="2458" y="4727"/>
                  </a:cubicBezTo>
                  <a:cubicBezTo>
                    <a:pt x="2584" y="4727"/>
                    <a:pt x="2679" y="4695"/>
                    <a:pt x="2742" y="4632"/>
                  </a:cubicBezTo>
                  <a:lnTo>
                    <a:pt x="4821" y="1986"/>
                  </a:lnTo>
                  <a:cubicBezTo>
                    <a:pt x="4254" y="851"/>
                    <a:pt x="3718" y="442"/>
                    <a:pt x="3372" y="1"/>
                  </a:cubicBezTo>
                  <a:close/>
                </a:path>
              </a:pathLst>
            </a:custGeom>
            <a:grpFill/>
            <a:ln>
              <a:noFill/>
            </a:ln>
          </p:spPr>
          <p:txBody>
            <a:bodyPr spcFirstLastPara="1" wrap="square" lIns="121900" tIns="121900" rIns="121900" bIns="121900" anchor="ctr" anchorCtr="0">
              <a:noAutofit/>
            </a:bodyPr>
            <a:lstStyle/>
            <a:p>
              <a:endParaRPr sz="1865"/>
            </a:p>
          </p:txBody>
        </p:sp>
        <p:sp>
          <p:nvSpPr>
            <p:cNvPr id="16" name="Google Shape;8752;p58"/>
            <p:cNvSpPr/>
            <p:nvPr/>
          </p:nvSpPr>
          <p:spPr>
            <a:xfrm>
              <a:off x="3631200" y="3591950"/>
              <a:ext cx="104000" cy="84300"/>
            </a:xfrm>
            <a:custGeom>
              <a:avLst/>
              <a:gdLst/>
              <a:ahLst/>
              <a:cxnLst/>
              <a:rect l="l" t="t" r="r" b="b"/>
              <a:pathLst>
                <a:path w="4160" h="3372" extrusionOk="0">
                  <a:moveTo>
                    <a:pt x="2836" y="0"/>
                  </a:moveTo>
                  <a:cubicBezTo>
                    <a:pt x="2678" y="0"/>
                    <a:pt x="2584" y="32"/>
                    <a:pt x="2521" y="95"/>
                  </a:cubicBezTo>
                  <a:lnTo>
                    <a:pt x="0" y="3245"/>
                  </a:lnTo>
                  <a:cubicBezTo>
                    <a:pt x="90" y="3238"/>
                    <a:pt x="181" y="3234"/>
                    <a:pt x="272" y="3234"/>
                  </a:cubicBezTo>
                  <a:cubicBezTo>
                    <a:pt x="568" y="3234"/>
                    <a:pt x="870" y="3275"/>
                    <a:pt x="1135" y="3371"/>
                  </a:cubicBezTo>
                  <a:cubicBezTo>
                    <a:pt x="1324" y="3119"/>
                    <a:pt x="3939" y="567"/>
                    <a:pt x="4159" y="347"/>
                  </a:cubicBezTo>
                  <a:cubicBezTo>
                    <a:pt x="3718" y="158"/>
                    <a:pt x="3308" y="0"/>
                    <a:pt x="2836" y="0"/>
                  </a:cubicBezTo>
                  <a:close/>
                </a:path>
              </a:pathLst>
            </a:custGeom>
            <a:grpFill/>
            <a:ln>
              <a:noFill/>
            </a:ln>
          </p:spPr>
          <p:txBody>
            <a:bodyPr spcFirstLastPara="1" wrap="square" lIns="121900" tIns="121900" rIns="121900" bIns="121900" anchor="ctr" anchorCtr="0">
              <a:noAutofit/>
            </a:bodyPr>
            <a:lstStyle/>
            <a:p>
              <a:endParaRPr sz="1865"/>
            </a:p>
          </p:txBody>
        </p:sp>
        <p:sp>
          <p:nvSpPr>
            <p:cNvPr id="17" name="Google Shape;8753;p58"/>
            <p:cNvSpPr/>
            <p:nvPr/>
          </p:nvSpPr>
          <p:spPr>
            <a:xfrm>
              <a:off x="3497300" y="3721900"/>
              <a:ext cx="84300" cy="107150"/>
            </a:xfrm>
            <a:custGeom>
              <a:avLst/>
              <a:gdLst/>
              <a:ahLst/>
              <a:cxnLst/>
              <a:rect l="l" t="t" r="r" b="b"/>
              <a:pathLst>
                <a:path w="3372" h="4286" extrusionOk="0">
                  <a:moveTo>
                    <a:pt x="3246" y="1"/>
                  </a:moveTo>
                  <a:lnTo>
                    <a:pt x="95" y="2552"/>
                  </a:lnTo>
                  <a:cubicBezTo>
                    <a:pt x="32" y="2615"/>
                    <a:pt x="1" y="2710"/>
                    <a:pt x="1" y="2836"/>
                  </a:cubicBezTo>
                  <a:cubicBezTo>
                    <a:pt x="1" y="3340"/>
                    <a:pt x="95" y="3844"/>
                    <a:pt x="347" y="4285"/>
                  </a:cubicBezTo>
                  <a:lnTo>
                    <a:pt x="3372" y="1261"/>
                  </a:lnTo>
                  <a:cubicBezTo>
                    <a:pt x="3214" y="851"/>
                    <a:pt x="3183" y="410"/>
                    <a:pt x="3246" y="1"/>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80498140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flipV="1">
            <a:off x="2567297" y="455180"/>
            <a:ext cx="77959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15"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2565349826"/>
      </p:ext>
    </p:extLst>
  </p:cSld>
  <p:clrMapOvr>
    <a:masterClrMapping/>
  </p:clrMapOvr>
  <p:transition spd="slow">
    <p:comb/>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9431" y="1711848"/>
            <a:ext cx="8776755" cy="50527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SA" sz="2800" b="1" u="sng" dirty="0" smtClean="0">
                <a:solidFill>
                  <a:schemeClr val="tx1"/>
                </a:solidFill>
                <a:latin typeface="Alexandria"/>
              </a:rPr>
              <a:t>ستتمحور المحاضرة القادمة حول الأمور الآتية:</a:t>
            </a:r>
          </a:p>
          <a:p>
            <a:pPr algn="justLow" rtl="1"/>
            <a:endParaRPr lang="en-US" sz="2800" u="sng" dirty="0">
              <a:solidFill>
                <a:schemeClr val="tx1"/>
              </a:solidFill>
              <a:latin typeface="Alexandria"/>
            </a:endParaRPr>
          </a:p>
          <a:p>
            <a:pPr marL="457200" indent="-457200" algn="justLow" rtl="1">
              <a:buFont typeface="Arial" panose="020B0604020202020204" pitchFamily="34" charset="0"/>
              <a:buChar char="•"/>
            </a:pPr>
            <a:r>
              <a:rPr lang="ar-SA" sz="2800" dirty="0" smtClean="0">
                <a:solidFill>
                  <a:schemeClr val="tx1"/>
                </a:solidFill>
                <a:latin typeface="Alexandria"/>
              </a:rPr>
              <a:t>الجوانب القانونية والأخلاقية لتنظيم الفعاليات:</a:t>
            </a:r>
          </a:p>
          <a:p>
            <a:pPr algn="justLow" rtl="1"/>
            <a:r>
              <a:rPr lang="ar-SA" sz="2800" dirty="0" smtClean="0">
                <a:solidFill>
                  <a:schemeClr val="tx1"/>
                </a:solidFill>
                <a:latin typeface="Alexandria"/>
              </a:rPr>
              <a:t> </a:t>
            </a:r>
            <a:endParaRPr lang="en-US" sz="2800" dirty="0">
              <a:solidFill>
                <a:schemeClr val="tx1"/>
              </a:solidFill>
              <a:latin typeface="Alexandria"/>
            </a:endParaRP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التراخيص والتصاريح.</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حقوق الملكية الفكرية.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المسؤولية القانونية.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أخلاقيات تنظيم الفعاليات.</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Second </a:t>
            </a:r>
            <a:r>
              <a:rPr lang="en-US" sz="2800" dirty="0">
                <a:solidFill>
                  <a:schemeClr val="bg1"/>
                </a:solidFill>
                <a:latin typeface="Alexandria"/>
              </a:rPr>
              <a:t>Lecture</a:t>
            </a:r>
            <a:endParaRPr lang="en-US" sz="2800" b="1" dirty="0">
              <a:solidFill>
                <a:schemeClr val="bg1"/>
              </a:solidFill>
              <a:latin typeface="Alexandria"/>
              <a:cs typeface="Alexandria" charset="0"/>
            </a:endParaRPr>
          </a:p>
        </p:txBody>
      </p:sp>
      <p:sp>
        <p:nvSpPr>
          <p:cNvPr id="3" name="مستطيل 2"/>
          <p:cNvSpPr/>
          <p:nvPr/>
        </p:nvSpPr>
        <p:spPr>
          <a:xfrm>
            <a:off x="2139671" y="833005"/>
            <a:ext cx="7595119" cy="764184"/>
          </a:xfrm>
          <a:prstGeom prst="rect">
            <a:avLst/>
          </a:prstGeom>
        </p:spPr>
        <p:txBody>
          <a:bodyPr wrap="square">
            <a:spAutoFit/>
          </a:bodyPr>
          <a:lstStyle/>
          <a:p>
            <a:pPr algn="ct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المحاضرة القادمة</a:t>
            </a:r>
            <a:endParaRPr lang="en-US" sz="4000" b="1" dirty="0">
              <a:solidFill>
                <a:srgbClr val="00AEEF"/>
              </a:solidFill>
              <a:latin typeface="Alexandria"/>
              <a:ea typeface="Calibri" panose="020F0502020204030204" pitchFamily="34" charset="0"/>
              <a:cs typeface="Arial" panose="020B0604020202020204" pitchFamily="34" charset="0"/>
            </a:endParaRPr>
          </a:p>
        </p:txBody>
      </p:sp>
      <p:grpSp>
        <p:nvGrpSpPr>
          <p:cNvPr id="9" name="Google Shape;5364;p51"/>
          <p:cNvGrpSpPr/>
          <p:nvPr/>
        </p:nvGrpSpPr>
        <p:grpSpPr>
          <a:xfrm>
            <a:off x="9293602" y="2133600"/>
            <a:ext cx="2713703" cy="3755922"/>
            <a:chOff x="-48237000" y="2342650"/>
            <a:chExt cx="256800" cy="300225"/>
          </a:xfrm>
          <a:solidFill>
            <a:srgbClr val="FF0000"/>
          </a:solidFill>
        </p:grpSpPr>
        <p:sp>
          <p:nvSpPr>
            <p:cNvPr id="10" name="Google Shape;5365;p51"/>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1" name="Google Shape;5366;p51"/>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2" name="Google Shape;5367;p51"/>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grpSp>
    </p:spTree>
    <p:extLst>
      <p:ext uri="{BB962C8B-B14F-4D97-AF65-F5344CB8AC3E}">
        <p14:creationId xmlns:p14="http://schemas.microsoft.com/office/powerpoint/2010/main" val="297601238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7" dur="500"/>
                                        <p:tgtEl>
                                          <p:spTgt spid="25">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2" dur="500"/>
                                        <p:tgtEl>
                                          <p:spTgt spid="2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37" dur="500"/>
                                        <p:tgtEl>
                                          <p:spTgt spid="25">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42" dur="500"/>
                                        <p:tgtEl>
                                          <p:spTgt spid="25">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5">
                                            <p:txEl>
                                              <p:pRg st="7" end="7"/>
                                            </p:txEl>
                                          </p:spTgt>
                                        </p:tgtEl>
                                        <p:attrNameLst>
                                          <p:attrName>style.visibility</p:attrName>
                                        </p:attrNameLst>
                                      </p:cBhvr>
                                      <p:to>
                                        <p:strVal val="visible"/>
                                      </p:to>
                                    </p:set>
                                    <p:animEffect transition="in" filter="randombar(horizontal)">
                                      <p:cBhvr>
                                        <p:cTn id="47" dur="500"/>
                                        <p:tgtEl>
                                          <p:spTgt spid="2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p:comb/>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07eaf5f1eaebab2c6f15aa49b4c11df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2bd5ce536fce1bea629d05c7f59d49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infopath/2007/PartnerControls"/>
    <ds:schemaRef ds:uri="http://purl.org/dc/elements/1.1/"/>
    <ds:schemaRef ds:uri="http://schemas.microsoft.com/office/2006/metadata/properties"/>
    <ds:schemaRef ds:uri="688354b5-287c-4cda-825e-1d7935aea40e"/>
    <ds:schemaRef ds:uri="http://purl.org/dc/terms/"/>
    <ds:schemaRef ds:uri="http://schemas.openxmlformats.org/package/2006/metadata/core-properties"/>
    <ds:schemaRef ds:uri="http://schemas.microsoft.com/office/2006/documentManagement/types"/>
    <ds:schemaRef ds:uri="aca13214-df29-4e3c-a050-857c0bf7bd8e"/>
    <ds:schemaRef ds:uri="http://www.w3.org/XML/1998/namespace"/>
    <ds:schemaRef ds:uri="http://purl.org/dc/dcmitype/"/>
  </ds:schemaRefs>
</ds:datastoreItem>
</file>

<file path=customXml/itemProps2.xml><?xml version="1.0" encoding="utf-8"?>
<ds:datastoreItem xmlns:ds="http://schemas.openxmlformats.org/officeDocument/2006/customXml" ds:itemID="{5FCD5133-FC96-4128-9596-6CE5D088BF09}"/>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2632</TotalTime>
  <Words>1143</Words>
  <Application>Microsoft Office PowerPoint</Application>
  <PresentationFormat>شاشة عريضة</PresentationFormat>
  <Paragraphs>220</Paragraphs>
  <Slides>40</Slides>
  <Notes>3</Notes>
  <HiddenSlides>0</HiddenSlides>
  <MMClips>0</MMClips>
  <ScaleCrop>false</ScaleCrop>
  <HeadingPairs>
    <vt:vector size="6" baseType="variant">
      <vt:variant>
        <vt:lpstr>الخطوط المستخدمة</vt:lpstr>
      </vt:variant>
      <vt:variant>
        <vt:i4>5</vt:i4>
      </vt:variant>
      <vt:variant>
        <vt:lpstr>نسق</vt:lpstr>
      </vt:variant>
      <vt:variant>
        <vt:i4>1</vt:i4>
      </vt:variant>
      <vt:variant>
        <vt:lpstr>عناوين الشرائح</vt:lpstr>
      </vt:variant>
      <vt:variant>
        <vt:i4>40</vt:i4>
      </vt:variant>
    </vt:vector>
  </HeadingPairs>
  <TitlesOfParts>
    <vt:vector size="46" baseType="lpstr">
      <vt:lpstr>Alexandria</vt:lpstr>
      <vt:lpstr>Arial</vt:lpstr>
      <vt:lpstr>Calibri</vt:lpstr>
      <vt:lpstr>Calibri Light</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VIVOBOOK</cp:lastModifiedBy>
  <cp:revision>210</cp:revision>
  <dcterms:created xsi:type="dcterms:W3CDTF">2023-04-29T09:08:00Z</dcterms:created>
  <dcterms:modified xsi:type="dcterms:W3CDTF">2026-01-25T19:10:25Z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