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36CF89-E632-25AE-7FDE-19E4C674F5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806EF7B-572E-F284-10B6-435D925E8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30984-D2B3-4A30-A916-41472BAD8CA7}" type="datetimeFigureOut">
              <a:rPr lang="en-US" smtClean="0"/>
              <a:t>10/30/2025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6B4090B-07B1-108D-85B3-FE58336CA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245A6C-8FA5-E218-C4D4-6DE18B4D2C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4B059-E6D0-4690-A020-D2BD3E2A30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2623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2C7FFCA-AE80-CE6A-D1CB-34225A79CE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ABC381-F27A-E414-DA93-AFABD57AA5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43A23F-921D-5F78-B14F-1F9D2A3711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30984-D2B3-4A30-A916-41472BAD8CA7}" type="datetimeFigureOut">
              <a:rPr lang="en-US" smtClean="0"/>
              <a:t>10/30/2025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42DC80-104B-682C-95A1-D652F3380B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92F193-259D-B61C-52E5-9DFD03F0BD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E4B059-E6D0-4690-A020-D2BD3E2A30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0988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23535B-5C98-4D6C-D455-582F21689A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9D7CF0-D364-3E34-EA89-5B4951DF69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803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783"/>
    </mc:Choice>
    <mc:Fallback xmlns="">
      <p:transition spd="slow" advTm="77783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A1E773-3F0F-CAC8-D495-C07B7E3541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007FFD-B9D2-7345-8F4B-17AE706857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079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759"/>
    </mc:Choice>
    <mc:Fallback xmlns="">
      <p:transition spd="slow" advTm="86759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318BDA-8E0A-CCAA-EA1A-AD7D60181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564F4B-DF10-4533-588A-625F5CF843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326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602"/>
    </mc:Choice>
    <mc:Fallback xmlns="">
      <p:transition spd="slow" advTm="143602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ABAC43-0D64-AD45-7C54-9AEF6896A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2A0873-79E3-9D32-18C0-5B9B28065D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058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309"/>
    </mc:Choice>
    <mc:Fallback xmlns="">
      <p:transition spd="slow" advTm="114309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2A541E-F290-838C-D18E-9AC7460F8F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41E0C4-4BF9-F1A2-8458-11B79FF3FA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149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145"/>
    </mc:Choice>
    <mc:Fallback xmlns="">
      <p:transition spd="slow" advTm="108145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770BA1-EFB5-2E2C-73E1-7670048848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7E727C-DBAE-E673-2EC1-CB7F5E1BF6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480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976"/>
    </mc:Choice>
    <mc:Fallback xmlns="">
      <p:transition spd="slow" advTm="141976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2648F3-CC90-6E09-C4FE-3F1BC30B00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C0DAB2-8405-4192-0D90-8C4485AE66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577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390"/>
    </mc:Choice>
    <mc:Fallback xmlns="">
      <p:transition spd="slow" advTm="20039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DAF15C-8306-E710-F769-A3388ECEB1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AA326C-C556-2B0B-127C-80FEA28805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839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488"/>
    </mc:Choice>
    <mc:Fallback xmlns="">
      <p:transition spd="slow" advTm="126488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87A1DE-2F2B-313A-04A6-B6A076545F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280401-A419-93C8-2684-F74CA2A123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205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871"/>
    </mc:Choice>
    <mc:Fallback xmlns="">
      <p:transition spd="slow" advTm="14987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BA76CE-B072-B9CD-DA02-F4D4C2729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104C77-6BF8-4785-4E97-DB8E75A654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23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854"/>
    </mc:Choice>
    <mc:Fallback xmlns="">
      <p:transition spd="slow" advTm="88854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20144E-69FD-1676-DDF8-6CCF396798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FBD401-7804-64BD-8902-4F5268C50D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520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7011"/>
    </mc:Choice>
    <mc:Fallback xmlns="">
      <p:transition spd="slow" advTm="45701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672C01-6545-BF97-AB71-C761CCD85F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F65455-22DB-B30E-C341-636C589EF1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982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471"/>
    </mc:Choice>
    <mc:Fallback xmlns="">
      <p:transition spd="slow" advTm="3247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389DB5-2CE4-F215-0260-2C44189ADE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9721A0-07E4-A106-809D-13F95D89A1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47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388"/>
    </mc:Choice>
    <mc:Fallback xmlns="">
      <p:transition spd="slow" advTm="163388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398215-44B5-5BAC-C08A-37A87FBC9A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AA74EA-DFB4-3F3B-13CA-031A8FFFBC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804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657"/>
    </mc:Choice>
    <mc:Fallback xmlns="">
      <p:transition spd="slow" advTm="77657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DBA6D8-D504-AE01-9D28-64AAF7D2E1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275A25-B38D-7718-DA6F-C1D8887292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361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638"/>
    </mc:Choice>
    <mc:Fallback xmlns="">
      <p:transition spd="slow" advTm="29638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5420D0-009B-B1BF-A7F0-AA45045F2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877D59-1B72-7906-DFA1-251BA32DA8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418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177"/>
    </mc:Choice>
    <mc:Fallback xmlns="">
      <p:transition spd="slow" advTm="42177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B288B3-C4E5-9ABC-E8E3-599999036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DB6E95-96A3-ADF1-0139-C5AC08B1AE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62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535"/>
    </mc:Choice>
    <mc:Fallback xmlns="">
      <p:transition spd="slow" advTm="66535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7D5EE8-694A-3D1F-FAC4-52996751C6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8DD502-66D6-EC16-AE4B-7B43D95D8C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380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4"/>
    </mc:Choice>
    <mc:Fallback xmlns="">
      <p:transition spd="slow" advTm="2564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E00695-AD2C-E428-1E3A-C7830051B7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4467D3-E4ED-DED3-A699-CBAAA26F4D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623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349"/>
    </mc:Choice>
    <mc:Fallback xmlns="">
      <p:transition spd="slow" advTm="111349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7D78C0-54F9-5A32-9652-D5E77CDA9A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EDC31B-D8A0-11FF-2EA9-5D17877730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752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621"/>
    </mc:Choice>
    <mc:Fallback xmlns="">
      <p:transition spd="slow" advTm="40621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5EAB8B-DBB7-37E5-2811-33730FBAB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81E3DF-72F8-7865-48AF-0EBE480DF6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811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717"/>
    </mc:Choice>
    <mc:Fallback xmlns="">
      <p:transition spd="slow" advTm="169717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229853-0EBD-7A43-C9C4-7EFBFC47C8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D35732-46D7-F1B3-A3C4-97D4A4B09A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44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722"/>
    </mc:Choice>
    <mc:Fallback xmlns="">
      <p:transition spd="slow" advTm="80722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F9F69E-D374-6E82-B0C7-4B81F6DC8F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617657-C23F-9C5D-6CF5-F69F70CC15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366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191"/>
    </mc:Choice>
    <mc:Fallback xmlns="">
      <p:transition spd="slow" advTm="93191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70C587-2827-B2B8-A05A-5EE3DF87AC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522328-753C-7F3D-2BE5-C02F902B96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6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586"/>
    </mc:Choice>
    <mc:Fallback xmlns="">
      <p:transition spd="slow" advTm="127586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85D0D0-BF42-437A-A318-B5CED3656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783FC7-6310-E1F3-D443-4B158DB0A2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344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425"/>
    </mc:Choice>
    <mc:Fallback xmlns="">
      <p:transition spd="slow" advTm="49425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37BBF5-4835-A6FD-5EE7-BD1815ED01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16BB8B-4966-0FBE-BB87-E76830B1B5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513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012"/>
    </mc:Choice>
    <mc:Fallback xmlns="">
      <p:transition spd="slow" advTm="134012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695C62-94E5-CCB4-A829-ADDD0DA68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C920A5-62CF-5F3D-6C21-17E1C7DB87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215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511"/>
    </mc:Choice>
    <mc:Fallback xmlns="">
      <p:transition spd="slow" advTm="96511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B2CDFF-8ADD-A7B3-1459-076B28CDD2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B1616D-F59B-5CC6-BB9E-96D4A9D831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79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436"/>
    </mc:Choice>
    <mc:Fallback xmlns="">
      <p:transition spd="slow" advTm="85436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EF76A3-90D4-1F2E-C72C-BD638A85D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E3BCCC-A6DD-8A0A-ABCD-28A82419BD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16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981"/>
    </mc:Choice>
    <mc:Fallback xmlns="">
      <p:transition spd="slow" advTm="123981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587981-1C2E-84AE-2700-C1CEBBA94B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CA67FF-44DF-C9B7-9ABA-EF4958E933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603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46"/>
    </mc:Choice>
    <mc:Fallback xmlns="">
      <p:transition spd="slow" advTm="17146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A7FD47-36AF-490D-EBE3-4AAE18092E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263338-6B21-A1E2-8849-F165D83BE4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558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315"/>
    </mc:Choice>
    <mc:Fallback xmlns="">
      <p:transition spd="slow" advTm="163315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472880-7802-DE66-C6A5-AD88CB26A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94EAFB-B128-FA6F-B0C4-903FA759D9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00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408"/>
    </mc:Choice>
    <mc:Fallback xmlns="">
      <p:transition spd="slow" advTm="73408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DF9A39-5126-BC58-8A45-ED0301E4B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84CFED-416D-D064-448C-EFDFCD6F4A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27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400"/>
    </mc:Choice>
    <mc:Fallback xmlns="">
      <p:transition spd="slow" advTm="18400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68C924-B17B-C5AA-4D54-7A7EE2B63F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8672CB-10D0-1BAB-FB72-6EE14C64B2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456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326"/>
    </mc:Choice>
    <mc:Fallback xmlns="">
      <p:transition spd="slow" advTm="65326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CF1658-B2A6-54CB-EE7B-5B08CE3239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55C205-4CAD-E089-E284-960DE3854F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843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519"/>
    </mc:Choice>
    <mc:Fallback xmlns="">
      <p:transition spd="slow" advTm="61519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DEDF98-D976-494A-9B8F-120C2773B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15413A-449D-10BA-B2C2-D26051F678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146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1117"/>
    </mc:Choice>
    <mc:Fallback xmlns="">
      <p:transition spd="slow" advTm="231117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7343CF-8FB7-E650-6536-D6A8AEDE4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CF17AE-D56E-2EED-1706-F94879C26D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229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064"/>
    </mc:Choice>
    <mc:Fallback xmlns="">
      <p:transition spd="slow" advTm="55064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35B100-785A-D0A5-B371-74EDA9530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8BAFBA-671A-4029-038E-2A6D584F19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810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5963"/>
    </mc:Choice>
    <mc:Fallback xmlns="">
      <p:transition spd="slow" advTm="195963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A06ACE-EBC7-7D0E-E68C-2BEDA4639F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557F40-D3FA-34D4-9E46-28C8A72ABF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876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55"/>
    </mc:Choice>
    <mc:Fallback xmlns="">
      <p:transition spd="slow" advTm="17355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2C833E-2839-ECD6-E1D0-B598922AD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F61CCC-0E9E-F7DC-04C5-EA9EC234E8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472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970"/>
    </mc:Choice>
    <mc:Fallback xmlns="">
      <p:transition spd="slow" advTm="175970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69C6BD-3267-ADAD-9B53-ECF45E601D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51B98B-D2E7-3D61-7E51-186CA94628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516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179"/>
    </mc:Choice>
    <mc:Fallback xmlns="">
      <p:transition spd="slow" advTm="32179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224A77-D05D-F9C4-5515-5D2259A986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9CE731-F4A8-0D97-2D2F-FCC7542AA5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373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463"/>
    </mc:Choice>
    <mc:Fallback xmlns="">
      <p:transition spd="slow" advTm="37463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DD6A18-0686-B20E-752C-B2B5F31122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4B67C9-23B3-4587-B5BE-9055A2E4B1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904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22"/>
    </mc:Choice>
    <mc:Fallback xmlns="">
      <p:transition spd="slow" advTm="22022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E22AE7-6566-D365-2AF1-E1A1AF4502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62214A-F4AB-78A2-F1E9-4F4DCC7394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035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123"/>
    </mc:Choice>
    <mc:Fallback xmlns="">
      <p:transition spd="slow" advTm="107123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B27015-59BE-4091-CDAD-37A03E203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6F8A30-3ED7-8640-F322-15F596F8A0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64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0"/>
    </mc:Choice>
    <mc:Fallback xmlns="">
      <p:transition spd="slow" advTm="1960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753DFB-77BC-D33B-DFAD-C047458C7A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24F180-13D9-EC91-23A6-C99E0731FD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472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141"/>
    </mc:Choice>
    <mc:Fallback xmlns="">
      <p:transition spd="slow" advTm="20141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6B65AE-8731-D3AF-020A-31A0BA185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BF0161-212A-3274-07A8-2858EBA5B6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818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67"/>
    </mc:Choice>
    <mc:Fallback xmlns="">
      <p:transition spd="slow" advTm="6767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60D112-6909-885B-DC5F-0E8EE84DAC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DD63D1-3A92-F4F9-98A4-0F4B2156B7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47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82"/>
    </mc:Choice>
    <mc:Fallback xmlns="">
      <p:transition spd="slow" advTm="17982"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2B2CC5-1B15-4690-B43F-50AD5A45ED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AAC338-C644-7E62-EF48-BFC907E5A1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22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771"/>
    </mc:Choice>
    <mc:Fallback xmlns="">
      <p:transition spd="slow" advTm="18771"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B21EDA-22A5-850F-DDDD-ADFB3E2A22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3F1FF1-11F0-FE14-3CA6-0B11097AC6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40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74"/>
    </mc:Choice>
    <mc:Fallback xmlns="">
      <p:transition spd="slow" advTm="6674"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1CB9EF-7B3B-05DA-0E81-F5AF74BBE0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689152-E4D4-91C9-F227-DBFF632B78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392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62"/>
    </mc:Choice>
    <mc:Fallback xmlns="">
      <p:transition spd="slow" advTm="4862"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BD059F-BE26-A672-2D69-96C6B6C712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0447F1-EF18-5733-FEEF-8A8BBA1868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48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21"/>
    </mc:Choice>
    <mc:Fallback xmlns="">
      <p:transition spd="slow" advTm="10621"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A29220-7600-7099-5E20-363C35D0D9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0CAD16-35C9-FC97-9C68-8A3C16C4C6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453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51"/>
    </mc:Choice>
    <mc:Fallback xmlns="">
      <p:transition spd="slow" advTm="7951"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CD7830-1066-DF03-52AD-0FC3F5656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7646DB-22FF-765B-055C-6627C493FD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467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35"/>
    </mc:Choice>
    <mc:Fallback xmlns="">
      <p:transition spd="slow" advTm="7835"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F476B1-E6F8-6066-8370-DB32501F8F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1ACFCE-A0AB-AB32-0EF9-7E57AD404E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866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25"/>
    </mc:Choice>
    <mc:Fallback xmlns="">
      <p:transition spd="slow" advTm="9925"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A20C1D-9EAC-16A2-D409-741227123A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CC5424-74F9-DA55-3376-68436AD46A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015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85"/>
    </mc:Choice>
    <mc:Fallback xmlns="">
      <p:transition spd="slow" advTm="7885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6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Mohammad Alkhatib</dc:creator>
  <cp:lastModifiedBy>Mohammad Alkhatib</cp:lastModifiedBy>
  <cp:revision>1</cp:revision>
  <dcterms:created xsi:type="dcterms:W3CDTF">2025-10-30T17:43:26Z</dcterms:created>
  <dcterms:modified xsi:type="dcterms:W3CDTF">2025-10-30T17:43:26Z</dcterms:modified>
</cp:coreProperties>
</file>