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541" r:id="rId8"/>
    <p:sldId id="619" r:id="rId9"/>
    <p:sldId id="654" r:id="rId10"/>
    <p:sldId id="544" r:id="rId11"/>
    <p:sldId id="546" r:id="rId12"/>
    <p:sldId id="662" r:id="rId13"/>
    <p:sldId id="660" r:id="rId14"/>
    <p:sldId id="547" r:id="rId15"/>
    <p:sldId id="543" r:id="rId16"/>
    <p:sldId id="549" r:id="rId17"/>
    <p:sldId id="551" r:id="rId18"/>
    <p:sldId id="553" r:id="rId19"/>
    <p:sldId id="555" r:id="rId20"/>
    <p:sldId id="557" r:id="rId21"/>
    <p:sldId id="558" r:id="rId22"/>
    <p:sldId id="617" r:id="rId23"/>
    <p:sldId id="621" r:id="rId24"/>
    <p:sldId id="569" r:id="rId25"/>
    <p:sldId id="567" r:id="rId26"/>
    <p:sldId id="571" r:id="rId27"/>
    <p:sldId id="573" r:id="rId28"/>
    <p:sldId id="623" r:id="rId29"/>
    <p:sldId id="615" r:id="rId30"/>
    <p:sldId id="625" r:id="rId31"/>
    <p:sldId id="581" r:id="rId32"/>
    <p:sldId id="582" r:id="rId33"/>
    <p:sldId id="584" r:id="rId34"/>
    <p:sldId id="586" r:id="rId35"/>
    <p:sldId id="589" r:id="rId36"/>
    <p:sldId id="668" r:id="rId37"/>
    <p:sldId id="670" r:id="rId38"/>
    <p:sldId id="593" r:id="rId39"/>
    <p:sldId id="656" r:id="rId40"/>
    <p:sldId id="591" r:id="rId41"/>
    <p:sldId id="640" r:id="rId42"/>
    <p:sldId id="644" r:id="rId43"/>
    <p:sldId id="646" r:id="rId44"/>
    <p:sldId id="664" r:id="rId45"/>
    <p:sldId id="666" r:id="rId46"/>
    <p:sldId id="56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9"/>
            <p14:sldId id="654"/>
            <p14:sldId id="544"/>
            <p14:sldId id="546"/>
            <p14:sldId id="662"/>
            <p14:sldId id="660"/>
            <p14:sldId id="547"/>
            <p14:sldId id="543"/>
            <p14:sldId id="549"/>
            <p14:sldId id="551"/>
            <p14:sldId id="553"/>
            <p14:sldId id="555"/>
            <p14:sldId id="557"/>
            <p14:sldId id="558"/>
            <p14:sldId id="617"/>
            <p14:sldId id="621"/>
            <p14:sldId id="569"/>
            <p14:sldId id="567"/>
            <p14:sldId id="571"/>
            <p14:sldId id="573"/>
            <p14:sldId id="623"/>
            <p14:sldId id="615"/>
            <p14:sldId id="625"/>
            <p14:sldId id="581"/>
            <p14:sldId id="582"/>
            <p14:sldId id="584"/>
            <p14:sldId id="586"/>
            <p14:sldId id="589"/>
            <p14:sldId id="668"/>
            <p14:sldId id="670"/>
            <p14:sldId id="593"/>
            <p14:sldId id="656"/>
            <p14:sldId id="591"/>
            <p14:sldId id="640"/>
            <p14:sldId id="644"/>
            <p14:sldId id="646"/>
            <p14:sldId id="664"/>
            <p14:sldId id="666"/>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E6CFC1-AB7E-4436-8876-D67E193B00CB}" v="54" dt="2025-08-04T18:51:06.8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60"/>
  </p:normalViewPr>
  <p:slideViewPr>
    <p:cSldViewPr snapToGrid="0">
      <p:cViewPr varScale="1">
        <p:scale>
          <a:sx n="70" d="100"/>
          <a:sy n="70" d="100"/>
        </p:scale>
        <p:origin x="1171" y="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CD017B30-844D-4007-89E9-593B021B6F3D}"/>
    <pc:docChg chg="modSld">
      <pc:chgData name="Malek Alkholy" userId="b8ea5062cb0c2681" providerId="LiveId" clId="{CD017B30-844D-4007-89E9-593B021B6F3D}" dt="2025-07-06T17:29:57.430" v="54" actId="1076"/>
      <pc:docMkLst>
        <pc:docMk/>
      </pc:docMkLst>
      <pc:sldChg chg="modSp mod">
        <pc:chgData name="Malek Alkholy" userId="b8ea5062cb0c2681" providerId="LiveId" clId="{CD017B30-844D-4007-89E9-593B021B6F3D}" dt="2025-07-06T17:29:57.430" v="54" actId="1076"/>
        <pc:sldMkLst>
          <pc:docMk/>
          <pc:sldMk cId="0" sldId="303"/>
        </pc:sldMkLst>
        <pc:spChg chg="mod">
          <ac:chgData name="Malek Alkholy" userId="b8ea5062cb0c2681" providerId="LiveId" clId="{CD017B30-844D-4007-89E9-593B021B6F3D}" dt="2025-07-06T17:29:57.430" v="54" actId="1076"/>
          <ac:spMkLst>
            <pc:docMk/>
            <pc:sldMk cId="0" sldId="303"/>
            <ac:spMk id="10" creationId="{00000000-0000-0000-0000-000000000000}"/>
          </ac:spMkLst>
        </pc:spChg>
      </pc:sldChg>
      <pc:sldChg chg="modSp mod">
        <pc:chgData name="Malek Alkholy" userId="b8ea5062cb0c2681" providerId="LiveId" clId="{CD017B30-844D-4007-89E9-593B021B6F3D}" dt="2025-07-06T17:27:38.460" v="4" actId="20577"/>
        <pc:sldMkLst>
          <pc:docMk/>
          <pc:sldMk cId="0" sldId="480"/>
        </pc:sldMkLst>
        <pc:spChg chg="mod">
          <ac:chgData name="Malek Alkholy" userId="b8ea5062cb0c2681" providerId="LiveId" clId="{CD017B30-844D-4007-89E9-593B021B6F3D}" dt="2025-07-06T17:27:38.460" v="4" actId="20577"/>
          <ac:spMkLst>
            <pc:docMk/>
            <pc:sldMk cId="0" sldId="480"/>
            <ac:spMk id="34" creationId="{00000000-0000-0000-0000-000000000000}"/>
          </ac:spMkLst>
        </pc:spChg>
      </pc:sldChg>
    </pc:docChg>
  </pc:docChgLst>
  <pc:docChgLst>
    <pc:chgData name="Malek Alkholy" userId="b8ea5062cb0c2681" providerId="LiveId" clId="{11A5A5CD-8D54-4A0E-A449-DA97F5972E3C}"/>
    <pc:docChg chg="undo custSel addSld delSld modSld sldOrd modSection">
      <pc:chgData name="Malek Alkholy" userId="b8ea5062cb0c2681" providerId="LiveId" clId="{11A5A5CD-8D54-4A0E-A449-DA97F5972E3C}" dt="2025-06-25T22:16:57.576" v="2067" actId="20577"/>
      <pc:docMkLst>
        <pc:docMk/>
      </pc:docMkLst>
      <pc:sldChg chg="modSp mod">
        <pc:chgData name="Malek Alkholy" userId="b8ea5062cb0c2681" providerId="LiveId" clId="{11A5A5CD-8D54-4A0E-A449-DA97F5972E3C}" dt="2025-06-25T16:58:55.405" v="1086" actId="20577"/>
        <pc:sldMkLst>
          <pc:docMk/>
          <pc:sldMk cId="0" sldId="271"/>
        </pc:sldMkLst>
        <pc:spChg chg="mod">
          <ac:chgData name="Malek Alkholy" userId="b8ea5062cb0c2681" providerId="LiveId" clId="{11A5A5CD-8D54-4A0E-A449-DA97F5972E3C}" dt="2025-06-25T10:25:05.373" v="75"/>
          <ac:spMkLst>
            <pc:docMk/>
            <pc:sldMk cId="0" sldId="271"/>
            <ac:spMk id="11" creationId="{00000000-0000-0000-0000-000000000000}"/>
          </ac:spMkLst>
        </pc:spChg>
        <pc:spChg chg="mod">
          <ac:chgData name="Malek Alkholy" userId="b8ea5062cb0c2681" providerId="LiveId" clId="{11A5A5CD-8D54-4A0E-A449-DA97F5972E3C}" dt="2025-06-25T16:58:55.405" v="1086" actId="20577"/>
          <ac:spMkLst>
            <pc:docMk/>
            <pc:sldMk cId="0" sldId="271"/>
            <ac:spMk id="34" creationId="{00000000-0000-0000-0000-000000000000}"/>
          </ac:spMkLst>
        </pc:spChg>
      </pc:sldChg>
      <pc:sldChg chg="modSp mod">
        <pc:chgData name="Malek Alkholy" userId="b8ea5062cb0c2681" providerId="LiveId" clId="{11A5A5CD-8D54-4A0E-A449-DA97F5972E3C}" dt="2025-06-25T10:25:05.373" v="75"/>
        <pc:sldMkLst>
          <pc:docMk/>
          <pc:sldMk cId="0" sldId="303"/>
        </pc:sldMkLst>
        <pc:spChg chg="mod">
          <ac:chgData name="Malek Alkholy" userId="b8ea5062cb0c2681" providerId="LiveId" clId="{11A5A5CD-8D54-4A0E-A449-DA97F5972E3C}" dt="2025-06-24T19:54:50.614" v="17" actId="20577"/>
          <ac:spMkLst>
            <pc:docMk/>
            <pc:sldMk cId="0" sldId="303"/>
            <ac:spMk id="10" creationId="{00000000-0000-0000-0000-000000000000}"/>
          </ac:spMkLst>
        </pc:spChg>
        <pc:spChg chg="mod">
          <ac:chgData name="Malek Alkholy" userId="b8ea5062cb0c2681" providerId="LiveId" clId="{11A5A5CD-8D54-4A0E-A449-DA97F5972E3C}" dt="2025-06-25T10:25:05.373" v="75"/>
          <ac:spMkLst>
            <pc:docMk/>
            <pc:sldMk cId="0" sldId="303"/>
            <ac:spMk id="11" creationId="{00000000-0000-0000-0000-000000000000}"/>
          </ac:spMkLst>
        </pc:spChg>
      </pc:sldChg>
      <pc:sldChg chg="modSp mod">
        <pc:chgData name="Malek Alkholy" userId="b8ea5062cb0c2681" providerId="LiveId" clId="{11A5A5CD-8D54-4A0E-A449-DA97F5972E3C}" dt="2025-06-24T19:54:32.066" v="4" actId="20577"/>
        <pc:sldMkLst>
          <pc:docMk/>
          <pc:sldMk cId="0" sldId="480"/>
        </pc:sldMkLst>
        <pc:spChg chg="mod">
          <ac:chgData name="Malek Alkholy" userId="b8ea5062cb0c2681" providerId="LiveId" clId="{11A5A5CD-8D54-4A0E-A449-DA97F5972E3C}" dt="2025-06-24T19:54:32.066" v="4" actId="20577"/>
          <ac:spMkLst>
            <pc:docMk/>
            <pc:sldMk cId="0" sldId="480"/>
            <ac:spMk id="34" creationId="{00000000-0000-0000-0000-000000000000}"/>
          </ac:spMkLst>
        </pc:spChg>
      </pc:sldChg>
      <pc:sldChg chg="modSp mod">
        <pc:chgData name="Malek Alkholy" userId="b8ea5062cb0c2681" providerId="LiveId" clId="{11A5A5CD-8D54-4A0E-A449-DA97F5972E3C}" dt="2025-06-25T16:59:43.422" v="1087" actId="20577"/>
        <pc:sldMkLst>
          <pc:docMk/>
          <pc:sldMk cId="38798439" sldId="541"/>
        </pc:sldMkLst>
        <pc:spChg chg="mod">
          <ac:chgData name="Malek Alkholy" userId="b8ea5062cb0c2681" providerId="LiveId" clId="{11A5A5CD-8D54-4A0E-A449-DA97F5972E3C}" dt="2025-06-25T10:25:05.373" v="75"/>
          <ac:spMkLst>
            <pc:docMk/>
            <pc:sldMk cId="38798439" sldId="541"/>
            <ac:spMk id="3" creationId="{22B9372E-F18B-0A56-3507-CF0D98D4F0FB}"/>
          </ac:spMkLst>
        </pc:spChg>
        <pc:spChg chg="mod">
          <ac:chgData name="Malek Alkholy" userId="b8ea5062cb0c2681" providerId="LiveId" clId="{11A5A5CD-8D54-4A0E-A449-DA97F5972E3C}" dt="2025-06-25T16:59:43.422" v="1087" actId="20577"/>
          <ac:spMkLst>
            <pc:docMk/>
            <pc:sldMk cId="38798439" sldId="541"/>
            <ac:spMk id="25" creationId="{00000000-0000-0000-0000-000000000000}"/>
          </ac:spMkLst>
        </pc:spChg>
      </pc:sldChg>
      <pc:sldChg chg="delSp modSp mod">
        <pc:chgData name="Malek Alkholy" userId="b8ea5062cb0c2681" providerId="LiveId" clId="{11A5A5CD-8D54-4A0E-A449-DA97F5972E3C}" dt="2025-06-25T11:07:36.091" v="295" actId="478"/>
        <pc:sldMkLst>
          <pc:docMk/>
          <pc:sldMk cId="2363869297" sldId="543"/>
        </pc:sldMkLst>
        <pc:spChg chg="mod">
          <ac:chgData name="Malek Alkholy" userId="b8ea5062cb0c2681" providerId="LiveId" clId="{11A5A5CD-8D54-4A0E-A449-DA97F5972E3C}" dt="2025-06-25T10:25:05.373" v="75"/>
          <ac:spMkLst>
            <pc:docMk/>
            <pc:sldMk cId="2363869297" sldId="543"/>
            <ac:spMk id="3" creationId="{22B9372E-F18B-0A56-3507-CF0D98D4F0FB}"/>
          </ac:spMkLst>
        </pc:spChg>
        <pc:spChg chg="mod">
          <ac:chgData name="Malek Alkholy" userId="b8ea5062cb0c2681" providerId="LiveId" clId="{11A5A5CD-8D54-4A0E-A449-DA97F5972E3C}" dt="2025-06-25T10:52:48.284" v="186" actId="14100"/>
          <ac:spMkLst>
            <pc:docMk/>
            <pc:sldMk cId="2363869297" sldId="543"/>
            <ac:spMk id="25" creationId="{00000000-0000-0000-0000-000000000000}"/>
          </ac:spMkLst>
        </pc:spChg>
      </pc:sldChg>
      <pc:sldChg chg="addSp modSp mod">
        <pc:chgData name="Malek Alkholy" userId="b8ea5062cb0c2681" providerId="LiveId" clId="{11A5A5CD-8D54-4A0E-A449-DA97F5972E3C}" dt="2025-06-25T18:34:48.726" v="1781" actId="14100"/>
        <pc:sldMkLst>
          <pc:docMk/>
          <pc:sldMk cId="2363337939" sldId="544"/>
        </pc:sldMkLst>
        <pc:spChg chg="mod">
          <ac:chgData name="Malek Alkholy" userId="b8ea5062cb0c2681" providerId="LiveId" clId="{11A5A5CD-8D54-4A0E-A449-DA97F5972E3C}" dt="2025-06-25T10:25:05.373" v="75"/>
          <ac:spMkLst>
            <pc:docMk/>
            <pc:sldMk cId="2363337939" sldId="544"/>
            <ac:spMk id="3" creationId="{22B9372E-F18B-0A56-3507-CF0D98D4F0FB}"/>
          </ac:spMkLst>
        </pc:spChg>
        <pc:spChg chg="mod">
          <ac:chgData name="Malek Alkholy" userId="b8ea5062cb0c2681" providerId="LiveId" clId="{11A5A5CD-8D54-4A0E-A449-DA97F5972E3C}" dt="2025-06-25T18:34:48.726" v="1781" actId="14100"/>
          <ac:spMkLst>
            <pc:docMk/>
            <pc:sldMk cId="2363337939" sldId="544"/>
            <ac:spMk id="25" creationId="{00000000-0000-0000-0000-000000000000}"/>
          </ac:spMkLst>
        </pc:spChg>
      </pc:sldChg>
      <pc:sldChg chg="addSp delSp modSp mod">
        <pc:chgData name="Malek Alkholy" userId="b8ea5062cb0c2681" providerId="LiveId" clId="{11A5A5CD-8D54-4A0E-A449-DA97F5972E3C}" dt="2025-06-25T18:35:04.042" v="1788" actId="14100"/>
        <pc:sldMkLst>
          <pc:docMk/>
          <pc:sldMk cId="1692542848" sldId="546"/>
        </pc:sldMkLst>
        <pc:spChg chg="mod">
          <ac:chgData name="Malek Alkholy" userId="b8ea5062cb0c2681" providerId="LiveId" clId="{11A5A5CD-8D54-4A0E-A449-DA97F5972E3C}" dt="2025-06-25T10:25:05.373" v="75"/>
          <ac:spMkLst>
            <pc:docMk/>
            <pc:sldMk cId="1692542848" sldId="546"/>
            <ac:spMk id="3" creationId="{22B9372E-F18B-0A56-3507-CF0D98D4F0FB}"/>
          </ac:spMkLst>
        </pc:spChg>
        <pc:spChg chg="mod">
          <ac:chgData name="Malek Alkholy" userId="b8ea5062cb0c2681" providerId="LiveId" clId="{11A5A5CD-8D54-4A0E-A449-DA97F5972E3C}" dt="2025-06-25T10:40:38.662" v="109" actId="20577"/>
          <ac:spMkLst>
            <pc:docMk/>
            <pc:sldMk cId="1692542848" sldId="546"/>
            <ac:spMk id="25" creationId="{00000000-0000-0000-0000-000000000000}"/>
          </ac:spMkLst>
        </pc:spChg>
      </pc:sldChg>
      <pc:sldChg chg="addSp modSp mod">
        <pc:chgData name="Malek Alkholy" userId="b8ea5062cb0c2681" providerId="LiveId" clId="{11A5A5CD-8D54-4A0E-A449-DA97F5972E3C}" dt="2025-06-25T18:35:46.129" v="1802" actId="14100"/>
        <pc:sldMkLst>
          <pc:docMk/>
          <pc:sldMk cId="1140162630" sldId="547"/>
        </pc:sldMkLst>
        <pc:spChg chg="mod">
          <ac:chgData name="Malek Alkholy" userId="b8ea5062cb0c2681" providerId="LiveId" clId="{11A5A5CD-8D54-4A0E-A449-DA97F5972E3C}" dt="2025-06-25T10:25:05.373" v="75"/>
          <ac:spMkLst>
            <pc:docMk/>
            <pc:sldMk cId="1140162630" sldId="547"/>
            <ac:spMk id="3" creationId="{22B9372E-F18B-0A56-3507-CF0D98D4F0FB}"/>
          </ac:spMkLst>
        </pc:spChg>
        <pc:spChg chg="mod">
          <ac:chgData name="Malek Alkholy" userId="b8ea5062cb0c2681" providerId="LiveId" clId="{11A5A5CD-8D54-4A0E-A449-DA97F5972E3C}" dt="2025-06-25T18:35:33.827" v="1798" actId="20577"/>
          <ac:spMkLst>
            <pc:docMk/>
            <pc:sldMk cId="1140162630" sldId="547"/>
            <ac:spMk id="25" creationId="{00000000-0000-0000-0000-000000000000}"/>
          </ac:spMkLst>
        </pc:spChg>
      </pc:sldChg>
      <pc:sldChg chg="modSp mod">
        <pc:chgData name="Malek Alkholy" userId="b8ea5062cb0c2681" providerId="LiveId" clId="{11A5A5CD-8D54-4A0E-A449-DA97F5972E3C}" dt="2025-06-25T11:38:04.898" v="451" actId="20577"/>
        <pc:sldMkLst>
          <pc:docMk/>
          <pc:sldMk cId="1800775181" sldId="549"/>
        </pc:sldMkLst>
        <pc:spChg chg="mod">
          <ac:chgData name="Malek Alkholy" userId="b8ea5062cb0c2681" providerId="LiveId" clId="{11A5A5CD-8D54-4A0E-A449-DA97F5972E3C}" dt="2025-06-25T10:25:05.373" v="75"/>
          <ac:spMkLst>
            <pc:docMk/>
            <pc:sldMk cId="1800775181" sldId="549"/>
            <ac:spMk id="3" creationId="{22B9372E-F18B-0A56-3507-CF0D98D4F0FB}"/>
          </ac:spMkLst>
        </pc:spChg>
        <pc:spChg chg="mod">
          <ac:chgData name="Malek Alkholy" userId="b8ea5062cb0c2681" providerId="LiveId" clId="{11A5A5CD-8D54-4A0E-A449-DA97F5972E3C}" dt="2025-06-25T11:38:04.898" v="451" actId="20577"/>
          <ac:spMkLst>
            <pc:docMk/>
            <pc:sldMk cId="1800775181" sldId="549"/>
            <ac:spMk id="25" creationId="{00000000-0000-0000-0000-000000000000}"/>
          </ac:spMkLst>
        </pc:spChg>
      </pc:sldChg>
      <pc:sldChg chg="addSp delSp modSp mod">
        <pc:chgData name="Malek Alkholy" userId="b8ea5062cb0c2681" providerId="LiveId" clId="{11A5A5CD-8D54-4A0E-A449-DA97F5972E3C}" dt="2025-06-25T19:01:14.351" v="1816" actId="14100"/>
        <pc:sldMkLst>
          <pc:docMk/>
          <pc:sldMk cId="4033472675" sldId="551"/>
        </pc:sldMkLst>
        <pc:spChg chg="mod">
          <ac:chgData name="Malek Alkholy" userId="b8ea5062cb0c2681" providerId="LiveId" clId="{11A5A5CD-8D54-4A0E-A449-DA97F5972E3C}" dt="2025-06-25T10:25:05.373" v="75"/>
          <ac:spMkLst>
            <pc:docMk/>
            <pc:sldMk cId="4033472675" sldId="551"/>
            <ac:spMk id="3" creationId="{22B9372E-F18B-0A56-3507-CF0D98D4F0FB}"/>
          </ac:spMkLst>
        </pc:spChg>
        <pc:spChg chg="mod">
          <ac:chgData name="Malek Alkholy" userId="b8ea5062cb0c2681" providerId="LiveId" clId="{11A5A5CD-8D54-4A0E-A449-DA97F5972E3C}" dt="2025-06-25T19:01:09.752" v="1815" actId="14100"/>
          <ac:spMkLst>
            <pc:docMk/>
            <pc:sldMk cId="4033472675" sldId="551"/>
            <ac:spMk id="25" creationId="{00000000-0000-0000-0000-000000000000}"/>
          </ac:spMkLst>
        </pc:spChg>
      </pc:sldChg>
      <pc:sldChg chg="addSp delSp modSp mod">
        <pc:chgData name="Malek Alkholy" userId="b8ea5062cb0c2681" providerId="LiveId" clId="{11A5A5CD-8D54-4A0E-A449-DA97F5972E3C}" dt="2025-06-25T19:01:31.898" v="1821" actId="962"/>
        <pc:sldMkLst>
          <pc:docMk/>
          <pc:sldMk cId="1243276405" sldId="553"/>
        </pc:sldMkLst>
        <pc:spChg chg="mod">
          <ac:chgData name="Malek Alkholy" userId="b8ea5062cb0c2681" providerId="LiveId" clId="{11A5A5CD-8D54-4A0E-A449-DA97F5972E3C}" dt="2025-06-25T10:25:05.373" v="75"/>
          <ac:spMkLst>
            <pc:docMk/>
            <pc:sldMk cId="1243276405" sldId="553"/>
            <ac:spMk id="3" creationId="{22B9372E-F18B-0A56-3507-CF0D98D4F0FB}"/>
          </ac:spMkLst>
        </pc:spChg>
        <pc:spChg chg="mod">
          <ac:chgData name="Malek Alkholy" userId="b8ea5062cb0c2681" providerId="LiveId" clId="{11A5A5CD-8D54-4A0E-A449-DA97F5972E3C}" dt="2025-06-25T11:44:45.003" v="456" actId="207"/>
          <ac:spMkLst>
            <pc:docMk/>
            <pc:sldMk cId="1243276405" sldId="553"/>
            <ac:spMk id="25" creationId="{00000000-0000-0000-0000-000000000000}"/>
          </ac:spMkLst>
        </pc:spChg>
      </pc:sldChg>
      <pc:sldChg chg="addSp delSp modSp mod">
        <pc:chgData name="Malek Alkholy" userId="b8ea5062cb0c2681" providerId="LiveId" clId="{11A5A5CD-8D54-4A0E-A449-DA97F5972E3C}" dt="2025-06-25T19:02:50.381" v="1839" actId="20577"/>
        <pc:sldMkLst>
          <pc:docMk/>
          <pc:sldMk cId="2946330290" sldId="555"/>
        </pc:sldMkLst>
        <pc:spChg chg="mod">
          <ac:chgData name="Malek Alkholy" userId="b8ea5062cb0c2681" providerId="LiveId" clId="{11A5A5CD-8D54-4A0E-A449-DA97F5972E3C}" dt="2025-06-25T10:25:05.373" v="75"/>
          <ac:spMkLst>
            <pc:docMk/>
            <pc:sldMk cId="2946330290" sldId="555"/>
            <ac:spMk id="3" creationId="{22B9372E-F18B-0A56-3507-CF0D98D4F0FB}"/>
          </ac:spMkLst>
        </pc:spChg>
        <pc:spChg chg="mod">
          <ac:chgData name="Malek Alkholy" userId="b8ea5062cb0c2681" providerId="LiveId" clId="{11A5A5CD-8D54-4A0E-A449-DA97F5972E3C}" dt="2025-06-25T19:02:50.381" v="1839" actId="20577"/>
          <ac:spMkLst>
            <pc:docMk/>
            <pc:sldMk cId="2946330290" sldId="555"/>
            <ac:spMk id="25" creationId="{00000000-0000-0000-0000-000000000000}"/>
          </ac:spMkLst>
        </pc:spChg>
      </pc:sldChg>
      <pc:sldChg chg="addSp delSp modSp mod">
        <pc:chgData name="Malek Alkholy" userId="b8ea5062cb0c2681" providerId="LiveId" clId="{11A5A5CD-8D54-4A0E-A449-DA97F5972E3C}" dt="2025-06-25T19:03:09.078" v="1845" actId="14100"/>
        <pc:sldMkLst>
          <pc:docMk/>
          <pc:sldMk cId="872543429" sldId="557"/>
        </pc:sldMkLst>
        <pc:spChg chg="mod">
          <ac:chgData name="Malek Alkholy" userId="b8ea5062cb0c2681" providerId="LiveId" clId="{11A5A5CD-8D54-4A0E-A449-DA97F5972E3C}" dt="2025-06-25T10:25:05.373" v="75"/>
          <ac:spMkLst>
            <pc:docMk/>
            <pc:sldMk cId="872543429" sldId="557"/>
            <ac:spMk id="3" creationId="{22B9372E-F18B-0A56-3507-CF0D98D4F0FB}"/>
          </ac:spMkLst>
        </pc:spChg>
        <pc:spChg chg="mod">
          <ac:chgData name="Malek Alkholy" userId="b8ea5062cb0c2681" providerId="LiveId" clId="{11A5A5CD-8D54-4A0E-A449-DA97F5972E3C}" dt="2025-06-25T12:14:20.185" v="522" actId="403"/>
          <ac:spMkLst>
            <pc:docMk/>
            <pc:sldMk cId="872543429" sldId="557"/>
            <ac:spMk id="25" creationId="{00000000-0000-0000-0000-000000000000}"/>
          </ac:spMkLst>
        </pc:spChg>
      </pc:sldChg>
      <pc:sldChg chg="addSp delSp modSp mod">
        <pc:chgData name="Malek Alkholy" userId="b8ea5062cb0c2681" providerId="LiveId" clId="{11A5A5CD-8D54-4A0E-A449-DA97F5972E3C}" dt="2025-06-25T19:04:20.227" v="1861" actId="962"/>
        <pc:sldMkLst>
          <pc:docMk/>
          <pc:sldMk cId="2879204507" sldId="558"/>
        </pc:sldMkLst>
        <pc:spChg chg="mod">
          <ac:chgData name="Malek Alkholy" userId="b8ea5062cb0c2681" providerId="LiveId" clId="{11A5A5CD-8D54-4A0E-A449-DA97F5972E3C}" dt="2025-06-25T10:25:05.373" v="75"/>
          <ac:spMkLst>
            <pc:docMk/>
            <pc:sldMk cId="2879204507" sldId="558"/>
            <ac:spMk id="3" creationId="{22B9372E-F18B-0A56-3507-CF0D98D4F0FB}"/>
          </ac:spMkLst>
        </pc:spChg>
        <pc:spChg chg="mod">
          <ac:chgData name="Malek Alkholy" userId="b8ea5062cb0c2681" providerId="LiveId" clId="{11A5A5CD-8D54-4A0E-A449-DA97F5972E3C}" dt="2025-06-25T17:56:17.753" v="1359" actId="20577"/>
          <ac:spMkLst>
            <pc:docMk/>
            <pc:sldMk cId="2879204507" sldId="558"/>
            <ac:spMk id="25" creationId="{00000000-0000-0000-0000-000000000000}"/>
          </ac:spMkLst>
        </pc:spChg>
      </pc:sldChg>
      <pc:sldChg chg="addSp delSp modSp mod">
        <pc:chgData name="Malek Alkholy" userId="b8ea5062cb0c2681" providerId="LiveId" clId="{11A5A5CD-8D54-4A0E-A449-DA97F5972E3C}" dt="2025-06-25T19:03:21.126" v="1849" actId="962"/>
        <pc:sldMkLst>
          <pc:docMk/>
          <pc:sldMk cId="1517959432" sldId="560"/>
        </pc:sldMkLst>
      </pc:sldChg>
      <pc:sldChg chg="delSp modSp mod">
        <pc:chgData name="Malek Alkholy" userId="b8ea5062cb0c2681" providerId="LiveId" clId="{11A5A5CD-8D54-4A0E-A449-DA97F5972E3C}" dt="2025-06-25T12:18:37.007" v="581" actId="478"/>
        <pc:sldMkLst>
          <pc:docMk/>
          <pc:sldMk cId="618485783" sldId="562"/>
        </pc:sldMkLst>
      </pc:sldChg>
      <pc:sldChg chg="modSp mod">
        <pc:chgData name="Malek Alkholy" userId="b8ea5062cb0c2681" providerId="LiveId" clId="{11A5A5CD-8D54-4A0E-A449-DA97F5972E3C}" dt="2025-06-25T18:33:47.274" v="1773" actId="20577"/>
        <pc:sldMkLst>
          <pc:docMk/>
          <pc:sldMk cId="1112698295" sldId="565"/>
        </pc:sldMkLst>
        <pc:spChg chg="mod">
          <ac:chgData name="Malek Alkholy" userId="b8ea5062cb0c2681" providerId="LiveId" clId="{11A5A5CD-8D54-4A0E-A449-DA97F5972E3C}" dt="2025-06-25T10:25:05.373" v="75"/>
          <ac:spMkLst>
            <pc:docMk/>
            <pc:sldMk cId="1112698295" sldId="565"/>
            <ac:spMk id="3" creationId="{809C0DAC-E4BE-0DCD-C872-9CED40599B01}"/>
          </ac:spMkLst>
        </pc:spChg>
        <pc:spChg chg="mod">
          <ac:chgData name="Malek Alkholy" userId="b8ea5062cb0c2681" providerId="LiveId" clId="{11A5A5CD-8D54-4A0E-A449-DA97F5972E3C}" dt="2025-06-25T18:33:47.274" v="1773" actId="20577"/>
          <ac:spMkLst>
            <pc:docMk/>
            <pc:sldMk cId="1112698295" sldId="565"/>
            <ac:spMk id="25" creationId="{C208D7DB-FEDA-636C-35E0-914EB34FC69B}"/>
          </ac:spMkLst>
        </pc:spChg>
      </pc:sldChg>
      <pc:sldChg chg="addSp delSp modSp mod">
        <pc:chgData name="Malek Alkholy" userId="b8ea5062cb0c2681" providerId="LiveId" clId="{11A5A5CD-8D54-4A0E-A449-DA97F5972E3C}" dt="2025-06-25T19:14:32.651" v="1888" actId="14100"/>
        <pc:sldMkLst>
          <pc:docMk/>
          <pc:sldMk cId="3030735572" sldId="567"/>
        </pc:sldMkLst>
        <pc:spChg chg="mod">
          <ac:chgData name="Malek Alkholy" userId="b8ea5062cb0c2681" providerId="LiveId" clId="{11A5A5CD-8D54-4A0E-A449-DA97F5972E3C}" dt="2025-06-25T10:25:05.373" v="75"/>
          <ac:spMkLst>
            <pc:docMk/>
            <pc:sldMk cId="3030735572" sldId="567"/>
            <ac:spMk id="3" creationId="{22B9372E-F18B-0A56-3507-CF0D98D4F0FB}"/>
          </ac:spMkLst>
        </pc:spChg>
        <pc:spChg chg="mod">
          <ac:chgData name="Malek Alkholy" userId="b8ea5062cb0c2681" providerId="LiveId" clId="{11A5A5CD-8D54-4A0E-A449-DA97F5972E3C}" dt="2025-06-25T19:13:24.005" v="1887" actId="14100"/>
          <ac:spMkLst>
            <pc:docMk/>
            <pc:sldMk cId="3030735572" sldId="567"/>
            <ac:spMk id="25" creationId="{00000000-0000-0000-0000-000000000000}"/>
          </ac:spMkLst>
        </pc:spChg>
      </pc:sldChg>
      <pc:sldChg chg="modSp mod">
        <pc:chgData name="Malek Alkholy" userId="b8ea5062cb0c2681" providerId="LiveId" clId="{11A5A5CD-8D54-4A0E-A449-DA97F5972E3C}" dt="2025-06-25T12:18:52.217" v="585" actId="404"/>
        <pc:sldMkLst>
          <pc:docMk/>
          <pc:sldMk cId="3490736998" sldId="568"/>
        </pc:sldMkLst>
      </pc:sldChg>
      <pc:sldChg chg="addSp modSp mod">
        <pc:chgData name="Malek Alkholy" userId="b8ea5062cb0c2681" providerId="LiveId" clId="{11A5A5CD-8D54-4A0E-A449-DA97F5972E3C}" dt="2025-06-25T19:13:03.198" v="1883" actId="1076"/>
        <pc:sldMkLst>
          <pc:docMk/>
          <pc:sldMk cId="707623981" sldId="569"/>
        </pc:sldMkLst>
        <pc:spChg chg="mod">
          <ac:chgData name="Malek Alkholy" userId="b8ea5062cb0c2681" providerId="LiveId" clId="{11A5A5CD-8D54-4A0E-A449-DA97F5972E3C}" dt="2025-06-25T10:25:05.373" v="75"/>
          <ac:spMkLst>
            <pc:docMk/>
            <pc:sldMk cId="707623981" sldId="569"/>
            <ac:spMk id="3" creationId="{22B9372E-F18B-0A56-3507-CF0D98D4F0FB}"/>
          </ac:spMkLst>
        </pc:spChg>
        <pc:spChg chg="mod">
          <ac:chgData name="Malek Alkholy" userId="b8ea5062cb0c2681" providerId="LiveId" clId="{11A5A5CD-8D54-4A0E-A449-DA97F5972E3C}" dt="2025-06-25T19:13:00.202" v="1882" actId="14100"/>
          <ac:spMkLst>
            <pc:docMk/>
            <pc:sldMk cId="707623981" sldId="569"/>
            <ac:spMk id="25" creationId="{00000000-0000-0000-0000-000000000000}"/>
          </ac:spMkLst>
        </pc:spChg>
      </pc:sldChg>
      <pc:sldChg chg="addSp delSp modSp mod">
        <pc:chgData name="Malek Alkholy" userId="b8ea5062cb0c2681" providerId="LiveId" clId="{11A5A5CD-8D54-4A0E-A449-DA97F5972E3C}" dt="2025-06-25T19:17:43.752" v="1905" actId="1076"/>
        <pc:sldMkLst>
          <pc:docMk/>
          <pc:sldMk cId="971478449" sldId="571"/>
        </pc:sldMkLst>
        <pc:spChg chg="mod">
          <ac:chgData name="Malek Alkholy" userId="b8ea5062cb0c2681" providerId="LiveId" clId="{11A5A5CD-8D54-4A0E-A449-DA97F5972E3C}" dt="2025-06-25T10:25:05.373" v="75"/>
          <ac:spMkLst>
            <pc:docMk/>
            <pc:sldMk cId="971478449" sldId="571"/>
            <ac:spMk id="3" creationId="{22B9372E-F18B-0A56-3507-CF0D98D4F0FB}"/>
          </ac:spMkLst>
        </pc:spChg>
        <pc:spChg chg="mod">
          <ac:chgData name="Malek Alkholy" userId="b8ea5062cb0c2681" providerId="LiveId" clId="{11A5A5CD-8D54-4A0E-A449-DA97F5972E3C}" dt="2025-06-25T19:17:43.752" v="1905" actId="1076"/>
          <ac:spMkLst>
            <pc:docMk/>
            <pc:sldMk cId="971478449" sldId="571"/>
            <ac:spMk id="25" creationId="{00000000-0000-0000-0000-000000000000}"/>
          </ac:spMkLst>
        </pc:spChg>
      </pc:sldChg>
      <pc:sldChg chg="addSp delSp modSp mod">
        <pc:chgData name="Malek Alkholy" userId="b8ea5062cb0c2681" providerId="LiveId" clId="{11A5A5CD-8D54-4A0E-A449-DA97F5972E3C}" dt="2025-06-25T19:22:40.292" v="1921" actId="14100"/>
        <pc:sldMkLst>
          <pc:docMk/>
          <pc:sldMk cId="3372547109" sldId="573"/>
        </pc:sldMkLst>
        <pc:spChg chg="mod">
          <ac:chgData name="Malek Alkholy" userId="b8ea5062cb0c2681" providerId="LiveId" clId="{11A5A5CD-8D54-4A0E-A449-DA97F5972E3C}" dt="2025-06-25T10:25:05.373" v="75"/>
          <ac:spMkLst>
            <pc:docMk/>
            <pc:sldMk cId="3372547109" sldId="573"/>
            <ac:spMk id="3" creationId="{22B9372E-F18B-0A56-3507-CF0D98D4F0FB}"/>
          </ac:spMkLst>
        </pc:spChg>
        <pc:spChg chg="mod">
          <ac:chgData name="Malek Alkholy" userId="b8ea5062cb0c2681" providerId="LiveId" clId="{11A5A5CD-8D54-4A0E-A449-DA97F5972E3C}" dt="2025-06-25T19:22:40.292" v="1921" actId="14100"/>
          <ac:spMkLst>
            <pc:docMk/>
            <pc:sldMk cId="3372547109" sldId="573"/>
            <ac:spMk id="25" creationId="{00000000-0000-0000-0000-000000000000}"/>
          </ac:spMkLst>
        </pc:spChg>
      </pc:sldChg>
      <pc:sldChg chg="modSp mod">
        <pc:chgData name="Malek Alkholy" userId="b8ea5062cb0c2681" providerId="LiveId" clId="{11A5A5CD-8D54-4A0E-A449-DA97F5972E3C}" dt="2025-06-25T12:41:08.663" v="632" actId="2710"/>
        <pc:sldMkLst>
          <pc:docMk/>
          <pc:sldMk cId="1576906761" sldId="575"/>
        </pc:sldMkLst>
      </pc:sldChg>
      <pc:sldChg chg="addSp delSp modSp mod">
        <pc:chgData name="Malek Alkholy" userId="b8ea5062cb0c2681" providerId="LiveId" clId="{11A5A5CD-8D54-4A0E-A449-DA97F5972E3C}" dt="2025-06-25T19:24:57.014" v="1937" actId="20577"/>
        <pc:sldMkLst>
          <pc:docMk/>
          <pc:sldMk cId="3172661822" sldId="577"/>
        </pc:sldMkLst>
      </pc:sldChg>
      <pc:sldChg chg="addSp delSp modSp mod">
        <pc:chgData name="Malek Alkholy" userId="b8ea5062cb0c2681" providerId="LiveId" clId="{11A5A5CD-8D54-4A0E-A449-DA97F5972E3C}" dt="2025-06-25T19:25:30.593" v="1943" actId="962"/>
        <pc:sldMkLst>
          <pc:docMk/>
          <pc:sldMk cId="3232906536" sldId="579"/>
        </pc:sldMkLst>
      </pc:sldChg>
      <pc:sldChg chg="addSp delSp modSp mod">
        <pc:chgData name="Malek Alkholy" userId="b8ea5062cb0c2681" providerId="LiveId" clId="{11A5A5CD-8D54-4A0E-A449-DA97F5972E3C}" dt="2025-06-25T19:34:54.014" v="1977" actId="14100"/>
        <pc:sldMkLst>
          <pc:docMk/>
          <pc:sldMk cId="1697916671" sldId="581"/>
        </pc:sldMkLst>
        <pc:spChg chg="mod">
          <ac:chgData name="Malek Alkholy" userId="b8ea5062cb0c2681" providerId="LiveId" clId="{11A5A5CD-8D54-4A0E-A449-DA97F5972E3C}" dt="2025-06-25T10:25:05.373" v="75"/>
          <ac:spMkLst>
            <pc:docMk/>
            <pc:sldMk cId="1697916671" sldId="581"/>
            <ac:spMk id="3" creationId="{22B9372E-F18B-0A56-3507-CF0D98D4F0FB}"/>
          </ac:spMkLst>
        </pc:spChg>
        <pc:spChg chg="mod">
          <ac:chgData name="Malek Alkholy" userId="b8ea5062cb0c2681" providerId="LiveId" clId="{11A5A5CD-8D54-4A0E-A449-DA97F5972E3C}" dt="2025-06-25T19:34:44.020" v="1972" actId="14100"/>
          <ac:spMkLst>
            <pc:docMk/>
            <pc:sldMk cId="1697916671" sldId="581"/>
            <ac:spMk id="25" creationId="{00000000-0000-0000-0000-000000000000}"/>
          </ac:spMkLst>
        </pc:spChg>
      </pc:sldChg>
      <pc:sldChg chg="delSp modSp mod">
        <pc:chgData name="Malek Alkholy" userId="b8ea5062cb0c2681" providerId="LiveId" clId="{11A5A5CD-8D54-4A0E-A449-DA97F5972E3C}" dt="2025-06-25T12:57:47.902" v="726" actId="403"/>
        <pc:sldMkLst>
          <pc:docMk/>
          <pc:sldMk cId="629620827" sldId="582"/>
        </pc:sldMkLst>
        <pc:spChg chg="mod">
          <ac:chgData name="Malek Alkholy" userId="b8ea5062cb0c2681" providerId="LiveId" clId="{11A5A5CD-8D54-4A0E-A449-DA97F5972E3C}" dt="2025-06-25T10:25:05.373" v="75"/>
          <ac:spMkLst>
            <pc:docMk/>
            <pc:sldMk cId="629620827" sldId="582"/>
            <ac:spMk id="3" creationId="{22B9372E-F18B-0A56-3507-CF0D98D4F0FB}"/>
          </ac:spMkLst>
        </pc:spChg>
        <pc:spChg chg="mod">
          <ac:chgData name="Malek Alkholy" userId="b8ea5062cb0c2681" providerId="LiveId" clId="{11A5A5CD-8D54-4A0E-A449-DA97F5972E3C}" dt="2025-06-25T12:57:47.902" v="726" actId="403"/>
          <ac:spMkLst>
            <pc:docMk/>
            <pc:sldMk cId="629620827" sldId="582"/>
            <ac:spMk id="25" creationId="{00000000-0000-0000-0000-000000000000}"/>
          </ac:spMkLst>
        </pc:spChg>
      </pc:sldChg>
      <pc:sldChg chg="addSp delSp modSp mod">
        <pc:chgData name="Malek Alkholy" userId="b8ea5062cb0c2681" providerId="LiveId" clId="{11A5A5CD-8D54-4A0E-A449-DA97F5972E3C}" dt="2025-06-25T19:36:44.203" v="1988" actId="14100"/>
        <pc:sldMkLst>
          <pc:docMk/>
          <pc:sldMk cId="715235238" sldId="584"/>
        </pc:sldMkLst>
        <pc:spChg chg="mod">
          <ac:chgData name="Malek Alkholy" userId="b8ea5062cb0c2681" providerId="LiveId" clId="{11A5A5CD-8D54-4A0E-A449-DA97F5972E3C}" dt="2025-06-25T10:25:05.373" v="75"/>
          <ac:spMkLst>
            <pc:docMk/>
            <pc:sldMk cId="715235238" sldId="584"/>
            <ac:spMk id="3" creationId="{22B9372E-F18B-0A56-3507-CF0D98D4F0FB}"/>
          </ac:spMkLst>
        </pc:spChg>
        <pc:spChg chg="mod">
          <ac:chgData name="Malek Alkholy" userId="b8ea5062cb0c2681" providerId="LiveId" clId="{11A5A5CD-8D54-4A0E-A449-DA97F5972E3C}" dt="2025-06-25T19:36:44.203" v="1988" actId="14100"/>
          <ac:spMkLst>
            <pc:docMk/>
            <pc:sldMk cId="715235238" sldId="584"/>
            <ac:spMk id="25" creationId="{00000000-0000-0000-0000-000000000000}"/>
          </ac:spMkLst>
        </pc:spChg>
      </pc:sldChg>
      <pc:sldChg chg="addSp delSp modSp mod">
        <pc:chgData name="Malek Alkholy" userId="b8ea5062cb0c2681" providerId="LiveId" clId="{11A5A5CD-8D54-4A0E-A449-DA97F5972E3C}" dt="2025-06-25T19:37:11.208" v="1995" actId="962"/>
        <pc:sldMkLst>
          <pc:docMk/>
          <pc:sldMk cId="2053257347" sldId="586"/>
        </pc:sldMkLst>
        <pc:spChg chg="mod">
          <ac:chgData name="Malek Alkholy" userId="b8ea5062cb0c2681" providerId="LiveId" clId="{11A5A5CD-8D54-4A0E-A449-DA97F5972E3C}" dt="2025-06-25T10:25:05.373" v="75"/>
          <ac:spMkLst>
            <pc:docMk/>
            <pc:sldMk cId="2053257347" sldId="586"/>
            <ac:spMk id="3" creationId="{22B9372E-F18B-0A56-3507-CF0D98D4F0FB}"/>
          </ac:spMkLst>
        </pc:spChg>
        <pc:spChg chg="mod">
          <ac:chgData name="Malek Alkholy" userId="b8ea5062cb0c2681" providerId="LiveId" clId="{11A5A5CD-8D54-4A0E-A449-DA97F5972E3C}" dt="2025-06-25T19:37:07.328" v="1992" actId="14100"/>
          <ac:spMkLst>
            <pc:docMk/>
            <pc:sldMk cId="2053257347" sldId="586"/>
            <ac:spMk id="25" creationId="{00000000-0000-0000-0000-000000000000}"/>
          </ac:spMkLst>
        </pc:spChg>
      </pc:sldChg>
      <pc:sldChg chg="addSp delSp modSp mod">
        <pc:chgData name="Malek Alkholy" userId="b8ea5062cb0c2681" providerId="LiveId" clId="{11A5A5CD-8D54-4A0E-A449-DA97F5972E3C}" dt="2025-06-25T19:37:24.837" v="1998" actId="14100"/>
        <pc:sldMkLst>
          <pc:docMk/>
          <pc:sldMk cId="2459019413" sldId="589"/>
        </pc:sldMkLst>
        <pc:spChg chg="mod">
          <ac:chgData name="Malek Alkholy" userId="b8ea5062cb0c2681" providerId="LiveId" clId="{11A5A5CD-8D54-4A0E-A449-DA97F5972E3C}" dt="2025-06-25T10:25:05.373" v="75"/>
          <ac:spMkLst>
            <pc:docMk/>
            <pc:sldMk cId="2459019413" sldId="589"/>
            <ac:spMk id="3" creationId="{22B9372E-F18B-0A56-3507-CF0D98D4F0FB}"/>
          </ac:spMkLst>
        </pc:spChg>
        <pc:spChg chg="mod">
          <ac:chgData name="Malek Alkholy" userId="b8ea5062cb0c2681" providerId="LiveId" clId="{11A5A5CD-8D54-4A0E-A449-DA97F5972E3C}" dt="2025-06-25T12:56:57.787" v="722" actId="20577"/>
          <ac:spMkLst>
            <pc:docMk/>
            <pc:sldMk cId="2459019413" sldId="589"/>
            <ac:spMk id="25" creationId="{00000000-0000-0000-0000-000000000000}"/>
          </ac:spMkLst>
        </pc:spChg>
      </pc:sldChg>
      <pc:sldChg chg="addSp delSp modSp mod">
        <pc:chgData name="Malek Alkholy" userId="b8ea5062cb0c2681" providerId="LiveId" clId="{11A5A5CD-8D54-4A0E-A449-DA97F5972E3C}" dt="2025-06-25T19:38:20.407" v="2005" actId="962"/>
        <pc:sldMkLst>
          <pc:docMk/>
          <pc:sldMk cId="5167051" sldId="591"/>
        </pc:sldMkLst>
        <pc:spChg chg="mod">
          <ac:chgData name="Malek Alkholy" userId="b8ea5062cb0c2681" providerId="LiveId" clId="{11A5A5CD-8D54-4A0E-A449-DA97F5972E3C}" dt="2025-06-25T10:25:05.373" v="75"/>
          <ac:spMkLst>
            <pc:docMk/>
            <pc:sldMk cId="5167051" sldId="591"/>
            <ac:spMk id="3" creationId="{22B9372E-F18B-0A56-3507-CF0D98D4F0FB}"/>
          </ac:spMkLst>
        </pc:spChg>
        <pc:spChg chg="mod">
          <ac:chgData name="Malek Alkholy" userId="b8ea5062cb0c2681" providerId="LiveId" clId="{11A5A5CD-8D54-4A0E-A449-DA97F5972E3C}" dt="2025-06-25T19:38:12.075" v="2002" actId="14100"/>
          <ac:spMkLst>
            <pc:docMk/>
            <pc:sldMk cId="5167051" sldId="591"/>
            <ac:spMk id="25" creationId="{00000000-0000-0000-0000-000000000000}"/>
          </ac:spMkLst>
        </pc:spChg>
      </pc:sldChg>
      <pc:sldChg chg="delSp modSp mod">
        <pc:chgData name="Malek Alkholy" userId="b8ea5062cb0c2681" providerId="LiveId" clId="{11A5A5CD-8D54-4A0E-A449-DA97F5972E3C}" dt="2025-06-25T19:38:37.568" v="2008" actId="1076"/>
        <pc:sldMkLst>
          <pc:docMk/>
          <pc:sldMk cId="1547225473" sldId="593"/>
        </pc:sldMkLst>
        <pc:spChg chg="mod">
          <ac:chgData name="Malek Alkholy" userId="b8ea5062cb0c2681" providerId="LiveId" clId="{11A5A5CD-8D54-4A0E-A449-DA97F5972E3C}" dt="2025-06-25T10:25:05.373" v="75"/>
          <ac:spMkLst>
            <pc:docMk/>
            <pc:sldMk cId="1547225473" sldId="593"/>
            <ac:spMk id="3" creationId="{22B9372E-F18B-0A56-3507-CF0D98D4F0FB}"/>
          </ac:spMkLst>
        </pc:spChg>
        <pc:spChg chg="mod">
          <ac:chgData name="Malek Alkholy" userId="b8ea5062cb0c2681" providerId="LiveId" clId="{11A5A5CD-8D54-4A0E-A449-DA97F5972E3C}" dt="2025-06-25T19:38:37.568" v="2008" actId="1076"/>
          <ac:spMkLst>
            <pc:docMk/>
            <pc:sldMk cId="1547225473" sldId="593"/>
            <ac:spMk id="25" creationId="{00000000-0000-0000-0000-000000000000}"/>
          </ac:spMkLst>
        </pc:spChg>
      </pc:sldChg>
      <pc:sldChg chg="del">
        <pc:chgData name="Malek Alkholy" userId="b8ea5062cb0c2681" providerId="LiveId" clId="{11A5A5CD-8D54-4A0E-A449-DA97F5972E3C}" dt="2025-06-25T18:29:46.723" v="1681" actId="47"/>
        <pc:sldMkLst>
          <pc:docMk/>
          <pc:sldMk cId="1783093655" sldId="611"/>
        </pc:sldMkLst>
      </pc:sldChg>
      <pc:sldChg chg="addSp delSp modSp mod">
        <pc:chgData name="Malek Alkholy" userId="b8ea5062cb0c2681" providerId="LiveId" clId="{11A5A5CD-8D54-4A0E-A449-DA97F5972E3C}" dt="2025-06-25T19:25:37.577" v="1948" actId="962"/>
        <pc:sldMkLst>
          <pc:docMk/>
          <pc:sldMk cId="3453954220" sldId="613"/>
        </pc:sldMkLst>
      </pc:sldChg>
      <pc:sldChg chg="addSp delSp modSp mod">
        <pc:chgData name="Malek Alkholy" userId="b8ea5062cb0c2681" providerId="LiveId" clId="{11A5A5CD-8D54-4A0E-A449-DA97F5972E3C}" dt="2025-06-25T19:25:54.034" v="1955" actId="14100"/>
        <pc:sldMkLst>
          <pc:docMk/>
          <pc:sldMk cId="3581601075" sldId="615"/>
        </pc:sldMkLst>
      </pc:sldChg>
      <pc:sldChg chg="addSp delSp modSp mod">
        <pc:chgData name="Malek Alkholy" userId="b8ea5062cb0c2681" providerId="LiveId" clId="{11A5A5CD-8D54-4A0E-A449-DA97F5972E3C}" dt="2025-06-25T19:04:38.833" v="1866" actId="14100"/>
        <pc:sldMkLst>
          <pc:docMk/>
          <pc:sldMk cId="3727259487" sldId="617"/>
        </pc:sldMkLst>
        <pc:spChg chg="mod">
          <ac:chgData name="Malek Alkholy" userId="b8ea5062cb0c2681" providerId="LiveId" clId="{11A5A5CD-8D54-4A0E-A449-DA97F5972E3C}" dt="2025-06-25T10:25:05.373" v="75"/>
          <ac:spMkLst>
            <pc:docMk/>
            <pc:sldMk cId="3727259487" sldId="617"/>
            <ac:spMk id="3" creationId="{19E4BED9-66D8-9CB0-7E8B-6C9384E971AA}"/>
          </ac:spMkLst>
        </pc:spChg>
        <pc:spChg chg="mod">
          <ac:chgData name="Malek Alkholy" userId="b8ea5062cb0c2681" providerId="LiveId" clId="{11A5A5CD-8D54-4A0E-A449-DA97F5972E3C}" dt="2025-06-25T19:04:36.673" v="1865" actId="14100"/>
          <ac:spMkLst>
            <pc:docMk/>
            <pc:sldMk cId="3727259487" sldId="617"/>
            <ac:spMk id="25" creationId="{5CFC4028-F42C-7AF4-55AF-DCB2CECC3AE8}"/>
          </ac:spMkLst>
        </pc:spChg>
      </pc:sldChg>
      <pc:sldChg chg="addSp modSp mod">
        <pc:chgData name="Malek Alkholy" userId="b8ea5062cb0c2681" providerId="LiveId" clId="{11A5A5CD-8D54-4A0E-A449-DA97F5972E3C}" dt="2025-06-25T11:46:41.141" v="477" actId="20577"/>
        <pc:sldMkLst>
          <pc:docMk/>
          <pc:sldMk cId="1720142267" sldId="619"/>
        </pc:sldMkLst>
        <pc:spChg chg="mod">
          <ac:chgData name="Malek Alkholy" userId="b8ea5062cb0c2681" providerId="LiveId" clId="{11A5A5CD-8D54-4A0E-A449-DA97F5972E3C}" dt="2025-06-25T10:25:05.373" v="75"/>
          <ac:spMkLst>
            <pc:docMk/>
            <pc:sldMk cId="1720142267" sldId="619"/>
            <ac:spMk id="3" creationId="{E062549B-2C3F-1D45-6ADA-0B39C4C0B809}"/>
          </ac:spMkLst>
        </pc:spChg>
        <pc:spChg chg="mod">
          <ac:chgData name="Malek Alkholy" userId="b8ea5062cb0c2681" providerId="LiveId" clId="{11A5A5CD-8D54-4A0E-A449-DA97F5972E3C}" dt="2025-06-25T11:45:56.322" v="463" actId="14100"/>
          <ac:spMkLst>
            <pc:docMk/>
            <pc:sldMk cId="1720142267" sldId="619"/>
            <ac:spMk id="25" creationId="{755A9E7D-E290-9A89-1C3B-9E71014D1F12}"/>
          </ac:spMkLst>
        </pc:spChg>
      </pc:sldChg>
      <pc:sldChg chg="addSp delSp modSp mod">
        <pc:chgData name="Malek Alkholy" userId="b8ea5062cb0c2681" providerId="LiveId" clId="{11A5A5CD-8D54-4A0E-A449-DA97F5972E3C}" dt="2025-06-25T22:16:57.576" v="2067" actId="20577"/>
        <pc:sldMkLst>
          <pc:docMk/>
          <pc:sldMk cId="4260543137" sldId="621"/>
        </pc:sldMkLst>
        <pc:spChg chg="mod">
          <ac:chgData name="Malek Alkholy" userId="b8ea5062cb0c2681" providerId="LiveId" clId="{11A5A5CD-8D54-4A0E-A449-DA97F5972E3C}" dt="2025-06-25T10:25:05.373" v="75"/>
          <ac:spMkLst>
            <pc:docMk/>
            <pc:sldMk cId="4260543137" sldId="621"/>
            <ac:spMk id="3" creationId="{1A4F03E0-1830-6B54-5569-2E3F100722B6}"/>
          </ac:spMkLst>
        </pc:spChg>
        <pc:spChg chg="mod">
          <ac:chgData name="Malek Alkholy" userId="b8ea5062cb0c2681" providerId="LiveId" clId="{11A5A5CD-8D54-4A0E-A449-DA97F5972E3C}" dt="2025-06-25T22:16:57.576" v="2067" actId="20577"/>
          <ac:spMkLst>
            <pc:docMk/>
            <pc:sldMk cId="4260543137" sldId="621"/>
            <ac:spMk id="25" creationId="{A4E21127-02D1-851C-BBF3-0BF7514D4F6D}"/>
          </ac:spMkLst>
        </pc:spChg>
      </pc:sldChg>
      <pc:sldChg chg="addSp delSp modSp mod">
        <pc:chgData name="Malek Alkholy" userId="b8ea5062cb0c2681" providerId="LiveId" clId="{11A5A5CD-8D54-4A0E-A449-DA97F5972E3C}" dt="2025-06-25T19:22:57.371" v="1923" actId="14100"/>
        <pc:sldMkLst>
          <pc:docMk/>
          <pc:sldMk cId="149695656" sldId="623"/>
        </pc:sldMkLst>
        <pc:spChg chg="mod">
          <ac:chgData name="Malek Alkholy" userId="b8ea5062cb0c2681" providerId="LiveId" clId="{11A5A5CD-8D54-4A0E-A449-DA97F5972E3C}" dt="2025-06-25T10:25:05.373" v="75"/>
          <ac:spMkLst>
            <pc:docMk/>
            <pc:sldMk cId="149695656" sldId="623"/>
            <ac:spMk id="3" creationId="{D47D66DD-8C5C-DA61-3B8D-F012DBCB521A}"/>
          </ac:spMkLst>
        </pc:spChg>
        <pc:spChg chg="mod">
          <ac:chgData name="Malek Alkholy" userId="b8ea5062cb0c2681" providerId="LiveId" clId="{11A5A5CD-8D54-4A0E-A449-DA97F5972E3C}" dt="2025-06-25T19:22:53.200" v="1922" actId="14100"/>
          <ac:spMkLst>
            <pc:docMk/>
            <pc:sldMk cId="149695656" sldId="623"/>
            <ac:spMk id="25" creationId="{FABD939D-1A53-D55F-8746-8DF2FFF70047}"/>
          </ac:spMkLst>
        </pc:spChg>
      </pc:sldChg>
      <pc:sldChg chg="modSp mod">
        <pc:chgData name="Malek Alkholy" userId="b8ea5062cb0c2681" providerId="LiveId" clId="{11A5A5CD-8D54-4A0E-A449-DA97F5972E3C}" dt="2025-06-25T12:43:15.043" v="660" actId="207"/>
        <pc:sldMkLst>
          <pc:docMk/>
          <pc:sldMk cId="1804007099" sldId="625"/>
        </pc:sldMkLst>
        <pc:spChg chg="mod">
          <ac:chgData name="Malek Alkholy" userId="b8ea5062cb0c2681" providerId="LiveId" clId="{11A5A5CD-8D54-4A0E-A449-DA97F5972E3C}" dt="2025-06-25T10:25:05.373" v="75"/>
          <ac:spMkLst>
            <pc:docMk/>
            <pc:sldMk cId="1804007099" sldId="625"/>
            <ac:spMk id="3" creationId="{A8F78B9B-3CF4-C808-F2B9-04C663483D5C}"/>
          </ac:spMkLst>
        </pc:spChg>
        <pc:spChg chg="mod">
          <ac:chgData name="Malek Alkholy" userId="b8ea5062cb0c2681" providerId="LiveId" clId="{11A5A5CD-8D54-4A0E-A449-DA97F5972E3C}" dt="2025-06-25T12:43:15.043" v="660" actId="207"/>
          <ac:spMkLst>
            <pc:docMk/>
            <pc:sldMk cId="1804007099" sldId="625"/>
            <ac:spMk id="25" creationId="{B42D1A07-D14D-6385-5924-8406F4B26F43}"/>
          </ac:spMkLst>
        </pc:spChg>
      </pc:sldChg>
      <pc:sldChg chg="modSp mod">
        <pc:chgData name="Malek Alkholy" userId="b8ea5062cb0c2681" providerId="LiveId" clId="{11A5A5CD-8D54-4A0E-A449-DA97F5972E3C}" dt="2025-06-25T12:44:00.231" v="669" actId="20577"/>
        <pc:sldMkLst>
          <pc:docMk/>
          <pc:sldMk cId="237256410" sldId="627"/>
        </pc:sldMkLst>
      </pc:sldChg>
      <pc:sldChg chg="addSp delSp modSp mod">
        <pc:chgData name="Malek Alkholy" userId="b8ea5062cb0c2681" providerId="LiveId" clId="{11A5A5CD-8D54-4A0E-A449-DA97F5972E3C}" dt="2025-06-25T19:53:41.777" v="2046" actId="962"/>
        <pc:sldMkLst>
          <pc:docMk/>
          <pc:sldMk cId="3633601517" sldId="629"/>
        </pc:sldMkLst>
      </pc:sldChg>
      <pc:sldChg chg="new del">
        <pc:chgData name="Malek Alkholy" userId="b8ea5062cb0c2681" providerId="LiveId" clId="{11A5A5CD-8D54-4A0E-A449-DA97F5972E3C}" dt="2025-06-24T22:55:30.370" v="63" actId="47"/>
        <pc:sldMkLst>
          <pc:docMk/>
          <pc:sldMk cId="2522023862" sldId="630"/>
        </pc:sldMkLst>
      </pc:sldChg>
      <pc:sldChg chg="addSp delSp modSp add mod">
        <pc:chgData name="Malek Alkholy" userId="b8ea5062cb0c2681" providerId="LiveId" clId="{11A5A5CD-8D54-4A0E-A449-DA97F5972E3C}" dt="2025-06-25T19:54:24.662" v="2065" actId="1076"/>
        <pc:sldMkLst>
          <pc:docMk/>
          <pc:sldMk cId="408591838" sldId="631"/>
        </pc:sldMkLst>
      </pc:sldChg>
      <pc:sldChg chg="addSp delSp modSp add mod">
        <pc:chgData name="Malek Alkholy" userId="b8ea5062cb0c2681" providerId="LiveId" clId="{11A5A5CD-8D54-4A0E-A449-DA97F5972E3C}" dt="2025-06-25T19:49:30.067" v="2031" actId="1076"/>
        <pc:sldMkLst>
          <pc:docMk/>
          <pc:sldMk cId="3118688399" sldId="632"/>
        </pc:sldMkLst>
      </pc:sldChg>
      <pc:sldChg chg="addSp delSp modSp add mod">
        <pc:chgData name="Malek Alkholy" userId="b8ea5062cb0c2681" providerId="LiveId" clId="{11A5A5CD-8D54-4A0E-A449-DA97F5972E3C}" dt="2025-06-25T19:49:50.277" v="2040" actId="14100"/>
        <pc:sldMkLst>
          <pc:docMk/>
          <pc:sldMk cId="1777324620" sldId="633"/>
        </pc:sldMkLst>
      </pc:sldChg>
      <pc:sldChg chg="delSp modSp add mod">
        <pc:chgData name="Malek Alkholy" userId="b8ea5062cb0c2681" providerId="LiveId" clId="{11A5A5CD-8D54-4A0E-A449-DA97F5972E3C}" dt="2025-06-25T19:48:31.814" v="2022" actId="14100"/>
        <pc:sldMkLst>
          <pc:docMk/>
          <pc:sldMk cId="1266590295" sldId="634"/>
        </pc:sldMkLst>
      </pc:sldChg>
      <pc:sldChg chg="delSp modSp add mod">
        <pc:chgData name="Malek Alkholy" userId="b8ea5062cb0c2681" providerId="LiveId" clId="{11A5A5CD-8D54-4A0E-A449-DA97F5972E3C}" dt="2025-06-25T19:48:45.872" v="2024" actId="14100"/>
        <pc:sldMkLst>
          <pc:docMk/>
          <pc:sldMk cId="4094641942" sldId="635"/>
        </pc:sldMkLst>
      </pc:sldChg>
      <pc:sldChg chg="new del">
        <pc:chgData name="Malek Alkholy" userId="b8ea5062cb0c2681" providerId="LiveId" clId="{11A5A5CD-8D54-4A0E-A449-DA97F5972E3C}" dt="2025-06-24T23:01:27.640" v="72" actId="47"/>
        <pc:sldMkLst>
          <pc:docMk/>
          <pc:sldMk cId="3174585845" sldId="636"/>
        </pc:sldMkLst>
      </pc:sldChg>
      <pc:sldChg chg="addSp delSp modSp add mod">
        <pc:chgData name="Malek Alkholy" userId="b8ea5062cb0c2681" providerId="LiveId" clId="{11A5A5CD-8D54-4A0E-A449-DA97F5972E3C}" dt="2025-06-25T19:53:03.947" v="2041" actId="14100"/>
        <pc:sldMkLst>
          <pc:docMk/>
          <pc:sldMk cId="3316697379" sldId="637"/>
        </pc:sldMkLst>
      </pc:sldChg>
      <pc:sldChg chg="addSp delSp modSp add mod">
        <pc:chgData name="Malek Alkholy" userId="b8ea5062cb0c2681" providerId="LiveId" clId="{11A5A5CD-8D54-4A0E-A449-DA97F5972E3C}" dt="2025-06-25T19:32:31.627" v="1966" actId="962"/>
        <pc:sldMkLst>
          <pc:docMk/>
          <pc:sldMk cId="606807346" sldId="638"/>
        </pc:sldMkLst>
      </pc:sldChg>
      <pc:sldChg chg="new del">
        <pc:chgData name="Malek Alkholy" userId="b8ea5062cb0c2681" providerId="LiveId" clId="{11A5A5CD-8D54-4A0E-A449-DA97F5972E3C}" dt="2025-06-25T17:02:50.809" v="1090" actId="47"/>
        <pc:sldMkLst>
          <pc:docMk/>
          <pc:sldMk cId="650523061" sldId="639"/>
        </pc:sldMkLst>
      </pc:sldChg>
      <pc:sldChg chg="delSp modSp add mod">
        <pc:chgData name="Malek Alkholy" userId="b8ea5062cb0c2681" providerId="LiveId" clId="{11A5A5CD-8D54-4A0E-A449-DA97F5972E3C}" dt="2025-06-25T17:53:52.297" v="1358" actId="14100"/>
        <pc:sldMkLst>
          <pc:docMk/>
          <pc:sldMk cId="1771034611" sldId="640"/>
        </pc:sldMkLst>
        <pc:spChg chg="mod">
          <ac:chgData name="Malek Alkholy" userId="b8ea5062cb0c2681" providerId="LiveId" clId="{11A5A5CD-8D54-4A0E-A449-DA97F5972E3C}" dt="2025-06-25T17:53:52.297" v="1358" actId="14100"/>
          <ac:spMkLst>
            <pc:docMk/>
            <pc:sldMk cId="1771034611" sldId="640"/>
            <ac:spMk id="25" creationId="{8F1D3FFB-6EF9-95A3-B7C3-41A931EDFD3D}"/>
          </ac:spMkLst>
        </pc:spChg>
      </pc:sldChg>
      <pc:sldChg chg="new del">
        <pc:chgData name="Malek Alkholy" userId="b8ea5062cb0c2681" providerId="LiveId" clId="{11A5A5CD-8D54-4A0E-A449-DA97F5972E3C}" dt="2025-06-25T17:41:38.475" v="1324" actId="47"/>
        <pc:sldMkLst>
          <pc:docMk/>
          <pc:sldMk cId="2692918893" sldId="641"/>
        </pc:sldMkLst>
      </pc:sldChg>
      <pc:sldChg chg="delSp modSp add mod">
        <pc:chgData name="Malek Alkholy" userId="b8ea5062cb0c2681" providerId="LiveId" clId="{11A5A5CD-8D54-4A0E-A449-DA97F5972E3C}" dt="2025-06-25T19:39:01.505" v="2011" actId="14100"/>
        <pc:sldMkLst>
          <pc:docMk/>
          <pc:sldMk cId="3218444511" sldId="642"/>
        </pc:sldMkLst>
      </pc:sldChg>
      <pc:sldChg chg="new del">
        <pc:chgData name="Malek Alkholy" userId="b8ea5062cb0c2681" providerId="LiveId" clId="{11A5A5CD-8D54-4A0E-A449-DA97F5972E3C}" dt="2025-06-25T18:00:49.421" v="1518" actId="47"/>
        <pc:sldMkLst>
          <pc:docMk/>
          <pc:sldMk cId="3784590664" sldId="643"/>
        </pc:sldMkLst>
      </pc:sldChg>
      <pc:sldChg chg="addSp delSp modSp add mod">
        <pc:chgData name="Malek Alkholy" userId="b8ea5062cb0c2681" providerId="LiveId" clId="{11A5A5CD-8D54-4A0E-A449-DA97F5972E3C}" dt="2025-06-25T19:40:28.785" v="2018" actId="14100"/>
        <pc:sldMkLst>
          <pc:docMk/>
          <pc:sldMk cId="3156136103" sldId="644"/>
        </pc:sldMkLst>
        <pc:spChg chg="mod">
          <ac:chgData name="Malek Alkholy" userId="b8ea5062cb0c2681" providerId="LiveId" clId="{11A5A5CD-8D54-4A0E-A449-DA97F5972E3C}" dt="2025-06-25T18:06:49.006" v="1631" actId="207"/>
          <ac:spMkLst>
            <pc:docMk/>
            <pc:sldMk cId="3156136103" sldId="644"/>
            <ac:spMk id="25" creationId="{1CEF172C-E595-3EEE-F3A8-9A4BCE8C77F9}"/>
          </ac:spMkLst>
        </pc:spChg>
      </pc:sldChg>
      <pc:sldChg chg="addSp delSp new del mod">
        <pc:chgData name="Malek Alkholy" userId="b8ea5062cb0c2681" providerId="LiveId" clId="{11A5A5CD-8D54-4A0E-A449-DA97F5972E3C}" dt="2025-06-25T18:23:18.004" v="1645" actId="47"/>
        <pc:sldMkLst>
          <pc:docMk/>
          <pc:sldMk cId="1429054315" sldId="645"/>
        </pc:sldMkLst>
      </pc:sldChg>
      <pc:sldChg chg="addSp delSp modSp add mod ord">
        <pc:chgData name="Malek Alkholy" userId="b8ea5062cb0c2681" providerId="LiveId" clId="{11A5A5CD-8D54-4A0E-A449-DA97F5972E3C}" dt="2025-06-25T19:54:07.223" v="2058" actId="14100"/>
        <pc:sldMkLst>
          <pc:docMk/>
          <pc:sldMk cId="1660230157" sldId="646"/>
        </pc:sldMkLst>
      </pc:sldChg>
    </pc:docChg>
  </pc:docChgLst>
  <pc:docChgLst>
    <pc:chgData name="Malek Alkholy" userId="b8ea5062cb0c2681" providerId="LiveId" clId="{2B336989-4DCB-4666-85E5-9D85451CCB75}"/>
    <pc:docChg chg="undo custSel addSld delSld modSld modSection">
      <pc:chgData name="Malek Alkholy" userId="b8ea5062cb0c2681" providerId="LiveId" clId="{2B336989-4DCB-4666-85E5-9D85451CCB75}" dt="2025-07-24T20:10:49.060" v="1242" actId="14100"/>
      <pc:docMkLst>
        <pc:docMk/>
      </pc:docMkLst>
      <pc:sldChg chg="modSp mod">
        <pc:chgData name="Malek Alkholy" userId="b8ea5062cb0c2681" providerId="LiveId" clId="{2B336989-4DCB-4666-85E5-9D85451CCB75}" dt="2025-07-24T19:10:53.279" v="999" actId="20577"/>
        <pc:sldMkLst>
          <pc:docMk/>
          <pc:sldMk cId="0" sldId="271"/>
        </pc:sldMkLst>
        <pc:spChg chg="mod">
          <ac:chgData name="Malek Alkholy" userId="b8ea5062cb0c2681" providerId="LiveId" clId="{2B336989-4DCB-4666-85E5-9D85451CCB75}" dt="2025-07-24T19:10:53.279" v="999" actId="20577"/>
          <ac:spMkLst>
            <pc:docMk/>
            <pc:sldMk cId="0" sldId="271"/>
            <ac:spMk id="34" creationId="{00000000-0000-0000-0000-000000000000}"/>
          </ac:spMkLst>
        </pc:spChg>
      </pc:sldChg>
      <pc:sldChg chg="addSp delSp modSp mod">
        <pc:chgData name="Malek Alkholy" userId="b8ea5062cb0c2681" providerId="LiveId" clId="{2B336989-4DCB-4666-85E5-9D85451CCB75}" dt="2025-07-24T19:46:33.026" v="1024" actId="14100"/>
        <pc:sldMkLst>
          <pc:docMk/>
          <pc:sldMk cId="38798439" sldId="541"/>
        </pc:sldMkLst>
        <pc:spChg chg="mod">
          <ac:chgData name="Malek Alkholy" userId="b8ea5062cb0c2681" providerId="LiveId" clId="{2B336989-4DCB-4666-85E5-9D85451CCB75}" dt="2025-07-24T16:15:46.158" v="403" actId="113"/>
          <ac:spMkLst>
            <pc:docMk/>
            <pc:sldMk cId="38798439" sldId="541"/>
            <ac:spMk id="25" creationId="{00000000-0000-0000-0000-000000000000}"/>
          </ac:spMkLst>
        </pc:spChg>
      </pc:sldChg>
      <pc:sldChg chg="addSp delSp modSp mod">
        <pc:chgData name="Malek Alkholy" userId="b8ea5062cb0c2681" providerId="LiveId" clId="{2B336989-4DCB-4666-85E5-9D85451CCB75}" dt="2025-07-24T19:49:49.257" v="1053" actId="14100"/>
        <pc:sldMkLst>
          <pc:docMk/>
          <pc:sldMk cId="2363869297" sldId="543"/>
        </pc:sldMkLst>
        <pc:spChg chg="mod">
          <ac:chgData name="Malek Alkholy" userId="b8ea5062cb0c2681" providerId="LiveId" clId="{2B336989-4DCB-4666-85E5-9D85451CCB75}" dt="2025-07-24T16:18:47.451" v="468" actId="948"/>
          <ac:spMkLst>
            <pc:docMk/>
            <pc:sldMk cId="2363869297" sldId="543"/>
            <ac:spMk id="25" creationId="{00000000-0000-0000-0000-000000000000}"/>
          </ac:spMkLst>
        </pc:spChg>
        <pc:picChg chg="add mod">
          <ac:chgData name="Malek Alkholy" userId="b8ea5062cb0c2681" providerId="LiveId" clId="{2B336989-4DCB-4666-85E5-9D85451CCB75}" dt="2025-07-24T19:49:49.257" v="1053" actId="14100"/>
          <ac:picMkLst>
            <pc:docMk/>
            <pc:sldMk cId="2363869297" sldId="543"/>
            <ac:picMk id="4" creationId="{6F95E079-0F7E-DDDD-2B24-A8AD9815877D}"/>
          </ac:picMkLst>
        </pc:picChg>
      </pc:sldChg>
      <pc:sldChg chg="addSp delSp modSp mod">
        <pc:chgData name="Malek Alkholy" userId="b8ea5062cb0c2681" providerId="LiveId" clId="{2B336989-4DCB-4666-85E5-9D85451CCB75}" dt="2025-07-24T19:47:19.019" v="1033" actId="14100"/>
        <pc:sldMkLst>
          <pc:docMk/>
          <pc:sldMk cId="2363337939" sldId="544"/>
        </pc:sldMkLst>
        <pc:spChg chg="mod">
          <ac:chgData name="Malek Alkholy" userId="b8ea5062cb0c2681" providerId="LiveId" clId="{2B336989-4DCB-4666-85E5-9D85451CCB75}" dt="2025-07-24T16:16:44.260" v="415" actId="2710"/>
          <ac:spMkLst>
            <pc:docMk/>
            <pc:sldMk cId="2363337939" sldId="544"/>
            <ac:spMk id="25" creationId="{00000000-0000-0000-0000-000000000000}"/>
          </ac:spMkLst>
        </pc:spChg>
      </pc:sldChg>
      <pc:sldChg chg="addSp delSp modSp mod">
        <pc:chgData name="Malek Alkholy" userId="b8ea5062cb0c2681" providerId="LiveId" clId="{2B336989-4DCB-4666-85E5-9D85451CCB75}" dt="2025-07-24T19:48:21.056" v="1037" actId="1076"/>
        <pc:sldMkLst>
          <pc:docMk/>
          <pc:sldMk cId="1692542848" sldId="546"/>
        </pc:sldMkLst>
        <pc:spChg chg="mod">
          <ac:chgData name="Malek Alkholy" userId="b8ea5062cb0c2681" providerId="LiveId" clId="{2B336989-4DCB-4666-85E5-9D85451CCB75}" dt="2025-07-24T19:48:12.632" v="1034" actId="207"/>
          <ac:spMkLst>
            <pc:docMk/>
            <pc:sldMk cId="1692542848" sldId="546"/>
            <ac:spMk id="25" creationId="{00000000-0000-0000-0000-000000000000}"/>
          </ac:spMkLst>
        </pc:spChg>
      </pc:sldChg>
      <pc:sldChg chg="addSp delSp modSp mod">
        <pc:chgData name="Malek Alkholy" userId="b8ea5062cb0c2681" providerId="LiveId" clId="{2B336989-4DCB-4666-85E5-9D85451CCB75}" dt="2025-07-24T19:49:34.494" v="1047" actId="14100"/>
        <pc:sldMkLst>
          <pc:docMk/>
          <pc:sldMk cId="1140162630" sldId="547"/>
        </pc:sldMkLst>
        <pc:spChg chg="mod">
          <ac:chgData name="Malek Alkholy" userId="b8ea5062cb0c2681" providerId="LiveId" clId="{2B336989-4DCB-4666-85E5-9D85451CCB75}" dt="2025-07-24T19:49:34.494" v="1047" actId="14100"/>
          <ac:spMkLst>
            <pc:docMk/>
            <pc:sldMk cId="1140162630" sldId="547"/>
            <ac:spMk id="25" creationId="{00000000-0000-0000-0000-000000000000}"/>
          </ac:spMkLst>
        </pc:spChg>
        <pc:picChg chg="add mod">
          <ac:chgData name="Malek Alkholy" userId="b8ea5062cb0c2681" providerId="LiveId" clId="{2B336989-4DCB-4666-85E5-9D85451CCB75}" dt="2025-07-24T19:49:31.175" v="1046" actId="14100"/>
          <ac:picMkLst>
            <pc:docMk/>
            <pc:sldMk cId="1140162630" sldId="547"/>
            <ac:picMk id="4" creationId="{DDD2EBC7-69CE-7545-B3EF-C260F963923A}"/>
          </ac:picMkLst>
        </pc:picChg>
      </pc:sldChg>
      <pc:sldChg chg="addSp delSp modSp mod">
        <pc:chgData name="Malek Alkholy" userId="b8ea5062cb0c2681" providerId="LiveId" clId="{2B336989-4DCB-4666-85E5-9D85451CCB75}" dt="2025-07-24T19:50:35.542" v="1062" actId="14100"/>
        <pc:sldMkLst>
          <pc:docMk/>
          <pc:sldMk cId="1800775181" sldId="549"/>
        </pc:sldMkLst>
        <pc:spChg chg="mod">
          <ac:chgData name="Malek Alkholy" userId="b8ea5062cb0c2681" providerId="LiveId" clId="{2B336989-4DCB-4666-85E5-9D85451CCB75}" dt="2025-07-24T19:50:19.260" v="1057" actId="14100"/>
          <ac:spMkLst>
            <pc:docMk/>
            <pc:sldMk cId="1800775181" sldId="549"/>
            <ac:spMk id="25" creationId="{00000000-0000-0000-0000-000000000000}"/>
          </ac:spMkLst>
        </pc:spChg>
        <pc:picChg chg="add mod">
          <ac:chgData name="Malek Alkholy" userId="b8ea5062cb0c2681" providerId="LiveId" clId="{2B336989-4DCB-4666-85E5-9D85451CCB75}" dt="2025-07-24T19:50:35.542" v="1062" actId="14100"/>
          <ac:picMkLst>
            <pc:docMk/>
            <pc:sldMk cId="1800775181" sldId="549"/>
            <ac:picMk id="2" creationId="{EED43CF0-E8F8-6562-A0FE-85A8B9B8BB7E}"/>
          </ac:picMkLst>
        </pc:picChg>
      </pc:sldChg>
      <pc:sldChg chg="addSp delSp modSp mod">
        <pc:chgData name="Malek Alkholy" userId="b8ea5062cb0c2681" providerId="LiveId" clId="{2B336989-4DCB-4666-85E5-9D85451CCB75}" dt="2025-07-24T19:50:52.081" v="1065"/>
        <pc:sldMkLst>
          <pc:docMk/>
          <pc:sldMk cId="4033472675" sldId="551"/>
        </pc:sldMkLst>
        <pc:spChg chg="mod">
          <ac:chgData name="Malek Alkholy" userId="b8ea5062cb0c2681" providerId="LiveId" clId="{2B336989-4DCB-4666-85E5-9D85451CCB75}" dt="2025-07-24T19:00:27.227" v="951" actId="20577"/>
          <ac:spMkLst>
            <pc:docMk/>
            <pc:sldMk cId="4033472675" sldId="551"/>
            <ac:spMk id="25" creationId="{00000000-0000-0000-0000-000000000000}"/>
          </ac:spMkLst>
        </pc:spChg>
        <pc:picChg chg="add mod">
          <ac:chgData name="Malek Alkholy" userId="b8ea5062cb0c2681" providerId="LiveId" clId="{2B336989-4DCB-4666-85E5-9D85451CCB75}" dt="2025-07-24T19:50:52.081" v="1065"/>
          <ac:picMkLst>
            <pc:docMk/>
            <pc:sldMk cId="4033472675" sldId="551"/>
            <ac:picMk id="4" creationId="{62EB2CA4-5C8E-4E66-B530-6A8197B1B447}"/>
          </ac:picMkLst>
        </pc:picChg>
      </pc:sldChg>
      <pc:sldChg chg="addSp delSp modSp mod">
        <pc:chgData name="Malek Alkholy" userId="b8ea5062cb0c2681" providerId="LiveId" clId="{2B336989-4DCB-4666-85E5-9D85451CCB75}" dt="2025-07-24T19:50:57.995" v="1067"/>
        <pc:sldMkLst>
          <pc:docMk/>
          <pc:sldMk cId="1243276405" sldId="553"/>
        </pc:sldMkLst>
        <pc:spChg chg="mod">
          <ac:chgData name="Malek Alkholy" userId="b8ea5062cb0c2681" providerId="LiveId" clId="{2B336989-4DCB-4666-85E5-9D85451CCB75}" dt="2025-07-24T16:22:06.884" v="492" actId="108"/>
          <ac:spMkLst>
            <pc:docMk/>
            <pc:sldMk cId="1243276405" sldId="553"/>
            <ac:spMk id="25" creationId="{00000000-0000-0000-0000-000000000000}"/>
          </ac:spMkLst>
        </pc:spChg>
        <pc:picChg chg="add mod">
          <ac:chgData name="Malek Alkholy" userId="b8ea5062cb0c2681" providerId="LiveId" clId="{2B336989-4DCB-4666-85E5-9D85451CCB75}" dt="2025-07-24T19:50:57.995" v="1067"/>
          <ac:picMkLst>
            <pc:docMk/>
            <pc:sldMk cId="1243276405" sldId="553"/>
            <ac:picMk id="2" creationId="{8EB012CE-9B54-10E6-3ED2-F8DB7C7EB3A5}"/>
          </ac:picMkLst>
        </pc:picChg>
      </pc:sldChg>
      <pc:sldChg chg="addSp delSp modSp mod">
        <pc:chgData name="Malek Alkholy" userId="b8ea5062cb0c2681" providerId="LiveId" clId="{2B336989-4DCB-4666-85E5-9D85451CCB75}" dt="2025-07-24T19:51:11.874" v="1073" actId="14100"/>
        <pc:sldMkLst>
          <pc:docMk/>
          <pc:sldMk cId="2946330290" sldId="555"/>
        </pc:sldMkLst>
        <pc:spChg chg="mod">
          <ac:chgData name="Malek Alkholy" userId="b8ea5062cb0c2681" providerId="LiveId" clId="{2B336989-4DCB-4666-85E5-9D85451CCB75}" dt="2025-07-24T19:51:07.941" v="1071" actId="14100"/>
          <ac:spMkLst>
            <pc:docMk/>
            <pc:sldMk cId="2946330290" sldId="555"/>
            <ac:spMk id="25" creationId="{00000000-0000-0000-0000-000000000000}"/>
          </ac:spMkLst>
        </pc:spChg>
      </pc:sldChg>
      <pc:sldChg chg="addSp delSp modSp mod">
        <pc:chgData name="Malek Alkholy" userId="b8ea5062cb0c2681" providerId="LiveId" clId="{2B336989-4DCB-4666-85E5-9D85451CCB75}" dt="2025-07-24T19:56:18.550" v="1111" actId="1076"/>
        <pc:sldMkLst>
          <pc:docMk/>
          <pc:sldMk cId="872543429" sldId="557"/>
        </pc:sldMkLst>
        <pc:spChg chg="mod">
          <ac:chgData name="Malek Alkholy" userId="b8ea5062cb0c2681" providerId="LiveId" clId="{2B336989-4DCB-4666-85E5-9D85451CCB75}" dt="2025-07-24T16:24:38.845" v="515" actId="113"/>
          <ac:spMkLst>
            <pc:docMk/>
            <pc:sldMk cId="872543429" sldId="557"/>
            <ac:spMk id="25" creationId="{00000000-0000-0000-0000-000000000000}"/>
          </ac:spMkLst>
        </pc:spChg>
      </pc:sldChg>
      <pc:sldChg chg="addSp delSp modSp mod">
        <pc:chgData name="Malek Alkholy" userId="b8ea5062cb0c2681" providerId="LiveId" clId="{2B336989-4DCB-4666-85E5-9D85451CCB75}" dt="2025-07-24T19:56:30.634" v="1116" actId="1076"/>
        <pc:sldMkLst>
          <pc:docMk/>
          <pc:sldMk cId="2879204507" sldId="558"/>
        </pc:sldMkLst>
        <pc:spChg chg="mod">
          <ac:chgData name="Malek Alkholy" userId="b8ea5062cb0c2681" providerId="LiveId" clId="{2B336989-4DCB-4666-85E5-9D85451CCB75}" dt="2025-07-24T16:24:12.769" v="513" actId="2710"/>
          <ac:spMkLst>
            <pc:docMk/>
            <pc:sldMk cId="2879204507" sldId="558"/>
            <ac:spMk id="25" creationId="{00000000-0000-0000-0000-000000000000}"/>
          </ac:spMkLst>
        </pc:spChg>
        <pc:picChg chg="add mod">
          <ac:chgData name="Malek Alkholy" userId="b8ea5062cb0c2681" providerId="LiveId" clId="{2B336989-4DCB-4666-85E5-9D85451CCB75}" dt="2025-07-24T19:56:30.634" v="1116" actId="1076"/>
          <ac:picMkLst>
            <pc:docMk/>
            <pc:sldMk cId="2879204507" sldId="558"/>
            <ac:picMk id="4" creationId="{CECE250D-6C20-9C89-4312-B9C85746CE67}"/>
          </ac:picMkLst>
        </pc:picChg>
      </pc:sldChg>
      <pc:sldChg chg="addSp delSp modSp mod">
        <pc:chgData name="Malek Alkholy" userId="b8ea5062cb0c2681" providerId="LiveId" clId="{2B336989-4DCB-4666-85E5-9D85451CCB75}" dt="2025-07-24T19:56:24.836" v="1113"/>
        <pc:sldMkLst>
          <pc:docMk/>
          <pc:sldMk cId="1517959432" sldId="560"/>
        </pc:sldMkLst>
      </pc:sldChg>
      <pc:sldChg chg="modSp mod">
        <pc:chgData name="Malek Alkholy" userId="b8ea5062cb0c2681" providerId="LiveId" clId="{2B336989-4DCB-4666-85E5-9D85451CCB75}" dt="2025-07-24T18:18:04.957" v="949" actId="2710"/>
        <pc:sldMkLst>
          <pc:docMk/>
          <pc:sldMk cId="1112698295" sldId="565"/>
        </pc:sldMkLst>
        <pc:spChg chg="mod">
          <ac:chgData name="Malek Alkholy" userId="b8ea5062cb0c2681" providerId="LiveId" clId="{2B336989-4DCB-4666-85E5-9D85451CCB75}" dt="2025-07-24T18:18:04.957" v="949" actId="2710"/>
          <ac:spMkLst>
            <pc:docMk/>
            <pc:sldMk cId="1112698295" sldId="565"/>
            <ac:spMk id="25" creationId="{C208D7DB-FEDA-636C-35E0-914EB34FC69B}"/>
          </ac:spMkLst>
        </pc:spChg>
      </pc:sldChg>
      <pc:sldChg chg="addSp delSp modSp mod">
        <pc:chgData name="Malek Alkholy" userId="b8ea5062cb0c2681" providerId="LiveId" clId="{2B336989-4DCB-4666-85E5-9D85451CCB75}" dt="2025-07-24T19:55:44.135" v="1105" actId="14100"/>
        <pc:sldMkLst>
          <pc:docMk/>
          <pc:sldMk cId="3030735572" sldId="567"/>
        </pc:sldMkLst>
        <pc:spChg chg="mod">
          <ac:chgData name="Malek Alkholy" userId="b8ea5062cb0c2681" providerId="LiveId" clId="{2B336989-4DCB-4666-85E5-9D85451CCB75}" dt="2025-07-24T19:55:44.135" v="1105" actId="14100"/>
          <ac:spMkLst>
            <pc:docMk/>
            <pc:sldMk cId="3030735572" sldId="567"/>
            <ac:spMk id="25" creationId="{00000000-0000-0000-0000-000000000000}"/>
          </ac:spMkLst>
        </pc:spChg>
      </pc:sldChg>
      <pc:sldChg chg="addSp delSp modSp mod">
        <pc:chgData name="Malek Alkholy" userId="b8ea5062cb0c2681" providerId="LiveId" clId="{2B336989-4DCB-4666-85E5-9D85451CCB75}" dt="2025-07-24T19:56:55.244" v="1125" actId="1076"/>
        <pc:sldMkLst>
          <pc:docMk/>
          <pc:sldMk cId="707623981" sldId="569"/>
        </pc:sldMkLst>
        <pc:spChg chg="mod">
          <ac:chgData name="Malek Alkholy" userId="b8ea5062cb0c2681" providerId="LiveId" clId="{2B336989-4DCB-4666-85E5-9D85451CCB75}" dt="2025-07-24T19:54:05.753" v="1096" actId="1076"/>
          <ac:spMkLst>
            <pc:docMk/>
            <pc:sldMk cId="707623981" sldId="569"/>
            <ac:spMk id="3" creationId="{22B9372E-F18B-0A56-3507-CF0D98D4F0FB}"/>
          </ac:spMkLst>
        </pc:spChg>
        <pc:spChg chg="mod">
          <ac:chgData name="Malek Alkholy" userId="b8ea5062cb0c2681" providerId="LiveId" clId="{2B336989-4DCB-4666-85E5-9D85451CCB75}" dt="2025-07-24T19:54:02.272" v="1094" actId="14100"/>
          <ac:spMkLst>
            <pc:docMk/>
            <pc:sldMk cId="707623981" sldId="569"/>
            <ac:spMk id="25" creationId="{00000000-0000-0000-0000-000000000000}"/>
          </ac:spMkLst>
        </pc:spChg>
      </pc:sldChg>
      <pc:sldChg chg="modSp mod">
        <pc:chgData name="Malek Alkholy" userId="b8ea5062cb0c2681" providerId="LiveId" clId="{2B336989-4DCB-4666-85E5-9D85451CCB75}" dt="2025-07-24T16:27:13.156" v="546" actId="1076"/>
        <pc:sldMkLst>
          <pc:docMk/>
          <pc:sldMk cId="971478449" sldId="571"/>
        </pc:sldMkLst>
        <pc:spChg chg="mod">
          <ac:chgData name="Malek Alkholy" userId="b8ea5062cb0c2681" providerId="LiveId" clId="{2B336989-4DCB-4666-85E5-9D85451CCB75}" dt="2025-07-24T16:27:13.156" v="546" actId="1076"/>
          <ac:spMkLst>
            <pc:docMk/>
            <pc:sldMk cId="971478449" sldId="571"/>
            <ac:spMk id="25" creationId="{00000000-0000-0000-0000-000000000000}"/>
          </ac:spMkLst>
        </pc:spChg>
        <pc:picChg chg="mod">
          <ac:chgData name="Malek Alkholy" userId="b8ea5062cb0c2681" providerId="LiveId" clId="{2B336989-4DCB-4666-85E5-9D85451CCB75}" dt="2025-07-24T16:27:05.894" v="544" actId="14100"/>
          <ac:picMkLst>
            <pc:docMk/>
            <pc:sldMk cId="971478449" sldId="571"/>
            <ac:picMk id="2" creationId="{51BC71A7-7A7B-9800-E3FB-917FE5F92A27}"/>
          </ac:picMkLst>
        </pc:picChg>
      </pc:sldChg>
      <pc:sldChg chg="modSp mod">
        <pc:chgData name="Malek Alkholy" userId="b8ea5062cb0c2681" providerId="LiveId" clId="{2B336989-4DCB-4666-85E5-9D85451CCB75}" dt="2025-07-24T16:28:59.237" v="570" actId="20577"/>
        <pc:sldMkLst>
          <pc:docMk/>
          <pc:sldMk cId="3372547109" sldId="573"/>
        </pc:sldMkLst>
        <pc:spChg chg="mod">
          <ac:chgData name="Malek Alkholy" userId="b8ea5062cb0c2681" providerId="LiveId" clId="{2B336989-4DCB-4666-85E5-9D85451CCB75}" dt="2025-07-24T16:28:59.237" v="570" actId="20577"/>
          <ac:spMkLst>
            <pc:docMk/>
            <pc:sldMk cId="3372547109" sldId="573"/>
            <ac:spMk id="25" creationId="{00000000-0000-0000-0000-000000000000}"/>
          </ac:spMkLst>
        </pc:spChg>
      </pc:sldChg>
      <pc:sldChg chg="del">
        <pc:chgData name="Malek Alkholy" userId="b8ea5062cb0c2681" providerId="LiveId" clId="{2B336989-4DCB-4666-85E5-9D85451CCB75}" dt="2025-07-24T16:30:04.180" v="575" actId="2696"/>
        <pc:sldMkLst>
          <pc:docMk/>
          <pc:sldMk cId="1576906761" sldId="575"/>
        </pc:sldMkLst>
      </pc:sldChg>
      <pc:sldChg chg="addSp modSp add mod">
        <pc:chgData name="Malek Alkholy" userId="b8ea5062cb0c2681" providerId="LiveId" clId="{2B336989-4DCB-4666-85E5-9D85451CCB75}" dt="2025-07-24T20:08:32.555" v="1223" actId="14100"/>
        <pc:sldMkLst>
          <pc:docMk/>
          <pc:sldMk cId="3313551331" sldId="575"/>
        </pc:sldMkLst>
      </pc:sldChg>
      <pc:sldChg chg="addSp delSp modSp add mod">
        <pc:chgData name="Malek Alkholy" userId="b8ea5062cb0c2681" providerId="LiveId" clId="{2B336989-4DCB-4666-85E5-9D85451CCB75}" dt="2025-07-24T20:08:41.570" v="1224"/>
        <pc:sldMkLst>
          <pc:docMk/>
          <pc:sldMk cId="550914497" sldId="577"/>
        </pc:sldMkLst>
      </pc:sldChg>
      <pc:sldChg chg="del">
        <pc:chgData name="Malek Alkholy" userId="b8ea5062cb0c2681" providerId="LiveId" clId="{2B336989-4DCB-4666-85E5-9D85451CCB75}" dt="2025-07-24T16:30:04.180" v="575" actId="2696"/>
        <pc:sldMkLst>
          <pc:docMk/>
          <pc:sldMk cId="3172661822" sldId="577"/>
        </pc:sldMkLst>
      </pc:sldChg>
      <pc:sldChg chg="del">
        <pc:chgData name="Malek Alkholy" userId="b8ea5062cb0c2681" providerId="LiveId" clId="{2B336989-4DCB-4666-85E5-9D85451CCB75}" dt="2025-07-24T16:30:04.180" v="575" actId="2696"/>
        <pc:sldMkLst>
          <pc:docMk/>
          <pc:sldMk cId="3232906536" sldId="579"/>
        </pc:sldMkLst>
      </pc:sldChg>
      <pc:sldChg chg="addSp delSp modSp add mod">
        <pc:chgData name="Malek Alkholy" userId="b8ea5062cb0c2681" providerId="LiveId" clId="{2B336989-4DCB-4666-85E5-9D85451CCB75}" dt="2025-07-24T20:10:49.060" v="1242" actId="14100"/>
        <pc:sldMkLst>
          <pc:docMk/>
          <pc:sldMk cId="3910627223" sldId="579"/>
        </pc:sldMkLst>
      </pc:sldChg>
      <pc:sldChg chg="delSp modSp mod">
        <pc:chgData name="Malek Alkholy" userId="b8ea5062cb0c2681" providerId="LiveId" clId="{2B336989-4DCB-4666-85E5-9D85451CCB75}" dt="2025-07-24T19:58:28.923" v="1135" actId="20577"/>
        <pc:sldMkLst>
          <pc:docMk/>
          <pc:sldMk cId="1697916671" sldId="581"/>
        </pc:sldMkLst>
        <pc:spChg chg="mod">
          <ac:chgData name="Malek Alkholy" userId="b8ea5062cb0c2681" providerId="LiveId" clId="{2B336989-4DCB-4666-85E5-9D85451CCB75}" dt="2025-07-24T19:58:28.923" v="1135" actId="20577"/>
          <ac:spMkLst>
            <pc:docMk/>
            <pc:sldMk cId="1697916671" sldId="581"/>
            <ac:spMk id="25" creationId="{00000000-0000-0000-0000-000000000000}"/>
          </ac:spMkLst>
        </pc:spChg>
      </pc:sldChg>
      <pc:sldChg chg="modSp mod">
        <pc:chgData name="Malek Alkholy" userId="b8ea5062cb0c2681" providerId="LiveId" clId="{2B336989-4DCB-4666-85E5-9D85451CCB75}" dt="2025-07-24T16:37:13.024" v="704" actId="2710"/>
        <pc:sldMkLst>
          <pc:docMk/>
          <pc:sldMk cId="629620827" sldId="582"/>
        </pc:sldMkLst>
        <pc:spChg chg="mod">
          <ac:chgData name="Malek Alkholy" userId="b8ea5062cb0c2681" providerId="LiveId" clId="{2B336989-4DCB-4666-85E5-9D85451CCB75}" dt="2025-07-24T16:37:13.024" v="704" actId="2710"/>
          <ac:spMkLst>
            <pc:docMk/>
            <pc:sldMk cId="629620827" sldId="582"/>
            <ac:spMk id="25" creationId="{00000000-0000-0000-0000-000000000000}"/>
          </ac:spMkLst>
        </pc:spChg>
      </pc:sldChg>
      <pc:sldChg chg="delSp modSp mod">
        <pc:chgData name="Malek Alkholy" userId="b8ea5062cb0c2681" providerId="LiveId" clId="{2B336989-4DCB-4666-85E5-9D85451CCB75}" dt="2025-07-24T19:58:41.858" v="1137" actId="14100"/>
        <pc:sldMkLst>
          <pc:docMk/>
          <pc:sldMk cId="715235238" sldId="584"/>
        </pc:sldMkLst>
        <pc:spChg chg="mod">
          <ac:chgData name="Malek Alkholy" userId="b8ea5062cb0c2681" providerId="LiveId" clId="{2B336989-4DCB-4666-85E5-9D85451CCB75}" dt="2025-07-24T19:58:41.858" v="1137" actId="14100"/>
          <ac:spMkLst>
            <pc:docMk/>
            <pc:sldMk cId="715235238" sldId="584"/>
            <ac:spMk id="25" creationId="{00000000-0000-0000-0000-000000000000}"/>
          </ac:spMkLst>
        </pc:spChg>
      </pc:sldChg>
      <pc:sldChg chg="addSp delSp modSp mod">
        <pc:chgData name="Malek Alkholy" userId="b8ea5062cb0c2681" providerId="LiveId" clId="{2B336989-4DCB-4666-85E5-9D85451CCB75}" dt="2025-07-24T19:59:33.403" v="1155" actId="20577"/>
        <pc:sldMkLst>
          <pc:docMk/>
          <pc:sldMk cId="2053257347" sldId="586"/>
        </pc:sldMkLst>
        <pc:spChg chg="mod">
          <ac:chgData name="Malek Alkholy" userId="b8ea5062cb0c2681" providerId="LiveId" clId="{2B336989-4DCB-4666-85E5-9D85451CCB75}" dt="2025-07-24T19:59:33.403" v="1155" actId="20577"/>
          <ac:spMkLst>
            <pc:docMk/>
            <pc:sldMk cId="2053257347" sldId="586"/>
            <ac:spMk id="25" creationId="{00000000-0000-0000-0000-000000000000}"/>
          </ac:spMkLst>
        </pc:spChg>
        <pc:picChg chg="add mod">
          <ac:chgData name="Malek Alkholy" userId="b8ea5062cb0c2681" providerId="LiveId" clId="{2B336989-4DCB-4666-85E5-9D85451CCB75}" dt="2025-07-24T19:59:30.551" v="1154" actId="1076"/>
          <ac:picMkLst>
            <pc:docMk/>
            <pc:sldMk cId="2053257347" sldId="586"/>
            <ac:picMk id="2" creationId="{74F4A276-FB2F-4908-EF62-D173656BD596}"/>
          </ac:picMkLst>
        </pc:picChg>
      </pc:sldChg>
      <pc:sldChg chg="addSp delSp modSp mod">
        <pc:chgData name="Malek Alkholy" userId="b8ea5062cb0c2681" providerId="LiveId" clId="{2B336989-4DCB-4666-85E5-9D85451CCB75}" dt="2025-07-24T20:00:14.354" v="1163" actId="14100"/>
        <pc:sldMkLst>
          <pc:docMk/>
          <pc:sldMk cId="2459019413" sldId="589"/>
        </pc:sldMkLst>
        <pc:spChg chg="mod">
          <ac:chgData name="Malek Alkholy" userId="b8ea5062cb0c2681" providerId="LiveId" clId="{2B336989-4DCB-4666-85E5-9D85451CCB75}" dt="2025-07-24T20:00:14.354" v="1163" actId="14100"/>
          <ac:spMkLst>
            <pc:docMk/>
            <pc:sldMk cId="2459019413" sldId="589"/>
            <ac:spMk id="25" creationId="{00000000-0000-0000-0000-000000000000}"/>
          </ac:spMkLst>
        </pc:spChg>
        <pc:picChg chg="add mod">
          <ac:chgData name="Malek Alkholy" userId="b8ea5062cb0c2681" providerId="LiveId" clId="{2B336989-4DCB-4666-85E5-9D85451CCB75}" dt="2025-07-24T20:00:09.893" v="1162" actId="14100"/>
          <ac:picMkLst>
            <pc:docMk/>
            <pc:sldMk cId="2459019413" sldId="589"/>
            <ac:picMk id="2" creationId="{9DAC41E1-3C7F-C32E-C636-B656F8BD1E07}"/>
          </ac:picMkLst>
        </pc:picChg>
      </pc:sldChg>
      <pc:sldChg chg="addSp delSp modSp mod">
        <pc:chgData name="Malek Alkholy" userId="b8ea5062cb0c2681" providerId="LiveId" clId="{2B336989-4DCB-4666-85E5-9D85451CCB75}" dt="2025-07-24T20:01:30.348" v="1178" actId="14100"/>
        <pc:sldMkLst>
          <pc:docMk/>
          <pc:sldMk cId="5167051" sldId="591"/>
        </pc:sldMkLst>
        <pc:spChg chg="mod">
          <ac:chgData name="Malek Alkholy" userId="b8ea5062cb0c2681" providerId="LiveId" clId="{2B336989-4DCB-4666-85E5-9D85451CCB75}" dt="2025-07-24T20:01:30.348" v="1178" actId="14100"/>
          <ac:spMkLst>
            <pc:docMk/>
            <pc:sldMk cId="5167051" sldId="591"/>
            <ac:spMk id="25" creationId="{00000000-0000-0000-0000-000000000000}"/>
          </ac:spMkLst>
        </pc:spChg>
        <pc:picChg chg="add mod">
          <ac:chgData name="Malek Alkholy" userId="b8ea5062cb0c2681" providerId="LiveId" clId="{2B336989-4DCB-4666-85E5-9D85451CCB75}" dt="2025-07-24T20:01:26.200" v="1177" actId="14100"/>
          <ac:picMkLst>
            <pc:docMk/>
            <pc:sldMk cId="5167051" sldId="591"/>
            <ac:picMk id="4" creationId="{4BD85EEE-9670-5051-41DD-921A69443E96}"/>
          </ac:picMkLst>
        </pc:picChg>
      </pc:sldChg>
      <pc:sldChg chg="addSp modSp mod">
        <pc:chgData name="Malek Alkholy" userId="b8ea5062cb0c2681" providerId="LiveId" clId="{2B336989-4DCB-4666-85E5-9D85451CCB75}" dt="2025-07-24T20:00:54.743" v="1169" actId="1076"/>
        <pc:sldMkLst>
          <pc:docMk/>
          <pc:sldMk cId="1547225473" sldId="593"/>
        </pc:sldMkLst>
        <pc:spChg chg="mod">
          <ac:chgData name="Malek Alkholy" userId="b8ea5062cb0c2681" providerId="LiveId" clId="{2B336989-4DCB-4666-85E5-9D85451CCB75}" dt="2025-07-24T20:00:51.121" v="1167" actId="14100"/>
          <ac:spMkLst>
            <pc:docMk/>
            <pc:sldMk cId="1547225473" sldId="593"/>
            <ac:spMk id="25" creationId="{00000000-0000-0000-0000-000000000000}"/>
          </ac:spMkLst>
        </pc:spChg>
      </pc:sldChg>
      <pc:sldChg chg="modSp add mod">
        <pc:chgData name="Malek Alkholy" userId="b8ea5062cb0c2681" providerId="LiveId" clId="{2B336989-4DCB-4666-85E5-9D85451CCB75}" dt="2025-07-24T18:17:46.357" v="948" actId="113"/>
        <pc:sldMkLst>
          <pc:docMk/>
          <pc:sldMk cId="387110346" sldId="613"/>
        </pc:sldMkLst>
      </pc:sldChg>
      <pc:sldChg chg="modSp del mod">
        <pc:chgData name="Malek Alkholy" userId="b8ea5062cb0c2681" providerId="LiveId" clId="{2B336989-4DCB-4666-85E5-9D85451CCB75}" dt="2025-07-24T16:30:04.180" v="575" actId="2696"/>
        <pc:sldMkLst>
          <pc:docMk/>
          <pc:sldMk cId="3453954220" sldId="613"/>
        </pc:sldMkLst>
      </pc:sldChg>
      <pc:sldChg chg="delSp modSp add mod">
        <pc:chgData name="Malek Alkholy" userId="b8ea5062cb0c2681" providerId="LiveId" clId="{2B336989-4DCB-4666-85E5-9D85451CCB75}" dt="2025-07-24T19:58:07.093" v="1129" actId="14100"/>
        <pc:sldMkLst>
          <pc:docMk/>
          <pc:sldMk cId="1137489514" sldId="615"/>
        </pc:sldMkLst>
        <pc:spChg chg="mod">
          <ac:chgData name="Malek Alkholy" userId="b8ea5062cb0c2681" providerId="LiveId" clId="{2B336989-4DCB-4666-85E5-9D85451CCB75}" dt="2025-07-24T19:58:07.093" v="1129" actId="14100"/>
          <ac:spMkLst>
            <pc:docMk/>
            <pc:sldMk cId="1137489514" sldId="615"/>
            <ac:spMk id="25" creationId="{12ECF142-8D09-5F0B-941B-CF8F123C82D5}"/>
          </ac:spMkLst>
        </pc:spChg>
      </pc:sldChg>
      <pc:sldChg chg="add del">
        <pc:chgData name="Malek Alkholy" userId="b8ea5062cb0c2681" providerId="LiveId" clId="{2B336989-4DCB-4666-85E5-9D85451CCB75}" dt="2025-07-24T16:34:18.506" v="651" actId="2696"/>
        <pc:sldMkLst>
          <pc:docMk/>
          <pc:sldMk cId="2384234975" sldId="615"/>
        </pc:sldMkLst>
      </pc:sldChg>
      <pc:sldChg chg="modSp del mod">
        <pc:chgData name="Malek Alkholy" userId="b8ea5062cb0c2681" providerId="LiveId" clId="{2B336989-4DCB-4666-85E5-9D85451CCB75}" dt="2025-07-24T16:30:04.180" v="575" actId="2696"/>
        <pc:sldMkLst>
          <pc:docMk/>
          <pc:sldMk cId="3581601075" sldId="615"/>
        </pc:sldMkLst>
      </pc:sldChg>
      <pc:sldChg chg="addSp delSp modSp mod">
        <pc:chgData name="Malek Alkholy" userId="b8ea5062cb0c2681" providerId="LiveId" clId="{2B336989-4DCB-4666-85E5-9D85451CCB75}" dt="2025-07-24T19:56:40.881" v="1120" actId="14100"/>
        <pc:sldMkLst>
          <pc:docMk/>
          <pc:sldMk cId="3727259487" sldId="617"/>
        </pc:sldMkLst>
        <pc:spChg chg="mod">
          <ac:chgData name="Malek Alkholy" userId="b8ea5062cb0c2681" providerId="LiveId" clId="{2B336989-4DCB-4666-85E5-9D85451CCB75}" dt="2025-07-24T19:56:40.881" v="1120" actId="14100"/>
          <ac:spMkLst>
            <pc:docMk/>
            <pc:sldMk cId="3727259487" sldId="617"/>
            <ac:spMk id="25" creationId="{5CFC4028-F42C-7AF4-55AF-DCB2CECC3AE8}"/>
          </ac:spMkLst>
        </pc:spChg>
        <pc:picChg chg="add mod">
          <ac:chgData name="Malek Alkholy" userId="b8ea5062cb0c2681" providerId="LiveId" clId="{2B336989-4DCB-4666-85E5-9D85451CCB75}" dt="2025-07-24T19:56:38.547" v="1119" actId="1076"/>
          <ac:picMkLst>
            <pc:docMk/>
            <pc:sldMk cId="3727259487" sldId="617"/>
            <ac:picMk id="4" creationId="{EED2BAF9-213A-2B58-52FF-95B57DC43994}"/>
          </ac:picMkLst>
        </pc:picChg>
      </pc:sldChg>
      <pc:sldChg chg="addSp delSp modSp mod">
        <pc:chgData name="Malek Alkholy" userId="b8ea5062cb0c2681" providerId="LiveId" clId="{2B336989-4DCB-4666-85E5-9D85451CCB75}" dt="2025-07-24T19:46:28.561" v="1023" actId="14100"/>
        <pc:sldMkLst>
          <pc:docMk/>
          <pc:sldMk cId="1720142267" sldId="619"/>
        </pc:sldMkLst>
        <pc:spChg chg="mod">
          <ac:chgData name="Malek Alkholy" userId="b8ea5062cb0c2681" providerId="LiveId" clId="{2B336989-4DCB-4666-85E5-9D85451CCB75}" dt="2025-07-24T16:16:15.431" v="409" actId="20577"/>
          <ac:spMkLst>
            <pc:docMk/>
            <pc:sldMk cId="1720142267" sldId="619"/>
            <ac:spMk id="25" creationId="{755A9E7D-E290-9A89-1C3B-9E71014D1F12}"/>
          </ac:spMkLst>
        </pc:spChg>
      </pc:sldChg>
      <pc:sldChg chg="addSp delSp modSp mod">
        <pc:chgData name="Malek Alkholy" userId="b8ea5062cb0c2681" providerId="LiveId" clId="{2B336989-4DCB-4666-85E5-9D85451CCB75}" dt="2025-07-24T19:56:46.496" v="1122"/>
        <pc:sldMkLst>
          <pc:docMk/>
          <pc:sldMk cId="4260543137" sldId="621"/>
        </pc:sldMkLst>
        <pc:spChg chg="mod">
          <ac:chgData name="Malek Alkholy" userId="b8ea5062cb0c2681" providerId="LiveId" clId="{2B336989-4DCB-4666-85E5-9D85451CCB75}" dt="2025-07-24T19:53:52.854" v="1091" actId="14100"/>
          <ac:spMkLst>
            <pc:docMk/>
            <pc:sldMk cId="4260543137" sldId="621"/>
            <ac:spMk id="25" creationId="{A4E21127-02D1-851C-BBF3-0BF7514D4F6D}"/>
          </ac:spMkLst>
        </pc:spChg>
      </pc:sldChg>
      <pc:sldChg chg="modSp mod">
        <pc:chgData name="Malek Alkholy" userId="b8ea5062cb0c2681" providerId="LiveId" clId="{2B336989-4DCB-4666-85E5-9D85451CCB75}" dt="2025-07-24T16:29:17.599" v="574" actId="20577"/>
        <pc:sldMkLst>
          <pc:docMk/>
          <pc:sldMk cId="149695656" sldId="623"/>
        </pc:sldMkLst>
        <pc:spChg chg="mod">
          <ac:chgData name="Malek Alkholy" userId="b8ea5062cb0c2681" providerId="LiveId" clId="{2B336989-4DCB-4666-85E5-9D85451CCB75}" dt="2025-07-24T16:29:17.599" v="574" actId="20577"/>
          <ac:spMkLst>
            <pc:docMk/>
            <pc:sldMk cId="149695656" sldId="623"/>
            <ac:spMk id="25" creationId="{FABD939D-1A53-D55F-8746-8DF2FFF70047}"/>
          </ac:spMkLst>
        </pc:spChg>
      </pc:sldChg>
      <pc:sldChg chg="modSp mod">
        <pc:chgData name="Malek Alkholy" userId="b8ea5062cb0c2681" providerId="LiveId" clId="{2B336989-4DCB-4666-85E5-9D85451CCB75}" dt="2025-07-24T19:58:00.385" v="1128" actId="14100"/>
        <pc:sldMkLst>
          <pc:docMk/>
          <pc:sldMk cId="1804007099" sldId="625"/>
        </pc:sldMkLst>
        <pc:spChg chg="mod">
          <ac:chgData name="Malek Alkholy" userId="b8ea5062cb0c2681" providerId="LiveId" clId="{2B336989-4DCB-4666-85E5-9D85451CCB75}" dt="2025-07-24T19:58:00.385" v="1128" actId="14100"/>
          <ac:spMkLst>
            <pc:docMk/>
            <pc:sldMk cId="1804007099" sldId="625"/>
            <ac:spMk id="25" creationId="{B42D1A07-D14D-6385-5924-8406F4B26F43}"/>
          </ac:spMkLst>
        </pc:spChg>
      </pc:sldChg>
      <pc:sldChg chg="addSp modSp mod">
        <pc:chgData name="Malek Alkholy" userId="b8ea5062cb0c2681" providerId="LiveId" clId="{2B336989-4DCB-4666-85E5-9D85451CCB75}" dt="2025-07-24T20:01:45.498" v="1182" actId="14100"/>
        <pc:sldMkLst>
          <pc:docMk/>
          <pc:sldMk cId="1771034611" sldId="640"/>
        </pc:sldMkLst>
        <pc:spChg chg="mod">
          <ac:chgData name="Malek Alkholy" userId="b8ea5062cb0c2681" providerId="LiveId" clId="{2B336989-4DCB-4666-85E5-9D85451CCB75}" dt="2025-07-24T20:01:43.515" v="1181" actId="14100"/>
          <ac:spMkLst>
            <pc:docMk/>
            <pc:sldMk cId="1771034611" sldId="640"/>
            <ac:spMk id="25" creationId="{8F1D3FFB-6EF9-95A3-B7C3-41A931EDFD3D}"/>
          </ac:spMkLst>
        </pc:spChg>
        <pc:picChg chg="add mod">
          <ac:chgData name="Malek Alkholy" userId="b8ea5062cb0c2681" providerId="LiveId" clId="{2B336989-4DCB-4666-85E5-9D85451CCB75}" dt="2025-07-24T20:01:45.498" v="1182" actId="14100"/>
          <ac:picMkLst>
            <pc:docMk/>
            <pc:sldMk cId="1771034611" sldId="640"/>
            <ac:picMk id="2" creationId="{10C6D82B-A368-9AFE-92F5-9403B0FEB8DD}"/>
          </ac:picMkLst>
        </pc:picChg>
      </pc:sldChg>
      <pc:sldChg chg="modSp del mod">
        <pc:chgData name="Malek Alkholy" userId="b8ea5062cb0c2681" providerId="LiveId" clId="{2B336989-4DCB-4666-85E5-9D85451CCB75}" dt="2025-07-24T19:38:03.869" v="1006" actId="47"/>
        <pc:sldMkLst>
          <pc:docMk/>
          <pc:sldMk cId="3218444511" sldId="642"/>
        </pc:sldMkLst>
      </pc:sldChg>
      <pc:sldChg chg="addSp delSp modSp mod">
        <pc:chgData name="Malek Alkholy" userId="b8ea5062cb0c2681" providerId="LiveId" clId="{2B336989-4DCB-4666-85E5-9D85451CCB75}" dt="2025-07-24T20:02:45.125" v="1185" actId="14100"/>
        <pc:sldMkLst>
          <pc:docMk/>
          <pc:sldMk cId="3156136103" sldId="644"/>
        </pc:sldMkLst>
        <pc:spChg chg="mod">
          <ac:chgData name="Malek Alkholy" userId="b8ea5062cb0c2681" providerId="LiveId" clId="{2B336989-4DCB-4666-85E5-9D85451CCB75}" dt="2025-07-24T17:13:35.011" v="803" actId="255"/>
          <ac:spMkLst>
            <pc:docMk/>
            <pc:sldMk cId="3156136103" sldId="644"/>
            <ac:spMk id="25" creationId="{1CEF172C-E595-3EEE-F3A8-9A4BCE8C77F9}"/>
          </ac:spMkLst>
        </pc:spChg>
        <pc:picChg chg="add mod">
          <ac:chgData name="Malek Alkholy" userId="b8ea5062cb0c2681" providerId="LiveId" clId="{2B336989-4DCB-4666-85E5-9D85451CCB75}" dt="2025-07-24T20:02:45.125" v="1185" actId="14100"/>
          <ac:picMkLst>
            <pc:docMk/>
            <pc:sldMk cId="3156136103" sldId="644"/>
            <ac:picMk id="4" creationId="{4ADF79C8-C3B6-685C-3724-DD960C448CF3}"/>
          </ac:picMkLst>
        </pc:picChg>
      </pc:sldChg>
      <pc:sldChg chg="addSp delSp modSp mod">
        <pc:chgData name="Malek Alkholy" userId="b8ea5062cb0c2681" providerId="LiveId" clId="{2B336989-4DCB-4666-85E5-9D85451CCB75}" dt="2025-07-24T20:02:51.348" v="1188" actId="14100"/>
        <pc:sldMkLst>
          <pc:docMk/>
          <pc:sldMk cId="986921217" sldId="646"/>
        </pc:sldMkLst>
        <pc:spChg chg="mod">
          <ac:chgData name="Malek Alkholy" userId="b8ea5062cb0c2681" providerId="LiveId" clId="{2B336989-4DCB-4666-85E5-9D85451CCB75}" dt="2025-07-24T17:59:38.287" v="817" actId="255"/>
          <ac:spMkLst>
            <pc:docMk/>
            <pc:sldMk cId="986921217" sldId="646"/>
            <ac:spMk id="25" creationId="{06449673-F4FC-A754-CCAA-0354142A0185}"/>
          </ac:spMkLst>
        </pc:spChg>
        <pc:picChg chg="add mod">
          <ac:chgData name="Malek Alkholy" userId="b8ea5062cb0c2681" providerId="LiveId" clId="{2B336989-4DCB-4666-85E5-9D85451CCB75}" dt="2025-07-24T20:02:51.348" v="1188" actId="14100"/>
          <ac:picMkLst>
            <pc:docMk/>
            <pc:sldMk cId="986921217" sldId="646"/>
            <ac:picMk id="4" creationId="{E10FDE07-1D99-A6B5-8314-2489D60F04C8}"/>
          </ac:picMkLst>
        </pc:picChg>
      </pc:sldChg>
      <pc:sldChg chg="addSp modSp mod">
        <pc:chgData name="Malek Alkholy" userId="b8ea5062cb0c2681" providerId="LiveId" clId="{2B336989-4DCB-4666-85E5-9D85451CCB75}" dt="2025-07-24T19:46:52.053" v="1029" actId="14100"/>
        <pc:sldMkLst>
          <pc:docMk/>
          <pc:sldMk cId="3503873305" sldId="654"/>
        </pc:sldMkLst>
        <pc:spChg chg="mod">
          <ac:chgData name="Malek Alkholy" userId="b8ea5062cb0c2681" providerId="LiveId" clId="{2B336989-4DCB-4666-85E5-9D85451CCB75}" dt="2025-07-24T19:46:48.280" v="1027" actId="14100"/>
          <ac:spMkLst>
            <pc:docMk/>
            <pc:sldMk cId="3503873305" sldId="654"/>
            <ac:spMk id="25" creationId="{065CD910-ACDB-6198-23F1-C196ACA92DD6}"/>
          </ac:spMkLst>
        </pc:spChg>
      </pc:sldChg>
      <pc:sldChg chg="addSp modSp mod">
        <pc:chgData name="Malek Alkholy" userId="b8ea5062cb0c2681" providerId="LiveId" clId="{2B336989-4DCB-4666-85E5-9D85451CCB75}" dt="2025-07-24T20:01:17.757" v="1173" actId="1076"/>
        <pc:sldMkLst>
          <pc:docMk/>
          <pc:sldMk cId="2521961339" sldId="656"/>
        </pc:sldMkLst>
        <pc:spChg chg="mod">
          <ac:chgData name="Malek Alkholy" userId="b8ea5062cb0c2681" providerId="LiveId" clId="{2B336989-4DCB-4666-85E5-9D85451CCB75}" dt="2025-07-24T20:01:16.354" v="1172" actId="14100"/>
          <ac:spMkLst>
            <pc:docMk/>
            <pc:sldMk cId="2521961339" sldId="656"/>
            <ac:spMk id="25" creationId="{0303FF4F-C8CC-6683-1C3E-83C226CC33F0}"/>
          </ac:spMkLst>
        </pc:spChg>
        <pc:picChg chg="add mod">
          <ac:chgData name="Malek Alkholy" userId="b8ea5062cb0c2681" providerId="LiveId" clId="{2B336989-4DCB-4666-85E5-9D85451CCB75}" dt="2025-07-24T20:01:17.757" v="1173" actId="1076"/>
          <ac:picMkLst>
            <pc:docMk/>
            <pc:sldMk cId="2521961339" sldId="656"/>
            <ac:picMk id="2" creationId="{C50E9A13-8B96-8FD2-7E17-A0EA513C276E}"/>
          </ac:picMkLst>
        </pc:picChg>
      </pc:sldChg>
      <pc:sldChg chg="modSp del mod">
        <pc:chgData name="Malek Alkholy" userId="b8ea5062cb0c2681" providerId="LiveId" clId="{2B336989-4DCB-4666-85E5-9D85451CCB75}" dt="2025-07-24T19:45:52.392" v="1017" actId="47"/>
        <pc:sldMkLst>
          <pc:docMk/>
          <pc:sldMk cId="1492832172" sldId="658"/>
        </pc:sldMkLst>
      </pc:sldChg>
      <pc:sldChg chg="modSp mod">
        <pc:chgData name="Malek Alkholy" userId="b8ea5062cb0c2681" providerId="LiveId" clId="{2B336989-4DCB-4666-85E5-9D85451CCB75}" dt="2025-07-24T16:17:18.065" v="422" actId="2710"/>
        <pc:sldMkLst>
          <pc:docMk/>
          <pc:sldMk cId="3782244296" sldId="660"/>
        </pc:sldMkLst>
        <pc:spChg chg="mod">
          <ac:chgData name="Malek Alkholy" userId="b8ea5062cb0c2681" providerId="LiveId" clId="{2B336989-4DCB-4666-85E5-9D85451CCB75}" dt="2025-07-24T16:17:18.065" v="422" actId="2710"/>
          <ac:spMkLst>
            <pc:docMk/>
            <pc:sldMk cId="3782244296" sldId="660"/>
            <ac:spMk id="25" creationId="{54E76E15-3482-4677-742A-C8DA64AB15C3}"/>
          </ac:spMkLst>
        </pc:spChg>
      </pc:sldChg>
      <pc:sldChg chg="addSp modSp mod">
        <pc:chgData name="Malek Alkholy" userId="b8ea5062cb0c2681" providerId="LiveId" clId="{2B336989-4DCB-4666-85E5-9D85451CCB75}" dt="2025-07-24T19:49:09.702" v="1042" actId="14100"/>
        <pc:sldMkLst>
          <pc:docMk/>
          <pc:sldMk cId="46820812" sldId="662"/>
        </pc:sldMkLst>
        <pc:spChg chg="mod">
          <ac:chgData name="Malek Alkholy" userId="b8ea5062cb0c2681" providerId="LiveId" clId="{2B336989-4DCB-4666-85E5-9D85451CCB75}" dt="2025-07-24T19:49:09.702" v="1042" actId="14100"/>
          <ac:spMkLst>
            <pc:docMk/>
            <pc:sldMk cId="46820812" sldId="662"/>
            <ac:spMk id="25" creationId="{04156F5D-6492-DB4B-A37B-4A3B63BC67B6}"/>
          </ac:spMkLst>
        </pc:spChg>
      </pc:sldChg>
      <pc:sldChg chg="addSp delSp modSp mod">
        <pc:chgData name="Malek Alkholy" userId="b8ea5062cb0c2681" providerId="LiveId" clId="{2B336989-4DCB-4666-85E5-9D85451CCB75}" dt="2025-07-24T20:03:14.996" v="1191" actId="14100"/>
        <pc:sldMkLst>
          <pc:docMk/>
          <pc:sldMk cId="1224737409" sldId="664"/>
        </pc:sldMkLst>
        <pc:spChg chg="mod">
          <ac:chgData name="Malek Alkholy" userId="b8ea5062cb0c2681" providerId="LiveId" clId="{2B336989-4DCB-4666-85E5-9D85451CCB75}" dt="2025-07-24T19:35:51.153" v="1005" actId="20577"/>
          <ac:spMkLst>
            <pc:docMk/>
            <pc:sldMk cId="1224737409" sldId="664"/>
            <ac:spMk id="25" creationId="{AA55472B-E109-28E4-3C45-CC4EA97AE6F9}"/>
          </ac:spMkLst>
        </pc:spChg>
        <pc:picChg chg="add mod">
          <ac:chgData name="Malek Alkholy" userId="b8ea5062cb0c2681" providerId="LiveId" clId="{2B336989-4DCB-4666-85E5-9D85451CCB75}" dt="2025-07-24T20:03:14.996" v="1191" actId="14100"/>
          <ac:picMkLst>
            <pc:docMk/>
            <pc:sldMk cId="1224737409" sldId="664"/>
            <ac:picMk id="4" creationId="{250B9BF2-997D-D735-953F-3ECD3E962603}"/>
          </ac:picMkLst>
        </pc:picChg>
      </pc:sldChg>
      <pc:sldChg chg="addSp delSp modSp mod">
        <pc:chgData name="Malek Alkholy" userId="b8ea5062cb0c2681" providerId="LiveId" clId="{2B336989-4DCB-4666-85E5-9D85451CCB75}" dt="2025-07-24T20:03:22.645" v="1194" actId="14100"/>
        <pc:sldMkLst>
          <pc:docMk/>
          <pc:sldMk cId="3164689600" sldId="666"/>
        </pc:sldMkLst>
        <pc:spChg chg="mod">
          <ac:chgData name="Malek Alkholy" userId="b8ea5062cb0c2681" providerId="LiveId" clId="{2B336989-4DCB-4666-85E5-9D85451CCB75}" dt="2025-07-24T18:04:49.526" v="865" actId="2710"/>
          <ac:spMkLst>
            <pc:docMk/>
            <pc:sldMk cId="3164689600" sldId="666"/>
            <ac:spMk id="25" creationId="{5F385FA9-4360-6B6A-AF55-5A1C7AB9F3C4}"/>
          </ac:spMkLst>
        </pc:spChg>
        <pc:picChg chg="add mod">
          <ac:chgData name="Malek Alkholy" userId="b8ea5062cb0c2681" providerId="LiveId" clId="{2B336989-4DCB-4666-85E5-9D85451CCB75}" dt="2025-07-24T20:03:22.645" v="1194" actId="14100"/>
          <ac:picMkLst>
            <pc:docMk/>
            <pc:sldMk cId="3164689600" sldId="666"/>
            <ac:picMk id="4" creationId="{BDBDCADB-E51B-7786-A814-AA9909EC9EE5}"/>
          </ac:picMkLst>
        </pc:picChg>
      </pc:sldChg>
      <pc:sldChg chg="addSp delSp modSp mod">
        <pc:chgData name="Malek Alkholy" userId="b8ea5062cb0c2681" providerId="LiveId" clId="{2B336989-4DCB-4666-85E5-9D85451CCB75}" dt="2025-07-24T20:03:29.701" v="1197" actId="14100"/>
        <pc:sldMkLst>
          <pc:docMk/>
          <pc:sldMk cId="3014057216" sldId="668"/>
        </pc:sldMkLst>
      </pc:sldChg>
      <pc:sldChg chg="addSp delSp modSp mod">
        <pc:chgData name="Malek Alkholy" userId="b8ea5062cb0c2681" providerId="LiveId" clId="{2B336989-4DCB-4666-85E5-9D85451CCB75}" dt="2025-07-24T20:04:37.218" v="1202" actId="14100"/>
        <pc:sldMkLst>
          <pc:docMk/>
          <pc:sldMk cId="428815180" sldId="670"/>
        </pc:sldMkLst>
      </pc:sldChg>
      <pc:sldChg chg="addSp delSp modSp mod">
        <pc:chgData name="Malek Alkholy" userId="b8ea5062cb0c2681" providerId="LiveId" clId="{2B336989-4DCB-4666-85E5-9D85451CCB75}" dt="2025-07-24T20:06:15.086" v="1209" actId="14100"/>
        <pc:sldMkLst>
          <pc:docMk/>
          <pc:sldMk cId="1450212659" sldId="672"/>
        </pc:sldMkLst>
      </pc:sldChg>
      <pc:sldChg chg="modSp del mod">
        <pc:chgData name="Malek Alkholy" userId="b8ea5062cb0c2681" providerId="LiveId" clId="{2B336989-4DCB-4666-85E5-9D85451CCB75}" dt="2025-07-24T18:19:48.303" v="950" actId="47"/>
        <pc:sldMkLst>
          <pc:docMk/>
          <pc:sldMk cId="3979594140" sldId="674"/>
        </pc:sldMkLst>
      </pc:sldChg>
      <pc:sldChg chg="addSp delSp modSp mod">
        <pc:chgData name="Malek Alkholy" userId="b8ea5062cb0c2681" providerId="LiveId" clId="{2B336989-4DCB-4666-85E5-9D85451CCB75}" dt="2025-07-24T20:06:40.005" v="1215" actId="1076"/>
        <pc:sldMkLst>
          <pc:docMk/>
          <pc:sldMk cId="1388600311" sldId="675"/>
        </pc:sldMkLst>
      </pc:sldChg>
      <pc:sldChg chg="modSp del mod">
        <pc:chgData name="Malek Alkholy" userId="b8ea5062cb0c2681" providerId="LiveId" clId="{2B336989-4DCB-4666-85E5-9D85451CCB75}" dt="2025-07-24T19:35:10.837" v="1002" actId="47"/>
        <pc:sldMkLst>
          <pc:docMk/>
          <pc:sldMk cId="547411023" sldId="677"/>
        </pc:sldMkLst>
      </pc:sldChg>
      <pc:sldChg chg="new del">
        <pc:chgData name="Malek Alkholy" userId="b8ea5062cb0c2681" providerId="LiveId" clId="{2B336989-4DCB-4666-85E5-9D85451CCB75}" dt="2025-07-24T16:30:19.121" v="578" actId="47"/>
        <pc:sldMkLst>
          <pc:docMk/>
          <pc:sldMk cId="880826283" sldId="678"/>
        </pc:sldMkLst>
      </pc:sldChg>
      <pc:sldChg chg="new del">
        <pc:chgData name="Malek Alkholy" userId="b8ea5062cb0c2681" providerId="LiveId" clId="{2B336989-4DCB-4666-85E5-9D85451CCB75}" dt="2025-07-24T14:17:59.615" v="20" actId="47"/>
        <pc:sldMkLst>
          <pc:docMk/>
          <pc:sldMk cId="3497360524" sldId="678"/>
        </pc:sldMkLst>
      </pc:sldChg>
      <pc:sldChg chg="modSp add del mod">
        <pc:chgData name="Malek Alkholy" userId="b8ea5062cb0c2681" providerId="LiveId" clId="{2B336989-4DCB-4666-85E5-9D85451CCB75}" dt="2025-07-24T16:30:04.180" v="575" actId="2696"/>
        <pc:sldMkLst>
          <pc:docMk/>
          <pc:sldMk cId="137057436" sldId="679"/>
        </pc:sldMkLst>
      </pc:sldChg>
      <pc:sldChg chg="modSp add mod">
        <pc:chgData name="Malek Alkholy" userId="b8ea5062cb0c2681" providerId="LiveId" clId="{2B336989-4DCB-4666-85E5-9D85451CCB75}" dt="2025-07-24T16:33:05.156" v="644" actId="404"/>
        <pc:sldMkLst>
          <pc:docMk/>
          <pc:sldMk cId="4156772381" sldId="679"/>
        </pc:sldMkLst>
      </pc:sldChg>
      <pc:sldChg chg="new del">
        <pc:chgData name="Malek Alkholy" userId="b8ea5062cb0c2681" providerId="LiveId" clId="{2B336989-4DCB-4666-85E5-9D85451CCB75}" dt="2025-07-24T14:33:57.552" v="140" actId="47"/>
        <pc:sldMkLst>
          <pc:docMk/>
          <pc:sldMk cId="304222688" sldId="680"/>
        </pc:sldMkLst>
      </pc:sldChg>
      <pc:sldChg chg="modSp add del mod">
        <pc:chgData name="Malek Alkholy" userId="b8ea5062cb0c2681" providerId="LiveId" clId="{2B336989-4DCB-4666-85E5-9D85451CCB75}" dt="2025-07-24T16:30:04.180" v="575" actId="2696"/>
        <pc:sldMkLst>
          <pc:docMk/>
          <pc:sldMk cId="411191674" sldId="681"/>
        </pc:sldMkLst>
      </pc:sldChg>
      <pc:sldChg chg="modSp add mod">
        <pc:chgData name="Malek Alkholy" userId="b8ea5062cb0c2681" providerId="LiveId" clId="{2B336989-4DCB-4666-85E5-9D85451CCB75}" dt="2025-07-24T16:33:28.331" v="649" actId="207"/>
        <pc:sldMkLst>
          <pc:docMk/>
          <pc:sldMk cId="2664142546" sldId="681"/>
        </pc:sldMkLst>
      </pc:sldChg>
      <pc:sldChg chg="new del">
        <pc:chgData name="Malek Alkholy" userId="b8ea5062cb0c2681" providerId="LiveId" clId="{2B336989-4DCB-4666-85E5-9D85451CCB75}" dt="2025-07-24T14:55:46.760" v="244" actId="47"/>
        <pc:sldMkLst>
          <pc:docMk/>
          <pc:sldMk cId="4157369915" sldId="682"/>
        </pc:sldMkLst>
      </pc:sldChg>
      <pc:sldChg chg="modSp add mod">
        <pc:chgData name="Malek Alkholy" userId="b8ea5062cb0c2681" providerId="LiveId" clId="{2B336989-4DCB-4666-85E5-9D85451CCB75}" dt="2025-07-24T19:38:38.450" v="1009" actId="14100"/>
        <pc:sldMkLst>
          <pc:docMk/>
          <pc:sldMk cId="722185098" sldId="683"/>
        </pc:sldMkLst>
      </pc:sldChg>
      <pc:sldChg chg="add del">
        <pc:chgData name="Malek Alkholy" userId="b8ea5062cb0c2681" providerId="LiveId" clId="{2B336989-4DCB-4666-85E5-9D85451CCB75}" dt="2025-07-24T16:30:04.180" v="575" actId="2696"/>
        <pc:sldMkLst>
          <pc:docMk/>
          <pc:sldMk cId="4168655776" sldId="683"/>
        </pc:sldMkLst>
      </pc:sldChg>
      <pc:sldChg chg="new del">
        <pc:chgData name="Malek Alkholy" userId="b8ea5062cb0c2681" providerId="LiveId" clId="{2B336989-4DCB-4666-85E5-9D85451CCB75}" dt="2025-07-24T16:34:35.728" v="654" actId="47"/>
        <pc:sldMkLst>
          <pc:docMk/>
          <pc:sldMk cId="2794198591" sldId="684"/>
        </pc:sldMkLst>
      </pc:sldChg>
    </pc:docChg>
  </pc:docChgLst>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sldChg>
      <pc:sldChg chg="addSp delSp modSp mod">
        <pc:chgData name="Malek Alkholy" userId="b8ea5062cb0c2681" providerId="LiveId" clId="{F71AD8EA-3688-455A-9FD2-9B9BFB357283}" dt="2024-09-19T12:37:04.728" v="2666" actId="2710"/>
        <pc:sldMkLst>
          <pc:docMk/>
          <pc:sldMk cId="3886240308" sldId="518"/>
        </pc:sldMkLst>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ldChg>
      <pc:sldChg chg="addSp delSp modSp add mod">
        <pc:chgData name="Malek Alkholy" userId="b8ea5062cb0c2681" providerId="LiveId" clId="{F71AD8EA-3688-455A-9FD2-9B9BFB357283}" dt="2024-09-19T12:38:11.184" v="2676" actId="1076"/>
        <pc:sldMkLst>
          <pc:docMk/>
          <pc:sldMk cId="2341440292" sldId="521"/>
        </pc:sldMkLst>
      </pc:sldChg>
      <pc:sldChg chg="addSp modSp new del">
        <pc:chgData name="Malek Alkholy" userId="b8ea5062cb0c2681" providerId="LiveId" clId="{F71AD8EA-3688-455A-9FD2-9B9BFB357283}" dt="2024-09-19T12:38:35.873" v="2680" actId="47"/>
        <pc:sldMkLst>
          <pc:docMk/>
          <pc:sldMk cId="3753185635" sldId="522"/>
        </pc:sldMkLst>
      </pc:sldChg>
      <pc:sldChg chg="addSp delSp modSp add mod">
        <pc:chgData name="Malek Alkholy" userId="b8ea5062cb0c2681" providerId="LiveId" clId="{F71AD8EA-3688-455A-9FD2-9B9BFB357283}" dt="2024-09-19T12:38:59.844" v="2683" actId="1076"/>
        <pc:sldMkLst>
          <pc:docMk/>
          <pc:sldMk cId="1617172121" sldId="523"/>
        </pc:sldMkLst>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ldChg>
      <pc:sldChg chg="addSp delSp modSp new del mod">
        <pc:chgData name="Malek Alkholy" userId="b8ea5062cb0c2681" providerId="LiveId" clId="{F71AD8EA-3688-455A-9FD2-9B9BFB357283}" dt="2024-09-19T13:32:29.563" v="2796" actId="47"/>
        <pc:sldMkLst>
          <pc:docMk/>
          <pc:sldMk cId="1231176468" sldId="536"/>
        </pc:sldMkLst>
      </pc:sldChg>
      <pc:sldChg chg="addSp delSp modSp add mod">
        <pc:chgData name="Malek Alkholy" userId="b8ea5062cb0c2681" providerId="LiveId" clId="{F71AD8EA-3688-455A-9FD2-9B9BFB357283}" dt="2024-09-19T13:34:44.757" v="2803" actId="20577"/>
        <pc:sldMkLst>
          <pc:docMk/>
          <pc:sldMk cId="251659004" sldId="537"/>
        </pc:sldMkLst>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ldChg>
    </pc:docChg>
  </pc:docChgLst>
  <pc:docChgLst>
    <pc:chgData name="Malek Alkholy" userId="b8ea5062cb0c2681" providerId="LiveId" clId="{DCE6CFC1-AB7E-4436-8876-D67E193B00CB}"/>
    <pc:docChg chg="custSel addSld delSld modSld sldOrd modSection">
      <pc:chgData name="Malek Alkholy" userId="b8ea5062cb0c2681" providerId="LiveId" clId="{DCE6CFC1-AB7E-4436-8876-D67E193B00CB}" dt="2025-08-04T18:59:23.184" v="503" actId="20577"/>
      <pc:docMkLst>
        <pc:docMk/>
      </pc:docMkLst>
      <pc:sldChg chg="modSp mod">
        <pc:chgData name="Malek Alkholy" userId="b8ea5062cb0c2681" providerId="LiveId" clId="{DCE6CFC1-AB7E-4436-8876-D67E193B00CB}" dt="2025-08-03T00:08:47.421" v="63"/>
        <pc:sldMkLst>
          <pc:docMk/>
          <pc:sldMk cId="0" sldId="271"/>
        </pc:sldMkLst>
        <pc:spChg chg="mod">
          <ac:chgData name="Malek Alkholy" userId="b8ea5062cb0c2681" providerId="LiveId" clId="{DCE6CFC1-AB7E-4436-8876-D67E193B00CB}" dt="2025-08-03T00:07:12.343" v="19" actId="313"/>
          <ac:spMkLst>
            <pc:docMk/>
            <pc:sldMk cId="0" sldId="271"/>
            <ac:spMk id="11" creationId="{00000000-0000-0000-0000-000000000000}"/>
          </ac:spMkLst>
        </pc:spChg>
        <pc:spChg chg="mod">
          <ac:chgData name="Malek Alkholy" userId="b8ea5062cb0c2681" providerId="LiveId" clId="{DCE6CFC1-AB7E-4436-8876-D67E193B00CB}" dt="2025-08-03T00:08:47.421" v="63"/>
          <ac:spMkLst>
            <pc:docMk/>
            <pc:sldMk cId="0" sldId="271"/>
            <ac:spMk id="34" creationId="{00000000-0000-0000-0000-000000000000}"/>
          </ac:spMkLst>
        </pc:spChg>
      </pc:sldChg>
      <pc:sldChg chg="modSp mod">
        <pc:chgData name="Malek Alkholy" userId="b8ea5062cb0c2681" providerId="LiveId" clId="{DCE6CFC1-AB7E-4436-8876-D67E193B00CB}" dt="2025-08-03T00:06:56.895" v="18" actId="20577"/>
        <pc:sldMkLst>
          <pc:docMk/>
          <pc:sldMk cId="0" sldId="303"/>
        </pc:sldMkLst>
        <pc:spChg chg="mod">
          <ac:chgData name="Malek Alkholy" userId="b8ea5062cb0c2681" providerId="LiveId" clId="{DCE6CFC1-AB7E-4436-8876-D67E193B00CB}" dt="2025-08-03T00:06:56.895" v="18" actId="20577"/>
          <ac:spMkLst>
            <pc:docMk/>
            <pc:sldMk cId="0" sldId="303"/>
            <ac:spMk id="10" creationId="{00000000-0000-0000-0000-000000000000}"/>
          </ac:spMkLst>
        </pc:spChg>
      </pc:sldChg>
      <pc:sldChg chg="modSp mod">
        <pc:chgData name="Malek Alkholy" userId="b8ea5062cb0c2681" providerId="LiveId" clId="{DCE6CFC1-AB7E-4436-8876-D67E193B00CB}" dt="2025-08-03T00:06:40.904" v="4" actId="20577"/>
        <pc:sldMkLst>
          <pc:docMk/>
          <pc:sldMk cId="0" sldId="480"/>
        </pc:sldMkLst>
        <pc:spChg chg="mod">
          <ac:chgData name="Malek Alkholy" userId="b8ea5062cb0c2681" providerId="LiveId" clId="{DCE6CFC1-AB7E-4436-8876-D67E193B00CB}" dt="2025-08-03T00:06:40.904" v="4" actId="20577"/>
          <ac:spMkLst>
            <pc:docMk/>
            <pc:sldMk cId="0" sldId="480"/>
            <ac:spMk id="34" creationId="{00000000-0000-0000-0000-000000000000}"/>
          </ac:spMkLst>
        </pc:spChg>
      </pc:sldChg>
      <pc:sldChg chg="addSp delSp modSp mod">
        <pc:chgData name="Malek Alkholy" userId="b8ea5062cb0c2681" providerId="LiveId" clId="{DCE6CFC1-AB7E-4436-8876-D67E193B00CB}" dt="2025-08-04T16:02:22.911" v="304" actId="1076"/>
        <pc:sldMkLst>
          <pc:docMk/>
          <pc:sldMk cId="38798439" sldId="541"/>
        </pc:sldMkLst>
        <pc:spChg chg="mod">
          <ac:chgData name="Malek Alkholy" userId="b8ea5062cb0c2681" providerId="LiveId" clId="{DCE6CFC1-AB7E-4436-8876-D67E193B00CB}" dt="2025-08-03T00:07:13.060" v="20" actId="313"/>
          <ac:spMkLst>
            <pc:docMk/>
            <pc:sldMk cId="38798439" sldId="541"/>
            <ac:spMk id="3" creationId="{22B9372E-F18B-0A56-3507-CF0D98D4F0FB}"/>
          </ac:spMkLst>
        </pc:spChg>
        <pc:spChg chg="mod">
          <ac:chgData name="Malek Alkholy" userId="b8ea5062cb0c2681" providerId="LiveId" clId="{DCE6CFC1-AB7E-4436-8876-D67E193B00CB}" dt="2025-08-03T00:09:18.099" v="65" actId="207"/>
          <ac:spMkLst>
            <pc:docMk/>
            <pc:sldMk cId="38798439" sldId="541"/>
            <ac:spMk id="25" creationId="{00000000-0000-0000-0000-000000000000}"/>
          </ac:spMkLst>
        </pc:spChg>
        <pc:picChg chg="add mod">
          <ac:chgData name="Malek Alkholy" userId="b8ea5062cb0c2681" providerId="LiveId" clId="{DCE6CFC1-AB7E-4436-8876-D67E193B00CB}" dt="2025-08-04T16:02:22.911" v="304" actId="1076"/>
          <ac:picMkLst>
            <pc:docMk/>
            <pc:sldMk cId="38798439" sldId="541"/>
            <ac:picMk id="4" creationId="{4DA120E9-9C04-5001-817F-5BE2296CB070}"/>
          </ac:picMkLst>
        </pc:picChg>
        <pc:picChg chg="del">
          <ac:chgData name="Malek Alkholy" userId="b8ea5062cb0c2681" providerId="LiveId" clId="{DCE6CFC1-AB7E-4436-8876-D67E193B00CB}" dt="2025-08-04T16:01:51.296" v="302" actId="478"/>
          <ac:picMkLst>
            <pc:docMk/>
            <pc:sldMk cId="38798439" sldId="541"/>
            <ac:picMk id="6" creationId="{35EF7155-EE84-0085-0840-628B078178CF}"/>
          </ac:picMkLst>
        </pc:picChg>
      </pc:sldChg>
      <pc:sldChg chg="modSp mod">
        <pc:chgData name="Malek Alkholy" userId="b8ea5062cb0c2681" providerId="LiveId" clId="{DCE6CFC1-AB7E-4436-8876-D67E193B00CB}" dt="2025-08-04T15:56:31.666" v="285" actId="21"/>
        <pc:sldMkLst>
          <pc:docMk/>
          <pc:sldMk cId="2363869297" sldId="543"/>
        </pc:sldMkLst>
        <pc:spChg chg="mod">
          <ac:chgData name="Malek Alkholy" userId="b8ea5062cb0c2681" providerId="LiveId" clId="{DCE6CFC1-AB7E-4436-8876-D67E193B00CB}" dt="2025-08-03T00:07:14.861" v="28" actId="313"/>
          <ac:spMkLst>
            <pc:docMk/>
            <pc:sldMk cId="2363869297" sldId="543"/>
            <ac:spMk id="3" creationId="{22B9372E-F18B-0A56-3507-CF0D98D4F0FB}"/>
          </ac:spMkLst>
        </pc:spChg>
        <pc:spChg chg="mod">
          <ac:chgData name="Malek Alkholy" userId="b8ea5062cb0c2681" providerId="LiveId" clId="{DCE6CFC1-AB7E-4436-8876-D67E193B00CB}" dt="2025-08-04T15:56:31.666" v="285" actId="21"/>
          <ac:spMkLst>
            <pc:docMk/>
            <pc:sldMk cId="2363869297" sldId="543"/>
            <ac:spMk id="25" creationId="{00000000-0000-0000-0000-000000000000}"/>
          </ac:spMkLst>
        </pc:spChg>
      </pc:sldChg>
      <pc:sldChg chg="addSp delSp modSp mod">
        <pc:chgData name="Malek Alkholy" userId="b8ea5062cb0c2681" providerId="LiveId" clId="{DCE6CFC1-AB7E-4436-8876-D67E193B00CB}" dt="2025-08-04T16:02:49.171" v="312" actId="14100"/>
        <pc:sldMkLst>
          <pc:docMk/>
          <pc:sldMk cId="2363337939" sldId="544"/>
        </pc:sldMkLst>
        <pc:spChg chg="mod">
          <ac:chgData name="Malek Alkholy" userId="b8ea5062cb0c2681" providerId="LiveId" clId="{DCE6CFC1-AB7E-4436-8876-D67E193B00CB}" dt="2025-08-03T00:07:13.995" v="23" actId="313"/>
          <ac:spMkLst>
            <pc:docMk/>
            <pc:sldMk cId="2363337939" sldId="544"/>
            <ac:spMk id="3" creationId="{22B9372E-F18B-0A56-3507-CF0D98D4F0FB}"/>
          </ac:spMkLst>
        </pc:spChg>
        <pc:spChg chg="mod">
          <ac:chgData name="Malek Alkholy" userId="b8ea5062cb0c2681" providerId="LiveId" clId="{DCE6CFC1-AB7E-4436-8876-D67E193B00CB}" dt="2025-08-04T16:02:49.171" v="312" actId="14100"/>
          <ac:spMkLst>
            <pc:docMk/>
            <pc:sldMk cId="2363337939" sldId="544"/>
            <ac:spMk id="25" creationId="{00000000-0000-0000-0000-000000000000}"/>
          </ac:spMkLst>
        </pc:spChg>
        <pc:picChg chg="del">
          <ac:chgData name="Malek Alkholy" userId="b8ea5062cb0c2681" providerId="LiveId" clId="{DCE6CFC1-AB7E-4436-8876-D67E193B00CB}" dt="2025-08-04T16:02:42.649" v="310" actId="478"/>
          <ac:picMkLst>
            <pc:docMk/>
            <pc:sldMk cId="2363337939" sldId="544"/>
            <ac:picMk id="2" creationId="{91F1DD84-4C44-D9EB-FA76-F25D40FF7EEE}"/>
          </ac:picMkLst>
        </pc:picChg>
        <pc:picChg chg="add mod">
          <ac:chgData name="Malek Alkholy" userId="b8ea5062cb0c2681" providerId="LiveId" clId="{DCE6CFC1-AB7E-4436-8876-D67E193B00CB}" dt="2025-08-04T16:02:43.652" v="311"/>
          <ac:picMkLst>
            <pc:docMk/>
            <pc:sldMk cId="2363337939" sldId="544"/>
            <ac:picMk id="4" creationId="{19ED0CB6-FF14-C312-FDDD-2252C59B1BD5}"/>
          </ac:picMkLst>
        </pc:picChg>
      </pc:sldChg>
      <pc:sldChg chg="addSp delSp modSp mod">
        <pc:chgData name="Malek Alkholy" userId="b8ea5062cb0c2681" providerId="LiveId" clId="{DCE6CFC1-AB7E-4436-8876-D67E193B00CB}" dt="2025-08-04T17:45:33.469" v="314"/>
        <pc:sldMkLst>
          <pc:docMk/>
          <pc:sldMk cId="1692542848" sldId="546"/>
        </pc:sldMkLst>
        <pc:spChg chg="mod">
          <ac:chgData name="Malek Alkholy" userId="b8ea5062cb0c2681" providerId="LiveId" clId="{DCE6CFC1-AB7E-4436-8876-D67E193B00CB}" dt="2025-08-03T00:07:14.160" v="24" actId="313"/>
          <ac:spMkLst>
            <pc:docMk/>
            <pc:sldMk cId="1692542848" sldId="546"/>
            <ac:spMk id="3" creationId="{22B9372E-F18B-0A56-3507-CF0D98D4F0FB}"/>
          </ac:spMkLst>
        </pc:spChg>
        <pc:spChg chg="mod">
          <ac:chgData name="Malek Alkholy" userId="b8ea5062cb0c2681" providerId="LiveId" clId="{DCE6CFC1-AB7E-4436-8876-D67E193B00CB}" dt="2025-08-04T15:55:34.985" v="284" actId="20577"/>
          <ac:spMkLst>
            <pc:docMk/>
            <pc:sldMk cId="1692542848" sldId="546"/>
            <ac:spMk id="25" creationId="{00000000-0000-0000-0000-000000000000}"/>
          </ac:spMkLst>
        </pc:spChg>
        <pc:picChg chg="add mod">
          <ac:chgData name="Malek Alkholy" userId="b8ea5062cb0c2681" providerId="LiveId" clId="{DCE6CFC1-AB7E-4436-8876-D67E193B00CB}" dt="2025-08-04T17:45:33.469" v="314"/>
          <ac:picMkLst>
            <pc:docMk/>
            <pc:sldMk cId="1692542848" sldId="546"/>
            <ac:picMk id="2" creationId="{8AC22C0C-10E4-F92D-E854-6216A5995C0F}"/>
          </ac:picMkLst>
        </pc:picChg>
        <pc:picChg chg="del">
          <ac:chgData name="Malek Alkholy" userId="b8ea5062cb0c2681" providerId="LiveId" clId="{DCE6CFC1-AB7E-4436-8876-D67E193B00CB}" dt="2025-08-04T17:45:32.515" v="313" actId="478"/>
          <ac:picMkLst>
            <pc:docMk/>
            <pc:sldMk cId="1692542848" sldId="546"/>
            <ac:picMk id="4" creationId="{62CB402E-F029-B65F-FD95-FEE41B4C2CF4}"/>
          </ac:picMkLst>
        </pc:picChg>
      </pc:sldChg>
      <pc:sldChg chg="modSp mod">
        <pc:chgData name="Malek Alkholy" userId="b8ea5062cb0c2681" providerId="LiveId" clId="{DCE6CFC1-AB7E-4436-8876-D67E193B00CB}" dt="2025-08-04T15:56:39.877" v="288" actId="20577"/>
        <pc:sldMkLst>
          <pc:docMk/>
          <pc:sldMk cId="1140162630" sldId="547"/>
        </pc:sldMkLst>
        <pc:spChg chg="mod">
          <ac:chgData name="Malek Alkholy" userId="b8ea5062cb0c2681" providerId="LiveId" clId="{DCE6CFC1-AB7E-4436-8876-D67E193B00CB}" dt="2025-08-03T00:07:14.688" v="27" actId="313"/>
          <ac:spMkLst>
            <pc:docMk/>
            <pc:sldMk cId="1140162630" sldId="547"/>
            <ac:spMk id="3" creationId="{22B9372E-F18B-0A56-3507-CF0D98D4F0FB}"/>
          </ac:spMkLst>
        </pc:spChg>
        <pc:spChg chg="mod">
          <ac:chgData name="Malek Alkholy" userId="b8ea5062cb0c2681" providerId="LiveId" clId="{DCE6CFC1-AB7E-4436-8876-D67E193B00CB}" dt="2025-08-04T15:56:39.877" v="288" actId="20577"/>
          <ac:spMkLst>
            <pc:docMk/>
            <pc:sldMk cId="1140162630" sldId="547"/>
            <ac:spMk id="25" creationId="{00000000-0000-0000-0000-000000000000}"/>
          </ac:spMkLst>
        </pc:spChg>
      </pc:sldChg>
      <pc:sldChg chg="modSp mod">
        <pc:chgData name="Malek Alkholy" userId="b8ea5062cb0c2681" providerId="LiveId" clId="{DCE6CFC1-AB7E-4436-8876-D67E193B00CB}" dt="2025-08-04T15:56:52.953" v="290" actId="20577"/>
        <pc:sldMkLst>
          <pc:docMk/>
          <pc:sldMk cId="1800775181" sldId="549"/>
        </pc:sldMkLst>
        <pc:spChg chg="mod">
          <ac:chgData name="Malek Alkholy" userId="b8ea5062cb0c2681" providerId="LiveId" clId="{DCE6CFC1-AB7E-4436-8876-D67E193B00CB}" dt="2025-08-03T00:07:15.042" v="29" actId="313"/>
          <ac:spMkLst>
            <pc:docMk/>
            <pc:sldMk cId="1800775181" sldId="549"/>
            <ac:spMk id="3" creationId="{22B9372E-F18B-0A56-3507-CF0D98D4F0FB}"/>
          </ac:spMkLst>
        </pc:spChg>
        <pc:spChg chg="mod">
          <ac:chgData name="Malek Alkholy" userId="b8ea5062cb0c2681" providerId="LiveId" clId="{DCE6CFC1-AB7E-4436-8876-D67E193B00CB}" dt="2025-08-04T15:56:52.953" v="290" actId="20577"/>
          <ac:spMkLst>
            <pc:docMk/>
            <pc:sldMk cId="1800775181" sldId="549"/>
            <ac:spMk id="25" creationId="{00000000-0000-0000-0000-000000000000}"/>
          </ac:spMkLst>
        </pc:spChg>
      </pc:sldChg>
      <pc:sldChg chg="modSp mod">
        <pc:chgData name="Malek Alkholy" userId="b8ea5062cb0c2681" providerId="LiveId" clId="{DCE6CFC1-AB7E-4436-8876-D67E193B00CB}" dt="2025-08-03T00:20:45.566" v="75"/>
        <pc:sldMkLst>
          <pc:docMk/>
          <pc:sldMk cId="4033472675" sldId="551"/>
        </pc:sldMkLst>
        <pc:spChg chg="mod">
          <ac:chgData name="Malek Alkholy" userId="b8ea5062cb0c2681" providerId="LiveId" clId="{DCE6CFC1-AB7E-4436-8876-D67E193B00CB}" dt="2025-08-03T00:07:15.204" v="30" actId="313"/>
          <ac:spMkLst>
            <pc:docMk/>
            <pc:sldMk cId="4033472675" sldId="551"/>
            <ac:spMk id="3" creationId="{22B9372E-F18B-0A56-3507-CF0D98D4F0FB}"/>
          </ac:spMkLst>
        </pc:spChg>
        <pc:spChg chg="mod">
          <ac:chgData name="Malek Alkholy" userId="b8ea5062cb0c2681" providerId="LiveId" clId="{DCE6CFC1-AB7E-4436-8876-D67E193B00CB}" dt="2025-08-03T00:20:45.566" v="75"/>
          <ac:spMkLst>
            <pc:docMk/>
            <pc:sldMk cId="4033472675" sldId="551"/>
            <ac:spMk id="25" creationId="{00000000-0000-0000-0000-000000000000}"/>
          </ac:spMkLst>
        </pc:spChg>
      </pc:sldChg>
      <pc:sldChg chg="modSp mod">
        <pc:chgData name="Malek Alkholy" userId="b8ea5062cb0c2681" providerId="LiveId" clId="{DCE6CFC1-AB7E-4436-8876-D67E193B00CB}" dt="2025-08-03T00:21:05.993" v="76"/>
        <pc:sldMkLst>
          <pc:docMk/>
          <pc:sldMk cId="1243276405" sldId="553"/>
        </pc:sldMkLst>
        <pc:spChg chg="mod">
          <ac:chgData name="Malek Alkholy" userId="b8ea5062cb0c2681" providerId="LiveId" clId="{DCE6CFC1-AB7E-4436-8876-D67E193B00CB}" dt="2025-08-03T00:07:15.376" v="31" actId="313"/>
          <ac:spMkLst>
            <pc:docMk/>
            <pc:sldMk cId="1243276405" sldId="553"/>
            <ac:spMk id="3" creationId="{22B9372E-F18B-0A56-3507-CF0D98D4F0FB}"/>
          </ac:spMkLst>
        </pc:spChg>
        <pc:spChg chg="mod">
          <ac:chgData name="Malek Alkholy" userId="b8ea5062cb0c2681" providerId="LiveId" clId="{DCE6CFC1-AB7E-4436-8876-D67E193B00CB}" dt="2025-08-03T00:21:05.993" v="76"/>
          <ac:spMkLst>
            <pc:docMk/>
            <pc:sldMk cId="1243276405" sldId="553"/>
            <ac:spMk id="25" creationId="{00000000-0000-0000-0000-000000000000}"/>
          </ac:spMkLst>
        </pc:spChg>
      </pc:sldChg>
      <pc:sldChg chg="modSp mod">
        <pc:chgData name="Malek Alkholy" userId="b8ea5062cb0c2681" providerId="LiveId" clId="{DCE6CFC1-AB7E-4436-8876-D67E193B00CB}" dt="2025-08-04T15:48:51.009" v="227" actId="403"/>
        <pc:sldMkLst>
          <pc:docMk/>
          <pc:sldMk cId="2946330290" sldId="555"/>
        </pc:sldMkLst>
        <pc:spChg chg="mod">
          <ac:chgData name="Malek Alkholy" userId="b8ea5062cb0c2681" providerId="LiveId" clId="{DCE6CFC1-AB7E-4436-8876-D67E193B00CB}" dt="2025-08-03T00:07:15.717" v="32" actId="313"/>
          <ac:spMkLst>
            <pc:docMk/>
            <pc:sldMk cId="2946330290" sldId="555"/>
            <ac:spMk id="3" creationId="{22B9372E-F18B-0A56-3507-CF0D98D4F0FB}"/>
          </ac:spMkLst>
        </pc:spChg>
        <pc:spChg chg="mod">
          <ac:chgData name="Malek Alkholy" userId="b8ea5062cb0c2681" providerId="LiveId" clId="{DCE6CFC1-AB7E-4436-8876-D67E193B00CB}" dt="2025-08-04T15:48:51.009" v="227" actId="403"/>
          <ac:spMkLst>
            <pc:docMk/>
            <pc:sldMk cId="2946330290" sldId="555"/>
            <ac:spMk id="25" creationId="{00000000-0000-0000-0000-000000000000}"/>
          </ac:spMkLst>
        </pc:spChg>
      </pc:sldChg>
      <pc:sldChg chg="modSp mod">
        <pc:chgData name="Malek Alkholy" userId="b8ea5062cb0c2681" providerId="LiveId" clId="{DCE6CFC1-AB7E-4436-8876-D67E193B00CB}" dt="2025-08-03T00:23:28.347" v="78"/>
        <pc:sldMkLst>
          <pc:docMk/>
          <pc:sldMk cId="872543429" sldId="557"/>
        </pc:sldMkLst>
        <pc:spChg chg="mod">
          <ac:chgData name="Malek Alkholy" userId="b8ea5062cb0c2681" providerId="LiveId" clId="{DCE6CFC1-AB7E-4436-8876-D67E193B00CB}" dt="2025-08-03T00:07:15.897" v="33" actId="313"/>
          <ac:spMkLst>
            <pc:docMk/>
            <pc:sldMk cId="872543429" sldId="557"/>
            <ac:spMk id="3" creationId="{22B9372E-F18B-0A56-3507-CF0D98D4F0FB}"/>
          </ac:spMkLst>
        </pc:spChg>
        <pc:spChg chg="mod">
          <ac:chgData name="Malek Alkholy" userId="b8ea5062cb0c2681" providerId="LiveId" clId="{DCE6CFC1-AB7E-4436-8876-D67E193B00CB}" dt="2025-08-03T00:23:28.347" v="78"/>
          <ac:spMkLst>
            <pc:docMk/>
            <pc:sldMk cId="872543429" sldId="557"/>
            <ac:spMk id="25" creationId="{00000000-0000-0000-0000-000000000000}"/>
          </ac:spMkLst>
        </pc:spChg>
      </pc:sldChg>
      <pc:sldChg chg="modSp mod ord">
        <pc:chgData name="Malek Alkholy" userId="b8ea5062cb0c2681" providerId="LiveId" clId="{DCE6CFC1-AB7E-4436-8876-D67E193B00CB}" dt="2025-08-04T17:47:25.755" v="315" actId="1076"/>
        <pc:sldMkLst>
          <pc:docMk/>
          <pc:sldMk cId="2879204507" sldId="558"/>
        </pc:sldMkLst>
        <pc:spChg chg="mod">
          <ac:chgData name="Malek Alkholy" userId="b8ea5062cb0c2681" providerId="LiveId" clId="{DCE6CFC1-AB7E-4436-8876-D67E193B00CB}" dt="2025-08-03T00:07:16.257" v="35" actId="313"/>
          <ac:spMkLst>
            <pc:docMk/>
            <pc:sldMk cId="2879204507" sldId="558"/>
            <ac:spMk id="3" creationId="{22B9372E-F18B-0A56-3507-CF0D98D4F0FB}"/>
          </ac:spMkLst>
        </pc:spChg>
        <pc:spChg chg="mod">
          <ac:chgData name="Malek Alkholy" userId="b8ea5062cb0c2681" providerId="LiveId" clId="{DCE6CFC1-AB7E-4436-8876-D67E193B00CB}" dt="2025-08-03T00:24:04.619" v="85"/>
          <ac:spMkLst>
            <pc:docMk/>
            <pc:sldMk cId="2879204507" sldId="558"/>
            <ac:spMk id="25" creationId="{00000000-0000-0000-0000-000000000000}"/>
          </ac:spMkLst>
        </pc:spChg>
        <pc:picChg chg="mod">
          <ac:chgData name="Malek Alkholy" userId="b8ea5062cb0c2681" providerId="LiveId" clId="{DCE6CFC1-AB7E-4436-8876-D67E193B00CB}" dt="2025-08-04T17:47:25.755" v="315" actId="1076"/>
          <ac:picMkLst>
            <pc:docMk/>
            <pc:sldMk cId="2879204507" sldId="558"/>
            <ac:picMk id="4" creationId="{CECE250D-6C20-9C89-4312-B9C85746CE67}"/>
          </ac:picMkLst>
        </pc:picChg>
      </pc:sldChg>
      <pc:sldChg chg="modSp del mod ord">
        <pc:chgData name="Malek Alkholy" userId="b8ea5062cb0c2681" providerId="LiveId" clId="{DCE6CFC1-AB7E-4436-8876-D67E193B00CB}" dt="2025-08-03T00:43:02.742" v="159" actId="47"/>
        <pc:sldMkLst>
          <pc:docMk/>
          <pc:sldMk cId="1517959432" sldId="560"/>
        </pc:sldMkLst>
        <pc:spChg chg="mod">
          <ac:chgData name="Malek Alkholy" userId="b8ea5062cb0c2681" providerId="LiveId" clId="{DCE6CFC1-AB7E-4436-8876-D67E193B00CB}" dt="2025-08-03T00:07:16.089" v="34" actId="313"/>
          <ac:spMkLst>
            <pc:docMk/>
            <pc:sldMk cId="1517959432" sldId="560"/>
            <ac:spMk id="3" creationId="{22B9372E-F18B-0A56-3507-CF0D98D4F0FB}"/>
          </ac:spMkLst>
        </pc:spChg>
      </pc:sldChg>
      <pc:sldChg chg="modSp mod">
        <pc:chgData name="Malek Alkholy" userId="b8ea5062cb0c2681" providerId="LiveId" clId="{DCE6CFC1-AB7E-4436-8876-D67E193B00CB}" dt="2025-08-03T00:42:41.792" v="158" actId="207"/>
        <pc:sldMkLst>
          <pc:docMk/>
          <pc:sldMk cId="1112698295" sldId="565"/>
        </pc:sldMkLst>
        <pc:spChg chg="mod">
          <ac:chgData name="Malek Alkholy" userId="b8ea5062cb0c2681" providerId="LiveId" clId="{DCE6CFC1-AB7E-4436-8876-D67E193B00CB}" dt="2025-08-03T00:07:30.397" v="62" actId="313"/>
          <ac:spMkLst>
            <pc:docMk/>
            <pc:sldMk cId="1112698295" sldId="565"/>
            <ac:spMk id="3" creationId="{809C0DAC-E4BE-0DCD-C872-9CED40599B01}"/>
          </ac:spMkLst>
        </pc:spChg>
        <pc:spChg chg="mod">
          <ac:chgData name="Malek Alkholy" userId="b8ea5062cb0c2681" providerId="LiveId" clId="{DCE6CFC1-AB7E-4436-8876-D67E193B00CB}" dt="2025-08-03T00:42:41.792" v="158" actId="207"/>
          <ac:spMkLst>
            <pc:docMk/>
            <pc:sldMk cId="1112698295" sldId="565"/>
            <ac:spMk id="25" creationId="{C208D7DB-FEDA-636C-35E0-914EB34FC69B}"/>
          </ac:spMkLst>
        </pc:spChg>
      </pc:sldChg>
      <pc:sldChg chg="modSp mod ord">
        <pc:chgData name="Malek Alkholy" userId="b8ea5062cb0c2681" providerId="LiveId" clId="{DCE6CFC1-AB7E-4436-8876-D67E193B00CB}" dt="2025-08-04T17:57:10.652" v="329" actId="20577"/>
        <pc:sldMkLst>
          <pc:docMk/>
          <pc:sldMk cId="3030735572" sldId="567"/>
        </pc:sldMkLst>
        <pc:spChg chg="mod">
          <ac:chgData name="Malek Alkholy" userId="b8ea5062cb0c2681" providerId="LiveId" clId="{DCE6CFC1-AB7E-4436-8876-D67E193B00CB}" dt="2025-08-03T00:07:16.990" v="39" actId="313"/>
          <ac:spMkLst>
            <pc:docMk/>
            <pc:sldMk cId="3030735572" sldId="567"/>
            <ac:spMk id="3" creationId="{22B9372E-F18B-0A56-3507-CF0D98D4F0FB}"/>
          </ac:spMkLst>
        </pc:spChg>
        <pc:spChg chg="mod">
          <ac:chgData name="Malek Alkholy" userId="b8ea5062cb0c2681" providerId="LiveId" clId="{DCE6CFC1-AB7E-4436-8876-D67E193B00CB}" dt="2025-08-04T17:57:10.652" v="329" actId="20577"/>
          <ac:spMkLst>
            <pc:docMk/>
            <pc:sldMk cId="3030735572" sldId="567"/>
            <ac:spMk id="25" creationId="{00000000-0000-0000-0000-000000000000}"/>
          </ac:spMkLst>
        </pc:spChg>
      </pc:sldChg>
      <pc:sldChg chg="addSp delSp modSp mod ord">
        <pc:chgData name="Malek Alkholy" userId="b8ea5062cb0c2681" providerId="LiveId" clId="{DCE6CFC1-AB7E-4436-8876-D67E193B00CB}" dt="2025-08-04T17:56:31.031" v="326" actId="113"/>
        <pc:sldMkLst>
          <pc:docMk/>
          <pc:sldMk cId="707623981" sldId="569"/>
        </pc:sldMkLst>
        <pc:spChg chg="mod">
          <ac:chgData name="Malek Alkholy" userId="b8ea5062cb0c2681" providerId="LiveId" clId="{DCE6CFC1-AB7E-4436-8876-D67E193B00CB}" dt="2025-08-03T00:07:16.818" v="38" actId="313"/>
          <ac:spMkLst>
            <pc:docMk/>
            <pc:sldMk cId="707623981" sldId="569"/>
            <ac:spMk id="3" creationId="{22B9372E-F18B-0A56-3507-CF0D98D4F0FB}"/>
          </ac:spMkLst>
        </pc:spChg>
        <pc:spChg chg="mod">
          <ac:chgData name="Malek Alkholy" userId="b8ea5062cb0c2681" providerId="LiveId" clId="{DCE6CFC1-AB7E-4436-8876-D67E193B00CB}" dt="2025-08-04T17:56:31.031" v="326" actId="113"/>
          <ac:spMkLst>
            <pc:docMk/>
            <pc:sldMk cId="707623981" sldId="569"/>
            <ac:spMk id="25" creationId="{00000000-0000-0000-0000-000000000000}"/>
          </ac:spMkLst>
        </pc:spChg>
        <pc:picChg chg="add mod">
          <ac:chgData name="Malek Alkholy" userId="b8ea5062cb0c2681" providerId="LiveId" clId="{DCE6CFC1-AB7E-4436-8876-D67E193B00CB}" dt="2025-08-04T17:54:20.738" v="323"/>
          <ac:picMkLst>
            <pc:docMk/>
            <pc:sldMk cId="707623981" sldId="569"/>
            <ac:picMk id="2" creationId="{03E99BA2-E72E-6B4A-D09F-163882B7B86A}"/>
          </ac:picMkLst>
        </pc:picChg>
        <pc:picChg chg="del">
          <ac:chgData name="Malek Alkholy" userId="b8ea5062cb0c2681" providerId="LiveId" clId="{DCE6CFC1-AB7E-4436-8876-D67E193B00CB}" dt="2025-08-04T17:54:19.929" v="322" actId="478"/>
          <ac:picMkLst>
            <pc:docMk/>
            <pc:sldMk cId="707623981" sldId="569"/>
            <ac:picMk id="6" creationId="{4D72D59E-9706-2628-6ACC-9333AA5D1FAE}"/>
          </ac:picMkLst>
        </pc:picChg>
      </pc:sldChg>
      <pc:sldChg chg="modSp mod ord">
        <pc:chgData name="Malek Alkholy" userId="b8ea5062cb0c2681" providerId="LiveId" clId="{DCE6CFC1-AB7E-4436-8876-D67E193B00CB}" dt="2025-08-04T15:57:39.072" v="296" actId="20577"/>
        <pc:sldMkLst>
          <pc:docMk/>
          <pc:sldMk cId="971478449" sldId="571"/>
        </pc:sldMkLst>
        <pc:spChg chg="mod">
          <ac:chgData name="Malek Alkholy" userId="b8ea5062cb0c2681" providerId="LiveId" clId="{DCE6CFC1-AB7E-4436-8876-D67E193B00CB}" dt="2025-08-03T00:07:17.358" v="40" actId="313"/>
          <ac:spMkLst>
            <pc:docMk/>
            <pc:sldMk cId="971478449" sldId="571"/>
            <ac:spMk id="3" creationId="{22B9372E-F18B-0A56-3507-CF0D98D4F0FB}"/>
          </ac:spMkLst>
        </pc:spChg>
        <pc:spChg chg="mod">
          <ac:chgData name="Malek Alkholy" userId="b8ea5062cb0c2681" providerId="LiveId" clId="{DCE6CFC1-AB7E-4436-8876-D67E193B00CB}" dt="2025-08-04T15:57:39.072" v="296" actId="20577"/>
          <ac:spMkLst>
            <pc:docMk/>
            <pc:sldMk cId="971478449" sldId="571"/>
            <ac:spMk id="25" creationId="{00000000-0000-0000-0000-000000000000}"/>
          </ac:spMkLst>
        </pc:spChg>
      </pc:sldChg>
      <pc:sldChg chg="modSp mod ord">
        <pc:chgData name="Malek Alkholy" userId="b8ea5062cb0c2681" providerId="LiveId" clId="{DCE6CFC1-AB7E-4436-8876-D67E193B00CB}" dt="2025-08-04T15:57:45.492" v="299" actId="20577"/>
        <pc:sldMkLst>
          <pc:docMk/>
          <pc:sldMk cId="3372547109" sldId="573"/>
        </pc:sldMkLst>
        <pc:spChg chg="mod">
          <ac:chgData name="Malek Alkholy" userId="b8ea5062cb0c2681" providerId="LiveId" clId="{DCE6CFC1-AB7E-4436-8876-D67E193B00CB}" dt="2025-08-03T00:07:17.566" v="41" actId="313"/>
          <ac:spMkLst>
            <pc:docMk/>
            <pc:sldMk cId="3372547109" sldId="573"/>
            <ac:spMk id="3" creationId="{22B9372E-F18B-0A56-3507-CF0D98D4F0FB}"/>
          </ac:spMkLst>
        </pc:spChg>
        <pc:spChg chg="mod">
          <ac:chgData name="Malek Alkholy" userId="b8ea5062cb0c2681" providerId="LiveId" clId="{DCE6CFC1-AB7E-4436-8876-D67E193B00CB}" dt="2025-08-04T15:57:45.492" v="299" actId="20577"/>
          <ac:spMkLst>
            <pc:docMk/>
            <pc:sldMk cId="3372547109" sldId="573"/>
            <ac:spMk id="25" creationId="{00000000-0000-0000-0000-000000000000}"/>
          </ac:spMkLst>
        </pc:spChg>
      </pc:sldChg>
      <pc:sldChg chg="modSp mod ord">
        <pc:chgData name="Malek Alkholy" userId="b8ea5062cb0c2681" providerId="LiveId" clId="{DCE6CFC1-AB7E-4436-8876-D67E193B00CB}" dt="2025-08-04T15:50:39.649" v="238" actId="115"/>
        <pc:sldMkLst>
          <pc:docMk/>
          <pc:sldMk cId="1697916671" sldId="581"/>
        </pc:sldMkLst>
        <pc:spChg chg="mod">
          <ac:chgData name="Malek Alkholy" userId="b8ea5062cb0c2681" providerId="LiveId" clId="{DCE6CFC1-AB7E-4436-8876-D67E193B00CB}" dt="2025-08-03T00:07:18.308" v="45" actId="313"/>
          <ac:spMkLst>
            <pc:docMk/>
            <pc:sldMk cId="1697916671" sldId="581"/>
            <ac:spMk id="3" creationId="{22B9372E-F18B-0A56-3507-CF0D98D4F0FB}"/>
          </ac:spMkLst>
        </pc:spChg>
        <pc:spChg chg="mod">
          <ac:chgData name="Malek Alkholy" userId="b8ea5062cb0c2681" providerId="LiveId" clId="{DCE6CFC1-AB7E-4436-8876-D67E193B00CB}" dt="2025-08-04T15:50:39.649" v="238" actId="115"/>
          <ac:spMkLst>
            <pc:docMk/>
            <pc:sldMk cId="1697916671" sldId="581"/>
            <ac:spMk id="25" creationId="{00000000-0000-0000-0000-000000000000}"/>
          </ac:spMkLst>
        </pc:spChg>
      </pc:sldChg>
      <pc:sldChg chg="modSp mod ord">
        <pc:chgData name="Malek Alkholy" userId="b8ea5062cb0c2681" providerId="LiveId" clId="{DCE6CFC1-AB7E-4436-8876-D67E193B00CB}" dt="2025-08-03T00:35:37.810" v="114"/>
        <pc:sldMkLst>
          <pc:docMk/>
          <pc:sldMk cId="629620827" sldId="582"/>
        </pc:sldMkLst>
        <pc:spChg chg="mod">
          <ac:chgData name="Malek Alkholy" userId="b8ea5062cb0c2681" providerId="LiveId" clId="{DCE6CFC1-AB7E-4436-8876-D67E193B00CB}" dt="2025-08-03T00:07:18.507" v="46" actId="313"/>
          <ac:spMkLst>
            <pc:docMk/>
            <pc:sldMk cId="629620827" sldId="582"/>
            <ac:spMk id="3" creationId="{22B9372E-F18B-0A56-3507-CF0D98D4F0FB}"/>
          </ac:spMkLst>
        </pc:spChg>
        <pc:spChg chg="mod">
          <ac:chgData name="Malek Alkholy" userId="b8ea5062cb0c2681" providerId="LiveId" clId="{DCE6CFC1-AB7E-4436-8876-D67E193B00CB}" dt="2025-08-03T00:35:37.810" v="114"/>
          <ac:spMkLst>
            <pc:docMk/>
            <pc:sldMk cId="629620827" sldId="582"/>
            <ac:spMk id="25" creationId="{00000000-0000-0000-0000-000000000000}"/>
          </ac:spMkLst>
        </pc:spChg>
      </pc:sldChg>
      <pc:sldChg chg="modSp mod ord">
        <pc:chgData name="Malek Alkholy" userId="b8ea5062cb0c2681" providerId="LiveId" clId="{DCE6CFC1-AB7E-4436-8876-D67E193B00CB}" dt="2025-08-03T00:35:58.749" v="119"/>
        <pc:sldMkLst>
          <pc:docMk/>
          <pc:sldMk cId="715235238" sldId="584"/>
        </pc:sldMkLst>
        <pc:spChg chg="mod">
          <ac:chgData name="Malek Alkholy" userId="b8ea5062cb0c2681" providerId="LiveId" clId="{DCE6CFC1-AB7E-4436-8876-D67E193B00CB}" dt="2025-08-03T00:07:18.698" v="47" actId="313"/>
          <ac:spMkLst>
            <pc:docMk/>
            <pc:sldMk cId="715235238" sldId="584"/>
            <ac:spMk id="3" creationId="{22B9372E-F18B-0A56-3507-CF0D98D4F0FB}"/>
          </ac:spMkLst>
        </pc:spChg>
        <pc:spChg chg="mod">
          <ac:chgData name="Malek Alkholy" userId="b8ea5062cb0c2681" providerId="LiveId" clId="{DCE6CFC1-AB7E-4436-8876-D67E193B00CB}" dt="2025-08-03T00:35:58.749" v="119"/>
          <ac:spMkLst>
            <pc:docMk/>
            <pc:sldMk cId="715235238" sldId="584"/>
            <ac:spMk id="25" creationId="{00000000-0000-0000-0000-000000000000}"/>
          </ac:spMkLst>
        </pc:spChg>
      </pc:sldChg>
      <pc:sldChg chg="modSp mod ord">
        <pc:chgData name="Malek Alkholy" userId="b8ea5062cb0c2681" providerId="LiveId" clId="{DCE6CFC1-AB7E-4436-8876-D67E193B00CB}" dt="2025-08-04T15:51:12.894" v="241" actId="20577"/>
        <pc:sldMkLst>
          <pc:docMk/>
          <pc:sldMk cId="2053257347" sldId="586"/>
        </pc:sldMkLst>
        <pc:spChg chg="mod">
          <ac:chgData name="Malek Alkholy" userId="b8ea5062cb0c2681" providerId="LiveId" clId="{DCE6CFC1-AB7E-4436-8876-D67E193B00CB}" dt="2025-08-03T00:07:18.889" v="48" actId="313"/>
          <ac:spMkLst>
            <pc:docMk/>
            <pc:sldMk cId="2053257347" sldId="586"/>
            <ac:spMk id="3" creationId="{22B9372E-F18B-0A56-3507-CF0D98D4F0FB}"/>
          </ac:spMkLst>
        </pc:spChg>
        <pc:spChg chg="mod">
          <ac:chgData name="Malek Alkholy" userId="b8ea5062cb0c2681" providerId="LiveId" clId="{DCE6CFC1-AB7E-4436-8876-D67E193B00CB}" dt="2025-08-04T15:51:12.894" v="241" actId="20577"/>
          <ac:spMkLst>
            <pc:docMk/>
            <pc:sldMk cId="2053257347" sldId="586"/>
            <ac:spMk id="25" creationId="{00000000-0000-0000-0000-000000000000}"/>
          </ac:spMkLst>
        </pc:spChg>
      </pc:sldChg>
      <pc:sldChg chg="modSp mod ord">
        <pc:chgData name="Malek Alkholy" userId="b8ea5062cb0c2681" providerId="LiveId" clId="{DCE6CFC1-AB7E-4436-8876-D67E193B00CB}" dt="2025-08-04T15:59:02.966" v="301" actId="20577"/>
        <pc:sldMkLst>
          <pc:docMk/>
          <pc:sldMk cId="2459019413" sldId="589"/>
        </pc:sldMkLst>
        <pc:spChg chg="mod">
          <ac:chgData name="Malek Alkholy" userId="b8ea5062cb0c2681" providerId="LiveId" clId="{DCE6CFC1-AB7E-4436-8876-D67E193B00CB}" dt="2025-08-03T00:07:19.077" v="49" actId="313"/>
          <ac:spMkLst>
            <pc:docMk/>
            <pc:sldMk cId="2459019413" sldId="589"/>
            <ac:spMk id="3" creationId="{22B9372E-F18B-0A56-3507-CF0D98D4F0FB}"/>
          </ac:spMkLst>
        </pc:spChg>
        <pc:spChg chg="mod">
          <ac:chgData name="Malek Alkholy" userId="b8ea5062cb0c2681" providerId="LiveId" clId="{DCE6CFC1-AB7E-4436-8876-D67E193B00CB}" dt="2025-08-04T15:59:02.966" v="301" actId="20577"/>
          <ac:spMkLst>
            <pc:docMk/>
            <pc:sldMk cId="2459019413" sldId="589"/>
            <ac:spMk id="25" creationId="{00000000-0000-0000-0000-000000000000}"/>
          </ac:spMkLst>
        </pc:spChg>
      </pc:sldChg>
      <pc:sldChg chg="modSp mod ord">
        <pc:chgData name="Malek Alkholy" userId="b8ea5062cb0c2681" providerId="LiveId" clId="{DCE6CFC1-AB7E-4436-8876-D67E193B00CB}" dt="2025-08-03T00:38:13.510" v="132"/>
        <pc:sldMkLst>
          <pc:docMk/>
          <pc:sldMk cId="5167051" sldId="591"/>
        </pc:sldMkLst>
        <pc:spChg chg="mod">
          <ac:chgData name="Malek Alkholy" userId="b8ea5062cb0c2681" providerId="LiveId" clId="{DCE6CFC1-AB7E-4436-8876-D67E193B00CB}" dt="2025-08-03T00:07:19.645" v="52" actId="313"/>
          <ac:spMkLst>
            <pc:docMk/>
            <pc:sldMk cId="5167051" sldId="591"/>
            <ac:spMk id="3" creationId="{22B9372E-F18B-0A56-3507-CF0D98D4F0FB}"/>
          </ac:spMkLst>
        </pc:spChg>
        <pc:spChg chg="mod">
          <ac:chgData name="Malek Alkholy" userId="b8ea5062cb0c2681" providerId="LiveId" clId="{DCE6CFC1-AB7E-4436-8876-D67E193B00CB}" dt="2025-08-03T00:38:13.510" v="132"/>
          <ac:spMkLst>
            <pc:docMk/>
            <pc:sldMk cId="5167051" sldId="591"/>
            <ac:spMk id="25" creationId="{00000000-0000-0000-0000-000000000000}"/>
          </ac:spMkLst>
        </pc:spChg>
      </pc:sldChg>
      <pc:sldChg chg="delSp modSp mod ord">
        <pc:chgData name="Malek Alkholy" userId="b8ea5062cb0c2681" providerId="LiveId" clId="{DCE6CFC1-AB7E-4436-8876-D67E193B00CB}" dt="2025-08-04T15:51:53.130" v="248" actId="20577"/>
        <pc:sldMkLst>
          <pc:docMk/>
          <pc:sldMk cId="1547225473" sldId="593"/>
        </pc:sldMkLst>
        <pc:spChg chg="mod">
          <ac:chgData name="Malek Alkholy" userId="b8ea5062cb0c2681" providerId="LiveId" clId="{DCE6CFC1-AB7E-4436-8876-D67E193B00CB}" dt="2025-08-03T00:07:19.257" v="50" actId="313"/>
          <ac:spMkLst>
            <pc:docMk/>
            <pc:sldMk cId="1547225473" sldId="593"/>
            <ac:spMk id="3" creationId="{22B9372E-F18B-0A56-3507-CF0D98D4F0FB}"/>
          </ac:spMkLst>
        </pc:spChg>
        <pc:spChg chg="mod">
          <ac:chgData name="Malek Alkholy" userId="b8ea5062cb0c2681" providerId="LiveId" clId="{DCE6CFC1-AB7E-4436-8876-D67E193B00CB}" dt="2025-08-04T15:51:53.130" v="248" actId="20577"/>
          <ac:spMkLst>
            <pc:docMk/>
            <pc:sldMk cId="1547225473" sldId="593"/>
            <ac:spMk id="25" creationId="{00000000-0000-0000-0000-000000000000}"/>
          </ac:spMkLst>
        </pc:spChg>
        <pc:picChg chg="del">
          <ac:chgData name="Malek Alkholy" userId="b8ea5062cb0c2681" providerId="LiveId" clId="{DCE6CFC1-AB7E-4436-8876-D67E193B00CB}" dt="2025-08-04T15:51:35.722" v="242" actId="478"/>
          <ac:picMkLst>
            <pc:docMk/>
            <pc:sldMk cId="1547225473" sldId="593"/>
            <ac:picMk id="2" creationId="{77283D6A-1566-8EF9-8CAD-1BD2761A28B4}"/>
          </ac:picMkLst>
        </pc:picChg>
      </pc:sldChg>
      <pc:sldChg chg="modSp mod ord">
        <pc:chgData name="Malek Alkholy" userId="b8ea5062cb0c2681" providerId="LiveId" clId="{DCE6CFC1-AB7E-4436-8876-D67E193B00CB}" dt="2025-08-03T00:34:08.277" v="107"/>
        <pc:sldMkLst>
          <pc:docMk/>
          <pc:sldMk cId="1137489514" sldId="615"/>
        </pc:sldMkLst>
        <pc:spChg chg="mod">
          <ac:chgData name="Malek Alkholy" userId="b8ea5062cb0c2681" providerId="LiveId" clId="{DCE6CFC1-AB7E-4436-8876-D67E193B00CB}" dt="2025-08-03T00:07:17.933" v="43" actId="313"/>
          <ac:spMkLst>
            <pc:docMk/>
            <pc:sldMk cId="1137489514" sldId="615"/>
            <ac:spMk id="3" creationId="{1E6BA196-402F-2BB9-9E2D-75A4A1859697}"/>
          </ac:spMkLst>
        </pc:spChg>
        <pc:spChg chg="mod">
          <ac:chgData name="Malek Alkholy" userId="b8ea5062cb0c2681" providerId="LiveId" clId="{DCE6CFC1-AB7E-4436-8876-D67E193B00CB}" dt="2025-08-03T00:34:08.277" v="107"/>
          <ac:spMkLst>
            <pc:docMk/>
            <pc:sldMk cId="1137489514" sldId="615"/>
            <ac:spMk id="25" creationId="{12ECF142-8D09-5F0B-941B-CF8F123C82D5}"/>
          </ac:spMkLst>
        </pc:spChg>
      </pc:sldChg>
      <pc:sldChg chg="modSp mod ord">
        <pc:chgData name="Malek Alkholy" userId="b8ea5062cb0c2681" providerId="LiveId" clId="{DCE6CFC1-AB7E-4436-8876-D67E193B00CB}" dt="2025-08-03T00:31:01.347" v="86"/>
        <pc:sldMkLst>
          <pc:docMk/>
          <pc:sldMk cId="3727259487" sldId="617"/>
        </pc:sldMkLst>
        <pc:spChg chg="mod">
          <ac:chgData name="Malek Alkholy" userId="b8ea5062cb0c2681" providerId="LiveId" clId="{DCE6CFC1-AB7E-4436-8876-D67E193B00CB}" dt="2025-08-03T00:07:16.447" v="36" actId="313"/>
          <ac:spMkLst>
            <pc:docMk/>
            <pc:sldMk cId="3727259487" sldId="617"/>
            <ac:spMk id="3" creationId="{19E4BED9-66D8-9CB0-7E8B-6C9384E971AA}"/>
          </ac:spMkLst>
        </pc:spChg>
        <pc:spChg chg="mod">
          <ac:chgData name="Malek Alkholy" userId="b8ea5062cb0c2681" providerId="LiveId" clId="{DCE6CFC1-AB7E-4436-8876-D67E193B00CB}" dt="2025-08-03T00:31:01.347" v="86"/>
          <ac:spMkLst>
            <pc:docMk/>
            <pc:sldMk cId="3727259487" sldId="617"/>
            <ac:spMk id="25" creationId="{5CFC4028-F42C-7AF4-55AF-DCB2CECC3AE8}"/>
          </ac:spMkLst>
        </pc:spChg>
      </pc:sldChg>
      <pc:sldChg chg="addSp delSp modSp mod">
        <pc:chgData name="Malek Alkholy" userId="b8ea5062cb0c2681" providerId="LiveId" clId="{DCE6CFC1-AB7E-4436-8876-D67E193B00CB}" dt="2025-08-04T16:02:30.737" v="306"/>
        <pc:sldMkLst>
          <pc:docMk/>
          <pc:sldMk cId="1720142267" sldId="619"/>
        </pc:sldMkLst>
        <pc:spChg chg="mod">
          <ac:chgData name="Malek Alkholy" userId="b8ea5062cb0c2681" providerId="LiveId" clId="{DCE6CFC1-AB7E-4436-8876-D67E193B00CB}" dt="2025-08-03T00:07:13.656" v="21" actId="313"/>
          <ac:spMkLst>
            <pc:docMk/>
            <pc:sldMk cId="1720142267" sldId="619"/>
            <ac:spMk id="3" creationId="{E062549B-2C3F-1D45-6ADA-0B39C4C0B809}"/>
          </ac:spMkLst>
        </pc:spChg>
        <pc:spChg chg="mod">
          <ac:chgData name="Malek Alkholy" userId="b8ea5062cb0c2681" providerId="LiveId" clId="{DCE6CFC1-AB7E-4436-8876-D67E193B00CB}" dt="2025-08-04T15:55:08.941" v="281" actId="20577"/>
          <ac:spMkLst>
            <pc:docMk/>
            <pc:sldMk cId="1720142267" sldId="619"/>
            <ac:spMk id="25" creationId="{755A9E7D-E290-9A89-1C3B-9E71014D1F12}"/>
          </ac:spMkLst>
        </pc:spChg>
        <pc:picChg chg="del">
          <ac:chgData name="Malek Alkholy" userId="b8ea5062cb0c2681" providerId="LiveId" clId="{DCE6CFC1-AB7E-4436-8876-D67E193B00CB}" dt="2025-08-04T16:02:29.764" v="305" actId="478"/>
          <ac:picMkLst>
            <pc:docMk/>
            <pc:sldMk cId="1720142267" sldId="619"/>
            <ac:picMk id="2" creationId="{8D7B0D74-F07B-EC14-9FE1-6D30FD4DC26A}"/>
          </ac:picMkLst>
        </pc:picChg>
        <pc:picChg chg="add mod">
          <ac:chgData name="Malek Alkholy" userId="b8ea5062cb0c2681" providerId="LiveId" clId="{DCE6CFC1-AB7E-4436-8876-D67E193B00CB}" dt="2025-08-04T16:02:30.737" v="306"/>
          <ac:picMkLst>
            <pc:docMk/>
            <pc:sldMk cId="1720142267" sldId="619"/>
            <ac:picMk id="4" creationId="{49F91D6B-771C-EA51-EE74-252E0BBDF80F}"/>
          </ac:picMkLst>
        </pc:picChg>
      </pc:sldChg>
      <pc:sldChg chg="addSp delSp modSp mod ord">
        <pc:chgData name="Malek Alkholy" userId="b8ea5062cb0c2681" providerId="LiveId" clId="{DCE6CFC1-AB7E-4436-8876-D67E193B00CB}" dt="2025-08-04T17:52:13.805" v="321" actId="1076"/>
        <pc:sldMkLst>
          <pc:docMk/>
          <pc:sldMk cId="4260543137" sldId="621"/>
        </pc:sldMkLst>
        <pc:spChg chg="mod">
          <ac:chgData name="Malek Alkholy" userId="b8ea5062cb0c2681" providerId="LiveId" clId="{DCE6CFC1-AB7E-4436-8876-D67E193B00CB}" dt="2025-08-04T15:49:19.956" v="228" actId="21"/>
          <ac:spMkLst>
            <pc:docMk/>
            <pc:sldMk cId="4260543137" sldId="621"/>
            <ac:spMk id="2" creationId="{D285543B-B693-8FDE-FECD-E41B21AE4CF7}"/>
          </ac:spMkLst>
        </pc:spChg>
        <pc:spChg chg="mod">
          <ac:chgData name="Malek Alkholy" userId="b8ea5062cb0c2681" providerId="LiveId" clId="{DCE6CFC1-AB7E-4436-8876-D67E193B00CB}" dt="2025-08-03T00:07:16.641" v="37" actId="313"/>
          <ac:spMkLst>
            <pc:docMk/>
            <pc:sldMk cId="4260543137" sldId="621"/>
            <ac:spMk id="3" creationId="{1A4F03E0-1830-6B54-5569-2E3F100722B6}"/>
          </ac:spMkLst>
        </pc:spChg>
        <pc:spChg chg="mod">
          <ac:chgData name="Malek Alkholy" userId="b8ea5062cb0c2681" providerId="LiveId" clId="{DCE6CFC1-AB7E-4436-8876-D67E193B00CB}" dt="2025-08-04T15:49:27.752" v="231" actId="403"/>
          <ac:spMkLst>
            <pc:docMk/>
            <pc:sldMk cId="4260543137" sldId="621"/>
            <ac:spMk id="25" creationId="{A4E21127-02D1-851C-BBF3-0BF7514D4F6D}"/>
          </ac:spMkLst>
        </pc:spChg>
        <pc:picChg chg="add mod">
          <ac:chgData name="Malek Alkholy" userId="b8ea5062cb0c2681" providerId="LiveId" clId="{DCE6CFC1-AB7E-4436-8876-D67E193B00CB}" dt="2025-08-04T17:52:13.805" v="321" actId="1076"/>
          <ac:picMkLst>
            <pc:docMk/>
            <pc:sldMk cId="4260543137" sldId="621"/>
            <ac:picMk id="4" creationId="{2FF8532E-B8BD-244C-C48A-A48A0EC998D6}"/>
          </ac:picMkLst>
        </pc:picChg>
        <pc:picChg chg="del">
          <ac:chgData name="Malek Alkholy" userId="b8ea5062cb0c2681" providerId="LiveId" clId="{DCE6CFC1-AB7E-4436-8876-D67E193B00CB}" dt="2025-08-04T17:52:10.849" v="319" actId="478"/>
          <ac:picMkLst>
            <pc:docMk/>
            <pc:sldMk cId="4260543137" sldId="621"/>
            <ac:picMk id="6" creationId="{31A69F37-278E-B7CC-72AF-96E04C38DCE5}"/>
          </ac:picMkLst>
        </pc:picChg>
      </pc:sldChg>
      <pc:sldChg chg="modSp mod ord">
        <pc:chgData name="Malek Alkholy" userId="b8ea5062cb0c2681" providerId="LiveId" clId="{DCE6CFC1-AB7E-4436-8876-D67E193B00CB}" dt="2025-08-04T15:50:15.762" v="235" actId="1076"/>
        <pc:sldMkLst>
          <pc:docMk/>
          <pc:sldMk cId="149695656" sldId="623"/>
        </pc:sldMkLst>
        <pc:spChg chg="mod">
          <ac:chgData name="Malek Alkholy" userId="b8ea5062cb0c2681" providerId="LiveId" clId="{DCE6CFC1-AB7E-4436-8876-D67E193B00CB}" dt="2025-08-03T00:07:17.743" v="42" actId="313"/>
          <ac:spMkLst>
            <pc:docMk/>
            <pc:sldMk cId="149695656" sldId="623"/>
            <ac:spMk id="3" creationId="{D47D66DD-8C5C-DA61-3B8D-F012DBCB521A}"/>
          </ac:spMkLst>
        </pc:spChg>
        <pc:spChg chg="mod">
          <ac:chgData name="Malek Alkholy" userId="b8ea5062cb0c2681" providerId="LiveId" clId="{DCE6CFC1-AB7E-4436-8876-D67E193B00CB}" dt="2025-08-04T15:50:10.427" v="234" actId="1076"/>
          <ac:spMkLst>
            <pc:docMk/>
            <pc:sldMk cId="149695656" sldId="623"/>
            <ac:spMk id="25" creationId="{FABD939D-1A53-D55F-8746-8DF2FFF70047}"/>
          </ac:spMkLst>
        </pc:spChg>
        <pc:picChg chg="mod">
          <ac:chgData name="Malek Alkholy" userId="b8ea5062cb0c2681" providerId="LiveId" clId="{DCE6CFC1-AB7E-4436-8876-D67E193B00CB}" dt="2025-08-04T15:50:15.762" v="235" actId="1076"/>
          <ac:picMkLst>
            <pc:docMk/>
            <pc:sldMk cId="149695656" sldId="623"/>
            <ac:picMk id="2" creationId="{C7F99675-A2E1-6FA7-6BE4-20630A425675}"/>
          </ac:picMkLst>
        </pc:picChg>
      </pc:sldChg>
      <pc:sldChg chg="modSp mod ord">
        <pc:chgData name="Malek Alkholy" userId="b8ea5062cb0c2681" providerId="LiveId" clId="{DCE6CFC1-AB7E-4436-8876-D67E193B00CB}" dt="2025-08-03T00:34:47.765" v="108"/>
        <pc:sldMkLst>
          <pc:docMk/>
          <pc:sldMk cId="1804007099" sldId="625"/>
        </pc:sldMkLst>
        <pc:spChg chg="mod">
          <ac:chgData name="Malek Alkholy" userId="b8ea5062cb0c2681" providerId="LiveId" clId="{DCE6CFC1-AB7E-4436-8876-D67E193B00CB}" dt="2025-08-03T00:07:18.111" v="44" actId="313"/>
          <ac:spMkLst>
            <pc:docMk/>
            <pc:sldMk cId="1804007099" sldId="625"/>
            <ac:spMk id="3" creationId="{A8F78B9B-3CF4-C808-F2B9-04C663483D5C}"/>
          </ac:spMkLst>
        </pc:spChg>
        <pc:spChg chg="mod">
          <ac:chgData name="Malek Alkholy" userId="b8ea5062cb0c2681" providerId="LiveId" clId="{DCE6CFC1-AB7E-4436-8876-D67E193B00CB}" dt="2025-08-03T00:34:47.765" v="108"/>
          <ac:spMkLst>
            <pc:docMk/>
            <pc:sldMk cId="1804007099" sldId="625"/>
            <ac:spMk id="25" creationId="{B42D1A07-D14D-6385-5924-8406F4B26F43}"/>
          </ac:spMkLst>
        </pc:spChg>
      </pc:sldChg>
      <pc:sldChg chg="modSp mod ord">
        <pc:chgData name="Malek Alkholy" userId="b8ea5062cb0c2681" providerId="LiveId" clId="{DCE6CFC1-AB7E-4436-8876-D67E193B00CB}" dt="2025-08-03T00:39:11.575" v="137"/>
        <pc:sldMkLst>
          <pc:docMk/>
          <pc:sldMk cId="1771034611" sldId="640"/>
        </pc:sldMkLst>
        <pc:spChg chg="mod">
          <ac:chgData name="Malek Alkholy" userId="b8ea5062cb0c2681" providerId="LiveId" clId="{DCE6CFC1-AB7E-4436-8876-D67E193B00CB}" dt="2025-08-03T00:07:19.931" v="53" actId="313"/>
          <ac:spMkLst>
            <pc:docMk/>
            <pc:sldMk cId="1771034611" sldId="640"/>
            <ac:spMk id="3" creationId="{432BDB6C-FDB5-8B1C-30FE-6B0D06F98B90}"/>
          </ac:spMkLst>
        </pc:spChg>
        <pc:spChg chg="mod">
          <ac:chgData name="Malek Alkholy" userId="b8ea5062cb0c2681" providerId="LiveId" clId="{DCE6CFC1-AB7E-4436-8876-D67E193B00CB}" dt="2025-08-03T00:39:11.575" v="137"/>
          <ac:spMkLst>
            <pc:docMk/>
            <pc:sldMk cId="1771034611" sldId="640"/>
            <ac:spMk id="25" creationId="{8F1D3FFB-6EF9-95A3-B7C3-41A931EDFD3D}"/>
          </ac:spMkLst>
        </pc:spChg>
      </pc:sldChg>
      <pc:sldChg chg="modSp mod ord">
        <pc:chgData name="Malek Alkholy" userId="b8ea5062cb0c2681" providerId="LiveId" clId="{DCE6CFC1-AB7E-4436-8876-D67E193B00CB}" dt="2025-08-03T00:39:39.195" v="139"/>
        <pc:sldMkLst>
          <pc:docMk/>
          <pc:sldMk cId="3156136103" sldId="644"/>
        </pc:sldMkLst>
        <pc:spChg chg="mod">
          <ac:chgData name="Malek Alkholy" userId="b8ea5062cb0c2681" providerId="LiveId" clId="{DCE6CFC1-AB7E-4436-8876-D67E193B00CB}" dt="2025-08-03T00:07:20.122" v="54" actId="313"/>
          <ac:spMkLst>
            <pc:docMk/>
            <pc:sldMk cId="3156136103" sldId="644"/>
            <ac:spMk id="3" creationId="{0F55B92A-AEF5-0C2D-B3A9-36A8DA82F6F1}"/>
          </ac:spMkLst>
        </pc:spChg>
        <pc:spChg chg="mod">
          <ac:chgData name="Malek Alkholy" userId="b8ea5062cb0c2681" providerId="LiveId" clId="{DCE6CFC1-AB7E-4436-8876-D67E193B00CB}" dt="2025-08-03T00:39:39.195" v="139"/>
          <ac:spMkLst>
            <pc:docMk/>
            <pc:sldMk cId="3156136103" sldId="644"/>
            <ac:spMk id="25" creationId="{1CEF172C-E595-3EEE-F3A8-9A4BCE8C77F9}"/>
          </ac:spMkLst>
        </pc:spChg>
      </pc:sldChg>
      <pc:sldChg chg="modSp mod ord">
        <pc:chgData name="Malek Alkholy" userId="b8ea5062cb0c2681" providerId="LiveId" clId="{DCE6CFC1-AB7E-4436-8876-D67E193B00CB}" dt="2025-08-04T15:53:52.604" v="262" actId="20577"/>
        <pc:sldMkLst>
          <pc:docMk/>
          <pc:sldMk cId="986921217" sldId="646"/>
        </pc:sldMkLst>
        <pc:spChg chg="mod">
          <ac:chgData name="Malek Alkholy" userId="b8ea5062cb0c2681" providerId="LiveId" clId="{DCE6CFC1-AB7E-4436-8876-D67E193B00CB}" dt="2025-08-04T15:52:17.195" v="249" actId="404"/>
          <ac:spMkLst>
            <pc:docMk/>
            <pc:sldMk cId="986921217" sldId="646"/>
            <ac:spMk id="2" creationId="{DCB98CAA-8B63-6A23-96D7-19D647984611}"/>
          </ac:spMkLst>
        </pc:spChg>
        <pc:spChg chg="mod">
          <ac:chgData name="Malek Alkholy" userId="b8ea5062cb0c2681" providerId="LiveId" clId="{DCE6CFC1-AB7E-4436-8876-D67E193B00CB}" dt="2025-08-03T00:07:20.326" v="55" actId="313"/>
          <ac:spMkLst>
            <pc:docMk/>
            <pc:sldMk cId="986921217" sldId="646"/>
            <ac:spMk id="3" creationId="{AF0B71D7-0ECB-A224-C062-8492C803D81D}"/>
          </ac:spMkLst>
        </pc:spChg>
        <pc:spChg chg="mod">
          <ac:chgData name="Malek Alkholy" userId="b8ea5062cb0c2681" providerId="LiveId" clId="{DCE6CFC1-AB7E-4436-8876-D67E193B00CB}" dt="2025-08-04T15:53:52.604" v="262" actId="20577"/>
          <ac:spMkLst>
            <pc:docMk/>
            <pc:sldMk cId="986921217" sldId="646"/>
            <ac:spMk id="25" creationId="{06449673-F4FC-A754-CCAA-0354142A0185}"/>
          </ac:spMkLst>
        </pc:spChg>
      </pc:sldChg>
      <pc:sldChg chg="addSp delSp modSp mod">
        <pc:chgData name="Malek Alkholy" userId="b8ea5062cb0c2681" providerId="LiveId" clId="{DCE6CFC1-AB7E-4436-8876-D67E193B00CB}" dt="2025-08-04T16:02:38.392" v="309" actId="1076"/>
        <pc:sldMkLst>
          <pc:docMk/>
          <pc:sldMk cId="3503873305" sldId="654"/>
        </pc:sldMkLst>
        <pc:spChg chg="mod">
          <ac:chgData name="Malek Alkholy" userId="b8ea5062cb0c2681" providerId="LiveId" clId="{DCE6CFC1-AB7E-4436-8876-D67E193B00CB}" dt="2025-08-03T00:07:13.822" v="22" actId="313"/>
          <ac:spMkLst>
            <pc:docMk/>
            <pc:sldMk cId="3503873305" sldId="654"/>
            <ac:spMk id="3" creationId="{5AE99B32-6722-4270-A55B-47FF8FBEC7EF}"/>
          </ac:spMkLst>
        </pc:spChg>
        <pc:spChg chg="mod">
          <ac:chgData name="Malek Alkholy" userId="b8ea5062cb0c2681" providerId="LiveId" clId="{DCE6CFC1-AB7E-4436-8876-D67E193B00CB}" dt="2025-08-03T00:11:37.143" v="67"/>
          <ac:spMkLst>
            <pc:docMk/>
            <pc:sldMk cId="3503873305" sldId="654"/>
            <ac:spMk id="25" creationId="{065CD910-ACDB-6198-23F1-C196ACA92DD6}"/>
          </ac:spMkLst>
        </pc:spChg>
        <pc:picChg chg="del">
          <ac:chgData name="Malek Alkholy" userId="b8ea5062cb0c2681" providerId="LiveId" clId="{DCE6CFC1-AB7E-4436-8876-D67E193B00CB}" dt="2025-08-04T16:02:34.900" v="307" actId="478"/>
          <ac:picMkLst>
            <pc:docMk/>
            <pc:sldMk cId="3503873305" sldId="654"/>
            <ac:picMk id="2" creationId="{352EE4E5-6AF5-29EE-FCE7-F654661174EA}"/>
          </ac:picMkLst>
        </pc:picChg>
        <pc:picChg chg="add mod">
          <ac:chgData name="Malek Alkholy" userId="b8ea5062cb0c2681" providerId="LiveId" clId="{DCE6CFC1-AB7E-4436-8876-D67E193B00CB}" dt="2025-08-04T16:02:38.392" v="309" actId="1076"/>
          <ac:picMkLst>
            <pc:docMk/>
            <pc:sldMk cId="3503873305" sldId="654"/>
            <ac:picMk id="4" creationId="{6639F1D3-C44E-196C-C194-4CD0A3ED3B31}"/>
          </ac:picMkLst>
        </pc:picChg>
      </pc:sldChg>
      <pc:sldChg chg="modSp mod ord">
        <pc:chgData name="Malek Alkholy" userId="b8ea5062cb0c2681" providerId="LiveId" clId="{DCE6CFC1-AB7E-4436-8876-D67E193B00CB}" dt="2025-08-03T00:37:54.139" v="131"/>
        <pc:sldMkLst>
          <pc:docMk/>
          <pc:sldMk cId="2521961339" sldId="656"/>
        </pc:sldMkLst>
        <pc:spChg chg="mod">
          <ac:chgData name="Malek Alkholy" userId="b8ea5062cb0c2681" providerId="LiveId" clId="{DCE6CFC1-AB7E-4436-8876-D67E193B00CB}" dt="2025-08-03T00:07:19.446" v="51" actId="313"/>
          <ac:spMkLst>
            <pc:docMk/>
            <pc:sldMk cId="2521961339" sldId="656"/>
            <ac:spMk id="3" creationId="{61F11D5A-CD1D-F223-3964-B1B1B09F7409}"/>
          </ac:spMkLst>
        </pc:spChg>
        <pc:spChg chg="mod">
          <ac:chgData name="Malek Alkholy" userId="b8ea5062cb0c2681" providerId="LiveId" clId="{DCE6CFC1-AB7E-4436-8876-D67E193B00CB}" dt="2025-08-03T00:37:54.139" v="131"/>
          <ac:spMkLst>
            <pc:docMk/>
            <pc:sldMk cId="2521961339" sldId="656"/>
            <ac:spMk id="25" creationId="{0303FF4F-C8CC-6683-1C3E-83C226CC33F0}"/>
          </ac:spMkLst>
        </pc:spChg>
      </pc:sldChg>
      <pc:sldChg chg="modSp mod">
        <pc:chgData name="Malek Alkholy" userId="b8ea5062cb0c2681" providerId="LiveId" clId="{DCE6CFC1-AB7E-4436-8876-D67E193B00CB}" dt="2025-08-03T00:15:40.934" v="71"/>
        <pc:sldMkLst>
          <pc:docMk/>
          <pc:sldMk cId="3782244296" sldId="660"/>
        </pc:sldMkLst>
        <pc:spChg chg="mod">
          <ac:chgData name="Malek Alkholy" userId="b8ea5062cb0c2681" providerId="LiveId" clId="{DCE6CFC1-AB7E-4436-8876-D67E193B00CB}" dt="2025-08-03T00:07:14.504" v="26" actId="313"/>
          <ac:spMkLst>
            <pc:docMk/>
            <pc:sldMk cId="3782244296" sldId="660"/>
            <ac:spMk id="3" creationId="{A887E553-6EE0-04DF-6C94-1B854B7C2E3C}"/>
          </ac:spMkLst>
        </pc:spChg>
        <pc:spChg chg="mod">
          <ac:chgData name="Malek Alkholy" userId="b8ea5062cb0c2681" providerId="LiveId" clId="{DCE6CFC1-AB7E-4436-8876-D67E193B00CB}" dt="2025-08-03T00:15:40.934" v="71"/>
          <ac:spMkLst>
            <pc:docMk/>
            <pc:sldMk cId="3782244296" sldId="660"/>
            <ac:spMk id="25" creationId="{54E76E15-3482-4677-742A-C8DA64AB15C3}"/>
          </ac:spMkLst>
        </pc:spChg>
      </pc:sldChg>
      <pc:sldChg chg="modSp mod">
        <pc:chgData name="Malek Alkholy" userId="b8ea5062cb0c2681" providerId="LiveId" clId="{DCE6CFC1-AB7E-4436-8876-D67E193B00CB}" dt="2025-08-03T00:12:35.380" v="70"/>
        <pc:sldMkLst>
          <pc:docMk/>
          <pc:sldMk cId="46820812" sldId="662"/>
        </pc:sldMkLst>
        <pc:spChg chg="mod">
          <ac:chgData name="Malek Alkholy" userId="b8ea5062cb0c2681" providerId="LiveId" clId="{DCE6CFC1-AB7E-4436-8876-D67E193B00CB}" dt="2025-08-03T00:07:14.327" v="25" actId="313"/>
          <ac:spMkLst>
            <pc:docMk/>
            <pc:sldMk cId="46820812" sldId="662"/>
            <ac:spMk id="3" creationId="{EAA28B2F-F05A-0E1A-0BFB-926006CB7C62}"/>
          </ac:spMkLst>
        </pc:spChg>
        <pc:spChg chg="mod">
          <ac:chgData name="Malek Alkholy" userId="b8ea5062cb0c2681" providerId="LiveId" clId="{DCE6CFC1-AB7E-4436-8876-D67E193B00CB}" dt="2025-08-03T00:12:35.380" v="70"/>
          <ac:spMkLst>
            <pc:docMk/>
            <pc:sldMk cId="46820812" sldId="662"/>
            <ac:spMk id="25" creationId="{04156F5D-6492-DB4B-A37B-4A3B63BC67B6}"/>
          </ac:spMkLst>
        </pc:spChg>
      </pc:sldChg>
      <pc:sldChg chg="modSp mod ord">
        <pc:chgData name="Malek Alkholy" userId="b8ea5062cb0c2681" providerId="LiveId" clId="{DCE6CFC1-AB7E-4436-8876-D67E193B00CB}" dt="2025-08-04T15:54:18.945" v="275" actId="20577"/>
        <pc:sldMkLst>
          <pc:docMk/>
          <pc:sldMk cId="1224737409" sldId="664"/>
        </pc:sldMkLst>
        <pc:spChg chg="mod">
          <ac:chgData name="Malek Alkholy" userId="b8ea5062cb0c2681" providerId="LiveId" clId="{DCE6CFC1-AB7E-4436-8876-D67E193B00CB}" dt="2025-08-03T00:07:20.504" v="56" actId="313"/>
          <ac:spMkLst>
            <pc:docMk/>
            <pc:sldMk cId="1224737409" sldId="664"/>
            <ac:spMk id="3" creationId="{E337FAD0-1F1C-6750-12CB-E25FD928936C}"/>
          </ac:spMkLst>
        </pc:spChg>
        <pc:spChg chg="mod">
          <ac:chgData name="Malek Alkholy" userId="b8ea5062cb0c2681" providerId="LiveId" clId="{DCE6CFC1-AB7E-4436-8876-D67E193B00CB}" dt="2025-08-04T15:54:18.945" v="275" actId="20577"/>
          <ac:spMkLst>
            <pc:docMk/>
            <pc:sldMk cId="1224737409" sldId="664"/>
            <ac:spMk id="25" creationId="{AA55472B-E109-28E4-3C45-CC4EA97AE6F9}"/>
          </ac:spMkLst>
        </pc:spChg>
      </pc:sldChg>
      <pc:sldChg chg="modSp mod">
        <pc:chgData name="Malek Alkholy" userId="b8ea5062cb0c2681" providerId="LiveId" clId="{DCE6CFC1-AB7E-4436-8876-D67E193B00CB}" dt="2025-08-04T15:54:28.346" v="279" actId="20577"/>
        <pc:sldMkLst>
          <pc:docMk/>
          <pc:sldMk cId="3164689600" sldId="666"/>
        </pc:sldMkLst>
        <pc:spChg chg="mod">
          <ac:chgData name="Malek Alkholy" userId="b8ea5062cb0c2681" providerId="LiveId" clId="{DCE6CFC1-AB7E-4436-8876-D67E193B00CB}" dt="2025-08-03T00:07:20.697" v="57" actId="313"/>
          <ac:spMkLst>
            <pc:docMk/>
            <pc:sldMk cId="3164689600" sldId="666"/>
            <ac:spMk id="3" creationId="{C130D776-BF9F-3166-631C-926464869232}"/>
          </ac:spMkLst>
        </pc:spChg>
        <pc:spChg chg="mod">
          <ac:chgData name="Malek Alkholy" userId="b8ea5062cb0c2681" providerId="LiveId" clId="{DCE6CFC1-AB7E-4436-8876-D67E193B00CB}" dt="2025-08-04T15:54:28.346" v="279" actId="20577"/>
          <ac:spMkLst>
            <pc:docMk/>
            <pc:sldMk cId="3164689600" sldId="666"/>
            <ac:spMk id="25" creationId="{5F385FA9-4360-6B6A-AF55-5A1C7AB9F3C4}"/>
          </ac:spMkLst>
        </pc:spChg>
      </pc:sldChg>
      <pc:sldChg chg="new del">
        <pc:chgData name="Malek Alkholy" userId="b8ea5062cb0c2681" providerId="LiveId" clId="{DCE6CFC1-AB7E-4436-8876-D67E193B00CB}" dt="2025-08-04T18:47:19.592" v="332" actId="47"/>
        <pc:sldMkLst>
          <pc:docMk/>
          <pc:sldMk cId="619289844" sldId="667"/>
        </pc:sldMkLst>
      </pc:sldChg>
      <pc:sldChg chg="modSp del mod">
        <pc:chgData name="Malek Alkholy" userId="b8ea5062cb0c2681" providerId="LiveId" clId="{DCE6CFC1-AB7E-4436-8876-D67E193B00CB}" dt="2025-08-03T00:43:03.592" v="160" actId="47"/>
        <pc:sldMkLst>
          <pc:docMk/>
          <pc:sldMk cId="3014057216" sldId="668"/>
        </pc:sldMkLst>
        <pc:spChg chg="mod">
          <ac:chgData name="Malek Alkholy" userId="b8ea5062cb0c2681" providerId="LiveId" clId="{DCE6CFC1-AB7E-4436-8876-D67E193B00CB}" dt="2025-08-03T00:07:21.698" v="58" actId="313"/>
          <ac:spMkLst>
            <pc:docMk/>
            <pc:sldMk cId="3014057216" sldId="668"/>
            <ac:spMk id="3" creationId="{F0EF9D3A-9CE1-4B76-CF4D-06E4D61CF414}"/>
          </ac:spMkLst>
        </pc:spChg>
      </pc:sldChg>
      <pc:sldChg chg="modSp add mod">
        <pc:chgData name="Malek Alkholy" userId="b8ea5062cb0c2681" providerId="LiveId" clId="{DCE6CFC1-AB7E-4436-8876-D67E193B00CB}" dt="2025-08-04T18:59:23.184" v="503" actId="20577"/>
        <pc:sldMkLst>
          <pc:docMk/>
          <pc:sldMk cId="3881243430" sldId="668"/>
        </pc:sldMkLst>
        <pc:spChg chg="mod">
          <ac:chgData name="Malek Alkholy" userId="b8ea5062cb0c2681" providerId="LiveId" clId="{DCE6CFC1-AB7E-4436-8876-D67E193B00CB}" dt="2025-08-04T18:59:23.184" v="503" actId="20577"/>
          <ac:spMkLst>
            <pc:docMk/>
            <pc:sldMk cId="3881243430" sldId="668"/>
            <ac:spMk id="25" creationId="{74E8D274-B834-4E2D-85C4-65CE581274A6}"/>
          </ac:spMkLst>
        </pc:spChg>
      </pc:sldChg>
      <pc:sldChg chg="new del">
        <pc:chgData name="Malek Alkholy" userId="b8ea5062cb0c2681" providerId="LiveId" clId="{DCE6CFC1-AB7E-4436-8876-D67E193B00CB}" dt="2025-08-04T18:51:09.015" v="352" actId="47"/>
        <pc:sldMkLst>
          <pc:docMk/>
          <pc:sldMk cId="4254996095" sldId="669"/>
        </pc:sldMkLst>
      </pc:sldChg>
      <pc:sldChg chg="modSp del mod">
        <pc:chgData name="Malek Alkholy" userId="b8ea5062cb0c2681" providerId="LiveId" clId="{DCE6CFC1-AB7E-4436-8876-D67E193B00CB}" dt="2025-08-03T00:43:04.361" v="161" actId="47"/>
        <pc:sldMkLst>
          <pc:docMk/>
          <pc:sldMk cId="428815180" sldId="670"/>
        </pc:sldMkLst>
        <pc:spChg chg="mod">
          <ac:chgData name="Malek Alkholy" userId="b8ea5062cb0c2681" providerId="LiveId" clId="{DCE6CFC1-AB7E-4436-8876-D67E193B00CB}" dt="2025-08-03T00:07:24.932" v="59" actId="313"/>
          <ac:spMkLst>
            <pc:docMk/>
            <pc:sldMk cId="428815180" sldId="670"/>
            <ac:spMk id="3" creationId="{95160B93-8446-604C-BF80-A9388817800B}"/>
          </ac:spMkLst>
        </pc:spChg>
      </pc:sldChg>
      <pc:sldChg chg="modSp add mod">
        <pc:chgData name="Malek Alkholy" userId="b8ea5062cb0c2681" providerId="LiveId" clId="{DCE6CFC1-AB7E-4436-8876-D67E193B00CB}" dt="2025-08-04T18:55:40.986" v="483" actId="20577"/>
        <pc:sldMkLst>
          <pc:docMk/>
          <pc:sldMk cId="3935277955" sldId="670"/>
        </pc:sldMkLst>
        <pc:spChg chg="mod">
          <ac:chgData name="Malek Alkholy" userId="b8ea5062cb0c2681" providerId="LiveId" clId="{DCE6CFC1-AB7E-4436-8876-D67E193B00CB}" dt="2025-08-04T18:55:40.986" v="483" actId="20577"/>
          <ac:spMkLst>
            <pc:docMk/>
            <pc:sldMk cId="3935277955" sldId="670"/>
            <ac:spMk id="25" creationId="{424ABAC9-341F-99CB-50F3-8E3D1B27C6B9}"/>
          </ac:spMkLst>
        </pc:spChg>
      </pc:sldChg>
      <pc:sldChg chg="modSp del mod">
        <pc:chgData name="Malek Alkholy" userId="b8ea5062cb0c2681" providerId="LiveId" clId="{DCE6CFC1-AB7E-4436-8876-D67E193B00CB}" dt="2025-08-03T00:43:05.106" v="162" actId="47"/>
        <pc:sldMkLst>
          <pc:docMk/>
          <pc:sldMk cId="1450212659" sldId="672"/>
        </pc:sldMkLst>
        <pc:spChg chg="mod">
          <ac:chgData name="Malek Alkholy" userId="b8ea5062cb0c2681" providerId="LiveId" clId="{DCE6CFC1-AB7E-4436-8876-D67E193B00CB}" dt="2025-08-03T00:07:25.774" v="60" actId="313"/>
          <ac:spMkLst>
            <pc:docMk/>
            <pc:sldMk cId="1450212659" sldId="672"/>
            <ac:spMk id="3" creationId="{5C0CC78C-B340-75BF-9A66-C1941CA3DA82}"/>
          </ac:spMkLst>
        </pc:spChg>
      </pc:sldChg>
      <pc:sldChg chg="modSp del mod">
        <pc:chgData name="Malek Alkholy" userId="b8ea5062cb0c2681" providerId="LiveId" clId="{DCE6CFC1-AB7E-4436-8876-D67E193B00CB}" dt="2025-08-03T00:43:05.634" v="163" actId="47"/>
        <pc:sldMkLst>
          <pc:docMk/>
          <pc:sldMk cId="1388600311" sldId="675"/>
        </pc:sldMkLst>
        <pc:spChg chg="mod">
          <ac:chgData name="Malek Alkholy" userId="b8ea5062cb0c2681" providerId="LiveId" clId="{DCE6CFC1-AB7E-4436-8876-D67E193B00CB}" dt="2025-08-03T00:07:26.904" v="61" actId="313"/>
          <ac:spMkLst>
            <pc:docMk/>
            <pc:sldMk cId="1388600311" sldId="675"/>
            <ac:spMk id="3" creationId="{638ECCCD-99DC-6792-77D2-353C765863E7}"/>
          </ac:spMkLst>
        </pc:spChg>
      </pc:sldChg>
    </pc:docChg>
  </pc:docChgLst>
  <pc:docChgLst>
    <pc:chgData name="Malek Alkholy" userId="b8ea5062cb0c2681" providerId="LiveId" clId="{06E20301-F1E6-4D6D-BE6F-77AF6EA2E9E9}"/>
    <pc:docChg chg="undo custSel addSld delSld modSld modSection">
      <pc:chgData name="Malek Alkholy" userId="b8ea5062cb0c2681" providerId="LiveId" clId="{06E20301-F1E6-4D6D-BE6F-77AF6EA2E9E9}" dt="2025-06-18T22:20:38.744" v="6560" actId="20577"/>
      <pc:docMkLst>
        <pc:docMk/>
      </pc:docMkLst>
      <pc:sldChg chg="modSp mod">
        <pc:chgData name="Malek Alkholy" userId="b8ea5062cb0c2681" providerId="LiveId" clId="{06E20301-F1E6-4D6D-BE6F-77AF6EA2E9E9}" dt="2025-06-18T13:17:47.497" v="1449" actId="14100"/>
        <pc:sldMkLst>
          <pc:docMk/>
          <pc:sldMk cId="38798439" sldId="541"/>
        </pc:sldMkLst>
        <pc:spChg chg="mod">
          <ac:chgData name="Malek Alkholy" userId="b8ea5062cb0c2681" providerId="LiveId" clId="{06E20301-F1E6-4D6D-BE6F-77AF6EA2E9E9}" dt="2025-06-18T13:17:47.497" v="1449" actId="14100"/>
          <ac:spMkLst>
            <pc:docMk/>
            <pc:sldMk cId="38798439" sldId="541"/>
            <ac:spMk id="25" creationId="{00000000-0000-0000-0000-000000000000}"/>
          </ac:spMkLst>
        </pc:spChg>
      </pc:sldChg>
      <pc:sldChg chg="modSp mod">
        <pc:chgData name="Malek Alkholy" userId="b8ea5062cb0c2681" providerId="LiveId" clId="{06E20301-F1E6-4D6D-BE6F-77AF6EA2E9E9}" dt="2025-06-18T13:37:57.551" v="1628" actId="20577"/>
        <pc:sldMkLst>
          <pc:docMk/>
          <pc:sldMk cId="2363869297" sldId="543"/>
        </pc:sldMkLst>
        <pc:spChg chg="mod">
          <ac:chgData name="Malek Alkholy" userId="b8ea5062cb0c2681" providerId="LiveId" clId="{06E20301-F1E6-4D6D-BE6F-77AF6EA2E9E9}" dt="2025-06-18T13:37:57.551" v="1628" actId="20577"/>
          <ac:spMkLst>
            <pc:docMk/>
            <pc:sldMk cId="2363869297" sldId="543"/>
            <ac:spMk id="25" creationId="{00000000-0000-0000-0000-000000000000}"/>
          </ac:spMkLst>
        </pc:spChg>
      </pc:sldChg>
      <pc:sldChg chg="modSp mod">
        <pc:chgData name="Malek Alkholy" userId="b8ea5062cb0c2681" providerId="LiveId" clId="{06E20301-F1E6-4D6D-BE6F-77AF6EA2E9E9}" dt="2025-06-18T13:11:45.553" v="1258" actId="20577"/>
        <pc:sldMkLst>
          <pc:docMk/>
          <pc:sldMk cId="2363337939" sldId="544"/>
        </pc:sldMkLst>
        <pc:spChg chg="mod">
          <ac:chgData name="Malek Alkholy" userId="b8ea5062cb0c2681" providerId="LiveId" clId="{06E20301-F1E6-4D6D-BE6F-77AF6EA2E9E9}" dt="2025-06-18T13:11:45.553" v="1258" actId="20577"/>
          <ac:spMkLst>
            <pc:docMk/>
            <pc:sldMk cId="2363337939" sldId="544"/>
            <ac:spMk id="25" creationId="{00000000-0000-0000-0000-000000000000}"/>
          </ac:spMkLst>
        </pc:spChg>
      </pc:sldChg>
      <pc:sldChg chg="addSp modSp mod">
        <pc:chgData name="Malek Alkholy" userId="b8ea5062cb0c2681" providerId="LiveId" clId="{06E20301-F1E6-4D6D-BE6F-77AF6EA2E9E9}" dt="2025-06-18T12:57:53.697" v="563" actId="207"/>
        <pc:sldMkLst>
          <pc:docMk/>
          <pc:sldMk cId="1692542848" sldId="546"/>
        </pc:sldMkLst>
        <pc:spChg chg="mod">
          <ac:chgData name="Malek Alkholy" userId="b8ea5062cb0c2681" providerId="LiveId" clId="{06E20301-F1E6-4D6D-BE6F-77AF6EA2E9E9}" dt="2025-06-18T12:57:53.697" v="563" actId="207"/>
          <ac:spMkLst>
            <pc:docMk/>
            <pc:sldMk cId="1692542848" sldId="546"/>
            <ac:spMk id="25" creationId="{00000000-0000-0000-0000-000000000000}"/>
          </ac:spMkLst>
        </pc:spChg>
      </pc:sldChg>
      <pc:sldChg chg="modSp mod">
        <pc:chgData name="Malek Alkholy" userId="b8ea5062cb0c2681" providerId="LiveId" clId="{06E20301-F1E6-4D6D-BE6F-77AF6EA2E9E9}" dt="2025-06-18T13:53:36.397" v="1726" actId="20577"/>
        <pc:sldMkLst>
          <pc:docMk/>
          <pc:sldMk cId="1140162630" sldId="547"/>
        </pc:sldMkLst>
        <pc:spChg chg="mod">
          <ac:chgData name="Malek Alkholy" userId="b8ea5062cb0c2681" providerId="LiveId" clId="{06E20301-F1E6-4D6D-BE6F-77AF6EA2E9E9}" dt="2025-06-18T13:53:36.397" v="1726" actId="20577"/>
          <ac:spMkLst>
            <pc:docMk/>
            <pc:sldMk cId="1140162630" sldId="547"/>
            <ac:spMk id="25" creationId="{00000000-0000-0000-0000-000000000000}"/>
          </ac:spMkLst>
        </pc:spChg>
      </pc:sldChg>
      <pc:sldChg chg="modSp mod">
        <pc:chgData name="Malek Alkholy" userId="b8ea5062cb0c2681" providerId="LiveId" clId="{06E20301-F1E6-4D6D-BE6F-77AF6EA2E9E9}" dt="2025-06-18T14:07:58.351" v="2061" actId="20577"/>
        <pc:sldMkLst>
          <pc:docMk/>
          <pc:sldMk cId="1800775181" sldId="549"/>
        </pc:sldMkLst>
        <pc:spChg chg="mod">
          <ac:chgData name="Malek Alkholy" userId="b8ea5062cb0c2681" providerId="LiveId" clId="{06E20301-F1E6-4D6D-BE6F-77AF6EA2E9E9}" dt="2025-06-18T14:07:58.351" v="2061" actId="20577"/>
          <ac:spMkLst>
            <pc:docMk/>
            <pc:sldMk cId="1800775181" sldId="549"/>
            <ac:spMk id="25" creationId="{00000000-0000-0000-0000-000000000000}"/>
          </ac:spMkLst>
        </pc:spChg>
      </pc:sldChg>
      <pc:sldChg chg="modSp mod">
        <pc:chgData name="Malek Alkholy" userId="b8ea5062cb0c2681" providerId="LiveId" clId="{06E20301-F1E6-4D6D-BE6F-77AF6EA2E9E9}" dt="2025-06-18T12:30:12.486" v="253" actId="20577"/>
        <pc:sldMkLst>
          <pc:docMk/>
          <pc:sldMk cId="4033472675" sldId="551"/>
        </pc:sldMkLst>
        <pc:spChg chg="mod">
          <ac:chgData name="Malek Alkholy" userId="b8ea5062cb0c2681" providerId="LiveId" clId="{06E20301-F1E6-4D6D-BE6F-77AF6EA2E9E9}" dt="2025-06-18T12:29:53.009" v="249" actId="1076"/>
          <ac:spMkLst>
            <pc:docMk/>
            <pc:sldMk cId="4033472675" sldId="551"/>
            <ac:spMk id="25" creationId="{00000000-0000-0000-0000-000000000000}"/>
          </ac:spMkLst>
        </pc:spChg>
      </pc:sldChg>
      <pc:sldChg chg="addSp delSp modSp mod">
        <pc:chgData name="Malek Alkholy" userId="b8ea5062cb0c2681" providerId="LiveId" clId="{06E20301-F1E6-4D6D-BE6F-77AF6EA2E9E9}" dt="2025-06-18T21:36:59.199" v="6385" actId="207"/>
        <pc:sldMkLst>
          <pc:docMk/>
          <pc:sldMk cId="1243276405" sldId="553"/>
        </pc:sldMkLst>
        <pc:spChg chg="mod">
          <ac:chgData name="Malek Alkholy" userId="b8ea5062cb0c2681" providerId="LiveId" clId="{06E20301-F1E6-4D6D-BE6F-77AF6EA2E9E9}" dt="2025-06-18T21:36:59.199" v="6385" actId="207"/>
          <ac:spMkLst>
            <pc:docMk/>
            <pc:sldMk cId="1243276405" sldId="553"/>
            <ac:spMk id="25" creationId="{00000000-0000-0000-0000-000000000000}"/>
          </ac:spMkLst>
        </pc:spChg>
      </pc:sldChg>
      <pc:sldChg chg="addSp delSp modSp mod">
        <pc:chgData name="Malek Alkholy" userId="b8ea5062cb0c2681" providerId="LiveId" clId="{06E20301-F1E6-4D6D-BE6F-77AF6EA2E9E9}" dt="2025-06-18T21:43:22.276" v="6398" actId="1076"/>
        <pc:sldMkLst>
          <pc:docMk/>
          <pc:sldMk cId="2946330290" sldId="555"/>
        </pc:sldMkLst>
        <pc:spChg chg="mod">
          <ac:chgData name="Malek Alkholy" userId="b8ea5062cb0c2681" providerId="LiveId" clId="{06E20301-F1E6-4D6D-BE6F-77AF6EA2E9E9}" dt="2025-06-18T21:37:09.097" v="6386" actId="207"/>
          <ac:spMkLst>
            <pc:docMk/>
            <pc:sldMk cId="2946330290" sldId="555"/>
            <ac:spMk id="25" creationId="{00000000-0000-0000-0000-000000000000}"/>
          </ac:spMkLst>
        </pc:spChg>
      </pc:sldChg>
      <pc:sldChg chg="addSp modSp mod">
        <pc:chgData name="Malek Alkholy" userId="b8ea5062cb0c2681" providerId="LiveId" clId="{06E20301-F1E6-4D6D-BE6F-77AF6EA2E9E9}" dt="2025-06-18T21:41:20.724" v="6394" actId="14100"/>
        <pc:sldMkLst>
          <pc:docMk/>
          <pc:sldMk cId="872543429" sldId="557"/>
        </pc:sldMkLst>
        <pc:spChg chg="mod">
          <ac:chgData name="Malek Alkholy" userId="b8ea5062cb0c2681" providerId="LiveId" clId="{06E20301-F1E6-4D6D-BE6F-77AF6EA2E9E9}" dt="2025-06-18T21:41:20.724" v="6394" actId="14100"/>
          <ac:spMkLst>
            <pc:docMk/>
            <pc:sldMk cId="872543429" sldId="557"/>
            <ac:spMk id="25" creationId="{00000000-0000-0000-0000-000000000000}"/>
          </ac:spMkLst>
        </pc:spChg>
      </pc:sldChg>
      <pc:sldChg chg="addSp modSp mod">
        <pc:chgData name="Malek Alkholy" userId="b8ea5062cb0c2681" providerId="LiveId" clId="{06E20301-F1E6-4D6D-BE6F-77AF6EA2E9E9}" dt="2025-06-18T21:44:00.581" v="6404" actId="14100"/>
        <pc:sldMkLst>
          <pc:docMk/>
          <pc:sldMk cId="2879204507" sldId="558"/>
        </pc:sldMkLst>
        <pc:spChg chg="mod">
          <ac:chgData name="Malek Alkholy" userId="b8ea5062cb0c2681" providerId="LiveId" clId="{06E20301-F1E6-4D6D-BE6F-77AF6EA2E9E9}" dt="2025-06-18T21:44:00.581" v="6404" actId="14100"/>
          <ac:spMkLst>
            <pc:docMk/>
            <pc:sldMk cId="2879204507" sldId="558"/>
            <ac:spMk id="25" creationId="{00000000-0000-0000-0000-000000000000}"/>
          </ac:spMkLst>
        </pc:spChg>
      </pc:sldChg>
      <pc:sldChg chg="addSp modSp mod">
        <pc:chgData name="Malek Alkholy" userId="b8ea5062cb0c2681" providerId="LiveId" clId="{06E20301-F1E6-4D6D-BE6F-77AF6EA2E9E9}" dt="2025-06-18T21:43:46.175" v="6401" actId="14100"/>
        <pc:sldMkLst>
          <pc:docMk/>
          <pc:sldMk cId="1517959432" sldId="560"/>
        </pc:sldMkLst>
      </pc:sldChg>
      <pc:sldChg chg="addSp modSp mod">
        <pc:chgData name="Malek Alkholy" userId="b8ea5062cb0c2681" providerId="LiveId" clId="{06E20301-F1E6-4D6D-BE6F-77AF6EA2E9E9}" dt="2025-06-18T21:48:08.887" v="6426" actId="14100"/>
        <pc:sldMkLst>
          <pc:docMk/>
          <pc:sldMk cId="618485783" sldId="562"/>
        </pc:sldMkLst>
      </pc:sldChg>
      <pc:sldChg chg="modSp mod">
        <pc:chgData name="Malek Alkholy" userId="b8ea5062cb0c2681" providerId="LiveId" clId="{06E20301-F1E6-4D6D-BE6F-77AF6EA2E9E9}" dt="2025-06-17T23:19:01.257" v="145" actId="2710"/>
        <pc:sldMkLst>
          <pc:docMk/>
          <pc:sldMk cId="1112698295" sldId="565"/>
        </pc:sldMkLst>
        <pc:spChg chg="mod">
          <ac:chgData name="Malek Alkholy" userId="b8ea5062cb0c2681" providerId="LiveId" clId="{06E20301-F1E6-4D6D-BE6F-77AF6EA2E9E9}" dt="2025-06-17T23:19:01.257" v="145" actId="2710"/>
          <ac:spMkLst>
            <pc:docMk/>
            <pc:sldMk cId="1112698295" sldId="565"/>
            <ac:spMk id="25" creationId="{C208D7DB-FEDA-636C-35E0-914EB34FC69B}"/>
          </ac:spMkLst>
        </pc:spChg>
      </pc:sldChg>
      <pc:sldChg chg="addSp delSp modSp mod">
        <pc:chgData name="Malek Alkholy" userId="b8ea5062cb0c2681" providerId="LiveId" clId="{06E20301-F1E6-4D6D-BE6F-77AF6EA2E9E9}" dt="2025-06-18T21:56:52.792" v="6449" actId="1076"/>
        <pc:sldMkLst>
          <pc:docMk/>
          <pc:sldMk cId="3030735572" sldId="567"/>
        </pc:sldMkLst>
        <pc:spChg chg="mod">
          <ac:chgData name="Malek Alkholy" userId="b8ea5062cb0c2681" providerId="LiveId" clId="{06E20301-F1E6-4D6D-BE6F-77AF6EA2E9E9}" dt="2025-06-18T21:56:14.906" v="6445" actId="1076"/>
          <ac:spMkLst>
            <pc:docMk/>
            <pc:sldMk cId="3030735572" sldId="567"/>
            <ac:spMk id="25" creationId="{00000000-0000-0000-0000-000000000000}"/>
          </ac:spMkLst>
        </pc:spChg>
      </pc:sldChg>
      <pc:sldChg chg="addSp modSp mod">
        <pc:chgData name="Malek Alkholy" userId="b8ea5062cb0c2681" providerId="LiveId" clId="{06E20301-F1E6-4D6D-BE6F-77AF6EA2E9E9}" dt="2025-06-18T21:49:44.254" v="6430" actId="20577"/>
        <pc:sldMkLst>
          <pc:docMk/>
          <pc:sldMk cId="3490736998" sldId="568"/>
        </pc:sldMkLst>
      </pc:sldChg>
      <pc:sldChg chg="delSp modSp mod">
        <pc:chgData name="Malek Alkholy" userId="b8ea5062cb0c2681" providerId="LiveId" clId="{06E20301-F1E6-4D6D-BE6F-77AF6EA2E9E9}" dt="2025-06-18T14:37:57.942" v="2543" actId="207"/>
        <pc:sldMkLst>
          <pc:docMk/>
          <pc:sldMk cId="707623981" sldId="569"/>
        </pc:sldMkLst>
        <pc:spChg chg="mod">
          <ac:chgData name="Malek Alkholy" userId="b8ea5062cb0c2681" providerId="LiveId" clId="{06E20301-F1E6-4D6D-BE6F-77AF6EA2E9E9}" dt="2025-06-18T14:37:57.942" v="2543" actId="207"/>
          <ac:spMkLst>
            <pc:docMk/>
            <pc:sldMk cId="707623981" sldId="569"/>
            <ac:spMk id="25" creationId="{00000000-0000-0000-0000-000000000000}"/>
          </ac:spMkLst>
        </pc:spChg>
      </pc:sldChg>
      <pc:sldChg chg="addSp delSp modSp mod">
        <pc:chgData name="Malek Alkholy" userId="b8ea5062cb0c2681" providerId="LiveId" clId="{06E20301-F1E6-4D6D-BE6F-77AF6EA2E9E9}" dt="2025-06-18T21:57:04.605" v="6453" actId="962"/>
        <pc:sldMkLst>
          <pc:docMk/>
          <pc:sldMk cId="971478449" sldId="571"/>
        </pc:sldMkLst>
        <pc:spChg chg="mod">
          <ac:chgData name="Malek Alkholy" userId="b8ea5062cb0c2681" providerId="LiveId" clId="{06E20301-F1E6-4D6D-BE6F-77AF6EA2E9E9}" dt="2025-06-18T14:38:03.129" v="2544" actId="207"/>
          <ac:spMkLst>
            <pc:docMk/>
            <pc:sldMk cId="971478449" sldId="571"/>
            <ac:spMk id="25" creationId="{00000000-0000-0000-0000-000000000000}"/>
          </ac:spMkLst>
        </pc:spChg>
      </pc:sldChg>
      <pc:sldChg chg="modSp mod">
        <pc:chgData name="Malek Alkholy" userId="b8ea5062cb0c2681" providerId="LiveId" clId="{06E20301-F1E6-4D6D-BE6F-77AF6EA2E9E9}" dt="2025-06-18T15:37:43.820" v="3381" actId="207"/>
        <pc:sldMkLst>
          <pc:docMk/>
          <pc:sldMk cId="3372547109" sldId="573"/>
        </pc:sldMkLst>
        <pc:spChg chg="mod">
          <ac:chgData name="Malek Alkholy" userId="b8ea5062cb0c2681" providerId="LiveId" clId="{06E20301-F1E6-4D6D-BE6F-77AF6EA2E9E9}" dt="2025-06-18T15:37:43.820" v="3381" actId="207"/>
          <ac:spMkLst>
            <pc:docMk/>
            <pc:sldMk cId="3372547109" sldId="573"/>
            <ac:spMk id="25" creationId="{00000000-0000-0000-0000-000000000000}"/>
          </ac:spMkLst>
        </pc:spChg>
      </pc:sldChg>
      <pc:sldChg chg="addSp delSp modSp mod">
        <pc:chgData name="Malek Alkholy" userId="b8ea5062cb0c2681" providerId="LiveId" clId="{06E20301-F1E6-4D6D-BE6F-77AF6EA2E9E9}" dt="2025-06-18T22:20:38.744" v="6560" actId="20577"/>
        <pc:sldMkLst>
          <pc:docMk/>
          <pc:sldMk cId="1576906761" sldId="575"/>
        </pc:sldMkLst>
      </pc:sldChg>
      <pc:sldChg chg="addSp delSp modSp mod">
        <pc:chgData name="Malek Alkholy" userId="b8ea5062cb0c2681" providerId="LiveId" clId="{06E20301-F1E6-4D6D-BE6F-77AF6EA2E9E9}" dt="2025-06-18T22:18:22.261" v="6550" actId="1076"/>
        <pc:sldMkLst>
          <pc:docMk/>
          <pc:sldMk cId="3172661822" sldId="577"/>
        </pc:sldMkLst>
      </pc:sldChg>
      <pc:sldChg chg="addSp delSp modSp mod">
        <pc:chgData name="Malek Alkholy" userId="b8ea5062cb0c2681" providerId="LiveId" clId="{06E20301-F1E6-4D6D-BE6F-77AF6EA2E9E9}" dt="2025-06-18T22:08:34.424" v="6490" actId="962"/>
        <pc:sldMkLst>
          <pc:docMk/>
          <pc:sldMk cId="3232906536" sldId="579"/>
        </pc:sldMkLst>
      </pc:sldChg>
      <pc:sldChg chg="modSp add del mod">
        <pc:chgData name="Malek Alkholy" userId="b8ea5062cb0c2681" providerId="LiveId" clId="{06E20301-F1E6-4D6D-BE6F-77AF6EA2E9E9}" dt="2025-06-18T16:46:30.232" v="3748" actId="2696"/>
        <pc:sldMkLst>
          <pc:docMk/>
          <pc:sldMk cId="1697916671" sldId="581"/>
        </pc:sldMkLst>
        <pc:spChg chg="mod">
          <ac:chgData name="Malek Alkholy" userId="b8ea5062cb0c2681" providerId="LiveId" clId="{06E20301-F1E6-4D6D-BE6F-77AF6EA2E9E9}" dt="2025-06-18T16:39:46.951" v="3746" actId="20577"/>
          <ac:spMkLst>
            <pc:docMk/>
            <pc:sldMk cId="1697916671" sldId="581"/>
            <ac:spMk id="25" creationId="{00000000-0000-0000-0000-000000000000}"/>
          </ac:spMkLst>
        </pc:spChg>
      </pc:sldChg>
      <pc:sldChg chg="addSp modSp mod">
        <pc:chgData name="Malek Alkholy" userId="b8ea5062cb0c2681" providerId="LiveId" clId="{06E20301-F1E6-4D6D-BE6F-77AF6EA2E9E9}" dt="2025-06-18T18:16:19.505" v="4956" actId="20577"/>
        <pc:sldMkLst>
          <pc:docMk/>
          <pc:sldMk cId="629620827" sldId="582"/>
        </pc:sldMkLst>
        <pc:spChg chg="mod">
          <ac:chgData name="Malek Alkholy" userId="b8ea5062cb0c2681" providerId="LiveId" clId="{06E20301-F1E6-4D6D-BE6F-77AF6EA2E9E9}" dt="2025-06-18T18:13:27.193" v="4950" actId="20577"/>
          <ac:spMkLst>
            <pc:docMk/>
            <pc:sldMk cId="629620827" sldId="582"/>
            <ac:spMk id="25" creationId="{00000000-0000-0000-0000-000000000000}"/>
          </ac:spMkLst>
        </pc:spChg>
      </pc:sldChg>
      <pc:sldChg chg="modSp mod">
        <pc:chgData name="Malek Alkholy" userId="b8ea5062cb0c2681" providerId="LiveId" clId="{06E20301-F1E6-4D6D-BE6F-77AF6EA2E9E9}" dt="2025-06-18T19:03:31.218" v="5657" actId="20577"/>
        <pc:sldMkLst>
          <pc:docMk/>
          <pc:sldMk cId="715235238" sldId="584"/>
        </pc:sldMkLst>
        <pc:spChg chg="mod">
          <ac:chgData name="Malek Alkholy" userId="b8ea5062cb0c2681" providerId="LiveId" clId="{06E20301-F1E6-4D6D-BE6F-77AF6EA2E9E9}" dt="2025-06-18T19:03:31.218" v="5657" actId="20577"/>
          <ac:spMkLst>
            <pc:docMk/>
            <pc:sldMk cId="715235238" sldId="584"/>
            <ac:spMk id="25" creationId="{00000000-0000-0000-0000-000000000000}"/>
          </ac:spMkLst>
        </pc:spChg>
      </pc:sldChg>
      <pc:sldChg chg="addSp modSp mod">
        <pc:chgData name="Malek Alkholy" userId="b8ea5062cb0c2681" providerId="LiveId" clId="{06E20301-F1E6-4D6D-BE6F-77AF6EA2E9E9}" dt="2025-06-18T19:07:11.588" v="5666" actId="20577"/>
        <pc:sldMkLst>
          <pc:docMk/>
          <pc:sldMk cId="2053257347" sldId="586"/>
        </pc:sldMkLst>
        <pc:spChg chg="mod">
          <ac:chgData name="Malek Alkholy" userId="b8ea5062cb0c2681" providerId="LiveId" clId="{06E20301-F1E6-4D6D-BE6F-77AF6EA2E9E9}" dt="2025-06-18T12:42:14.551" v="501" actId="1076"/>
          <ac:spMkLst>
            <pc:docMk/>
            <pc:sldMk cId="2053257347" sldId="586"/>
            <ac:spMk id="3" creationId="{22B9372E-F18B-0A56-3507-CF0D98D4F0FB}"/>
          </ac:spMkLst>
        </pc:spChg>
        <pc:spChg chg="mod">
          <ac:chgData name="Malek Alkholy" userId="b8ea5062cb0c2681" providerId="LiveId" clId="{06E20301-F1E6-4D6D-BE6F-77AF6EA2E9E9}" dt="2025-06-18T19:06:55.480" v="5658" actId="207"/>
          <ac:spMkLst>
            <pc:docMk/>
            <pc:sldMk cId="2053257347" sldId="586"/>
            <ac:spMk id="25" creationId="{00000000-0000-0000-0000-000000000000}"/>
          </ac:spMkLst>
        </pc:spChg>
      </pc:sldChg>
      <pc:sldChg chg="del">
        <pc:chgData name="Malek Alkholy" userId="b8ea5062cb0c2681" providerId="LiveId" clId="{06E20301-F1E6-4D6D-BE6F-77AF6EA2E9E9}" dt="2025-06-17T23:15:35.574" v="122" actId="47"/>
        <pc:sldMkLst>
          <pc:docMk/>
          <pc:sldMk cId="931940432" sldId="587"/>
        </pc:sldMkLst>
      </pc:sldChg>
      <pc:sldChg chg="modSp mod">
        <pc:chgData name="Malek Alkholy" userId="b8ea5062cb0c2681" providerId="LiveId" clId="{06E20301-F1E6-4D6D-BE6F-77AF6EA2E9E9}" dt="2025-06-18T19:07:01.105" v="5659" actId="207"/>
        <pc:sldMkLst>
          <pc:docMk/>
          <pc:sldMk cId="2459019413" sldId="589"/>
        </pc:sldMkLst>
        <pc:spChg chg="mod">
          <ac:chgData name="Malek Alkholy" userId="b8ea5062cb0c2681" providerId="LiveId" clId="{06E20301-F1E6-4D6D-BE6F-77AF6EA2E9E9}" dt="2025-06-18T19:07:01.105" v="5659" actId="207"/>
          <ac:spMkLst>
            <pc:docMk/>
            <pc:sldMk cId="2459019413" sldId="589"/>
            <ac:spMk id="25" creationId="{00000000-0000-0000-0000-000000000000}"/>
          </ac:spMkLst>
        </pc:spChg>
      </pc:sldChg>
      <pc:sldChg chg="addSp delSp modSp mod">
        <pc:chgData name="Malek Alkholy" userId="b8ea5062cb0c2681" providerId="LiveId" clId="{06E20301-F1E6-4D6D-BE6F-77AF6EA2E9E9}" dt="2025-06-18T22:15:44.055" v="6541" actId="962"/>
        <pc:sldMkLst>
          <pc:docMk/>
          <pc:sldMk cId="5167051" sldId="591"/>
        </pc:sldMkLst>
        <pc:spChg chg="mod">
          <ac:chgData name="Malek Alkholy" userId="b8ea5062cb0c2681" providerId="LiveId" clId="{06E20301-F1E6-4D6D-BE6F-77AF6EA2E9E9}" dt="2025-06-18T19:25:28.037" v="5721" actId="20577"/>
          <ac:spMkLst>
            <pc:docMk/>
            <pc:sldMk cId="5167051" sldId="591"/>
            <ac:spMk id="25" creationId="{00000000-0000-0000-0000-000000000000}"/>
          </ac:spMkLst>
        </pc:spChg>
      </pc:sldChg>
      <pc:sldChg chg="addSp delSp modSp mod">
        <pc:chgData name="Malek Alkholy" userId="b8ea5062cb0c2681" providerId="LiveId" clId="{06E20301-F1E6-4D6D-BE6F-77AF6EA2E9E9}" dt="2025-06-18T22:13:00.450" v="6527" actId="1076"/>
        <pc:sldMkLst>
          <pc:docMk/>
          <pc:sldMk cId="1547225473" sldId="593"/>
        </pc:sldMkLst>
        <pc:spChg chg="mod">
          <ac:chgData name="Malek Alkholy" userId="b8ea5062cb0c2681" providerId="LiveId" clId="{06E20301-F1E6-4D6D-BE6F-77AF6EA2E9E9}" dt="2025-06-18T12:48:46.703" v="557" actId="1076"/>
          <ac:spMkLst>
            <pc:docMk/>
            <pc:sldMk cId="1547225473" sldId="593"/>
            <ac:spMk id="3" creationId="{22B9372E-F18B-0A56-3507-CF0D98D4F0FB}"/>
          </ac:spMkLst>
        </pc:spChg>
        <pc:spChg chg="mod">
          <ac:chgData name="Malek Alkholy" userId="b8ea5062cb0c2681" providerId="LiveId" clId="{06E20301-F1E6-4D6D-BE6F-77AF6EA2E9E9}" dt="2025-06-18T19:26:00.133" v="5722" actId="20577"/>
          <ac:spMkLst>
            <pc:docMk/>
            <pc:sldMk cId="1547225473" sldId="593"/>
            <ac:spMk id="25" creationId="{00000000-0000-0000-0000-000000000000}"/>
          </ac:spMkLst>
        </pc:spChg>
      </pc:sldChg>
      <pc:sldChg chg="addSp delSp modSp mod">
        <pc:chgData name="Malek Alkholy" userId="b8ea5062cb0c2681" providerId="LiveId" clId="{06E20301-F1E6-4D6D-BE6F-77AF6EA2E9E9}" dt="2025-06-18T22:09:02.876" v="6499" actId="14100"/>
        <pc:sldMkLst>
          <pc:docMk/>
          <pc:sldMk cId="3453954220" sldId="613"/>
        </pc:sldMkLst>
      </pc:sldChg>
      <pc:sldChg chg="addSp modSp mod">
        <pc:chgData name="Malek Alkholy" userId="b8ea5062cb0c2681" providerId="LiveId" clId="{06E20301-F1E6-4D6D-BE6F-77AF6EA2E9E9}" dt="2025-06-18T22:09:30.435" v="6508" actId="1076"/>
        <pc:sldMkLst>
          <pc:docMk/>
          <pc:sldMk cId="3581601075" sldId="615"/>
        </pc:sldMkLst>
      </pc:sldChg>
      <pc:sldChg chg="addSp modSp mod">
        <pc:chgData name="Malek Alkholy" userId="b8ea5062cb0c2681" providerId="LiveId" clId="{06E20301-F1E6-4D6D-BE6F-77AF6EA2E9E9}" dt="2025-06-18T21:44:20.480" v="6408" actId="14100"/>
        <pc:sldMkLst>
          <pc:docMk/>
          <pc:sldMk cId="3727259487" sldId="617"/>
        </pc:sldMkLst>
        <pc:spChg chg="mod">
          <ac:chgData name="Malek Alkholy" userId="b8ea5062cb0c2681" providerId="LiveId" clId="{06E20301-F1E6-4D6D-BE6F-77AF6EA2E9E9}" dt="2025-06-18T21:44:20.480" v="6408" actId="14100"/>
          <ac:spMkLst>
            <pc:docMk/>
            <pc:sldMk cId="3727259487" sldId="617"/>
            <ac:spMk id="25" creationId="{5CFC4028-F42C-7AF4-55AF-DCB2CECC3AE8}"/>
          </ac:spMkLst>
        </pc:spChg>
      </pc:sldChg>
      <pc:sldChg chg="modSp mod">
        <pc:chgData name="Malek Alkholy" userId="b8ea5062cb0c2681" providerId="LiveId" clId="{06E20301-F1E6-4D6D-BE6F-77AF6EA2E9E9}" dt="2025-06-18T13:11:12.215" v="1255" actId="14100"/>
        <pc:sldMkLst>
          <pc:docMk/>
          <pc:sldMk cId="1720142267" sldId="619"/>
        </pc:sldMkLst>
        <pc:spChg chg="mod">
          <ac:chgData name="Malek Alkholy" userId="b8ea5062cb0c2681" providerId="LiveId" clId="{06E20301-F1E6-4D6D-BE6F-77AF6EA2E9E9}" dt="2025-06-18T13:11:12.215" v="1255" actId="14100"/>
          <ac:spMkLst>
            <pc:docMk/>
            <pc:sldMk cId="1720142267" sldId="619"/>
            <ac:spMk id="25" creationId="{755A9E7D-E290-9A89-1C3B-9E71014D1F12}"/>
          </ac:spMkLst>
        </pc:spChg>
      </pc:sldChg>
      <pc:sldChg chg="new del">
        <pc:chgData name="Malek Alkholy" userId="b8ea5062cb0c2681" providerId="LiveId" clId="{06E20301-F1E6-4D6D-BE6F-77AF6EA2E9E9}" dt="2025-06-18T14:28:38.658" v="2185" actId="47"/>
        <pc:sldMkLst>
          <pc:docMk/>
          <pc:sldMk cId="3622171376" sldId="620"/>
        </pc:sldMkLst>
      </pc:sldChg>
      <pc:sldChg chg="addSp delSp modSp add mod">
        <pc:chgData name="Malek Alkholy" userId="b8ea5062cb0c2681" providerId="LiveId" clId="{06E20301-F1E6-4D6D-BE6F-77AF6EA2E9E9}" dt="2025-06-18T21:44:52.851" v="6412" actId="14100"/>
        <pc:sldMkLst>
          <pc:docMk/>
          <pc:sldMk cId="4260543137" sldId="621"/>
        </pc:sldMkLst>
        <pc:spChg chg="mod">
          <ac:chgData name="Malek Alkholy" userId="b8ea5062cb0c2681" providerId="LiveId" clId="{06E20301-F1E6-4D6D-BE6F-77AF6EA2E9E9}" dt="2025-06-18T21:44:52.851" v="6412" actId="14100"/>
          <ac:spMkLst>
            <pc:docMk/>
            <pc:sldMk cId="4260543137" sldId="621"/>
            <ac:spMk id="25" creationId="{A4E21127-02D1-851C-BBF3-0BF7514D4F6D}"/>
          </ac:spMkLst>
        </pc:spChg>
      </pc:sldChg>
      <pc:sldChg chg="new del">
        <pc:chgData name="Malek Alkholy" userId="b8ea5062cb0c2681" providerId="LiveId" clId="{06E20301-F1E6-4D6D-BE6F-77AF6EA2E9E9}" dt="2025-06-18T14:58:40.184" v="2552" actId="47"/>
        <pc:sldMkLst>
          <pc:docMk/>
          <pc:sldMk cId="2706373185" sldId="622"/>
        </pc:sldMkLst>
      </pc:sldChg>
      <pc:sldChg chg="addSp delSp modSp add mod">
        <pc:chgData name="Malek Alkholy" userId="b8ea5062cb0c2681" providerId="LiveId" clId="{06E20301-F1E6-4D6D-BE6F-77AF6EA2E9E9}" dt="2025-06-18T22:02:09.142" v="6462" actId="20577"/>
        <pc:sldMkLst>
          <pc:docMk/>
          <pc:sldMk cId="149695656" sldId="623"/>
        </pc:sldMkLst>
        <pc:spChg chg="mod">
          <ac:chgData name="Malek Alkholy" userId="b8ea5062cb0c2681" providerId="LiveId" clId="{06E20301-F1E6-4D6D-BE6F-77AF6EA2E9E9}" dt="2025-06-18T22:02:09.142" v="6462" actId="20577"/>
          <ac:spMkLst>
            <pc:docMk/>
            <pc:sldMk cId="149695656" sldId="623"/>
            <ac:spMk id="25" creationId="{FABD939D-1A53-D55F-8746-8DF2FFF70047}"/>
          </ac:spMkLst>
        </pc:spChg>
      </pc:sldChg>
      <pc:sldChg chg="new del">
        <pc:chgData name="Malek Alkholy" userId="b8ea5062cb0c2681" providerId="LiveId" clId="{06E20301-F1E6-4D6D-BE6F-77AF6EA2E9E9}" dt="2025-06-18T16:46:47.214" v="3751" actId="47"/>
        <pc:sldMkLst>
          <pc:docMk/>
          <pc:sldMk cId="138642817" sldId="624"/>
        </pc:sldMkLst>
      </pc:sldChg>
      <pc:sldChg chg="delSp modSp add mod">
        <pc:chgData name="Malek Alkholy" userId="b8ea5062cb0c2681" providerId="LiveId" clId="{06E20301-F1E6-4D6D-BE6F-77AF6EA2E9E9}" dt="2025-06-18T17:57:00.671" v="4741" actId="20577"/>
        <pc:sldMkLst>
          <pc:docMk/>
          <pc:sldMk cId="1804007099" sldId="625"/>
        </pc:sldMkLst>
        <pc:spChg chg="mod">
          <ac:chgData name="Malek Alkholy" userId="b8ea5062cb0c2681" providerId="LiveId" clId="{06E20301-F1E6-4D6D-BE6F-77AF6EA2E9E9}" dt="2025-06-18T17:57:00.671" v="4741" actId="20577"/>
          <ac:spMkLst>
            <pc:docMk/>
            <pc:sldMk cId="1804007099" sldId="625"/>
            <ac:spMk id="25" creationId="{B42D1A07-D14D-6385-5924-8406F4B26F43}"/>
          </ac:spMkLst>
        </pc:spChg>
      </pc:sldChg>
      <pc:sldChg chg="new del">
        <pc:chgData name="Malek Alkholy" userId="b8ea5062cb0c2681" providerId="LiveId" clId="{06E20301-F1E6-4D6D-BE6F-77AF6EA2E9E9}" dt="2025-06-18T18:27:02.141" v="4959" actId="47"/>
        <pc:sldMkLst>
          <pc:docMk/>
          <pc:sldMk cId="1367168143" sldId="626"/>
        </pc:sldMkLst>
      </pc:sldChg>
      <pc:sldChg chg="delSp modSp add mod">
        <pc:chgData name="Malek Alkholy" userId="b8ea5062cb0c2681" providerId="LiveId" clId="{06E20301-F1E6-4D6D-BE6F-77AF6EA2E9E9}" dt="2025-06-18T18:52:08.126" v="5652" actId="20577"/>
        <pc:sldMkLst>
          <pc:docMk/>
          <pc:sldMk cId="237256410" sldId="627"/>
        </pc:sldMkLst>
      </pc:sldChg>
      <pc:sldChg chg="new del">
        <pc:chgData name="Malek Alkholy" userId="b8ea5062cb0c2681" providerId="LiveId" clId="{06E20301-F1E6-4D6D-BE6F-77AF6EA2E9E9}" dt="2025-06-18T19:26:34.808" v="5725" actId="47"/>
        <pc:sldMkLst>
          <pc:docMk/>
          <pc:sldMk cId="4172806537" sldId="628"/>
        </pc:sldMkLst>
      </pc:sldChg>
      <pc:sldChg chg="addSp delSp modSp add mod">
        <pc:chgData name="Malek Alkholy" userId="b8ea5062cb0c2681" providerId="LiveId" clId="{06E20301-F1E6-4D6D-BE6F-77AF6EA2E9E9}" dt="2025-06-18T22:12:56.647" v="6526" actId="1076"/>
        <pc:sldMkLst>
          <pc:docMk/>
          <pc:sldMk cId="3633601517" sldId="629"/>
        </pc:sldMkLst>
      </pc:sldChg>
    </pc:docChg>
  </pc:docChgLst>
  <pc:docChgLst>
    <pc:chgData name="Malek Alkholy" userId="b8ea5062cb0c2681" providerId="LiveId" clId="{3E856E82-FEC2-41A3-BE66-A63E02FA2544}"/>
    <pc:docChg chg="undo custSel addSld delSld modSld sldOrd modSection">
      <pc:chgData name="Malek Alkholy" userId="b8ea5062cb0c2681" providerId="LiveId" clId="{3E856E82-FEC2-41A3-BE66-A63E02FA2544}" dt="2025-07-17T12:30:46.546" v="1850" actId="1076"/>
      <pc:docMkLst>
        <pc:docMk/>
      </pc:docMkLst>
      <pc:sldChg chg="modSp mod">
        <pc:chgData name="Malek Alkholy" userId="b8ea5062cb0c2681" providerId="LiveId" clId="{3E856E82-FEC2-41A3-BE66-A63E02FA2544}" dt="2025-07-16T00:08:56.242" v="464" actId="20577"/>
        <pc:sldMkLst>
          <pc:docMk/>
          <pc:sldMk cId="0" sldId="271"/>
        </pc:sldMkLst>
        <pc:spChg chg="mod">
          <ac:chgData name="Malek Alkholy" userId="b8ea5062cb0c2681" providerId="LiveId" clId="{3E856E82-FEC2-41A3-BE66-A63E02FA2544}" dt="2025-07-16T00:08:56.242" v="464" actId="20577"/>
          <ac:spMkLst>
            <pc:docMk/>
            <pc:sldMk cId="0" sldId="271"/>
            <ac:spMk id="34" creationId="{00000000-0000-0000-0000-000000000000}"/>
          </ac:spMkLst>
        </pc:spChg>
      </pc:sldChg>
      <pc:sldChg chg="addSp delSp modSp mod">
        <pc:chgData name="Malek Alkholy" userId="b8ea5062cb0c2681" providerId="LiveId" clId="{3E856E82-FEC2-41A3-BE66-A63E02FA2544}" dt="2025-07-16T17:12:51.562" v="1685" actId="1076"/>
        <pc:sldMkLst>
          <pc:docMk/>
          <pc:sldMk cId="38798439" sldId="541"/>
        </pc:sldMkLst>
        <pc:spChg chg="mod">
          <ac:chgData name="Malek Alkholy" userId="b8ea5062cb0c2681" providerId="LiveId" clId="{3E856E82-FEC2-41A3-BE66-A63E02FA2544}" dt="2025-07-13T23:24:39.194" v="405" actId="2710"/>
          <ac:spMkLst>
            <pc:docMk/>
            <pc:sldMk cId="38798439" sldId="541"/>
            <ac:spMk id="25" creationId="{00000000-0000-0000-0000-000000000000}"/>
          </ac:spMkLst>
        </pc:spChg>
      </pc:sldChg>
      <pc:sldChg chg="modSp mod">
        <pc:chgData name="Malek Alkholy" userId="b8ea5062cb0c2681" providerId="LiveId" clId="{3E856E82-FEC2-41A3-BE66-A63E02FA2544}" dt="2025-07-16T14:43:51.988" v="1030" actId="20577"/>
        <pc:sldMkLst>
          <pc:docMk/>
          <pc:sldMk cId="2363869297" sldId="543"/>
        </pc:sldMkLst>
        <pc:spChg chg="mod">
          <ac:chgData name="Malek Alkholy" userId="b8ea5062cb0c2681" providerId="LiveId" clId="{3E856E82-FEC2-41A3-BE66-A63E02FA2544}" dt="2025-07-16T14:43:51.988" v="1030" actId="20577"/>
          <ac:spMkLst>
            <pc:docMk/>
            <pc:sldMk cId="2363869297" sldId="543"/>
            <ac:spMk id="25" creationId="{00000000-0000-0000-0000-000000000000}"/>
          </ac:spMkLst>
        </pc:spChg>
      </pc:sldChg>
      <pc:sldChg chg="modSp mod">
        <pc:chgData name="Malek Alkholy" userId="b8ea5062cb0c2681" providerId="LiveId" clId="{3E856E82-FEC2-41A3-BE66-A63E02FA2544}" dt="2025-07-13T23:25:25.657" v="421" actId="20577"/>
        <pc:sldMkLst>
          <pc:docMk/>
          <pc:sldMk cId="2363337939" sldId="544"/>
        </pc:sldMkLst>
        <pc:spChg chg="mod">
          <ac:chgData name="Malek Alkholy" userId="b8ea5062cb0c2681" providerId="LiveId" clId="{3E856E82-FEC2-41A3-BE66-A63E02FA2544}" dt="2025-07-13T23:25:25.657" v="421" actId="20577"/>
          <ac:spMkLst>
            <pc:docMk/>
            <pc:sldMk cId="2363337939" sldId="544"/>
            <ac:spMk id="25" creationId="{00000000-0000-0000-0000-000000000000}"/>
          </ac:spMkLst>
        </pc:spChg>
      </pc:sldChg>
      <pc:sldChg chg="modSp mod">
        <pc:chgData name="Malek Alkholy" userId="b8ea5062cb0c2681" providerId="LiveId" clId="{3E856E82-FEC2-41A3-BE66-A63E02FA2544}" dt="2025-07-16T14:22:32.168" v="893" actId="20577"/>
        <pc:sldMkLst>
          <pc:docMk/>
          <pc:sldMk cId="1692542848" sldId="546"/>
        </pc:sldMkLst>
        <pc:spChg chg="mod">
          <ac:chgData name="Malek Alkholy" userId="b8ea5062cb0c2681" providerId="LiveId" clId="{3E856E82-FEC2-41A3-BE66-A63E02FA2544}" dt="2025-07-16T14:22:32.168" v="893" actId="20577"/>
          <ac:spMkLst>
            <pc:docMk/>
            <pc:sldMk cId="1692542848" sldId="546"/>
            <ac:spMk id="25" creationId="{00000000-0000-0000-0000-000000000000}"/>
          </ac:spMkLst>
        </pc:spChg>
      </pc:sldChg>
      <pc:sldChg chg="addSp delSp modSp mod">
        <pc:chgData name="Malek Alkholy" userId="b8ea5062cb0c2681" providerId="LiveId" clId="{3E856E82-FEC2-41A3-BE66-A63E02FA2544}" dt="2025-07-16T17:13:33.873" v="1694" actId="962"/>
        <pc:sldMkLst>
          <pc:docMk/>
          <pc:sldMk cId="1140162630" sldId="547"/>
        </pc:sldMkLst>
        <pc:spChg chg="mod">
          <ac:chgData name="Malek Alkholy" userId="b8ea5062cb0c2681" providerId="LiveId" clId="{3E856E82-FEC2-41A3-BE66-A63E02FA2544}" dt="2025-07-16T00:01:50.426" v="425" actId="1076"/>
          <ac:spMkLst>
            <pc:docMk/>
            <pc:sldMk cId="1140162630" sldId="547"/>
            <ac:spMk id="23" creationId="{00000000-0000-0000-0000-000000000000}"/>
          </ac:spMkLst>
        </pc:spChg>
        <pc:spChg chg="mod">
          <ac:chgData name="Malek Alkholy" userId="b8ea5062cb0c2681" providerId="LiveId" clId="{3E856E82-FEC2-41A3-BE66-A63E02FA2544}" dt="2025-07-16T16:04:34.114" v="1031" actId="20577"/>
          <ac:spMkLst>
            <pc:docMk/>
            <pc:sldMk cId="1140162630" sldId="547"/>
            <ac:spMk id="25" creationId="{00000000-0000-0000-0000-000000000000}"/>
          </ac:spMkLst>
        </pc:spChg>
      </pc:sldChg>
      <pc:sldChg chg="addSp delSp modSp mod">
        <pc:chgData name="Malek Alkholy" userId="b8ea5062cb0c2681" providerId="LiveId" clId="{3E856E82-FEC2-41A3-BE66-A63E02FA2544}" dt="2025-07-16T17:31:34.475" v="1784" actId="962"/>
        <pc:sldMkLst>
          <pc:docMk/>
          <pc:sldMk cId="1800775181" sldId="549"/>
        </pc:sldMkLst>
        <pc:spChg chg="mod">
          <ac:chgData name="Malek Alkholy" userId="b8ea5062cb0c2681" providerId="LiveId" clId="{3E856E82-FEC2-41A3-BE66-A63E02FA2544}" dt="2025-07-16T00:02:21.859" v="433" actId="20577"/>
          <ac:spMkLst>
            <pc:docMk/>
            <pc:sldMk cId="1800775181" sldId="549"/>
            <ac:spMk id="25" creationId="{00000000-0000-0000-0000-000000000000}"/>
          </ac:spMkLst>
        </pc:spChg>
      </pc:sldChg>
      <pc:sldChg chg="addSp delSp modSp mod">
        <pc:chgData name="Malek Alkholy" userId="b8ea5062cb0c2681" providerId="LiveId" clId="{3E856E82-FEC2-41A3-BE66-A63E02FA2544}" dt="2025-07-16T17:31:48.283" v="1789" actId="1076"/>
        <pc:sldMkLst>
          <pc:docMk/>
          <pc:sldMk cId="4033472675" sldId="551"/>
        </pc:sldMkLst>
        <pc:spChg chg="mod">
          <ac:chgData name="Malek Alkholy" userId="b8ea5062cb0c2681" providerId="LiveId" clId="{3E856E82-FEC2-41A3-BE66-A63E02FA2544}" dt="2025-07-16T00:02:39.724" v="437" actId="20577"/>
          <ac:spMkLst>
            <pc:docMk/>
            <pc:sldMk cId="4033472675" sldId="551"/>
            <ac:spMk id="25" creationId="{00000000-0000-0000-0000-000000000000}"/>
          </ac:spMkLst>
        </pc:spChg>
      </pc:sldChg>
      <pc:sldChg chg="addSp delSp modSp mod">
        <pc:chgData name="Malek Alkholy" userId="b8ea5062cb0c2681" providerId="LiveId" clId="{3E856E82-FEC2-41A3-BE66-A63E02FA2544}" dt="2025-07-16T17:31:54.650" v="1794" actId="962"/>
        <pc:sldMkLst>
          <pc:docMk/>
          <pc:sldMk cId="1243276405" sldId="553"/>
        </pc:sldMkLst>
        <pc:spChg chg="mod">
          <ac:chgData name="Malek Alkholy" userId="b8ea5062cb0c2681" providerId="LiveId" clId="{3E856E82-FEC2-41A3-BE66-A63E02FA2544}" dt="2025-07-16T00:02:49.159" v="438" actId="403"/>
          <ac:spMkLst>
            <pc:docMk/>
            <pc:sldMk cId="1243276405" sldId="553"/>
            <ac:spMk id="25" creationId="{00000000-0000-0000-0000-000000000000}"/>
          </ac:spMkLst>
        </pc:spChg>
      </pc:sldChg>
      <pc:sldChg chg="addSp delSp modSp mod">
        <pc:chgData name="Malek Alkholy" userId="b8ea5062cb0c2681" providerId="LiveId" clId="{3E856E82-FEC2-41A3-BE66-A63E02FA2544}" dt="2025-07-16T17:32:04.174" v="1799" actId="962"/>
        <pc:sldMkLst>
          <pc:docMk/>
          <pc:sldMk cId="2946330290" sldId="555"/>
        </pc:sldMkLst>
        <pc:spChg chg="mod">
          <ac:chgData name="Malek Alkholy" userId="b8ea5062cb0c2681" providerId="LiveId" clId="{3E856E82-FEC2-41A3-BE66-A63E02FA2544}" dt="2025-07-13T23:26:33.893" v="423" actId="403"/>
          <ac:spMkLst>
            <pc:docMk/>
            <pc:sldMk cId="2946330290" sldId="555"/>
            <ac:spMk id="25" creationId="{00000000-0000-0000-0000-000000000000}"/>
          </ac:spMkLst>
        </pc:spChg>
      </pc:sldChg>
      <pc:sldChg chg="addSp delSp modSp mod">
        <pc:chgData name="Malek Alkholy" userId="b8ea5062cb0c2681" providerId="LiveId" clId="{3E856E82-FEC2-41A3-BE66-A63E02FA2544}" dt="2025-07-16T17:32:12.237" v="1804" actId="962"/>
        <pc:sldMkLst>
          <pc:docMk/>
          <pc:sldMk cId="872543429" sldId="557"/>
        </pc:sldMkLst>
        <pc:spChg chg="mod">
          <ac:chgData name="Malek Alkholy" userId="b8ea5062cb0c2681" providerId="LiveId" clId="{3E856E82-FEC2-41A3-BE66-A63E02FA2544}" dt="2025-07-13T21:37:07.021" v="23" actId="2710"/>
          <ac:spMkLst>
            <pc:docMk/>
            <pc:sldMk cId="872543429" sldId="557"/>
            <ac:spMk id="25" creationId="{00000000-0000-0000-0000-000000000000}"/>
          </ac:spMkLst>
        </pc:spChg>
      </pc:sldChg>
      <pc:sldChg chg="addSp delSp modSp mod">
        <pc:chgData name="Malek Alkholy" userId="b8ea5062cb0c2681" providerId="LiveId" clId="{3E856E82-FEC2-41A3-BE66-A63E02FA2544}" dt="2025-07-16T17:32:31.996" v="1814" actId="962"/>
        <pc:sldMkLst>
          <pc:docMk/>
          <pc:sldMk cId="2879204507" sldId="558"/>
        </pc:sldMkLst>
        <pc:spChg chg="mod">
          <ac:chgData name="Malek Alkholy" userId="b8ea5062cb0c2681" providerId="LiveId" clId="{3E856E82-FEC2-41A3-BE66-A63E02FA2544}" dt="2025-07-13T23:26:53.821" v="424" actId="404"/>
          <ac:spMkLst>
            <pc:docMk/>
            <pc:sldMk cId="2879204507" sldId="558"/>
            <ac:spMk id="25" creationId="{00000000-0000-0000-0000-000000000000}"/>
          </ac:spMkLst>
        </pc:spChg>
      </pc:sldChg>
      <pc:sldChg chg="addSp delSp modSp mod">
        <pc:chgData name="Malek Alkholy" userId="b8ea5062cb0c2681" providerId="LiveId" clId="{3E856E82-FEC2-41A3-BE66-A63E02FA2544}" dt="2025-07-16T17:32:21.191" v="1809" actId="962"/>
        <pc:sldMkLst>
          <pc:docMk/>
          <pc:sldMk cId="1517959432" sldId="560"/>
        </pc:sldMkLst>
      </pc:sldChg>
      <pc:sldChg chg="modSp del mod">
        <pc:chgData name="Malek Alkholy" userId="b8ea5062cb0c2681" providerId="LiveId" clId="{3E856E82-FEC2-41A3-BE66-A63E02FA2544}" dt="2025-07-16T16:15:27.075" v="1043" actId="47"/>
        <pc:sldMkLst>
          <pc:docMk/>
          <pc:sldMk cId="618485783" sldId="562"/>
        </pc:sldMkLst>
      </pc:sldChg>
      <pc:sldChg chg="modSp mod">
        <pc:chgData name="Malek Alkholy" userId="b8ea5062cb0c2681" providerId="LiveId" clId="{3E856E82-FEC2-41A3-BE66-A63E02FA2544}" dt="2025-07-16T14:32:08.080" v="951" actId="404"/>
        <pc:sldMkLst>
          <pc:docMk/>
          <pc:sldMk cId="3030735572" sldId="567"/>
        </pc:sldMkLst>
        <pc:spChg chg="mod">
          <ac:chgData name="Malek Alkholy" userId="b8ea5062cb0c2681" providerId="LiveId" clId="{3E856E82-FEC2-41A3-BE66-A63E02FA2544}" dt="2025-07-16T14:32:08.080" v="951" actId="404"/>
          <ac:spMkLst>
            <pc:docMk/>
            <pc:sldMk cId="3030735572" sldId="567"/>
            <ac:spMk id="25" creationId="{00000000-0000-0000-0000-000000000000}"/>
          </ac:spMkLst>
        </pc:spChg>
      </pc:sldChg>
      <pc:sldChg chg="delSp modSp del mod">
        <pc:chgData name="Malek Alkholy" userId="b8ea5062cb0c2681" providerId="LiveId" clId="{3E856E82-FEC2-41A3-BE66-A63E02FA2544}" dt="2025-07-16T16:14:34.354" v="1032" actId="47"/>
        <pc:sldMkLst>
          <pc:docMk/>
          <pc:sldMk cId="3490736998" sldId="568"/>
        </pc:sldMkLst>
      </pc:sldChg>
      <pc:sldChg chg="modSp mod">
        <pc:chgData name="Malek Alkholy" userId="b8ea5062cb0c2681" providerId="LiveId" clId="{3E856E82-FEC2-41A3-BE66-A63E02FA2544}" dt="2025-07-13T21:45:57.230" v="96" actId="403"/>
        <pc:sldMkLst>
          <pc:docMk/>
          <pc:sldMk cId="707623981" sldId="569"/>
        </pc:sldMkLst>
        <pc:spChg chg="mod">
          <ac:chgData name="Malek Alkholy" userId="b8ea5062cb0c2681" providerId="LiveId" clId="{3E856E82-FEC2-41A3-BE66-A63E02FA2544}" dt="2025-07-13T21:45:57.230" v="96" actId="403"/>
          <ac:spMkLst>
            <pc:docMk/>
            <pc:sldMk cId="707623981" sldId="569"/>
            <ac:spMk id="25" creationId="{00000000-0000-0000-0000-000000000000}"/>
          </ac:spMkLst>
        </pc:spChg>
      </pc:sldChg>
      <pc:sldChg chg="addSp delSp modSp mod">
        <pc:chgData name="Malek Alkholy" userId="b8ea5062cb0c2681" providerId="LiveId" clId="{3E856E82-FEC2-41A3-BE66-A63E02FA2544}" dt="2025-07-16T17:23:31.714" v="1751" actId="962"/>
        <pc:sldMkLst>
          <pc:docMk/>
          <pc:sldMk cId="971478449" sldId="571"/>
        </pc:sldMkLst>
        <pc:spChg chg="mod">
          <ac:chgData name="Malek Alkholy" userId="b8ea5062cb0c2681" providerId="LiveId" clId="{3E856E82-FEC2-41A3-BE66-A63E02FA2544}" dt="2025-07-13T21:47:50.832" v="109" actId="20577"/>
          <ac:spMkLst>
            <pc:docMk/>
            <pc:sldMk cId="971478449" sldId="571"/>
            <ac:spMk id="25" creationId="{00000000-0000-0000-0000-000000000000}"/>
          </ac:spMkLst>
        </pc:spChg>
        <pc:picChg chg="add mod">
          <ac:chgData name="Malek Alkholy" userId="b8ea5062cb0c2681" providerId="LiveId" clId="{3E856E82-FEC2-41A3-BE66-A63E02FA2544}" dt="2025-07-16T17:23:31.714" v="1751" actId="962"/>
          <ac:picMkLst>
            <pc:docMk/>
            <pc:sldMk cId="971478449" sldId="571"/>
            <ac:picMk id="2" creationId="{51BC71A7-7A7B-9800-E3FB-917FE5F92A27}"/>
          </ac:picMkLst>
        </pc:picChg>
      </pc:sldChg>
      <pc:sldChg chg="modSp mod">
        <pc:chgData name="Malek Alkholy" userId="b8ea5062cb0c2681" providerId="LiveId" clId="{3E856E82-FEC2-41A3-BE66-A63E02FA2544}" dt="2025-07-13T21:57:12.933" v="126" actId="20577"/>
        <pc:sldMkLst>
          <pc:docMk/>
          <pc:sldMk cId="3372547109" sldId="573"/>
        </pc:sldMkLst>
        <pc:spChg chg="mod">
          <ac:chgData name="Malek Alkholy" userId="b8ea5062cb0c2681" providerId="LiveId" clId="{3E856E82-FEC2-41A3-BE66-A63E02FA2544}" dt="2025-07-13T21:57:12.933" v="126" actId="20577"/>
          <ac:spMkLst>
            <pc:docMk/>
            <pc:sldMk cId="3372547109" sldId="573"/>
            <ac:spMk id="25" creationId="{00000000-0000-0000-0000-000000000000}"/>
          </ac:spMkLst>
        </pc:spChg>
      </pc:sldChg>
      <pc:sldChg chg="delSp modSp mod">
        <pc:chgData name="Malek Alkholy" userId="b8ea5062cb0c2681" providerId="LiveId" clId="{3E856E82-FEC2-41A3-BE66-A63E02FA2544}" dt="2025-07-16T00:05:59.225" v="451" actId="20577"/>
        <pc:sldMkLst>
          <pc:docMk/>
          <pc:sldMk cId="1576906761" sldId="575"/>
        </pc:sldMkLst>
      </pc:sldChg>
      <pc:sldChg chg="modSp mod">
        <pc:chgData name="Malek Alkholy" userId="b8ea5062cb0c2681" providerId="LiveId" clId="{3E856E82-FEC2-41A3-BE66-A63E02FA2544}" dt="2025-07-16T00:06:23.431" v="453" actId="20577"/>
        <pc:sldMkLst>
          <pc:docMk/>
          <pc:sldMk cId="3172661822" sldId="577"/>
        </pc:sldMkLst>
      </pc:sldChg>
      <pc:sldChg chg="modSp mod">
        <pc:chgData name="Malek Alkholy" userId="b8ea5062cb0c2681" providerId="LiveId" clId="{3E856E82-FEC2-41A3-BE66-A63E02FA2544}" dt="2025-07-13T22:06:35.164" v="178" actId="20577"/>
        <pc:sldMkLst>
          <pc:docMk/>
          <pc:sldMk cId="3232906536" sldId="579"/>
        </pc:sldMkLst>
      </pc:sldChg>
      <pc:sldChg chg="modSp mod">
        <pc:chgData name="Malek Alkholy" userId="b8ea5062cb0c2681" providerId="LiveId" clId="{3E856E82-FEC2-41A3-BE66-A63E02FA2544}" dt="2025-07-13T22:59:23.841" v="237" actId="20577"/>
        <pc:sldMkLst>
          <pc:docMk/>
          <pc:sldMk cId="1697916671" sldId="581"/>
        </pc:sldMkLst>
        <pc:spChg chg="mod">
          <ac:chgData name="Malek Alkholy" userId="b8ea5062cb0c2681" providerId="LiveId" clId="{3E856E82-FEC2-41A3-BE66-A63E02FA2544}" dt="2025-07-13T22:59:23.841" v="237" actId="20577"/>
          <ac:spMkLst>
            <pc:docMk/>
            <pc:sldMk cId="1697916671" sldId="581"/>
            <ac:spMk id="25" creationId="{00000000-0000-0000-0000-000000000000}"/>
          </ac:spMkLst>
        </pc:spChg>
      </pc:sldChg>
      <pc:sldChg chg="modSp mod">
        <pc:chgData name="Malek Alkholy" userId="b8ea5062cb0c2681" providerId="LiveId" clId="{3E856E82-FEC2-41A3-BE66-A63E02FA2544}" dt="2025-07-13T23:02:54.459" v="257" actId="20577"/>
        <pc:sldMkLst>
          <pc:docMk/>
          <pc:sldMk cId="629620827" sldId="582"/>
        </pc:sldMkLst>
        <pc:spChg chg="mod">
          <ac:chgData name="Malek Alkholy" userId="b8ea5062cb0c2681" providerId="LiveId" clId="{3E856E82-FEC2-41A3-BE66-A63E02FA2544}" dt="2025-07-13T23:02:54.459" v="257" actId="20577"/>
          <ac:spMkLst>
            <pc:docMk/>
            <pc:sldMk cId="629620827" sldId="582"/>
            <ac:spMk id="25" creationId="{00000000-0000-0000-0000-000000000000}"/>
          </ac:spMkLst>
        </pc:spChg>
      </pc:sldChg>
      <pc:sldChg chg="addSp delSp modSp mod">
        <pc:chgData name="Malek Alkholy" userId="b8ea5062cb0c2681" providerId="LiveId" clId="{3E856E82-FEC2-41A3-BE66-A63E02FA2544}" dt="2025-07-16T17:26:39.511" v="1760"/>
        <pc:sldMkLst>
          <pc:docMk/>
          <pc:sldMk cId="715235238" sldId="584"/>
        </pc:sldMkLst>
        <pc:spChg chg="mod">
          <ac:chgData name="Malek Alkholy" userId="b8ea5062cb0c2681" providerId="LiveId" clId="{3E856E82-FEC2-41A3-BE66-A63E02FA2544}" dt="2025-07-13T23:07:38.460" v="308" actId="207"/>
          <ac:spMkLst>
            <pc:docMk/>
            <pc:sldMk cId="715235238" sldId="584"/>
            <ac:spMk id="25" creationId="{00000000-0000-0000-0000-000000000000}"/>
          </ac:spMkLst>
        </pc:spChg>
      </pc:sldChg>
      <pc:sldChg chg="addSp delSp modSp mod">
        <pc:chgData name="Malek Alkholy" userId="b8ea5062cb0c2681" providerId="LiveId" clId="{3E856E82-FEC2-41A3-BE66-A63E02FA2544}" dt="2025-07-16T17:26:48.444" v="1764" actId="1076"/>
        <pc:sldMkLst>
          <pc:docMk/>
          <pc:sldMk cId="2053257347" sldId="586"/>
        </pc:sldMkLst>
        <pc:spChg chg="mod">
          <ac:chgData name="Malek Alkholy" userId="b8ea5062cb0c2681" providerId="LiveId" clId="{3E856E82-FEC2-41A3-BE66-A63E02FA2544}" dt="2025-07-13T23:08:41.699" v="314" actId="14100"/>
          <ac:spMkLst>
            <pc:docMk/>
            <pc:sldMk cId="2053257347" sldId="586"/>
            <ac:spMk id="25" creationId="{00000000-0000-0000-0000-000000000000}"/>
          </ac:spMkLst>
        </pc:spChg>
      </pc:sldChg>
      <pc:sldChg chg="addSp delSp modSp mod">
        <pc:chgData name="Malek Alkholy" userId="b8ea5062cb0c2681" providerId="LiveId" clId="{3E856E82-FEC2-41A3-BE66-A63E02FA2544}" dt="2025-07-16T17:26:55.660" v="1768" actId="962"/>
        <pc:sldMkLst>
          <pc:docMk/>
          <pc:sldMk cId="2459019413" sldId="589"/>
        </pc:sldMkLst>
        <pc:spChg chg="mod">
          <ac:chgData name="Malek Alkholy" userId="b8ea5062cb0c2681" providerId="LiveId" clId="{3E856E82-FEC2-41A3-BE66-A63E02FA2544}" dt="2025-07-16T00:07:34.668" v="457" actId="121"/>
          <ac:spMkLst>
            <pc:docMk/>
            <pc:sldMk cId="2459019413" sldId="589"/>
            <ac:spMk id="25" creationId="{00000000-0000-0000-0000-000000000000}"/>
          </ac:spMkLst>
        </pc:spChg>
      </pc:sldChg>
      <pc:sldChg chg="addSp delSp modSp mod">
        <pc:chgData name="Malek Alkholy" userId="b8ea5062cb0c2681" providerId="LiveId" clId="{3E856E82-FEC2-41A3-BE66-A63E02FA2544}" dt="2025-07-16T17:27:33.694" v="1774" actId="962"/>
        <pc:sldMkLst>
          <pc:docMk/>
          <pc:sldMk cId="5167051" sldId="591"/>
        </pc:sldMkLst>
        <pc:spChg chg="mod">
          <ac:chgData name="Malek Alkholy" userId="b8ea5062cb0c2681" providerId="LiveId" clId="{3E856E82-FEC2-41A3-BE66-A63E02FA2544}" dt="2025-07-13T23:14:08.067" v="356" actId="121"/>
          <ac:spMkLst>
            <pc:docMk/>
            <pc:sldMk cId="5167051" sldId="591"/>
            <ac:spMk id="25" creationId="{00000000-0000-0000-0000-000000000000}"/>
          </ac:spMkLst>
        </pc:spChg>
      </pc:sldChg>
      <pc:sldChg chg="modSp mod">
        <pc:chgData name="Malek Alkholy" userId="b8ea5062cb0c2681" providerId="LiveId" clId="{3E856E82-FEC2-41A3-BE66-A63E02FA2544}" dt="2025-07-16T19:03:35.696" v="1841" actId="20577"/>
        <pc:sldMkLst>
          <pc:docMk/>
          <pc:sldMk cId="1547225473" sldId="593"/>
        </pc:sldMkLst>
        <pc:spChg chg="mod">
          <ac:chgData name="Malek Alkholy" userId="b8ea5062cb0c2681" providerId="LiveId" clId="{3E856E82-FEC2-41A3-BE66-A63E02FA2544}" dt="2025-07-16T19:03:35.696" v="1841" actId="20577"/>
          <ac:spMkLst>
            <pc:docMk/>
            <pc:sldMk cId="1547225473" sldId="593"/>
            <ac:spMk id="25" creationId="{00000000-0000-0000-0000-000000000000}"/>
          </ac:spMkLst>
        </pc:spChg>
      </pc:sldChg>
      <pc:sldChg chg="modSp mod">
        <pc:chgData name="Malek Alkholy" userId="b8ea5062cb0c2681" providerId="LiveId" clId="{3E856E82-FEC2-41A3-BE66-A63E02FA2544}" dt="2025-07-16T00:06:43.987" v="455" actId="20577"/>
        <pc:sldMkLst>
          <pc:docMk/>
          <pc:sldMk cId="3453954220" sldId="613"/>
        </pc:sldMkLst>
      </pc:sldChg>
      <pc:sldChg chg="modSp mod">
        <pc:chgData name="Malek Alkholy" userId="b8ea5062cb0c2681" providerId="LiveId" clId="{3E856E82-FEC2-41A3-BE66-A63E02FA2544}" dt="2025-07-16T00:06:53.988" v="456" actId="20577"/>
        <pc:sldMkLst>
          <pc:docMk/>
          <pc:sldMk cId="3581601075" sldId="615"/>
        </pc:sldMkLst>
      </pc:sldChg>
      <pc:sldChg chg="addSp delSp modSp mod">
        <pc:chgData name="Malek Alkholy" userId="b8ea5062cb0c2681" providerId="LiveId" clId="{3E856E82-FEC2-41A3-BE66-A63E02FA2544}" dt="2025-07-16T17:32:44.989" v="1821" actId="14100"/>
        <pc:sldMkLst>
          <pc:docMk/>
          <pc:sldMk cId="3727259487" sldId="617"/>
        </pc:sldMkLst>
        <pc:spChg chg="mod">
          <ac:chgData name="Malek Alkholy" userId="b8ea5062cb0c2681" providerId="LiveId" clId="{3E856E82-FEC2-41A3-BE66-A63E02FA2544}" dt="2025-07-16T16:15:20.041" v="1042" actId="20577"/>
          <ac:spMkLst>
            <pc:docMk/>
            <pc:sldMk cId="3727259487" sldId="617"/>
            <ac:spMk id="25" creationId="{5CFC4028-F42C-7AF4-55AF-DCB2CECC3AE8}"/>
          </ac:spMkLst>
        </pc:spChg>
      </pc:sldChg>
      <pc:sldChg chg="addSp delSp modSp mod">
        <pc:chgData name="Malek Alkholy" userId="b8ea5062cb0c2681" providerId="LiveId" clId="{3E856E82-FEC2-41A3-BE66-A63E02FA2544}" dt="2025-07-16T17:13:02.771" v="1689" actId="14100"/>
        <pc:sldMkLst>
          <pc:docMk/>
          <pc:sldMk cId="1720142267" sldId="619"/>
        </pc:sldMkLst>
      </pc:sldChg>
      <pc:sldChg chg="modSp mod">
        <pc:chgData name="Malek Alkholy" userId="b8ea5062cb0c2681" providerId="LiveId" clId="{3E856E82-FEC2-41A3-BE66-A63E02FA2544}" dt="2025-07-16T14:31:18.826" v="949" actId="20577"/>
        <pc:sldMkLst>
          <pc:docMk/>
          <pc:sldMk cId="4260543137" sldId="621"/>
        </pc:sldMkLst>
        <pc:spChg chg="mod">
          <ac:chgData name="Malek Alkholy" userId="b8ea5062cb0c2681" providerId="LiveId" clId="{3E856E82-FEC2-41A3-BE66-A63E02FA2544}" dt="2025-07-16T14:31:18.826" v="949" actId="20577"/>
          <ac:spMkLst>
            <pc:docMk/>
            <pc:sldMk cId="4260543137" sldId="621"/>
            <ac:spMk id="25" creationId="{A4E21127-02D1-851C-BBF3-0BF7514D4F6D}"/>
          </ac:spMkLst>
        </pc:spChg>
      </pc:sldChg>
      <pc:sldChg chg="addSp delSp modSp mod">
        <pc:chgData name="Malek Alkholy" userId="b8ea5062cb0c2681" providerId="LiveId" clId="{3E856E82-FEC2-41A3-BE66-A63E02FA2544}" dt="2025-07-16T17:26:04.363" v="1759" actId="962"/>
        <pc:sldMkLst>
          <pc:docMk/>
          <pc:sldMk cId="149695656" sldId="623"/>
        </pc:sldMkLst>
        <pc:spChg chg="mod">
          <ac:chgData name="Malek Alkholy" userId="b8ea5062cb0c2681" providerId="LiveId" clId="{3E856E82-FEC2-41A3-BE66-A63E02FA2544}" dt="2025-07-13T21:58:31.604" v="140" actId="20577"/>
          <ac:spMkLst>
            <pc:docMk/>
            <pc:sldMk cId="149695656" sldId="623"/>
            <ac:spMk id="25" creationId="{FABD939D-1A53-D55F-8746-8DF2FFF70047}"/>
          </ac:spMkLst>
        </pc:spChg>
        <pc:picChg chg="add mod">
          <ac:chgData name="Malek Alkholy" userId="b8ea5062cb0c2681" providerId="LiveId" clId="{3E856E82-FEC2-41A3-BE66-A63E02FA2544}" dt="2025-07-16T17:26:04.363" v="1759" actId="962"/>
          <ac:picMkLst>
            <pc:docMk/>
            <pc:sldMk cId="149695656" sldId="623"/>
            <ac:picMk id="2" creationId="{C7F99675-A2E1-6FA7-6BE4-20630A425675}"/>
          </ac:picMkLst>
        </pc:picChg>
      </pc:sldChg>
      <pc:sldChg chg="modSp mod">
        <pc:chgData name="Malek Alkholy" userId="b8ea5062cb0c2681" providerId="LiveId" clId="{3E856E82-FEC2-41A3-BE66-A63E02FA2544}" dt="2025-07-13T22:56:36.964" v="228" actId="20577"/>
        <pc:sldMkLst>
          <pc:docMk/>
          <pc:sldMk cId="1804007099" sldId="625"/>
        </pc:sldMkLst>
        <pc:spChg chg="mod">
          <ac:chgData name="Malek Alkholy" userId="b8ea5062cb0c2681" providerId="LiveId" clId="{3E856E82-FEC2-41A3-BE66-A63E02FA2544}" dt="2025-07-13T22:56:36.964" v="228" actId="20577"/>
          <ac:spMkLst>
            <pc:docMk/>
            <pc:sldMk cId="1804007099" sldId="625"/>
            <ac:spMk id="25" creationId="{B42D1A07-D14D-6385-5924-8406F4B26F43}"/>
          </ac:spMkLst>
        </pc:spChg>
      </pc:sldChg>
      <pc:sldChg chg="modSp mod">
        <pc:chgData name="Malek Alkholy" userId="b8ea5062cb0c2681" providerId="LiveId" clId="{3E856E82-FEC2-41A3-BE66-A63E02FA2544}" dt="2025-07-16T00:09:44.316" v="483"/>
        <pc:sldMkLst>
          <pc:docMk/>
          <pc:sldMk cId="237256410" sldId="627"/>
        </pc:sldMkLst>
      </pc:sldChg>
      <pc:sldChg chg="modSp mod">
        <pc:chgData name="Malek Alkholy" userId="b8ea5062cb0c2681" providerId="LiveId" clId="{3E856E82-FEC2-41A3-BE66-A63E02FA2544}" dt="2025-07-13T23:15:20.390" v="364" actId="113"/>
        <pc:sldMkLst>
          <pc:docMk/>
          <pc:sldMk cId="1771034611" sldId="640"/>
        </pc:sldMkLst>
        <pc:spChg chg="mod">
          <ac:chgData name="Malek Alkholy" userId="b8ea5062cb0c2681" providerId="LiveId" clId="{3E856E82-FEC2-41A3-BE66-A63E02FA2544}" dt="2025-07-13T23:15:20.390" v="364" actId="113"/>
          <ac:spMkLst>
            <pc:docMk/>
            <pc:sldMk cId="1771034611" sldId="640"/>
            <ac:spMk id="25" creationId="{8F1D3FFB-6EF9-95A3-B7C3-41A931EDFD3D}"/>
          </ac:spMkLst>
        </pc:spChg>
      </pc:sldChg>
      <pc:sldChg chg="modSp mod">
        <pc:chgData name="Malek Alkholy" userId="b8ea5062cb0c2681" providerId="LiveId" clId="{3E856E82-FEC2-41A3-BE66-A63E02FA2544}" dt="2025-07-13T23:21:39.042" v="380" actId="121"/>
        <pc:sldMkLst>
          <pc:docMk/>
          <pc:sldMk cId="3218444511" sldId="642"/>
        </pc:sldMkLst>
      </pc:sldChg>
      <pc:sldChg chg="modSp mod">
        <pc:chgData name="Malek Alkholy" userId="b8ea5062cb0c2681" providerId="LiveId" clId="{3E856E82-FEC2-41A3-BE66-A63E02FA2544}" dt="2025-07-13T23:22:07.381" v="385" actId="121"/>
        <pc:sldMkLst>
          <pc:docMk/>
          <pc:sldMk cId="3156136103" sldId="644"/>
        </pc:sldMkLst>
        <pc:spChg chg="mod">
          <ac:chgData name="Malek Alkholy" userId="b8ea5062cb0c2681" providerId="LiveId" clId="{3E856E82-FEC2-41A3-BE66-A63E02FA2544}" dt="2025-07-13T23:22:07.381" v="385" actId="121"/>
          <ac:spMkLst>
            <pc:docMk/>
            <pc:sldMk cId="3156136103" sldId="644"/>
            <ac:spMk id="25" creationId="{1CEF172C-E595-3EEE-F3A8-9A4BCE8C77F9}"/>
          </ac:spMkLst>
        </pc:spChg>
      </pc:sldChg>
      <pc:sldChg chg="modSp mod">
        <pc:chgData name="Malek Alkholy" userId="b8ea5062cb0c2681" providerId="LiveId" clId="{3E856E82-FEC2-41A3-BE66-A63E02FA2544}" dt="2025-07-13T23:23:52.648" v="404" actId="403"/>
        <pc:sldMkLst>
          <pc:docMk/>
          <pc:sldMk cId="986921217" sldId="646"/>
        </pc:sldMkLst>
        <pc:spChg chg="mod">
          <ac:chgData name="Malek Alkholy" userId="b8ea5062cb0c2681" providerId="LiveId" clId="{3E856E82-FEC2-41A3-BE66-A63E02FA2544}" dt="2025-07-13T23:23:52.648" v="404" actId="403"/>
          <ac:spMkLst>
            <pc:docMk/>
            <pc:sldMk cId="986921217" sldId="646"/>
            <ac:spMk id="25" creationId="{06449673-F4FC-A754-CCAA-0354142A0185}"/>
          </ac:spMkLst>
        </pc:spChg>
      </pc:sldChg>
      <pc:sldChg chg="modSp mod">
        <pc:chgData name="Malek Alkholy" userId="b8ea5062cb0c2681" providerId="LiveId" clId="{3E856E82-FEC2-41A3-BE66-A63E02FA2544}" dt="2025-07-13T23:12:29.295" v="341" actId="2710"/>
        <pc:sldMkLst>
          <pc:docMk/>
          <pc:sldMk cId="2521961339" sldId="656"/>
        </pc:sldMkLst>
        <pc:spChg chg="mod">
          <ac:chgData name="Malek Alkholy" userId="b8ea5062cb0c2681" providerId="LiveId" clId="{3E856E82-FEC2-41A3-BE66-A63E02FA2544}" dt="2025-07-13T23:12:29.295" v="341" actId="2710"/>
          <ac:spMkLst>
            <pc:docMk/>
            <pc:sldMk cId="2521961339" sldId="656"/>
            <ac:spMk id="25" creationId="{0303FF4F-C8CC-6683-1C3E-83C226CC33F0}"/>
          </ac:spMkLst>
        </pc:spChg>
      </pc:sldChg>
      <pc:sldChg chg="modSp mod">
        <pc:chgData name="Malek Alkholy" userId="b8ea5062cb0c2681" providerId="LiveId" clId="{3E856E82-FEC2-41A3-BE66-A63E02FA2544}" dt="2025-07-13T23:13:24.134" v="351" actId="20577"/>
        <pc:sldMkLst>
          <pc:docMk/>
          <pc:sldMk cId="1492832172" sldId="658"/>
        </pc:sldMkLst>
      </pc:sldChg>
      <pc:sldChg chg="new del">
        <pc:chgData name="Malek Alkholy" userId="b8ea5062cb0c2681" providerId="LiveId" clId="{3E856E82-FEC2-41A3-BE66-A63E02FA2544}" dt="2025-07-16T00:54:24.375" v="562" actId="47"/>
        <pc:sldMkLst>
          <pc:docMk/>
          <pc:sldMk cId="13923413" sldId="659"/>
        </pc:sldMkLst>
      </pc:sldChg>
      <pc:sldChg chg="delSp modSp add mod">
        <pc:chgData name="Malek Alkholy" userId="b8ea5062cb0c2681" providerId="LiveId" clId="{3E856E82-FEC2-41A3-BE66-A63E02FA2544}" dt="2025-07-16T19:03:07.587" v="1825" actId="20577"/>
        <pc:sldMkLst>
          <pc:docMk/>
          <pc:sldMk cId="3782244296" sldId="660"/>
        </pc:sldMkLst>
        <pc:spChg chg="mod">
          <ac:chgData name="Malek Alkholy" userId="b8ea5062cb0c2681" providerId="LiveId" clId="{3E856E82-FEC2-41A3-BE66-A63E02FA2544}" dt="2025-07-16T19:03:07.587" v="1825" actId="20577"/>
          <ac:spMkLst>
            <pc:docMk/>
            <pc:sldMk cId="3782244296" sldId="660"/>
            <ac:spMk id="25" creationId="{54E76E15-3482-4677-742A-C8DA64AB15C3}"/>
          </ac:spMkLst>
        </pc:spChg>
      </pc:sldChg>
      <pc:sldChg chg="new del">
        <pc:chgData name="Malek Alkholy" userId="b8ea5062cb0c2681" providerId="LiveId" clId="{3E856E82-FEC2-41A3-BE66-A63E02FA2544}" dt="2025-07-16T13:53:07.687" v="679" actId="47"/>
        <pc:sldMkLst>
          <pc:docMk/>
          <pc:sldMk cId="3844948922" sldId="661"/>
        </pc:sldMkLst>
      </pc:sldChg>
      <pc:sldChg chg="delSp modSp add mod">
        <pc:chgData name="Malek Alkholy" userId="b8ea5062cb0c2681" providerId="LiveId" clId="{3E856E82-FEC2-41A3-BE66-A63E02FA2544}" dt="2025-07-16T14:38:23.996" v="999" actId="20577"/>
        <pc:sldMkLst>
          <pc:docMk/>
          <pc:sldMk cId="46820812" sldId="662"/>
        </pc:sldMkLst>
        <pc:spChg chg="mod">
          <ac:chgData name="Malek Alkholy" userId="b8ea5062cb0c2681" providerId="LiveId" clId="{3E856E82-FEC2-41A3-BE66-A63E02FA2544}" dt="2025-07-16T14:38:23.996" v="999" actId="20577"/>
          <ac:spMkLst>
            <pc:docMk/>
            <pc:sldMk cId="46820812" sldId="662"/>
            <ac:spMk id="25" creationId="{04156F5D-6492-DB4B-A37B-4A3B63BC67B6}"/>
          </ac:spMkLst>
        </pc:spChg>
      </pc:sldChg>
      <pc:sldChg chg="new del">
        <pc:chgData name="Malek Alkholy" userId="b8ea5062cb0c2681" providerId="LiveId" clId="{3E856E82-FEC2-41A3-BE66-A63E02FA2544}" dt="2025-07-16T16:29:21.785" v="1046" actId="47"/>
        <pc:sldMkLst>
          <pc:docMk/>
          <pc:sldMk cId="4186408561" sldId="663"/>
        </pc:sldMkLst>
      </pc:sldChg>
      <pc:sldChg chg="addSp modSp add mod">
        <pc:chgData name="Malek Alkholy" userId="b8ea5062cb0c2681" providerId="LiveId" clId="{3E856E82-FEC2-41A3-BE66-A63E02FA2544}" dt="2025-07-17T12:30:46.546" v="1850" actId="1076"/>
        <pc:sldMkLst>
          <pc:docMk/>
          <pc:sldMk cId="1224737409" sldId="664"/>
        </pc:sldMkLst>
        <pc:spChg chg="mod">
          <ac:chgData name="Malek Alkholy" userId="b8ea5062cb0c2681" providerId="LiveId" clId="{3E856E82-FEC2-41A3-BE66-A63E02FA2544}" dt="2025-07-17T12:30:46.546" v="1850" actId="1076"/>
          <ac:spMkLst>
            <pc:docMk/>
            <pc:sldMk cId="1224737409" sldId="664"/>
            <ac:spMk id="25" creationId="{AA55472B-E109-28E4-3C45-CC4EA97AE6F9}"/>
          </ac:spMkLst>
        </pc:spChg>
      </pc:sldChg>
      <pc:sldChg chg="new del">
        <pc:chgData name="Malek Alkholy" userId="b8ea5062cb0c2681" providerId="LiveId" clId="{3E856E82-FEC2-41A3-BE66-A63E02FA2544}" dt="2025-07-16T16:50:36.975" v="1491" actId="47"/>
        <pc:sldMkLst>
          <pc:docMk/>
          <pc:sldMk cId="851009707" sldId="665"/>
        </pc:sldMkLst>
      </pc:sldChg>
      <pc:sldChg chg="addSp delSp modSp add mod ord">
        <pc:chgData name="Malek Alkholy" userId="b8ea5062cb0c2681" providerId="LiveId" clId="{3E856E82-FEC2-41A3-BE66-A63E02FA2544}" dt="2025-07-17T12:30:15.609" v="1844" actId="20578"/>
        <pc:sldMkLst>
          <pc:docMk/>
          <pc:sldMk cId="3164689600" sldId="666"/>
        </pc:sldMkLst>
        <pc:spChg chg="mod">
          <ac:chgData name="Malek Alkholy" userId="b8ea5062cb0c2681" providerId="LiveId" clId="{3E856E82-FEC2-41A3-BE66-A63E02FA2544}" dt="2025-07-16T17:00:06.123" v="1583" actId="14100"/>
          <ac:spMkLst>
            <pc:docMk/>
            <pc:sldMk cId="3164689600" sldId="666"/>
            <ac:spMk id="25" creationId="{5F385FA9-4360-6B6A-AF55-5A1C7AB9F3C4}"/>
          </ac:spMkLst>
        </pc:spChg>
      </pc:sldChg>
    </pc:docChg>
  </pc:docChgLst>
  <pc:docChgLst>
    <pc:chgData name="Malek Alkholy" userId="b8ea5062cb0c2681" providerId="LiveId" clId="{E0290696-656A-4079-853C-844A48957E48}"/>
    <pc:docChg chg="undo custSel delSld modSld sldOrd modSection">
      <pc:chgData name="Malek Alkholy" userId="b8ea5062cb0c2681" providerId="LiveId" clId="{E0290696-656A-4079-853C-844A48957E48}" dt="2025-07-01T09:14:59.797" v="922" actId="962"/>
      <pc:docMkLst>
        <pc:docMk/>
      </pc:docMkLst>
      <pc:sldChg chg="modSp mod">
        <pc:chgData name="Malek Alkholy" userId="b8ea5062cb0c2681" providerId="LiveId" clId="{E0290696-656A-4079-853C-844A48957E48}" dt="2025-07-01T08:25:29.335" v="208" actId="2710"/>
        <pc:sldMkLst>
          <pc:docMk/>
          <pc:sldMk cId="0" sldId="271"/>
        </pc:sldMkLst>
        <pc:spChg chg="mod">
          <ac:chgData name="Malek Alkholy" userId="b8ea5062cb0c2681" providerId="LiveId" clId="{E0290696-656A-4079-853C-844A48957E48}" dt="2025-07-01T07:20:55.748" v="26" actId="313"/>
          <ac:spMkLst>
            <pc:docMk/>
            <pc:sldMk cId="0" sldId="271"/>
            <ac:spMk id="11" creationId="{00000000-0000-0000-0000-000000000000}"/>
          </ac:spMkLst>
        </pc:spChg>
        <pc:spChg chg="mod">
          <ac:chgData name="Malek Alkholy" userId="b8ea5062cb0c2681" providerId="LiveId" clId="{E0290696-656A-4079-853C-844A48957E48}" dt="2025-07-01T08:25:29.335" v="208" actId="2710"/>
          <ac:spMkLst>
            <pc:docMk/>
            <pc:sldMk cId="0" sldId="271"/>
            <ac:spMk id="34" creationId="{00000000-0000-0000-0000-000000000000}"/>
          </ac:spMkLst>
        </pc:spChg>
      </pc:sldChg>
      <pc:sldChg chg="modSp mod">
        <pc:chgData name="Malek Alkholy" userId="b8ea5062cb0c2681" providerId="LiveId" clId="{E0290696-656A-4079-853C-844A48957E48}" dt="2025-07-01T07:21:44.898" v="95" actId="20577"/>
        <pc:sldMkLst>
          <pc:docMk/>
          <pc:sldMk cId="0" sldId="303"/>
        </pc:sldMkLst>
        <pc:spChg chg="mod">
          <ac:chgData name="Malek Alkholy" userId="b8ea5062cb0c2681" providerId="LiveId" clId="{E0290696-656A-4079-853C-844A48957E48}" dt="2025-07-01T07:20:01.445" v="25" actId="20577"/>
          <ac:spMkLst>
            <pc:docMk/>
            <pc:sldMk cId="0" sldId="303"/>
            <ac:spMk id="10" creationId="{00000000-0000-0000-0000-000000000000}"/>
          </ac:spMkLst>
        </pc:spChg>
        <pc:spChg chg="mod">
          <ac:chgData name="Malek Alkholy" userId="b8ea5062cb0c2681" providerId="LiveId" clId="{E0290696-656A-4079-853C-844A48957E48}" dt="2025-07-01T07:21:44.898" v="95" actId="20577"/>
          <ac:spMkLst>
            <pc:docMk/>
            <pc:sldMk cId="0" sldId="303"/>
            <ac:spMk id="11" creationId="{00000000-0000-0000-0000-000000000000}"/>
          </ac:spMkLst>
        </pc:spChg>
      </pc:sldChg>
      <pc:sldChg chg="modSp mod">
        <pc:chgData name="Malek Alkholy" userId="b8ea5062cb0c2681" providerId="LiveId" clId="{E0290696-656A-4079-853C-844A48957E48}" dt="2025-07-01T07:19:46.163" v="5" actId="20577"/>
        <pc:sldMkLst>
          <pc:docMk/>
          <pc:sldMk cId="0" sldId="480"/>
        </pc:sldMkLst>
        <pc:spChg chg="mod">
          <ac:chgData name="Malek Alkholy" userId="b8ea5062cb0c2681" providerId="LiveId" clId="{E0290696-656A-4079-853C-844A48957E48}" dt="2025-07-01T07:19:46.163" v="5" actId="20577"/>
          <ac:spMkLst>
            <pc:docMk/>
            <pc:sldMk cId="0" sldId="480"/>
            <ac:spMk id="34" creationId="{00000000-0000-0000-0000-000000000000}"/>
          </ac:spMkLst>
        </pc:spChg>
      </pc:sldChg>
      <pc:sldChg chg="addSp delSp modSp mod">
        <pc:chgData name="Malek Alkholy" userId="b8ea5062cb0c2681" providerId="LiveId" clId="{E0290696-656A-4079-853C-844A48957E48}" dt="2025-07-01T08:56:47.776" v="842" actId="20577"/>
        <pc:sldMkLst>
          <pc:docMk/>
          <pc:sldMk cId="38798439" sldId="541"/>
        </pc:sldMkLst>
        <pc:spChg chg="mod">
          <ac:chgData name="Malek Alkholy" userId="b8ea5062cb0c2681" providerId="LiveId" clId="{E0290696-656A-4079-853C-844A48957E48}" dt="2025-07-01T07:20:57.172" v="27" actId="313"/>
          <ac:spMkLst>
            <pc:docMk/>
            <pc:sldMk cId="38798439" sldId="541"/>
            <ac:spMk id="3" creationId="{22B9372E-F18B-0A56-3507-CF0D98D4F0FB}"/>
          </ac:spMkLst>
        </pc:spChg>
        <pc:spChg chg="mod">
          <ac:chgData name="Malek Alkholy" userId="b8ea5062cb0c2681" providerId="LiveId" clId="{E0290696-656A-4079-853C-844A48957E48}" dt="2025-07-01T08:56:47.776" v="842" actId="20577"/>
          <ac:spMkLst>
            <pc:docMk/>
            <pc:sldMk cId="38798439" sldId="541"/>
            <ac:spMk id="25" creationId="{00000000-0000-0000-0000-000000000000}"/>
          </ac:spMkLst>
        </pc:spChg>
      </pc:sldChg>
      <pc:sldChg chg="modSp mod">
        <pc:chgData name="Malek Alkholy" userId="b8ea5062cb0c2681" providerId="LiveId" clId="{E0290696-656A-4079-853C-844A48957E48}" dt="2025-07-01T09:07:44.546" v="880" actId="20577"/>
        <pc:sldMkLst>
          <pc:docMk/>
          <pc:sldMk cId="2363869297" sldId="543"/>
        </pc:sldMkLst>
        <pc:spChg chg="mod">
          <ac:chgData name="Malek Alkholy" userId="b8ea5062cb0c2681" providerId="LiveId" clId="{E0290696-656A-4079-853C-844A48957E48}" dt="2025-07-01T07:20:58.036" v="32" actId="313"/>
          <ac:spMkLst>
            <pc:docMk/>
            <pc:sldMk cId="2363869297" sldId="543"/>
            <ac:spMk id="3" creationId="{22B9372E-F18B-0A56-3507-CF0D98D4F0FB}"/>
          </ac:spMkLst>
        </pc:spChg>
        <pc:spChg chg="mod">
          <ac:chgData name="Malek Alkholy" userId="b8ea5062cb0c2681" providerId="LiveId" clId="{E0290696-656A-4079-853C-844A48957E48}" dt="2025-07-01T09:07:44.546" v="880" actId="20577"/>
          <ac:spMkLst>
            <pc:docMk/>
            <pc:sldMk cId="2363869297" sldId="543"/>
            <ac:spMk id="25" creationId="{00000000-0000-0000-0000-000000000000}"/>
          </ac:spMkLst>
        </pc:spChg>
      </pc:sldChg>
      <pc:sldChg chg="addSp delSp modSp mod">
        <pc:chgData name="Malek Alkholy" userId="b8ea5062cb0c2681" providerId="LiveId" clId="{E0290696-656A-4079-853C-844A48957E48}" dt="2025-07-01T09:06:33.354" v="870" actId="14100"/>
        <pc:sldMkLst>
          <pc:docMk/>
          <pc:sldMk cId="2363337939" sldId="544"/>
        </pc:sldMkLst>
        <pc:spChg chg="mod">
          <ac:chgData name="Malek Alkholy" userId="b8ea5062cb0c2681" providerId="LiveId" clId="{E0290696-656A-4079-853C-844A48957E48}" dt="2025-07-01T07:20:57.523" v="29" actId="313"/>
          <ac:spMkLst>
            <pc:docMk/>
            <pc:sldMk cId="2363337939" sldId="544"/>
            <ac:spMk id="3" creationId="{22B9372E-F18B-0A56-3507-CF0D98D4F0FB}"/>
          </ac:spMkLst>
        </pc:spChg>
        <pc:spChg chg="mod">
          <ac:chgData name="Malek Alkholy" userId="b8ea5062cb0c2681" providerId="LiveId" clId="{E0290696-656A-4079-853C-844A48957E48}" dt="2025-07-01T08:31:01.465" v="320" actId="207"/>
          <ac:spMkLst>
            <pc:docMk/>
            <pc:sldMk cId="2363337939" sldId="544"/>
            <ac:spMk id="25" creationId="{00000000-0000-0000-0000-000000000000}"/>
          </ac:spMkLst>
        </pc:spChg>
      </pc:sldChg>
      <pc:sldChg chg="addSp delSp modSp mod">
        <pc:chgData name="Malek Alkholy" userId="b8ea5062cb0c2681" providerId="LiveId" clId="{E0290696-656A-4079-853C-844A48957E48}" dt="2025-07-01T09:06:43.853" v="874" actId="14100"/>
        <pc:sldMkLst>
          <pc:docMk/>
          <pc:sldMk cId="1692542848" sldId="546"/>
        </pc:sldMkLst>
        <pc:spChg chg="mod">
          <ac:chgData name="Malek Alkholy" userId="b8ea5062cb0c2681" providerId="LiveId" clId="{E0290696-656A-4079-853C-844A48957E48}" dt="2025-07-01T07:20:57.702" v="30" actId="313"/>
          <ac:spMkLst>
            <pc:docMk/>
            <pc:sldMk cId="1692542848" sldId="546"/>
            <ac:spMk id="3" creationId="{22B9372E-F18B-0A56-3507-CF0D98D4F0FB}"/>
          </ac:spMkLst>
        </pc:spChg>
        <pc:spChg chg="mod">
          <ac:chgData name="Malek Alkholy" userId="b8ea5062cb0c2681" providerId="LiveId" clId="{E0290696-656A-4079-853C-844A48957E48}" dt="2025-07-01T08:58:00.665" v="850" actId="20577"/>
          <ac:spMkLst>
            <pc:docMk/>
            <pc:sldMk cId="1692542848" sldId="546"/>
            <ac:spMk id="25" creationId="{00000000-0000-0000-0000-000000000000}"/>
          </ac:spMkLst>
        </pc:spChg>
      </pc:sldChg>
      <pc:sldChg chg="addSp delSp modSp mod">
        <pc:chgData name="Malek Alkholy" userId="b8ea5062cb0c2681" providerId="LiveId" clId="{E0290696-656A-4079-853C-844A48957E48}" dt="2025-07-01T09:07:02.293" v="878" actId="14100"/>
        <pc:sldMkLst>
          <pc:docMk/>
          <pc:sldMk cId="1140162630" sldId="547"/>
        </pc:sldMkLst>
        <pc:spChg chg="mod">
          <ac:chgData name="Malek Alkholy" userId="b8ea5062cb0c2681" providerId="LiveId" clId="{E0290696-656A-4079-853C-844A48957E48}" dt="2025-07-01T07:20:57.861" v="31" actId="313"/>
          <ac:spMkLst>
            <pc:docMk/>
            <pc:sldMk cId="1140162630" sldId="547"/>
            <ac:spMk id="3" creationId="{22B9372E-F18B-0A56-3507-CF0D98D4F0FB}"/>
          </ac:spMkLst>
        </pc:spChg>
        <pc:spChg chg="mod">
          <ac:chgData name="Malek Alkholy" userId="b8ea5062cb0c2681" providerId="LiveId" clId="{E0290696-656A-4079-853C-844A48957E48}" dt="2025-07-01T08:31:27.976" v="325" actId="2710"/>
          <ac:spMkLst>
            <pc:docMk/>
            <pc:sldMk cId="1140162630" sldId="547"/>
            <ac:spMk id="25" creationId="{00000000-0000-0000-0000-000000000000}"/>
          </ac:spMkLst>
        </pc:spChg>
      </pc:sldChg>
      <pc:sldChg chg="modSp mod">
        <pc:chgData name="Malek Alkholy" userId="b8ea5062cb0c2681" providerId="LiveId" clId="{E0290696-656A-4079-853C-844A48957E48}" dt="2025-07-01T08:32:13.923" v="337" actId="20577"/>
        <pc:sldMkLst>
          <pc:docMk/>
          <pc:sldMk cId="1800775181" sldId="549"/>
        </pc:sldMkLst>
        <pc:spChg chg="mod">
          <ac:chgData name="Malek Alkholy" userId="b8ea5062cb0c2681" providerId="LiveId" clId="{E0290696-656A-4079-853C-844A48957E48}" dt="2025-07-01T07:20:58.194" v="33" actId="313"/>
          <ac:spMkLst>
            <pc:docMk/>
            <pc:sldMk cId="1800775181" sldId="549"/>
            <ac:spMk id="3" creationId="{22B9372E-F18B-0A56-3507-CF0D98D4F0FB}"/>
          </ac:spMkLst>
        </pc:spChg>
        <pc:spChg chg="mod">
          <ac:chgData name="Malek Alkholy" userId="b8ea5062cb0c2681" providerId="LiveId" clId="{E0290696-656A-4079-853C-844A48957E48}" dt="2025-07-01T08:32:13.923" v="337" actId="20577"/>
          <ac:spMkLst>
            <pc:docMk/>
            <pc:sldMk cId="1800775181" sldId="549"/>
            <ac:spMk id="25" creationId="{00000000-0000-0000-0000-000000000000}"/>
          </ac:spMkLst>
        </pc:spChg>
      </pc:sldChg>
      <pc:sldChg chg="modSp mod">
        <pc:chgData name="Malek Alkholy" userId="b8ea5062cb0c2681" providerId="LiveId" clId="{E0290696-656A-4079-853C-844A48957E48}" dt="2025-07-01T09:07:30.269" v="879" actId="20577"/>
        <pc:sldMkLst>
          <pc:docMk/>
          <pc:sldMk cId="4033472675" sldId="551"/>
        </pc:sldMkLst>
        <pc:spChg chg="mod">
          <ac:chgData name="Malek Alkholy" userId="b8ea5062cb0c2681" providerId="LiveId" clId="{E0290696-656A-4079-853C-844A48957E48}" dt="2025-07-01T07:20:58.370" v="34" actId="313"/>
          <ac:spMkLst>
            <pc:docMk/>
            <pc:sldMk cId="4033472675" sldId="551"/>
            <ac:spMk id="3" creationId="{22B9372E-F18B-0A56-3507-CF0D98D4F0FB}"/>
          </ac:spMkLst>
        </pc:spChg>
        <pc:spChg chg="mod">
          <ac:chgData name="Malek Alkholy" userId="b8ea5062cb0c2681" providerId="LiveId" clId="{E0290696-656A-4079-853C-844A48957E48}" dt="2025-07-01T09:07:30.269" v="879" actId="20577"/>
          <ac:spMkLst>
            <pc:docMk/>
            <pc:sldMk cId="4033472675" sldId="551"/>
            <ac:spMk id="25" creationId="{00000000-0000-0000-0000-000000000000}"/>
          </ac:spMkLst>
        </pc:spChg>
      </pc:sldChg>
      <pc:sldChg chg="modSp mod">
        <pc:chgData name="Malek Alkholy" userId="b8ea5062cb0c2681" providerId="LiveId" clId="{E0290696-656A-4079-853C-844A48957E48}" dt="2025-07-01T08:32:44.069" v="346" actId="2710"/>
        <pc:sldMkLst>
          <pc:docMk/>
          <pc:sldMk cId="1243276405" sldId="553"/>
        </pc:sldMkLst>
        <pc:spChg chg="mod">
          <ac:chgData name="Malek Alkholy" userId="b8ea5062cb0c2681" providerId="LiveId" clId="{E0290696-656A-4079-853C-844A48957E48}" dt="2025-07-01T07:20:58.562" v="35" actId="313"/>
          <ac:spMkLst>
            <pc:docMk/>
            <pc:sldMk cId="1243276405" sldId="553"/>
            <ac:spMk id="3" creationId="{22B9372E-F18B-0A56-3507-CF0D98D4F0FB}"/>
          </ac:spMkLst>
        </pc:spChg>
        <pc:spChg chg="mod">
          <ac:chgData name="Malek Alkholy" userId="b8ea5062cb0c2681" providerId="LiveId" clId="{E0290696-656A-4079-853C-844A48957E48}" dt="2025-07-01T08:32:44.069" v="346" actId="2710"/>
          <ac:spMkLst>
            <pc:docMk/>
            <pc:sldMk cId="1243276405" sldId="553"/>
            <ac:spMk id="25" creationId="{00000000-0000-0000-0000-000000000000}"/>
          </ac:spMkLst>
        </pc:spChg>
      </pc:sldChg>
      <pc:sldChg chg="delSp modSp mod">
        <pc:chgData name="Malek Alkholy" userId="b8ea5062cb0c2681" providerId="LiveId" clId="{E0290696-656A-4079-853C-844A48957E48}" dt="2025-07-01T08:33:40.205" v="355" actId="207"/>
        <pc:sldMkLst>
          <pc:docMk/>
          <pc:sldMk cId="2946330290" sldId="555"/>
        </pc:sldMkLst>
        <pc:spChg chg="mod">
          <ac:chgData name="Malek Alkholy" userId="b8ea5062cb0c2681" providerId="LiveId" clId="{E0290696-656A-4079-853C-844A48957E48}" dt="2025-07-01T07:20:58.751" v="36" actId="313"/>
          <ac:spMkLst>
            <pc:docMk/>
            <pc:sldMk cId="2946330290" sldId="555"/>
            <ac:spMk id="3" creationId="{22B9372E-F18B-0A56-3507-CF0D98D4F0FB}"/>
          </ac:spMkLst>
        </pc:spChg>
        <pc:spChg chg="mod">
          <ac:chgData name="Malek Alkholy" userId="b8ea5062cb0c2681" providerId="LiveId" clId="{E0290696-656A-4079-853C-844A48957E48}" dt="2025-07-01T08:33:40.205" v="355" actId="207"/>
          <ac:spMkLst>
            <pc:docMk/>
            <pc:sldMk cId="2946330290" sldId="555"/>
            <ac:spMk id="25" creationId="{00000000-0000-0000-0000-000000000000}"/>
          </ac:spMkLst>
        </pc:spChg>
      </pc:sldChg>
      <pc:sldChg chg="modSp mod">
        <pc:chgData name="Malek Alkholy" userId="b8ea5062cb0c2681" providerId="LiveId" clId="{E0290696-656A-4079-853C-844A48957E48}" dt="2025-07-01T08:33:52.755" v="358" actId="2710"/>
        <pc:sldMkLst>
          <pc:docMk/>
          <pc:sldMk cId="872543429" sldId="557"/>
        </pc:sldMkLst>
        <pc:spChg chg="mod">
          <ac:chgData name="Malek Alkholy" userId="b8ea5062cb0c2681" providerId="LiveId" clId="{E0290696-656A-4079-853C-844A48957E48}" dt="2025-07-01T07:20:58.931" v="37" actId="313"/>
          <ac:spMkLst>
            <pc:docMk/>
            <pc:sldMk cId="872543429" sldId="557"/>
            <ac:spMk id="3" creationId="{22B9372E-F18B-0A56-3507-CF0D98D4F0FB}"/>
          </ac:spMkLst>
        </pc:spChg>
        <pc:spChg chg="mod">
          <ac:chgData name="Malek Alkholy" userId="b8ea5062cb0c2681" providerId="LiveId" clId="{E0290696-656A-4079-853C-844A48957E48}" dt="2025-07-01T08:33:52.755" v="358" actId="2710"/>
          <ac:spMkLst>
            <pc:docMk/>
            <pc:sldMk cId="872543429" sldId="557"/>
            <ac:spMk id="25" creationId="{00000000-0000-0000-0000-000000000000}"/>
          </ac:spMkLst>
        </pc:spChg>
      </pc:sldChg>
      <pc:sldChg chg="addSp delSp modSp mod">
        <pc:chgData name="Malek Alkholy" userId="b8ea5062cb0c2681" providerId="LiveId" clId="{E0290696-656A-4079-853C-844A48957E48}" dt="2025-07-01T08:59:28.836" v="857" actId="1076"/>
        <pc:sldMkLst>
          <pc:docMk/>
          <pc:sldMk cId="2879204507" sldId="558"/>
        </pc:sldMkLst>
        <pc:spChg chg="mod">
          <ac:chgData name="Malek Alkholy" userId="b8ea5062cb0c2681" providerId="LiveId" clId="{E0290696-656A-4079-853C-844A48957E48}" dt="2025-07-01T07:20:59.266" v="39" actId="313"/>
          <ac:spMkLst>
            <pc:docMk/>
            <pc:sldMk cId="2879204507" sldId="558"/>
            <ac:spMk id="3" creationId="{22B9372E-F18B-0A56-3507-CF0D98D4F0FB}"/>
          </ac:spMkLst>
        </pc:spChg>
        <pc:spChg chg="mod">
          <ac:chgData name="Malek Alkholy" userId="b8ea5062cb0c2681" providerId="LiveId" clId="{E0290696-656A-4079-853C-844A48957E48}" dt="2025-07-01T08:35:32.330" v="397" actId="403"/>
          <ac:spMkLst>
            <pc:docMk/>
            <pc:sldMk cId="2879204507" sldId="558"/>
            <ac:spMk id="25" creationId="{00000000-0000-0000-0000-000000000000}"/>
          </ac:spMkLst>
        </pc:spChg>
      </pc:sldChg>
      <pc:sldChg chg="addSp modSp mod">
        <pc:chgData name="Malek Alkholy" userId="b8ea5062cb0c2681" providerId="LiveId" clId="{E0290696-656A-4079-853C-844A48957E48}" dt="2025-07-01T08:58:57.010" v="852" actId="20577"/>
        <pc:sldMkLst>
          <pc:docMk/>
          <pc:sldMk cId="1517959432" sldId="560"/>
        </pc:sldMkLst>
      </pc:sldChg>
      <pc:sldChg chg="modSp mod">
        <pc:chgData name="Malek Alkholy" userId="b8ea5062cb0c2681" providerId="LiveId" clId="{E0290696-656A-4079-853C-844A48957E48}" dt="2025-07-01T08:37:04.390" v="427" actId="207"/>
        <pc:sldMkLst>
          <pc:docMk/>
          <pc:sldMk cId="618485783" sldId="562"/>
        </pc:sldMkLst>
      </pc:sldChg>
      <pc:sldChg chg="modSp mod">
        <pc:chgData name="Malek Alkholy" userId="b8ea5062cb0c2681" providerId="LiveId" clId="{E0290696-656A-4079-853C-844A48957E48}" dt="2025-07-01T07:21:13.327" v="75" actId="313"/>
        <pc:sldMkLst>
          <pc:docMk/>
          <pc:sldMk cId="1112698295" sldId="565"/>
        </pc:sldMkLst>
        <pc:spChg chg="mod">
          <ac:chgData name="Malek Alkholy" userId="b8ea5062cb0c2681" providerId="LiveId" clId="{E0290696-656A-4079-853C-844A48957E48}" dt="2025-07-01T07:21:13.327" v="75" actId="313"/>
          <ac:spMkLst>
            <pc:docMk/>
            <pc:sldMk cId="1112698295" sldId="565"/>
            <ac:spMk id="3" creationId="{809C0DAC-E4BE-0DCD-C872-9CED40599B01}"/>
          </ac:spMkLst>
        </pc:spChg>
      </pc:sldChg>
      <pc:sldChg chg="modSp mod">
        <pc:chgData name="Malek Alkholy" userId="b8ea5062cb0c2681" providerId="LiveId" clId="{E0290696-656A-4079-853C-844A48957E48}" dt="2025-07-01T08:37:59.513" v="441" actId="207"/>
        <pc:sldMkLst>
          <pc:docMk/>
          <pc:sldMk cId="3030735572" sldId="567"/>
        </pc:sldMkLst>
        <pc:spChg chg="mod">
          <ac:chgData name="Malek Alkholy" userId="b8ea5062cb0c2681" providerId="LiveId" clId="{E0290696-656A-4079-853C-844A48957E48}" dt="2025-07-01T07:21:00.297" v="45" actId="313"/>
          <ac:spMkLst>
            <pc:docMk/>
            <pc:sldMk cId="3030735572" sldId="567"/>
            <ac:spMk id="3" creationId="{22B9372E-F18B-0A56-3507-CF0D98D4F0FB}"/>
          </ac:spMkLst>
        </pc:spChg>
        <pc:spChg chg="mod">
          <ac:chgData name="Malek Alkholy" userId="b8ea5062cb0c2681" providerId="LiveId" clId="{E0290696-656A-4079-853C-844A48957E48}" dt="2025-07-01T08:37:59.513" v="441" actId="207"/>
          <ac:spMkLst>
            <pc:docMk/>
            <pc:sldMk cId="3030735572" sldId="567"/>
            <ac:spMk id="25" creationId="{00000000-0000-0000-0000-000000000000}"/>
          </ac:spMkLst>
        </pc:spChg>
      </pc:sldChg>
      <pc:sldChg chg="addSp delSp modSp mod">
        <pc:chgData name="Malek Alkholy" userId="b8ea5062cb0c2681" providerId="LiveId" clId="{E0290696-656A-4079-853C-844A48957E48}" dt="2025-07-01T09:08:51.850" v="886" actId="20577"/>
        <pc:sldMkLst>
          <pc:docMk/>
          <pc:sldMk cId="3490736998" sldId="568"/>
        </pc:sldMkLst>
      </pc:sldChg>
      <pc:sldChg chg="modSp mod">
        <pc:chgData name="Malek Alkholy" userId="b8ea5062cb0c2681" providerId="LiveId" clId="{E0290696-656A-4079-853C-844A48957E48}" dt="2025-07-01T08:37:42.893" v="437" actId="20577"/>
        <pc:sldMkLst>
          <pc:docMk/>
          <pc:sldMk cId="707623981" sldId="569"/>
        </pc:sldMkLst>
        <pc:spChg chg="mod">
          <ac:chgData name="Malek Alkholy" userId="b8ea5062cb0c2681" providerId="LiveId" clId="{E0290696-656A-4079-853C-844A48957E48}" dt="2025-07-01T07:21:00.128" v="44" actId="313"/>
          <ac:spMkLst>
            <pc:docMk/>
            <pc:sldMk cId="707623981" sldId="569"/>
            <ac:spMk id="3" creationId="{22B9372E-F18B-0A56-3507-CF0D98D4F0FB}"/>
          </ac:spMkLst>
        </pc:spChg>
        <pc:spChg chg="mod">
          <ac:chgData name="Malek Alkholy" userId="b8ea5062cb0c2681" providerId="LiveId" clId="{E0290696-656A-4079-853C-844A48957E48}" dt="2025-07-01T08:37:42.893" v="437" actId="20577"/>
          <ac:spMkLst>
            <pc:docMk/>
            <pc:sldMk cId="707623981" sldId="569"/>
            <ac:spMk id="25" creationId="{00000000-0000-0000-0000-000000000000}"/>
          </ac:spMkLst>
        </pc:spChg>
      </pc:sldChg>
      <pc:sldChg chg="modSp mod">
        <pc:chgData name="Malek Alkholy" userId="b8ea5062cb0c2681" providerId="LiveId" clId="{E0290696-656A-4079-853C-844A48957E48}" dt="2025-07-01T08:38:10.602" v="443" actId="113"/>
        <pc:sldMkLst>
          <pc:docMk/>
          <pc:sldMk cId="971478449" sldId="571"/>
        </pc:sldMkLst>
        <pc:spChg chg="mod">
          <ac:chgData name="Malek Alkholy" userId="b8ea5062cb0c2681" providerId="LiveId" clId="{E0290696-656A-4079-853C-844A48957E48}" dt="2025-07-01T07:21:00.536" v="46" actId="313"/>
          <ac:spMkLst>
            <pc:docMk/>
            <pc:sldMk cId="971478449" sldId="571"/>
            <ac:spMk id="3" creationId="{22B9372E-F18B-0A56-3507-CF0D98D4F0FB}"/>
          </ac:spMkLst>
        </pc:spChg>
        <pc:spChg chg="mod">
          <ac:chgData name="Malek Alkholy" userId="b8ea5062cb0c2681" providerId="LiveId" clId="{E0290696-656A-4079-853C-844A48957E48}" dt="2025-07-01T08:38:10.602" v="443" actId="113"/>
          <ac:spMkLst>
            <pc:docMk/>
            <pc:sldMk cId="971478449" sldId="571"/>
            <ac:spMk id="25" creationId="{00000000-0000-0000-0000-000000000000}"/>
          </ac:spMkLst>
        </pc:spChg>
      </pc:sldChg>
      <pc:sldChg chg="delSp modSp mod">
        <pc:chgData name="Malek Alkholy" userId="b8ea5062cb0c2681" providerId="LiveId" clId="{E0290696-656A-4079-853C-844A48957E48}" dt="2025-07-01T08:38:29.964" v="446" actId="478"/>
        <pc:sldMkLst>
          <pc:docMk/>
          <pc:sldMk cId="3372547109" sldId="573"/>
        </pc:sldMkLst>
        <pc:spChg chg="mod">
          <ac:chgData name="Malek Alkholy" userId="b8ea5062cb0c2681" providerId="LiveId" clId="{E0290696-656A-4079-853C-844A48957E48}" dt="2025-07-01T07:21:00.804" v="47" actId="313"/>
          <ac:spMkLst>
            <pc:docMk/>
            <pc:sldMk cId="3372547109" sldId="573"/>
            <ac:spMk id="3" creationId="{22B9372E-F18B-0A56-3507-CF0D98D4F0FB}"/>
          </ac:spMkLst>
        </pc:spChg>
        <pc:spChg chg="mod">
          <ac:chgData name="Malek Alkholy" userId="b8ea5062cb0c2681" providerId="LiveId" clId="{E0290696-656A-4079-853C-844A48957E48}" dt="2025-07-01T08:38:21.658" v="445" actId="2710"/>
          <ac:spMkLst>
            <pc:docMk/>
            <pc:sldMk cId="3372547109" sldId="573"/>
            <ac:spMk id="25" creationId="{00000000-0000-0000-0000-000000000000}"/>
          </ac:spMkLst>
        </pc:spChg>
      </pc:sldChg>
      <pc:sldChg chg="modSp mod">
        <pc:chgData name="Malek Alkholy" userId="b8ea5062cb0c2681" providerId="LiveId" clId="{E0290696-656A-4079-853C-844A48957E48}" dt="2025-07-01T09:10:54.052" v="894" actId="20577"/>
        <pc:sldMkLst>
          <pc:docMk/>
          <pc:sldMk cId="1576906761" sldId="575"/>
        </pc:sldMkLst>
      </pc:sldChg>
      <pc:sldChg chg="modSp mod">
        <pc:chgData name="Malek Alkholy" userId="b8ea5062cb0c2681" providerId="LiveId" clId="{E0290696-656A-4079-853C-844A48957E48}" dt="2025-07-01T09:11:04.387" v="896" actId="20577"/>
        <pc:sldMkLst>
          <pc:docMk/>
          <pc:sldMk cId="3172661822" sldId="577"/>
        </pc:sldMkLst>
      </pc:sldChg>
      <pc:sldChg chg="modSp mod">
        <pc:chgData name="Malek Alkholy" userId="b8ea5062cb0c2681" providerId="LiveId" clId="{E0290696-656A-4079-853C-844A48957E48}" dt="2025-07-01T08:40:17.600" v="480" actId="20577"/>
        <pc:sldMkLst>
          <pc:docMk/>
          <pc:sldMk cId="3232906536" sldId="579"/>
        </pc:sldMkLst>
      </pc:sldChg>
      <pc:sldChg chg="modSp mod">
        <pc:chgData name="Malek Alkholy" userId="b8ea5062cb0c2681" providerId="LiveId" clId="{E0290696-656A-4079-853C-844A48957E48}" dt="2025-07-01T08:42:38.909" v="513" actId="20577"/>
        <pc:sldMkLst>
          <pc:docMk/>
          <pc:sldMk cId="1697916671" sldId="581"/>
        </pc:sldMkLst>
        <pc:spChg chg="mod">
          <ac:chgData name="Malek Alkholy" userId="b8ea5062cb0c2681" providerId="LiveId" clId="{E0290696-656A-4079-853C-844A48957E48}" dt="2025-07-01T07:21:02.244" v="54" actId="313"/>
          <ac:spMkLst>
            <pc:docMk/>
            <pc:sldMk cId="1697916671" sldId="581"/>
            <ac:spMk id="3" creationId="{22B9372E-F18B-0A56-3507-CF0D98D4F0FB}"/>
          </ac:spMkLst>
        </pc:spChg>
        <pc:spChg chg="mod">
          <ac:chgData name="Malek Alkholy" userId="b8ea5062cb0c2681" providerId="LiveId" clId="{E0290696-656A-4079-853C-844A48957E48}" dt="2025-07-01T08:42:38.909" v="513" actId="20577"/>
          <ac:spMkLst>
            <pc:docMk/>
            <pc:sldMk cId="1697916671" sldId="581"/>
            <ac:spMk id="25" creationId="{00000000-0000-0000-0000-000000000000}"/>
          </ac:spMkLst>
        </pc:spChg>
      </pc:sldChg>
      <pc:sldChg chg="addSp modSp mod">
        <pc:chgData name="Malek Alkholy" userId="b8ea5062cb0c2681" providerId="LiveId" clId="{E0290696-656A-4079-853C-844A48957E48}" dt="2025-07-01T08:47:30.588" v="652" actId="20577"/>
        <pc:sldMkLst>
          <pc:docMk/>
          <pc:sldMk cId="629620827" sldId="582"/>
        </pc:sldMkLst>
        <pc:spChg chg="mod">
          <ac:chgData name="Malek Alkholy" userId="b8ea5062cb0c2681" providerId="LiveId" clId="{E0290696-656A-4079-853C-844A48957E48}" dt="2025-07-01T07:21:02.590" v="56" actId="313"/>
          <ac:spMkLst>
            <pc:docMk/>
            <pc:sldMk cId="629620827" sldId="582"/>
            <ac:spMk id="3" creationId="{22B9372E-F18B-0A56-3507-CF0D98D4F0FB}"/>
          </ac:spMkLst>
        </pc:spChg>
        <pc:spChg chg="mod">
          <ac:chgData name="Malek Alkholy" userId="b8ea5062cb0c2681" providerId="LiveId" clId="{E0290696-656A-4079-853C-844A48957E48}" dt="2025-07-01T08:45:25.946" v="635" actId="20577"/>
          <ac:spMkLst>
            <pc:docMk/>
            <pc:sldMk cId="629620827" sldId="582"/>
            <ac:spMk id="25" creationId="{00000000-0000-0000-0000-000000000000}"/>
          </ac:spMkLst>
        </pc:spChg>
      </pc:sldChg>
      <pc:sldChg chg="addSp delSp modSp mod">
        <pc:chgData name="Malek Alkholy" userId="b8ea5062cb0c2681" providerId="LiveId" clId="{E0290696-656A-4079-853C-844A48957E48}" dt="2025-07-01T09:14:24.219" v="905" actId="14100"/>
        <pc:sldMkLst>
          <pc:docMk/>
          <pc:sldMk cId="715235238" sldId="584"/>
        </pc:sldMkLst>
        <pc:spChg chg="mod">
          <ac:chgData name="Malek Alkholy" userId="b8ea5062cb0c2681" providerId="LiveId" clId="{E0290696-656A-4079-853C-844A48957E48}" dt="2025-07-01T07:21:02.953" v="58" actId="313"/>
          <ac:spMkLst>
            <pc:docMk/>
            <pc:sldMk cId="715235238" sldId="584"/>
            <ac:spMk id="3" creationId="{22B9372E-F18B-0A56-3507-CF0D98D4F0FB}"/>
          </ac:spMkLst>
        </pc:spChg>
        <pc:spChg chg="mod">
          <ac:chgData name="Malek Alkholy" userId="b8ea5062cb0c2681" providerId="LiveId" clId="{E0290696-656A-4079-853C-844A48957E48}" dt="2025-07-01T09:14:19.708" v="903" actId="20577"/>
          <ac:spMkLst>
            <pc:docMk/>
            <pc:sldMk cId="715235238" sldId="584"/>
            <ac:spMk id="25" creationId="{00000000-0000-0000-0000-000000000000}"/>
          </ac:spMkLst>
        </pc:spChg>
      </pc:sldChg>
      <pc:sldChg chg="addSp delSp modSp mod">
        <pc:chgData name="Malek Alkholy" userId="b8ea5062cb0c2681" providerId="LiveId" clId="{E0290696-656A-4079-853C-844A48957E48}" dt="2025-07-01T09:14:37.212" v="911" actId="14100"/>
        <pc:sldMkLst>
          <pc:docMk/>
          <pc:sldMk cId="2053257347" sldId="586"/>
        </pc:sldMkLst>
        <pc:spChg chg="mod">
          <ac:chgData name="Malek Alkholy" userId="b8ea5062cb0c2681" providerId="LiveId" clId="{E0290696-656A-4079-853C-844A48957E48}" dt="2025-07-01T07:21:03.130" v="59" actId="313"/>
          <ac:spMkLst>
            <pc:docMk/>
            <pc:sldMk cId="2053257347" sldId="586"/>
            <ac:spMk id="3" creationId="{22B9372E-F18B-0A56-3507-CF0D98D4F0FB}"/>
          </ac:spMkLst>
        </pc:spChg>
        <pc:spChg chg="mod">
          <ac:chgData name="Malek Alkholy" userId="b8ea5062cb0c2681" providerId="LiveId" clId="{E0290696-656A-4079-853C-844A48957E48}" dt="2025-07-01T08:47:53.070" v="659" actId="20577"/>
          <ac:spMkLst>
            <pc:docMk/>
            <pc:sldMk cId="2053257347" sldId="586"/>
            <ac:spMk id="25" creationId="{00000000-0000-0000-0000-000000000000}"/>
          </ac:spMkLst>
        </pc:spChg>
      </pc:sldChg>
      <pc:sldChg chg="addSp delSp modSp mod">
        <pc:chgData name="Malek Alkholy" userId="b8ea5062cb0c2681" providerId="LiveId" clId="{E0290696-656A-4079-853C-844A48957E48}" dt="2025-07-01T09:14:48.277" v="917" actId="14100"/>
        <pc:sldMkLst>
          <pc:docMk/>
          <pc:sldMk cId="2459019413" sldId="589"/>
        </pc:sldMkLst>
        <pc:spChg chg="mod">
          <ac:chgData name="Malek Alkholy" userId="b8ea5062cb0c2681" providerId="LiveId" clId="{E0290696-656A-4079-853C-844A48957E48}" dt="2025-07-01T07:21:03.321" v="60" actId="313"/>
          <ac:spMkLst>
            <pc:docMk/>
            <pc:sldMk cId="2459019413" sldId="589"/>
            <ac:spMk id="3" creationId="{22B9372E-F18B-0A56-3507-CF0D98D4F0FB}"/>
          </ac:spMkLst>
        </pc:spChg>
        <pc:spChg chg="mod">
          <ac:chgData name="Malek Alkholy" userId="b8ea5062cb0c2681" providerId="LiveId" clId="{E0290696-656A-4079-853C-844A48957E48}" dt="2025-07-01T08:49:34.973" v="732" actId="2710"/>
          <ac:spMkLst>
            <pc:docMk/>
            <pc:sldMk cId="2459019413" sldId="589"/>
            <ac:spMk id="25" creationId="{00000000-0000-0000-0000-000000000000}"/>
          </ac:spMkLst>
        </pc:spChg>
      </pc:sldChg>
      <pc:sldChg chg="addSp delSp modSp mod ord">
        <pc:chgData name="Malek Alkholy" userId="b8ea5062cb0c2681" providerId="LiveId" clId="{E0290696-656A-4079-853C-844A48957E48}" dt="2025-07-01T09:14:59.797" v="922" actId="962"/>
        <pc:sldMkLst>
          <pc:docMk/>
          <pc:sldMk cId="5167051" sldId="591"/>
        </pc:sldMkLst>
        <pc:spChg chg="mod">
          <ac:chgData name="Malek Alkholy" userId="b8ea5062cb0c2681" providerId="LiveId" clId="{E0290696-656A-4079-853C-844A48957E48}" dt="2025-07-01T07:21:03.496" v="61" actId="313"/>
          <ac:spMkLst>
            <pc:docMk/>
            <pc:sldMk cId="5167051" sldId="591"/>
            <ac:spMk id="3" creationId="{22B9372E-F18B-0A56-3507-CF0D98D4F0FB}"/>
          </ac:spMkLst>
        </pc:spChg>
        <pc:spChg chg="mod">
          <ac:chgData name="Malek Alkholy" userId="b8ea5062cb0c2681" providerId="LiveId" clId="{E0290696-656A-4079-853C-844A48957E48}" dt="2025-07-01T08:50:29.154" v="747" actId="207"/>
          <ac:spMkLst>
            <pc:docMk/>
            <pc:sldMk cId="5167051" sldId="591"/>
            <ac:spMk id="25" creationId="{00000000-0000-0000-0000-000000000000}"/>
          </ac:spMkLst>
        </pc:spChg>
      </pc:sldChg>
      <pc:sldChg chg="modSp mod">
        <pc:chgData name="Malek Alkholy" userId="b8ea5062cb0c2681" providerId="LiveId" clId="{E0290696-656A-4079-853C-844A48957E48}" dt="2025-07-01T08:49:59.838" v="737" actId="113"/>
        <pc:sldMkLst>
          <pc:docMk/>
          <pc:sldMk cId="1547225473" sldId="593"/>
        </pc:sldMkLst>
        <pc:spChg chg="mod">
          <ac:chgData name="Malek Alkholy" userId="b8ea5062cb0c2681" providerId="LiveId" clId="{E0290696-656A-4079-853C-844A48957E48}" dt="2025-07-01T07:21:03.681" v="62" actId="313"/>
          <ac:spMkLst>
            <pc:docMk/>
            <pc:sldMk cId="1547225473" sldId="593"/>
            <ac:spMk id="3" creationId="{22B9372E-F18B-0A56-3507-CF0D98D4F0FB}"/>
          </ac:spMkLst>
        </pc:spChg>
        <pc:spChg chg="mod">
          <ac:chgData name="Malek Alkholy" userId="b8ea5062cb0c2681" providerId="LiveId" clId="{E0290696-656A-4079-853C-844A48957E48}" dt="2025-07-01T08:49:59.838" v="737" actId="113"/>
          <ac:spMkLst>
            <pc:docMk/>
            <pc:sldMk cId="1547225473" sldId="593"/>
            <ac:spMk id="25" creationId="{00000000-0000-0000-0000-000000000000}"/>
          </ac:spMkLst>
        </pc:spChg>
      </pc:sldChg>
      <pc:sldChg chg="modSp mod">
        <pc:chgData name="Malek Alkholy" userId="b8ea5062cb0c2681" providerId="LiveId" clId="{E0290696-656A-4079-853C-844A48957E48}" dt="2025-07-01T08:40:55.705" v="492" actId="14100"/>
        <pc:sldMkLst>
          <pc:docMk/>
          <pc:sldMk cId="3453954220" sldId="613"/>
        </pc:sldMkLst>
      </pc:sldChg>
      <pc:sldChg chg="modSp mod">
        <pc:chgData name="Malek Alkholy" userId="b8ea5062cb0c2681" providerId="LiveId" clId="{E0290696-656A-4079-853C-844A48957E48}" dt="2025-07-01T08:41:14.145" v="499" actId="207"/>
        <pc:sldMkLst>
          <pc:docMk/>
          <pc:sldMk cId="3581601075" sldId="615"/>
        </pc:sldMkLst>
      </pc:sldChg>
      <pc:sldChg chg="addSp delSp modSp mod">
        <pc:chgData name="Malek Alkholy" userId="b8ea5062cb0c2681" providerId="LiveId" clId="{E0290696-656A-4079-853C-844A48957E48}" dt="2025-07-01T08:59:39.426" v="862" actId="962"/>
        <pc:sldMkLst>
          <pc:docMk/>
          <pc:sldMk cId="3727259487" sldId="617"/>
        </pc:sldMkLst>
        <pc:spChg chg="mod">
          <ac:chgData name="Malek Alkholy" userId="b8ea5062cb0c2681" providerId="LiveId" clId="{E0290696-656A-4079-853C-844A48957E48}" dt="2025-07-01T07:20:59.426" v="40" actId="313"/>
          <ac:spMkLst>
            <pc:docMk/>
            <pc:sldMk cId="3727259487" sldId="617"/>
            <ac:spMk id="3" creationId="{19E4BED9-66D8-9CB0-7E8B-6C9384E971AA}"/>
          </ac:spMkLst>
        </pc:spChg>
        <pc:spChg chg="mod">
          <ac:chgData name="Malek Alkholy" userId="b8ea5062cb0c2681" providerId="LiveId" clId="{E0290696-656A-4079-853C-844A48957E48}" dt="2025-07-01T08:36:15.882" v="413" actId="20577"/>
          <ac:spMkLst>
            <pc:docMk/>
            <pc:sldMk cId="3727259487" sldId="617"/>
            <ac:spMk id="25" creationId="{5CFC4028-F42C-7AF4-55AF-DCB2CECC3AE8}"/>
          </ac:spMkLst>
        </pc:spChg>
      </pc:sldChg>
      <pc:sldChg chg="addSp delSp modSp mod">
        <pc:chgData name="Malek Alkholy" userId="b8ea5062cb0c2681" providerId="LiveId" clId="{E0290696-656A-4079-853C-844A48957E48}" dt="2025-07-01T08:57:27.720" v="849" actId="20577"/>
        <pc:sldMkLst>
          <pc:docMk/>
          <pc:sldMk cId="1720142267" sldId="619"/>
        </pc:sldMkLst>
        <pc:spChg chg="mod">
          <ac:chgData name="Malek Alkholy" userId="b8ea5062cb0c2681" providerId="LiveId" clId="{E0290696-656A-4079-853C-844A48957E48}" dt="2025-07-01T07:20:57.364" v="28" actId="313"/>
          <ac:spMkLst>
            <pc:docMk/>
            <pc:sldMk cId="1720142267" sldId="619"/>
            <ac:spMk id="3" creationId="{E062549B-2C3F-1D45-6ADA-0B39C4C0B809}"/>
          </ac:spMkLst>
        </pc:spChg>
        <pc:spChg chg="mod">
          <ac:chgData name="Malek Alkholy" userId="b8ea5062cb0c2681" providerId="LiveId" clId="{E0290696-656A-4079-853C-844A48957E48}" dt="2025-07-01T08:57:21.997" v="848" actId="20577"/>
          <ac:spMkLst>
            <pc:docMk/>
            <pc:sldMk cId="1720142267" sldId="619"/>
            <ac:spMk id="25" creationId="{755A9E7D-E290-9A89-1C3B-9E71014D1F12}"/>
          </ac:spMkLst>
        </pc:spChg>
      </pc:sldChg>
      <pc:sldChg chg="modSp mod">
        <pc:chgData name="Malek Alkholy" userId="b8ea5062cb0c2681" providerId="LiveId" clId="{E0290696-656A-4079-853C-844A48957E48}" dt="2025-07-01T08:59:09.673" v="854" actId="207"/>
        <pc:sldMkLst>
          <pc:docMk/>
          <pc:sldMk cId="4260543137" sldId="621"/>
        </pc:sldMkLst>
        <pc:spChg chg="mod">
          <ac:chgData name="Malek Alkholy" userId="b8ea5062cb0c2681" providerId="LiveId" clId="{E0290696-656A-4079-853C-844A48957E48}" dt="2025-07-01T07:20:59.597" v="41" actId="313"/>
          <ac:spMkLst>
            <pc:docMk/>
            <pc:sldMk cId="4260543137" sldId="621"/>
            <ac:spMk id="3" creationId="{1A4F03E0-1830-6B54-5569-2E3F100722B6}"/>
          </ac:spMkLst>
        </pc:spChg>
        <pc:spChg chg="mod">
          <ac:chgData name="Malek Alkholy" userId="b8ea5062cb0c2681" providerId="LiveId" clId="{E0290696-656A-4079-853C-844A48957E48}" dt="2025-07-01T08:59:09.673" v="854" actId="207"/>
          <ac:spMkLst>
            <pc:docMk/>
            <pc:sldMk cId="4260543137" sldId="621"/>
            <ac:spMk id="25" creationId="{A4E21127-02D1-851C-BBF3-0BF7514D4F6D}"/>
          </ac:spMkLst>
        </pc:spChg>
      </pc:sldChg>
      <pc:sldChg chg="modSp mod">
        <pc:chgData name="Malek Alkholy" userId="b8ea5062cb0c2681" providerId="LiveId" clId="{E0290696-656A-4079-853C-844A48957E48}" dt="2025-07-01T09:10:35.319" v="892" actId="20577"/>
        <pc:sldMkLst>
          <pc:docMk/>
          <pc:sldMk cId="149695656" sldId="623"/>
        </pc:sldMkLst>
        <pc:spChg chg="mod">
          <ac:chgData name="Malek Alkholy" userId="b8ea5062cb0c2681" providerId="LiveId" clId="{E0290696-656A-4079-853C-844A48957E48}" dt="2025-07-01T07:21:00.993" v="48" actId="313"/>
          <ac:spMkLst>
            <pc:docMk/>
            <pc:sldMk cId="149695656" sldId="623"/>
            <ac:spMk id="3" creationId="{D47D66DD-8C5C-DA61-3B8D-F012DBCB521A}"/>
          </ac:spMkLst>
        </pc:spChg>
        <pc:spChg chg="mod">
          <ac:chgData name="Malek Alkholy" userId="b8ea5062cb0c2681" providerId="LiveId" clId="{E0290696-656A-4079-853C-844A48957E48}" dt="2025-07-01T09:10:35.319" v="892" actId="20577"/>
          <ac:spMkLst>
            <pc:docMk/>
            <pc:sldMk cId="149695656" sldId="623"/>
            <ac:spMk id="25" creationId="{FABD939D-1A53-D55F-8746-8DF2FFF70047}"/>
          </ac:spMkLst>
        </pc:spChg>
      </pc:sldChg>
      <pc:sldChg chg="addSp modSp mod">
        <pc:chgData name="Malek Alkholy" userId="b8ea5062cb0c2681" providerId="LiveId" clId="{E0290696-656A-4079-853C-844A48957E48}" dt="2025-07-01T08:44:05.026" v="592" actId="20577"/>
        <pc:sldMkLst>
          <pc:docMk/>
          <pc:sldMk cId="1804007099" sldId="625"/>
        </pc:sldMkLst>
        <pc:spChg chg="mod">
          <ac:chgData name="Malek Alkholy" userId="b8ea5062cb0c2681" providerId="LiveId" clId="{E0290696-656A-4079-853C-844A48957E48}" dt="2025-07-01T07:21:02.417" v="55" actId="313"/>
          <ac:spMkLst>
            <pc:docMk/>
            <pc:sldMk cId="1804007099" sldId="625"/>
            <ac:spMk id="3" creationId="{A8F78B9B-3CF4-C808-F2B9-04C663483D5C}"/>
          </ac:spMkLst>
        </pc:spChg>
        <pc:spChg chg="mod">
          <ac:chgData name="Malek Alkholy" userId="b8ea5062cb0c2681" providerId="LiveId" clId="{E0290696-656A-4079-853C-844A48957E48}" dt="2025-07-01T08:43:17.267" v="517" actId="403"/>
          <ac:spMkLst>
            <pc:docMk/>
            <pc:sldMk cId="1804007099" sldId="625"/>
            <ac:spMk id="25" creationId="{B42D1A07-D14D-6385-5924-8406F4B26F43}"/>
          </ac:spMkLst>
        </pc:spChg>
      </pc:sldChg>
      <pc:sldChg chg="modSp mod">
        <pc:chgData name="Malek Alkholy" userId="b8ea5062cb0c2681" providerId="LiveId" clId="{E0290696-656A-4079-853C-844A48957E48}" dt="2025-07-01T08:46:33.824" v="646" actId="20577"/>
        <pc:sldMkLst>
          <pc:docMk/>
          <pc:sldMk cId="237256410" sldId="627"/>
        </pc:sldMkLst>
      </pc:sldChg>
      <pc:sldChg chg="modSp del mod">
        <pc:chgData name="Malek Alkholy" userId="b8ea5062cb0c2681" providerId="LiveId" clId="{E0290696-656A-4079-853C-844A48957E48}" dt="2025-07-01T08:23:18.260" v="205" actId="47"/>
        <pc:sldMkLst>
          <pc:docMk/>
          <pc:sldMk cId="3633601517" sldId="629"/>
        </pc:sldMkLst>
      </pc:sldChg>
      <pc:sldChg chg="modSp del mod">
        <pc:chgData name="Malek Alkholy" userId="b8ea5062cb0c2681" providerId="LiveId" clId="{E0290696-656A-4079-853C-844A48957E48}" dt="2025-07-01T08:22:56.647" v="198" actId="47"/>
        <pc:sldMkLst>
          <pc:docMk/>
          <pc:sldMk cId="408591838" sldId="631"/>
        </pc:sldMkLst>
      </pc:sldChg>
      <pc:sldChg chg="modSp del mod">
        <pc:chgData name="Malek Alkholy" userId="b8ea5062cb0c2681" providerId="LiveId" clId="{E0290696-656A-4079-853C-844A48957E48}" dt="2025-07-01T08:22:57.358" v="199" actId="47"/>
        <pc:sldMkLst>
          <pc:docMk/>
          <pc:sldMk cId="3118688399" sldId="632"/>
        </pc:sldMkLst>
      </pc:sldChg>
      <pc:sldChg chg="modSp del mod">
        <pc:chgData name="Malek Alkholy" userId="b8ea5062cb0c2681" providerId="LiveId" clId="{E0290696-656A-4079-853C-844A48957E48}" dt="2025-07-01T08:22:58.248" v="200" actId="47"/>
        <pc:sldMkLst>
          <pc:docMk/>
          <pc:sldMk cId="1777324620" sldId="633"/>
        </pc:sldMkLst>
      </pc:sldChg>
      <pc:sldChg chg="modSp del mod">
        <pc:chgData name="Malek Alkholy" userId="b8ea5062cb0c2681" providerId="LiveId" clId="{E0290696-656A-4079-853C-844A48957E48}" dt="2025-07-01T08:22:58.849" v="201" actId="47"/>
        <pc:sldMkLst>
          <pc:docMk/>
          <pc:sldMk cId="1266590295" sldId="634"/>
        </pc:sldMkLst>
      </pc:sldChg>
      <pc:sldChg chg="modSp del mod">
        <pc:chgData name="Malek Alkholy" userId="b8ea5062cb0c2681" providerId="LiveId" clId="{E0290696-656A-4079-853C-844A48957E48}" dt="2025-07-01T08:22:59.298" v="202" actId="47"/>
        <pc:sldMkLst>
          <pc:docMk/>
          <pc:sldMk cId="4094641942" sldId="635"/>
        </pc:sldMkLst>
      </pc:sldChg>
      <pc:sldChg chg="modSp del mod">
        <pc:chgData name="Malek Alkholy" userId="b8ea5062cb0c2681" providerId="LiveId" clId="{E0290696-656A-4079-853C-844A48957E48}" dt="2025-07-01T08:22:59.926" v="203" actId="47"/>
        <pc:sldMkLst>
          <pc:docMk/>
          <pc:sldMk cId="3316697379" sldId="637"/>
        </pc:sldMkLst>
      </pc:sldChg>
      <pc:sldChg chg="modSp del mod">
        <pc:chgData name="Malek Alkholy" userId="b8ea5062cb0c2681" providerId="LiveId" clId="{E0290696-656A-4079-853C-844A48957E48}" dt="2025-07-01T08:23:00.834" v="204" actId="47"/>
        <pc:sldMkLst>
          <pc:docMk/>
          <pc:sldMk cId="606807346" sldId="638"/>
        </pc:sldMkLst>
      </pc:sldChg>
      <pc:sldChg chg="modSp mod">
        <pc:chgData name="Malek Alkholy" userId="b8ea5062cb0c2681" providerId="LiveId" clId="{E0290696-656A-4079-853C-844A48957E48}" dt="2025-07-01T08:51:08.669" v="758" actId="20577"/>
        <pc:sldMkLst>
          <pc:docMk/>
          <pc:sldMk cId="1771034611" sldId="640"/>
        </pc:sldMkLst>
        <pc:spChg chg="mod">
          <ac:chgData name="Malek Alkholy" userId="b8ea5062cb0c2681" providerId="LiveId" clId="{E0290696-656A-4079-853C-844A48957E48}" dt="2025-07-01T07:21:03.856" v="63" actId="313"/>
          <ac:spMkLst>
            <pc:docMk/>
            <pc:sldMk cId="1771034611" sldId="640"/>
            <ac:spMk id="3" creationId="{432BDB6C-FDB5-8B1C-30FE-6B0D06F98B90}"/>
          </ac:spMkLst>
        </pc:spChg>
        <pc:spChg chg="mod">
          <ac:chgData name="Malek Alkholy" userId="b8ea5062cb0c2681" providerId="LiveId" clId="{E0290696-656A-4079-853C-844A48957E48}" dt="2025-07-01T08:51:08.669" v="758" actId="20577"/>
          <ac:spMkLst>
            <pc:docMk/>
            <pc:sldMk cId="1771034611" sldId="640"/>
            <ac:spMk id="25" creationId="{8F1D3FFB-6EF9-95A3-B7C3-41A931EDFD3D}"/>
          </ac:spMkLst>
        </pc:spChg>
      </pc:sldChg>
      <pc:sldChg chg="addSp modSp mod">
        <pc:chgData name="Malek Alkholy" userId="b8ea5062cb0c2681" providerId="LiveId" clId="{E0290696-656A-4079-853C-844A48957E48}" dt="2025-07-01T08:52:18.036" v="800" actId="20577"/>
        <pc:sldMkLst>
          <pc:docMk/>
          <pc:sldMk cId="3218444511" sldId="642"/>
        </pc:sldMkLst>
      </pc:sldChg>
      <pc:sldChg chg="modSp mod">
        <pc:chgData name="Malek Alkholy" userId="b8ea5062cb0c2681" providerId="LiveId" clId="{E0290696-656A-4079-853C-844A48957E48}" dt="2025-07-01T08:52:44.815" v="812" actId="403"/>
        <pc:sldMkLst>
          <pc:docMk/>
          <pc:sldMk cId="3156136103" sldId="644"/>
        </pc:sldMkLst>
        <pc:spChg chg="mod">
          <ac:chgData name="Malek Alkholy" userId="b8ea5062cb0c2681" providerId="LiveId" clId="{E0290696-656A-4079-853C-844A48957E48}" dt="2025-07-01T07:21:04.515" v="65" actId="313"/>
          <ac:spMkLst>
            <pc:docMk/>
            <pc:sldMk cId="3156136103" sldId="644"/>
            <ac:spMk id="3" creationId="{0F55B92A-AEF5-0C2D-B3A9-36A8DA82F6F1}"/>
          </ac:spMkLst>
        </pc:spChg>
        <pc:spChg chg="mod">
          <ac:chgData name="Malek Alkholy" userId="b8ea5062cb0c2681" providerId="LiveId" clId="{E0290696-656A-4079-853C-844A48957E48}" dt="2025-07-01T08:52:44.815" v="812" actId="403"/>
          <ac:spMkLst>
            <pc:docMk/>
            <pc:sldMk cId="3156136103" sldId="644"/>
            <ac:spMk id="25" creationId="{1CEF172C-E595-3EEE-F3A8-9A4BCE8C77F9}"/>
          </ac:spMkLst>
        </pc:spChg>
      </pc:sldChg>
      <pc:sldChg chg="modSp del mod">
        <pc:chgData name="Malek Alkholy" userId="b8ea5062cb0c2681" providerId="LiveId" clId="{E0290696-656A-4079-853C-844A48957E48}" dt="2025-07-01T08:22:55.725" v="197" actId="47"/>
        <pc:sldMkLst>
          <pc:docMk/>
          <pc:sldMk cId="1660230157" sldId="646"/>
        </pc:sldMkLst>
      </pc:sldChg>
    </pc:docChg>
  </pc:docChgLst>
  <pc:docChgLst>
    <pc:chgData name="Malek Alkholy" userId="b8ea5062cb0c2681" providerId="LiveId" clId="{4D1ED008-CEDF-4D9B-9E5F-E43F7D815DCA}"/>
    <pc:docChg chg="undo redo custSel addSld delSld modSld modSection">
      <pc:chgData name="Malek Alkholy" userId="b8ea5062cb0c2681" providerId="LiveId" clId="{4D1ED008-CEDF-4D9B-9E5F-E43F7D815DCA}" dt="2025-07-08T23:19:22.943" v="2284" actId="20577"/>
      <pc:docMkLst>
        <pc:docMk/>
      </pc:docMkLst>
      <pc:sldChg chg="modSp mod">
        <pc:chgData name="Malek Alkholy" userId="b8ea5062cb0c2681" providerId="LiveId" clId="{4D1ED008-CEDF-4D9B-9E5F-E43F7D815DCA}" dt="2025-07-08T09:42:28.734" v="117" actId="20577"/>
        <pc:sldMkLst>
          <pc:docMk/>
          <pc:sldMk cId="0" sldId="271"/>
        </pc:sldMkLst>
        <pc:spChg chg="mod">
          <ac:chgData name="Malek Alkholy" userId="b8ea5062cb0c2681" providerId="LiveId" clId="{4D1ED008-CEDF-4D9B-9E5F-E43F7D815DCA}" dt="2025-07-08T08:56:00.970" v="0" actId="313"/>
          <ac:spMkLst>
            <pc:docMk/>
            <pc:sldMk cId="0" sldId="271"/>
            <ac:spMk id="11" creationId="{00000000-0000-0000-0000-000000000000}"/>
          </ac:spMkLst>
        </pc:spChg>
        <pc:spChg chg="mod">
          <ac:chgData name="Malek Alkholy" userId="b8ea5062cb0c2681" providerId="LiveId" clId="{4D1ED008-CEDF-4D9B-9E5F-E43F7D815DCA}" dt="2025-07-08T09:42:28.734" v="117" actId="20577"/>
          <ac:spMkLst>
            <pc:docMk/>
            <pc:sldMk cId="0" sldId="271"/>
            <ac:spMk id="34" creationId="{00000000-0000-0000-0000-000000000000}"/>
          </ac:spMkLst>
        </pc:spChg>
      </pc:sldChg>
      <pc:sldChg chg="addSp delSp modSp mod">
        <pc:chgData name="Malek Alkholy" userId="b8ea5062cb0c2681" providerId="LiveId" clId="{4D1ED008-CEDF-4D9B-9E5F-E43F7D815DCA}" dt="2025-07-08T23:11:48.667" v="2236" actId="962"/>
        <pc:sldMkLst>
          <pc:docMk/>
          <pc:sldMk cId="38798439" sldId="541"/>
        </pc:sldMkLst>
        <pc:spChg chg="mod">
          <ac:chgData name="Malek Alkholy" userId="b8ea5062cb0c2681" providerId="LiveId" clId="{4D1ED008-CEDF-4D9B-9E5F-E43F7D815DCA}" dt="2025-07-08T08:56:02.239" v="1" actId="313"/>
          <ac:spMkLst>
            <pc:docMk/>
            <pc:sldMk cId="38798439" sldId="541"/>
            <ac:spMk id="3" creationId="{22B9372E-F18B-0A56-3507-CF0D98D4F0FB}"/>
          </ac:spMkLst>
        </pc:spChg>
        <pc:spChg chg="mod">
          <ac:chgData name="Malek Alkholy" userId="b8ea5062cb0c2681" providerId="LiveId" clId="{4D1ED008-CEDF-4D9B-9E5F-E43F7D815DCA}" dt="2025-07-08T23:11:41.899" v="2232" actId="14100"/>
          <ac:spMkLst>
            <pc:docMk/>
            <pc:sldMk cId="38798439" sldId="541"/>
            <ac:spMk id="25" creationId="{00000000-0000-0000-0000-000000000000}"/>
          </ac:spMkLst>
        </pc:spChg>
      </pc:sldChg>
      <pc:sldChg chg="addSp delSp modSp mod">
        <pc:chgData name="Malek Alkholy" userId="b8ea5062cb0c2681" providerId="LiveId" clId="{4D1ED008-CEDF-4D9B-9E5F-E43F7D815DCA}" dt="2025-07-08T23:12:24.149" v="2245" actId="962"/>
        <pc:sldMkLst>
          <pc:docMk/>
          <pc:sldMk cId="2363869297" sldId="543"/>
        </pc:sldMkLst>
        <pc:spChg chg="mod">
          <ac:chgData name="Malek Alkholy" userId="b8ea5062cb0c2681" providerId="LiveId" clId="{4D1ED008-CEDF-4D9B-9E5F-E43F7D815DCA}" dt="2025-07-08T08:56:04.269" v="6" actId="313"/>
          <ac:spMkLst>
            <pc:docMk/>
            <pc:sldMk cId="2363869297" sldId="543"/>
            <ac:spMk id="3" creationId="{22B9372E-F18B-0A56-3507-CF0D98D4F0FB}"/>
          </ac:spMkLst>
        </pc:spChg>
        <pc:spChg chg="mod">
          <ac:chgData name="Malek Alkholy" userId="b8ea5062cb0c2681" providerId="LiveId" clId="{4D1ED008-CEDF-4D9B-9E5F-E43F7D815DCA}" dt="2025-07-08T09:53:00.213" v="221" actId="2710"/>
          <ac:spMkLst>
            <pc:docMk/>
            <pc:sldMk cId="2363869297" sldId="543"/>
            <ac:spMk id="25" creationId="{00000000-0000-0000-0000-000000000000}"/>
          </ac:spMkLst>
        </pc:spChg>
      </pc:sldChg>
      <pc:sldChg chg="delSp modSp mod">
        <pc:chgData name="Malek Alkholy" userId="b8ea5062cb0c2681" providerId="LiveId" clId="{4D1ED008-CEDF-4D9B-9E5F-E43F7D815DCA}" dt="2025-07-08T09:50:16.990" v="179" actId="20577"/>
        <pc:sldMkLst>
          <pc:docMk/>
          <pc:sldMk cId="2363337939" sldId="544"/>
        </pc:sldMkLst>
        <pc:spChg chg="mod">
          <ac:chgData name="Malek Alkholy" userId="b8ea5062cb0c2681" providerId="LiveId" clId="{4D1ED008-CEDF-4D9B-9E5F-E43F7D815DCA}" dt="2025-07-08T08:56:03.091" v="3" actId="313"/>
          <ac:spMkLst>
            <pc:docMk/>
            <pc:sldMk cId="2363337939" sldId="544"/>
            <ac:spMk id="3" creationId="{22B9372E-F18B-0A56-3507-CF0D98D4F0FB}"/>
          </ac:spMkLst>
        </pc:spChg>
        <pc:spChg chg="mod">
          <ac:chgData name="Malek Alkholy" userId="b8ea5062cb0c2681" providerId="LiveId" clId="{4D1ED008-CEDF-4D9B-9E5F-E43F7D815DCA}" dt="2025-07-08T09:50:16.990" v="179" actId="20577"/>
          <ac:spMkLst>
            <pc:docMk/>
            <pc:sldMk cId="2363337939" sldId="544"/>
            <ac:spMk id="25" creationId="{00000000-0000-0000-0000-000000000000}"/>
          </ac:spMkLst>
        </pc:spChg>
      </pc:sldChg>
      <pc:sldChg chg="modSp mod">
        <pc:chgData name="Malek Alkholy" userId="b8ea5062cb0c2681" providerId="LiveId" clId="{4D1ED008-CEDF-4D9B-9E5F-E43F7D815DCA}" dt="2025-07-08T19:51:35.241" v="1345" actId="20577"/>
        <pc:sldMkLst>
          <pc:docMk/>
          <pc:sldMk cId="1692542848" sldId="546"/>
        </pc:sldMkLst>
        <pc:spChg chg="mod">
          <ac:chgData name="Malek Alkholy" userId="b8ea5062cb0c2681" providerId="LiveId" clId="{4D1ED008-CEDF-4D9B-9E5F-E43F7D815DCA}" dt="2025-07-08T08:56:03.731" v="4" actId="313"/>
          <ac:spMkLst>
            <pc:docMk/>
            <pc:sldMk cId="1692542848" sldId="546"/>
            <ac:spMk id="3" creationId="{22B9372E-F18B-0A56-3507-CF0D98D4F0FB}"/>
          </ac:spMkLst>
        </pc:spChg>
        <pc:spChg chg="mod">
          <ac:chgData name="Malek Alkholy" userId="b8ea5062cb0c2681" providerId="LiveId" clId="{4D1ED008-CEDF-4D9B-9E5F-E43F7D815DCA}" dt="2025-07-08T19:51:35.241" v="1345" actId="20577"/>
          <ac:spMkLst>
            <pc:docMk/>
            <pc:sldMk cId="1692542848" sldId="546"/>
            <ac:spMk id="25" creationId="{00000000-0000-0000-0000-000000000000}"/>
          </ac:spMkLst>
        </pc:spChg>
      </pc:sldChg>
      <pc:sldChg chg="addSp modSp mod">
        <pc:chgData name="Malek Alkholy" userId="b8ea5062cb0c2681" providerId="LiveId" clId="{4D1ED008-CEDF-4D9B-9E5F-E43F7D815DCA}" dt="2025-07-08T09:52:37.999" v="216" actId="1076"/>
        <pc:sldMkLst>
          <pc:docMk/>
          <pc:sldMk cId="1140162630" sldId="547"/>
        </pc:sldMkLst>
        <pc:spChg chg="mod">
          <ac:chgData name="Malek Alkholy" userId="b8ea5062cb0c2681" providerId="LiveId" clId="{4D1ED008-CEDF-4D9B-9E5F-E43F7D815DCA}" dt="2025-07-08T08:56:04.032" v="5" actId="313"/>
          <ac:spMkLst>
            <pc:docMk/>
            <pc:sldMk cId="1140162630" sldId="547"/>
            <ac:spMk id="3" creationId="{22B9372E-F18B-0A56-3507-CF0D98D4F0FB}"/>
          </ac:spMkLst>
        </pc:spChg>
        <pc:spChg chg="mod">
          <ac:chgData name="Malek Alkholy" userId="b8ea5062cb0c2681" providerId="LiveId" clId="{4D1ED008-CEDF-4D9B-9E5F-E43F7D815DCA}" dt="2025-07-08T09:52:29.331" v="214" actId="1076"/>
          <ac:spMkLst>
            <pc:docMk/>
            <pc:sldMk cId="1140162630" sldId="547"/>
            <ac:spMk id="25" creationId="{00000000-0000-0000-0000-000000000000}"/>
          </ac:spMkLst>
        </pc:spChg>
      </pc:sldChg>
      <pc:sldChg chg="addSp modSp mod">
        <pc:chgData name="Malek Alkholy" userId="b8ea5062cb0c2681" providerId="LiveId" clId="{4D1ED008-CEDF-4D9B-9E5F-E43F7D815DCA}" dt="2025-07-08T23:05:11.448" v="2220" actId="962"/>
        <pc:sldMkLst>
          <pc:docMk/>
          <pc:sldMk cId="1800775181" sldId="549"/>
        </pc:sldMkLst>
        <pc:spChg chg="mod">
          <ac:chgData name="Malek Alkholy" userId="b8ea5062cb0c2681" providerId="LiveId" clId="{4D1ED008-CEDF-4D9B-9E5F-E43F7D815DCA}" dt="2025-07-08T08:56:04.539" v="7" actId="313"/>
          <ac:spMkLst>
            <pc:docMk/>
            <pc:sldMk cId="1800775181" sldId="549"/>
            <ac:spMk id="3" creationId="{22B9372E-F18B-0A56-3507-CF0D98D4F0FB}"/>
          </ac:spMkLst>
        </pc:spChg>
        <pc:spChg chg="mod">
          <ac:chgData name="Malek Alkholy" userId="b8ea5062cb0c2681" providerId="LiveId" clId="{4D1ED008-CEDF-4D9B-9E5F-E43F7D815DCA}" dt="2025-07-08T23:05:08.899" v="2217" actId="14100"/>
          <ac:spMkLst>
            <pc:docMk/>
            <pc:sldMk cId="1800775181" sldId="549"/>
            <ac:spMk id="25" creationId="{00000000-0000-0000-0000-000000000000}"/>
          </ac:spMkLst>
        </pc:spChg>
      </pc:sldChg>
      <pc:sldChg chg="addSp delSp modSp mod">
        <pc:chgData name="Malek Alkholy" userId="b8ea5062cb0c2681" providerId="LiveId" clId="{4D1ED008-CEDF-4D9B-9E5F-E43F7D815DCA}" dt="2025-07-08T23:12:46.767" v="2248" actId="1076"/>
        <pc:sldMkLst>
          <pc:docMk/>
          <pc:sldMk cId="4033472675" sldId="551"/>
        </pc:sldMkLst>
        <pc:spChg chg="mod">
          <ac:chgData name="Malek Alkholy" userId="b8ea5062cb0c2681" providerId="LiveId" clId="{4D1ED008-CEDF-4D9B-9E5F-E43F7D815DCA}" dt="2025-07-08T08:56:04.793" v="8" actId="313"/>
          <ac:spMkLst>
            <pc:docMk/>
            <pc:sldMk cId="4033472675" sldId="551"/>
            <ac:spMk id="3" creationId="{22B9372E-F18B-0A56-3507-CF0D98D4F0FB}"/>
          </ac:spMkLst>
        </pc:spChg>
        <pc:spChg chg="mod">
          <ac:chgData name="Malek Alkholy" userId="b8ea5062cb0c2681" providerId="LiveId" clId="{4D1ED008-CEDF-4D9B-9E5F-E43F7D815DCA}" dt="2025-07-08T09:55:15.249" v="238" actId="20577"/>
          <ac:spMkLst>
            <pc:docMk/>
            <pc:sldMk cId="4033472675" sldId="551"/>
            <ac:spMk id="25" creationId="{00000000-0000-0000-0000-000000000000}"/>
          </ac:spMkLst>
        </pc:spChg>
      </pc:sldChg>
      <pc:sldChg chg="modSp mod">
        <pc:chgData name="Malek Alkholy" userId="b8ea5062cb0c2681" providerId="LiveId" clId="{4D1ED008-CEDF-4D9B-9E5F-E43F7D815DCA}" dt="2025-07-08T09:56:10.726" v="251" actId="20577"/>
        <pc:sldMkLst>
          <pc:docMk/>
          <pc:sldMk cId="1243276405" sldId="553"/>
        </pc:sldMkLst>
        <pc:spChg chg="mod">
          <ac:chgData name="Malek Alkholy" userId="b8ea5062cb0c2681" providerId="LiveId" clId="{4D1ED008-CEDF-4D9B-9E5F-E43F7D815DCA}" dt="2025-07-08T08:56:05.034" v="9" actId="313"/>
          <ac:spMkLst>
            <pc:docMk/>
            <pc:sldMk cId="1243276405" sldId="553"/>
            <ac:spMk id="3" creationId="{22B9372E-F18B-0A56-3507-CF0D98D4F0FB}"/>
          </ac:spMkLst>
        </pc:spChg>
        <pc:spChg chg="mod">
          <ac:chgData name="Malek Alkholy" userId="b8ea5062cb0c2681" providerId="LiveId" clId="{4D1ED008-CEDF-4D9B-9E5F-E43F7D815DCA}" dt="2025-07-08T09:56:10.726" v="251" actId="20577"/>
          <ac:spMkLst>
            <pc:docMk/>
            <pc:sldMk cId="1243276405" sldId="553"/>
            <ac:spMk id="25" creationId="{00000000-0000-0000-0000-000000000000}"/>
          </ac:spMkLst>
        </pc:spChg>
      </pc:sldChg>
      <pc:sldChg chg="addSp modSp mod">
        <pc:chgData name="Malek Alkholy" userId="b8ea5062cb0c2681" providerId="LiveId" clId="{4D1ED008-CEDF-4D9B-9E5F-E43F7D815DCA}" dt="2025-07-08T09:59:39.483" v="302" actId="20577"/>
        <pc:sldMkLst>
          <pc:docMk/>
          <pc:sldMk cId="2946330290" sldId="555"/>
        </pc:sldMkLst>
        <pc:spChg chg="mod">
          <ac:chgData name="Malek Alkholy" userId="b8ea5062cb0c2681" providerId="LiveId" clId="{4D1ED008-CEDF-4D9B-9E5F-E43F7D815DCA}" dt="2025-07-08T08:56:05.279" v="10" actId="313"/>
          <ac:spMkLst>
            <pc:docMk/>
            <pc:sldMk cId="2946330290" sldId="555"/>
            <ac:spMk id="3" creationId="{22B9372E-F18B-0A56-3507-CF0D98D4F0FB}"/>
          </ac:spMkLst>
        </pc:spChg>
        <pc:spChg chg="mod">
          <ac:chgData name="Malek Alkholy" userId="b8ea5062cb0c2681" providerId="LiveId" clId="{4D1ED008-CEDF-4D9B-9E5F-E43F7D815DCA}" dt="2025-07-08T09:59:39.483" v="302" actId="20577"/>
          <ac:spMkLst>
            <pc:docMk/>
            <pc:sldMk cId="2946330290" sldId="555"/>
            <ac:spMk id="25" creationId="{00000000-0000-0000-0000-000000000000}"/>
          </ac:spMkLst>
        </pc:spChg>
      </pc:sldChg>
      <pc:sldChg chg="addSp delSp modSp mod">
        <pc:chgData name="Malek Alkholy" userId="b8ea5062cb0c2681" providerId="LiveId" clId="{4D1ED008-CEDF-4D9B-9E5F-E43F7D815DCA}" dt="2025-07-08T23:13:37.132" v="2253" actId="962"/>
        <pc:sldMkLst>
          <pc:docMk/>
          <pc:sldMk cId="872543429" sldId="557"/>
        </pc:sldMkLst>
        <pc:spChg chg="mod">
          <ac:chgData name="Malek Alkholy" userId="b8ea5062cb0c2681" providerId="LiveId" clId="{4D1ED008-CEDF-4D9B-9E5F-E43F7D815DCA}" dt="2025-07-08T08:56:05.486" v="11" actId="313"/>
          <ac:spMkLst>
            <pc:docMk/>
            <pc:sldMk cId="872543429" sldId="557"/>
            <ac:spMk id="3" creationId="{22B9372E-F18B-0A56-3507-CF0D98D4F0FB}"/>
          </ac:spMkLst>
        </pc:spChg>
        <pc:spChg chg="mod">
          <ac:chgData name="Malek Alkholy" userId="b8ea5062cb0c2681" providerId="LiveId" clId="{4D1ED008-CEDF-4D9B-9E5F-E43F7D815DCA}" dt="2025-07-08T10:00:30.164" v="312" actId="20577"/>
          <ac:spMkLst>
            <pc:docMk/>
            <pc:sldMk cId="872543429" sldId="557"/>
            <ac:spMk id="25" creationId="{00000000-0000-0000-0000-000000000000}"/>
          </ac:spMkLst>
        </pc:spChg>
      </pc:sldChg>
      <pc:sldChg chg="modSp mod">
        <pc:chgData name="Malek Alkholy" userId="b8ea5062cb0c2681" providerId="LiveId" clId="{4D1ED008-CEDF-4D9B-9E5F-E43F7D815DCA}" dt="2025-07-08T10:04:04.411" v="339" actId="20577"/>
        <pc:sldMkLst>
          <pc:docMk/>
          <pc:sldMk cId="2879204507" sldId="558"/>
        </pc:sldMkLst>
        <pc:spChg chg="mod">
          <ac:chgData name="Malek Alkholy" userId="b8ea5062cb0c2681" providerId="LiveId" clId="{4D1ED008-CEDF-4D9B-9E5F-E43F7D815DCA}" dt="2025-07-08T08:56:05.900" v="13" actId="313"/>
          <ac:spMkLst>
            <pc:docMk/>
            <pc:sldMk cId="2879204507" sldId="558"/>
            <ac:spMk id="3" creationId="{22B9372E-F18B-0A56-3507-CF0D98D4F0FB}"/>
          </ac:spMkLst>
        </pc:spChg>
        <pc:spChg chg="mod">
          <ac:chgData name="Malek Alkholy" userId="b8ea5062cb0c2681" providerId="LiveId" clId="{4D1ED008-CEDF-4D9B-9E5F-E43F7D815DCA}" dt="2025-07-08T10:04:04.411" v="339" actId="20577"/>
          <ac:spMkLst>
            <pc:docMk/>
            <pc:sldMk cId="2879204507" sldId="558"/>
            <ac:spMk id="25" creationId="{00000000-0000-0000-0000-000000000000}"/>
          </ac:spMkLst>
        </pc:spChg>
      </pc:sldChg>
      <pc:sldChg chg="delSp modSp mod">
        <pc:chgData name="Malek Alkholy" userId="b8ea5062cb0c2681" providerId="LiveId" clId="{4D1ED008-CEDF-4D9B-9E5F-E43F7D815DCA}" dt="2025-07-08T10:03:11.201" v="327" actId="20577"/>
        <pc:sldMkLst>
          <pc:docMk/>
          <pc:sldMk cId="1517959432" sldId="560"/>
        </pc:sldMkLst>
      </pc:sldChg>
      <pc:sldChg chg="modSp mod">
        <pc:chgData name="Malek Alkholy" userId="b8ea5062cb0c2681" providerId="LiveId" clId="{4D1ED008-CEDF-4D9B-9E5F-E43F7D815DCA}" dt="2025-07-08T10:29:00.065" v="395" actId="20577"/>
        <pc:sldMkLst>
          <pc:docMk/>
          <pc:sldMk cId="618485783" sldId="562"/>
        </pc:sldMkLst>
      </pc:sldChg>
      <pc:sldChg chg="modSp mod">
        <pc:chgData name="Malek Alkholy" userId="b8ea5062cb0c2681" providerId="LiveId" clId="{4D1ED008-CEDF-4D9B-9E5F-E43F7D815DCA}" dt="2025-07-08T08:56:17.657" v="40" actId="313"/>
        <pc:sldMkLst>
          <pc:docMk/>
          <pc:sldMk cId="1112698295" sldId="565"/>
        </pc:sldMkLst>
        <pc:spChg chg="mod">
          <ac:chgData name="Malek Alkholy" userId="b8ea5062cb0c2681" providerId="LiveId" clId="{4D1ED008-CEDF-4D9B-9E5F-E43F7D815DCA}" dt="2025-07-08T08:56:17.657" v="40" actId="313"/>
          <ac:spMkLst>
            <pc:docMk/>
            <pc:sldMk cId="1112698295" sldId="565"/>
            <ac:spMk id="3" creationId="{809C0DAC-E4BE-0DCD-C872-9CED40599B01}"/>
          </ac:spMkLst>
        </pc:spChg>
      </pc:sldChg>
      <pc:sldChg chg="modSp mod">
        <pc:chgData name="Malek Alkholy" userId="b8ea5062cb0c2681" providerId="LiveId" clId="{4D1ED008-CEDF-4D9B-9E5F-E43F7D815DCA}" dt="2025-07-08T10:38:01.491" v="487" actId="20577"/>
        <pc:sldMkLst>
          <pc:docMk/>
          <pc:sldMk cId="3030735572" sldId="567"/>
        </pc:sldMkLst>
        <pc:spChg chg="mod">
          <ac:chgData name="Malek Alkholy" userId="b8ea5062cb0c2681" providerId="LiveId" clId="{4D1ED008-CEDF-4D9B-9E5F-E43F7D815DCA}" dt="2025-07-08T08:56:06.947" v="19" actId="313"/>
          <ac:spMkLst>
            <pc:docMk/>
            <pc:sldMk cId="3030735572" sldId="567"/>
            <ac:spMk id="3" creationId="{22B9372E-F18B-0A56-3507-CF0D98D4F0FB}"/>
          </ac:spMkLst>
        </pc:spChg>
        <pc:spChg chg="mod">
          <ac:chgData name="Malek Alkholy" userId="b8ea5062cb0c2681" providerId="LiveId" clId="{4D1ED008-CEDF-4D9B-9E5F-E43F7D815DCA}" dt="2025-07-08T10:38:01.491" v="487" actId="20577"/>
          <ac:spMkLst>
            <pc:docMk/>
            <pc:sldMk cId="3030735572" sldId="567"/>
            <ac:spMk id="25" creationId="{00000000-0000-0000-0000-000000000000}"/>
          </ac:spMkLst>
        </pc:spChg>
      </pc:sldChg>
      <pc:sldChg chg="addSp modSp mod">
        <pc:chgData name="Malek Alkholy" userId="b8ea5062cb0c2681" providerId="LiveId" clId="{4D1ED008-CEDF-4D9B-9E5F-E43F7D815DCA}" dt="2025-07-08T10:32:39.048" v="441" actId="20577"/>
        <pc:sldMkLst>
          <pc:docMk/>
          <pc:sldMk cId="3490736998" sldId="568"/>
        </pc:sldMkLst>
      </pc:sldChg>
      <pc:sldChg chg="modSp mod">
        <pc:chgData name="Malek Alkholy" userId="b8ea5062cb0c2681" providerId="LiveId" clId="{4D1ED008-CEDF-4D9B-9E5F-E43F7D815DCA}" dt="2025-07-08T10:38:16.797" v="490" actId="113"/>
        <pc:sldMkLst>
          <pc:docMk/>
          <pc:sldMk cId="707623981" sldId="569"/>
        </pc:sldMkLst>
        <pc:spChg chg="mod">
          <ac:chgData name="Malek Alkholy" userId="b8ea5062cb0c2681" providerId="LiveId" clId="{4D1ED008-CEDF-4D9B-9E5F-E43F7D815DCA}" dt="2025-07-08T08:56:06.787" v="18" actId="313"/>
          <ac:spMkLst>
            <pc:docMk/>
            <pc:sldMk cId="707623981" sldId="569"/>
            <ac:spMk id="3" creationId="{22B9372E-F18B-0A56-3507-CF0D98D4F0FB}"/>
          </ac:spMkLst>
        </pc:spChg>
        <pc:spChg chg="mod">
          <ac:chgData name="Malek Alkholy" userId="b8ea5062cb0c2681" providerId="LiveId" clId="{4D1ED008-CEDF-4D9B-9E5F-E43F7D815DCA}" dt="2025-07-08T10:38:16.797" v="490" actId="113"/>
          <ac:spMkLst>
            <pc:docMk/>
            <pc:sldMk cId="707623981" sldId="569"/>
            <ac:spMk id="25" creationId="{00000000-0000-0000-0000-000000000000}"/>
          </ac:spMkLst>
        </pc:spChg>
      </pc:sldChg>
      <pc:sldChg chg="modSp mod">
        <pc:chgData name="Malek Alkholy" userId="b8ea5062cb0c2681" providerId="LiveId" clId="{4D1ED008-CEDF-4D9B-9E5F-E43F7D815DCA}" dt="2025-07-08T10:37:24.377" v="482" actId="20577"/>
        <pc:sldMkLst>
          <pc:docMk/>
          <pc:sldMk cId="971478449" sldId="571"/>
        </pc:sldMkLst>
        <pc:spChg chg="mod">
          <ac:chgData name="Malek Alkholy" userId="b8ea5062cb0c2681" providerId="LiveId" clId="{4D1ED008-CEDF-4D9B-9E5F-E43F7D815DCA}" dt="2025-07-08T08:56:08.334" v="20" actId="313"/>
          <ac:spMkLst>
            <pc:docMk/>
            <pc:sldMk cId="971478449" sldId="571"/>
            <ac:spMk id="3" creationId="{22B9372E-F18B-0A56-3507-CF0D98D4F0FB}"/>
          </ac:spMkLst>
        </pc:spChg>
        <pc:spChg chg="mod">
          <ac:chgData name="Malek Alkholy" userId="b8ea5062cb0c2681" providerId="LiveId" clId="{4D1ED008-CEDF-4D9B-9E5F-E43F7D815DCA}" dt="2025-07-08T10:37:24.377" v="482" actId="20577"/>
          <ac:spMkLst>
            <pc:docMk/>
            <pc:sldMk cId="971478449" sldId="571"/>
            <ac:spMk id="25" creationId="{00000000-0000-0000-0000-000000000000}"/>
          </ac:spMkLst>
        </pc:spChg>
      </pc:sldChg>
      <pc:sldChg chg="addSp modSp mod">
        <pc:chgData name="Malek Alkholy" userId="b8ea5062cb0c2681" providerId="LiveId" clId="{4D1ED008-CEDF-4D9B-9E5F-E43F7D815DCA}" dt="2025-07-08T23:07:19.757" v="2224" actId="962"/>
        <pc:sldMkLst>
          <pc:docMk/>
          <pc:sldMk cId="3372547109" sldId="573"/>
        </pc:sldMkLst>
        <pc:spChg chg="mod">
          <ac:chgData name="Malek Alkholy" userId="b8ea5062cb0c2681" providerId="LiveId" clId="{4D1ED008-CEDF-4D9B-9E5F-E43F7D815DCA}" dt="2025-07-08T08:56:08.519" v="21" actId="313"/>
          <ac:spMkLst>
            <pc:docMk/>
            <pc:sldMk cId="3372547109" sldId="573"/>
            <ac:spMk id="3" creationId="{22B9372E-F18B-0A56-3507-CF0D98D4F0FB}"/>
          </ac:spMkLst>
        </pc:spChg>
        <pc:spChg chg="mod">
          <ac:chgData name="Malek Alkholy" userId="b8ea5062cb0c2681" providerId="LiveId" clId="{4D1ED008-CEDF-4D9B-9E5F-E43F7D815DCA}" dt="2025-07-08T23:07:12.862" v="2222" actId="14100"/>
          <ac:spMkLst>
            <pc:docMk/>
            <pc:sldMk cId="3372547109" sldId="573"/>
            <ac:spMk id="25" creationId="{00000000-0000-0000-0000-000000000000}"/>
          </ac:spMkLst>
        </pc:spChg>
      </pc:sldChg>
      <pc:sldChg chg="addSp modSp mod">
        <pc:chgData name="Malek Alkholy" userId="b8ea5062cb0c2681" providerId="LiveId" clId="{4D1ED008-CEDF-4D9B-9E5F-E43F7D815DCA}" dt="2025-07-08T23:15:26.515" v="2257" actId="20577"/>
        <pc:sldMkLst>
          <pc:docMk/>
          <pc:sldMk cId="1576906761" sldId="575"/>
        </pc:sldMkLst>
      </pc:sldChg>
      <pc:sldChg chg="addSp delSp modSp mod">
        <pc:chgData name="Malek Alkholy" userId="b8ea5062cb0c2681" providerId="LiveId" clId="{4D1ED008-CEDF-4D9B-9E5F-E43F7D815DCA}" dt="2025-07-08T23:18:35.723" v="2273" actId="962"/>
        <pc:sldMkLst>
          <pc:docMk/>
          <pc:sldMk cId="3172661822" sldId="577"/>
        </pc:sldMkLst>
      </pc:sldChg>
      <pc:sldChg chg="addSp delSp modSp mod">
        <pc:chgData name="Malek Alkholy" userId="b8ea5062cb0c2681" providerId="LiveId" clId="{4D1ED008-CEDF-4D9B-9E5F-E43F7D815DCA}" dt="2025-07-08T23:18:44.583" v="2278" actId="962"/>
        <pc:sldMkLst>
          <pc:docMk/>
          <pc:sldMk cId="3232906536" sldId="579"/>
        </pc:sldMkLst>
      </pc:sldChg>
      <pc:sldChg chg="modSp mod">
        <pc:chgData name="Malek Alkholy" userId="b8ea5062cb0c2681" providerId="LiveId" clId="{4D1ED008-CEDF-4D9B-9E5F-E43F7D815DCA}" dt="2025-07-08T13:49:03.148" v="625" actId="20577"/>
        <pc:sldMkLst>
          <pc:docMk/>
          <pc:sldMk cId="1697916671" sldId="581"/>
        </pc:sldMkLst>
        <pc:spChg chg="mod">
          <ac:chgData name="Malek Alkholy" userId="b8ea5062cb0c2681" providerId="LiveId" clId="{4D1ED008-CEDF-4D9B-9E5F-E43F7D815DCA}" dt="2025-07-08T08:56:10.595" v="28" actId="313"/>
          <ac:spMkLst>
            <pc:docMk/>
            <pc:sldMk cId="1697916671" sldId="581"/>
            <ac:spMk id="3" creationId="{22B9372E-F18B-0A56-3507-CF0D98D4F0FB}"/>
          </ac:spMkLst>
        </pc:spChg>
        <pc:spChg chg="mod">
          <ac:chgData name="Malek Alkholy" userId="b8ea5062cb0c2681" providerId="LiveId" clId="{4D1ED008-CEDF-4D9B-9E5F-E43F7D815DCA}" dt="2025-07-08T13:49:03.148" v="625" actId="20577"/>
          <ac:spMkLst>
            <pc:docMk/>
            <pc:sldMk cId="1697916671" sldId="581"/>
            <ac:spMk id="25" creationId="{00000000-0000-0000-0000-000000000000}"/>
          </ac:spMkLst>
        </pc:spChg>
      </pc:sldChg>
      <pc:sldChg chg="delSp modSp mod">
        <pc:chgData name="Malek Alkholy" userId="b8ea5062cb0c2681" providerId="LiveId" clId="{4D1ED008-CEDF-4D9B-9E5F-E43F7D815DCA}" dt="2025-07-08T14:05:21.128" v="661" actId="478"/>
        <pc:sldMkLst>
          <pc:docMk/>
          <pc:sldMk cId="629620827" sldId="582"/>
        </pc:sldMkLst>
        <pc:spChg chg="mod">
          <ac:chgData name="Malek Alkholy" userId="b8ea5062cb0c2681" providerId="LiveId" clId="{4D1ED008-CEDF-4D9B-9E5F-E43F7D815DCA}" dt="2025-07-08T08:56:10.926" v="30" actId="313"/>
          <ac:spMkLst>
            <pc:docMk/>
            <pc:sldMk cId="629620827" sldId="582"/>
            <ac:spMk id="3" creationId="{22B9372E-F18B-0A56-3507-CF0D98D4F0FB}"/>
          </ac:spMkLst>
        </pc:spChg>
        <pc:spChg chg="mod">
          <ac:chgData name="Malek Alkholy" userId="b8ea5062cb0c2681" providerId="LiveId" clId="{4D1ED008-CEDF-4D9B-9E5F-E43F7D815DCA}" dt="2025-07-08T14:05:08.573" v="660" actId="20577"/>
          <ac:spMkLst>
            <pc:docMk/>
            <pc:sldMk cId="629620827" sldId="582"/>
            <ac:spMk id="25" creationId="{00000000-0000-0000-0000-000000000000}"/>
          </ac:spMkLst>
        </pc:spChg>
      </pc:sldChg>
      <pc:sldChg chg="delSp modSp mod">
        <pc:chgData name="Malek Alkholy" userId="b8ea5062cb0c2681" providerId="LiveId" clId="{4D1ED008-CEDF-4D9B-9E5F-E43F7D815DCA}" dt="2025-07-08T14:07:06.416" v="673" actId="20577"/>
        <pc:sldMkLst>
          <pc:docMk/>
          <pc:sldMk cId="715235238" sldId="584"/>
        </pc:sldMkLst>
        <pc:spChg chg="mod">
          <ac:chgData name="Malek Alkholy" userId="b8ea5062cb0c2681" providerId="LiveId" clId="{4D1ED008-CEDF-4D9B-9E5F-E43F7D815DCA}" dt="2025-07-08T08:56:11.550" v="32" actId="313"/>
          <ac:spMkLst>
            <pc:docMk/>
            <pc:sldMk cId="715235238" sldId="584"/>
            <ac:spMk id="3" creationId="{22B9372E-F18B-0A56-3507-CF0D98D4F0FB}"/>
          </ac:spMkLst>
        </pc:spChg>
        <pc:spChg chg="mod">
          <ac:chgData name="Malek Alkholy" userId="b8ea5062cb0c2681" providerId="LiveId" clId="{4D1ED008-CEDF-4D9B-9E5F-E43F7D815DCA}" dt="2025-07-08T14:07:06.416" v="673" actId="20577"/>
          <ac:spMkLst>
            <pc:docMk/>
            <pc:sldMk cId="715235238" sldId="584"/>
            <ac:spMk id="25" creationId="{00000000-0000-0000-0000-000000000000}"/>
          </ac:spMkLst>
        </pc:spChg>
      </pc:sldChg>
      <pc:sldChg chg="modSp mod">
        <pc:chgData name="Malek Alkholy" userId="b8ea5062cb0c2681" providerId="LiveId" clId="{4D1ED008-CEDF-4D9B-9E5F-E43F7D815DCA}" dt="2025-07-08T14:07:46.425" v="687" actId="2710"/>
        <pc:sldMkLst>
          <pc:docMk/>
          <pc:sldMk cId="2053257347" sldId="586"/>
        </pc:sldMkLst>
        <pc:spChg chg="mod">
          <ac:chgData name="Malek Alkholy" userId="b8ea5062cb0c2681" providerId="LiveId" clId="{4D1ED008-CEDF-4D9B-9E5F-E43F7D815DCA}" dt="2025-07-08T08:56:12.274" v="33" actId="313"/>
          <ac:spMkLst>
            <pc:docMk/>
            <pc:sldMk cId="2053257347" sldId="586"/>
            <ac:spMk id="3" creationId="{22B9372E-F18B-0A56-3507-CF0D98D4F0FB}"/>
          </ac:spMkLst>
        </pc:spChg>
        <pc:spChg chg="mod">
          <ac:chgData name="Malek Alkholy" userId="b8ea5062cb0c2681" providerId="LiveId" clId="{4D1ED008-CEDF-4D9B-9E5F-E43F7D815DCA}" dt="2025-07-08T14:07:46.425" v="687" actId="2710"/>
          <ac:spMkLst>
            <pc:docMk/>
            <pc:sldMk cId="2053257347" sldId="586"/>
            <ac:spMk id="25" creationId="{00000000-0000-0000-0000-000000000000}"/>
          </ac:spMkLst>
        </pc:spChg>
      </pc:sldChg>
      <pc:sldChg chg="modSp mod">
        <pc:chgData name="Malek Alkholy" userId="b8ea5062cb0c2681" providerId="LiveId" clId="{4D1ED008-CEDF-4D9B-9E5F-E43F7D815DCA}" dt="2025-07-08T19:30:53.608" v="1309" actId="207"/>
        <pc:sldMkLst>
          <pc:docMk/>
          <pc:sldMk cId="2459019413" sldId="589"/>
        </pc:sldMkLst>
        <pc:spChg chg="mod">
          <ac:chgData name="Malek Alkholy" userId="b8ea5062cb0c2681" providerId="LiveId" clId="{4D1ED008-CEDF-4D9B-9E5F-E43F7D815DCA}" dt="2025-07-08T08:56:12.683" v="34" actId="313"/>
          <ac:spMkLst>
            <pc:docMk/>
            <pc:sldMk cId="2459019413" sldId="589"/>
            <ac:spMk id="3" creationId="{22B9372E-F18B-0A56-3507-CF0D98D4F0FB}"/>
          </ac:spMkLst>
        </pc:spChg>
        <pc:spChg chg="mod">
          <ac:chgData name="Malek Alkholy" userId="b8ea5062cb0c2681" providerId="LiveId" clId="{4D1ED008-CEDF-4D9B-9E5F-E43F7D815DCA}" dt="2025-07-08T19:30:53.608" v="1309" actId="207"/>
          <ac:spMkLst>
            <pc:docMk/>
            <pc:sldMk cId="2459019413" sldId="589"/>
            <ac:spMk id="25" creationId="{00000000-0000-0000-0000-000000000000}"/>
          </ac:spMkLst>
        </pc:spChg>
      </pc:sldChg>
      <pc:sldChg chg="modSp mod">
        <pc:chgData name="Malek Alkholy" userId="b8ea5062cb0c2681" providerId="LiveId" clId="{4D1ED008-CEDF-4D9B-9E5F-E43F7D815DCA}" dt="2025-07-08T19:33:30.834" v="1317" actId="207"/>
        <pc:sldMkLst>
          <pc:docMk/>
          <pc:sldMk cId="5167051" sldId="591"/>
        </pc:sldMkLst>
        <pc:spChg chg="mod">
          <ac:chgData name="Malek Alkholy" userId="b8ea5062cb0c2681" providerId="LiveId" clId="{4D1ED008-CEDF-4D9B-9E5F-E43F7D815DCA}" dt="2025-07-08T08:56:14.364" v="36" actId="313"/>
          <ac:spMkLst>
            <pc:docMk/>
            <pc:sldMk cId="5167051" sldId="591"/>
            <ac:spMk id="3" creationId="{22B9372E-F18B-0A56-3507-CF0D98D4F0FB}"/>
          </ac:spMkLst>
        </pc:spChg>
        <pc:spChg chg="mod">
          <ac:chgData name="Malek Alkholy" userId="b8ea5062cb0c2681" providerId="LiveId" clId="{4D1ED008-CEDF-4D9B-9E5F-E43F7D815DCA}" dt="2025-07-08T19:33:30.834" v="1317" actId="207"/>
          <ac:spMkLst>
            <pc:docMk/>
            <pc:sldMk cId="5167051" sldId="591"/>
            <ac:spMk id="25" creationId="{00000000-0000-0000-0000-000000000000}"/>
          </ac:spMkLst>
        </pc:spChg>
      </pc:sldChg>
      <pc:sldChg chg="modSp mod">
        <pc:chgData name="Malek Alkholy" userId="b8ea5062cb0c2681" providerId="LiveId" clId="{4D1ED008-CEDF-4D9B-9E5F-E43F7D815DCA}" dt="2025-07-08T14:28:15.797" v="721" actId="20577"/>
        <pc:sldMkLst>
          <pc:docMk/>
          <pc:sldMk cId="1547225473" sldId="593"/>
        </pc:sldMkLst>
        <pc:spChg chg="mod">
          <ac:chgData name="Malek Alkholy" userId="b8ea5062cb0c2681" providerId="LiveId" clId="{4D1ED008-CEDF-4D9B-9E5F-E43F7D815DCA}" dt="2025-07-08T08:56:13.842" v="35" actId="313"/>
          <ac:spMkLst>
            <pc:docMk/>
            <pc:sldMk cId="1547225473" sldId="593"/>
            <ac:spMk id="3" creationId="{22B9372E-F18B-0A56-3507-CF0D98D4F0FB}"/>
          </ac:spMkLst>
        </pc:spChg>
        <pc:spChg chg="mod">
          <ac:chgData name="Malek Alkholy" userId="b8ea5062cb0c2681" providerId="LiveId" clId="{4D1ED008-CEDF-4D9B-9E5F-E43F7D815DCA}" dt="2025-07-08T14:28:15.797" v="721" actId="20577"/>
          <ac:spMkLst>
            <pc:docMk/>
            <pc:sldMk cId="1547225473" sldId="593"/>
            <ac:spMk id="25" creationId="{00000000-0000-0000-0000-000000000000}"/>
          </ac:spMkLst>
        </pc:spChg>
      </pc:sldChg>
      <pc:sldChg chg="delSp modSp mod">
        <pc:chgData name="Malek Alkholy" userId="b8ea5062cb0c2681" providerId="LiveId" clId="{4D1ED008-CEDF-4D9B-9E5F-E43F7D815DCA}" dt="2025-07-08T14:08:24.548" v="690" actId="403"/>
        <pc:sldMkLst>
          <pc:docMk/>
          <pc:sldMk cId="3453954220" sldId="613"/>
        </pc:sldMkLst>
      </pc:sldChg>
      <pc:sldChg chg="addSp delSp modSp mod">
        <pc:chgData name="Malek Alkholy" userId="b8ea5062cb0c2681" providerId="LiveId" clId="{4D1ED008-CEDF-4D9B-9E5F-E43F7D815DCA}" dt="2025-07-08T23:18:54.723" v="2283" actId="962"/>
        <pc:sldMkLst>
          <pc:docMk/>
          <pc:sldMk cId="3581601075" sldId="615"/>
        </pc:sldMkLst>
      </pc:sldChg>
      <pc:sldChg chg="modSp mod">
        <pc:chgData name="Malek Alkholy" userId="b8ea5062cb0c2681" providerId="LiveId" clId="{4D1ED008-CEDF-4D9B-9E5F-E43F7D815DCA}" dt="2025-07-08T10:26:13.472" v="361" actId="14100"/>
        <pc:sldMkLst>
          <pc:docMk/>
          <pc:sldMk cId="3727259487" sldId="617"/>
        </pc:sldMkLst>
        <pc:spChg chg="mod">
          <ac:chgData name="Malek Alkholy" userId="b8ea5062cb0c2681" providerId="LiveId" clId="{4D1ED008-CEDF-4D9B-9E5F-E43F7D815DCA}" dt="2025-07-08T08:56:06.082" v="14" actId="313"/>
          <ac:spMkLst>
            <pc:docMk/>
            <pc:sldMk cId="3727259487" sldId="617"/>
            <ac:spMk id="3" creationId="{19E4BED9-66D8-9CB0-7E8B-6C9384E971AA}"/>
          </ac:spMkLst>
        </pc:spChg>
        <pc:spChg chg="mod">
          <ac:chgData name="Malek Alkholy" userId="b8ea5062cb0c2681" providerId="LiveId" clId="{4D1ED008-CEDF-4D9B-9E5F-E43F7D815DCA}" dt="2025-07-08T10:26:13.472" v="361" actId="14100"/>
          <ac:spMkLst>
            <pc:docMk/>
            <pc:sldMk cId="3727259487" sldId="617"/>
            <ac:spMk id="25" creationId="{5CFC4028-F42C-7AF4-55AF-DCB2CECC3AE8}"/>
          </ac:spMkLst>
        </pc:spChg>
      </pc:sldChg>
      <pc:sldChg chg="addSp delSp modSp mod">
        <pc:chgData name="Malek Alkholy" userId="b8ea5062cb0c2681" providerId="LiveId" clId="{4D1ED008-CEDF-4D9B-9E5F-E43F7D815DCA}" dt="2025-07-08T23:12:01.187" v="2240" actId="962"/>
        <pc:sldMkLst>
          <pc:docMk/>
          <pc:sldMk cId="1720142267" sldId="619"/>
        </pc:sldMkLst>
        <pc:spChg chg="mod">
          <ac:chgData name="Malek Alkholy" userId="b8ea5062cb0c2681" providerId="LiveId" clId="{4D1ED008-CEDF-4D9B-9E5F-E43F7D815DCA}" dt="2025-07-08T08:56:02.451" v="2" actId="313"/>
          <ac:spMkLst>
            <pc:docMk/>
            <pc:sldMk cId="1720142267" sldId="619"/>
            <ac:spMk id="3" creationId="{E062549B-2C3F-1D45-6ADA-0B39C4C0B809}"/>
          </ac:spMkLst>
        </pc:spChg>
        <pc:spChg chg="mod">
          <ac:chgData name="Malek Alkholy" userId="b8ea5062cb0c2681" providerId="LiveId" clId="{4D1ED008-CEDF-4D9B-9E5F-E43F7D815DCA}" dt="2025-07-08T09:46:12.846" v="142" actId="20577"/>
          <ac:spMkLst>
            <pc:docMk/>
            <pc:sldMk cId="1720142267" sldId="619"/>
            <ac:spMk id="25" creationId="{755A9E7D-E290-9A89-1C3B-9E71014D1F12}"/>
          </ac:spMkLst>
        </pc:spChg>
      </pc:sldChg>
      <pc:sldChg chg="modSp mod">
        <pc:chgData name="Malek Alkholy" userId="b8ea5062cb0c2681" providerId="LiveId" clId="{4D1ED008-CEDF-4D9B-9E5F-E43F7D815DCA}" dt="2025-07-08T10:27:43.366" v="377" actId="20577"/>
        <pc:sldMkLst>
          <pc:docMk/>
          <pc:sldMk cId="4260543137" sldId="621"/>
        </pc:sldMkLst>
        <pc:spChg chg="mod">
          <ac:chgData name="Malek Alkholy" userId="b8ea5062cb0c2681" providerId="LiveId" clId="{4D1ED008-CEDF-4D9B-9E5F-E43F7D815DCA}" dt="2025-07-08T08:56:06.269" v="15" actId="313"/>
          <ac:spMkLst>
            <pc:docMk/>
            <pc:sldMk cId="4260543137" sldId="621"/>
            <ac:spMk id="3" creationId="{1A4F03E0-1830-6B54-5569-2E3F100722B6}"/>
          </ac:spMkLst>
        </pc:spChg>
        <pc:spChg chg="mod">
          <ac:chgData name="Malek Alkholy" userId="b8ea5062cb0c2681" providerId="LiveId" clId="{4D1ED008-CEDF-4D9B-9E5F-E43F7D815DCA}" dt="2025-07-08T10:27:43.366" v="377" actId="20577"/>
          <ac:spMkLst>
            <pc:docMk/>
            <pc:sldMk cId="4260543137" sldId="621"/>
            <ac:spMk id="25" creationId="{A4E21127-02D1-851C-BBF3-0BF7514D4F6D}"/>
          </ac:spMkLst>
        </pc:spChg>
      </pc:sldChg>
      <pc:sldChg chg="modSp mod">
        <pc:chgData name="Malek Alkholy" userId="b8ea5062cb0c2681" providerId="LiveId" clId="{4D1ED008-CEDF-4D9B-9E5F-E43F7D815DCA}" dt="2025-07-08T10:39:30.835" v="497" actId="20577"/>
        <pc:sldMkLst>
          <pc:docMk/>
          <pc:sldMk cId="149695656" sldId="623"/>
        </pc:sldMkLst>
        <pc:spChg chg="mod">
          <ac:chgData name="Malek Alkholy" userId="b8ea5062cb0c2681" providerId="LiveId" clId="{4D1ED008-CEDF-4D9B-9E5F-E43F7D815DCA}" dt="2025-07-08T08:56:08.687" v="22" actId="313"/>
          <ac:spMkLst>
            <pc:docMk/>
            <pc:sldMk cId="149695656" sldId="623"/>
            <ac:spMk id="3" creationId="{D47D66DD-8C5C-DA61-3B8D-F012DBCB521A}"/>
          </ac:spMkLst>
        </pc:spChg>
        <pc:spChg chg="mod">
          <ac:chgData name="Malek Alkholy" userId="b8ea5062cb0c2681" providerId="LiveId" clId="{4D1ED008-CEDF-4D9B-9E5F-E43F7D815DCA}" dt="2025-07-08T10:39:30.835" v="497" actId="20577"/>
          <ac:spMkLst>
            <pc:docMk/>
            <pc:sldMk cId="149695656" sldId="623"/>
            <ac:spMk id="25" creationId="{FABD939D-1A53-D55F-8746-8DF2FFF70047}"/>
          </ac:spMkLst>
        </pc:spChg>
      </pc:sldChg>
      <pc:sldChg chg="delSp modSp mod">
        <pc:chgData name="Malek Alkholy" userId="b8ea5062cb0c2681" providerId="LiveId" clId="{4D1ED008-CEDF-4D9B-9E5F-E43F7D815DCA}" dt="2025-07-08T14:08:44.100" v="691" actId="20577"/>
        <pc:sldMkLst>
          <pc:docMk/>
          <pc:sldMk cId="1804007099" sldId="625"/>
        </pc:sldMkLst>
        <pc:spChg chg="mod">
          <ac:chgData name="Malek Alkholy" userId="b8ea5062cb0c2681" providerId="LiveId" clId="{4D1ED008-CEDF-4D9B-9E5F-E43F7D815DCA}" dt="2025-07-08T08:56:10.783" v="29" actId="313"/>
          <ac:spMkLst>
            <pc:docMk/>
            <pc:sldMk cId="1804007099" sldId="625"/>
            <ac:spMk id="3" creationId="{A8F78B9B-3CF4-C808-F2B9-04C663483D5C}"/>
          </ac:spMkLst>
        </pc:spChg>
        <pc:spChg chg="mod">
          <ac:chgData name="Malek Alkholy" userId="b8ea5062cb0c2681" providerId="LiveId" clId="{4D1ED008-CEDF-4D9B-9E5F-E43F7D815DCA}" dt="2025-07-08T14:08:44.100" v="691" actId="20577"/>
          <ac:spMkLst>
            <pc:docMk/>
            <pc:sldMk cId="1804007099" sldId="625"/>
            <ac:spMk id="25" creationId="{B42D1A07-D14D-6385-5924-8406F4B26F43}"/>
          </ac:spMkLst>
        </pc:spChg>
      </pc:sldChg>
      <pc:sldChg chg="modSp mod">
        <pc:chgData name="Malek Alkholy" userId="b8ea5062cb0c2681" providerId="LiveId" clId="{4D1ED008-CEDF-4D9B-9E5F-E43F7D815DCA}" dt="2025-07-08T14:05:37.751" v="663" actId="2710"/>
        <pc:sldMkLst>
          <pc:docMk/>
          <pc:sldMk cId="237256410" sldId="627"/>
        </pc:sldMkLst>
      </pc:sldChg>
      <pc:sldChg chg="modSp mod">
        <pc:chgData name="Malek Alkholy" userId="b8ea5062cb0c2681" providerId="LiveId" clId="{4D1ED008-CEDF-4D9B-9E5F-E43F7D815DCA}" dt="2025-07-08T14:31:01.723" v="750" actId="20577"/>
        <pc:sldMkLst>
          <pc:docMk/>
          <pc:sldMk cId="1771034611" sldId="640"/>
        </pc:sldMkLst>
        <pc:spChg chg="mod">
          <ac:chgData name="Malek Alkholy" userId="b8ea5062cb0c2681" providerId="LiveId" clId="{4D1ED008-CEDF-4D9B-9E5F-E43F7D815DCA}" dt="2025-07-08T08:56:14.935" v="37" actId="313"/>
          <ac:spMkLst>
            <pc:docMk/>
            <pc:sldMk cId="1771034611" sldId="640"/>
            <ac:spMk id="3" creationId="{432BDB6C-FDB5-8B1C-30FE-6B0D06F98B90}"/>
          </ac:spMkLst>
        </pc:spChg>
        <pc:spChg chg="mod">
          <ac:chgData name="Malek Alkholy" userId="b8ea5062cb0c2681" providerId="LiveId" clId="{4D1ED008-CEDF-4D9B-9E5F-E43F7D815DCA}" dt="2025-07-08T14:31:01.723" v="750" actId="20577"/>
          <ac:spMkLst>
            <pc:docMk/>
            <pc:sldMk cId="1771034611" sldId="640"/>
            <ac:spMk id="25" creationId="{8F1D3FFB-6EF9-95A3-B7C3-41A931EDFD3D}"/>
          </ac:spMkLst>
        </pc:spChg>
      </pc:sldChg>
      <pc:sldChg chg="delSp modSp mod">
        <pc:chgData name="Malek Alkholy" userId="b8ea5062cb0c2681" providerId="LiveId" clId="{4D1ED008-CEDF-4D9B-9E5F-E43F7D815DCA}" dt="2025-07-08T14:32:50.133" v="762" actId="20577"/>
        <pc:sldMkLst>
          <pc:docMk/>
          <pc:sldMk cId="3218444511" sldId="642"/>
        </pc:sldMkLst>
      </pc:sldChg>
      <pc:sldChg chg="addSp delSp modSp mod">
        <pc:chgData name="Malek Alkholy" userId="b8ea5062cb0c2681" providerId="LiveId" clId="{4D1ED008-CEDF-4D9B-9E5F-E43F7D815DCA}" dt="2025-07-08T23:17:19.604" v="2263"/>
        <pc:sldMkLst>
          <pc:docMk/>
          <pc:sldMk cId="3156136103" sldId="644"/>
        </pc:sldMkLst>
        <pc:spChg chg="mod">
          <ac:chgData name="Malek Alkholy" userId="b8ea5062cb0c2681" providerId="LiveId" clId="{4D1ED008-CEDF-4D9B-9E5F-E43F7D815DCA}" dt="2025-07-08T08:56:16.522" v="39" actId="313"/>
          <ac:spMkLst>
            <pc:docMk/>
            <pc:sldMk cId="3156136103" sldId="644"/>
            <ac:spMk id="3" creationId="{0F55B92A-AEF5-0C2D-B3A9-36A8DA82F6F1}"/>
          </ac:spMkLst>
        </pc:spChg>
        <pc:spChg chg="mod">
          <ac:chgData name="Malek Alkholy" userId="b8ea5062cb0c2681" providerId="LiveId" clId="{4D1ED008-CEDF-4D9B-9E5F-E43F7D815DCA}" dt="2025-07-08T14:34:43.337" v="779" actId="20577"/>
          <ac:spMkLst>
            <pc:docMk/>
            <pc:sldMk cId="3156136103" sldId="644"/>
            <ac:spMk id="25" creationId="{1CEF172C-E595-3EEE-F3A8-9A4BCE8C77F9}"/>
          </ac:spMkLst>
        </pc:spChg>
      </pc:sldChg>
      <pc:sldChg chg="new del">
        <pc:chgData name="Malek Alkholy" userId="b8ea5062cb0c2681" providerId="LiveId" clId="{4D1ED008-CEDF-4D9B-9E5F-E43F7D815DCA}" dt="2025-07-08T09:35:30.829" v="100" actId="47"/>
        <pc:sldMkLst>
          <pc:docMk/>
          <pc:sldMk cId="871346960" sldId="645"/>
        </pc:sldMkLst>
      </pc:sldChg>
      <pc:sldChg chg="addSp delSp modSp add mod">
        <pc:chgData name="Malek Alkholy" userId="b8ea5062cb0c2681" providerId="LiveId" clId="{4D1ED008-CEDF-4D9B-9E5F-E43F7D815DCA}" dt="2025-07-08T23:17:23.191" v="2264"/>
        <pc:sldMkLst>
          <pc:docMk/>
          <pc:sldMk cId="986921217" sldId="646"/>
        </pc:sldMkLst>
        <pc:spChg chg="mod">
          <ac:chgData name="Malek Alkholy" userId="b8ea5062cb0c2681" providerId="LiveId" clId="{4D1ED008-CEDF-4D9B-9E5F-E43F7D815DCA}" dt="2025-07-08T14:34:56.044" v="782" actId="2710"/>
          <ac:spMkLst>
            <pc:docMk/>
            <pc:sldMk cId="986921217" sldId="646"/>
            <ac:spMk id="25" creationId="{06449673-F4FC-A754-CCAA-0354142A0185}"/>
          </ac:spMkLst>
        </pc:spChg>
      </pc:sldChg>
      <pc:sldChg chg="new del">
        <pc:chgData name="Malek Alkholy" userId="b8ea5062cb0c2681" providerId="LiveId" clId="{4D1ED008-CEDF-4D9B-9E5F-E43F7D815DCA}" dt="2025-07-08T09:37:01.005" v="108" actId="47"/>
        <pc:sldMkLst>
          <pc:docMk/>
          <pc:sldMk cId="4076732629" sldId="647"/>
        </pc:sldMkLst>
      </pc:sldChg>
      <pc:sldChg chg="add del">
        <pc:chgData name="Malek Alkholy" userId="b8ea5062cb0c2681" providerId="LiveId" clId="{4D1ED008-CEDF-4D9B-9E5F-E43F7D815DCA}" dt="2025-07-08T09:37:03.885" v="109" actId="47"/>
        <pc:sldMkLst>
          <pc:docMk/>
          <pc:sldMk cId="2344428617" sldId="648"/>
        </pc:sldMkLst>
      </pc:sldChg>
      <pc:sldChg chg="addSp delSp modSp add mod">
        <pc:chgData name="Malek Alkholy" userId="b8ea5062cb0c2681" providerId="LiveId" clId="{4D1ED008-CEDF-4D9B-9E5F-E43F7D815DCA}" dt="2025-07-08T23:17:27.023" v="2265"/>
        <pc:sldMkLst>
          <pc:docMk/>
          <pc:sldMk cId="330012756" sldId="649"/>
        </pc:sldMkLst>
      </pc:sldChg>
      <pc:sldChg chg="addSp delSp modSp add mod">
        <pc:chgData name="Malek Alkholy" userId="b8ea5062cb0c2681" providerId="LiveId" clId="{4D1ED008-CEDF-4D9B-9E5F-E43F7D815DCA}" dt="2025-07-08T23:17:33.259" v="2267" actId="1076"/>
        <pc:sldMkLst>
          <pc:docMk/>
          <pc:sldMk cId="2727600334" sldId="650"/>
        </pc:sldMkLst>
      </pc:sldChg>
      <pc:sldChg chg="delSp modSp add mod">
        <pc:chgData name="Malek Alkholy" userId="b8ea5062cb0c2681" providerId="LiveId" clId="{4D1ED008-CEDF-4D9B-9E5F-E43F7D815DCA}" dt="2025-07-08T14:39:34.155" v="839" actId="14100"/>
        <pc:sldMkLst>
          <pc:docMk/>
          <pc:sldMk cId="575833957" sldId="651"/>
        </pc:sldMkLst>
      </pc:sldChg>
      <pc:sldChg chg="addSp delSp modSp add mod">
        <pc:chgData name="Malek Alkholy" userId="b8ea5062cb0c2681" providerId="LiveId" clId="{4D1ED008-CEDF-4D9B-9E5F-E43F7D815DCA}" dt="2025-07-08T23:17:38.648" v="2268"/>
        <pc:sldMkLst>
          <pc:docMk/>
          <pc:sldMk cId="3290836495" sldId="652"/>
        </pc:sldMkLst>
      </pc:sldChg>
      <pc:sldChg chg="new del">
        <pc:chgData name="Malek Alkholy" userId="b8ea5062cb0c2681" providerId="LiveId" clId="{4D1ED008-CEDF-4D9B-9E5F-E43F7D815DCA}" dt="2025-07-08T19:16:57.053" v="853" actId="47"/>
        <pc:sldMkLst>
          <pc:docMk/>
          <pc:sldMk cId="3575024173" sldId="653"/>
        </pc:sldMkLst>
      </pc:sldChg>
      <pc:sldChg chg="delSp modSp add mod">
        <pc:chgData name="Malek Alkholy" userId="b8ea5062cb0c2681" providerId="LiveId" clId="{4D1ED008-CEDF-4D9B-9E5F-E43F7D815DCA}" dt="2025-07-08T20:05:59.400" v="1498" actId="20577"/>
        <pc:sldMkLst>
          <pc:docMk/>
          <pc:sldMk cId="3503873305" sldId="654"/>
        </pc:sldMkLst>
        <pc:spChg chg="mod">
          <ac:chgData name="Malek Alkholy" userId="b8ea5062cb0c2681" providerId="LiveId" clId="{4D1ED008-CEDF-4D9B-9E5F-E43F7D815DCA}" dt="2025-07-08T20:05:59.400" v="1498" actId="20577"/>
          <ac:spMkLst>
            <pc:docMk/>
            <pc:sldMk cId="3503873305" sldId="654"/>
            <ac:spMk id="25" creationId="{065CD910-ACDB-6198-23F1-C196ACA92DD6}"/>
          </ac:spMkLst>
        </pc:spChg>
      </pc:sldChg>
      <pc:sldChg chg="new del">
        <pc:chgData name="Malek Alkholy" userId="b8ea5062cb0c2681" providerId="LiveId" clId="{4D1ED008-CEDF-4D9B-9E5F-E43F7D815DCA}" dt="2025-07-08T19:53:12.803" v="1348" actId="47"/>
        <pc:sldMkLst>
          <pc:docMk/>
          <pc:sldMk cId="4121971456" sldId="655"/>
        </pc:sldMkLst>
      </pc:sldChg>
      <pc:sldChg chg="modSp add mod">
        <pc:chgData name="Malek Alkholy" userId="b8ea5062cb0c2681" providerId="LiveId" clId="{4D1ED008-CEDF-4D9B-9E5F-E43F7D815DCA}" dt="2025-07-08T23:19:22.943" v="2284" actId="20577"/>
        <pc:sldMkLst>
          <pc:docMk/>
          <pc:sldMk cId="2521961339" sldId="656"/>
        </pc:sldMkLst>
        <pc:spChg chg="mod">
          <ac:chgData name="Malek Alkholy" userId="b8ea5062cb0c2681" providerId="LiveId" clId="{4D1ED008-CEDF-4D9B-9E5F-E43F7D815DCA}" dt="2025-07-08T23:19:22.943" v="2284" actId="20577"/>
          <ac:spMkLst>
            <pc:docMk/>
            <pc:sldMk cId="2521961339" sldId="656"/>
            <ac:spMk id="25" creationId="{0303FF4F-C8CC-6683-1C3E-83C226CC33F0}"/>
          </ac:spMkLst>
        </pc:spChg>
      </pc:sldChg>
      <pc:sldChg chg="new del">
        <pc:chgData name="Malek Alkholy" userId="b8ea5062cb0c2681" providerId="LiveId" clId="{4D1ED008-CEDF-4D9B-9E5F-E43F7D815DCA}" dt="2025-07-08T22:51:59.013" v="1944" actId="47"/>
        <pc:sldMkLst>
          <pc:docMk/>
          <pc:sldMk cId="613180556" sldId="657"/>
        </pc:sldMkLst>
      </pc:sldChg>
      <pc:sldChg chg="modSp add mod">
        <pc:chgData name="Malek Alkholy" userId="b8ea5062cb0c2681" providerId="LiveId" clId="{4D1ED008-CEDF-4D9B-9E5F-E43F7D815DCA}" dt="2025-07-08T23:03:56.727" v="2213" actId="20577"/>
        <pc:sldMkLst>
          <pc:docMk/>
          <pc:sldMk cId="1492832172" sldId="658"/>
        </pc:sldMkLst>
      </pc:sldChg>
    </pc:docChg>
  </pc:docChgLst>
  <pc:docChgLst>
    <pc:chgData name="Malek Alkholy" userId="b8ea5062cb0c2681" providerId="LiveId" clId="{F85E1322-9C62-44BA-8C77-1688EE716D06}"/>
    <pc:docChg chg="undo custSel addSld delSld modSld sldOrd modSection">
      <pc:chgData name="Malek Alkholy" userId="b8ea5062cb0c2681" providerId="LiveId" clId="{F85E1322-9C62-44BA-8C77-1688EE716D06}" dt="2025-06-09T23:23:06.570" v="389" actId="47"/>
      <pc:docMkLst>
        <pc:docMk/>
      </pc:docMkLst>
      <pc:sldChg chg="del">
        <pc:chgData name="Malek Alkholy" userId="b8ea5062cb0c2681" providerId="LiveId" clId="{F85E1322-9C62-44BA-8C77-1688EE716D06}" dt="2025-06-09T23:23:06.570" v="389" actId="47"/>
        <pc:sldMkLst>
          <pc:docMk/>
          <pc:sldMk cId="2876068752" sldId="256"/>
        </pc:sldMkLst>
      </pc:sldChg>
      <pc:sldChg chg="modSp mod">
        <pc:chgData name="Malek Alkholy" userId="b8ea5062cb0c2681" providerId="LiveId" clId="{F85E1322-9C62-44BA-8C77-1688EE716D06}" dt="2025-06-09T22:40:37.976" v="236" actId="20577"/>
        <pc:sldMkLst>
          <pc:docMk/>
          <pc:sldMk cId="0" sldId="271"/>
        </pc:sldMkLst>
        <pc:spChg chg="mod">
          <ac:chgData name="Malek Alkholy" userId="b8ea5062cb0c2681" providerId="LiveId" clId="{F85E1322-9C62-44BA-8C77-1688EE716D06}" dt="2025-06-09T22:40:37.976" v="236" actId="20577"/>
          <ac:spMkLst>
            <pc:docMk/>
            <pc:sldMk cId="0" sldId="271"/>
            <ac:spMk id="34" creationId="{00000000-0000-0000-0000-000000000000}"/>
          </ac:spMkLst>
        </pc:spChg>
      </pc:sldChg>
      <pc:sldChg chg="del">
        <pc:chgData name="Malek Alkholy" userId="b8ea5062cb0c2681" providerId="LiveId" clId="{F85E1322-9C62-44BA-8C77-1688EE716D06}" dt="2025-06-09T23:23:05.345" v="388" actId="47"/>
        <pc:sldMkLst>
          <pc:docMk/>
          <pc:sldMk cId="2002886723" sldId="276"/>
        </pc:sldMkLst>
      </pc:sldChg>
      <pc:sldChg chg="modSp mod">
        <pc:chgData name="Malek Alkholy" userId="b8ea5062cb0c2681" providerId="LiveId" clId="{F85E1322-9C62-44BA-8C77-1688EE716D06}" dt="2025-05-28T00:18:19.697" v="16" actId="2710"/>
        <pc:sldMkLst>
          <pc:docMk/>
          <pc:sldMk cId="0" sldId="303"/>
        </pc:sldMkLst>
        <pc:spChg chg="mod">
          <ac:chgData name="Malek Alkholy" userId="b8ea5062cb0c2681" providerId="LiveId" clId="{F85E1322-9C62-44BA-8C77-1688EE716D06}" dt="2025-05-28T00:18:19.697" v="16" actId="2710"/>
          <ac:spMkLst>
            <pc:docMk/>
            <pc:sldMk cId="0" sldId="303"/>
            <ac:spMk id="10" creationId="{00000000-0000-0000-0000-000000000000}"/>
          </ac:spMkLst>
        </pc:spChg>
      </pc:sldChg>
      <pc:sldChg chg="del">
        <pc:chgData name="Malek Alkholy" userId="b8ea5062cb0c2681" providerId="LiveId" clId="{F85E1322-9C62-44BA-8C77-1688EE716D06}" dt="2025-06-09T23:09:52.745" v="375" actId="47"/>
        <pc:sldMkLst>
          <pc:docMk/>
          <pc:sldMk cId="1541214024" sldId="313"/>
        </pc:sldMkLst>
      </pc:sldChg>
      <pc:sldChg chg="modSp mod">
        <pc:chgData name="Malek Alkholy" userId="b8ea5062cb0c2681" providerId="LiveId" clId="{F85E1322-9C62-44BA-8C77-1688EE716D06}" dt="2025-05-28T00:10:49.720" v="12" actId="20577"/>
        <pc:sldMkLst>
          <pc:docMk/>
          <pc:sldMk cId="0" sldId="480"/>
        </pc:sldMkLst>
        <pc:spChg chg="mod">
          <ac:chgData name="Malek Alkholy" userId="b8ea5062cb0c2681" providerId="LiveId" clId="{F85E1322-9C62-44BA-8C77-1688EE716D06}" dt="2025-05-28T00:10:49.720" v="12" actId="20577"/>
          <ac:spMkLst>
            <pc:docMk/>
            <pc:sldMk cId="0" sldId="480"/>
            <ac:spMk id="46" creationId="{00000000-0000-0000-0000-000000000000}"/>
          </ac:spMkLst>
        </pc:spChg>
      </pc:sldChg>
      <pc:sldChg chg="del">
        <pc:chgData name="Malek Alkholy" userId="b8ea5062cb0c2681" providerId="LiveId" clId="{F85E1322-9C62-44BA-8C77-1688EE716D06}" dt="2025-06-09T23:23:04.148" v="387" actId="47"/>
        <pc:sldMkLst>
          <pc:docMk/>
          <pc:sldMk cId="1021593264" sldId="501"/>
        </pc:sldMkLst>
      </pc:sldChg>
      <pc:sldChg chg="del">
        <pc:chgData name="Malek Alkholy" userId="b8ea5062cb0c2681" providerId="LiveId" clId="{F85E1322-9C62-44BA-8C77-1688EE716D06}" dt="2025-06-09T23:12:52.468" v="378" actId="47"/>
        <pc:sldMkLst>
          <pc:docMk/>
          <pc:sldMk cId="225004977" sldId="503"/>
        </pc:sldMkLst>
      </pc:sldChg>
      <pc:sldChg chg="add del">
        <pc:chgData name="Malek Alkholy" userId="b8ea5062cb0c2681" providerId="LiveId" clId="{F85E1322-9C62-44BA-8C77-1688EE716D06}" dt="2025-06-09T23:23:01.904" v="384" actId="47"/>
        <pc:sldMkLst>
          <pc:docMk/>
          <pc:sldMk cId="1757790680" sldId="504"/>
        </pc:sldMkLst>
      </pc:sldChg>
      <pc:sldChg chg="del">
        <pc:chgData name="Malek Alkholy" userId="b8ea5062cb0c2681" providerId="LiveId" clId="{F85E1322-9C62-44BA-8C77-1688EE716D06}" dt="2025-06-09T23:23:02.675" v="385" actId="47"/>
        <pc:sldMkLst>
          <pc:docMk/>
          <pc:sldMk cId="2762492258" sldId="505"/>
        </pc:sldMkLst>
      </pc:sldChg>
      <pc:sldChg chg="add del">
        <pc:chgData name="Malek Alkholy" userId="b8ea5062cb0c2681" providerId="LiveId" clId="{F85E1322-9C62-44BA-8C77-1688EE716D06}" dt="2025-06-09T23:23:01.073" v="383" actId="47"/>
        <pc:sldMkLst>
          <pc:docMk/>
          <pc:sldMk cId="2081208496" sldId="514"/>
        </pc:sldMkLst>
      </pc:sldChg>
      <pc:sldChg chg="del">
        <pc:chgData name="Malek Alkholy" userId="b8ea5062cb0c2681" providerId="LiveId" clId="{F85E1322-9C62-44BA-8C77-1688EE716D06}" dt="2025-06-09T23:23:03.390" v="386" actId="47"/>
        <pc:sldMkLst>
          <pc:docMk/>
          <pc:sldMk cId="3936309043" sldId="516"/>
        </pc:sldMkLst>
      </pc:sldChg>
      <pc:sldChg chg="del">
        <pc:chgData name="Malek Alkholy" userId="b8ea5062cb0c2681" providerId="LiveId" clId="{F85E1322-9C62-44BA-8C77-1688EE716D06}" dt="2025-06-09T23:12:48.306" v="377" actId="47"/>
        <pc:sldMkLst>
          <pc:docMk/>
          <pc:sldMk cId="238505349" sldId="518"/>
        </pc:sldMkLst>
      </pc:sldChg>
      <pc:sldChg chg="del">
        <pc:chgData name="Malek Alkholy" userId="b8ea5062cb0c2681" providerId="LiveId" clId="{F85E1322-9C62-44BA-8C77-1688EE716D06}" dt="2025-06-09T23:09:39.225" v="372" actId="47"/>
        <pc:sldMkLst>
          <pc:docMk/>
          <pc:sldMk cId="303302416" sldId="525"/>
        </pc:sldMkLst>
      </pc:sldChg>
      <pc:sldChg chg="del">
        <pc:chgData name="Malek Alkholy" userId="b8ea5062cb0c2681" providerId="LiveId" clId="{F85E1322-9C62-44BA-8C77-1688EE716D06}" dt="2025-06-09T23:09:40.309" v="373" actId="47"/>
        <pc:sldMkLst>
          <pc:docMk/>
          <pc:sldMk cId="2827840892" sldId="527"/>
        </pc:sldMkLst>
      </pc:sldChg>
      <pc:sldChg chg="del">
        <pc:chgData name="Malek Alkholy" userId="b8ea5062cb0c2681" providerId="LiveId" clId="{F85E1322-9C62-44BA-8C77-1688EE716D06}" dt="2025-06-09T23:09:43.294" v="374" actId="47"/>
        <pc:sldMkLst>
          <pc:docMk/>
          <pc:sldMk cId="3488515117" sldId="533"/>
        </pc:sldMkLst>
      </pc:sldChg>
      <pc:sldChg chg="del">
        <pc:chgData name="Malek Alkholy" userId="b8ea5062cb0c2681" providerId="LiveId" clId="{F85E1322-9C62-44BA-8C77-1688EE716D06}" dt="2025-06-09T23:09:59.220" v="376" actId="47"/>
        <pc:sldMkLst>
          <pc:docMk/>
          <pc:sldMk cId="251659004" sldId="537"/>
        </pc:sldMkLst>
      </pc:sldChg>
      <pc:sldChg chg="addSp modSp mod">
        <pc:chgData name="Malek Alkholy" userId="b8ea5062cb0c2681" providerId="LiveId" clId="{F85E1322-9C62-44BA-8C77-1688EE716D06}" dt="2025-06-09T22:51:43.134" v="301" actId="14100"/>
        <pc:sldMkLst>
          <pc:docMk/>
          <pc:sldMk cId="38798439" sldId="541"/>
        </pc:sldMkLst>
        <pc:spChg chg="mod">
          <ac:chgData name="Malek Alkholy" userId="b8ea5062cb0c2681" providerId="LiveId" clId="{F85E1322-9C62-44BA-8C77-1688EE716D06}" dt="2025-06-09T22:39:30.801" v="225" actId="20577"/>
          <ac:spMkLst>
            <pc:docMk/>
            <pc:sldMk cId="38798439" sldId="541"/>
            <ac:spMk id="25" creationId="{00000000-0000-0000-0000-000000000000}"/>
          </ac:spMkLst>
        </pc:spChg>
      </pc:sldChg>
      <pc:sldChg chg="addSp modSp mod">
        <pc:chgData name="Malek Alkholy" userId="b8ea5062cb0c2681" providerId="LiveId" clId="{F85E1322-9C62-44BA-8C77-1688EE716D06}" dt="2025-06-09T22:59:29.683" v="342" actId="404"/>
        <pc:sldMkLst>
          <pc:docMk/>
          <pc:sldMk cId="2363869297" sldId="543"/>
        </pc:sldMkLst>
        <pc:spChg chg="mod">
          <ac:chgData name="Malek Alkholy" userId="b8ea5062cb0c2681" providerId="LiveId" clId="{F85E1322-9C62-44BA-8C77-1688EE716D06}" dt="2025-06-09T22:37:49.256" v="218" actId="14100"/>
          <ac:spMkLst>
            <pc:docMk/>
            <pc:sldMk cId="2363869297" sldId="543"/>
            <ac:spMk id="25" creationId="{00000000-0000-0000-0000-000000000000}"/>
          </ac:spMkLst>
        </pc:spChg>
      </pc:sldChg>
      <pc:sldChg chg="addSp modSp mod">
        <pc:chgData name="Malek Alkholy" userId="b8ea5062cb0c2681" providerId="LiveId" clId="{F85E1322-9C62-44BA-8C77-1688EE716D06}" dt="2025-06-09T22:35:15.551" v="210" actId="14100"/>
        <pc:sldMkLst>
          <pc:docMk/>
          <pc:sldMk cId="1692542848" sldId="546"/>
        </pc:sldMkLst>
        <pc:spChg chg="mod">
          <ac:chgData name="Malek Alkholy" userId="b8ea5062cb0c2681" providerId="LiveId" clId="{F85E1322-9C62-44BA-8C77-1688EE716D06}" dt="2025-06-09T22:35:10.131" v="209" actId="14100"/>
          <ac:spMkLst>
            <pc:docMk/>
            <pc:sldMk cId="1692542848" sldId="546"/>
            <ac:spMk id="25" creationId="{00000000-0000-0000-0000-000000000000}"/>
          </ac:spMkLst>
        </pc:spChg>
      </pc:sldChg>
      <pc:sldChg chg="addSp modSp mod">
        <pc:chgData name="Malek Alkholy" userId="b8ea5062cb0c2681" providerId="LiveId" clId="{F85E1322-9C62-44BA-8C77-1688EE716D06}" dt="2025-06-09T22:00:06.326" v="180" actId="14100"/>
        <pc:sldMkLst>
          <pc:docMk/>
          <pc:sldMk cId="4033472675" sldId="551"/>
        </pc:sldMkLst>
        <pc:spChg chg="mod">
          <ac:chgData name="Malek Alkholy" userId="b8ea5062cb0c2681" providerId="LiveId" clId="{F85E1322-9C62-44BA-8C77-1688EE716D06}" dt="2025-06-09T22:00:01.760" v="179" actId="14100"/>
          <ac:spMkLst>
            <pc:docMk/>
            <pc:sldMk cId="4033472675" sldId="551"/>
            <ac:spMk id="25" creationId="{00000000-0000-0000-0000-000000000000}"/>
          </ac:spMkLst>
        </pc:spChg>
      </pc:sldChg>
      <pc:sldChg chg="addSp modSp mod">
        <pc:chgData name="Malek Alkholy" userId="b8ea5062cb0c2681" providerId="LiveId" clId="{F85E1322-9C62-44BA-8C77-1688EE716D06}" dt="2025-06-09T21:22:07.753" v="169" actId="14100"/>
        <pc:sldMkLst>
          <pc:docMk/>
          <pc:sldMk cId="2946330290" sldId="555"/>
        </pc:sldMkLst>
        <pc:spChg chg="mod">
          <ac:chgData name="Malek Alkholy" userId="b8ea5062cb0c2681" providerId="LiveId" clId="{F85E1322-9C62-44BA-8C77-1688EE716D06}" dt="2025-06-09T21:21:51.243" v="161" actId="14100"/>
          <ac:spMkLst>
            <pc:docMk/>
            <pc:sldMk cId="2946330290" sldId="555"/>
            <ac:spMk id="25" creationId="{00000000-0000-0000-0000-000000000000}"/>
          </ac:spMkLst>
        </pc:spChg>
      </pc:sldChg>
      <pc:sldChg chg="ord">
        <pc:chgData name="Malek Alkholy" userId="b8ea5062cb0c2681" providerId="LiveId" clId="{F85E1322-9C62-44BA-8C77-1688EE716D06}" dt="2025-06-09T22:48:41.967" v="296"/>
        <pc:sldMkLst>
          <pc:docMk/>
          <pc:sldMk cId="1112698295" sldId="565"/>
        </pc:sldMkLst>
      </pc:sldChg>
      <pc:sldChg chg="addSp modSp mod">
        <pc:chgData name="Malek Alkholy" userId="b8ea5062cb0c2681" providerId="LiveId" clId="{F85E1322-9C62-44BA-8C77-1688EE716D06}" dt="2025-06-09T23:08:37.550" v="371" actId="1076"/>
        <pc:sldMkLst>
          <pc:docMk/>
          <pc:sldMk cId="707623981" sldId="569"/>
        </pc:sldMkLst>
        <pc:spChg chg="mod">
          <ac:chgData name="Malek Alkholy" userId="b8ea5062cb0c2681" providerId="LiveId" clId="{F85E1322-9C62-44BA-8C77-1688EE716D06}" dt="2025-06-09T23:08:37.550" v="371" actId="1076"/>
          <ac:spMkLst>
            <pc:docMk/>
            <pc:sldMk cId="707623981" sldId="569"/>
            <ac:spMk id="3" creationId="{22B9372E-F18B-0A56-3507-CF0D98D4F0FB}"/>
          </ac:spMkLst>
        </pc:spChg>
        <pc:spChg chg="mod">
          <ac:chgData name="Malek Alkholy" userId="b8ea5062cb0c2681" providerId="LiveId" clId="{F85E1322-9C62-44BA-8C77-1688EE716D06}" dt="2025-06-09T23:07:04.160" v="350" actId="14100"/>
          <ac:spMkLst>
            <pc:docMk/>
            <pc:sldMk cId="707623981" sldId="569"/>
            <ac:spMk id="25" creationId="{00000000-0000-0000-0000-000000000000}"/>
          </ac:spMkLst>
        </pc:spChg>
      </pc:sldChg>
      <pc:sldChg chg="addSp modSp mod">
        <pc:chgData name="Malek Alkholy" userId="b8ea5062cb0c2681" providerId="LiveId" clId="{F85E1322-9C62-44BA-8C77-1688EE716D06}" dt="2025-05-30T01:59:53.538" v="99" actId="14100"/>
        <pc:sldMkLst>
          <pc:docMk/>
          <pc:sldMk cId="971478449" sldId="571"/>
        </pc:sldMkLst>
        <pc:spChg chg="mod">
          <ac:chgData name="Malek Alkholy" userId="b8ea5062cb0c2681" providerId="LiveId" clId="{F85E1322-9C62-44BA-8C77-1688EE716D06}" dt="2025-05-30T01:59:53.538" v="99" actId="14100"/>
          <ac:spMkLst>
            <pc:docMk/>
            <pc:sldMk cId="971478449" sldId="571"/>
            <ac:spMk id="25" creationId="{00000000-0000-0000-0000-000000000000}"/>
          </ac:spMkLst>
        </pc:spChg>
      </pc:sldChg>
      <pc:sldChg chg="addSp modSp mod">
        <pc:chgData name="Malek Alkholy" userId="b8ea5062cb0c2681" providerId="LiveId" clId="{F85E1322-9C62-44BA-8C77-1688EE716D06}" dt="2025-05-30T02:00:07.521" v="101" actId="14100"/>
        <pc:sldMkLst>
          <pc:docMk/>
          <pc:sldMk cId="3372547109" sldId="573"/>
        </pc:sldMkLst>
        <pc:spChg chg="mod">
          <ac:chgData name="Malek Alkholy" userId="b8ea5062cb0c2681" providerId="LiveId" clId="{F85E1322-9C62-44BA-8C77-1688EE716D06}" dt="2025-05-30T02:00:07.521" v="101" actId="14100"/>
          <ac:spMkLst>
            <pc:docMk/>
            <pc:sldMk cId="3372547109" sldId="573"/>
            <ac:spMk id="25" creationId="{00000000-0000-0000-0000-000000000000}"/>
          </ac:spMkLst>
        </pc:spChg>
      </pc:sldChg>
      <pc:sldChg chg="addSp modSp mod">
        <pc:chgData name="Malek Alkholy" userId="b8ea5062cb0c2681" providerId="LiveId" clId="{F85E1322-9C62-44BA-8C77-1688EE716D06}" dt="2025-05-30T02:00:29.140" v="107" actId="14100"/>
        <pc:sldMkLst>
          <pc:docMk/>
          <pc:sldMk cId="1576906761" sldId="575"/>
        </pc:sldMkLst>
      </pc:sldChg>
      <pc:sldChg chg="addSp delSp modSp mod">
        <pc:chgData name="Malek Alkholy" userId="b8ea5062cb0c2681" providerId="LiveId" clId="{F85E1322-9C62-44BA-8C77-1688EE716D06}" dt="2025-05-30T01:55:11.706" v="73" actId="14100"/>
        <pc:sldMkLst>
          <pc:docMk/>
          <pc:sldMk cId="3172661822" sldId="577"/>
        </pc:sldMkLst>
      </pc:sldChg>
      <pc:sldChg chg="addSp delSp modSp mod">
        <pc:chgData name="Malek Alkholy" userId="b8ea5062cb0c2681" providerId="LiveId" clId="{F85E1322-9C62-44BA-8C77-1688EE716D06}" dt="2025-05-30T01:55:45.051" v="81" actId="1076"/>
        <pc:sldMkLst>
          <pc:docMk/>
          <pc:sldMk cId="3232906536" sldId="579"/>
        </pc:sldMkLst>
      </pc:sldChg>
      <pc:sldChg chg="addSp modSp mod">
        <pc:chgData name="Malek Alkholy" userId="b8ea5062cb0c2681" providerId="LiveId" clId="{F85E1322-9C62-44BA-8C77-1688EE716D06}" dt="2025-06-09T22:53:05.583" v="331" actId="1076"/>
        <pc:sldMkLst>
          <pc:docMk/>
          <pc:sldMk cId="1697916671" sldId="581"/>
        </pc:sldMkLst>
        <pc:spChg chg="mod">
          <ac:chgData name="Malek Alkholy" userId="b8ea5062cb0c2681" providerId="LiveId" clId="{F85E1322-9C62-44BA-8C77-1688EE716D06}" dt="2025-06-09T22:52:27.211" v="327" actId="1076"/>
          <ac:spMkLst>
            <pc:docMk/>
            <pc:sldMk cId="1697916671" sldId="581"/>
            <ac:spMk id="3" creationId="{22B9372E-F18B-0A56-3507-CF0D98D4F0FB}"/>
          </ac:spMkLst>
        </pc:spChg>
        <pc:spChg chg="mod">
          <ac:chgData name="Malek Alkholy" userId="b8ea5062cb0c2681" providerId="LiveId" clId="{F85E1322-9C62-44BA-8C77-1688EE716D06}" dt="2025-06-09T22:52:33.880" v="328" actId="14100"/>
          <ac:spMkLst>
            <pc:docMk/>
            <pc:sldMk cId="1697916671" sldId="581"/>
            <ac:spMk id="25" creationId="{00000000-0000-0000-0000-000000000000}"/>
          </ac:spMkLst>
        </pc:spChg>
      </pc:sldChg>
      <pc:sldChg chg="addSp modSp mod">
        <pc:chgData name="Malek Alkholy" userId="b8ea5062cb0c2681" providerId="LiveId" clId="{F85E1322-9C62-44BA-8C77-1688EE716D06}" dt="2025-06-09T22:53:45.965" v="336" actId="14100"/>
        <pc:sldMkLst>
          <pc:docMk/>
          <pc:sldMk cId="715235238" sldId="584"/>
        </pc:sldMkLst>
        <pc:spChg chg="mod">
          <ac:chgData name="Malek Alkholy" userId="b8ea5062cb0c2681" providerId="LiveId" clId="{F85E1322-9C62-44BA-8C77-1688EE716D06}" dt="2025-06-09T22:53:45.965" v="336" actId="14100"/>
          <ac:spMkLst>
            <pc:docMk/>
            <pc:sldMk cId="715235238" sldId="584"/>
            <ac:spMk id="25" creationId="{00000000-0000-0000-0000-000000000000}"/>
          </ac:spMkLst>
        </pc:spChg>
      </pc:sldChg>
      <pc:sldChg chg="addSp modSp mod">
        <pc:chgData name="Malek Alkholy" userId="b8ea5062cb0c2681" providerId="LiveId" clId="{F85E1322-9C62-44BA-8C77-1688EE716D06}" dt="2025-06-09T22:21:26.508" v="192" actId="14100"/>
        <pc:sldMkLst>
          <pc:docMk/>
          <pc:sldMk cId="3100468604" sldId="595"/>
        </pc:sldMkLst>
      </pc:sldChg>
      <pc:sldChg chg="new del">
        <pc:chgData name="Malek Alkholy" userId="b8ea5062cb0c2681" providerId="LiveId" clId="{F85E1322-9C62-44BA-8C77-1688EE716D06}" dt="2025-05-30T01:29:33.443" v="35" actId="47"/>
        <pc:sldMkLst>
          <pc:docMk/>
          <pc:sldMk cId="3586069952" sldId="612"/>
        </pc:sldMkLst>
      </pc:sldChg>
      <pc:sldChg chg="addSp delSp modSp add mod">
        <pc:chgData name="Malek Alkholy" userId="b8ea5062cb0c2681" providerId="LiveId" clId="{F85E1322-9C62-44BA-8C77-1688EE716D06}" dt="2025-06-09T22:47:02.648" v="284" actId="1076"/>
        <pc:sldMkLst>
          <pc:docMk/>
          <pc:sldMk cId="3453954220" sldId="613"/>
        </pc:sldMkLst>
      </pc:sldChg>
      <pc:sldChg chg="new del">
        <pc:chgData name="Malek Alkholy" userId="b8ea5062cb0c2681" providerId="LiveId" clId="{F85E1322-9C62-44BA-8C77-1688EE716D06}" dt="2025-05-30T01:37:16.113" v="42" actId="47"/>
        <pc:sldMkLst>
          <pc:docMk/>
          <pc:sldMk cId="2237219665" sldId="614"/>
        </pc:sldMkLst>
      </pc:sldChg>
      <pc:sldChg chg="delSp modSp add mod">
        <pc:chgData name="Malek Alkholy" userId="b8ea5062cb0c2681" providerId="LiveId" clId="{F85E1322-9C62-44BA-8C77-1688EE716D06}" dt="2025-06-09T22:43:46.748" v="282" actId="14100"/>
        <pc:sldMkLst>
          <pc:docMk/>
          <pc:sldMk cId="3581601075" sldId="615"/>
        </pc:sldMkLst>
      </pc:sldChg>
      <pc:sldMasterChg chg="delSldLayout">
        <pc:chgData name="Malek Alkholy" userId="b8ea5062cb0c2681" providerId="LiveId" clId="{F85E1322-9C62-44BA-8C77-1688EE716D06}" dt="2025-06-09T23:23:05.345" v="388" actId="47"/>
        <pc:sldMasterMkLst>
          <pc:docMk/>
          <pc:sldMasterMk cId="0" sldId="2147483648"/>
        </pc:sldMasterMkLst>
        <pc:sldLayoutChg chg="del">
          <pc:chgData name="Malek Alkholy" userId="b8ea5062cb0c2681" providerId="LiveId" clId="{F85E1322-9C62-44BA-8C77-1688EE716D06}" dt="2025-06-09T23:09:52.745" v="375" actId="47"/>
          <pc:sldLayoutMkLst>
            <pc:docMk/>
            <pc:sldMasterMk cId="0" sldId="2147483648"/>
            <pc:sldLayoutMk cId="3879253722" sldId="2147483666"/>
          </pc:sldLayoutMkLst>
        </pc:sldLayoutChg>
        <pc:sldLayoutChg chg="del">
          <pc:chgData name="Malek Alkholy" userId="b8ea5062cb0c2681" providerId="LiveId" clId="{F85E1322-9C62-44BA-8C77-1688EE716D06}" dt="2025-06-09T23:23:05.345" v="388" actId="47"/>
          <pc:sldLayoutMkLst>
            <pc:docMk/>
            <pc:sldMasterMk cId="0" sldId="2147483648"/>
            <pc:sldLayoutMk cId="1299976025" sldId="2147483667"/>
          </pc:sldLayoutMkLst>
        </pc:sldLayoutChg>
      </pc:sldMasterChg>
    </pc:docChg>
  </pc:docChgLst>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ldChg>
    </pc:docChg>
  </pc:docChgLst>
  <pc:docChgLst>
    <pc:chgData name="Malek Alkholy" userId="b8ea5062cb0c2681" providerId="LiveId" clId="{B408DEC8-611D-4158-9AA2-CF42412725A2}"/>
    <pc:docChg chg="undo custSel addSld delSld modSld sldOrd modSection">
      <pc:chgData name="Malek Alkholy" userId="b8ea5062cb0c2681" providerId="LiveId" clId="{B408DEC8-611D-4158-9AA2-CF42412725A2}" dt="2025-06-11T02:23:35.924" v="538" actId="20577"/>
      <pc:docMkLst>
        <pc:docMk/>
      </pc:docMkLst>
      <pc:sldChg chg="modSp mod">
        <pc:chgData name="Malek Alkholy" userId="b8ea5062cb0c2681" providerId="LiveId" clId="{B408DEC8-611D-4158-9AA2-CF42412725A2}" dt="2025-06-11T02:23:02.201" v="529"/>
        <pc:sldMkLst>
          <pc:docMk/>
          <pc:sldMk cId="0" sldId="271"/>
        </pc:sldMkLst>
        <pc:spChg chg="mod">
          <ac:chgData name="Malek Alkholy" userId="b8ea5062cb0c2681" providerId="LiveId" clId="{B408DEC8-611D-4158-9AA2-CF42412725A2}" dt="2025-06-11T02:23:02.201" v="529"/>
          <ac:spMkLst>
            <pc:docMk/>
            <pc:sldMk cId="0" sldId="271"/>
            <ac:spMk id="34" creationId="{00000000-0000-0000-0000-000000000000}"/>
          </ac:spMkLst>
        </pc:spChg>
      </pc:sldChg>
      <pc:sldChg chg="modSp mod">
        <pc:chgData name="Malek Alkholy" userId="b8ea5062cb0c2681" providerId="LiveId" clId="{B408DEC8-611D-4158-9AA2-CF42412725A2}" dt="2025-06-11T01:57:28.193" v="508" actId="20577"/>
        <pc:sldMkLst>
          <pc:docMk/>
          <pc:sldMk cId="38798439" sldId="541"/>
        </pc:sldMkLst>
        <pc:spChg chg="mod">
          <ac:chgData name="Malek Alkholy" userId="b8ea5062cb0c2681" providerId="LiveId" clId="{B408DEC8-611D-4158-9AA2-CF42412725A2}" dt="2025-06-11T01:10:50.747" v="79" actId="20577"/>
          <ac:spMkLst>
            <pc:docMk/>
            <pc:sldMk cId="38798439" sldId="541"/>
            <ac:spMk id="25" creationId="{00000000-0000-0000-0000-000000000000}"/>
          </ac:spMkLst>
        </pc:spChg>
      </pc:sldChg>
      <pc:sldChg chg="addSp modSp mod">
        <pc:chgData name="Malek Alkholy" userId="b8ea5062cb0c2681" providerId="LiveId" clId="{B408DEC8-611D-4158-9AA2-CF42412725A2}" dt="2025-06-11T01:02:53.443" v="6" actId="962"/>
        <pc:sldMkLst>
          <pc:docMk/>
          <pc:sldMk cId="1243276405" sldId="553"/>
        </pc:sldMkLst>
        <pc:spChg chg="mod">
          <ac:chgData name="Malek Alkholy" userId="b8ea5062cb0c2681" providerId="LiveId" clId="{B408DEC8-611D-4158-9AA2-CF42412725A2}" dt="2025-06-11T01:02:47.963" v="3" actId="20577"/>
          <ac:spMkLst>
            <pc:docMk/>
            <pc:sldMk cId="1243276405" sldId="553"/>
            <ac:spMk id="25" creationId="{00000000-0000-0000-0000-000000000000}"/>
          </ac:spMkLst>
        </pc:spChg>
      </pc:sldChg>
      <pc:sldChg chg="modSp mod">
        <pc:chgData name="Malek Alkholy" userId="b8ea5062cb0c2681" providerId="LiveId" clId="{B408DEC8-611D-4158-9AA2-CF42412725A2}" dt="2025-06-11T01:57:43.904" v="509" actId="20577"/>
        <pc:sldMkLst>
          <pc:docMk/>
          <pc:sldMk cId="707623981" sldId="569"/>
        </pc:sldMkLst>
      </pc:sldChg>
      <pc:sldChg chg="modSp mod">
        <pc:chgData name="Malek Alkholy" userId="b8ea5062cb0c2681" providerId="LiveId" clId="{B408DEC8-611D-4158-9AA2-CF42412725A2}" dt="2025-06-11T01:58:33.517" v="515" actId="20577"/>
        <pc:sldMkLst>
          <pc:docMk/>
          <pc:sldMk cId="1697916671" sldId="581"/>
        </pc:sldMkLst>
      </pc:sldChg>
      <pc:sldChg chg="modSp mod">
        <pc:chgData name="Malek Alkholy" userId="b8ea5062cb0c2681" providerId="LiveId" clId="{B408DEC8-611D-4158-9AA2-CF42412725A2}" dt="2025-06-11T01:58:48.222" v="524" actId="20577"/>
        <pc:sldMkLst>
          <pc:docMk/>
          <pc:sldMk cId="715235238" sldId="584"/>
        </pc:sldMkLst>
      </pc:sldChg>
      <pc:sldChg chg="addSp delSp modSp mod">
        <pc:chgData name="Malek Alkholy" userId="b8ea5062cb0c2681" providerId="LiveId" clId="{B408DEC8-611D-4158-9AA2-CF42412725A2}" dt="2025-06-11T02:23:35.924" v="538" actId="20577"/>
        <pc:sldMkLst>
          <pc:docMk/>
          <pc:sldMk cId="3100468604" sldId="595"/>
        </pc:sldMkLst>
      </pc:sldChg>
      <pc:sldChg chg="modSp mod">
        <pc:chgData name="Malek Alkholy" userId="b8ea5062cb0c2681" providerId="LiveId" clId="{B408DEC8-611D-4158-9AA2-CF42412725A2}" dt="2025-06-11T01:58:28.569" v="514" actId="20577"/>
        <pc:sldMkLst>
          <pc:docMk/>
          <pc:sldMk cId="3453954220" sldId="613"/>
        </pc:sldMkLst>
      </pc:sldChg>
      <pc:sldChg chg="new del">
        <pc:chgData name="Malek Alkholy" userId="b8ea5062cb0c2681" providerId="LiveId" clId="{B408DEC8-611D-4158-9AA2-CF42412725A2}" dt="2025-06-11T01:03:53.926" v="9" actId="47"/>
        <pc:sldMkLst>
          <pc:docMk/>
          <pc:sldMk cId="2416941470" sldId="616"/>
        </pc:sldMkLst>
      </pc:sldChg>
      <pc:sldChg chg="modSp add mod">
        <pc:chgData name="Malek Alkholy" userId="b8ea5062cb0c2681" providerId="LiveId" clId="{B408DEC8-611D-4158-9AA2-CF42412725A2}" dt="2025-06-11T01:07:07.413" v="76" actId="20577"/>
        <pc:sldMkLst>
          <pc:docMk/>
          <pc:sldMk cId="3727259487" sldId="617"/>
        </pc:sldMkLst>
        <pc:spChg chg="mod">
          <ac:chgData name="Malek Alkholy" userId="b8ea5062cb0c2681" providerId="LiveId" clId="{B408DEC8-611D-4158-9AA2-CF42412725A2}" dt="2025-06-11T01:07:07.413" v="76" actId="20577"/>
          <ac:spMkLst>
            <pc:docMk/>
            <pc:sldMk cId="3727259487" sldId="617"/>
            <ac:spMk id="25" creationId="{5CFC4028-F42C-7AF4-55AF-DCB2CECC3AE8}"/>
          </ac:spMkLst>
        </pc:spChg>
      </pc:sldChg>
      <pc:sldChg chg="new del">
        <pc:chgData name="Malek Alkholy" userId="b8ea5062cb0c2681" providerId="LiveId" clId="{B408DEC8-611D-4158-9AA2-CF42412725A2}" dt="2025-06-11T01:11:13.251" v="82" actId="47"/>
        <pc:sldMkLst>
          <pc:docMk/>
          <pc:sldMk cId="3202555307" sldId="618"/>
        </pc:sldMkLst>
      </pc:sldChg>
      <pc:sldChg chg="delSp modSp add mod">
        <pc:chgData name="Malek Alkholy" userId="b8ea5062cb0c2681" providerId="LiveId" clId="{B408DEC8-611D-4158-9AA2-CF42412725A2}" dt="2025-06-11T01:39:24.230" v="428" actId="478"/>
        <pc:sldMkLst>
          <pc:docMk/>
          <pc:sldMk cId="1720142267" sldId="619"/>
        </pc:sldMkLst>
        <pc:spChg chg="mod">
          <ac:chgData name="Malek Alkholy" userId="b8ea5062cb0c2681" providerId="LiveId" clId="{B408DEC8-611D-4158-9AA2-CF42412725A2}" dt="2025-06-11T01:38:16.778" v="427" actId="1076"/>
          <ac:spMkLst>
            <pc:docMk/>
            <pc:sldMk cId="1720142267" sldId="619"/>
            <ac:spMk id="25" creationId="{755A9E7D-E290-9A89-1C3B-9E71014D1F12}"/>
          </ac:spMkLst>
        </pc:spChg>
      </pc:sldChg>
      <pc:sldChg chg="new del">
        <pc:chgData name="Malek Alkholy" userId="b8ea5062cb0c2681" providerId="LiveId" clId="{B408DEC8-611D-4158-9AA2-CF42412725A2}" dt="2025-06-11T01:40:32.281" v="431" actId="47"/>
        <pc:sldMkLst>
          <pc:docMk/>
          <pc:sldMk cId="3214867478" sldId="620"/>
        </pc:sldMkLst>
      </pc:sldChg>
      <pc:sldChg chg="modSp add mod ord">
        <pc:chgData name="Malek Alkholy" userId="b8ea5062cb0c2681" providerId="LiveId" clId="{B408DEC8-611D-4158-9AA2-CF42412725A2}" dt="2025-06-11T01:40:49.094" v="435"/>
        <pc:sldMkLst>
          <pc:docMk/>
          <pc:sldMk cId="2068725008" sldId="621"/>
        </pc:sldMkLst>
      </pc:sldChg>
    </pc:docChg>
  </pc:docChgLst>
  <pc:docChgLst>
    <pc:chgData name="Malek Alkholy" userId="b8ea5062cb0c2681" providerId="LiveId" clId="{049D511A-8370-4DE2-B86E-D74754B54973}"/>
    <pc:docChg chg="undo custSel delSld modSld modSection">
      <pc:chgData name="Malek Alkholy" userId="b8ea5062cb0c2681" providerId="LiveId" clId="{049D511A-8370-4DE2-B86E-D74754B54973}" dt="2025-07-31T15:35:11.141" v="477" actId="20577"/>
      <pc:docMkLst>
        <pc:docMk/>
      </pc:docMkLst>
      <pc:sldChg chg="modSp mod">
        <pc:chgData name="Malek Alkholy" userId="b8ea5062cb0c2681" providerId="LiveId" clId="{049D511A-8370-4DE2-B86E-D74754B54973}" dt="2025-07-30T10:54:09.881" v="92"/>
        <pc:sldMkLst>
          <pc:docMk/>
          <pc:sldMk cId="0" sldId="271"/>
        </pc:sldMkLst>
        <pc:spChg chg="mod">
          <ac:chgData name="Malek Alkholy" userId="b8ea5062cb0c2681" providerId="LiveId" clId="{049D511A-8370-4DE2-B86E-D74754B54973}" dt="2025-07-30T10:47:38.300" v="40" actId="313"/>
          <ac:spMkLst>
            <pc:docMk/>
            <pc:sldMk cId="0" sldId="271"/>
            <ac:spMk id="11" creationId="{00000000-0000-0000-0000-000000000000}"/>
          </ac:spMkLst>
        </pc:spChg>
        <pc:spChg chg="mod">
          <ac:chgData name="Malek Alkholy" userId="b8ea5062cb0c2681" providerId="LiveId" clId="{049D511A-8370-4DE2-B86E-D74754B54973}" dt="2025-07-30T10:54:09.881" v="92"/>
          <ac:spMkLst>
            <pc:docMk/>
            <pc:sldMk cId="0" sldId="271"/>
            <ac:spMk id="34" creationId="{00000000-0000-0000-0000-000000000000}"/>
          </ac:spMkLst>
        </pc:spChg>
      </pc:sldChg>
      <pc:sldChg chg="modSp mod">
        <pc:chgData name="Malek Alkholy" userId="b8ea5062cb0c2681" providerId="LiveId" clId="{049D511A-8370-4DE2-B86E-D74754B54973}" dt="2025-07-30T10:43:48.893" v="13" actId="20577"/>
        <pc:sldMkLst>
          <pc:docMk/>
          <pc:sldMk cId="0" sldId="303"/>
        </pc:sldMkLst>
        <pc:spChg chg="mod">
          <ac:chgData name="Malek Alkholy" userId="b8ea5062cb0c2681" providerId="LiveId" clId="{049D511A-8370-4DE2-B86E-D74754B54973}" dt="2025-07-30T10:43:48.893" v="13" actId="20577"/>
          <ac:spMkLst>
            <pc:docMk/>
            <pc:sldMk cId="0" sldId="303"/>
            <ac:spMk id="10" creationId="{00000000-0000-0000-0000-000000000000}"/>
          </ac:spMkLst>
        </pc:spChg>
      </pc:sldChg>
      <pc:sldChg chg="modSp mod">
        <pc:chgData name="Malek Alkholy" userId="b8ea5062cb0c2681" providerId="LiveId" clId="{049D511A-8370-4DE2-B86E-D74754B54973}" dt="2025-07-30T10:44:16.803" v="39" actId="20577"/>
        <pc:sldMkLst>
          <pc:docMk/>
          <pc:sldMk cId="0" sldId="480"/>
        </pc:sldMkLst>
        <pc:spChg chg="mod">
          <ac:chgData name="Malek Alkholy" userId="b8ea5062cb0c2681" providerId="LiveId" clId="{049D511A-8370-4DE2-B86E-D74754B54973}" dt="2025-07-30T10:44:16.803" v="39" actId="20577"/>
          <ac:spMkLst>
            <pc:docMk/>
            <pc:sldMk cId="0" sldId="480"/>
            <ac:spMk id="34" creationId="{00000000-0000-0000-0000-000000000000}"/>
          </ac:spMkLst>
        </pc:spChg>
      </pc:sldChg>
      <pc:sldChg chg="modSp mod">
        <pc:chgData name="Malek Alkholy" userId="b8ea5062cb0c2681" providerId="LiveId" clId="{049D511A-8370-4DE2-B86E-D74754B54973}" dt="2025-07-30T11:44:33.178" v="206" actId="207"/>
        <pc:sldMkLst>
          <pc:docMk/>
          <pc:sldMk cId="2363869297" sldId="543"/>
        </pc:sldMkLst>
        <pc:spChg chg="mod">
          <ac:chgData name="Malek Alkholy" userId="b8ea5062cb0c2681" providerId="LiveId" clId="{049D511A-8370-4DE2-B86E-D74754B54973}" dt="2025-07-30T10:47:43.095" v="49" actId="313"/>
          <ac:spMkLst>
            <pc:docMk/>
            <pc:sldMk cId="2363869297" sldId="543"/>
            <ac:spMk id="3" creationId="{22B9372E-F18B-0A56-3507-CF0D98D4F0FB}"/>
          </ac:spMkLst>
        </pc:spChg>
        <pc:spChg chg="mod">
          <ac:chgData name="Malek Alkholy" userId="b8ea5062cb0c2681" providerId="LiveId" clId="{049D511A-8370-4DE2-B86E-D74754B54973}" dt="2025-07-30T11:44:33.178" v="206" actId="207"/>
          <ac:spMkLst>
            <pc:docMk/>
            <pc:sldMk cId="2363869297" sldId="543"/>
            <ac:spMk id="25" creationId="{00000000-0000-0000-0000-000000000000}"/>
          </ac:spMkLst>
        </pc:spChg>
      </pc:sldChg>
      <pc:sldChg chg="modSp mod">
        <pc:chgData name="Malek Alkholy" userId="b8ea5062cb0c2681" providerId="LiveId" clId="{049D511A-8370-4DE2-B86E-D74754B54973}" dt="2025-07-30T12:43:10.930" v="456" actId="20577"/>
        <pc:sldMkLst>
          <pc:docMk/>
          <pc:sldMk cId="2363337939" sldId="544"/>
        </pc:sldMkLst>
        <pc:spChg chg="mod">
          <ac:chgData name="Malek Alkholy" userId="b8ea5062cb0c2681" providerId="LiveId" clId="{049D511A-8370-4DE2-B86E-D74754B54973}" dt="2025-07-30T10:47:40.803" v="44" actId="313"/>
          <ac:spMkLst>
            <pc:docMk/>
            <pc:sldMk cId="2363337939" sldId="544"/>
            <ac:spMk id="3" creationId="{22B9372E-F18B-0A56-3507-CF0D98D4F0FB}"/>
          </ac:spMkLst>
        </pc:spChg>
        <pc:spChg chg="mod">
          <ac:chgData name="Malek Alkholy" userId="b8ea5062cb0c2681" providerId="LiveId" clId="{049D511A-8370-4DE2-B86E-D74754B54973}" dt="2025-07-30T12:43:10.930" v="456" actId="20577"/>
          <ac:spMkLst>
            <pc:docMk/>
            <pc:sldMk cId="2363337939" sldId="544"/>
            <ac:spMk id="25" creationId="{00000000-0000-0000-0000-000000000000}"/>
          </ac:spMkLst>
        </pc:spChg>
      </pc:sldChg>
      <pc:sldChg chg="modSp mod">
        <pc:chgData name="Malek Alkholy" userId="b8ea5062cb0c2681" providerId="LiveId" clId="{049D511A-8370-4DE2-B86E-D74754B54973}" dt="2025-07-30T12:43:25.785" v="457" actId="20577"/>
        <pc:sldMkLst>
          <pc:docMk/>
          <pc:sldMk cId="1692542848" sldId="546"/>
        </pc:sldMkLst>
        <pc:spChg chg="mod">
          <ac:chgData name="Malek Alkholy" userId="b8ea5062cb0c2681" providerId="LiveId" clId="{049D511A-8370-4DE2-B86E-D74754B54973}" dt="2025-07-30T10:47:41.285" v="45" actId="313"/>
          <ac:spMkLst>
            <pc:docMk/>
            <pc:sldMk cId="1692542848" sldId="546"/>
            <ac:spMk id="3" creationId="{22B9372E-F18B-0A56-3507-CF0D98D4F0FB}"/>
          </ac:spMkLst>
        </pc:spChg>
        <pc:spChg chg="mod">
          <ac:chgData name="Malek Alkholy" userId="b8ea5062cb0c2681" providerId="LiveId" clId="{049D511A-8370-4DE2-B86E-D74754B54973}" dt="2025-07-30T12:43:25.785" v="457" actId="20577"/>
          <ac:spMkLst>
            <pc:docMk/>
            <pc:sldMk cId="1692542848" sldId="546"/>
            <ac:spMk id="25" creationId="{00000000-0000-0000-0000-000000000000}"/>
          </ac:spMkLst>
        </pc:spChg>
      </pc:sldChg>
      <pc:sldChg chg="modSp mod">
        <pc:chgData name="Malek Alkholy" userId="b8ea5062cb0c2681" providerId="LiveId" clId="{049D511A-8370-4DE2-B86E-D74754B54973}" dt="2025-07-30T12:19:46.555" v="383" actId="20577"/>
        <pc:sldMkLst>
          <pc:docMk/>
          <pc:sldMk cId="1140162630" sldId="547"/>
        </pc:sldMkLst>
        <pc:spChg chg="mod">
          <ac:chgData name="Malek Alkholy" userId="b8ea5062cb0c2681" providerId="LiveId" clId="{049D511A-8370-4DE2-B86E-D74754B54973}" dt="2025-07-30T10:47:42.601" v="48" actId="313"/>
          <ac:spMkLst>
            <pc:docMk/>
            <pc:sldMk cId="1140162630" sldId="547"/>
            <ac:spMk id="3" creationId="{22B9372E-F18B-0A56-3507-CF0D98D4F0FB}"/>
          </ac:spMkLst>
        </pc:spChg>
        <pc:spChg chg="mod">
          <ac:chgData name="Malek Alkholy" userId="b8ea5062cb0c2681" providerId="LiveId" clId="{049D511A-8370-4DE2-B86E-D74754B54973}" dt="2025-07-30T12:19:46.555" v="383" actId="20577"/>
          <ac:spMkLst>
            <pc:docMk/>
            <pc:sldMk cId="1140162630" sldId="547"/>
            <ac:spMk id="25" creationId="{00000000-0000-0000-0000-000000000000}"/>
          </ac:spMkLst>
        </pc:spChg>
      </pc:sldChg>
      <pc:sldChg chg="modSp mod">
        <pc:chgData name="Malek Alkholy" userId="b8ea5062cb0c2681" providerId="LiveId" clId="{049D511A-8370-4DE2-B86E-D74754B54973}" dt="2025-07-30T11:44:50.240" v="211" actId="207"/>
        <pc:sldMkLst>
          <pc:docMk/>
          <pc:sldMk cId="1800775181" sldId="549"/>
        </pc:sldMkLst>
        <pc:spChg chg="mod">
          <ac:chgData name="Malek Alkholy" userId="b8ea5062cb0c2681" providerId="LiveId" clId="{049D511A-8370-4DE2-B86E-D74754B54973}" dt="2025-07-30T10:47:43.597" v="50" actId="313"/>
          <ac:spMkLst>
            <pc:docMk/>
            <pc:sldMk cId="1800775181" sldId="549"/>
            <ac:spMk id="3" creationId="{22B9372E-F18B-0A56-3507-CF0D98D4F0FB}"/>
          </ac:spMkLst>
        </pc:spChg>
        <pc:spChg chg="mod">
          <ac:chgData name="Malek Alkholy" userId="b8ea5062cb0c2681" providerId="LiveId" clId="{049D511A-8370-4DE2-B86E-D74754B54973}" dt="2025-07-30T11:44:50.240" v="211" actId="207"/>
          <ac:spMkLst>
            <pc:docMk/>
            <pc:sldMk cId="1800775181" sldId="549"/>
            <ac:spMk id="25" creationId="{00000000-0000-0000-0000-000000000000}"/>
          </ac:spMkLst>
        </pc:spChg>
      </pc:sldChg>
      <pc:sldChg chg="modSp mod">
        <pc:chgData name="Malek Alkholy" userId="b8ea5062cb0c2681" providerId="LiveId" clId="{049D511A-8370-4DE2-B86E-D74754B54973}" dt="2025-07-30T12:44:14.727" v="460" actId="20577"/>
        <pc:sldMkLst>
          <pc:docMk/>
          <pc:sldMk cId="4033472675" sldId="551"/>
        </pc:sldMkLst>
        <pc:spChg chg="mod">
          <ac:chgData name="Malek Alkholy" userId="b8ea5062cb0c2681" providerId="LiveId" clId="{049D511A-8370-4DE2-B86E-D74754B54973}" dt="2025-07-30T10:47:44.044" v="51" actId="313"/>
          <ac:spMkLst>
            <pc:docMk/>
            <pc:sldMk cId="4033472675" sldId="551"/>
            <ac:spMk id="3" creationId="{22B9372E-F18B-0A56-3507-CF0D98D4F0FB}"/>
          </ac:spMkLst>
        </pc:spChg>
        <pc:spChg chg="mod">
          <ac:chgData name="Malek Alkholy" userId="b8ea5062cb0c2681" providerId="LiveId" clId="{049D511A-8370-4DE2-B86E-D74754B54973}" dt="2025-07-30T12:44:14.727" v="460" actId="20577"/>
          <ac:spMkLst>
            <pc:docMk/>
            <pc:sldMk cId="4033472675" sldId="551"/>
            <ac:spMk id="25" creationId="{00000000-0000-0000-0000-000000000000}"/>
          </ac:spMkLst>
        </pc:spChg>
      </pc:sldChg>
      <pc:sldChg chg="modSp mod">
        <pc:chgData name="Malek Alkholy" userId="b8ea5062cb0c2681" providerId="LiveId" clId="{049D511A-8370-4DE2-B86E-D74754B54973}" dt="2025-07-30T12:44:31.004" v="462" actId="20577"/>
        <pc:sldMkLst>
          <pc:docMk/>
          <pc:sldMk cId="1243276405" sldId="553"/>
        </pc:sldMkLst>
        <pc:spChg chg="mod">
          <ac:chgData name="Malek Alkholy" userId="b8ea5062cb0c2681" providerId="LiveId" clId="{049D511A-8370-4DE2-B86E-D74754B54973}" dt="2025-07-30T10:47:44.485" v="52" actId="313"/>
          <ac:spMkLst>
            <pc:docMk/>
            <pc:sldMk cId="1243276405" sldId="553"/>
            <ac:spMk id="3" creationId="{22B9372E-F18B-0A56-3507-CF0D98D4F0FB}"/>
          </ac:spMkLst>
        </pc:spChg>
        <pc:spChg chg="mod">
          <ac:chgData name="Malek Alkholy" userId="b8ea5062cb0c2681" providerId="LiveId" clId="{049D511A-8370-4DE2-B86E-D74754B54973}" dt="2025-07-30T12:44:31.004" v="462" actId="20577"/>
          <ac:spMkLst>
            <pc:docMk/>
            <pc:sldMk cId="1243276405" sldId="553"/>
            <ac:spMk id="25" creationId="{00000000-0000-0000-0000-000000000000}"/>
          </ac:spMkLst>
        </pc:spChg>
      </pc:sldChg>
      <pc:sldChg chg="modSp mod">
        <pc:chgData name="Malek Alkholy" userId="b8ea5062cb0c2681" providerId="LiveId" clId="{049D511A-8370-4DE2-B86E-D74754B54973}" dt="2025-07-30T12:44:41.628" v="463" actId="20577"/>
        <pc:sldMkLst>
          <pc:docMk/>
          <pc:sldMk cId="2946330290" sldId="555"/>
        </pc:sldMkLst>
        <pc:spChg chg="mod">
          <ac:chgData name="Malek Alkholy" userId="b8ea5062cb0c2681" providerId="LiveId" clId="{049D511A-8370-4DE2-B86E-D74754B54973}" dt="2025-07-30T10:47:44.944" v="53" actId="313"/>
          <ac:spMkLst>
            <pc:docMk/>
            <pc:sldMk cId="2946330290" sldId="555"/>
            <ac:spMk id="3" creationId="{22B9372E-F18B-0A56-3507-CF0D98D4F0FB}"/>
          </ac:spMkLst>
        </pc:spChg>
        <pc:spChg chg="mod">
          <ac:chgData name="Malek Alkholy" userId="b8ea5062cb0c2681" providerId="LiveId" clId="{049D511A-8370-4DE2-B86E-D74754B54973}" dt="2025-07-30T12:44:41.628" v="463" actId="20577"/>
          <ac:spMkLst>
            <pc:docMk/>
            <pc:sldMk cId="2946330290" sldId="555"/>
            <ac:spMk id="25" creationId="{00000000-0000-0000-0000-000000000000}"/>
          </ac:spMkLst>
        </pc:spChg>
      </pc:sldChg>
      <pc:sldChg chg="modSp mod">
        <pc:chgData name="Malek Alkholy" userId="b8ea5062cb0c2681" providerId="LiveId" clId="{049D511A-8370-4DE2-B86E-D74754B54973}" dt="2025-07-30T12:44:51.915" v="464" actId="20577"/>
        <pc:sldMkLst>
          <pc:docMk/>
          <pc:sldMk cId="872543429" sldId="557"/>
        </pc:sldMkLst>
        <pc:spChg chg="mod">
          <ac:chgData name="Malek Alkholy" userId="b8ea5062cb0c2681" providerId="LiveId" clId="{049D511A-8370-4DE2-B86E-D74754B54973}" dt="2025-07-30T10:47:45.380" v="54" actId="313"/>
          <ac:spMkLst>
            <pc:docMk/>
            <pc:sldMk cId="872543429" sldId="557"/>
            <ac:spMk id="3" creationId="{22B9372E-F18B-0A56-3507-CF0D98D4F0FB}"/>
          </ac:spMkLst>
        </pc:spChg>
        <pc:spChg chg="mod">
          <ac:chgData name="Malek Alkholy" userId="b8ea5062cb0c2681" providerId="LiveId" clId="{049D511A-8370-4DE2-B86E-D74754B54973}" dt="2025-07-30T12:44:51.915" v="464" actId="20577"/>
          <ac:spMkLst>
            <pc:docMk/>
            <pc:sldMk cId="872543429" sldId="557"/>
            <ac:spMk id="25" creationId="{00000000-0000-0000-0000-000000000000}"/>
          </ac:spMkLst>
        </pc:spChg>
      </pc:sldChg>
      <pc:sldChg chg="modSp mod">
        <pc:chgData name="Malek Alkholy" userId="b8ea5062cb0c2681" providerId="LiveId" clId="{049D511A-8370-4DE2-B86E-D74754B54973}" dt="2025-07-30T12:22:54.769" v="441" actId="113"/>
        <pc:sldMkLst>
          <pc:docMk/>
          <pc:sldMk cId="2879204507" sldId="558"/>
        </pc:sldMkLst>
        <pc:spChg chg="mod">
          <ac:chgData name="Malek Alkholy" userId="b8ea5062cb0c2681" providerId="LiveId" clId="{049D511A-8370-4DE2-B86E-D74754B54973}" dt="2025-07-30T10:47:46.246" v="56" actId="313"/>
          <ac:spMkLst>
            <pc:docMk/>
            <pc:sldMk cId="2879204507" sldId="558"/>
            <ac:spMk id="3" creationId="{22B9372E-F18B-0A56-3507-CF0D98D4F0FB}"/>
          </ac:spMkLst>
        </pc:spChg>
        <pc:spChg chg="mod">
          <ac:chgData name="Malek Alkholy" userId="b8ea5062cb0c2681" providerId="LiveId" clId="{049D511A-8370-4DE2-B86E-D74754B54973}" dt="2025-07-30T12:22:54.769" v="441" actId="113"/>
          <ac:spMkLst>
            <pc:docMk/>
            <pc:sldMk cId="2879204507" sldId="558"/>
            <ac:spMk id="25" creationId="{00000000-0000-0000-0000-000000000000}"/>
          </ac:spMkLst>
        </pc:spChg>
      </pc:sldChg>
      <pc:sldChg chg="addSp modSp mod">
        <pc:chgData name="Malek Alkholy" userId="b8ea5062cb0c2681" providerId="LiveId" clId="{049D511A-8370-4DE2-B86E-D74754B54973}" dt="2025-07-30T12:22:47.438" v="440"/>
        <pc:sldMkLst>
          <pc:docMk/>
          <pc:sldMk cId="1517959432" sldId="560"/>
        </pc:sldMkLst>
      </pc:sldChg>
      <pc:sldChg chg="modSp mod">
        <pc:chgData name="Malek Alkholy" userId="b8ea5062cb0c2681" providerId="LiveId" clId="{049D511A-8370-4DE2-B86E-D74754B54973}" dt="2025-07-30T10:48:02.420" v="91" actId="313"/>
        <pc:sldMkLst>
          <pc:docMk/>
          <pc:sldMk cId="1112698295" sldId="565"/>
        </pc:sldMkLst>
        <pc:spChg chg="mod">
          <ac:chgData name="Malek Alkholy" userId="b8ea5062cb0c2681" providerId="LiveId" clId="{049D511A-8370-4DE2-B86E-D74754B54973}" dt="2025-07-30T10:48:02.420" v="91" actId="313"/>
          <ac:spMkLst>
            <pc:docMk/>
            <pc:sldMk cId="1112698295" sldId="565"/>
            <ac:spMk id="3" creationId="{809C0DAC-E4BE-0DCD-C872-9CED40599B01}"/>
          </ac:spMkLst>
        </pc:spChg>
      </pc:sldChg>
      <pc:sldChg chg="modSp mod">
        <pc:chgData name="Malek Alkholy" userId="b8ea5062cb0c2681" providerId="LiveId" clId="{049D511A-8370-4DE2-B86E-D74754B54973}" dt="2025-07-30T12:00:14.071" v="249" actId="2710"/>
        <pc:sldMkLst>
          <pc:docMk/>
          <pc:sldMk cId="3030735572" sldId="567"/>
        </pc:sldMkLst>
        <pc:spChg chg="mod">
          <ac:chgData name="Malek Alkholy" userId="b8ea5062cb0c2681" providerId="LiveId" clId="{049D511A-8370-4DE2-B86E-D74754B54973}" dt="2025-07-30T10:47:47.839" v="60" actId="313"/>
          <ac:spMkLst>
            <pc:docMk/>
            <pc:sldMk cId="3030735572" sldId="567"/>
            <ac:spMk id="3" creationId="{22B9372E-F18B-0A56-3507-CF0D98D4F0FB}"/>
          </ac:spMkLst>
        </pc:spChg>
        <pc:spChg chg="mod">
          <ac:chgData name="Malek Alkholy" userId="b8ea5062cb0c2681" providerId="LiveId" clId="{049D511A-8370-4DE2-B86E-D74754B54973}" dt="2025-07-30T12:00:14.071" v="249" actId="2710"/>
          <ac:spMkLst>
            <pc:docMk/>
            <pc:sldMk cId="3030735572" sldId="567"/>
            <ac:spMk id="25" creationId="{00000000-0000-0000-0000-000000000000}"/>
          </ac:spMkLst>
        </pc:spChg>
      </pc:sldChg>
      <pc:sldChg chg="modSp mod">
        <pc:chgData name="Malek Alkholy" userId="b8ea5062cb0c2681" providerId="LiveId" clId="{049D511A-8370-4DE2-B86E-D74754B54973}" dt="2025-07-30T12:45:47.268" v="468" actId="20577"/>
        <pc:sldMkLst>
          <pc:docMk/>
          <pc:sldMk cId="971478449" sldId="571"/>
        </pc:sldMkLst>
        <pc:spChg chg="mod">
          <ac:chgData name="Malek Alkholy" userId="b8ea5062cb0c2681" providerId="LiveId" clId="{049D511A-8370-4DE2-B86E-D74754B54973}" dt="2025-07-30T10:47:47.904" v="61" actId="313"/>
          <ac:spMkLst>
            <pc:docMk/>
            <pc:sldMk cId="971478449" sldId="571"/>
            <ac:spMk id="3" creationId="{22B9372E-F18B-0A56-3507-CF0D98D4F0FB}"/>
          </ac:spMkLst>
        </pc:spChg>
        <pc:spChg chg="mod">
          <ac:chgData name="Malek Alkholy" userId="b8ea5062cb0c2681" providerId="LiveId" clId="{049D511A-8370-4DE2-B86E-D74754B54973}" dt="2025-07-30T12:45:47.268" v="468" actId="20577"/>
          <ac:spMkLst>
            <pc:docMk/>
            <pc:sldMk cId="971478449" sldId="571"/>
            <ac:spMk id="25" creationId="{00000000-0000-0000-0000-000000000000}"/>
          </ac:spMkLst>
        </pc:spChg>
      </pc:sldChg>
      <pc:sldChg chg="modSp mod">
        <pc:chgData name="Malek Alkholy" userId="b8ea5062cb0c2681" providerId="LiveId" clId="{049D511A-8370-4DE2-B86E-D74754B54973}" dt="2025-07-30T12:00:31.672" v="253" actId="2710"/>
        <pc:sldMkLst>
          <pc:docMk/>
          <pc:sldMk cId="3372547109" sldId="573"/>
        </pc:sldMkLst>
        <pc:spChg chg="mod">
          <ac:chgData name="Malek Alkholy" userId="b8ea5062cb0c2681" providerId="LiveId" clId="{049D511A-8370-4DE2-B86E-D74754B54973}" dt="2025-07-30T10:47:47.970" v="62" actId="313"/>
          <ac:spMkLst>
            <pc:docMk/>
            <pc:sldMk cId="3372547109" sldId="573"/>
            <ac:spMk id="3" creationId="{22B9372E-F18B-0A56-3507-CF0D98D4F0FB}"/>
          </ac:spMkLst>
        </pc:spChg>
        <pc:spChg chg="mod">
          <ac:chgData name="Malek Alkholy" userId="b8ea5062cb0c2681" providerId="LiveId" clId="{049D511A-8370-4DE2-B86E-D74754B54973}" dt="2025-07-30T12:00:31.672" v="253" actId="2710"/>
          <ac:spMkLst>
            <pc:docMk/>
            <pc:sldMk cId="3372547109" sldId="573"/>
            <ac:spMk id="25" creationId="{00000000-0000-0000-0000-000000000000}"/>
          </ac:spMkLst>
        </pc:spChg>
      </pc:sldChg>
      <pc:sldChg chg="modSp del mod">
        <pc:chgData name="Malek Alkholy" userId="b8ea5062cb0c2681" providerId="LiveId" clId="{049D511A-8370-4DE2-B86E-D74754B54973}" dt="2025-07-30T11:39:28.262" v="169" actId="47"/>
        <pc:sldMkLst>
          <pc:docMk/>
          <pc:sldMk cId="3313551331" sldId="575"/>
        </pc:sldMkLst>
      </pc:sldChg>
      <pc:sldChg chg="modSp del mod">
        <pc:chgData name="Malek Alkholy" userId="b8ea5062cb0c2681" providerId="LiveId" clId="{049D511A-8370-4DE2-B86E-D74754B54973}" dt="2025-07-30T11:39:28.969" v="170" actId="47"/>
        <pc:sldMkLst>
          <pc:docMk/>
          <pc:sldMk cId="550914497" sldId="577"/>
        </pc:sldMkLst>
      </pc:sldChg>
      <pc:sldChg chg="modSp del mod">
        <pc:chgData name="Malek Alkholy" userId="b8ea5062cb0c2681" providerId="LiveId" clId="{049D511A-8370-4DE2-B86E-D74754B54973}" dt="2025-07-30T11:39:29.915" v="171" actId="47"/>
        <pc:sldMkLst>
          <pc:docMk/>
          <pc:sldMk cId="3910627223" sldId="579"/>
        </pc:sldMkLst>
      </pc:sldChg>
      <pc:sldChg chg="modSp mod">
        <pc:chgData name="Malek Alkholy" userId="b8ea5062cb0c2681" providerId="LiveId" clId="{049D511A-8370-4DE2-B86E-D74754B54973}" dt="2025-07-30T12:46:26.182" v="470" actId="20577"/>
        <pc:sldMkLst>
          <pc:docMk/>
          <pc:sldMk cId="629620827" sldId="582"/>
        </pc:sldMkLst>
        <pc:spChg chg="mod">
          <ac:chgData name="Malek Alkholy" userId="b8ea5062cb0c2681" providerId="LiveId" clId="{049D511A-8370-4DE2-B86E-D74754B54973}" dt="2025-07-30T10:47:50.428" v="67" actId="313"/>
          <ac:spMkLst>
            <pc:docMk/>
            <pc:sldMk cId="629620827" sldId="582"/>
            <ac:spMk id="3" creationId="{22B9372E-F18B-0A56-3507-CF0D98D4F0FB}"/>
          </ac:spMkLst>
        </pc:spChg>
        <pc:spChg chg="mod">
          <ac:chgData name="Malek Alkholy" userId="b8ea5062cb0c2681" providerId="LiveId" clId="{049D511A-8370-4DE2-B86E-D74754B54973}" dt="2025-07-30T12:46:26.182" v="470" actId="20577"/>
          <ac:spMkLst>
            <pc:docMk/>
            <pc:sldMk cId="629620827" sldId="582"/>
            <ac:spMk id="25" creationId="{00000000-0000-0000-0000-000000000000}"/>
          </ac:spMkLst>
        </pc:spChg>
      </pc:sldChg>
      <pc:sldChg chg="modSp mod">
        <pc:chgData name="Malek Alkholy" userId="b8ea5062cb0c2681" providerId="LiveId" clId="{049D511A-8370-4DE2-B86E-D74754B54973}" dt="2025-07-30T12:10:06.921" v="293" actId="403"/>
        <pc:sldMkLst>
          <pc:docMk/>
          <pc:sldMk cId="2053257347" sldId="586"/>
        </pc:sldMkLst>
        <pc:spChg chg="mod">
          <ac:chgData name="Malek Alkholy" userId="b8ea5062cb0c2681" providerId="LiveId" clId="{049D511A-8370-4DE2-B86E-D74754B54973}" dt="2025-07-30T10:47:51.235" v="69" actId="313"/>
          <ac:spMkLst>
            <pc:docMk/>
            <pc:sldMk cId="2053257347" sldId="586"/>
            <ac:spMk id="3" creationId="{22B9372E-F18B-0A56-3507-CF0D98D4F0FB}"/>
          </ac:spMkLst>
        </pc:spChg>
        <pc:spChg chg="mod">
          <ac:chgData name="Malek Alkholy" userId="b8ea5062cb0c2681" providerId="LiveId" clId="{049D511A-8370-4DE2-B86E-D74754B54973}" dt="2025-07-30T12:10:06.921" v="293" actId="403"/>
          <ac:spMkLst>
            <pc:docMk/>
            <pc:sldMk cId="2053257347" sldId="586"/>
            <ac:spMk id="25" creationId="{00000000-0000-0000-0000-000000000000}"/>
          </ac:spMkLst>
        </pc:spChg>
      </pc:sldChg>
      <pc:sldChg chg="modSp mod">
        <pc:chgData name="Malek Alkholy" userId="b8ea5062cb0c2681" providerId="LiveId" clId="{049D511A-8370-4DE2-B86E-D74754B54973}" dt="2025-07-30T12:10:22.330" v="298" actId="403"/>
        <pc:sldMkLst>
          <pc:docMk/>
          <pc:sldMk cId="2459019413" sldId="589"/>
        </pc:sldMkLst>
        <pc:spChg chg="mod">
          <ac:chgData name="Malek Alkholy" userId="b8ea5062cb0c2681" providerId="LiveId" clId="{049D511A-8370-4DE2-B86E-D74754B54973}" dt="2025-07-30T10:47:51.587" v="70" actId="313"/>
          <ac:spMkLst>
            <pc:docMk/>
            <pc:sldMk cId="2459019413" sldId="589"/>
            <ac:spMk id="3" creationId="{22B9372E-F18B-0A56-3507-CF0D98D4F0FB}"/>
          </ac:spMkLst>
        </pc:spChg>
        <pc:spChg chg="mod">
          <ac:chgData name="Malek Alkholy" userId="b8ea5062cb0c2681" providerId="LiveId" clId="{049D511A-8370-4DE2-B86E-D74754B54973}" dt="2025-07-30T12:10:22.330" v="298" actId="403"/>
          <ac:spMkLst>
            <pc:docMk/>
            <pc:sldMk cId="2459019413" sldId="589"/>
            <ac:spMk id="25" creationId="{00000000-0000-0000-0000-000000000000}"/>
          </ac:spMkLst>
        </pc:spChg>
      </pc:sldChg>
      <pc:sldChg chg="modSp mod">
        <pc:chgData name="Malek Alkholy" userId="b8ea5062cb0c2681" providerId="LiveId" clId="{049D511A-8370-4DE2-B86E-D74754B54973}" dt="2025-07-30T12:11:23.199" v="315" actId="20577"/>
        <pc:sldMkLst>
          <pc:docMk/>
          <pc:sldMk cId="5167051" sldId="591"/>
        </pc:sldMkLst>
        <pc:spChg chg="mod">
          <ac:chgData name="Malek Alkholy" userId="b8ea5062cb0c2681" providerId="LiveId" clId="{049D511A-8370-4DE2-B86E-D74754B54973}" dt="2025-07-30T10:47:52.576" v="73" actId="313"/>
          <ac:spMkLst>
            <pc:docMk/>
            <pc:sldMk cId="5167051" sldId="591"/>
            <ac:spMk id="3" creationId="{22B9372E-F18B-0A56-3507-CF0D98D4F0FB}"/>
          </ac:spMkLst>
        </pc:spChg>
        <pc:spChg chg="mod">
          <ac:chgData name="Malek Alkholy" userId="b8ea5062cb0c2681" providerId="LiveId" clId="{049D511A-8370-4DE2-B86E-D74754B54973}" dt="2025-07-30T12:11:23.199" v="315" actId="20577"/>
          <ac:spMkLst>
            <pc:docMk/>
            <pc:sldMk cId="5167051" sldId="591"/>
            <ac:spMk id="25" creationId="{00000000-0000-0000-0000-000000000000}"/>
          </ac:spMkLst>
        </pc:spChg>
      </pc:sldChg>
      <pc:sldChg chg="modSp mod">
        <pc:chgData name="Malek Alkholy" userId="b8ea5062cb0c2681" providerId="LiveId" clId="{049D511A-8370-4DE2-B86E-D74754B54973}" dt="2025-07-30T12:46:48.028" v="472" actId="20577"/>
        <pc:sldMkLst>
          <pc:docMk/>
          <pc:sldMk cId="1547225473" sldId="593"/>
        </pc:sldMkLst>
        <pc:spChg chg="mod">
          <ac:chgData name="Malek Alkholy" userId="b8ea5062cb0c2681" providerId="LiveId" clId="{049D511A-8370-4DE2-B86E-D74754B54973}" dt="2025-07-30T10:47:51.933" v="71" actId="313"/>
          <ac:spMkLst>
            <pc:docMk/>
            <pc:sldMk cId="1547225473" sldId="593"/>
            <ac:spMk id="3" creationId="{22B9372E-F18B-0A56-3507-CF0D98D4F0FB}"/>
          </ac:spMkLst>
        </pc:spChg>
        <pc:spChg chg="mod">
          <ac:chgData name="Malek Alkholy" userId="b8ea5062cb0c2681" providerId="LiveId" clId="{049D511A-8370-4DE2-B86E-D74754B54973}" dt="2025-07-30T12:46:48.028" v="472" actId="20577"/>
          <ac:spMkLst>
            <pc:docMk/>
            <pc:sldMk cId="1547225473" sldId="593"/>
            <ac:spMk id="25" creationId="{00000000-0000-0000-0000-000000000000}"/>
          </ac:spMkLst>
        </pc:spChg>
      </pc:sldChg>
      <pc:sldChg chg="modSp del mod">
        <pc:chgData name="Malek Alkholy" userId="b8ea5062cb0c2681" providerId="LiveId" clId="{049D511A-8370-4DE2-B86E-D74754B54973}" dt="2025-07-30T11:39:31.560" v="172" actId="47"/>
        <pc:sldMkLst>
          <pc:docMk/>
          <pc:sldMk cId="387110346" sldId="613"/>
        </pc:sldMkLst>
      </pc:sldChg>
      <pc:sldChg chg="modSp mod">
        <pc:chgData name="Malek Alkholy" userId="b8ea5062cb0c2681" providerId="LiveId" clId="{049D511A-8370-4DE2-B86E-D74754B54973}" dt="2025-07-30T12:02:02.036" v="262" actId="404"/>
        <pc:sldMkLst>
          <pc:docMk/>
          <pc:sldMk cId="1137489514" sldId="615"/>
        </pc:sldMkLst>
        <pc:spChg chg="mod">
          <ac:chgData name="Malek Alkholy" userId="b8ea5062cb0c2681" providerId="LiveId" clId="{049D511A-8370-4DE2-B86E-D74754B54973}" dt="2025-07-30T10:47:49.216" v="64" actId="313"/>
          <ac:spMkLst>
            <pc:docMk/>
            <pc:sldMk cId="1137489514" sldId="615"/>
            <ac:spMk id="3" creationId="{1E6BA196-402F-2BB9-9E2D-75A4A1859697}"/>
          </ac:spMkLst>
        </pc:spChg>
        <pc:spChg chg="mod">
          <ac:chgData name="Malek Alkholy" userId="b8ea5062cb0c2681" providerId="LiveId" clId="{049D511A-8370-4DE2-B86E-D74754B54973}" dt="2025-07-30T12:02:02.036" v="262" actId="404"/>
          <ac:spMkLst>
            <pc:docMk/>
            <pc:sldMk cId="1137489514" sldId="615"/>
            <ac:spMk id="25" creationId="{12ECF142-8D09-5F0B-941B-CF8F123C82D5}"/>
          </ac:spMkLst>
        </pc:spChg>
      </pc:sldChg>
      <pc:sldChg chg="modSp mod">
        <pc:chgData name="Malek Alkholy" userId="b8ea5062cb0c2681" providerId="LiveId" clId="{049D511A-8370-4DE2-B86E-D74754B54973}" dt="2025-07-30T11:59:02.976" v="234" actId="207"/>
        <pc:sldMkLst>
          <pc:docMk/>
          <pc:sldMk cId="3727259487" sldId="617"/>
        </pc:sldMkLst>
        <pc:spChg chg="mod">
          <ac:chgData name="Malek Alkholy" userId="b8ea5062cb0c2681" providerId="LiveId" clId="{049D511A-8370-4DE2-B86E-D74754B54973}" dt="2025-07-30T10:47:46.644" v="57" actId="313"/>
          <ac:spMkLst>
            <pc:docMk/>
            <pc:sldMk cId="3727259487" sldId="617"/>
            <ac:spMk id="3" creationId="{19E4BED9-66D8-9CB0-7E8B-6C9384E971AA}"/>
          </ac:spMkLst>
        </pc:spChg>
        <pc:spChg chg="mod">
          <ac:chgData name="Malek Alkholy" userId="b8ea5062cb0c2681" providerId="LiveId" clId="{049D511A-8370-4DE2-B86E-D74754B54973}" dt="2025-07-30T11:59:02.976" v="234" actId="207"/>
          <ac:spMkLst>
            <pc:docMk/>
            <pc:sldMk cId="3727259487" sldId="617"/>
            <ac:spMk id="25" creationId="{5CFC4028-F42C-7AF4-55AF-DCB2CECC3AE8}"/>
          </ac:spMkLst>
        </pc:spChg>
      </pc:sldChg>
      <pc:sldChg chg="modSp mod">
        <pc:chgData name="Malek Alkholy" userId="b8ea5062cb0c2681" providerId="LiveId" clId="{049D511A-8370-4DE2-B86E-D74754B54973}" dt="2025-07-30T12:40:32.518" v="454" actId="20577"/>
        <pc:sldMkLst>
          <pc:docMk/>
          <pc:sldMk cId="1720142267" sldId="619"/>
        </pc:sldMkLst>
        <pc:spChg chg="mod">
          <ac:chgData name="Malek Alkholy" userId="b8ea5062cb0c2681" providerId="LiveId" clId="{049D511A-8370-4DE2-B86E-D74754B54973}" dt="2025-07-30T10:47:39.848" v="42" actId="313"/>
          <ac:spMkLst>
            <pc:docMk/>
            <pc:sldMk cId="1720142267" sldId="619"/>
            <ac:spMk id="3" creationId="{E062549B-2C3F-1D45-6ADA-0B39C4C0B809}"/>
          </ac:spMkLst>
        </pc:spChg>
        <pc:spChg chg="mod">
          <ac:chgData name="Malek Alkholy" userId="b8ea5062cb0c2681" providerId="LiveId" clId="{049D511A-8370-4DE2-B86E-D74754B54973}" dt="2025-07-30T12:40:32.518" v="454" actId="20577"/>
          <ac:spMkLst>
            <pc:docMk/>
            <pc:sldMk cId="1720142267" sldId="619"/>
            <ac:spMk id="25" creationId="{755A9E7D-E290-9A89-1C3B-9E71014D1F12}"/>
          </ac:spMkLst>
        </pc:spChg>
      </pc:sldChg>
      <pc:sldChg chg="modSp mod">
        <pc:chgData name="Malek Alkholy" userId="b8ea5062cb0c2681" providerId="LiveId" clId="{049D511A-8370-4DE2-B86E-D74754B54973}" dt="2025-07-30T12:45:19.415" v="465" actId="404"/>
        <pc:sldMkLst>
          <pc:docMk/>
          <pc:sldMk cId="4260543137" sldId="621"/>
        </pc:sldMkLst>
        <pc:spChg chg="mod">
          <ac:chgData name="Malek Alkholy" userId="b8ea5062cb0c2681" providerId="LiveId" clId="{049D511A-8370-4DE2-B86E-D74754B54973}" dt="2025-07-30T10:47:46.973" v="58" actId="313"/>
          <ac:spMkLst>
            <pc:docMk/>
            <pc:sldMk cId="4260543137" sldId="621"/>
            <ac:spMk id="3" creationId="{1A4F03E0-1830-6B54-5569-2E3F100722B6}"/>
          </ac:spMkLst>
        </pc:spChg>
        <pc:spChg chg="mod">
          <ac:chgData name="Malek Alkholy" userId="b8ea5062cb0c2681" providerId="LiveId" clId="{049D511A-8370-4DE2-B86E-D74754B54973}" dt="2025-07-30T12:45:19.415" v="465" actId="404"/>
          <ac:spMkLst>
            <pc:docMk/>
            <pc:sldMk cId="4260543137" sldId="621"/>
            <ac:spMk id="25" creationId="{A4E21127-02D1-851C-BBF3-0BF7514D4F6D}"/>
          </ac:spMkLst>
        </pc:spChg>
      </pc:sldChg>
      <pc:sldChg chg="modSp mod">
        <pc:chgData name="Malek Alkholy" userId="b8ea5062cb0c2681" providerId="LiveId" clId="{049D511A-8370-4DE2-B86E-D74754B54973}" dt="2025-07-30T12:46:02.343" v="469" actId="20577"/>
        <pc:sldMkLst>
          <pc:docMk/>
          <pc:sldMk cId="149695656" sldId="623"/>
        </pc:sldMkLst>
        <pc:spChg chg="mod">
          <ac:chgData name="Malek Alkholy" userId="b8ea5062cb0c2681" providerId="LiveId" clId="{049D511A-8370-4DE2-B86E-D74754B54973}" dt="2025-07-30T10:47:48.831" v="63" actId="313"/>
          <ac:spMkLst>
            <pc:docMk/>
            <pc:sldMk cId="149695656" sldId="623"/>
            <ac:spMk id="3" creationId="{D47D66DD-8C5C-DA61-3B8D-F012DBCB521A}"/>
          </ac:spMkLst>
        </pc:spChg>
        <pc:spChg chg="mod">
          <ac:chgData name="Malek Alkholy" userId="b8ea5062cb0c2681" providerId="LiveId" clId="{049D511A-8370-4DE2-B86E-D74754B54973}" dt="2025-07-30T12:46:02.343" v="469" actId="20577"/>
          <ac:spMkLst>
            <pc:docMk/>
            <pc:sldMk cId="149695656" sldId="623"/>
            <ac:spMk id="25" creationId="{FABD939D-1A53-D55F-8746-8DF2FFF70047}"/>
          </ac:spMkLst>
        </pc:spChg>
      </pc:sldChg>
      <pc:sldChg chg="modSp mod">
        <pc:chgData name="Malek Alkholy" userId="b8ea5062cb0c2681" providerId="LiveId" clId="{049D511A-8370-4DE2-B86E-D74754B54973}" dt="2025-07-30T12:02:14.832" v="266" actId="207"/>
        <pc:sldMkLst>
          <pc:docMk/>
          <pc:sldMk cId="1804007099" sldId="625"/>
        </pc:sldMkLst>
        <pc:spChg chg="mod">
          <ac:chgData name="Malek Alkholy" userId="b8ea5062cb0c2681" providerId="LiveId" clId="{049D511A-8370-4DE2-B86E-D74754B54973}" dt="2025-07-30T10:47:49.597" v="65" actId="313"/>
          <ac:spMkLst>
            <pc:docMk/>
            <pc:sldMk cId="1804007099" sldId="625"/>
            <ac:spMk id="3" creationId="{A8F78B9B-3CF4-C808-F2B9-04C663483D5C}"/>
          </ac:spMkLst>
        </pc:spChg>
        <pc:spChg chg="mod">
          <ac:chgData name="Malek Alkholy" userId="b8ea5062cb0c2681" providerId="LiveId" clId="{049D511A-8370-4DE2-B86E-D74754B54973}" dt="2025-07-30T12:02:14.832" v="266" actId="207"/>
          <ac:spMkLst>
            <pc:docMk/>
            <pc:sldMk cId="1804007099" sldId="625"/>
            <ac:spMk id="25" creationId="{B42D1A07-D14D-6385-5924-8406F4B26F43}"/>
          </ac:spMkLst>
        </pc:spChg>
      </pc:sldChg>
      <pc:sldChg chg="modSp mod">
        <pc:chgData name="Malek Alkholy" userId="b8ea5062cb0c2681" providerId="LiveId" clId="{049D511A-8370-4DE2-B86E-D74754B54973}" dt="2025-07-30T12:11:59.966" v="321" actId="2710"/>
        <pc:sldMkLst>
          <pc:docMk/>
          <pc:sldMk cId="1771034611" sldId="640"/>
        </pc:sldMkLst>
        <pc:spChg chg="mod">
          <ac:chgData name="Malek Alkholy" userId="b8ea5062cb0c2681" providerId="LiveId" clId="{049D511A-8370-4DE2-B86E-D74754B54973}" dt="2025-07-30T10:47:52.973" v="74" actId="313"/>
          <ac:spMkLst>
            <pc:docMk/>
            <pc:sldMk cId="1771034611" sldId="640"/>
            <ac:spMk id="3" creationId="{432BDB6C-FDB5-8B1C-30FE-6B0D06F98B90}"/>
          </ac:spMkLst>
        </pc:spChg>
        <pc:spChg chg="mod">
          <ac:chgData name="Malek Alkholy" userId="b8ea5062cb0c2681" providerId="LiveId" clId="{049D511A-8370-4DE2-B86E-D74754B54973}" dt="2025-07-30T12:11:59.966" v="321" actId="2710"/>
          <ac:spMkLst>
            <pc:docMk/>
            <pc:sldMk cId="1771034611" sldId="640"/>
            <ac:spMk id="25" creationId="{8F1D3FFB-6EF9-95A3-B7C3-41A931EDFD3D}"/>
          </ac:spMkLst>
        </pc:spChg>
      </pc:sldChg>
      <pc:sldChg chg="modSp mod">
        <pc:chgData name="Malek Alkholy" userId="b8ea5062cb0c2681" providerId="LiveId" clId="{049D511A-8370-4DE2-B86E-D74754B54973}" dt="2025-07-30T12:12:22.085" v="327" actId="404"/>
        <pc:sldMkLst>
          <pc:docMk/>
          <pc:sldMk cId="3156136103" sldId="644"/>
        </pc:sldMkLst>
        <pc:spChg chg="mod">
          <ac:chgData name="Malek Alkholy" userId="b8ea5062cb0c2681" providerId="LiveId" clId="{049D511A-8370-4DE2-B86E-D74754B54973}" dt="2025-07-30T10:47:53.361" v="75" actId="313"/>
          <ac:spMkLst>
            <pc:docMk/>
            <pc:sldMk cId="3156136103" sldId="644"/>
            <ac:spMk id="3" creationId="{0F55B92A-AEF5-0C2D-B3A9-36A8DA82F6F1}"/>
          </ac:spMkLst>
        </pc:spChg>
        <pc:spChg chg="mod">
          <ac:chgData name="Malek Alkholy" userId="b8ea5062cb0c2681" providerId="LiveId" clId="{049D511A-8370-4DE2-B86E-D74754B54973}" dt="2025-07-30T12:12:22.085" v="327" actId="404"/>
          <ac:spMkLst>
            <pc:docMk/>
            <pc:sldMk cId="3156136103" sldId="644"/>
            <ac:spMk id="25" creationId="{1CEF172C-E595-3EEE-F3A8-9A4BCE8C77F9}"/>
          </ac:spMkLst>
        </pc:spChg>
      </pc:sldChg>
      <pc:sldChg chg="modSp mod">
        <pc:chgData name="Malek Alkholy" userId="b8ea5062cb0c2681" providerId="LiveId" clId="{049D511A-8370-4DE2-B86E-D74754B54973}" dt="2025-07-30T12:12:38.806" v="332" actId="2710"/>
        <pc:sldMkLst>
          <pc:docMk/>
          <pc:sldMk cId="986921217" sldId="646"/>
        </pc:sldMkLst>
        <pc:spChg chg="mod">
          <ac:chgData name="Malek Alkholy" userId="b8ea5062cb0c2681" providerId="LiveId" clId="{049D511A-8370-4DE2-B86E-D74754B54973}" dt="2025-07-30T10:47:53.736" v="76" actId="313"/>
          <ac:spMkLst>
            <pc:docMk/>
            <pc:sldMk cId="986921217" sldId="646"/>
            <ac:spMk id="3" creationId="{AF0B71D7-0ECB-A224-C062-8492C803D81D}"/>
          </ac:spMkLst>
        </pc:spChg>
        <pc:spChg chg="mod">
          <ac:chgData name="Malek Alkholy" userId="b8ea5062cb0c2681" providerId="LiveId" clId="{049D511A-8370-4DE2-B86E-D74754B54973}" dt="2025-07-30T12:12:38.806" v="332" actId="2710"/>
          <ac:spMkLst>
            <pc:docMk/>
            <pc:sldMk cId="986921217" sldId="646"/>
            <ac:spMk id="25" creationId="{06449673-F4FC-A754-CCAA-0354142A0185}"/>
          </ac:spMkLst>
        </pc:spChg>
      </pc:sldChg>
      <pc:sldChg chg="modSp mod">
        <pc:chgData name="Malek Alkholy" userId="b8ea5062cb0c2681" providerId="LiveId" clId="{049D511A-8370-4DE2-B86E-D74754B54973}" dt="2025-07-30T12:40:43.779" v="455" actId="20577"/>
        <pc:sldMkLst>
          <pc:docMk/>
          <pc:sldMk cId="3503873305" sldId="654"/>
        </pc:sldMkLst>
        <pc:spChg chg="mod">
          <ac:chgData name="Malek Alkholy" userId="b8ea5062cb0c2681" providerId="LiveId" clId="{049D511A-8370-4DE2-B86E-D74754B54973}" dt="2025-07-30T10:47:40.334" v="43" actId="313"/>
          <ac:spMkLst>
            <pc:docMk/>
            <pc:sldMk cId="3503873305" sldId="654"/>
            <ac:spMk id="3" creationId="{5AE99B32-6722-4270-A55B-47FF8FBEC7EF}"/>
          </ac:spMkLst>
        </pc:spChg>
        <pc:spChg chg="mod">
          <ac:chgData name="Malek Alkholy" userId="b8ea5062cb0c2681" providerId="LiveId" clId="{049D511A-8370-4DE2-B86E-D74754B54973}" dt="2025-07-30T12:40:43.779" v="455" actId="20577"/>
          <ac:spMkLst>
            <pc:docMk/>
            <pc:sldMk cId="3503873305" sldId="654"/>
            <ac:spMk id="25" creationId="{065CD910-ACDB-6198-23F1-C196ACA92DD6}"/>
          </ac:spMkLst>
        </pc:spChg>
      </pc:sldChg>
      <pc:sldChg chg="modSp mod">
        <pc:chgData name="Malek Alkholy" userId="b8ea5062cb0c2681" providerId="LiveId" clId="{049D511A-8370-4DE2-B86E-D74754B54973}" dt="2025-07-30T12:10:57.511" v="308" actId="404"/>
        <pc:sldMkLst>
          <pc:docMk/>
          <pc:sldMk cId="2521961339" sldId="656"/>
        </pc:sldMkLst>
        <pc:spChg chg="mod">
          <ac:chgData name="Malek Alkholy" userId="b8ea5062cb0c2681" providerId="LiveId" clId="{049D511A-8370-4DE2-B86E-D74754B54973}" dt="2025-07-30T10:47:52.251" v="72" actId="313"/>
          <ac:spMkLst>
            <pc:docMk/>
            <pc:sldMk cId="2521961339" sldId="656"/>
            <ac:spMk id="3" creationId="{61F11D5A-CD1D-F223-3964-B1B1B09F7409}"/>
          </ac:spMkLst>
        </pc:spChg>
        <pc:spChg chg="mod">
          <ac:chgData name="Malek Alkholy" userId="b8ea5062cb0c2681" providerId="LiveId" clId="{049D511A-8370-4DE2-B86E-D74754B54973}" dt="2025-07-30T12:10:57.511" v="308" actId="404"/>
          <ac:spMkLst>
            <pc:docMk/>
            <pc:sldMk cId="2521961339" sldId="656"/>
            <ac:spMk id="25" creationId="{0303FF4F-C8CC-6683-1C3E-83C226CC33F0}"/>
          </ac:spMkLst>
        </pc:spChg>
      </pc:sldChg>
      <pc:sldChg chg="modSp mod">
        <pc:chgData name="Malek Alkholy" userId="b8ea5062cb0c2681" providerId="LiveId" clId="{049D511A-8370-4DE2-B86E-D74754B54973}" dt="2025-07-30T12:19:34.535" v="382" actId="403"/>
        <pc:sldMkLst>
          <pc:docMk/>
          <pc:sldMk cId="3782244296" sldId="660"/>
        </pc:sldMkLst>
        <pc:spChg chg="mod">
          <ac:chgData name="Malek Alkholy" userId="b8ea5062cb0c2681" providerId="LiveId" clId="{049D511A-8370-4DE2-B86E-D74754B54973}" dt="2025-07-30T10:47:42.124" v="47" actId="313"/>
          <ac:spMkLst>
            <pc:docMk/>
            <pc:sldMk cId="3782244296" sldId="660"/>
            <ac:spMk id="3" creationId="{A887E553-6EE0-04DF-6C94-1B854B7C2E3C}"/>
          </ac:spMkLst>
        </pc:spChg>
        <pc:spChg chg="mod">
          <ac:chgData name="Malek Alkholy" userId="b8ea5062cb0c2681" providerId="LiveId" clId="{049D511A-8370-4DE2-B86E-D74754B54973}" dt="2025-07-30T12:19:34.535" v="382" actId="403"/>
          <ac:spMkLst>
            <pc:docMk/>
            <pc:sldMk cId="3782244296" sldId="660"/>
            <ac:spMk id="25" creationId="{54E76E15-3482-4677-742A-C8DA64AB15C3}"/>
          </ac:spMkLst>
        </pc:spChg>
      </pc:sldChg>
      <pc:sldChg chg="modSp mod">
        <pc:chgData name="Malek Alkholy" userId="b8ea5062cb0c2681" providerId="LiveId" clId="{049D511A-8370-4DE2-B86E-D74754B54973}" dt="2025-07-30T12:43:38.699" v="458" actId="20577"/>
        <pc:sldMkLst>
          <pc:docMk/>
          <pc:sldMk cId="46820812" sldId="662"/>
        </pc:sldMkLst>
        <pc:spChg chg="mod">
          <ac:chgData name="Malek Alkholy" userId="b8ea5062cb0c2681" providerId="LiveId" clId="{049D511A-8370-4DE2-B86E-D74754B54973}" dt="2025-07-30T10:47:41.732" v="46" actId="313"/>
          <ac:spMkLst>
            <pc:docMk/>
            <pc:sldMk cId="46820812" sldId="662"/>
            <ac:spMk id="3" creationId="{EAA28B2F-F05A-0E1A-0BFB-926006CB7C62}"/>
          </ac:spMkLst>
        </pc:spChg>
        <pc:spChg chg="mod">
          <ac:chgData name="Malek Alkholy" userId="b8ea5062cb0c2681" providerId="LiveId" clId="{049D511A-8370-4DE2-B86E-D74754B54973}" dt="2025-07-30T12:43:38.699" v="458" actId="20577"/>
          <ac:spMkLst>
            <pc:docMk/>
            <pc:sldMk cId="46820812" sldId="662"/>
            <ac:spMk id="25" creationId="{04156F5D-6492-DB4B-A37B-4A3B63BC67B6}"/>
          </ac:spMkLst>
        </pc:spChg>
      </pc:sldChg>
      <pc:sldChg chg="modSp mod">
        <pc:chgData name="Malek Alkholy" userId="b8ea5062cb0c2681" providerId="LiveId" clId="{049D511A-8370-4DE2-B86E-D74754B54973}" dt="2025-07-30T12:16:04.353" v="336" actId="207"/>
        <pc:sldMkLst>
          <pc:docMk/>
          <pc:sldMk cId="1224737409" sldId="664"/>
        </pc:sldMkLst>
        <pc:spChg chg="mod">
          <ac:chgData name="Malek Alkholy" userId="b8ea5062cb0c2681" providerId="LiveId" clId="{049D511A-8370-4DE2-B86E-D74754B54973}" dt="2025-07-30T10:47:54.147" v="77" actId="313"/>
          <ac:spMkLst>
            <pc:docMk/>
            <pc:sldMk cId="1224737409" sldId="664"/>
            <ac:spMk id="3" creationId="{E337FAD0-1F1C-6750-12CB-E25FD928936C}"/>
          </ac:spMkLst>
        </pc:spChg>
        <pc:spChg chg="mod">
          <ac:chgData name="Malek Alkholy" userId="b8ea5062cb0c2681" providerId="LiveId" clId="{049D511A-8370-4DE2-B86E-D74754B54973}" dt="2025-07-30T12:16:04.353" v="336" actId="207"/>
          <ac:spMkLst>
            <pc:docMk/>
            <pc:sldMk cId="1224737409" sldId="664"/>
            <ac:spMk id="25" creationId="{AA55472B-E109-28E4-3C45-CC4EA97AE6F9}"/>
          </ac:spMkLst>
        </pc:spChg>
      </pc:sldChg>
      <pc:sldChg chg="modSp mod">
        <pc:chgData name="Malek Alkholy" userId="b8ea5062cb0c2681" providerId="LiveId" clId="{049D511A-8370-4DE2-B86E-D74754B54973}" dt="2025-07-30T12:47:09.409" v="475" actId="20577"/>
        <pc:sldMkLst>
          <pc:docMk/>
          <pc:sldMk cId="3164689600" sldId="666"/>
        </pc:sldMkLst>
        <pc:spChg chg="mod">
          <ac:chgData name="Malek Alkholy" userId="b8ea5062cb0c2681" providerId="LiveId" clId="{049D511A-8370-4DE2-B86E-D74754B54973}" dt="2025-07-30T10:47:54.527" v="78" actId="313"/>
          <ac:spMkLst>
            <pc:docMk/>
            <pc:sldMk cId="3164689600" sldId="666"/>
            <ac:spMk id="3" creationId="{C130D776-BF9F-3166-631C-926464869232}"/>
          </ac:spMkLst>
        </pc:spChg>
        <pc:spChg chg="mod">
          <ac:chgData name="Malek Alkholy" userId="b8ea5062cb0c2681" providerId="LiveId" clId="{049D511A-8370-4DE2-B86E-D74754B54973}" dt="2025-07-30T12:47:09.409" v="475" actId="20577"/>
          <ac:spMkLst>
            <pc:docMk/>
            <pc:sldMk cId="3164689600" sldId="666"/>
            <ac:spMk id="25" creationId="{5F385FA9-4360-6B6A-AF55-5A1C7AB9F3C4}"/>
          </ac:spMkLst>
        </pc:spChg>
      </pc:sldChg>
      <pc:sldChg chg="modSp mod">
        <pc:chgData name="Malek Alkholy" userId="b8ea5062cb0c2681" providerId="LiveId" clId="{049D511A-8370-4DE2-B86E-D74754B54973}" dt="2025-07-30T12:24:13.330" v="448" actId="404"/>
        <pc:sldMkLst>
          <pc:docMk/>
          <pc:sldMk cId="3014057216" sldId="668"/>
        </pc:sldMkLst>
      </pc:sldChg>
      <pc:sldChg chg="modSp mod">
        <pc:chgData name="Malek Alkholy" userId="b8ea5062cb0c2681" providerId="LiveId" clId="{049D511A-8370-4DE2-B86E-D74754B54973}" dt="2025-07-30T12:16:57.183" v="349" actId="2710"/>
        <pc:sldMkLst>
          <pc:docMk/>
          <pc:sldMk cId="428815180" sldId="670"/>
        </pc:sldMkLst>
      </pc:sldChg>
      <pc:sldChg chg="modSp mod">
        <pc:chgData name="Malek Alkholy" userId="b8ea5062cb0c2681" providerId="LiveId" clId="{049D511A-8370-4DE2-B86E-D74754B54973}" dt="2025-07-30T12:25:19.930" v="452" actId="20577"/>
        <pc:sldMkLst>
          <pc:docMk/>
          <pc:sldMk cId="1450212659" sldId="672"/>
        </pc:sldMkLst>
      </pc:sldChg>
      <pc:sldChg chg="modSp mod">
        <pc:chgData name="Malek Alkholy" userId="b8ea5062cb0c2681" providerId="LiveId" clId="{049D511A-8370-4DE2-B86E-D74754B54973}" dt="2025-07-30T12:24:51.468" v="451" actId="404"/>
        <pc:sldMkLst>
          <pc:docMk/>
          <pc:sldMk cId="1388600311" sldId="675"/>
        </pc:sldMkLst>
      </pc:sldChg>
      <pc:sldChg chg="modSp del mod">
        <pc:chgData name="Malek Alkholy" userId="b8ea5062cb0c2681" providerId="LiveId" clId="{049D511A-8370-4DE2-B86E-D74754B54973}" dt="2025-07-30T11:39:32.432" v="173" actId="47"/>
        <pc:sldMkLst>
          <pc:docMk/>
          <pc:sldMk cId="4156772381" sldId="679"/>
        </pc:sldMkLst>
      </pc:sldChg>
      <pc:sldChg chg="modSp del mod">
        <pc:chgData name="Malek Alkholy" userId="b8ea5062cb0c2681" providerId="LiveId" clId="{049D511A-8370-4DE2-B86E-D74754B54973}" dt="2025-07-30T11:39:33.406" v="174" actId="47"/>
        <pc:sldMkLst>
          <pc:docMk/>
          <pc:sldMk cId="2664142546" sldId="681"/>
        </pc:sldMkLst>
      </pc:sldChg>
      <pc:sldChg chg="modSp del mod">
        <pc:chgData name="Malek Alkholy" userId="b8ea5062cb0c2681" providerId="LiveId" clId="{049D511A-8370-4DE2-B86E-D74754B54973}" dt="2025-07-30T11:39:34.591" v="175" actId="47"/>
        <pc:sldMkLst>
          <pc:docMk/>
          <pc:sldMk cId="722185098" sldId="68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8/4/2025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06646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100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Ninth Lecture </a:t>
            </a:r>
          </a:p>
        </p:txBody>
      </p:sp>
      <p:sp>
        <p:nvSpPr>
          <p:cNvPr id="46" name="TextBox 45"/>
          <p:cNvSpPr txBox="1"/>
          <p:nvPr/>
        </p:nvSpPr>
        <p:spPr>
          <a:xfrm>
            <a:off x="329269" y="5104240"/>
            <a:ext cx="1790875" cy="1015663"/>
          </a:xfrm>
          <a:prstGeom prst="rect">
            <a:avLst/>
          </a:prstGeom>
          <a:noFill/>
        </p:spPr>
        <p:txBody>
          <a:bodyPr wrap="none" rtlCol="0">
            <a:spAutoFit/>
          </a:bodyPr>
          <a:lstStyle/>
          <a:p>
            <a:r>
              <a:rPr lang="en-US" sz="2000" dirty="0">
                <a:latin typeface="Alexandria" charset="0"/>
                <a:cs typeface="Alexandria" charset="0"/>
              </a:rPr>
              <a:t>LAW </a:t>
            </a:r>
            <a:r>
              <a:rPr lang="ar-EG" sz="2000" dirty="0">
                <a:latin typeface="Alexandria" charset="0"/>
                <a:cs typeface="Alexandria" charset="0"/>
              </a:rPr>
              <a:t>623</a:t>
            </a:r>
            <a:endParaRPr lang="en-US" sz="2000" dirty="0">
              <a:latin typeface="Alexandria" charset="0"/>
              <a:cs typeface="Alexandria" charset="0"/>
            </a:endParaRPr>
          </a:p>
          <a:p>
            <a:r>
              <a:rPr lang="ar-EG" sz="2000" dirty="0">
                <a:latin typeface="Alexandria" charset="0"/>
                <a:cs typeface="Alexandria" charset="0"/>
              </a:rPr>
              <a:t>قانون الأعمال</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579575"/>
            <a:ext cx="4091316" cy="118380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lnSpc>
                <a:spcPct val="150000"/>
              </a:lnSpc>
            </a:pPr>
            <a:r>
              <a:rPr lang="ar-EG" sz="2000" b="1" dirty="0">
                <a:solidFill>
                  <a:srgbClr val="00B0F0"/>
                </a:solidFill>
                <a:latin typeface="Alexandria" pitchFamily="2" charset="-78"/>
                <a:cs typeface="Alexandria" pitchFamily="2" charset="-78"/>
              </a:rPr>
              <a:t>المحاضرة التاسعة </a:t>
            </a:r>
          </a:p>
          <a:p>
            <a:pPr algn="ctr"/>
            <a:r>
              <a:rPr lang="ar-EG" sz="2000" b="1" dirty="0">
                <a:solidFill>
                  <a:srgbClr val="00B0F0"/>
                </a:solidFill>
                <a:latin typeface="Alexandria" pitchFamily="2" charset="-78"/>
                <a:cs typeface="Alexandria" pitchFamily="2" charset="-78"/>
              </a:rPr>
              <a:t>التوقيع الالكتروني</a:t>
            </a:r>
            <a:endParaRPr lang="en-US" sz="2000" b="1" dirty="0">
              <a:solidFill>
                <a:srgbClr val="00B0F0"/>
              </a:solidFill>
              <a:latin typeface="Alexandria" pitchFamily="2" charset="-78"/>
              <a:cs typeface="Alexandria" pitchFamily="2" charset="-78"/>
            </a:endParaRPr>
          </a:p>
          <a:p>
            <a:pPr algn="ctr">
              <a:lnSpc>
                <a:spcPct val="150000"/>
              </a:lnSpc>
            </a:pPr>
            <a:r>
              <a:rPr lang="ar-EG" sz="2000" b="1" dirty="0">
                <a:solidFill>
                  <a:srgbClr val="00B0F0"/>
                </a:solidFill>
                <a:latin typeface="Alexandria" pitchFamily="2" charset="-78"/>
                <a:cs typeface="Alexandria" pitchFamily="2" charset="-78"/>
              </a:rPr>
              <a:t> </a:t>
            </a:r>
            <a:endParaRPr lang="en-US" sz="2000" b="1" dirty="0">
              <a:solidFill>
                <a:srgbClr val="00B0F0"/>
              </a:solidFill>
              <a:latin typeface="Alexandria" pitchFamily="2" charset="-78"/>
              <a:cs typeface="Alexandria" pitchFamily="2" charset="-78"/>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790875" cy="707886"/>
          </a:xfrm>
          <a:prstGeom prst="rect">
            <a:avLst/>
          </a:prstGeom>
          <a:noFill/>
        </p:spPr>
        <p:txBody>
          <a:bodyPr wrap="none" rtlCol="0">
            <a:spAutoFit/>
          </a:bodyPr>
          <a:lstStyle/>
          <a:p>
            <a:r>
              <a:rPr lang="en-US" sz="2000" dirty="0">
                <a:latin typeface="Alexandria" charset="0"/>
                <a:cs typeface="Alexandria" charset="0"/>
              </a:rPr>
              <a:t>LAW 623</a:t>
            </a:r>
          </a:p>
          <a:p>
            <a:r>
              <a:rPr lang="ar-EG" sz="2000" dirty="0">
                <a:latin typeface="Alexandria" charset="0"/>
                <a:cs typeface="Alexandria" charset="0"/>
              </a:rPr>
              <a:t>قانون الأعمال</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2761205"/>
          </a:xfrm>
          <a:prstGeom prst="rect">
            <a:avLst/>
          </a:prstGeom>
          <a:noFill/>
        </p:spPr>
        <p:txBody>
          <a:bodyPr wrap="square">
            <a:spAutoFit/>
          </a:bodyPr>
          <a:lstStyle/>
          <a:p>
            <a:pPr algn="r">
              <a:lnSpc>
                <a:spcPct val="120000"/>
              </a:lnSpc>
            </a:pPr>
            <a:r>
              <a:rPr lang="ar-EG" sz="1600" b="1" dirty="0">
                <a:solidFill>
                  <a:srgbClr val="00B0F0"/>
                </a:solidFill>
                <a:latin typeface="Alexandria" pitchFamily="2" charset="-78"/>
                <a:cs typeface="Alexandria" pitchFamily="2" charset="-78"/>
              </a:rPr>
              <a:t>1-مفهوم التوقيع الالكتروني.</a:t>
            </a:r>
          </a:p>
          <a:p>
            <a:pPr algn="r">
              <a:lnSpc>
                <a:spcPct val="120000"/>
              </a:lnSpc>
            </a:pPr>
            <a:r>
              <a:rPr lang="ar-EG" sz="1600" b="1" dirty="0">
                <a:solidFill>
                  <a:srgbClr val="00B0F0"/>
                </a:solidFill>
                <a:latin typeface="Alexandria" pitchFamily="2" charset="-78"/>
                <a:cs typeface="Alexandria" pitchFamily="2" charset="-78"/>
              </a:rPr>
              <a:t> 2- شروط حجية التوقيع الالكتروني</a:t>
            </a:r>
          </a:p>
          <a:p>
            <a:pPr algn="r">
              <a:lnSpc>
                <a:spcPct val="120000"/>
              </a:lnSpc>
            </a:pPr>
            <a:r>
              <a:rPr lang="ar-EG" sz="1600" b="1" dirty="0">
                <a:solidFill>
                  <a:srgbClr val="00B0F0"/>
                </a:solidFill>
                <a:latin typeface="Alexandria" pitchFamily="2" charset="-78"/>
                <a:cs typeface="Alexandria" pitchFamily="2" charset="-78"/>
              </a:rPr>
              <a:t>3- الحماية الجنائية للتوقيع الالكتروني .</a:t>
            </a:r>
          </a:p>
          <a:p>
            <a:pPr algn="r" rtl="1">
              <a:lnSpc>
                <a:spcPct val="120000"/>
              </a:lnSpc>
            </a:pPr>
            <a:endParaRPr lang="ar-EG" sz="1600" b="1" dirty="0">
              <a:solidFill>
                <a:srgbClr val="00B0F0"/>
              </a:solidFill>
              <a:latin typeface="Alexandria" pitchFamily="2" charset="-78"/>
              <a:cs typeface="Alexandria" pitchFamily="2" charset="-78"/>
            </a:endParaRPr>
          </a:p>
          <a:p>
            <a:pPr algn="r" rtl="1">
              <a:lnSpc>
                <a:spcPct val="120000"/>
              </a:lnSpc>
            </a:pPr>
            <a:endParaRPr lang="en-US" b="1" dirty="0">
              <a:solidFill>
                <a:srgbClr val="00B0F0"/>
              </a:solidFill>
              <a:latin typeface="Alexandria" pitchFamily="2" charset="-78"/>
              <a:cs typeface="Alexandria" pitchFamily="2" charset="-78"/>
            </a:endParaRPr>
          </a:p>
          <a:p>
            <a:pPr algn="r" rtl="1">
              <a:lnSpc>
                <a:spcPct val="120000"/>
              </a:lnSpc>
            </a:pPr>
            <a:endParaRPr lang="en-US" sz="1200" dirty="0">
              <a:solidFill>
                <a:schemeClr val="bg1"/>
              </a:solidFill>
              <a:latin typeface="Alexandria" pitchFamily="2" charset="-78"/>
              <a:cs typeface="Alexandria" pitchFamily="2" charset="-78"/>
            </a:endParaRPr>
          </a:p>
          <a:p>
            <a:pPr algn="r">
              <a:lnSpc>
                <a:spcPct val="150000"/>
              </a:lnSpc>
            </a:pPr>
            <a:endParaRPr lang="ar-EG" sz="1400" b="1" dirty="0">
              <a:solidFill>
                <a:srgbClr val="00B0F0"/>
              </a:solidFill>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5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1435" y="1284514"/>
            <a:ext cx="7839565" cy="522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إن الانتشار الواسع والمذهل للتجارة الإلكترونية واللجوء المتنامي للعقود الإلكترونية، أدى</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إلى ضرورة البحث عن بديل للتوقيع التقليدي،حتى لا يكون عقبة أمام التعاملات الإلكترونية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عبر الإنترنت، الأمر الذي أسفر عن إيجاد شكل جديد غير مألوف من التوقيعات وهو التوقيع</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الإلكتروني،الذي يختلف في شكله ومضمونه وتكنولوجيته عن التوقيع التقليدي، بإعتباره يوضع</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على محررات تختلف بدورها عن المحررات الورقية.</a:t>
            </a:r>
            <a:r>
              <a:rPr lang="en-US" sz="1600" dirty="0">
                <a:solidFill>
                  <a:schemeClr val="tx1"/>
                </a:solidFill>
                <a:latin typeface="Alexandria" pitchFamily="2" charset="-78"/>
                <a:cs typeface="Alexandria" pitchFamily="2" charset="-78"/>
              </a:rPr>
              <a:t> </a:t>
            </a: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نتطرق للحديث عن تعريف التوقيع الإلكتروني، ثم نتناول صور وخصائص التوقيع الإلكتروني .سنعرض أولا التعريفات التي أدرجت للتوقيع الإلكتروني فقها وقضاء،" ثم نتطرق بعد ذلك لأهم تعريفاته القانونية .</a:t>
            </a:r>
            <a:endParaRPr lang="en-US"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26D6CC1C-7640-7CA3-0F03-32513C03E7FF}"/>
              </a:ext>
            </a:extLst>
          </p:cNvPr>
          <p:cNvSpPr txBox="1"/>
          <p:nvPr/>
        </p:nvSpPr>
        <p:spPr>
          <a:xfrm>
            <a:off x="3811832" y="606968"/>
            <a:ext cx="6167283" cy="2677656"/>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                أولاً: مفهوم التوقيع الإلكتروني</a:t>
            </a: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4" name="Picture 3">
            <a:extLst>
              <a:ext uri="{FF2B5EF4-FFF2-40B4-BE49-F238E27FC236}">
                <a16:creationId xmlns:a16="http://schemas.microsoft.com/office/drawing/2014/main" id="{4DA120E9-9C04-5001-817F-5BE2296CB0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77" y="1658122"/>
            <a:ext cx="3153358" cy="3916341"/>
          </a:xfrm>
          <a:prstGeom prst="rect">
            <a:avLst/>
          </a:prstGeom>
        </p:spPr>
      </p:pic>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9913A-FF5B-A41F-8749-584A86A5DD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EA524-73E3-D19A-FC5E-02A108D749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9F4105-0B87-9713-FD4B-3CF15734B8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5A9E7D-E290-9A89-1C3B-9E71014D1F12}"/>
              </a:ext>
            </a:extLst>
          </p:cNvPr>
          <p:cNvSpPr/>
          <p:nvPr/>
        </p:nvSpPr>
        <p:spPr>
          <a:xfrm>
            <a:off x="4038600" y="826759"/>
            <a:ext cx="7807959" cy="5967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b="1" kern="100" dirty="0">
                <a:solidFill>
                  <a:srgbClr val="00AEEF"/>
                </a:solidFill>
                <a:latin typeface="Alexandria" pitchFamily="2" charset="-78"/>
                <a:ea typeface="Calibri" panose="020F0502020204030204" pitchFamily="34" charset="0"/>
                <a:cs typeface="Alexandria" pitchFamily="2" charset="-78"/>
              </a:rPr>
              <a:t>1- تعريف التوقيع الالكتروني :</a:t>
            </a:r>
          </a:p>
          <a:p>
            <a:pPr algn="justLow" rtl="1"/>
            <a:r>
              <a:rPr lang="ar-EG" b="1" dirty="0">
                <a:solidFill>
                  <a:srgbClr val="00AEEF"/>
                </a:solidFill>
                <a:latin typeface="Alexandria" pitchFamily="2" charset="-78"/>
                <a:cs typeface="Alexandria" pitchFamily="2" charset="-78"/>
              </a:rPr>
              <a:t>أ- التعريف الفقهي والقضائي للتوقيع الإلكتروني:</a:t>
            </a:r>
          </a:p>
          <a:p>
            <a:pPr algn="justLow" rtl="1">
              <a:lnSpc>
                <a:spcPct val="150000"/>
              </a:lnSpc>
            </a:pPr>
            <a:r>
              <a:rPr lang="ar-EG" sz="1600" dirty="0">
                <a:solidFill>
                  <a:srgbClr val="2D3956"/>
                </a:solidFill>
                <a:latin typeface="Alexandria" pitchFamily="2" charset="-78"/>
                <a:cs typeface="Alexandria" pitchFamily="2" charset="-78"/>
              </a:rPr>
              <a:t>قبل أن يتم تجسيد التوقيع الإلكتروني قانونا،اختلف الفقه والقضاء في تعريفه وايجاد معنى التعريف الفقهي للتوقيع الإلكتروني.</a:t>
            </a:r>
          </a:p>
          <a:p>
            <a:pPr algn="justLow" rtl="1">
              <a:lnSpc>
                <a:spcPct val="150000"/>
              </a:lnSpc>
            </a:pPr>
            <a:r>
              <a:rPr lang="ar-EG" sz="1600" dirty="0">
                <a:solidFill>
                  <a:srgbClr val="2D3956"/>
                </a:solidFill>
                <a:latin typeface="Alexandria" pitchFamily="2" charset="-78"/>
                <a:cs typeface="Alexandria" pitchFamily="2" charset="-78"/>
              </a:rPr>
              <a:t>عرف بعض الفقهاء التوقيع الإلكتروني بأنه مجموعة من الإجراءات التقنية التي تمكن من تحديد شخصية من تصدر عنه هذه الإجراءات، وقبوله بمضمون التصرف الذي يصدر التوقيع بشأنه .</a:t>
            </a:r>
          </a:p>
          <a:p>
            <a:pPr algn="justLow" rtl="1">
              <a:lnSpc>
                <a:spcPct val="150000"/>
              </a:lnSpc>
            </a:pPr>
            <a:r>
              <a:rPr lang="ar-EG" sz="1600" dirty="0">
                <a:solidFill>
                  <a:srgbClr val="2D3956"/>
                </a:solidFill>
                <a:latin typeface="Alexandria" pitchFamily="2" charset="-78"/>
                <a:cs typeface="Alexandria" pitchFamily="2" charset="-78"/>
              </a:rPr>
              <a:t>وعرفه البعض الآخر بأنه علامة أو رمز متمايز يعود على شخص بعينه،من خلاله يعبر الشخص عن إرادته، ويؤكد حقيقة البيانات المتضمنة في المستند الذي وقعه.</a:t>
            </a:r>
          </a:p>
          <a:p>
            <a:pPr algn="justLow" rtl="1">
              <a:lnSpc>
                <a:spcPct val="150000"/>
              </a:lnSpc>
            </a:pPr>
            <a:r>
              <a:rPr lang="ar-EG" sz="1600" dirty="0">
                <a:solidFill>
                  <a:srgbClr val="2D3956"/>
                </a:solidFill>
                <a:latin typeface="Alexandria" pitchFamily="2" charset="-78"/>
                <a:cs typeface="Alexandria" pitchFamily="2" charset="-78"/>
              </a:rPr>
              <a:t>نستنتج من هذه التعريفات،بأن مسألة وضع تعريف فقهي دقيق للتوقيع الإلكتروني ارتكزت في الأساس على بعض المحاولات المستندة على تحديد الوظيفة المزدوجة المتمثلة في التحقق من الشخصية و الرضا كتعبير عن الإرادة ، وبالتالي متى حقق التوقيع هاتين الوظيفتين اعتبر توقيعا،سواء اتخذ الشكل اليدوي أو الإلكتروني.</a:t>
            </a:r>
            <a:endParaRPr lang="en-US" sz="1600" dirty="0">
              <a:solidFill>
                <a:srgbClr val="2D3956"/>
              </a:solidFill>
              <a:latin typeface="Alexandria" pitchFamily="2" charset="-78"/>
              <a:cs typeface="Alexandria" pitchFamily="2" charset="-78"/>
            </a:endParaRPr>
          </a:p>
          <a:p>
            <a:pPr algn="justLow" rtl="1"/>
            <a:endParaRPr lang="ar-EG" sz="1600" dirty="0"/>
          </a:p>
          <a:p>
            <a:pPr algn="justLow" rtl="1"/>
            <a:endParaRPr lang="ar-EG" sz="1600" dirty="0"/>
          </a:p>
          <a:p>
            <a:pPr algn="justLow" rtl="1"/>
            <a:endParaRPr lang="ar-EG" sz="1600" dirty="0"/>
          </a:p>
          <a:p>
            <a:pPr algn="justLow" rtl="1"/>
            <a:endParaRPr lang="ar-EG" sz="1600" dirty="0"/>
          </a:p>
        </p:txBody>
      </p:sp>
      <p:pic>
        <p:nvPicPr>
          <p:cNvPr id="5" name="Graphic 21">
            <a:extLst>
              <a:ext uri="{FF2B5EF4-FFF2-40B4-BE49-F238E27FC236}">
                <a16:creationId xmlns:a16="http://schemas.microsoft.com/office/drawing/2014/main" id="{B94502B9-41CE-F258-AC51-0C58079CB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062549B-2C3F-1D45-6ADA-0B39C4C0B80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49F91D6B-771C-EA51-EE74-252E0BBDF8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77" y="1658122"/>
            <a:ext cx="3153358" cy="3916341"/>
          </a:xfrm>
          <a:prstGeom prst="rect">
            <a:avLst/>
          </a:prstGeom>
        </p:spPr>
      </p:pic>
    </p:spTree>
    <p:extLst>
      <p:ext uri="{BB962C8B-B14F-4D97-AF65-F5344CB8AC3E}">
        <p14:creationId xmlns:p14="http://schemas.microsoft.com/office/powerpoint/2010/main" val="172014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6FC8B-08E0-E858-D978-DD44690893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38657D-A44D-DC02-9191-1CDE628412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301CED-BD9A-7DDE-2136-CC7E1CC6B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5CD910-ACDB-6198-23F1-C196ACA92DD6}"/>
              </a:ext>
            </a:extLst>
          </p:cNvPr>
          <p:cNvSpPr/>
          <p:nvPr/>
        </p:nvSpPr>
        <p:spPr>
          <a:xfrm>
            <a:off x="4615877" y="680430"/>
            <a:ext cx="6879770" cy="6314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b="1" dirty="0">
                <a:solidFill>
                  <a:srgbClr val="00AEEF"/>
                </a:solidFill>
                <a:latin typeface="Alexandria" pitchFamily="2" charset="-78"/>
                <a:cs typeface="Alexandria" pitchFamily="2" charset="-78"/>
              </a:rPr>
              <a:t>التعريف القضائي للتوقيع الإلكتروني:</a:t>
            </a:r>
          </a:p>
          <a:p>
            <a:pPr algn="justLow" rtl="1">
              <a:lnSpc>
                <a:spcPct val="150000"/>
              </a:lnSpc>
            </a:pPr>
            <a:r>
              <a:rPr lang="ar-EG" sz="1600" dirty="0">
                <a:solidFill>
                  <a:srgbClr val="2D3956"/>
                </a:solidFill>
                <a:latin typeface="Alexandria" pitchFamily="2" charset="-78"/>
                <a:cs typeface="Alexandria" pitchFamily="2" charset="-78"/>
              </a:rPr>
              <a:t>سلكت محكمة النقض الفرنسية في تعريفها للتوقيع الإلكتروني مسلك تعريفه على ضوء</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التوقيع التقليدي، فبعدما عرفت هذا الأخير بأنه:(( شهادة بخط اليد تكشف عن رضاء الموقع بهذا التصرف وتمكن من التحقق من إسناد التوقيع لصاحب الوثيقة))، قررت بأن هذه الطريقة الحديثة للتوقيع الإلكتروني تقدم نفس الضمانات للتوقيع اليدوي الذي يمكن أن يكون مقلدا،بينما الرمز السري لا يمكن أن يكون إلا لصاحب الكارت فقط.</a:t>
            </a:r>
          </a:p>
          <a:p>
            <a:pPr algn="justLow" rtl="1">
              <a:lnSpc>
                <a:spcPct val="150000"/>
              </a:lnSpc>
            </a:pPr>
            <a:r>
              <a:rPr lang="ar-EG" sz="1600" dirty="0">
                <a:solidFill>
                  <a:srgbClr val="2D3956"/>
                </a:solidFill>
                <a:latin typeface="Alexandria" pitchFamily="2" charset="-78"/>
                <a:cs typeface="Alexandria" pitchFamily="2" charset="-78"/>
              </a:rPr>
              <a:t>كما كرس القضاء ذلك أحكامه نحو الاعتداد بهذا النوع الجديد من التوقيعات،وبين بأنه يشكل توقيعا صحيحا معتد به قانونا،کل رمز خطي مميز وخاص يسمح بتحديد وتشخيص صاحبه دون لبس ولا غموض، وانصراف إرادته الصريحة الالتزام بمحتوى ما تم التوقيع عليه بعد . وقد أقر هذا الاتجاه للقضاء الفرنسي في حكم لمحكمة النقض المصرية في 1989/11/08بخصوص قبول التوقيع الرقمي في حالات الوفاء بالبطاقة البنكية تطبيقا لحكم محكمة النقض الفرنسية في حكمها السابق المشهور بقضية"كريكيداس" .</a:t>
            </a:r>
            <a:endParaRPr lang="en-US" sz="1600"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7AD1FF0-A057-3A5A-C799-E790E77EA6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9B32-6722-4270-A55B-47FF8FBEC7EF}"/>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6639F1D3-C44E-196C-C194-4CD0A3ED3B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8068" y="1470828"/>
            <a:ext cx="3153358" cy="3916341"/>
          </a:xfrm>
          <a:prstGeom prst="rect">
            <a:avLst/>
          </a:prstGeom>
        </p:spPr>
      </p:pic>
    </p:spTree>
    <p:extLst>
      <p:ext uri="{BB962C8B-B14F-4D97-AF65-F5344CB8AC3E}">
        <p14:creationId xmlns:p14="http://schemas.microsoft.com/office/powerpoint/2010/main" val="3503873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1435" y="1155869"/>
            <a:ext cx="7632735" cy="5365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من مجمل هذه الأحكام يتضح بأن التوقيع الإلكتروني وسيلة حديثة لتحديد</a:t>
            </a:r>
          </a:p>
          <a:p>
            <a:pPr algn="justLow" rtl="1">
              <a:lnSpc>
                <a:spcPct val="150000"/>
              </a:lnSpc>
            </a:pPr>
            <a:r>
              <a:rPr lang="ar-EG" sz="1600" dirty="0">
                <a:solidFill>
                  <a:srgbClr val="2D3956"/>
                </a:solidFill>
                <a:latin typeface="Alexandria" pitchFamily="2" charset="-78"/>
                <a:cs typeface="Alexandria" pitchFamily="2" charset="-78"/>
              </a:rPr>
              <a:t> هوية صاحب التوقيع ورضائه بالتصرف القانوني الموقع عليها، وبالتالي يقوم بذات وظائف التوقيع التقليدي المعهود،كل ما هنالك أنه ينشأ عبر وسيط إلكتروني،استجابة لنوعية المعاملات التي تعتبر بدورها إلكترونية ووجب توقيعها إلكترونيا، كونه لا مكان فيها للإجراءات اليدوية، وأيا كانت الألفاظ أو العبارات المستعملة في تعريفه فإنها تتحدد في المضمون وهو تحديد هوية الشخص الموقع وتمييزه عن غيره،حيث العبرة بالمساواة الوظيفية بين النوعين من التوقيعات.</a:t>
            </a:r>
          </a:p>
          <a:p>
            <a:pPr algn="justLow" rtl="1">
              <a:lnSpc>
                <a:spcPct val="150000"/>
              </a:lnSpc>
            </a:pPr>
            <a:r>
              <a:rPr lang="ar-EG" sz="1600" b="1" dirty="0">
                <a:solidFill>
                  <a:srgbClr val="00AEEF"/>
                </a:solidFill>
                <a:latin typeface="Alexandria" pitchFamily="2" charset="-78"/>
                <a:cs typeface="Alexandria" pitchFamily="2" charset="-78"/>
              </a:rPr>
              <a:t>ب-التعريف التشريعي للتوقيع الإلكتروني:</a:t>
            </a:r>
          </a:p>
          <a:p>
            <a:pPr algn="justLow" rtl="1">
              <a:lnSpc>
                <a:spcPct val="150000"/>
              </a:lnSpc>
            </a:pPr>
            <a:r>
              <a:rPr lang="ar-EG" sz="1600" dirty="0">
                <a:solidFill>
                  <a:srgbClr val="2D3956"/>
                </a:solidFill>
                <a:latin typeface="Alexandria" pitchFamily="2" charset="-78"/>
                <a:cs typeface="Alexandria" pitchFamily="2" charset="-78"/>
              </a:rPr>
              <a:t>اهتمت غالبية القوانين، وعلى جميع المستويات بالتوقيع الإلكتروني،فقد كان هذا الأخيرمحل اهتمام من قبل المنظمات سواء الدولية أو الإقليمية، لتتبعها بعد ذلك تشريعات مختلف الدول.</a:t>
            </a:r>
          </a:p>
          <a:p>
            <a:pPr algn="justLow" rtl="1"/>
            <a:endParaRPr lang="ar-EG" sz="1600" dirty="0">
              <a:solidFill>
                <a:schemeClr val="tx1"/>
              </a:solidFill>
            </a:endParaRPr>
          </a:p>
          <a:p>
            <a:pPr algn="justLow" rtl="1"/>
            <a:endParaRPr lang="ar-EG" sz="1600" dirty="0">
              <a:solidFill>
                <a:schemeClr val="tx1"/>
              </a:solidFill>
            </a:endParaRPr>
          </a:p>
          <a:p>
            <a:pPr algn="justLow" rtl="1"/>
            <a:endParaRPr lang="ar-EG" sz="16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19ED0CB6-FF14-C312-FDDD-2252C59B1B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77" y="1658122"/>
            <a:ext cx="3153358" cy="3916341"/>
          </a:xfrm>
          <a:prstGeom prst="rect">
            <a:avLst/>
          </a:prstGeom>
        </p:spPr>
      </p:pic>
    </p:spTree>
    <p:extLst>
      <p:ext uri="{BB962C8B-B14F-4D97-AF65-F5344CB8AC3E}">
        <p14:creationId xmlns:p14="http://schemas.microsoft.com/office/powerpoint/2010/main" val="2363337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0039" y="546619"/>
            <a:ext cx="7408206" cy="6132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accent6">
                  <a:lumMod val="75000"/>
                </a:schemeClr>
              </a:solidFill>
              <a:latin typeface="Alexandria" pitchFamily="2" charset="-78"/>
              <a:cs typeface="Alexandria" pitchFamily="2" charset="-78"/>
            </a:endParaRPr>
          </a:p>
          <a:p>
            <a:pPr algn="justLow" rtl="1">
              <a:lnSpc>
                <a:spcPct val="150000"/>
              </a:lnSpc>
            </a:pPr>
            <a:endParaRPr lang="en-US" sz="1600" dirty="0">
              <a:solidFill>
                <a:schemeClr val="accent6">
                  <a:lumMod val="75000"/>
                </a:schemeClr>
              </a:solidFill>
              <a:latin typeface="Alexandria" pitchFamily="2" charset="-78"/>
              <a:cs typeface="Alexandria" pitchFamily="2" charset="-78"/>
            </a:endParaRPr>
          </a:p>
          <a:p>
            <a:pPr algn="justLow" rtl="1">
              <a:lnSpc>
                <a:spcPct val="150000"/>
              </a:lnSpc>
            </a:pPr>
            <a:endParaRPr lang="en-US" sz="1600" dirty="0">
              <a:solidFill>
                <a:schemeClr val="accent6">
                  <a:lumMod val="75000"/>
                </a:schemeClr>
              </a:solidFill>
              <a:latin typeface="Alexandria" pitchFamily="2" charset="-78"/>
              <a:cs typeface="Alexandria" pitchFamily="2" charset="-78"/>
            </a:endParaRPr>
          </a:p>
          <a:p>
            <a:pPr algn="justLow" rtl="1">
              <a:lnSpc>
                <a:spcPct val="150000"/>
              </a:lnSpc>
            </a:pPr>
            <a:endParaRPr lang="en-US" sz="1600" dirty="0">
              <a:solidFill>
                <a:schemeClr val="accent6">
                  <a:lumMod val="75000"/>
                </a:schemeClr>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 </a:t>
            </a:r>
            <a:r>
              <a:rPr lang="ar-EG" b="1" dirty="0">
                <a:solidFill>
                  <a:srgbClr val="00AEEF"/>
                </a:solidFill>
                <a:latin typeface="Alexandria" pitchFamily="2" charset="-78"/>
                <a:cs typeface="Alexandria" pitchFamily="2" charset="-78"/>
              </a:rPr>
              <a:t>ج- تعريف التوقيع الإلكتروني وفقا للمنظمات الدولية والتوجيهات الأوروبية:</a:t>
            </a:r>
          </a:p>
          <a:p>
            <a:pPr algn="justLow" rtl="1">
              <a:lnSpc>
                <a:spcPct val="150000"/>
              </a:lnSpc>
            </a:pPr>
            <a:r>
              <a:rPr lang="ar-EG" sz="1600" dirty="0">
                <a:solidFill>
                  <a:srgbClr val="2D3956"/>
                </a:solidFill>
                <a:latin typeface="Alexandria" pitchFamily="2" charset="-78"/>
                <a:cs typeface="Alexandria" pitchFamily="2" charset="-78"/>
              </a:rPr>
              <a:t>كانت الخطوة الأولى الفعلية لميلاد التوقيع الإلكتروني تشريعيا،هي صدور القانون النموذجي للتجارة الإلكترونية الدولية لسنة1996 وقد عرف التوقيع الإلكتروني في المادة07 على أنه » عندما يشترط القانون وجود توقيع من شخص يستوي ذلك الشرط بالنسبة إلى رسالة البيانات إذا:</a:t>
            </a:r>
          </a:p>
          <a:p>
            <a:pPr algn="justLow" rtl="1">
              <a:lnSpc>
                <a:spcPct val="150000"/>
              </a:lnSpc>
            </a:pPr>
            <a:r>
              <a:rPr lang="ar-EG" sz="1600" dirty="0">
                <a:solidFill>
                  <a:srgbClr val="2D3956"/>
                </a:solidFill>
                <a:latin typeface="Alexandria" pitchFamily="2" charset="-78"/>
                <a:cs typeface="Alexandria" pitchFamily="2" charset="-78"/>
              </a:rPr>
              <a:t>أ/ استخدمت طريقة لتعيين هوية ذلك الشخص والتدليل على موافقة ذلك الشخص على المعلومات الواردة في رسالة البيانات.</a:t>
            </a:r>
          </a:p>
          <a:p>
            <a:pPr algn="justLow" rtl="1">
              <a:lnSpc>
                <a:spcPct val="150000"/>
              </a:lnSpc>
            </a:pPr>
            <a:r>
              <a:rPr lang="ar-EG" sz="1600" dirty="0">
                <a:solidFill>
                  <a:srgbClr val="2D3956"/>
                </a:solidFill>
                <a:latin typeface="Alexandria" pitchFamily="2" charset="-78"/>
                <a:cs typeface="Alexandria" pitchFamily="2" charset="-78"/>
              </a:rPr>
              <a:t>ب/ كانت تلك الطريقة جديرة بالتعويل عليها بالقدر المناسب للغرض الذي أنشئت أو أبلغت من أجله رسالة البيانات،في ضوء كل الظروف،بما في ذلك أي إتفاق متصل بالأمر»؟ .</a:t>
            </a:r>
          </a:p>
          <a:p>
            <a:pPr algn="justLow" rtl="1">
              <a:lnSpc>
                <a:spcPct val="150000"/>
              </a:lnSpc>
            </a:pPr>
            <a:r>
              <a:rPr lang="ar-EG" sz="1600" dirty="0">
                <a:solidFill>
                  <a:srgbClr val="2D3956"/>
                </a:solidFill>
                <a:latin typeface="Alexandria" pitchFamily="2" charset="-78"/>
                <a:cs typeface="Alexandria" pitchFamily="2" charset="-78"/>
              </a:rPr>
              <a:t>هذا التعريف ركز على ضرورة قيام التوقيع الإلكتروني بالوظائف التقليدية للتوقيع وهي تمييز هوية الشخص،والتعبير عن رضائه الارتباط بالعمل القانوني، على نحو ما ورد في الفقرة،(أ) كما ركز أيضا على أنه يتعين أن تكون طريقة التوقيع الإلكتروني،والواردة في الفقرة (ب)طريقة موثوقا بها،ولم يحدد تلك الطرق أو الإجراءات التي يتعين إتباعها، وإنما تركها لكل دولة تحددها بطريقتها ووفقا لتشريعاتها.</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8AC22C0C-10E4-F92D-E854-6216A5995C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77" y="1658122"/>
            <a:ext cx="3153358" cy="3916341"/>
          </a:xfrm>
          <a:prstGeom prst="rect">
            <a:avLst/>
          </a:prstGeom>
        </p:spPr>
      </p:pic>
    </p:spTree>
    <p:extLst>
      <p:ext uri="{BB962C8B-B14F-4D97-AF65-F5344CB8AC3E}">
        <p14:creationId xmlns:p14="http://schemas.microsoft.com/office/powerpoint/2010/main" val="1692542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93166-EACC-F0AD-1457-9BFE76A611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ED7D16-61A2-B4D7-B340-337C71D05D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A1FDCB-D59C-F548-4708-48961385C23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4156F5D-6492-DB4B-A37B-4A3B63BC67B6}"/>
              </a:ext>
            </a:extLst>
          </p:cNvPr>
          <p:cNvSpPr/>
          <p:nvPr/>
        </p:nvSpPr>
        <p:spPr>
          <a:xfrm>
            <a:off x="2485572" y="952844"/>
            <a:ext cx="8942671" cy="504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وجاء بعد ذلك قانون اليونسترال للتوقيعات الإلكترونية لعام ،2001 وتحديدا في نص المادة2/أ التي عرفت التوقيع الإلكتروني بأنه (( بيانات في شكل إلكتروني مدرجة في رسالة بیانات، أو مضافة إليها أو مرتبطة بها منطقيا، يجوز أن تستخدم لتعيين هوية الموقع بالنسبة إلى رسالة البيانات، ولبيان موافقة الموقع على المعلومات الواردة في رسالة البيانات) .</a:t>
            </a:r>
          </a:p>
          <a:p>
            <a:pPr algn="justLow" rtl="1">
              <a:lnSpc>
                <a:spcPct val="150000"/>
              </a:lnSpc>
            </a:pPr>
            <a:r>
              <a:rPr lang="ar-EG" sz="1600" dirty="0">
                <a:solidFill>
                  <a:srgbClr val="2D3956"/>
                </a:solidFill>
                <a:latin typeface="Alexandria" pitchFamily="2" charset="-78"/>
                <a:cs typeface="Alexandria" pitchFamily="2" charset="-78"/>
              </a:rPr>
              <a:t>ويظهر من خلال التعريف السابق،أن القانون النموذجي قد اهتم بمسألتين هما هوية الشخص الموقع وبيان موافقته على المعلومات الواردة في المحرر،وهو بذلك انسجم مع الأصل العام للتوقيع في الدلالة على شخص الموقع، وللتأكيد على أن إرادته قد اتجهت للالتزام بما وقع عليه.</a:t>
            </a:r>
          </a:p>
          <a:p>
            <a:pPr algn="justLow" rtl="1">
              <a:lnSpc>
                <a:spcPct val="150000"/>
              </a:lnSpc>
            </a:pPr>
            <a:r>
              <a:rPr lang="ar-EG" sz="1600" dirty="0">
                <a:solidFill>
                  <a:srgbClr val="2D3956"/>
                </a:solidFill>
                <a:latin typeface="Alexandria" pitchFamily="2" charset="-78"/>
                <a:cs typeface="Alexandria" pitchFamily="2" charset="-78"/>
              </a:rPr>
              <a:t>أما التوجيه الأوروبي رقم 1999/93، فقد عرف التوقيع الإلكتروني في الفقرة الأولى من المادة الثانية بأنه (( عبارة عن معطيات ذات شكل إلكتروني مرتبطة أو مدرجة بمعطيات إلكترونية أخرى التي يمكنها أن تقوم بوظيفة التعريف)) .</a:t>
            </a:r>
          </a:p>
          <a:p>
            <a:pPr algn="r" rtl="1">
              <a:lnSpc>
                <a:spcPct val="107000"/>
              </a:lnSpc>
              <a:spcAft>
                <a:spcPts val="800"/>
              </a:spcAft>
            </a:pPr>
            <a:endParaRPr lang="en-US" sz="1600" b="1" kern="100" dirty="0">
              <a:solidFill>
                <a:schemeClr val="bg1"/>
              </a:solidFill>
              <a:latin typeface="Alexandria" pitchFamily="2" charset="-78"/>
              <a:ea typeface="Calibri" panose="020F0502020204030204" pitchFamily="34" charset="0"/>
            </a:endParaRPr>
          </a:p>
        </p:txBody>
      </p:sp>
      <p:pic>
        <p:nvPicPr>
          <p:cNvPr id="5" name="Graphic 21">
            <a:extLst>
              <a:ext uri="{FF2B5EF4-FFF2-40B4-BE49-F238E27FC236}">
                <a16:creationId xmlns:a16="http://schemas.microsoft.com/office/drawing/2014/main" id="{FBDFFC10-2FEC-A63D-1F74-DAEDB2606A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AA28B2F-F05A-0E1A-0BFB-926006CB7C62}"/>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6820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569C9-F068-62D3-3037-DDAF544F58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3A8A7A-742B-A086-ACB1-DAC72798CA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65E2CF-FD4A-7296-C3EE-0C4AACDC7F7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E76E15-3482-4677-742A-C8DA64AB15C3}"/>
              </a:ext>
            </a:extLst>
          </p:cNvPr>
          <p:cNvSpPr/>
          <p:nvPr/>
        </p:nvSpPr>
        <p:spPr>
          <a:xfrm>
            <a:off x="1894114" y="1155869"/>
            <a:ext cx="9534129" cy="5523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وقد ميز التوجيه الأوروبي المذكور بين نوعين من التوقيع، التوقيع الإلكتروني المتقدم أو المؤمن والتوقيع الإلكتروني البسيط أو العادي ، فالتوقيع الإلكتروني المؤمن هو الذي يكون معتمدا من أحد مقدمي خدمات التصديق الإلكتروني،والذي يمنح شهادة تفيد صحة هذا التوقيع،بعد التحقق من نسبة التوقيع إلى صاحبه،ويتمتع هذا التوقيع بالحجية القانونية الكاملة في الإثبات إذا توفر على شروط معينة وفقا للفقرة الثانية من المادة الثانية من التوجيه المشار</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إليه وهي: </a:t>
            </a:r>
          </a:p>
          <a:p>
            <a:pPr algn="justLow" rtl="1">
              <a:lnSpc>
                <a:spcPct val="150000"/>
              </a:lnSpc>
            </a:pPr>
            <a:r>
              <a:rPr lang="ar-EG" sz="1600" dirty="0">
                <a:solidFill>
                  <a:srgbClr val="2D3956"/>
                </a:solidFill>
                <a:latin typeface="Alexandria" pitchFamily="2" charset="-78"/>
                <a:cs typeface="Alexandria" pitchFamily="2" charset="-78"/>
              </a:rPr>
              <a:t>أ/ أن يرتبط التوقيع بشخص الموقع .</a:t>
            </a:r>
          </a:p>
          <a:p>
            <a:pPr algn="justLow" rtl="1">
              <a:lnSpc>
                <a:spcPct val="150000"/>
              </a:lnSpc>
            </a:pPr>
            <a:r>
              <a:rPr lang="ar-EG" sz="1600" dirty="0">
                <a:solidFill>
                  <a:srgbClr val="2D3956"/>
                </a:solidFill>
                <a:latin typeface="Alexandria" pitchFamily="2" charset="-78"/>
                <a:cs typeface="Alexandria" pitchFamily="2" charset="-78"/>
              </a:rPr>
              <a:t>ب/ أن يسمح بتحديد هوية الشخص الموقع.</a:t>
            </a:r>
          </a:p>
          <a:p>
            <a:pPr algn="justLow" rtl="1">
              <a:lnSpc>
                <a:spcPct val="150000"/>
              </a:lnSpc>
            </a:pPr>
            <a:r>
              <a:rPr lang="ar-EG" sz="1600" dirty="0">
                <a:solidFill>
                  <a:srgbClr val="2D3956"/>
                </a:solidFill>
                <a:latin typeface="Alexandria" pitchFamily="2" charset="-78"/>
                <a:cs typeface="Alexandria" pitchFamily="2" charset="-78"/>
              </a:rPr>
              <a:t>ج/ أن يكون قد أنشئ بوسائل تبقى تحت رقابة الموقع الحصرية.</a:t>
            </a:r>
          </a:p>
          <a:p>
            <a:pPr algn="justLow" rtl="1">
              <a:lnSpc>
                <a:spcPct val="150000"/>
              </a:lnSpc>
            </a:pPr>
            <a:r>
              <a:rPr lang="ar-EG" sz="1600" dirty="0">
                <a:solidFill>
                  <a:srgbClr val="2D3956"/>
                </a:solidFill>
                <a:latin typeface="Alexandria" pitchFamily="2" charset="-78"/>
                <a:cs typeface="Alexandria" pitchFamily="2" charset="-78"/>
              </a:rPr>
              <a:t>د/ أن يرتبط التوقيع بالبيانات التي يحيل إليها على نحو يسمح بكشف كل تعديل لاحق عليها .أما التوقيع الإلكتروني البسيط، فيتمتع بالحجية القانونية في حالة عدم إنكاره، أما في حالة إنكاره فيقع على عاتق من أدلى به إقامة الدليل على أنه قد تم بطريقة تقنية موثوق بها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97D3406-39F9-0AD0-91D9-2F1D628F7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87E553-6EE0-04DF-6C94-1B854B7C2E3C}"/>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82244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7999" y="8285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30592" y="1077107"/>
            <a:ext cx="7032064" cy="5550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00AEEF"/>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وبالتالي على خلاف القانون النموذجي للجنة اليونسترال التي حاولت وضع قواعد عامة تسترشد بها الدول عند وضع قوانين وطنية متعلقة بالتوقيعات الإلكترونية وتفاديها وضع تعريفات دقيقة قد تعيق الدول في ذلك،فإن التوجيه الأوروبي وبالرغم من كونه يشكل بدوره إطارا عاما لقوانين الدول الأعضاء في الإتحاد الأوروبي،إلا أنه فصل في مسألة التوقيع الإلكتروني أكثر،تعريفا" وأنواعا وشروطا،وحتى بين القيمة القانونية فيما بين أنواع التوقيعات ذاتها،وبينها وبين التوقيعات اليدوية التقليدية.</a:t>
            </a:r>
          </a:p>
          <a:p>
            <a:pPr algn="justLow" rtl="1">
              <a:lnSpc>
                <a:spcPct val="150000"/>
              </a:lnSpc>
            </a:pPr>
            <a:r>
              <a:rPr lang="ar-EG" sz="1600" b="1" dirty="0">
                <a:solidFill>
                  <a:srgbClr val="00AEEF"/>
                </a:solidFill>
                <a:latin typeface="Alexandria" pitchFamily="2" charset="-78"/>
                <a:cs typeface="Alexandria" pitchFamily="2" charset="-78"/>
              </a:rPr>
              <a:t>تعريف التوقيع الإلكتروني وفقا لتشريعات بعض الدول.</a:t>
            </a:r>
          </a:p>
          <a:p>
            <a:pPr algn="justLow" rtl="1">
              <a:lnSpc>
                <a:spcPct val="150000"/>
              </a:lnSpc>
            </a:pPr>
            <a:r>
              <a:rPr lang="ar-EG" sz="1600" dirty="0">
                <a:solidFill>
                  <a:srgbClr val="2D3956"/>
                </a:solidFill>
                <a:latin typeface="Alexandria" pitchFamily="2" charset="-78"/>
                <a:cs typeface="Alexandria" pitchFamily="2" charset="-78"/>
              </a:rPr>
              <a:t>إن التعريف الذي أورده التوجيه الأوروبي،أخذت به معظم التشريعات الأوروبية ففي القانون المدني الفرنسي ورد تعريف التوقيع بشكل عام والتوقيع الإلكتروني بشكل خاص في  نص المادة 1316 فقرة 4 المضافة بموجب القانون رقم 230/2000'، حيث تنص هذه المادةعلى أن:((التوقيع الإلكتروني ضروري لاكتمال التصرف القانوني وهو يحدد هوية من يحتج به عليه ويعبر عن رضا الأطراف بالالتزامات الناشئة عن هذا التصرف،</a:t>
            </a:r>
          </a:p>
          <a:p>
            <a:pPr algn="justLow" rtl="1">
              <a:lnSpc>
                <a:spcPct val="150000"/>
              </a:lnSpc>
            </a:pPr>
            <a:r>
              <a:rPr lang="ar-EG" sz="1600" dirty="0">
                <a:solidFill>
                  <a:srgbClr val="2D3956"/>
                </a:solidFill>
                <a:latin typeface="Alexandria" pitchFamily="2" charset="-78"/>
                <a:cs typeface="Alexandria" pitchFamily="2" charset="-78"/>
              </a:rPr>
              <a:t> </a:t>
            </a: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DDD2EBC7-69CE-7545-B3EF-C260F96392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321944" y="1457622"/>
            <a:ext cx="3108648" cy="390685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40162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76892" y="546619"/>
            <a:ext cx="7777651" cy="5515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وعندما يتم بواسطة موظف عام يكتسب هذا التصرف صفة الرسمية.وعندما يكون التوقيع إلكترونيا يقتضي استخدام وسيلة آمنة لتحديد الشخص،بحيث تضمن صلته بالتصرف الذي وقع عليه،ويفترض أمان هذه الوسيلة ما لم يوجد دليل مخالف بمجرد وضع التوقيع الإلكتروني الذي يجري بموجبه تحديد شخص الموقع.</a:t>
            </a:r>
          </a:p>
          <a:p>
            <a:pPr algn="justLow" rtl="1">
              <a:lnSpc>
                <a:spcPct val="150000"/>
              </a:lnSpc>
            </a:pPr>
            <a:r>
              <a:rPr lang="ar-EG" sz="1600" dirty="0">
                <a:solidFill>
                  <a:srgbClr val="2D3956"/>
                </a:solidFill>
                <a:latin typeface="Alexandria" pitchFamily="2" charset="-78"/>
                <a:cs typeface="Alexandria" pitchFamily="2" charset="-78"/>
              </a:rPr>
              <a:t>ويضمن سلامة التصرف، وذلك بالشروط التي يتم تحديدها بمرسوم يصدر عن مجلس الدولة))2 .</a:t>
            </a:r>
          </a:p>
          <a:p>
            <a:pPr algn="justLow" rtl="1">
              <a:lnSpc>
                <a:spcPct val="150000"/>
              </a:lnSpc>
            </a:pPr>
            <a:r>
              <a:rPr lang="ar-EG" sz="1600" dirty="0">
                <a:solidFill>
                  <a:srgbClr val="2D3956"/>
                </a:solidFill>
                <a:latin typeface="Alexandria" pitchFamily="2" charset="-78"/>
                <a:cs typeface="Alexandria" pitchFamily="2" charset="-78"/>
              </a:rPr>
              <a:t>وأضافت المادة الأولى من المرسوم الفرنسي رقم272/2001 الصادر في 2001/03/30الذي جاء كتطبيق للقانون 230/2000، الشروط التي يجب توافرها في التوقيع الإلكتروني وعموما هي:</a:t>
            </a:r>
          </a:p>
          <a:p>
            <a:pPr algn="justLow" rtl="1"/>
            <a:endParaRPr lang="ar-EG" sz="1600" dirty="0"/>
          </a:p>
          <a:p>
            <a:pPr algn="justLow" rtl="1"/>
            <a:endParaRPr lang="ar-EG" sz="1600" dirty="0"/>
          </a:p>
          <a:p>
            <a:pPr algn="justLow" rtl="1"/>
            <a:endParaRPr lang="ar-EG" sz="16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6F95E079-0F7E-DDDD-2B24-A8AD981587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333001" y="1443657"/>
            <a:ext cx="2743891" cy="368351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63869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31170" y="244865"/>
            <a:ext cx="7960087" cy="6223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ar-EG" b="1" kern="100" dirty="0">
              <a:solidFill>
                <a:srgbClr val="00AEEF"/>
              </a:solidFill>
              <a:latin typeface="Alexandria" pitchFamily="2" charset="-78"/>
              <a:ea typeface="Calibri" panose="020F0502020204030204" pitchFamily="34" charset="0"/>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1 - أن يكون للتوقيع طابع متفرد يسمح بتحديد شخص الموقع عن غيره</a:t>
            </a:r>
          </a:p>
          <a:p>
            <a:pPr algn="justLow" rtl="1">
              <a:lnSpc>
                <a:spcPct val="150000"/>
              </a:lnSpc>
            </a:pPr>
            <a:r>
              <a:rPr lang="ar-EG" sz="1600" dirty="0">
                <a:solidFill>
                  <a:srgbClr val="2D3956"/>
                </a:solidFill>
                <a:latin typeface="Alexandria" pitchFamily="2" charset="-78"/>
                <a:cs typeface="Alexandria" pitchFamily="2" charset="-78"/>
              </a:rPr>
              <a:t> وذلك باستخدام وسيلة تقنية أمنة تسمح بذلك وتضمن صلة الموقع بالتصرف القانوني</a:t>
            </a:r>
          </a:p>
          <a:p>
            <a:pPr algn="justLow" rtl="1">
              <a:lnSpc>
                <a:spcPct val="150000"/>
              </a:lnSpc>
            </a:pPr>
            <a:r>
              <a:rPr lang="ar-EG" sz="1600" dirty="0">
                <a:solidFill>
                  <a:srgbClr val="2D3956"/>
                </a:solidFill>
                <a:latin typeface="Alexandria" pitchFamily="2" charset="-78"/>
                <a:cs typeface="Alexandria" pitchFamily="2" charset="-78"/>
              </a:rPr>
              <a:t> الذي وقع عليه.</a:t>
            </a:r>
          </a:p>
          <a:p>
            <a:pPr algn="justLow" rtl="1">
              <a:lnSpc>
                <a:spcPct val="150000"/>
              </a:lnSpc>
            </a:pPr>
            <a:r>
              <a:rPr lang="ar-EG" sz="1600" dirty="0">
                <a:solidFill>
                  <a:srgbClr val="2D3956"/>
                </a:solidFill>
                <a:latin typeface="Alexandria" pitchFamily="2" charset="-78"/>
                <a:cs typeface="Alexandria" pitchFamily="2" charset="-78"/>
              </a:rPr>
              <a:t>2- ارتباط التوقيع الإلكتروني بالموقع وحده دون غيره.</a:t>
            </a:r>
          </a:p>
          <a:p>
            <a:pPr algn="justLow" rtl="1">
              <a:lnSpc>
                <a:spcPct val="150000"/>
              </a:lnSpc>
            </a:pPr>
            <a:r>
              <a:rPr lang="ar-EG" sz="1600" dirty="0">
                <a:solidFill>
                  <a:srgbClr val="2D3956"/>
                </a:solidFill>
                <a:latin typeface="Alexandria" pitchFamily="2" charset="-78"/>
                <a:cs typeface="Alexandria" pitchFamily="2" charset="-78"/>
              </a:rPr>
              <a:t>3- سيطرة الموقع وحده دون غيره على الوسيط الإلكتروني.</a:t>
            </a:r>
          </a:p>
          <a:p>
            <a:pPr algn="justLow" rtl="1">
              <a:lnSpc>
                <a:spcPct val="150000"/>
              </a:lnSpc>
            </a:pPr>
            <a:r>
              <a:rPr lang="ar-EG" sz="1600" dirty="0">
                <a:solidFill>
                  <a:srgbClr val="2D3956"/>
                </a:solidFill>
                <a:latin typeface="Alexandria" pitchFamily="2" charset="-78"/>
                <a:cs typeface="Alexandria" pitchFamily="2" charset="-78"/>
              </a:rPr>
              <a:t>4- إمكانية كشف أي تعديل أو تبديل في بيانات المحرر أو التوقيع الإلكتروني.</a:t>
            </a:r>
          </a:p>
          <a:p>
            <a:pPr algn="justLow" rtl="1">
              <a:lnSpc>
                <a:spcPct val="150000"/>
              </a:lnSpc>
            </a:pPr>
            <a:r>
              <a:rPr lang="ar-EG" sz="1600" dirty="0">
                <a:solidFill>
                  <a:srgbClr val="2D3956"/>
                </a:solidFill>
                <a:latin typeface="Alexandria" pitchFamily="2" charset="-78"/>
                <a:cs typeface="Alexandria" pitchFamily="2" charset="-78"/>
              </a:rPr>
              <a:t>يتضح مما تقدم، أن المشرع الفرنسي وضع مفهوما موحدا للتوقيع،من دون أن يفرق بين توقيع تقليدي وتوقيع الكتروني فيما يتعلق بحجية كل منهما للإثبات، على أن يكون التوقيع مميز</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الشخص صاحبه،ويتم بإجراءات أمنة تضمن سرية بيانات هذا التوقيع .</a:t>
            </a:r>
          </a:p>
          <a:p>
            <a:pPr algn="justLow" rtl="1">
              <a:lnSpc>
                <a:spcPct val="150000"/>
              </a:lnSpc>
            </a:pPr>
            <a:r>
              <a:rPr lang="ar-EG" sz="1600" dirty="0">
                <a:solidFill>
                  <a:srgbClr val="2D3956"/>
                </a:solidFill>
                <a:latin typeface="Alexandria" pitchFamily="2" charset="-78"/>
                <a:cs typeface="Alexandria" pitchFamily="2" charset="-78"/>
              </a:rPr>
              <a:t>ومن بين القوانين الغربية التي عرفت التوقيع الإلكتروني،نجد القانون الأمريكي الذي نظمه تنظيما محكما سواء على المستوى الفدرالي أو على مستوى الولايات ، غير أننا نركز على القانون الفدرالي والذي عرف التوقيع الإلكتروني في قانون المعاملات الإلكترونية الصادر في2000/07/30 بانه:(( أصوات، أو إشارات، أو رموز، أو أي إجراء آخر يتصل منطقيا بنظام معالجة المعلومات الكترونيا، ويقترن بتعاقد أو مستند أو محرر، ويستخدمه الشخص قاصدا التوقيع على المحرر)) .</a:t>
            </a:r>
          </a:p>
          <a:p>
            <a:pPr algn="r" rtl="1">
              <a:lnSpc>
                <a:spcPct val="150000"/>
              </a:lnSpc>
              <a:spcAft>
                <a:spcPts val="800"/>
              </a:spcAft>
            </a:pPr>
            <a:endParaRPr lang="en-US" kern="100" dirty="0">
              <a:solidFill>
                <a:srgbClr val="2D3956"/>
              </a:solidFill>
              <a:latin typeface="Alexandria" pitchFamily="2" charset="-78"/>
              <a:ea typeface="Calibri" panose="020F0502020204030204" pitchFamily="34" charset="0"/>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dirty="0">
              <a:solidFill>
                <a:srgbClr val="2D3956"/>
              </a:solidFill>
              <a:latin typeface="Alexandria" pitchFamily="2" charset="-78"/>
              <a:cs typeface="Alexandria" pitchFamily="2" charset="-78"/>
            </a:endParaRPr>
          </a:p>
          <a:p>
            <a:pPr algn="r"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EED43CF0-E8F8-6562-A0FE-85A8B9B8BB7E}"/>
              </a:ext>
            </a:extLst>
          </p:cNvPr>
          <p:cNvPicPr>
            <a:picLocks noChangeAspect="1"/>
          </p:cNvPicPr>
          <p:nvPr/>
        </p:nvPicPr>
        <p:blipFill rotWithShape="1">
          <a:blip r:embed="rId3">
            <a:extLst>
              <a:ext uri="{28A0092B-C50C-407E-A947-70E740481C1C}">
                <a14:useLocalDpi xmlns:a14="http://schemas.microsoft.com/office/drawing/2010/main" val="0"/>
              </a:ext>
            </a:extLst>
          </a:blip>
          <a:srcRect l="-864" t="-11429" r="864" b="34585"/>
          <a:stretch/>
        </p:blipFill>
        <p:spPr>
          <a:xfrm>
            <a:off x="1426029" y="677091"/>
            <a:ext cx="2137116" cy="4831079"/>
          </a:xfrm>
          <a:prstGeom prst="rect">
            <a:avLst/>
          </a:prstGeom>
        </p:spPr>
      </p:pic>
    </p:spTree>
    <p:extLst>
      <p:ext uri="{BB962C8B-B14F-4D97-AF65-F5344CB8AC3E}">
        <p14:creationId xmlns:p14="http://schemas.microsoft.com/office/powerpoint/2010/main" val="1800775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03915" y="848372"/>
            <a:ext cx="7291671" cy="5508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وتجدر الإشارة إلى أنه هناك تشريعات غربية أخرى تناولت مسألة تعريف التوقيع</a:t>
            </a:r>
          </a:p>
          <a:p>
            <a:pPr algn="justLow" rtl="1">
              <a:lnSpc>
                <a:spcPct val="150000"/>
              </a:lnSpc>
            </a:pPr>
            <a:r>
              <a:rPr lang="ar-EG" sz="1600" dirty="0">
                <a:solidFill>
                  <a:srgbClr val="2D3956"/>
                </a:solidFill>
                <a:latin typeface="Alexandria" pitchFamily="2" charset="-78"/>
                <a:cs typeface="Alexandria" pitchFamily="2" charset="-78"/>
              </a:rPr>
              <a:t>الإلكتروني،إلا أنها لا تخرج عن نطاق ما ورد بالقانون الفرنسي والأمريكي، التي ركزت</a:t>
            </a:r>
            <a:r>
              <a:rPr lang="en-US" sz="1600">
                <a:solidFill>
                  <a:srgbClr val="2D3956"/>
                </a:solidFill>
                <a:latin typeface="Alexandria" pitchFamily="2" charset="-78"/>
                <a:cs typeface="Alexandria" pitchFamily="2" charset="-78"/>
              </a:rPr>
              <a:t> </a:t>
            </a:r>
            <a:r>
              <a:rPr lang="ar-EG" sz="1600">
                <a:solidFill>
                  <a:srgbClr val="2D3956"/>
                </a:solidFill>
                <a:latin typeface="Alexandria" pitchFamily="2" charset="-78"/>
                <a:cs typeface="Alexandria" pitchFamily="2" charset="-78"/>
              </a:rPr>
              <a:t>كلها </a:t>
            </a:r>
            <a:r>
              <a:rPr lang="ar-EG" sz="1600" dirty="0">
                <a:solidFill>
                  <a:srgbClr val="2D3956"/>
                </a:solidFill>
                <a:latin typeface="Alexandria" pitchFamily="2" charset="-78"/>
                <a:cs typeface="Alexandria" pitchFamily="2" charset="-78"/>
              </a:rPr>
              <a:t>على وظائف التوقيع الإلكتروني، بغض النظر عن الشكل الإلكتروني الذي يتخذه والوسيلة التكنولوجية التي يتم بها.</a:t>
            </a:r>
          </a:p>
          <a:p>
            <a:pPr algn="justLow" rtl="1">
              <a:lnSpc>
                <a:spcPct val="150000"/>
              </a:lnSpc>
            </a:pPr>
            <a:r>
              <a:rPr lang="ar-EG" sz="1600" dirty="0">
                <a:solidFill>
                  <a:srgbClr val="2D3956"/>
                </a:solidFill>
                <a:latin typeface="Alexandria" pitchFamily="2" charset="-78"/>
                <a:cs typeface="Alexandria" pitchFamily="2" charset="-78"/>
              </a:rPr>
              <a:t>أما في الدول العربية، فنجد أن غالبية التشريعات المنظمة لمعاملات التجارة الإلكترونية قد عرفت التوقيع الإلكتروني، حيث عرفت المادة 2 من قانون المعاملات والتجارة الإلكترونية لدولة الإمارات العربية المتحدة التوقيع الإلكتروني بأنه:(( توقيع مكون من حروف أو أرقام أو رموز أو صوت أو نظام معالجة ذي شكل إلكتروني، ملحق أو مرتبط منطقيا برسالةإلكترونية وممهور بنية توثيق أو إعتماد تلك الرسالة )) .</a:t>
            </a:r>
          </a:p>
          <a:p>
            <a:pPr algn="justLow" rtl="1">
              <a:lnSpc>
                <a:spcPct val="150000"/>
              </a:lnSpc>
            </a:pPr>
            <a:r>
              <a:rPr lang="ar-EG" sz="1600" dirty="0">
                <a:solidFill>
                  <a:srgbClr val="2D3956"/>
                </a:solidFill>
                <a:latin typeface="Alexandria" pitchFamily="2" charset="-78"/>
                <a:cs typeface="Alexandria" pitchFamily="2" charset="-78"/>
              </a:rPr>
              <a:t>بينما في مصر وبصدور القانون رقم15 لسنة 2004 الخاص بالتوقيع الإلكتروني وفي المادة 1/ج منه،عرف التوقيع الإلكتروني بأنه:(( ما يوضع على محرر إلكتروني ويتخذ شكل حروف أو أرقام أو رموز أو إشارات أو غيرها ويكون له طابع متفرد يسمح بتحديد شخص الموقع ويميزه عن غيره)) .</a:t>
            </a:r>
          </a:p>
          <a:p>
            <a:pPr algn="justLow"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62EB2CA4-5C8E-4E66-B530-6A8197B1B447}"/>
              </a:ext>
            </a:extLst>
          </p:cNvPr>
          <p:cNvPicPr>
            <a:picLocks noChangeAspect="1"/>
          </p:cNvPicPr>
          <p:nvPr/>
        </p:nvPicPr>
        <p:blipFill rotWithShape="1">
          <a:blip r:embed="rId3">
            <a:extLst>
              <a:ext uri="{28A0092B-C50C-407E-A947-70E740481C1C}">
                <a14:useLocalDpi xmlns:a14="http://schemas.microsoft.com/office/drawing/2010/main" val="0"/>
              </a:ext>
            </a:extLst>
          </a:blip>
          <a:srcRect l="-864" t="-11429" r="864" b="34585"/>
          <a:stretch/>
        </p:blipFill>
        <p:spPr>
          <a:xfrm>
            <a:off x="1426029" y="677091"/>
            <a:ext cx="2677886" cy="4831079"/>
          </a:xfrm>
          <a:prstGeom prst="rect">
            <a:avLst/>
          </a:prstGeom>
        </p:spPr>
      </p:pic>
    </p:spTree>
    <p:extLst>
      <p:ext uri="{BB962C8B-B14F-4D97-AF65-F5344CB8AC3E}">
        <p14:creationId xmlns:p14="http://schemas.microsoft.com/office/powerpoint/2010/main" val="4033472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3467" y="722810"/>
            <a:ext cx="6812118" cy="5664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FF0000"/>
              </a:solidFill>
              <a:latin typeface="Alexandria" pitchFamily="2" charset="-78"/>
              <a:cs typeface="Alexandria" pitchFamily="2" charset="-78"/>
            </a:endParaRPr>
          </a:p>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نلاحظ من مجمل التعريفات السابقة، بأن التوقيع الإلكتروني في كافة القوانين المنظمة له والمنظمة للتجارة الإلكترونية واحدة تقريبا، مع اختلاف الألفاظ ولكن مع وحدة المضمون، فقد اختلفت الأساليب التي يتم خلعها على التعريف دونما تغيير في مضمون التعريف ذاته، والسبب في ذلك هو وحدة المصدر الذي استقت منه هذه التشريعات موضوع تنظيم التوقيع الإلكتروني.</a:t>
            </a:r>
          </a:p>
          <a:p>
            <a:pPr algn="justLow" rtl="1">
              <a:lnSpc>
                <a:spcPct val="150000"/>
              </a:lnSpc>
            </a:pPr>
            <a:r>
              <a:rPr lang="ar-EG" sz="1600" dirty="0">
                <a:solidFill>
                  <a:srgbClr val="2D3956"/>
                </a:solidFill>
                <a:latin typeface="Alexandria" pitchFamily="2" charset="-78"/>
                <a:cs typeface="Alexandria" pitchFamily="2" charset="-78"/>
              </a:rPr>
              <a:t>كما ركزت هذه التعريفات على الصور والأشكال على سبيل المثال،حتى تتسع مستقبلا لأي صور أو أشكال قد تظهر للتوقيع الإلكتروني،وعلة ذلك هي توفير مرونة أكثر للمتعاملين في اختيار الوسيلة التي يرونها تكفل الأمن والثقة في هذا التوقيع .</a:t>
            </a:r>
          </a:p>
          <a:p>
            <a:pPr algn="r" rtl="1">
              <a:lnSpc>
                <a:spcPct val="107000"/>
              </a:lnSpc>
              <a:spcAft>
                <a:spcPts val="800"/>
              </a:spcAft>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8EB012CE-9B54-10E6-3ED2-F8DB7C7EB3A5}"/>
              </a:ext>
            </a:extLst>
          </p:cNvPr>
          <p:cNvPicPr>
            <a:picLocks noChangeAspect="1"/>
          </p:cNvPicPr>
          <p:nvPr/>
        </p:nvPicPr>
        <p:blipFill rotWithShape="1">
          <a:blip r:embed="rId3">
            <a:extLst>
              <a:ext uri="{28A0092B-C50C-407E-A947-70E740481C1C}">
                <a14:useLocalDpi xmlns:a14="http://schemas.microsoft.com/office/drawing/2010/main" val="0"/>
              </a:ext>
            </a:extLst>
          </a:blip>
          <a:srcRect l="-864" t="-11429" r="864" b="34585"/>
          <a:stretch/>
        </p:blipFill>
        <p:spPr>
          <a:xfrm>
            <a:off x="1426028" y="677091"/>
            <a:ext cx="3048001" cy="4831079"/>
          </a:xfrm>
          <a:prstGeom prst="rect">
            <a:avLst/>
          </a:prstGeom>
        </p:spPr>
      </p:pic>
    </p:spTree>
    <p:extLst>
      <p:ext uri="{BB962C8B-B14F-4D97-AF65-F5344CB8AC3E}">
        <p14:creationId xmlns:p14="http://schemas.microsoft.com/office/powerpoint/2010/main" val="1243276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46352" y="848373"/>
            <a:ext cx="9234020" cy="5762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2- صور وخصائص التوقيع الالكتروني:</a:t>
            </a:r>
          </a:p>
          <a:p>
            <a:pPr algn="justLow" rtl="1">
              <a:lnSpc>
                <a:spcPct val="150000"/>
              </a:lnSpc>
            </a:pPr>
            <a:r>
              <a:rPr lang="ar-EG" sz="1600" dirty="0">
                <a:solidFill>
                  <a:srgbClr val="2D3956"/>
                </a:solidFill>
                <a:latin typeface="Alexandria" pitchFamily="2" charset="-78"/>
                <a:cs typeface="Alexandria" pitchFamily="2" charset="-78"/>
              </a:rPr>
              <a:t>أدى التطور الحاصل في نطاق نظام المعلومات والاتصالات إلى ظهورالعديد من الصور</a:t>
            </a:r>
          </a:p>
          <a:p>
            <a:pPr algn="justLow" rtl="1">
              <a:lnSpc>
                <a:spcPct val="150000"/>
              </a:lnSpc>
            </a:pPr>
            <a:r>
              <a:rPr lang="ar-EG" sz="1600" dirty="0">
                <a:solidFill>
                  <a:srgbClr val="2D3956"/>
                </a:solidFill>
                <a:latin typeface="Alexandria" pitchFamily="2" charset="-78"/>
                <a:cs typeface="Alexandria" pitchFamily="2" charset="-78"/>
              </a:rPr>
              <a:t>التي يتخذها التوقيع الإلكتروني، التي تختلف باختلاف الطريقة التي تتم بها، كما تختلف من حيث قدرتها على توفير الثقة والأمان ووسائل الحماية التي تعتمد على الوسيلة التقنية المستخدمة.</a:t>
            </a:r>
          </a:p>
          <a:p>
            <a:pPr algn="justLow" rtl="1">
              <a:lnSpc>
                <a:spcPct val="150000"/>
              </a:lnSpc>
            </a:pPr>
            <a:r>
              <a:rPr lang="ar-EG" sz="1600" b="1" dirty="0">
                <a:solidFill>
                  <a:srgbClr val="00AEEF"/>
                </a:solidFill>
                <a:latin typeface="Alexandria" pitchFamily="2" charset="-78"/>
                <a:cs typeface="Alexandria" pitchFamily="2" charset="-78"/>
              </a:rPr>
              <a:t>  أولا: صور التوقيع الإلكتروني.</a:t>
            </a:r>
          </a:p>
          <a:p>
            <a:pPr algn="justLow" rtl="1">
              <a:lnSpc>
                <a:spcPct val="150000"/>
              </a:lnSpc>
            </a:pPr>
            <a:r>
              <a:rPr lang="ar-EG" sz="1600" dirty="0">
                <a:solidFill>
                  <a:srgbClr val="2D3956"/>
                </a:solidFill>
                <a:latin typeface="Alexandria" pitchFamily="2" charset="-78"/>
                <a:cs typeface="Alexandria" pitchFamily="2" charset="-78"/>
              </a:rPr>
              <a:t>لم يعد التوقيع الإلكتروني مقتصرا على صورة واحدة نتيجة لتقدم الهائل في التكنولوجيا، بل ظهرت صور جديدة للتوقيع الإلكتروني، ومن هذه الصور مايلي:</a:t>
            </a:r>
          </a:p>
          <a:p>
            <a:pPr algn="justLow" rtl="1">
              <a:lnSpc>
                <a:spcPct val="150000"/>
              </a:lnSpc>
            </a:pPr>
            <a:r>
              <a:rPr lang="ar-EG" sz="1600" b="1" dirty="0">
                <a:solidFill>
                  <a:srgbClr val="00AEEF"/>
                </a:solidFill>
                <a:latin typeface="Alexandria" pitchFamily="2" charset="-78"/>
                <a:cs typeface="Alexandria" pitchFamily="2" charset="-78"/>
              </a:rPr>
              <a:t>1/ التوقيع الرقمي.</a:t>
            </a:r>
          </a:p>
          <a:p>
            <a:pPr algn="justLow" rtl="1">
              <a:lnSpc>
                <a:spcPct val="150000"/>
              </a:lnSpc>
            </a:pPr>
            <a:r>
              <a:rPr lang="ar-EG" sz="1600" dirty="0">
                <a:solidFill>
                  <a:srgbClr val="2D3956"/>
                </a:solidFill>
                <a:latin typeface="Alexandria" pitchFamily="2" charset="-78"/>
                <a:cs typeface="Alexandria" pitchFamily="2" charset="-78"/>
              </a:rPr>
              <a:t>يعتبر التوقع الرقمـي مـن أهـم صـور التوقيع الإلكتروني نظـرا لمـا يتمتـع بـه مـنقدرة فائقة على تحديد هوية أطراف العقد تحديدا دقيقا ومميزا ، إضافة لما يتمتع به أيضـا مـن درجة عاليـة مـن ثقـة و الأمان في استخدامه و تطبيقه عند إبرام العقود التجارية،ويمثل التوقيع الرقمي في تلك الرموز السرية و المفاتيح المتماثلة وغير متماثلة، من حيث اعتماده على اللوغاريتمات و المعادلات الرياضية المعدة من الناحية الفنية، وذلك باستخدامه برنامجـا مـحـددا، بحيث لا يمكن لأحد الكشـف عـن الرسالة إلا الشخص الذي يحمل مفتـاحفك التشفير والتحقيـق مـن أي تحويل الرسالة قد تم باستخدام المفتاح الخاص إضافة إلى تحققه من أن الرسالة الواردة لم يلحقها أي تغيير أو تعديل. </a:t>
            </a:r>
          </a:p>
          <a:p>
            <a:pPr algn="justLow" rtl="1"/>
            <a:endParaRPr lang="en-US" b="1" dirty="0">
              <a:solidFill>
                <a:schemeClr val="tx1"/>
              </a:solidFill>
              <a:latin typeface="Alexandria" pitchFamily="2" charset="-78"/>
              <a:cs typeface="Alexandria" pitchFamily="2" charset="-78"/>
            </a:endParaRPr>
          </a:p>
          <a:p>
            <a:pPr algn="r" rtl="1"/>
            <a:endParaRPr lang="en-US"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94633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209800" y="848373"/>
            <a:ext cx="9238343" cy="553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endParaRPr lang="ar-EG" sz="2000" b="1" kern="100" dirty="0">
              <a:solidFill>
                <a:srgbClr val="FF0000"/>
              </a:solidFill>
              <a:latin typeface="Alexandria" pitchFamily="2" charset="-78"/>
              <a:ea typeface="Calibri" panose="020F0502020204030204" pitchFamily="34" charset="0"/>
              <a:cs typeface="Alexandria" pitchFamily="2" charset="-78"/>
            </a:endParaRPr>
          </a:p>
          <a:p>
            <a:pPr algn="justLow" rtl="1"/>
            <a:endParaRPr lang="ar-EG" sz="2000" b="1" dirty="0">
              <a:solidFill>
                <a:srgbClr val="FF0000"/>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2/ التوقيع بالقلم الإلكتروني:</a:t>
            </a:r>
          </a:p>
          <a:p>
            <a:pPr algn="justLow" rtl="1">
              <a:lnSpc>
                <a:spcPct val="150000"/>
              </a:lnSpc>
            </a:pPr>
            <a:r>
              <a:rPr lang="ar-EG" sz="1600" dirty="0">
                <a:solidFill>
                  <a:srgbClr val="2D3956"/>
                </a:solidFill>
                <a:latin typeface="Alexandria" pitchFamily="2" charset="-78"/>
                <a:cs typeface="Alexandria" pitchFamily="2" charset="-78"/>
              </a:rPr>
              <a:t>هذه الطريقة تتمثل في استخدام قلـم إلكتروني حساس يمكنـه الكتابة على شـاشـة الكمبيوتر عن طريق برنامج هو المسيطر أو المحرك لكل العملية ويقـوم هـذا البرنامج بـوظفتين أساستين لهذا النوع من التوقيعات الأولى وهي خدمة التقاط التوقيع،والثانية خدمة التحقق من صحة التوقيع. و تقوم هذه الطريقة على آلية عمل معينة، تتمثل في نقل التوقيع المحرر بخط اليـد بواسطة التصوير بالماسح الضوئي ونقل الصورة إلى رسالة إلكترونية يراد بها إضافة هذا التوقيع إليها لإضفاء الحجية عليها.</a:t>
            </a:r>
          </a:p>
          <a:p>
            <a:pPr algn="justLow" rtl="1">
              <a:lnSpc>
                <a:spcPct val="150000"/>
              </a:lnSpc>
            </a:pPr>
            <a:r>
              <a:rPr lang="ar-EG" sz="1600" dirty="0">
                <a:solidFill>
                  <a:srgbClr val="2D3956"/>
                </a:solidFill>
                <a:latin typeface="Alexandria" pitchFamily="2" charset="-78"/>
                <a:cs typeface="Alexandria" pitchFamily="2" charset="-78"/>
              </a:rPr>
              <a:t>وبالرغم من سهولة استخدام هذه الوسيلة إلا أنها محفوفة بالمخاطر، بحيث يكون من الصعوبة في بعض الأحيـان نسبة الرسالة إلى موقعهـا. ذلك لأنـه قـد يتسـني للمرسـل إليـه الاحتفاظ بنسخة عـن صـورة التوقيـع الـتي وصلته، وإعادة وضعها على أي وثيقة محررة عبر وسيط إلكتروني ويدعى أن واضعها هو صاحب التوقيع الفعلي .</a:t>
            </a:r>
            <a:endParaRPr lang="ar-EG" sz="1600" dirty="0">
              <a:solidFill>
                <a:srgbClr val="FF0000"/>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872543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5536" y="833225"/>
            <a:ext cx="7044756" cy="5523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dirty="0">
              <a:solidFill>
                <a:srgbClr val="FF0000"/>
              </a:solidFill>
              <a:latin typeface="Alexandria" pitchFamily="2" charset="-78"/>
              <a:cs typeface="Alexandria" pitchFamily="2" charset="-78"/>
            </a:endParaRPr>
          </a:p>
          <a:p>
            <a:pPr algn="justLow" rtl="1"/>
            <a:endParaRPr lang="ar-EG" sz="1600" dirty="0">
              <a:solidFill>
                <a:srgbClr val="2D3956"/>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3/ التوقيع الكودي (البطاقات الممغنطة):</a:t>
            </a:r>
          </a:p>
          <a:p>
            <a:pPr algn="justLow" rtl="1">
              <a:lnSpc>
                <a:spcPct val="150000"/>
              </a:lnSpc>
            </a:pPr>
            <a:r>
              <a:rPr lang="ar-EG" sz="1600" dirty="0">
                <a:solidFill>
                  <a:srgbClr val="2D3956"/>
                </a:solidFill>
                <a:latin typeface="Alexandria" pitchFamily="2" charset="-78"/>
                <a:cs typeface="Alexandria" pitchFamily="2" charset="-78"/>
              </a:rPr>
              <a:t>هذه الصورة من أكثر الصـور شيوعا في حياتنا العمليـة حيـث تقـوم البنوك بإصدار بطاقات الائتمـان ، والتي تستخدم في السحب النقدي من خلال بطاقات الصرف الآلي والـتـي تخـول حاملهـا إمكانيـة سـحب مبالغ نقدية من حسابه بحـد متفق عليه بينه وبين البنك مصـدر البطاقة ، إضافة إلى ما تقوم به أيضا من عمليات دفع عبر الانترنت ، حيث تحتوي هذه البطاقة على رقـم سـري لا يعرفه إلا صـاحبه. والـذي يـخـول لـه الدخول إلى حسابه وإجراء العمليات التي يريدها، في حالة إتمام العملية من خلال الصراف الآلي لصـورة صحيحة وحصـول العميل في عملية السحب مثلا على المبلغ الذي أراده فإنه يحصل على شريط ورقي يثبـت فيـه المبلغ الذي تم سحبه والتاريخ والساعة والمبلغ المحسوب ورصيد المتبقي ، حيث حلت هذه الإجراءات جميعها محل التوقيع التقليدي لمـا تميـز بـه مـن الأمان و الثقة وتميز صاحب البطاقة الذي يحمل الرقم .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CECE250D-6C20-9C89-4312-B9C85746CE67}"/>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870294" y="1457623"/>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79204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562BF-ADD3-297E-6F5B-DEBC14775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2BFDA0-DC43-E8E4-1752-8DC1F29E3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120D89-6D7D-931F-7767-550D3D4BC6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CFC4028-F42C-7AF4-55AF-DCB2CECC3AE8}"/>
              </a:ext>
            </a:extLst>
          </p:cNvPr>
          <p:cNvSpPr/>
          <p:nvPr/>
        </p:nvSpPr>
        <p:spPr>
          <a:xfrm>
            <a:off x="4751493" y="952845"/>
            <a:ext cx="7266336" cy="5071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4/ التوقيع البيوميتري: </a:t>
            </a:r>
          </a:p>
          <a:p>
            <a:pPr algn="justLow" rtl="1">
              <a:lnSpc>
                <a:spcPct val="150000"/>
              </a:lnSpc>
            </a:pPr>
            <a:r>
              <a:rPr lang="ar-EG" sz="1600" dirty="0">
                <a:solidFill>
                  <a:srgbClr val="2D3956"/>
                </a:solidFill>
                <a:latin typeface="Alexandria" pitchFamily="2" charset="-78"/>
                <a:cs typeface="Alexandria" pitchFamily="2" charset="-78"/>
              </a:rPr>
              <a:t>إن الإقبال على إبرام المعاملات بشكل عـام وفي مجال المعاملات التجارية             و البنكية بشكل خاص يتوقف على مدى ما توفره الجهات من وسائل أمان تكفل السرية والخفة في التعامل وتحقيقا لهذا الهدف توصلت البنوك لعالمية الكبرى إلى الاعتماد على الخواص الذاتية للإنسان، ويقوم هذا على أساس التحقق من شخصية المتعامل بالاعتمـاد علـى الصفات الجسمانية للأفراد مثـل البصمة الشخصية ، مسح العين البشـرية، التعـرف علـى الوجه البشري، خواص اليد البشرية، التحقق من نبرة الصوت، والتوقيع الشخصي، ويتم التأكد من شخصية المتعامل عن طريق إدخال معلومات للحاسب أو الوسائل الحديثة مثل التقاط صورة دقيقة لعين المستخدم أو صـوته أو يده ويتم تخزينها بطريقة مشفرة في ذاكرة الحاسب ليقوم بعد ذلك بالمطابقة.</a:t>
            </a:r>
          </a:p>
          <a:p>
            <a:pPr algn="justLow" rtl="1"/>
            <a:endParaRPr lang="ar-EG" sz="2000" b="1" dirty="0">
              <a:solidFill>
                <a:srgbClr val="FF0000"/>
              </a:solidFill>
              <a:latin typeface="Alexandria" pitchFamily="2" charset="-78"/>
              <a:cs typeface="Alexandria" pitchFamily="2" charset="-78"/>
            </a:endParaRPr>
          </a:p>
          <a:p>
            <a:pPr algn="justLow" rtl="1"/>
            <a:endParaRPr lang="ar-EG" sz="2000" b="1" dirty="0">
              <a:solidFill>
                <a:srgbClr val="FF0000"/>
              </a:solidFill>
              <a:latin typeface="Alexandria" pitchFamily="2" charset="-78"/>
              <a:cs typeface="Alexandria" pitchFamily="2" charset="-78"/>
            </a:endParaRPr>
          </a:p>
          <a:p>
            <a:pPr algn="justLow" rtl="1"/>
            <a:endParaRPr lang="ar-EG" sz="20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22BB61B-8A62-EB3F-2B56-37415490E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E4BED9-66D8-9CB0-7E8B-6C9384E971A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EED2BAF9-213A-2B58-52FF-95B57DC43994}"/>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723370" y="1275489"/>
            <a:ext cx="2908106" cy="36661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27259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4F98-FDDD-DAA3-7C54-487CF3D008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91FE82-AB15-002F-C239-A7CA5F1AAD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E01BC9-2C0D-FBB8-B84F-CFD3A7301D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E21127-02D1-851C-BBF3-0BF7514D4F6D}"/>
              </a:ext>
            </a:extLst>
          </p:cNvPr>
          <p:cNvSpPr/>
          <p:nvPr/>
        </p:nvSpPr>
        <p:spPr>
          <a:xfrm>
            <a:off x="4343399" y="1251857"/>
            <a:ext cx="7228115" cy="5105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 ثانيا: خصائص التوقيع الإلكتروني:</a:t>
            </a:r>
            <a:endParaRPr lang="ar-EG"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يتميز التوقيع الإلكتروني بعدة خصائص أهمها ما يلي:</a:t>
            </a:r>
          </a:p>
          <a:p>
            <a:pPr algn="justLow" rtl="1">
              <a:lnSpc>
                <a:spcPct val="150000"/>
              </a:lnSpc>
            </a:pPr>
            <a:r>
              <a:rPr lang="ar-EG" sz="1600" dirty="0">
                <a:solidFill>
                  <a:srgbClr val="2D3956"/>
                </a:solidFill>
                <a:latin typeface="Alexandria" pitchFamily="2" charset="-78"/>
                <a:cs typeface="Alexandria" pitchFamily="2" charset="-78"/>
              </a:rPr>
              <a:t>1- التوقيع الإلكتروني يتم عبر وسائل إلكترونية وعن طريق أجهزة الحاسب الآلي والانترنت أو على أسطوانة  حيث أصبح بإمكان أطراف العقد الاتصال ببعضهم البعض والإطلاع على وثائق العقد والتفاوض بشأن شروطه وكيفية إبرامه وإفراغه في محررات إلكترونية وأخيرا إجراء التوقيع الإلكتروني عليه.</a:t>
            </a:r>
          </a:p>
          <a:p>
            <a:pPr algn="justLow" rtl="1">
              <a:lnSpc>
                <a:spcPct val="150000"/>
              </a:lnSpc>
            </a:pPr>
            <a:r>
              <a:rPr lang="ar-EG" sz="1600" dirty="0">
                <a:solidFill>
                  <a:srgbClr val="2D3956"/>
                </a:solidFill>
                <a:latin typeface="Alexandria" pitchFamily="2" charset="-78"/>
                <a:cs typeface="Alexandria" pitchFamily="2" charset="-78"/>
              </a:rPr>
              <a:t>2- لم يشترط في التوقيع الإلكتروني صورة معينة حيث إنه يمكن أن يأتي على شكل حرف أو رمز أو رقم أو إشارة أو حتى صوت، المهم فيه أن يكون ذو طابع منفرد يسمح بتمييز شخص صاحب التوقيع وتحديد هويته وإظهار رغبته في إقرار العمل القانوني والرضا بمضمونه.</a:t>
            </a:r>
          </a:p>
          <a:p>
            <a:pPr algn="justLow" rtl="1">
              <a:lnSpc>
                <a:spcPct val="150000"/>
              </a:lnSpc>
            </a:pPr>
            <a:r>
              <a:rPr lang="ar-EG" sz="1600" dirty="0">
                <a:solidFill>
                  <a:srgbClr val="2D3956"/>
                </a:solidFill>
                <a:latin typeface="Alexandria" pitchFamily="2" charset="-78"/>
                <a:cs typeface="Alexandria" pitchFamily="2" charset="-78"/>
              </a:rPr>
              <a:t>3- الوظيفة الرئيسية للتوقيع الإلكتروني هي الحفاظ على مضمون المحرر الإلكتروني وتأمينه من التعديل بالإضافة أو الحذف، وذلك عن طريق ربط المحرر الإلكتروني بالتوقيع الإلكتروني .</a:t>
            </a: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060033F-B9A5-C427-5C14-1A0AB548B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A4F03E0-1830-6B54-5569-2E3F100722B6}"/>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D285543B-B693-8FDE-FECD-E41B21AE4CF7}"/>
              </a:ext>
            </a:extLst>
          </p:cNvPr>
          <p:cNvSpPr txBox="1"/>
          <p:nvPr/>
        </p:nvSpPr>
        <p:spPr>
          <a:xfrm>
            <a:off x="3811832" y="606968"/>
            <a:ext cx="6167283" cy="2677656"/>
          </a:xfrm>
          <a:prstGeom prst="rect">
            <a:avLst/>
          </a:prstGeom>
          <a:noFill/>
        </p:spPr>
        <p:txBody>
          <a:bodyPr wrap="square" rtlCol="0">
            <a:spAutoFit/>
          </a:bodyPr>
          <a:lstStyle/>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4" name="Picture 3">
            <a:extLst>
              <a:ext uri="{FF2B5EF4-FFF2-40B4-BE49-F238E27FC236}">
                <a16:creationId xmlns:a16="http://schemas.microsoft.com/office/drawing/2014/main" id="{2FF8532E-B8BD-244C-C48A-A48A0EC998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0041" y="1326453"/>
            <a:ext cx="3153358" cy="3916341"/>
          </a:xfrm>
          <a:prstGeom prst="rect">
            <a:avLst/>
          </a:prstGeom>
        </p:spPr>
      </p:pic>
    </p:spTree>
    <p:extLst>
      <p:ext uri="{BB962C8B-B14F-4D97-AF65-F5344CB8AC3E}">
        <p14:creationId xmlns:p14="http://schemas.microsoft.com/office/powerpoint/2010/main" val="42605431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8144" y="546619"/>
            <a:ext cx="7129713" cy="5810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4- التوقيع الإلكتروني يحقق الأمان والخصوصية والسرية في نسبته للموقع، وبالنسبة للمتعاملين،وخاصة مستخدمي شبكة الإنترنت، وعقود التجارة الدولية، وذلك عن طريق إمكانية تحديد هوية الموقع، ومن ثم حماية المؤسسات من عمليات تزوير التوقيعات.</a:t>
            </a:r>
          </a:p>
          <a:p>
            <a:pPr algn="justLow" rtl="1">
              <a:lnSpc>
                <a:spcPct val="150000"/>
              </a:lnSpc>
            </a:pPr>
            <a:r>
              <a:rPr lang="ar-EG" sz="1600" dirty="0">
                <a:solidFill>
                  <a:srgbClr val="2D3956"/>
                </a:solidFill>
                <a:latin typeface="Alexandria" pitchFamily="2" charset="-78"/>
                <a:cs typeface="Alexandria" pitchFamily="2" charset="-78"/>
              </a:rPr>
              <a:t>5- التوقيع الإلكتروني يحدد شخصية الموقع ويميزه عن غيره .</a:t>
            </a:r>
          </a:p>
          <a:p>
            <a:pPr algn="justLow" rtl="1">
              <a:lnSpc>
                <a:spcPct val="150000"/>
              </a:lnSpc>
            </a:pPr>
            <a:r>
              <a:rPr lang="ar-EG" sz="1600" b="1" dirty="0">
                <a:solidFill>
                  <a:srgbClr val="2D3956"/>
                </a:solidFill>
                <a:latin typeface="Alexandria" pitchFamily="2" charset="-78"/>
                <a:cs typeface="Alexandria" pitchFamily="2" charset="-78"/>
              </a:rPr>
              <a:t>واستناداً لهذه الخصائص توجد عدة فروق جوهرية بين التوقيع الإلكتروني والتوقيع التقليدي نوردها فيما يلي: </a:t>
            </a:r>
          </a:p>
          <a:p>
            <a:pPr algn="justLow" rtl="1">
              <a:lnSpc>
                <a:spcPct val="150000"/>
              </a:lnSpc>
            </a:pPr>
            <a:r>
              <a:rPr lang="ar-EG" sz="1600" dirty="0">
                <a:solidFill>
                  <a:srgbClr val="2D3956"/>
                </a:solidFill>
                <a:latin typeface="Alexandria" pitchFamily="2" charset="-78"/>
                <a:cs typeface="Alexandria" pitchFamily="2" charset="-78"/>
              </a:rPr>
              <a:t>1- أن التوقيع العادي عبارة عن رسم يقوم به الشخص بمعنى أنه فن وليس علم ومن هنا يمكن تزويره، أما التوقيع الإلكتروني فهو علم وليس فن ويصعب تزويره،بحيث يتم التوقيع الإلكتروني بواسطة برنامج كمبيوتر خاص لهذه الغاية".</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1935239" y="67458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03E99BA2-E72E-6B4A-D09F-163882B7B8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77" y="1658122"/>
            <a:ext cx="3153358" cy="3916341"/>
          </a:xfrm>
          <a:prstGeom prst="rect">
            <a:avLst/>
          </a:prstGeom>
        </p:spPr>
      </p:pic>
    </p:spTree>
    <p:extLst>
      <p:ext uri="{BB962C8B-B14F-4D97-AF65-F5344CB8AC3E}">
        <p14:creationId xmlns:p14="http://schemas.microsoft.com/office/powerpoint/2010/main" val="707623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3630" y="753290"/>
            <a:ext cx="6749854" cy="59360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2- أن التوقيع التقليدي يتخذ شكلا معينا كالإمضاء أو الختم أو بصمة الأصبع وللموقع حرية اختيار إحدى هذه الصور، أما التوقيع الالكتروني فإنه لا يشترط شكل معين فالمهم أن يكون للتوقيع طابع منفرد يسمح بتمييز الشخص الموقع وتحديد هويته.</a:t>
            </a:r>
          </a:p>
          <a:p>
            <a:pPr algn="justLow" rtl="1">
              <a:lnSpc>
                <a:spcPct val="150000"/>
              </a:lnSpc>
            </a:pPr>
            <a:r>
              <a:rPr lang="ar-EG" sz="1600" dirty="0">
                <a:solidFill>
                  <a:srgbClr val="2D3956"/>
                </a:solidFill>
                <a:latin typeface="Alexandria" pitchFamily="2" charset="-78"/>
                <a:cs typeface="Alexandria" pitchFamily="2" charset="-78"/>
              </a:rPr>
              <a:t>3- التوقيع التقليدي يوضع على دعامة مادية تكون في الغالب دعامة ورقية تحاكي الشكل الذي تم التصرف به من خلال الحضور المادي للأطراف في مجلس واحد، أما التوقيع الالكتروني فيتم عبر وسيط پير مادي أي الكتروني يتم عبر شبكة الانترنت بين أشخاص لا يجمعهم مجلس واحد.</a:t>
            </a:r>
          </a:p>
          <a:p>
            <a:pPr algn="justLow" rtl="1">
              <a:lnSpc>
                <a:spcPct val="150000"/>
              </a:lnSpc>
            </a:pPr>
            <a:r>
              <a:rPr lang="ar-EG" sz="1600" dirty="0">
                <a:solidFill>
                  <a:srgbClr val="2D3956"/>
                </a:solidFill>
                <a:latin typeface="Alexandria" pitchFamily="2" charset="-78"/>
                <a:cs typeface="Alexandria" pitchFamily="2" charset="-78"/>
              </a:rPr>
              <a:t>4- التوقيع التقليدي يقوم بوظيفتين فهو يحدد هوية الشخص الموقع ويعد دليل على الحضور المادي أثناء التوقيع، أما التوقيع الالكتروني فوظائفه تنحصر في أنه يحدد هوية الشخص الموقع ويحقق الأمان والثقة في صحة التوقيع ونسبه لصاحبه و يمنح كذلك صفة المحرر الأصلي للمستند مما يجعل من هذا الأخير دليلا للإثبات.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448BFD1D-A70E-0ECC-B3A3-CC074E75AA68}"/>
              </a:ext>
            </a:extLst>
          </p:cNvPr>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702753" y="1321208"/>
            <a:ext cx="3250247" cy="409588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030735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2914" y="546619"/>
            <a:ext cx="7560095" cy="6060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00AEEF"/>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وظائف التوقيع الالكتروني.</a:t>
            </a:r>
          </a:p>
          <a:p>
            <a:pPr algn="justLow" rtl="1">
              <a:lnSpc>
                <a:spcPct val="150000"/>
              </a:lnSpc>
            </a:pPr>
            <a:r>
              <a:rPr lang="ar-EG" sz="1600" dirty="0">
                <a:solidFill>
                  <a:srgbClr val="2D3956"/>
                </a:solidFill>
                <a:latin typeface="Alexandria" pitchFamily="2" charset="-78"/>
                <a:cs typeface="Alexandria" pitchFamily="2" charset="-78"/>
              </a:rPr>
              <a:t>من تعريف التوقيع الالكتروني في قانون الاونسترال النموذجي وقوانين الدول العربية التي أخذت به نجد أنه يحقق أكثر من وظيفة وهي تحديد هوية الشخص الملتزم بالإضافة التزامه بمضمون السند الموقع عليه وإقراره ويمكن إجمال وظائف التوقيع الإلكتروني في ثلاث وظائف أساسية وهي :</a:t>
            </a:r>
          </a:p>
          <a:p>
            <a:pPr algn="justLow" rtl="1">
              <a:lnSpc>
                <a:spcPct val="150000"/>
              </a:lnSpc>
            </a:pPr>
            <a:r>
              <a:rPr lang="ar-EG" sz="1600" b="1" dirty="0">
                <a:solidFill>
                  <a:srgbClr val="00AEEF"/>
                </a:solidFill>
                <a:latin typeface="Alexandria" pitchFamily="2" charset="-78"/>
                <a:cs typeface="Alexandria" pitchFamily="2" charset="-78"/>
              </a:rPr>
              <a:t>1- تحديد هوية الموقع.</a:t>
            </a:r>
          </a:p>
          <a:p>
            <a:pPr algn="justLow" rtl="1">
              <a:lnSpc>
                <a:spcPct val="150000"/>
              </a:lnSpc>
            </a:pPr>
            <a:r>
              <a:rPr lang="ar-EG" sz="1600" dirty="0">
                <a:solidFill>
                  <a:srgbClr val="2D3956"/>
                </a:solidFill>
                <a:latin typeface="Alexandria" pitchFamily="2" charset="-78"/>
                <a:cs typeface="Alexandria" pitchFamily="2" charset="-78"/>
              </a:rPr>
              <a:t>نرى أن تعريف التوقيع الالكتروني يتجه إلى لزوم أن يدقق في الشخص الموقع، واعتبرت قوانين التجارة الالكترونية إن تحديد هوية الشخص الموقع هو إعطاء حجية التوقيع الالكتروني.</a:t>
            </a:r>
          </a:p>
          <a:p>
            <a:pPr algn="justLow" rtl="1">
              <a:lnSpc>
                <a:spcPct val="150000"/>
              </a:lnSpc>
            </a:pPr>
            <a:r>
              <a:rPr lang="ar-EG" sz="1600" b="1" dirty="0">
                <a:solidFill>
                  <a:srgbClr val="00AEEF"/>
                </a:solidFill>
                <a:latin typeface="Alexandria" pitchFamily="2" charset="-78"/>
                <a:cs typeface="Alexandria" pitchFamily="2" charset="-78"/>
              </a:rPr>
              <a:t>2- التعبير عن إرادة الموقع على السند.</a:t>
            </a:r>
          </a:p>
          <a:p>
            <a:pPr algn="justLow" rtl="1">
              <a:lnSpc>
                <a:spcPct val="150000"/>
              </a:lnSpc>
            </a:pPr>
            <a:r>
              <a:rPr lang="ar-EG" sz="1600" dirty="0">
                <a:solidFill>
                  <a:srgbClr val="2D3956"/>
                </a:solidFill>
                <a:latin typeface="Alexandria" pitchFamily="2" charset="-78"/>
                <a:cs typeface="Alexandria" pitchFamily="2" charset="-78"/>
              </a:rPr>
              <a:t>إن الوظيفة الثانية للتوقيع الالكتروني والتي تظهر من خلال تعريف القوانين والفقه له هي إظهار التزام الموقع لمحتوى العقد الذي يذيل به، ذلك لكي يظهر رضا الموقع بمضمونه كاملا. ومن هنا نرى أنه وسيلة للتعبير عن الإرادة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
            <a:extLst>
              <a:ext uri="{FF2B5EF4-FFF2-40B4-BE49-F238E27FC236}">
                <a16:creationId xmlns:a16="http://schemas.microsoft.com/office/drawing/2014/main" id="{51BC71A7-7A7B-9800-E3FB-917FE5F92A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3284" y="1275489"/>
            <a:ext cx="2209630" cy="3909969"/>
          </a:xfrm>
          <a:prstGeom prst="rect">
            <a:avLst/>
          </a:prstGeom>
        </p:spPr>
      </p:pic>
    </p:spTree>
    <p:extLst>
      <p:ext uri="{BB962C8B-B14F-4D97-AF65-F5344CB8AC3E}">
        <p14:creationId xmlns:p14="http://schemas.microsoft.com/office/powerpoint/2010/main" val="971478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15543" y="1055914"/>
            <a:ext cx="7178507" cy="5402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3- إثبات سلامة العقد:</a:t>
            </a:r>
          </a:p>
          <a:p>
            <a:pPr algn="justLow" rtl="1">
              <a:lnSpc>
                <a:spcPct val="150000"/>
              </a:lnSpc>
            </a:pPr>
            <a:r>
              <a:rPr lang="ar-EG" sz="1600" dirty="0">
                <a:solidFill>
                  <a:srgbClr val="2D3956"/>
                </a:solidFill>
                <a:latin typeface="Alexandria" pitchFamily="2" charset="-78"/>
                <a:cs typeface="Alexandria" pitchFamily="2" charset="-78"/>
              </a:rPr>
              <a:t>تعتبر هذه الوضعية الأهم والحديثة للتوقيع الالكتروني حيث تؤدي إلى الحفاظ على مضمون محتوى العقد وتكامله لان هذه الوثيقة الالكترونية التي يتم تبادلها عبر شبكة الانترنت تكون أكثر عرضة للمخاطر لكن يتم التغلب على هذه المخاطر عن طريق التشفير وهذا ما رأيناه في التوقيع الرقمي .</a:t>
            </a:r>
          </a:p>
          <a:p>
            <a:pPr algn="r" rtl="1">
              <a:lnSpc>
                <a:spcPct val="107000"/>
              </a:lnSpc>
              <a:spcAft>
                <a:spcPts val="800"/>
              </a:spcAft>
            </a:pPr>
            <a:endParaRPr lang="en-US" sz="1600" b="1" kern="100" dirty="0">
              <a:latin typeface="Alexandria" pitchFamily="2" charset="-78"/>
              <a:ea typeface="Calibri" panose="020F0502020204030204" pitchFamily="34" charset="0"/>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64EAFD5C-DFA3-72D8-6AC4-26C69459458D}"/>
              </a:ext>
            </a:extLst>
          </p:cNvPr>
          <p:cNvPicPr>
            <a:picLocks noChangeAspect="1"/>
          </p:cNvPicPr>
          <p:nvPr/>
        </p:nvPicPr>
        <p:blipFill>
          <a:blip r:embed="rId3">
            <a:extLst>
              <a:ext uri="{28A0092B-C50C-407E-A947-70E740481C1C}">
                <a14:useLocalDpi xmlns:a14="http://schemas.microsoft.com/office/drawing/2010/main" val="0"/>
              </a:ext>
            </a:extLst>
          </a:blip>
          <a:srcRect t="13970" b="13970"/>
          <a:stretch/>
        </p:blipFill>
        <p:spPr>
          <a:xfrm>
            <a:off x="1190100" y="1384188"/>
            <a:ext cx="3425443" cy="3884498"/>
          </a:xfrm>
          <a:prstGeom prst="rect">
            <a:avLst/>
          </a:prstGeom>
        </p:spPr>
      </p:pic>
    </p:spTree>
    <p:extLst>
      <p:ext uri="{BB962C8B-B14F-4D97-AF65-F5344CB8AC3E}">
        <p14:creationId xmlns:p14="http://schemas.microsoft.com/office/powerpoint/2010/main" val="3372547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94366-5D3A-B386-760B-E6AEC4038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7B824-4D6A-05B8-461D-568AC20555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92F65F-8541-2A98-0AE3-45C64E12D1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BD939D-1A53-D55F-8746-8DF2FFF70047}"/>
              </a:ext>
            </a:extLst>
          </p:cNvPr>
          <p:cNvSpPr/>
          <p:nvPr/>
        </p:nvSpPr>
        <p:spPr>
          <a:xfrm>
            <a:off x="4714585" y="1348208"/>
            <a:ext cx="6769075" cy="5103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lnSpc>
                <a:spcPct val="150000"/>
              </a:lnSpc>
            </a:pPr>
            <a:endParaRPr lang="ar-EG" dirty="0">
              <a:solidFill>
                <a:srgbClr val="FF0000"/>
              </a:solidFill>
              <a:latin typeface="Alexandria" pitchFamily="2" charset="-78"/>
              <a:cs typeface="Alexandria" pitchFamily="2" charset="-78"/>
            </a:endParaRPr>
          </a:p>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حتى يتمتع التوقيع الإلكتروني بحجية في الإثبات، لابد أن يستوفي الشروط التي تمنحه الحجية القانونية في الإثبات والتي يؤدي عدم توافرها إلى عدم تحقق وصف التوقيع الإلكتروني، ويشترط في التوقيع الإلكتروني عموما حتى يقوم بوظيفته من الشروط يمكن تصنيفها إلى نوعين من الشروط،شروط قانونية والتي تتطلب في كل توقيع،وشروط تكنولوجية تقنية خاصة بالتوقيع الإلكتروني.</a:t>
            </a:r>
            <a:br>
              <a:rPr lang="ar-EG" b="1" dirty="0">
                <a:solidFill>
                  <a:srgbClr val="00AEEF"/>
                </a:solidFill>
                <a:latin typeface="Alexandria" pitchFamily="2" charset="-78"/>
                <a:cs typeface="Alexandria" pitchFamily="2" charset="-78"/>
              </a:rPr>
            </a:br>
            <a:r>
              <a:rPr lang="ar-EG" b="1" dirty="0">
                <a:solidFill>
                  <a:srgbClr val="00AEEF"/>
                </a:solidFill>
                <a:latin typeface="Alexandria" pitchFamily="2" charset="-78"/>
                <a:cs typeface="Alexandria" pitchFamily="2" charset="-78"/>
              </a:rPr>
              <a:t>أولاً : الشروط القانونية للاعتداد بالتوقيع الإلكتروني في الإثبات :</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نص قانون التوقيع الإلكتروني المصري على أن التوقيع الإلكتروني يتمتع في إطار المعاملات المدنية والتجارية والإدارية بحجية في الإثبات كتلك التي يتمتع بها التوقيع التقليدي ، وقيد ذلك بوجوب توفر مجموعة من الشروط التي يلزم توفرها :</a:t>
            </a: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2D942C9-385B-B79B-58C6-9C503635B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47D66DD-8C5C-DA61-3B8D-F012DBCB521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
            <a:extLst>
              <a:ext uri="{FF2B5EF4-FFF2-40B4-BE49-F238E27FC236}">
                <a16:creationId xmlns:a16="http://schemas.microsoft.com/office/drawing/2014/main" id="{C7F99675-A2E1-6FA7-6BE4-20630A4256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0565" y="1580289"/>
            <a:ext cx="3419676" cy="3909969"/>
          </a:xfrm>
          <a:prstGeom prst="rect">
            <a:avLst/>
          </a:prstGeom>
        </p:spPr>
      </p:pic>
      <p:sp>
        <p:nvSpPr>
          <p:cNvPr id="4" name="TextBox 3">
            <a:extLst>
              <a:ext uri="{FF2B5EF4-FFF2-40B4-BE49-F238E27FC236}">
                <a16:creationId xmlns:a16="http://schemas.microsoft.com/office/drawing/2014/main" id="{6F0DE6E3-FEAA-3E08-5585-61AAFBDB39A2}"/>
              </a:ext>
            </a:extLst>
          </p:cNvPr>
          <p:cNvSpPr txBox="1"/>
          <p:nvPr/>
        </p:nvSpPr>
        <p:spPr>
          <a:xfrm>
            <a:off x="3811832" y="606968"/>
            <a:ext cx="6167283" cy="3293209"/>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          ثانياً : شروط حجية التوقيع الإلكتروني</a:t>
            </a:r>
          </a:p>
          <a:p>
            <a:pPr algn="ctr"/>
            <a:r>
              <a:rPr lang="ar-EG" sz="2000" b="1" dirty="0">
                <a:solidFill>
                  <a:srgbClr val="00AEEF"/>
                </a:solidFill>
                <a:latin typeface="Alexandria" pitchFamily="2" charset="-78"/>
                <a:cs typeface="Alexandria" pitchFamily="2" charset="-78"/>
              </a:rPr>
              <a:t> في الإثبات.</a:t>
            </a:r>
          </a:p>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149695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AD84D-08F5-D012-1C58-23CD11044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76A4F4-ED04-7795-3644-58797C48C5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47110B-E00B-B10C-21EB-2BBCB4A5A5F5}"/>
              </a:ext>
            </a:extLst>
          </p:cNvPr>
          <p:cNvSpPr/>
          <p:nvPr/>
        </p:nvSpPr>
        <p:spPr>
          <a:xfrm>
            <a:off x="861880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ECF142-8D09-5F0B-941B-CF8F123C82D5}"/>
              </a:ext>
            </a:extLst>
          </p:cNvPr>
          <p:cNvSpPr/>
          <p:nvPr/>
        </p:nvSpPr>
        <p:spPr>
          <a:xfrm>
            <a:off x="2446351" y="1155868"/>
            <a:ext cx="9286695" cy="5222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Bef>
                <a:spcPts val="0"/>
              </a:spcBef>
              <a:spcAft>
                <a:spcPts val="0"/>
              </a:spcAft>
            </a:pPr>
            <a:br>
              <a:rPr lang="ar-EG" sz="1600" b="1" dirty="0">
                <a:solidFill>
                  <a:srgbClr val="00AEEF"/>
                </a:solidFill>
                <a:latin typeface="Alexandria" pitchFamily="2" charset="-78"/>
                <a:cs typeface="Alexandria" pitchFamily="2" charset="-78"/>
              </a:rPr>
            </a:br>
            <a:r>
              <a:rPr lang="ar-EG" sz="1600" b="1" dirty="0">
                <a:solidFill>
                  <a:srgbClr val="00AEEF"/>
                </a:solidFill>
                <a:latin typeface="Alexandria" pitchFamily="2" charset="-78"/>
                <a:cs typeface="Alexandria" pitchFamily="2" charset="-78"/>
              </a:rPr>
              <a:t>1. ارتباط التوقيع الإلكتروني بالمُوقع:</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الكشف عن هوية طرفي العلاقة التعاقدية هو من أهم الوظائف التي يؤديها التوقيع، ولا يمكن أن يتمتع التوقيع الإلكتروني بالحجية في الإثبات إلا إن كان متصلً بالموقع، محددًا لهوية صاحبه ، مميزًا له عن الأغيار، معبرًا عن إرادته ، فإن لم يكن كذلك فإن التوقيع يتجرد من حجيته القانونية في الإثبات، وذلك كأن يستخدم الموقع توقيع وهمي ليس له أي وجود.</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ولقد انصرفت معظم القوانين المنظمة للتوقيع الإلكتروني نحو التأكيد على أهمية هذا الشرط، نظرًا لأنه يساهم في إرساء دعائم الاستقرار للمعاملات التجارية، ويغرس فسائل الأمان والثقة في وجدان وعقيدة الأشخاص وهم بصد إبرام العقود عن بُعد. فضلً عن أن توفر هذا الشرط يعد هو أحد الركائز التي ينبني عليها تمتع التوقيع الإلكتروني بالحجية القانونية ذاتها التي يتمتع بها التوقيع التقليدي في أحكام قانون الإثبات في المواد المدنية والتجارية.</a:t>
            </a:r>
          </a:p>
          <a:p>
            <a:pPr algn="justLow" rtl="1"/>
            <a:endParaRPr lang="ar-EG" dirty="0">
              <a:solidFill>
                <a:schemeClr val="tx1"/>
              </a:solidFill>
            </a:endParaRPr>
          </a:p>
          <a:p>
            <a:pPr algn="r" rtl="1">
              <a:lnSpc>
                <a:spcPct val="107000"/>
              </a:lnSpc>
              <a:spcAft>
                <a:spcPts val="800"/>
              </a:spcAft>
            </a:pPr>
            <a:endParaRPr lang="ar-EG" sz="2400" b="1" kern="100" dirty="0">
              <a:solidFill>
                <a:schemeClr val="tx1"/>
              </a:solidFill>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6768FF1-B815-4138-AC5C-C06072E7F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6BA196-402F-2BB9-9E2D-75A4A1859697}"/>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1374895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8BB95-BE74-297A-1104-32C8CB36D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47B1A-1D7D-AAEF-0E50-79FB48846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53F655-CCA2-AC97-637D-BFED15B51E4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2D1A07-D14D-6385-5924-8406F4B26F43}"/>
              </a:ext>
            </a:extLst>
          </p:cNvPr>
          <p:cNvSpPr/>
          <p:nvPr/>
        </p:nvSpPr>
        <p:spPr>
          <a:xfrm>
            <a:off x="1589314" y="1406801"/>
            <a:ext cx="9689740" cy="4498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Bef>
                <a:spcPts val="0"/>
              </a:spcBef>
              <a:spcAft>
                <a:spcPts val="0"/>
              </a:spcAft>
            </a:pPr>
            <a:r>
              <a:rPr lang="ar-EG" sz="1600" b="1" dirty="0">
                <a:solidFill>
                  <a:srgbClr val="00AEEF"/>
                </a:solidFill>
                <a:latin typeface="Alexandria" pitchFamily="2" charset="-78"/>
                <a:cs typeface="Alexandria" pitchFamily="2" charset="-78"/>
              </a:rPr>
              <a:t>2.سيطرة الموقع على التوقيع:</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لن يحوز التوقيع الإلكتروني الحجية القانونية في الإثبات إلا إن كان المُوقع يسيطر سيطرة كاملة على الوسيط الإلكتروني، على النحو الذي لا يستطيع معه أي شخص آخر فك شفرة أو رموز هذا التوقيع، أو الولوج إليه، وهذا من شأنه الوقوف حجر عثرة أمام أي تلاعب قد يحدث به.</a:t>
            </a:r>
          </a:p>
          <a:p>
            <a:pPr algn="just" rtl="1">
              <a:lnSpc>
                <a:spcPct val="150000"/>
              </a:lnSpc>
              <a:spcBef>
                <a:spcPts val="0"/>
              </a:spcBef>
              <a:spcAft>
                <a:spcPts val="0"/>
              </a:spcAft>
            </a:pPr>
            <a:r>
              <a:rPr lang="ar-EG" sz="1600" dirty="0">
                <a:solidFill>
                  <a:srgbClr val="2D3956"/>
                </a:solidFill>
                <a:latin typeface="Alexandria" pitchFamily="2" charset="-78"/>
                <a:cs typeface="Alexandria" pitchFamily="2" charset="-78"/>
              </a:rPr>
              <a:t>ولقد نص قانون الأونيسترال النموذجي بشأن التوقيعات الإلكترونية على أن التوقيع الإلكتروني يصير قابلً للتعويل عليه إذا كانت بيانات إنشاء التوقيع خاضعة وقت التوقيع لسيطرة الموقع دون أي شخص آخر . وجاءت اللائحة التنفيذية لقانون التوقيع الإلكتروني المصري موضوحةً كيفية تحقق سيطرة الموقع وحده دون غيره على التوقيع من الناحيتين الفنية والتقنية، حيث أوضحت أن هذه السيطرة تتم على الوسيط الإلكتروني المستخدم في عملية تثبيت التوقيع الإلكتروني عن طريق حيازة الموقع لأداة حفظ المفتاح الشفري الخاص، متضمنة البطاقة الذكية المؤمنة والكود السري المقترن بها. </a:t>
            </a:r>
          </a:p>
        </p:txBody>
      </p:sp>
      <p:pic>
        <p:nvPicPr>
          <p:cNvPr id="5" name="Graphic 21">
            <a:extLst>
              <a:ext uri="{FF2B5EF4-FFF2-40B4-BE49-F238E27FC236}">
                <a16:creationId xmlns:a16="http://schemas.microsoft.com/office/drawing/2014/main" id="{8EEC4C5D-0E05-760E-FC3A-35F51F1F9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F78B9B-3CF4-C808-F2B9-04C663483D5C}"/>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4007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948543" y="854218"/>
            <a:ext cx="10004674" cy="5272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Bef>
                <a:spcPts val="0"/>
              </a:spcBef>
              <a:spcAft>
                <a:spcPts val="0"/>
              </a:spcAft>
            </a:pPr>
            <a:endParaRPr lang="ar-EG" sz="1600" b="1" u="sng" dirty="0">
              <a:solidFill>
                <a:srgbClr val="00AEEF"/>
              </a:solidFill>
              <a:latin typeface="Alexandria" pitchFamily="2" charset="-78"/>
              <a:cs typeface="Alexandria" pitchFamily="2" charset="-78"/>
            </a:endParaRPr>
          </a:p>
          <a:p>
            <a:pPr algn="r" rtl="1">
              <a:lnSpc>
                <a:spcPct val="150000"/>
              </a:lnSpc>
              <a:spcBef>
                <a:spcPts val="0"/>
              </a:spcBef>
              <a:spcAft>
                <a:spcPts val="0"/>
              </a:spcAft>
            </a:pPr>
            <a:endParaRPr lang="ar-EG" sz="1600" b="1" u="sng" dirty="0">
              <a:solidFill>
                <a:srgbClr val="00AEEF"/>
              </a:solidFill>
              <a:latin typeface="Alexandria" pitchFamily="2" charset="-78"/>
              <a:cs typeface="Alexandria" pitchFamily="2" charset="-78"/>
            </a:endParaRPr>
          </a:p>
          <a:p>
            <a:pPr algn="r" rtl="1">
              <a:lnSpc>
                <a:spcPct val="150000"/>
              </a:lnSpc>
              <a:spcBef>
                <a:spcPts val="0"/>
              </a:spcBef>
              <a:spcAft>
                <a:spcPts val="0"/>
              </a:spcAft>
            </a:pPr>
            <a:endParaRPr lang="ar-EG" sz="1600" b="1" u="sng" dirty="0">
              <a:solidFill>
                <a:srgbClr val="00AEEF"/>
              </a:solidFill>
              <a:latin typeface="Alexandria" pitchFamily="2" charset="-78"/>
              <a:cs typeface="Alexandria" pitchFamily="2" charset="-78"/>
            </a:endParaRPr>
          </a:p>
          <a:p>
            <a:pPr algn="r" rtl="1">
              <a:lnSpc>
                <a:spcPct val="150000"/>
              </a:lnSpc>
              <a:spcBef>
                <a:spcPts val="0"/>
              </a:spcBef>
              <a:spcAft>
                <a:spcPts val="0"/>
              </a:spcAft>
            </a:pPr>
            <a:r>
              <a:rPr lang="ar-EG" sz="1600" b="1" dirty="0">
                <a:solidFill>
                  <a:srgbClr val="00AEEF"/>
                </a:solidFill>
                <a:latin typeface="Alexandria" pitchFamily="2" charset="-78"/>
                <a:cs typeface="Alexandria" pitchFamily="2" charset="-78"/>
              </a:rPr>
              <a:t>3. كشف أي تعديل أو تغيير في بيانات التوقيع الإلكتروني:</a:t>
            </a:r>
          </a:p>
          <a:p>
            <a:pPr algn="r" rtl="1">
              <a:lnSpc>
                <a:spcPct val="150000"/>
              </a:lnSpc>
              <a:spcBef>
                <a:spcPts val="0"/>
              </a:spcBef>
              <a:spcAft>
                <a:spcPts val="0"/>
              </a:spcAft>
            </a:pPr>
            <a:r>
              <a:rPr lang="ar-EG" sz="1600" dirty="0">
                <a:solidFill>
                  <a:srgbClr val="000000"/>
                </a:solidFill>
                <a:latin typeface="Alexandria" pitchFamily="2" charset="-78"/>
                <a:cs typeface="Alexandria" pitchFamily="2" charset="-78"/>
              </a:rPr>
              <a:t>يُشترط في التوقيع حتى يؤدي وظيفته في الإثبات؛ ويكون دليلً على إقرار الموقع بما ورد في المستند أو المحرر، أن يُقر الموقع على ما تضمنه المحرر، وأن يكون التوقيع متصلً بالمحرر – اتصالاً ماديًا ومباشرًا - بعرى وثيقة دائمة ومستمرة، غير قابلة للانفصال، على أن يسهل حفظه أو استرجاعه بطريقة تقنية آمنة في أي وقت يتطلب الرجوع إليه لاستخدامه كأداة إثبات. </a:t>
            </a:r>
            <a:endParaRPr lang="ar-EG" sz="1600" dirty="0">
              <a:latin typeface="Alexandria" pitchFamily="2" charset="-78"/>
              <a:cs typeface="Alexandria" pitchFamily="2" charset="-78"/>
            </a:endParaRPr>
          </a:p>
          <a:p>
            <a:pPr algn="r" rtl="1">
              <a:lnSpc>
                <a:spcPct val="150000"/>
              </a:lnSpc>
              <a:spcBef>
                <a:spcPts val="0"/>
              </a:spcBef>
              <a:spcAft>
                <a:spcPts val="0"/>
              </a:spcAft>
            </a:pPr>
            <a:r>
              <a:rPr lang="ar-EG" sz="1600" dirty="0">
                <a:solidFill>
                  <a:srgbClr val="000000"/>
                </a:solidFill>
                <a:latin typeface="Alexandria" pitchFamily="2" charset="-78"/>
                <a:cs typeface="Alexandria" pitchFamily="2" charset="-78"/>
              </a:rPr>
              <a:t>وهذا من شأنه ضمان سلامة المحرر من العبث والتلاعب به، أو تعديله وتغييره، خاصة بعد التطورات</a:t>
            </a:r>
            <a:r>
              <a:rPr lang="en-US" sz="1600" dirty="0">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المعلوماتية والتقنية التي نجحت في تخزين البيانات على دعائم إلكترونية مشفرة وغير قابلة للتعديل، يمكن بمقتضاها استعادتها متى اقتضى الأمر ذلك، بحيث يتم الحفاظ على مضمون المحرر وسلامته عند إرساله عبر شبكة الانترنت إلى المرسل إليه عن طريق المفتاح العام الذي يمنحه القدرة على أن يطلع على مضمون المحرر، دون أن يمتلك القدرة على التدخل فيه أو التلاعب به، ومن ثم يعد المحرر حاملً توقيعًا رقميًا للطرف الآخر. مع عدم غض الطرف عن أن جهات</a:t>
            </a:r>
            <a:br>
              <a:rPr lang="ar-EG" dirty="0"/>
            </a:br>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en-US"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6979166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Bef>
                <a:spcPts val="0"/>
              </a:spcBef>
              <a:spcAft>
                <a:spcPts val="0"/>
              </a:spcAft>
            </a:pPr>
            <a:r>
              <a:rPr lang="ar-EG" sz="1600" dirty="0">
                <a:solidFill>
                  <a:srgbClr val="000000"/>
                </a:solidFill>
                <a:latin typeface="Alexandria" pitchFamily="2" charset="-78"/>
                <a:cs typeface="Alexandria" pitchFamily="2" charset="-78"/>
              </a:rPr>
              <a:t>التصديق الإلكتروني صارت الآن تؤدي دورًا كبيرًا في حفظ التصرفات بأمان وسرية تامتين، يستمد منها المتعاقدين الثقة اللازمة. </a:t>
            </a:r>
            <a:endParaRPr lang="en-US" sz="1600" dirty="0">
              <a:solidFill>
                <a:srgbClr val="000000"/>
              </a:solidFill>
              <a:latin typeface="Alexandria" pitchFamily="2" charset="-78"/>
              <a:cs typeface="Alexandria" pitchFamily="2" charset="-78"/>
            </a:endParaRPr>
          </a:p>
          <a:p>
            <a:pPr algn="just" rtl="1">
              <a:lnSpc>
                <a:spcPct val="150000"/>
              </a:lnSpc>
              <a:spcBef>
                <a:spcPts val="0"/>
              </a:spcBef>
              <a:spcAft>
                <a:spcPts val="0"/>
              </a:spcAft>
            </a:pPr>
            <a:r>
              <a:rPr lang="ar-EG" sz="1600" dirty="0">
                <a:solidFill>
                  <a:srgbClr val="000000"/>
                </a:solidFill>
                <a:latin typeface="Alexandria" pitchFamily="2" charset="-78"/>
                <a:cs typeface="Alexandria" pitchFamily="2" charset="-78"/>
              </a:rPr>
              <a:t>ورغم  صعوبة تعديل المحررات الموقعة إلكترونيًا بفضل التطور العلمي الهائل الذي استطاع وصد الأبواب في وجه أي محاولة لتعديل المستند الإلكتروني وتغييره بما يفقده حجته القانونية، إلا أن بعض التشريعات العربية قد احتاطت في ذلك، ونصت على كيفية اكتشاف أي تعديلات أو تغييرات من الناحيتين الفنية والتقنية يمكن أن تطرأ على المحرر الإلكتروني الموقع إلكترونيًا، وذلك باستخدام تقنية شفرة المفتاحين العام والخاص، وبمضاهاة شهادة التصديق الإلكتروني وبيانات إنشاء التوقيع الإلكتروني بأصل الشهادة وتلك البيانات، أو بأي وسيلة مشابهة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296208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21430" y="1044281"/>
            <a:ext cx="9290140" cy="5111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chemeClr val="tx1"/>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الشروط التكنولوجية والتقنية للتوقيع الإلكتروني.</a:t>
            </a:r>
            <a:endParaRPr lang="en-US" sz="1600" b="1" dirty="0">
              <a:solidFill>
                <a:srgbClr val="00AEEF"/>
              </a:solidFill>
              <a:latin typeface="Alexandria" pitchFamily="2" charset="-78"/>
              <a:cs typeface="Alexandria" pitchFamily="2" charset="-78"/>
            </a:endParaRPr>
          </a:p>
          <a:p>
            <a:pPr algn="just" rtl="1">
              <a:lnSpc>
                <a:spcPct val="150000"/>
              </a:lnSpc>
            </a:pPr>
            <a:r>
              <a:rPr lang="ar-EG" sz="1600" dirty="0">
                <a:solidFill>
                  <a:srgbClr val="000000"/>
                </a:solidFill>
                <a:latin typeface="Alexandria" pitchFamily="2" charset="-78"/>
                <a:cs typeface="Alexandria" pitchFamily="2" charset="-78"/>
              </a:rPr>
              <a:t>نصت مجمل القوانين التي نظمت التوقيع الإلكتروني على جملة من الشروط يجب توافرها</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في التوقيع الإلكتروني حتى يمكن الإحتجاج به في الإثبات أهمها الموثوقية، ونعني بالموثوقية</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أن يكون التوقيع الإلكتروني توقيعا أمنا،وأن يتم التأكد من صحته بشهادة تصديق معتمدة</a:t>
            </a:r>
            <a:r>
              <a:rPr lang="en-US" sz="1600" dirty="0">
                <a:solidFill>
                  <a:srgbClr val="000000"/>
                </a:solidFill>
                <a:latin typeface="Alexandria" pitchFamily="2" charset="-78"/>
                <a:cs typeface="Alexandria" pitchFamily="2" charset="-78"/>
              </a:rPr>
              <a:t>.</a:t>
            </a:r>
          </a:p>
          <a:p>
            <a:pPr algn="justLow" rtl="1">
              <a:lnSpc>
                <a:spcPct val="150000"/>
              </a:lnSpc>
            </a:pPr>
            <a:r>
              <a:rPr lang="ar-EG" sz="1600" b="1" dirty="0">
                <a:solidFill>
                  <a:srgbClr val="00AEEF"/>
                </a:solidFill>
                <a:latin typeface="Alexandria" pitchFamily="2" charset="-78"/>
                <a:cs typeface="Alexandria" pitchFamily="2" charset="-78"/>
              </a:rPr>
              <a:t>أولا/ أن يكون التوقيع الإلكتروني توقيعا آمنا</a:t>
            </a:r>
            <a:r>
              <a:rPr lang="en-US" sz="1600" b="1" dirty="0">
                <a:solidFill>
                  <a:srgbClr val="00AEEF"/>
                </a:solidFill>
                <a:latin typeface="Alexandria" pitchFamily="2" charset="-78"/>
                <a:cs typeface="Alexandria" pitchFamily="2" charset="-78"/>
              </a:rPr>
              <a:t>:</a:t>
            </a:r>
          </a:p>
          <a:p>
            <a:pPr algn="just" rtl="1">
              <a:lnSpc>
                <a:spcPct val="150000"/>
              </a:lnSpc>
            </a:pPr>
            <a:r>
              <a:rPr lang="ar-EG" sz="1600" dirty="0">
                <a:solidFill>
                  <a:srgbClr val="000000"/>
                </a:solidFill>
                <a:latin typeface="Alexandria" pitchFamily="2" charset="-78"/>
                <a:cs typeface="Alexandria" pitchFamily="2" charset="-78"/>
              </a:rPr>
              <a:t>ولكي يكون التوقيع الإلكتروني توقيعا أمنا،يجب أن يكون التوقيع الإلكتروني الخاص</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بالموقع، والمقصود بذلك أن تكون بيانات إنشاء التوقيع أو ما يطلق عليها القانون الفرنسي</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معطيات إنشاء التوقيع، وهي مثل المفتاح الخاص في التوقيع الرقمي أو بصمة الإصبع وبصمة</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العين في التوقيع البيومتري أو الكود السري في التوقيع الكودي،فكل هذه المعطيات يجب أن</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تكون خاصة بالموقع وحده، بمعنى أن تكون حصرية على شخص واحد فقط</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 ,وهو الموقع، </a:t>
            </a:r>
            <a:endParaRPr lang="en-US" sz="1600" dirty="0">
              <a:solidFill>
                <a:srgbClr val="000000"/>
              </a:solidFill>
              <a:latin typeface="Alexandria" pitchFamily="2" charset="-78"/>
              <a:cs typeface="Alexandria" pitchFamily="2" charset="-78"/>
            </a:endParaRPr>
          </a:p>
          <a:p>
            <a:pPr algn="r" rtl="1">
              <a:lnSpc>
                <a:spcPct val="150000"/>
              </a:lnSpc>
            </a:pPr>
            <a:br>
              <a:rPr lang="ar-EG" dirty="0">
                <a:solidFill>
                  <a:schemeClr val="tx1"/>
                </a:solidFill>
              </a:rPr>
            </a:br>
            <a:endParaRPr lang="ar-EG" b="1" dirty="0">
              <a:solidFill>
                <a:schemeClr val="tx1"/>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15235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95057" y="766354"/>
            <a:ext cx="7400529" cy="6045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rgbClr val="000000"/>
              </a:solidFill>
              <a:latin typeface="Alexandria" pitchFamily="2" charset="-78"/>
              <a:cs typeface="Alexandria" pitchFamily="2" charset="-78"/>
            </a:endParaRPr>
          </a:p>
          <a:p>
            <a:pPr algn="justLow" rtl="1">
              <a:lnSpc>
                <a:spcPct val="150000"/>
              </a:lnSpc>
            </a:pPr>
            <a:endParaRPr lang="en-US" sz="1600" dirty="0">
              <a:solidFill>
                <a:srgbClr val="000000"/>
              </a:solidFill>
              <a:latin typeface="Alexandria" pitchFamily="2" charset="-78"/>
              <a:cs typeface="Alexandria" pitchFamily="2" charset="-78"/>
            </a:endParaRPr>
          </a:p>
          <a:p>
            <a:pPr algn="justLow" rtl="1">
              <a:lnSpc>
                <a:spcPct val="150000"/>
              </a:lnSpc>
            </a:pPr>
            <a:endParaRPr lang="en-US" sz="1600" dirty="0">
              <a:solidFill>
                <a:srgbClr val="000000"/>
              </a:solidFill>
              <a:latin typeface="Alexandria" pitchFamily="2" charset="-78"/>
              <a:cs typeface="Alexandria" pitchFamily="2" charset="-78"/>
            </a:endParaRPr>
          </a:p>
          <a:p>
            <a:pPr algn="justLow" rtl="1">
              <a:lnSpc>
                <a:spcPct val="150000"/>
              </a:lnSpc>
            </a:pPr>
            <a:r>
              <a:rPr lang="ar-EG" sz="1600" dirty="0">
                <a:solidFill>
                  <a:srgbClr val="000000"/>
                </a:solidFill>
                <a:latin typeface="Alexandria" pitchFamily="2" charset="-78"/>
                <a:cs typeface="Alexandria" pitchFamily="2" charset="-78"/>
              </a:rPr>
              <a:t>وقد</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نص على هذا الشرط معظم القوانين التي تبنت التوقيع الإلكتروني،فنجد التوجيه الأوروبي نص</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على هذا الشرط في الفقرة الثانية من المادة الثانية والتي تنص على جملة من الشروط التي</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يتعين أن تتوافر في التوقيع المؤمن من بينها ارتباط التوقيع الإلكتروني فقط بالموقع،وقد أورد</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قانون اليونسترال النموذجي للتوقيع الإلكتروني الصادر عام 2001، هذا الشرط أيضا في الفقرة الأولى من المادة السادسة بنصه» ... أن تكون بيانات إنشاء التوقيع مرتبطة بالموقع»؟.</a:t>
            </a:r>
            <a:endParaRPr lang="en-US" sz="1600" dirty="0">
              <a:solidFill>
                <a:srgbClr val="000000"/>
              </a:solidFill>
              <a:latin typeface="Alexandria" pitchFamily="2" charset="-78"/>
              <a:cs typeface="Alexandria" pitchFamily="2" charset="-78"/>
            </a:endParaRPr>
          </a:p>
          <a:p>
            <a:pPr algn="justLow" rtl="1">
              <a:lnSpc>
                <a:spcPct val="150000"/>
              </a:lnSpc>
            </a:pPr>
            <a:r>
              <a:rPr lang="ar-EG" sz="1600" dirty="0">
                <a:solidFill>
                  <a:srgbClr val="000000"/>
                </a:solidFill>
                <a:latin typeface="Alexandria" pitchFamily="2" charset="-78"/>
                <a:cs typeface="Alexandria" pitchFamily="2" charset="-78"/>
              </a:rPr>
              <a:t>ولا يكفي أن يكون التوقيع الإلكتروني هو الخاص بالموقع وحده حتى يكون هذا التوقيع</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توقيعا أمنا ، بل يجب أن يكون الموقع مسيطرا على وسائل إنشاء التوقيع الإلكتروني وعرف المرسوم</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الفرنسي في الفقرة الخامسة من المادة الأولى أداة إنشاء التوقيع الإلكتروني بأنها:«شيء مادي أو برنامج حاسب آلي لإنشاء معطيات التوقيع الإلكتروني »، وتجد أن قانون</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اليونسترال النموذجي الخاص بالتوقيعات الإلكترونية عند تناول هذا الشرط قد نص في3/6 على«...إذا كانت بيانات إنشاء التوقيع خاضعة وقت التوقيع لسيطرة الموقع دون أي</a:t>
            </a:r>
            <a:r>
              <a:rPr lang="en-US" sz="1600" dirty="0">
                <a:solidFill>
                  <a:srgbClr val="000000"/>
                </a:solidFill>
                <a:latin typeface="Alexandria" pitchFamily="2" charset="-78"/>
                <a:cs typeface="Alexandria" pitchFamily="2" charset="-78"/>
              </a:rPr>
              <a:t> </a:t>
            </a:r>
            <a:r>
              <a:rPr lang="ar-EG" sz="1600" dirty="0">
                <a:solidFill>
                  <a:srgbClr val="000000"/>
                </a:solidFill>
                <a:latin typeface="Alexandria" pitchFamily="2" charset="-78"/>
                <a:cs typeface="Alexandria" pitchFamily="2" charset="-78"/>
              </a:rPr>
              <a:t>شخص آخر» وهو بذلك قد خلط بين وسيلة إنشاء التوقيع وبين معطيات أو بيانات إنشاءالتوقيع، في حين نجد كل من القانون</a:t>
            </a:r>
            <a:endParaRPr lang="en-US" sz="1600" dirty="0">
              <a:solidFill>
                <a:srgbClr val="000000"/>
              </a:solidFill>
              <a:latin typeface="Alexandria" pitchFamily="2" charset="-78"/>
              <a:cs typeface="Alexandria" pitchFamily="2" charset="-78"/>
            </a:endParaRP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ar-EG" sz="1600" kern="100" dirty="0">
              <a:solidFill>
                <a:srgbClr val="2D3956"/>
              </a:solidFill>
              <a:latin typeface="Alexandria" pitchFamily="2" charset="-78"/>
              <a:ea typeface="Calibri" panose="020F0502020204030204" pitchFamily="34" charset="0"/>
              <a:cs typeface="Alexandria" pitchFamily="2" charset="-78"/>
            </a:endParaRPr>
          </a:p>
          <a:p>
            <a:pPr algn="r" rtl="1">
              <a:lnSpc>
                <a:spcPct val="150000"/>
              </a:lnSpc>
              <a:spcAft>
                <a:spcPts val="800"/>
              </a:spcAft>
            </a:pPr>
            <a:endParaRPr lang="en-US" sz="1600" kern="100" dirty="0">
              <a:solidFill>
                <a:srgbClr val="2D3956"/>
              </a:solidFill>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301809" y="2725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74F4A276-FB2F-4908-EF62-D173656BD596}"/>
              </a:ext>
            </a:extLst>
          </p:cNvPr>
          <p:cNvPicPr>
            <a:picLocks noChangeAspect="1"/>
          </p:cNvPicPr>
          <p:nvPr/>
        </p:nvPicPr>
        <p:blipFill>
          <a:blip r:embed="rId3">
            <a:extLst>
              <a:ext uri="{28A0092B-C50C-407E-A947-70E740481C1C}">
                <a14:useLocalDpi xmlns:a14="http://schemas.microsoft.com/office/drawing/2010/main" val="0"/>
              </a:ext>
            </a:extLst>
          </a:blip>
          <a:srcRect t="13970" b="13970"/>
          <a:stretch/>
        </p:blipFill>
        <p:spPr>
          <a:xfrm>
            <a:off x="1190101" y="1384188"/>
            <a:ext cx="2804956" cy="3884498"/>
          </a:xfrm>
          <a:prstGeom prst="rect">
            <a:avLst/>
          </a:prstGeom>
        </p:spPr>
      </p:pic>
    </p:spTree>
    <p:extLst>
      <p:ext uri="{BB962C8B-B14F-4D97-AF65-F5344CB8AC3E}">
        <p14:creationId xmlns:p14="http://schemas.microsoft.com/office/powerpoint/2010/main" val="20532573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59364" y="726607"/>
            <a:ext cx="7286084" cy="5404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000000"/>
                </a:solidFill>
                <a:latin typeface="Alexandria" pitchFamily="2" charset="-78"/>
                <a:cs typeface="Alexandria" pitchFamily="2" charset="-78"/>
              </a:rPr>
              <a:t>الفرنسي والتوجيه الأوروبي قد نص على نفس العبارة«أن تكون وسائل إنشاء التوقيع تحت سيطرة الموقع ، و عبر القانون المصري عن هذا الشرط  في المادة 18 بـ" سيطرة الموقع وحده دون غيره على الوسيط الإلكترولي" ويقصد بالوسيط الإلكتروني الوسيلة التي يتم بها إنشاء التوقيع الإلكترونيا. وبالتالي يجب أن تكون وسيلة إنشاء التوقيع الإلكتروني تحت سيطرة الموقع أو يتحكم فيها وحده،بحيث لا يستطيع أن يتحكم فيها شخص آخر غيره، بحيث تكون البيانات أو المعطيات الناتجة عن هذه الوسيلة خاصة بالموقع فقط ومرتبطة به.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9DAC41E1-3C7F-C32E-C636-B656F8BD1E07}"/>
              </a:ext>
            </a:extLst>
          </p:cNvPr>
          <p:cNvPicPr>
            <a:picLocks noChangeAspect="1"/>
          </p:cNvPicPr>
          <p:nvPr/>
        </p:nvPicPr>
        <p:blipFill>
          <a:blip r:embed="rId3">
            <a:extLst>
              <a:ext uri="{28A0092B-C50C-407E-A947-70E740481C1C}">
                <a14:useLocalDpi xmlns:a14="http://schemas.microsoft.com/office/drawing/2010/main" val="0"/>
              </a:ext>
            </a:extLst>
          </a:blip>
          <a:srcRect t="9538" b="9538"/>
          <a:stretch/>
        </p:blipFill>
        <p:spPr>
          <a:xfrm>
            <a:off x="1525807" y="1140810"/>
            <a:ext cx="3033557" cy="4800613"/>
          </a:xfrm>
          <a:prstGeom prst="rect">
            <a:avLst/>
          </a:prstGeom>
          <a:ln>
            <a:noFill/>
          </a:ln>
          <a:effectLst>
            <a:softEdge rad="112500"/>
          </a:effectLst>
        </p:spPr>
      </p:pic>
    </p:spTree>
    <p:extLst>
      <p:ext uri="{BB962C8B-B14F-4D97-AF65-F5344CB8AC3E}">
        <p14:creationId xmlns:p14="http://schemas.microsoft.com/office/powerpoint/2010/main" val="2459019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2E958-E5B5-EA1C-4332-B33A572BE3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CB3EDF-42A5-3C2A-903D-34576350091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028C199-8C90-E585-395E-4D44523B314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E8D274-B834-4E2D-85C4-65CE581274A6}"/>
              </a:ext>
            </a:extLst>
          </p:cNvPr>
          <p:cNvSpPr/>
          <p:nvPr/>
        </p:nvSpPr>
        <p:spPr>
          <a:xfrm>
            <a:off x="4559364" y="726607"/>
            <a:ext cx="7286084" cy="5404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latin typeface="Alexandria" pitchFamily="2" charset="-78"/>
              <a:cs typeface="Alexandria" pitchFamily="2" charset="-78"/>
            </a:endParaRPr>
          </a:p>
          <a:p>
            <a:pPr algn="r" rtl="1"/>
            <a:r>
              <a:rPr lang="ar-EG" b="1" dirty="0">
                <a:solidFill>
                  <a:srgbClr val="00AEEF"/>
                </a:solidFill>
                <a:latin typeface="Alexandria" pitchFamily="2" charset="-78"/>
                <a:cs typeface="Alexandria" pitchFamily="2" charset="-78"/>
              </a:rPr>
              <a:t>شروط صحة التوقيع الالكتروني في القانون السعودي :</a:t>
            </a:r>
          </a:p>
          <a:p>
            <a:pPr algn="r" rtl="1"/>
            <a:r>
              <a:rPr lang="ar-EG" b="1" dirty="0">
                <a:solidFill>
                  <a:srgbClr val="00AEEF"/>
                </a:solidFill>
                <a:latin typeface="Alexandria" pitchFamily="2" charset="-78"/>
                <a:cs typeface="Alexandria" pitchFamily="2" charset="-78"/>
              </a:rPr>
              <a:t>نصت المادة العاشرة من اللائحة التنفيذية لنظام التعاملات الالكترونية على عدد من الشروط :</a:t>
            </a:r>
          </a:p>
          <a:p>
            <a:pPr algn="r" rtl="1"/>
            <a:endParaRPr lang="ar-EG" sz="1600" dirty="0">
              <a:solidFill>
                <a:schemeClr val="tx1"/>
              </a:solidFill>
              <a:latin typeface="Alexandria" pitchFamily="2" charset="-78"/>
              <a:cs typeface="Alexandria" pitchFamily="2" charset="-78"/>
            </a:endParaRPr>
          </a:p>
          <a:p>
            <a:pPr algn="r" rtl="1"/>
            <a:r>
              <a:rPr lang="ar-EG" sz="1600" dirty="0">
                <a:solidFill>
                  <a:schemeClr val="tx1"/>
                </a:solidFill>
                <a:latin typeface="Alexandria" pitchFamily="2" charset="-78"/>
                <a:cs typeface="Alexandria" pitchFamily="2" charset="-78"/>
              </a:rPr>
              <a:t>1- أن يكون التوقيع/ الختم الإلكتروني مرتبطاً بشهادة تصديق رقمي صادرة من المركز أو من مقدم خدمات التصديق المرخص له من قبل الهيئة.</a:t>
            </a:r>
          </a:p>
          <a:p>
            <a:pPr algn="r" rtl="1"/>
            <a:endParaRPr lang="ar-EG" sz="1600" dirty="0">
              <a:solidFill>
                <a:schemeClr val="tx1"/>
              </a:solidFill>
              <a:latin typeface="Alexandria" pitchFamily="2" charset="-78"/>
              <a:cs typeface="Alexandria" pitchFamily="2" charset="-78"/>
            </a:endParaRPr>
          </a:p>
          <a:p>
            <a:pPr algn="r" rtl="1"/>
            <a:r>
              <a:rPr lang="ar-EG" sz="1600" dirty="0">
                <a:solidFill>
                  <a:schemeClr val="tx1"/>
                </a:solidFill>
                <a:latin typeface="Alexandria" pitchFamily="2" charset="-78"/>
                <a:cs typeface="Alexandria" pitchFamily="2" charset="-78"/>
              </a:rPr>
              <a:t>2- أن تكون شهادة التصديق الرقمي المرتبطة بالتوقيع/ الختم الإلكتروني نافذة المفعول وقت إجراء التوقيع/ الختم.</a:t>
            </a:r>
          </a:p>
          <a:p>
            <a:pPr algn="r" rtl="1"/>
            <a:endParaRPr lang="ar-EG" sz="1600" dirty="0">
              <a:solidFill>
                <a:schemeClr val="tx1"/>
              </a:solidFill>
              <a:latin typeface="Alexandria" pitchFamily="2" charset="-78"/>
              <a:cs typeface="Alexandria" pitchFamily="2" charset="-78"/>
            </a:endParaRPr>
          </a:p>
          <a:p>
            <a:pPr algn="r" rtl="1"/>
            <a:r>
              <a:rPr lang="ar-EG" sz="1600" dirty="0">
                <a:solidFill>
                  <a:schemeClr val="tx1"/>
                </a:solidFill>
                <a:latin typeface="Alexandria" pitchFamily="2" charset="-78"/>
                <a:cs typeface="Alexandria" pitchFamily="2" charset="-78"/>
              </a:rPr>
              <a:t>3- أن تتوافق بيانات هوية صاحب التوقيع/ الختم الإلكتروني مع شهادة التصديق الرقمي.</a:t>
            </a:r>
          </a:p>
          <a:p>
            <a:pPr algn="r"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004F339-AEBF-2EF3-0540-9490120B0C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E866C3C-8683-6EDA-8BD8-8AE861BD3D6A}"/>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01EA93FD-1A0E-DA18-60C3-C38691BE83D9}"/>
              </a:ext>
            </a:extLst>
          </p:cNvPr>
          <p:cNvPicPr>
            <a:picLocks noChangeAspect="1"/>
          </p:cNvPicPr>
          <p:nvPr/>
        </p:nvPicPr>
        <p:blipFill>
          <a:blip r:embed="rId3">
            <a:extLst>
              <a:ext uri="{28A0092B-C50C-407E-A947-70E740481C1C}">
                <a14:useLocalDpi xmlns:a14="http://schemas.microsoft.com/office/drawing/2010/main" val="0"/>
              </a:ext>
            </a:extLst>
          </a:blip>
          <a:srcRect t="9538" b="9538"/>
          <a:stretch/>
        </p:blipFill>
        <p:spPr>
          <a:xfrm>
            <a:off x="1525807" y="1140810"/>
            <a:ext cx="3033557" cy="4800613"/>
          </a:xfrm>
          <a:prstGeom prst="rect">
            <a:avLst/>
          </a:prstGeom>
          <a:ln>
            <a:noFill/>
          </a:ln>
          <a:effectLst>
            <a:softEdge rad="112500"/>
          </a:effectLst>
        </p:spPr>
      </p:pic>
    </p:spTree>
    <p:extLst>
      <p:ext uri="{BB962C8B-B14F-4D97-AF65-F5344CB8AC3E}">
        <p14:creationId xmlns:p14="http://schemas.microsoft.com/office/powerpoint/2010/main" val="3881243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23171-0C04-3E03-764A-0B4F362E45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7C2DD5-5152-8B25-F5C7-CC789EF7D7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A9DFECA-D5B6-875E-B336-2AF74F7D267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24ABAC9-341F-99CB-50F3-8E3D1B27C6B9}"/>
              </a:ext>
            </a:extLst>
          </p:cNvPr>
          <p:cNvSpPr/>
          <p:nvPr/>
        </p:nvSpPr>
        <p:spPr>
          <a:xfrm>
            <a:off x="4559364" y="726607"/>
            <a:ext cx="7286084" cy="54047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r>
              <a:rPr lang="ar-EG" sz="1600" dirty="0">
                <a:solidFill>
                  <a:schemeClr val="tx1"/>
                </a:solidFill>
                <a:latin typeface="Alexandria" pitchFamily="2" charset="-78"/>
                <a:cs typeface="Alexandria" pitchFamily="2" charset="-78"/>
              </a:rPr>
              <a:t>4- إذا تم التوقيع/ الختم الإلكتروني بالاشتراك مع منظومة بيانات إلكترونية لدى الموقِّع، فيشترط سلامة الارتباط المنطقي والفني بين منظومة التوقيع/ الختم الإلكتروني، ومنظومة البيانات الإلكترونية، ومن ثم خلوهما من العيوب الفنية التي قد تؤثر في صحة انعقاد التوقيع/ الختم وإرساله.</a:t>
            </a:r>
          </a:p>
          <a:p>
            <a:pPr algn="r" rtl="1"/>
            <a:endParaRPr lang="ar-EG" sz="1600" dirty="0">
              <a:solidFill>
                <a:schemeClr val="tx1"/>
              </a:solidFill>
              <a:latin typeface="Alexandria" pitchFamily="2" charset="-78"/>
              <a:cs typeface="Alexandria" pitchFamily="2" charset="-78"/>
            </a:endParaRPr>
          </a:p>
          <a:p>
            <a:pPr algn="r" rtl="1"/>
            <a:r>
              <a:rPr lang="ar-EG" sz="1600" dirty="0">
                <a:solidFill>
                  <a:schemeClr val="tx1"/>
                </a:solidFill>
                <a:latin typeface="Alexandria" pitchFamily="2" charset="-78"/>
                <a:cs typeface="Alexandria" pitchFamily="2" charset="-78"/>
              </a:rPr>
              <a:t>5- توافر الحد الأدنى من البنية الفنية والإدارية، وكذلك الموارد ذات الصلة التي تتحقق بهما موثوقية إجراءات التوقيع/ الختم الإلكتروني حسب الشروط الفنية الواردة في إجراءات التصديق الرقمي الخاصة بالمركز أو بمقدم خدمات التصديق.</a:t>
            </a:r>
          </a:p>
          <a:p>
            <a:pPr algn="r" rtl="1"/>
            <a:endParaRPr lang="ar-EG" sz="1600" dirty="0">
              <a:solidFill>
                <a:schemeClr val="tx1"/>
              </a:solidFill>
              <a:latin typeface="Alexandria" pitchFamily="2" charset="-78"/>
              <a:cs typeface="Alexandria" pitchFamily="2" charset="-78"/>
            </a:endParaRPr>
          </a:p>
          <a:p>
            <a:pPr algn="r" rtl="1"/>
            <a:r>
              <a:rPr lang="ar-EG" sz="1600" dirty="0">
                <a:solidFill>
                  <a:schemeClr val="tx1"/>
                </a:solidFill>
                <a:latin typeface="Alexandria" pitchFamily="2" charset="-78"/>
                <a:cs typeface="Alexandria" pitchFamily="2" charset="-78"/>
              </a:rPr>
              <a:t>6- التزام صاحب التوقيع/ الختم الإلكتروني بجميع الشروط الواردة في إجراءات التصديق الرقمي الخاصة بالمركز أو بمقدم خدمات التصديق فيما يتعلق بإجراء التوقيع/ الختم الإلكتروني، بما لا يتعارض مع الأنظمة واللوائح ذات العلاقة.</a:t>
            </a:r>
          </a:p>
        </p:txBody>
      </p:sp>
      <p:pic>
        <p:nvPicPr>
          <p:cNvPr id="5" name="Graphic 21">
            <a:extLst>
              <a:ext uri="{FF2B5EF4-FFF2-40B4-BE49-F238E27FC236}">
                <a16:creationId xmlns:a16="http://schemas.microsoft.com/office/drawing/2014/main" id="{9219527E-87A6-1DCA-8169-B2177DB9A6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96BA6D-A887-C2E6-EF8B-733E6CD33072}"/>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E20C17E7-741C-AF56-A129-50B7290B3052}"/>
              </a:ext>
            </a:extLst>
          </p:cNvPr>
          <p:cNvPicPr>
            <a:picLocks noChangeAspect="1"/>
          </p:cNvPicPr>
          <p:nvPr/>
        </p:nvPicPr>
        <p:blipFill>
          <a:blip r:embed="rId3">
            <a:extLst>
              <a:ext uri="{28A0092B-C50C-407E-A947-70E740481C1C}">
                <a14:useLocalDpi xmlns:a14="http://schemas.microsoft.com/office/drawing/2010/main" val="0"/>
              </a:ext>
            </a:extLst>
          </a:blip>
          <a:srcRect t="9538" b="9538"/>
          <a:stretch/>
        </p:blipFill>
        <p:spPr>
          <a:xfrm>
            <a:off x="1525807" y="1140810"/>
            <a:ext cx="3033557" cy="4800613"/>
          </a:xfrm>
          <a:prstGeom prst="rect">
            <a:avLst/>
          </a:prstGeom>
          <a:ln>
            <a:noFill/>
          </a:ln>
          <a:effectLst>
            <a:softEdge rad="112500"/>
          </a:effectLst>
        </p:spPr>
      </p:pic>
    </p:spTree>
    <p:extLst>
      <p:ext uri="{BB962C8B-B14F-4D97-AF65-F5344CB8AC3E}">
        <p14:creationId xmlns:p14="http://schemas.microsoft.com/office/powerpoint/2010/main" val="39352779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85572" y="916578"/>
            <a:ext cx="8835573" cy="5368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ثانياً: التصديق الإلكتروني:</a:t>
            </a:r>
          </a:p>
          <a:p>
            <a:pPr algn="justLow" rtl="1">
              <a:lnSpc>
                <a:spcPct val="150000"/>
              </a:lnSpc>
            </a:pPr>
            <a:r>
              <a:rPr lang="ar-EG" sz="1600" dirty="0">
                <a:solidFill>
                  <a:srgbClr val="2D3956"/>
                </a:solidFill>
                <a:latin typeface="Alexandria" pitchFamily="2" charset="-78"/>
                <a:cs typeface="Alexandria" pitchFamily="2" charset="-78"/>
              </a:rPr>
              <a:t>التصديق الالكتروني هو وسيلة فنية أمنة للتحقق من صحة التوقيع أو السند، حيث يتم نسبه إلى شخص أو كيان معين عبر جهة موثوق بها أو طرف محايد يطلق عليه مقدم خدمات التصديق.</a:t>
            </a:r>
          </a:p>
          <a:p>
            <a:pPr algn="justLow" rtl="1">
              <a:lnSpc>
                <a:spcPct val="150000"/>
              </a:lnSpc>
            </a:pPr>
            <a:r>
              <a:rPr lang="ar-EG" sz="1600" b="1" dirty="0">
                <a:solidFill>
                  <a:srgbClr val="00AEEF"/>
                </a:solidFill>
                <a:latin typeface="Alexandria" pitchFamily="2" charset="-78"/>
                <a:cs typeface="Alexandria" pitchFamily="2" charset="-78"/>
              </a:rPr>
              <a:t>1 / جهات التصديق الإلكتروني.:</a:t>
            </a:r>
          </a:p>
          <a:p>
            <a:pPr algn="justLow" rtl="1">
              <a:lnSpc>
                <a:spcPct val="150000"/>
              </a:lnSpc>
            </a:pPr>
            <a:r>
              <a:rPr lang="ar-EG" sz="1600" dirty="0">
                <a:solidFill>
                  <a:srgbClr val="2D3956"/>
                </a:solidFill>
                <a:latin typeface="Alexandria" pitchFamily="2" charset="-78"/>
                <a:cs typeface="Alexandria" pitchFamily="2" charset="-78"/>
              </a:rPr>
              <a:t>يعبر في قانون الأونسيترال النموذجي بشأن التوقيعات الالكترونية على جهة التصديق الالكتروني بمصطلح "مقدم خدمات التصديق،" حيث عرفته المادة الثانية على أنه: "شخص يصدر الشهادات ويجوز أن يقدم خدمات أخرى ذات صلة بالتوقيعات الالكترونية".</a:t>
            </a:r>
          </a:p>
          <a:p>
            <a:pPr algn="justLow" rtl="1">
              <a:lnSpc>
                <a:spcPct val="150000"/>
              </a:lnSpc>
            </a:pPr>
            <a:r>
              <a:rPr lang="ar-EG" sz="1600" dirty="0">
                <a:solidFill>
                  <a:srgbClr val="2D3956"/>
                </a:solidFill>
                <a:latin typeface="Alexandria" pitchFamily="2" charset="-78"/>
                <a:cs typeface="Alexandria" pitchFamily="2" charset="-78"/>
              </a:rPr>
              <a:t>أما القانون الفرنسي فقد عرف مقدم خدمة التصديق في المرسوم 272 لسنة 2001 بأنه: "ای شخص يقدم شهادات التصديق أو خدمات أخرى في مجال التوقيع الالكتروني"؟</a:t>
            </a:r>
          </a:p>
          <a:p>
            <a:pPr algn="justLow" rtl="1">
              <a:lnSpc>
                <a:spcPct val="150000"/>
              </a:lnSpc>
            </a:pPr>
            <a:r>
              <a:rPr lang="ar-EG" sz="1600" dirty="0">
                <a:solidFill>
                  <a:srgbClr val="2D3956"/>
                </a:solidFill>
                <a:latin typeface="Alexandria" pitchFamily="2" charset="-78"/>
                <a:cs typeface="Alexandria" pitchFamily="2" charset="-78"/>
              </a:rPr>
              <a:t>والملاحظ على هذه التعريفات انها وسعت من المجال الذي تقوم به جهات التصديق الالكتروني، فإضافة إلى دورها الأساسي والمتمثل في إصدار شهادات التصديق الالكتروني فهي تقوم كذلك بنشاطات أخرى لها صلة بتقنية التوقيع الالكتروني.</a:t>
            </a:r>
          </a:p>
          <a:p>
            <a:pPr algn="justLow" rtl="1"/>
            <a:endParaRPr lang="ar-EG" sz="1600" b="1" dirty="0">
              <a:solidFill>
                <a:srgbClr val="666666"/>
              </a:solidFill>
              <a:latin typeface="DroidArabicKufi"/>
              <a:cs typeface="Alexandria" pitchFamily="2" charset="-78"/>
            </a:endParaRPr>
          </a:p>
          <a:p>
            <a:pPr algn="justLow" rtl="1"/>
            <a:endParaRPr lang="ar-EG"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472254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A65F8-58B6-8780-2817-D945002680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8F334D-CE89-86B0-E1C9-D404B211B1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FADDCFD-FDE6-2B75-6C70-527A85F3CF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03FF4F-C8CC-6683-1C3E-83C226CC33F0}"/>
              </a:ext>
            </a:extLst>
          </p:cNvPr>
          <p:cNvSpPr/>
          <p:nvPr/>
        </p:nvSpPr>
        <p:spPr>
          <a:xfrm>
            <a:off x="3875314" y="1034143"/>
            <a:ext cx="7445830" cy="5251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2/ مهام جهة التصديق الإلكتروني:</a:t>
            </a:r>
          </a:p>
          <a:p>
            <a:pPr algn="justLow" rtl="1">
              <a:lnSpc>
                <a:spcPct val="150000"/>
              </a:lnSpc>
            </a:pPr>
            <a:r>
              <a:rPr lang="ar-EG" sz="1600" dirty="0">
                <a:solidFill>
                  <a:srgbClr val="2D3956"/>
                </a:solidFill>
                <a:latin typeface="Alexandria" pitchFamily="2" charset="-78"/>
                <a:cs typeface="Alexandria" pitchFamily="2" charset="-78"/>
              </a:rPr>
              <a:t>يمكن ان تسأل فيما إذا كان لجوء الأطراف إلى جهات التوثيق الالكتروني إلزامي أم لا؟ إذا نظرت إلى التوجه الأوروبي السابق ذكره نرى أنه ترك حرية اللجوء إلى جهات التوثيق إلى الأطراف ولم يجعلها إلزامية، لكن بعض القوانين جعلتها إلزامية مثل قانون التجارة الالكترونية الإماراتي قضى أنه إذا اعتمد شخص التوقيع الالكتروني لابد أن يكون معزز بشهادة التصديق ومن هنا يمكن حصر مهام جهات التوثيق في النقاط الآتية:</a:t>
            </a:r>
          </a:p>
          <a:p>
            <a:pPr algn="justLow" rtl="1">
              <a:lnSpc>
                <a:spcPct val="150000"/>
              </a:lnSpc>
            </a:pPr>
            <a:r>
              <a:rPr lang="ar-EG" sz="1600" dirty="0">
                <a:solidFill>
                  <a:srgbClr val="2D3956"/>
                </a:solidFill>
                <a:latin typeface="Alexandria" pitchFamily="2" charset="-78"/>
                <a:cs typeface="Alexandria" pitchFamily="2" charset="-78"/>
              </a:rPr>
              <a:t>التحقق من هوية الموقع.</a:t>
            </a:r>
          </a:p>
          <a:p>
            <a:pPr algn="justLow" rtl="1">
              <a:lnSpc>
                <a:spcPct val="150000"/>
              </a:lnSpc>
            </a:pPr>
            <a:r>
              <a:rPr lang="ar-EG" sz="1600" dirty="0">
                <a:solidFill>
                  <a:srgbClr val="2D3956"/>
                </a:solidFill>
                <a:latin typeface="Alexandria" pitchFamily="2" charset="-78"/>
                <a:cs typeface="Alexandria" pitchFamily="2" charset="-78"/>
              </a:rPr>
              <a:t>إثبات مضمون التبادل الالكتروني.</a:t>
            </a:r>
          </a:p>
          <a:p>
            <a:pPr algn="justLow" rtl="1">
              <a:lnSpc>
                <a:spcPct val="150000"/>
              </a:lnSpc>
            </a:pPr>
            <a:r>
              <a:rPr lang="ar-EG" sz="1600" dirty="0">
                <a:solidFill>
                  <a:srgbClr val="2D3956"/>
                </a:solidFill>
                <a:latin typeface="Alexandria" pitchFamily="2" charset="-78"/>
                <a:cs typeface="Alexandria" pitchFamily="2" charset="-78"/>
              </a:rPr>
              <a:t>تحديد لحظة إبرام العقد .</a:t>
            </a:r>
          </a:p>
        </p:txBody>
      </p:sp>
      <p:pic>
        <p:nvPicPr>
          <p:cNvPr id="5" name="Graphic 21">
            <a:extLst>
              <a:ext uri="{FF2B5EF4-FFF2-40B4-BE49-F238E27FC236}">
                <a16:creationId xmlns:a16="http://schemas.microsoft.com/office/drawing/2014/main" id="{B4EF2ABA-3A2D-2F95-E4E4-2C61E2BE3C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1F11D5A-CD1D-F223-3964-B1B1B09F7409}"/>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C50E9A13-8B96-8FD2-7E17-A0EA513C276E}"/>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425081" y="1234402"/>
            <a:ext cx="2450233" cy="4029775"/>
          </a:xfrm>
          <a:prstGeom prst="rect">
            <a:avLst/>
          </a:prstGeom>
          <a:ln>
            <a:noFill/>
          </a:ln>
          <a:effectLst>
            <a:softEdge rad="112500"/>
          </a:effectLst>
        </p:spPr>
      </p:pic>
    </p:spTree>
    <p:extLst>
      <p:ext uri="{BB962C8B-B14F-4D97-AF65-F5344CB8AC3E}">
        <p14:creationId xmlns:p14="http://schemas.microsoft.com/office/powerpoint/2010/main" val="25219613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32720" y="851260"/>
            <a:ext cx="7278850" cy="52693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موقف التشريعات من التوقيع الإلكتروني:</a:t>
            </a:r>
          </a:p>
          <a:p>
            <a:pPr algn="justLow" rtl="1">
              <a:lnSpc>
                <a:spcPct val="150000"/>
              </a:lnSpc>
            </a:pPr>
            <a:r>
              <a:rPr lang="ar-EG" sz="1600" dirty="0">
                <a:solidFill>
                  <a:srgbClr val="2D3956"/>
                </a:solidFill>
                <a:latin typeface="Alexandria" pitchFamily="2" charset="-78"/>
                <a:cs typeface="Alexandria" pitchFamily="2" charset="-78"/>
              </a:rPr>
              <a:t>.لقد ساهمت الكثير من الهيئات و البلدان المهتمة بسن قوانين وتشريعات تعالج قضية التوقيع الإلكتروني لتضفي عليه الصفة الالزامية عبر الوسائل التكنولوجية، وسنتعرض والذي هو زمـام تلك المعاملات التجارية.</a:t>
            </a:r>
          </a:p>
          <a:p>
            <a:pPr algn="justLow" rtl="1">
              <a:lnSpc>
                <a:spcPct val="150000"/>
              </a:lnSpc>
            </a:pPr>
            <a:r>
              <a:rPr lang="ar-EG" sz="1600" b="1" dirty="0">
                <a:solidFill>
                  <a:srgbClr val="00AEEF"/>
                </a:solidFill>
                <a:latin typeface="Alexandria" pitchFamily="2" charset="-78"/>
                <a:cs typeface="Alexandria" pitchFamily="2" charset="-78"/>
              </a:rPr>
              <a:t>أولا: موقف قانون التجارة الدولية الاونستيرال:</a:t>
            </a:r>
          </a:p>
          <a:p>
            <a:pPr algn="justLow" rtl="1">
              <a:lnSpc>
                <a:spcPct val="150000"/>
              </a:lnSpc>
            </a:pPr>
            <a:r>
              <a:rPr lang="ar-EG" sz="1600" dirty="0">
                <a:solidFill>
                  <a:srgbClr val="2D3956"/>
                </a:solidFill>
                <a:latin typeface="Alexandria" pitchFamily="2" charset="-78"/>
                <a:cs typeface="Alexandria" pitchFamily="2" charset="-78"/>
              </a:rPr>
              <a:t>جاء قانون الأونسيترال كخطوة رائدة في الاعتراف بحجية التوقيع الإلكتروني والتعاملات التجارية التي تتم عبر الإنترنت، حيث يتضح من خلال ما ورد في المـادة 3/6 من هذا المشروع (( يعتبر التوقيع الإلكتروني قابلا للتعويل عليه لغرض الوفاء بالاشتراط المشار إليه في الفقرة: إذا </a:t>
            </a:r>
          </a:p>
          <a:p>
            <a:pPr algn="justLow" rtl="1">
              <a:lnSpc>
                <a:spcPct val="150000"/>
              </a:lnSpc>
            </a:pPr>
            <a:r>
              <a:rPr lang="ar-EG" sz="1600" dirty="0">
                <a:solidFill>
                  <a:srgbClr val="2D3956"/>
                </a:solidFill>
                <a:latin typeface="Alexandria" pitchFamily="2" charset="-78"/>
                <a:cs typeface="Alexandria" pitchFamily="2" charset="-78"/>
              </a:rPr>
              <a:t>أ/ كانت بيانات إنشاء التوقيع مرتبطة في السياق الذي تستخدم فيه بالموقع دون أي شخص آخر.</a:t>
            </a:r>
          </a:p>
          <a:p>
            <a:pPr algn="justLow" rtl="1">
              <a:lnSpc>
                <a:spcPct val="150000"/>
              </a:lnSpc>
            </a:pPr>
            <a:r>
              <a:rPr lang="ar-EG" sz="1600" dirty="0">
                <a:solidFill>
                  <a:srgbClr val="2D3956"/>
                </a:solidFill>
                <a:latin typeface="Alexandria" pitchFamily="2" charset="-78"/>
                <a:cs typeface="Alexandria" pitchFamily="2" charset="-78"/>
              </a:rPr>
              <a:t>ب/ كانت بيانات إنشاء التوقيع خاضعة، وقت التوقيع لسيطرة الموقع دون أي شخص آخر.</a:t>
            </a: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92352" y="52375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4BD85EEE-9670-5051-41DD-921A69443E96}"/>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919652" y="1471058"/>
            <a:ext cx="2813068" cy="4029775"/>
          </a:xfrm>
          <a:prstGeom prst="rect">
            <a:avLst/>
          </a:prstGeom>
          <a:ln>
            <a:noFill/>
          </a:ln>
          <a:effectLst>
            <a:softEdge rad="112500"/>
          </a:effectLst>
        </p:spPr>
      </p:pic>
    </p:spTree>
    <p:extLst>
      <p:ext uri="{BB962C8B-B14F-4D97-AF65-F5344CB8AC3E}">
        <p14:creationId xmlns:p14="http://schemas.microsoft.com/office/powerpoint/2010/main" val="51670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1B416-7EB9-67A6-480F-91DBA8DB9E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DFAD3A-76E2-EA2B-42CD-DA251C7DCC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C686F5D-03ED-475F-F719-CCD75FC550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F1D3FFB-6EF9-95A3-B7C3-41A931EDFD3D}"/>
              </a:ext>
            </a:extLst>
          </p:cNvPr>
          <p:cNvSpPr/>
          <p:nvPr/>
        </p:nvSpPr>
        <p:spPr>
          <a:xfrm>
            <a:off x="4659085" y="720633"/>
            <a:ext cx="6683829" cy="5839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ج/ كان أي تغيير في التوقيع الإلكتروني، يجرى بعد حدوث التوقيع قابلا للاكتشاف.</a:t>
            </a:r>
          </a:p>
          <a:p>
            <a:pPr algn="justLow" rtl="1">
              <a:lnSpc>
                <a:spcPct val="150000"/>
              </a:lnSpc>
            </a:pPr>
            <a:r>
              <a:rPr lang="ar-EG" sz="1600" dirty="0">
                <a:solidFill>
                  <a:srgbClr val="2D3956"/>
                </a:solidFill>
                <a:latin typeface="Alexandria" pitchFamily="2" charset="-78"/>
                <a:cs typeface="Alexandria" pitchFamily="2" charset="-78"/>
              </a:rPr>
              <a:t>د/ كان الغرض من اشتراط التوقيع قانونـا هـو تأكيـد سلامة المعلومات التي يتعلق بها التوقيع وكـان أي تغيير يجرى في تلك المعلومات بعد وقت التوقيع قابلا للاكتشاف )).</a:t>
            </a:r>
          </a:p>
          <a:p>
            <a:pPr algn="justLow" rtl="1">
              <a:lnSpc>
                <a:spcPct val="150000"/>
              </a:lnSpc>
            </a:pPr>
            <a:r>
              <a:rPr lang="ar-EG" sz="1600" dirty="0">
                <a:solidFill>
                  <a:srgbClr val="2D3956"/>
                </a:solidFill>
                <a:latin typeface="Alexandria" pitchFamily="2" charset="-78"/>
                <a:cs typeface="Alexandria" pitchFamily="2" charset="-78"/>
              </a:rPr>
              <a:t>توضـح المـادة المذكورة أعـلاه أنـه لابـد مـن وجـوب تـوافر هذه الاشتراطات حتى يصبح التوقيع مقبـولا وله الحجية الكاملة في الإثبات، فقد وردت هذه الشروط بكل تفصيل حتى لا يدعى مجال لتوضيح أكثر.</a:t>
            </a:r>
          </a:p>
          <a:p>
            <a:pPr algn="justLow" rtl="1">
              <a:lnSpc>
                <a:spcPct val="150000"/>
              </a:lnSpc>
            </a:pPr>
            <a:r>
              <a:rPr lang="ar-EG" sz="1600" dirty="0">
                <a:solidFill>
                  <a:srgbClr val="2D3956"/>
                </a:solidFill>
                <a:latin typeface="Alexandria" pitchFamily="2" charset="-78"/>
                <a:cs typeface="Alexandria" pitchFamily="2" charset="-78"/>
              </a:rPr>
              <a:t>كمـا بينـت المـادة 7 مـن نفـس المشروع السلوك التي لابد أن تتوفر في الموقع والـتي يجب أن يتصف بها في توقيعه. </a:t>
            </a:r>
          </a:p>
          <a:p>
            <a:pPr algn="justLow" rtl="1">
              <a:lnSpc>
                <a:spcPct val="150000"/>
              </a:lnSpc>
            </a:pPr>
            <a:r>
              <a:rPr lang="ar-EG" sz="1600" dirty="0">
                <a:solidFill>
                  <a:srgbClr val="2D3956"/>
                </a:solidFill>
                <a:latin typeface="Alexandria" pitchFamily="2" charset="-78"/>
                <a:cs typeface="Alexandria" pitchFamily="2" charset="-78"/>
              </a:rPr>
              <a:t>وبينت أيضـا المـادة 9 مـن نفـس المشـروع الالتزامـات الواقعـة علـى عـاتق مقـدم خدمات التصديق أو هيئة إصدار الشهادات بحيـث تـوفر تلك الالتزامـات ضـمـان قيـام هـذه الجهة بالخدمة المطلوبة منهـا مـمـا يزيـد مـن الأمـان والثقة في التوقيع الإلكتروني . </a:t>
            </a:r>
            <a:endParaRPr lang="ar-EG" sz="1600" dirty="0">
              <a:solidFill>
                <a:schemeClr val="accent6">
                  <a:lumMod val="75000"/>
                </a:schemeClr>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395C1D-630A-22C7-CA34-0040372DC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32BDB6C-FDB5-8B1C-30FE-6B0D06F98B90}"/>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Placeholder 4">
            <a:extLst>
              <a:ext uri="{FF2B5EF4-FFF2-40B4-BE49-F238E27FC236}">
                <a16:creationId xmlns:a16="http://schemas.microsoft.com/office/drawing/2014/main" id="{10C6D82B-A368-9AFE-92F5-9403B0FEB8DD}"/>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510797"/>
          </a:xfrm>
          <a:prstGeom prst="rect">
            <a:avLst/>
          </a:prstGeom>
          <a:ln>
            <a:noFill/>
          </a:ln>
          <a:effectLst>
            <a:softEdge rad="112500"/>
          </a:effectLst>
        </p:spPr>
      </p:pic>
    </p:spTree>
    <p:extLst>
      <p:ext uri="{BB962C8B-B14F-4D97-AF65-F5344CB8AC3E}">
        <p14:creationId xmlns:p14="http://schemas.microsoft.com/office/powerpoint/2010/main" val="17710346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CAC4E-3CB6-4257-32FA-E67C8C0154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EB29A5-3372-C67E-3CFF-8AA72771E5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47D3C5-A1D4-0D2F-0DC6-3FF26C424E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CEF172C-E595-3EEE-F3A8-9A4BCE8C77F9}"/>
              </a:ext>
            </a:extLst>
          </p:cNvPr>
          <p:cNvSpPr/>
          <p:nvPr/>
        </p:nvSpPr>
        <p:spPr>
          <a:xfrm>
            <a:off x="4769905" y="742233"/>
            <a:ext cx="6768952" cy="5841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buFont typeface="Arial" panose="020B0604020202020204" pitchFamily="34" charset="0"/>
              <a:buChar char="•"/>
            </a:pPr>
            <a:r>
              <a:rPr lang="ar-EG" sz="1600" b="1" dirty="0">
                <a:solidFill>
                  <a:srgbClr val="00AEEF"/>
                </a:solidFill>
                <a:latin typeface="Alexandria" pitchFamily="2" charset="-78"/>
                <a:cs typeface="Alexandria" pitchFamily="2" charset="-78"/>
              </a:rPr>
              <a:t>ثانيا: موقف التوجيه الأوروبي:</a:t>
            </a:r>
          </a:p>
          <a:p>
            <a:pPr algn="justLow" rtl="1">
              <a:lnSpc>
                <a:spcPct val="150000"/>
              </a:lnSpc>
            </a:pPr>
            <a:r>
              <a:rPr lang="ar-EG" sz="1600" dirty="0">
                <a:solidFill>
                  <a:srgbClr val="2D3956"/>
                </a:solidFill>
                <a:latin typeface="Alexandria" pitchFamily="2" charset="-78"/>
                <a:cs typeface="Alexandria" pitchFamily="2" charset="-78"/>
              </a:rPr>
              <a:t>ينص التوجيه الأوروبي على وجوب الاعتراف بالحجية القانونية للتوقيع الإلكتروني حيث نصت المادة 1/5 من التوجيه الأوروبي بشـأن التوقيعـات الإلكترونية على الدول الأعضـاء الـتي تكفـل أن التوقيـع الإلكتروني الذي يستند إلى شهادة مؤهل والذي يتم إنشائه بواسطة أداة إنشاء أمنة لها نفس الحجية القانونية بالنسبة للتوقيع بخط اليد وتكون مقبولة كدليل في الإجراءات القانونية.</a:t>
            </a:r>
          </a:p>
          <a:p>
            <a:pPr algn="justLow" rtl="1">
              <a:lnSpc>
                <a:spcPct val="150000"/>
              </a:lnSpc>
            </a:pPr>
            <a:r>
              <a:rPr lang="ar-EG" sz="1600" dirty="0">
                <a:solidFill>
                  <a:srgbClr val="2D3956"/>
                </a:solidFill>
                <a:latin typeface="Alexandria" pitchFamily="2" charset="-78"/>
                <a:cs typeface="Alexandria" pitchFamily="2" charset="-78"/>
              </a:rPr>
              <a:t>وعلى الدول الأعضاء تكفل أن التوقيع الإلكتروني لا يمنع الفعالية القانونية كدليل في الإجراءات القانونيـة وحـدها بحجـة انـه في شكل إلكتروني، أولا يستند إلى شـهادة مؤهـل، أو لايستند إلى شهادة مؤهـل صـادر عـن المعتمدين مقدم خدمات التصديق،اولايتم إنشاؤها بواسطة إنشاء توقيع أمنة .</a:t>
            </a:r>
          </a:p>
          <a:p>
            <a:pPr algn="justLow" rtl="1">
              <a:lnSpc>
                <a:spcPct val="150000"/>
              </a:lnSpc>
            </a:pPr>
            <a:r>
              <a:rPr lang="ar-EG" sz="1600" dirty="0">
                <a:solidFill>
                  <a:srgbClr val="2D3956"/>
                </a:solidFill>
                <a:latin typeface="Alexandria" pitchFamily="2" charset="-78"/>
                <a:cs typeface="Alexandria" pitchFamily="2" charset="-78"/>
              </a:rPr>
              <a:t>يبين مضمون المادة المذكور اعلاه أن التوجيه الأوروبي ساوى بين التوقيـع العـادي والتوقيع الإلكتروني، كما دعا إلى عدم رفض التوقيع الإلكتروني الذي لا يحوز على مصادقة عليه من قبل مقدمي خدمات التصديق .</a:t>
            </a:r>
          </a:p>
        </p:txBody>
      </p:sp>
      <p:pic>
        <p:nvPicPr>
          <p:cNvPr id="5" name="Graphic 21">
            <a:extLst>
              <a:ext uri="{FF2B5EF4-FFF2-40B4-BE49-F238E27FC236}">
                <a16:creationId xmlns:a16="http://schemas.microsoft.com/office/drawing/2014/main" id="{C34FAC63-4A30-562A-51CE-47CC2381C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F55B92A-AEF5-0C2D-B3A9-36A8DA82F6F1}"/>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4ADF79C8-C3B6-685C-3724-DD960C448CF3}"/>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271311"/>
          </a:xfrm>
          <a:prstGeom prst="rect">
            <a:avLst/>
          </a:prstGeom>
          <a:ln>
            <a:noFill/>
          </a:ln>
          <a:effectLst>
            <a:softEdge rad="112500"/>
          </a:effectLst>
        </p:spPr>
      </p:pic>
    </p:spTree>
    <p:extLst>
      <p:ext uri="{BB962C8B-B14F-4D97-AF65-F5344CB8AC3E}">
        <p14:creationId xmlns:p14="http://schemas.microsoft.com/office/powerpoint/2010/main" val="31561361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88F6C-2946-EB7C-C3A5-3EABFC28ED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DAA9F1-8300-587B-8686-D116544D9BE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F141CDE-950C-FB60-E449-9145944F7A4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449673-F4FC-A754-CCAA-0354142A0185}"/>
              </a:ext>
            </a:extLst>
          </p:cNvPr>
          <p:cNvSpPr/>
          <p:nvPr/>
        </p:nvSpPr>
        <p:spPr>
          <a:xfrm>
            <a:off x="4451386" y="1073354"/>
            <a:ext cx="6869757" cy="5238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b="1" dirty="0">
              <a:solidFill>
                <a:srgbClr val="00AEEF"/>
              </a:solidFill>
              <a:latin typeface="Alexandria" pitchFamily="2" charset="-78"/>
              <a:cs typeface="Alexandria" pitchFamily="2" charset="-78"/>
            </a:endParaRPr>
          </a:p>
          <a:p>
            <a:pPr algn="r" rtl="1">
              <a:lnSpc>
                <a:spcPct val="150000"/>
              </a:lnSpc>
            </a:pPr>
            <a:r>
              <a:rPr lang="ar-EG" sz="1600" b="1" dirty="0">
                <a:solidFill>
                  <a:srgbClr val="00AEEF"/>
                </a:solidFill>
                <a:latin typeface="Alexandria" pitchFamily="2" charset="-78"/>
                <a:cs typeface="Alexandria" pitchFamily="2" charset="-78"/>
              </a:rPr>
              <a:t>من ضمن القوانين التي أولت التوقيع الإلكتروني حماية جنائية شاملة هي التشريع السعودي في قانون التعاملات الالكترونية الصادر في 27/3/2007، حيث نص في المادة الثالثة و العشرين منه على الجرائم التي تقع بالمخالفة لهذا القانون : </a:t>
            </a:r>
            <a:br>
              <a:rPr lang="en-US" altLang="en-US" sz="1600" dirty="0"/>
            </a:br>
            <a:r>
              <a:rPr lang="en-US" altLang="en-US" sz="1600" dirty="0"/>
              <a:t>1 </a:t>
            </a:r>
            <a:r>
              <a:rPr lang="ar-EG" altLang="en-US" sz="1600" dirty="0">
                <a:solidFill>
                  <a:schemeClr val="tx1"/>
                </a:solidFill>
              </a:rPr>
              <a:t>1</a:t>
            </a:r>
            <a:r>
              <a:rPr lang="en-US" altLang="en-US" sz="1600" dirty="0">
                <a:solidFill>
                  <a:schemeClr val="tx1"/>
                </a:solidFill>
              </a:rPr>
              <a:t>- </a:t>
            </a:r>
            <a:r>
              <a:rPr lang="ar-SA" altLang="en-US" sz="1600" dirty="0">
                <a:solidFill>
                  <a:schemeClr val="tx1"/>
                </a:solidFill>
                <a:latin typeface="Alexandria" pitchFamily="2" charset="-78"/>
                <a:cs typeface="Alexandria" pitchFamily="2" charset="-78"/>
              </a:rPr>
              <a:t>ممارسة نشاط</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مقدم خدمات التصديق</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دون الحصول على</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ترخيص</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من الهيئة</a:t>
            </a:r>
            <a:r>
              <a:rPr lang="en-US" altLang="en-US" sz="1600" dirty="0">
                <a:solidFill>
                  <a:schemeClr val="tx1"/>
                </a:solidFill>
                <a:latin typeface="Alexandria" pitchFamily="2" charset="-78"/>
                <a:cs typeface="Alexandria" pitchFamily="2" charset="-78"/>
              </a:rPr>
              <a:t>.</a:t>
            </a:r>
            <a:br>
              <a:rPr lang="en-US" altLang="en-US" sz="1600" dirty="0">
                <a:solidFill>
                  <a:schemeClr val="tx1"/>
                </a:solidFill>
                <a:latin typeface="Alexandria" pitchFamily="2" charset="-78"/>
                <a:cs typeface="Alexandria" pitchFamily="2" charset="-78"/>
              </a:rPr>
            </a:br>
            <a:r>
              <a:rPr lang="ar-EG" altLang="en-US" sz="1600" dirty="0">
                <a:solidFill>
                  <a:schemeClr val="tx1"/>
                </a:solidFill>
                <a:latin typeface="Alexandria" pitchFamily="2" charset="-78"/>
                <a:cs typeface="Alexandria" pitchFamily="2" charset="-78"/>
              </a:rPr>
              <a:t>2- </a:t>
            </a:r>
            <a:r>
              <a:rPr lang="ar-SA" altLang="en-US" sz="1600" dirty="0">
                <a:solidFill>
                  <a:schemeClr val="tx1"/>
                </a:solidFill>
                <a:latin typeface="Alexandria" pitchFamily="2" charset="-78"/>
                <a:cs typeface="Alexandria" pitchFamily="2" charset="-78"/>
              </a:rPr>
              <a:t>استغلال</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مقدم خدمات التصديق</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المعلومات التي جمعها عن طالب الشهادة لأغراض أخرى خارج إطار أنشطة التصديق دون موافقة كتابية أو إلكترونية من صاحبها</a:t>
            </a:r>
            <a:r>
              <a:rPr lang="en-US" altLang="en-US" sz="1600" dirty="0">
                <a:solidFill>
                  <a:schemeClr val="tx1"/>
                </a:solidFill>
                <a:latin typeface="Alexandria" pitchFamily="2" charset="-78"/>
                <a:cs typeface="Alexandria" pitchFamily="2" charset="-78"/>
              </a:rPr>
              <a:t>.</a:t>
            </a:r>
            <a:br>
              <a:rPr lang="en-US" altLang="en-US" sz="1600" dirty="0">
                <a:solidFill>
                  <a:schemeClr val="tx1"/>
                </a:solidFill>
                <a:latin typeface="Alexandria" pitchFamily="2" charset="-78"/>
                <a:cs typeface="Alexandria" pitchFamily="2" charset="-78"/>
              </a:rPr>
            </a:br>
            <a:r>
              <a:rPr lang="ar-EG" altLang="en-US" sz="1600" dirty="0">
                <a:solidFill>
                  <a:schemeClr val="tx1"/>
                </a:solidFill>
                <a:latin typeface="Alexandria" pitchFamily="2" charset="-78"/>
                <a:cs typeface="Alexandria" pitchFamily="2" charset="-78"/>
              </a:rPr>
              <a:t>3- </a:t>
            </a:r>
            <a:r>
              <a:rPr lang="ar-SA" altLang="en-US" sz="1600" dirty="0">
                <a:solidFill>
                  <a:schemeClr val="tx1"/>
                </a:solidFill>
                <a:latin typeface="Alexandria" pitchFamily="2" charset="-78"/>
                <a:cs typeface="Alexandria" pitchFamily="2" charset="-78"/>
              </a:rPr>
              <a:t>إفشاء</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مقدم خدمات التصديق</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المعلومات التي اطلع عليها بحكم عمله ما لم يأذن له صاحب الشهادة - كتابيا أو إلكترونيا - بإفشائها أو في الحالات التي يسمح له بذلك نظامًا</a:t>
            </a:r>
            <a:r>
              <a:rPr lang="en-US" altLang="en-US" sz="1600" dirty="0">
                <a:solidFill>
                  <a:schemeClr val="tx1"/>
                </a:solidFill>
                <a:latin typeface="Alexandria" pitchFamily="2" charset="-78"/>
                <a:cs typeface="Alexandria" pitchFamily="2" charset="-78"/>
              </a:rPr>
              <a:t>.</a:t>
            </a:r>
            <a:br>
              <a:rPr lang="en-US" altLang="en-US" sz="1600" dirty="0">
                <a:solidFill>
                  <a:schemeClr val="tx1"/>
                </a:solidFill>
                <a:latin typeface="Alexandria" pitchFamily="2" charset="-78"/>
                <a:cs typeface="Alexandria" pitchFamily="2" charset="-78"/>
              </a:rPr>
            </a:br>
            <a:r>
              <a:rPr lang="ar-EG" altLang="en-US" sz="1600" dirty="0">
                <a:solidFill>
                  <a:schemeClr val="tx1"/>
                </a:solidFill>
                <a:latin typeface="Alexandria" pitchFamily="2" charset="-78"/>
                <a:cs typeface="Alexandria" pitchFamily="2" charset="-78"/>
              </a:rPr>
              <a:t>4- </a:t>
            </a:r>
            <a:r>
              <a:rPr lang="ar-SA" altLang="en-US" sz="1600" dirty="0">
                <a:solidFill>
                  <a:schemeClr val="tx1"/>
                </a:solidFill>
                <a:latin typeface="Alexandria" pitchFamily="2" charset="-78"/>
                <a:cs typeface="Alexandria" pitchFamily="2" charset="-78"/>
              </a:rPr>
              <a:t>قيام</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مقدم خدمات التصديق</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بتقديم بيانات كاذبة أو معلومات مضللة للهيئة أو أي سوء استخدام لخدمات التصديق</a:t>
            </a:r>
            <a:r>
              <a:rPr lang="en-US" altLang="en-US" sz="1600" dirty="0">
                <a:solidFill>
                  <a:schemeClr val="tx1"/>
                </a:solidFill>
                <a:latin typeface="Alexandria" pitchFamily="2" charset="-78"/>
                <a:cs typeface="Alexandria" pitchFamily="2" charset="-78"/>
              </a:rPr>
              <a:t>.</a:t>
            </a:r>
            <a:endParaRPr lang="ar-EG" sz="1600" dirty="0">
              <a:solidFill>
                <a:schemeClr val="tx1"/>
              </a:solidFill>
              <a:latin typeface="Alexandria" pitchFamily="2" charset="-78"/>
              <a:cs typeface="Alexandria" pitchFamily="2" charset="-78"/>
            </a:endParaRPr>
          </a:p>
          <a:p>
            <a:pPr algn="justLow" rtl="1"/>
            <a:endParaRPr lang="en-US" sz="1600" b="1" dirty="0">
              <a:solidFill>
                <a:schemeClr val="tx1"/>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763878E-EC9F-B017-C8C7-C927E95877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F0B71D7-0ECB-A224-C062-8492C803D81D}"/>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E10FDE07-1D99-A6B5-8314-2489D60F04C8}"/>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638318" y="1294751"/>
            <a:ext cx="2813068" cy="4356221"/>
          </a:xfrm>
          <a:prstGeom prst="rect">
            <a:avLst/>
          </a:prstGeom>
          <a:ln>
            <a:noFill/>
          </a:ln>
          <a:effectLst>
            <a:softEdge rad="112500"/>
          </a:effectLst>
        </p:spPr>
      </p:pic>
      <p:sp>
        <p:nvSpPr>
          <p:cNvPr id="2" name="TextBox 1">
            <a:extLst>
              <a:ext uri="{FF2B5EF4-FFF2-40B4-BE49-F238E27FC236}">
                <a16:creationId xmlns:a16="http://schemas.microsoft.com/office/drawing/2014/main" id="{DCB98CAA-8B63-6A23-96D7-19D647984611}"/>
              </a:ext>
            </a:extLst>
          </p:cNvPr>
          <p:cNvSpPr txBox="1"/>
          <p:nvPr/>
        </p:nvSpPr>
        <p:spPr>
          <a:xfrm>
            <a:off x="3811832" y="606968"/>
            <a:ext cx="6167283" cy="2954655"/>
          </a:xfrm>
          <a:prstGeom prst="rect">
            <a:avLst/>
          </a:prstGeom>
          <a:noFill/>
        </p:spPr>
        <p:txBody>
          <a:bodyPr wrap="square" rtlCol="0">
            <a:spAutoFit/>
          </a:bodyPr>
          <a:lstStyle/>
          <a:p>
            <a:pPr algn="ctr"/>
            <a:r>
              <a:rPr lang="ar-EG" b="1" dirty="0">
                <a:solidFill>
                  <a:srgbClr val="00AEEF"/>
                </a:solidFill>
                <a:latin typeface="Alexandria" pitchFamily="2" charset="-78"/>
                <a:cs typeface="Alexandria" pitchFamily="2" charset="-78"/>
              </a:rPr>
              <a:t>                ثالثاً : الحماية الجنائية للتوقيع الالكتروني :</a:t>
            </a:r>
          </a:p>
          <a:p>
            <a:pPr algn="ctr"/>
            <a:endParaRPr lang="en-US" sz="2000" b="1" dirty="0">
              <a:solidFill>
                <a:srgbClr val="00AEEF"/>
              </a:solidFill>
              <a:latin typeface="Alexandria" pitchFamily="2" charset="-78"/>
              <a:cs typeface="Alexandria" pitchFamily="2" charset="-78"/>
            </a:endParaRPr>
          </a:p>
          <a:p>
            <a:pPr algn="ctr"/>
            <a:endParaRPr lang="en-US"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9869212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0D01E-8F24-2B7E-2258-45D7458A24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184F13-1546-7DE2-F5F3-83A72DA1E2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096D8F2-11CF-AAE2-ABD6-3DF4853E6E5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A55472B-E109-28E4-3C45-CC4EA97AE6F9}"/>
              </a:ext>
            </a:extLst>
          </p:cNvPr>
          <p:cNvSpPr/>
          <p:nvPr/>
        </p:nvSpPr>
        <p:spPr>
          <a:xfrm>
            <a:off x="4716451" y="952845"/>
            <a:ext cx="6542314"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altLang="en-US" sz="1600" dirty="0">
              <a:solidFill>
                <a:schemeClr val="tx1"/>
              </a:solidFill>
              <a:latin typeface="Alexandria" pitchFamily="2" charset="-78"/>
              <a:cs typeface="Alexandria" pitchFamily="2" charset="-78"/>
            </a:endParaRPr>
          </a:p>
          <a:p>
            <a:pPr algn="justLow" rtl="1">
              <a:lnSpc>
                <a:spcPct val="150000"/>
              </a:lnSpc>
            </a:pPr>
            <a:endParaRPr lang="ar-EG" altLang="en-US" sz="1600" dirty="0">
              <a:solidFill>
                <a:schemeClr val="tx1"/>
              </a:solidFill>
              <a:latin typeface="Alexandria" pitchFamily="2" charset="-78"/>
              <a:cs typeface="Alexandria" pitchFamily="2" charset="-78"/>
            </a:endParaRPr>
          </a:p>
          <a:p>
            <a:pPr algn="justLow" rtl="1">
              <a:lnSpc>
                <a:spcPct val="150000"/>
              </a:lnSpc>
            </a:pPr>
            <a:endParaRPr lang="ar-EG" altLang="en-US" sz="1600" dirty="0">
              <a:solidFill>
                <a:schemeClr val="tx1"/>
              </a:solidFill>
              <a:latin typeface="Alexandria" pitchFamily="2" charset="-78"/>
              <a:cs typeface="Alexandria" pitchFamily="2" charset="-78"/>
            </a:endParaRPr>
          </a:p>
          <a:p>
            <a:pPr algn="justLow" rtl="1">
              <a:lnSpc>
                <a:spcPct val="150000"/>
              </a:lnSpc>
            </a:pPr>
            <a:endParaRPr lang="ar-EG" altLang="en-US" sz="1600" dirty="0">
              <a:solidFill>
                <a:schemeClr val="tx1"/>
              </a:solidFill>
              <a:latin typeface="Alexandria" pitchFamily="2" charset="-78"/>
              <a:cs typeface="Alexandria" pitchFamily="2" charset="-78"/>
            </a:endParaRPr>
          </a:p>
          <a:p>
            <a:pPr algn="justLow" rtl="1">
              <a:lnSpc>
                <a:spcPct val="150000"/>
              </a:lnSpc>
            </a:pPr>
            <a:r>
              <a:rPr lang="ar-EG" altLang="en-US" sz="1600" dirty="0">
                <a:solidFill>
                  <a:schemeClr val="tx1"/>
                </a:solidFill>
                <a:latin typeface="Alexandria" pitchFamily="2" charset="-78"/>
                <a:cs typeface="Alexandria" pitchFamily="2" charset="-78"/>
              </a:rPr>
              <a:t>5-</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إنشاء</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شهادة رقمية</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أو</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توقيع إلكتروني</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أو نشرهما أو استعمالهما لغرض احتيالي أو لأي غرض غير مشروع</a:t>
            </a:r>
            <a:r>
              <a:rPr lang="en-US" altLang="en-US" sz="1600" dirty="0">
                <a:solidFill>
                  <a:schemeClr val="tx1"/>
                </a:solidFill>
                <a:latin typeface="Alexandria" pitchFamily="2" charset="-78"/>
                <a:cs typeface="Alexandria" pitchFamily="2" charset="-78"/>
              </a:rPr>
              <a:t>.</a:t>
            </a:r>
            <a:br>
              <a:rPr lang="en-US" altLang="en-US" sz="1600" dirty="0">
                <a:solidFill>
                  <a:schemeClr val="tx1"/>
                </a:solidFill>
                <a:latin typeface="Alexandria" pitchFamily="2" charset="-78"/>
                <a:cs typeface="Alexandria" pitchFamily="2" charset="-78"/>
              </a:rPr>
            </a:br>
            <a:r>
              <a:rPr lang="ar-EG" altLang="en-US" sz="1600" dirty="0">
                <a:solidFill>
                  <a:schemeClr val="tx1"/>
                </a:solidFill>
                <a:latin typeface="Alexandria" pitchFamily="2" charset="-78"/>
                <a:cs typeface="Alexandria" pitchFamily="2" charset="-78"/>
              </a:rPr>
              <a:t>6- </a:t>
            </a:r>
            <a:r>
              <a:rPr lang="ar-SA" altLang="en-US" sz="1600" dirty="0">
                <a:solidFill>
                  <a:schemeClr val="tx1"/>
                </a:solidFill>
                <a:latin typeface="Alexandria" pitchFamily="2" charset="-78"/>
                <a:cs typeface="Alexandria" pitchFamily="2" charset="-78"/>
              </a:rPr>
              <a:t>تزوير</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سجل إلكتروني</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أو</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توقيع إلكتروني</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أو</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شهادة تصديق رقمي</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أو استعمال أي من ذلك مع العلم بتزويره</a:t>
            </a:r>
            <a:r>
              <a:rPr lang="en-US" altLang="en-US" sz="1600" dirty="0">
                <a:solidFill>
                  <a:schemeClr val="tx1"/>
                </a:solidFill>
                <a:latin typeface="Alexandria" pitchFamily="2" charset="-78"/>
                <a:cs typeface="Alexandria" pitchFamily="2" charset="-78"/>
              </a:rPr>
              <a:t>.</a:t>
            </a:r>
            <a:br>
              <a:rPr lang="en-US" altLang="en-US" sz="1600" dirty="0">
                <a:solidFill>
                  <a:schemeClr val="tx1"/>
                </a:solidFill>
                <a:latin typeface="Alexandria" pitchFamily="2" charset="-78"/>
                <a:cs typeface="Alexandria" pitchFamily="2" charset="-78"/>
              </a:rPr>
            </a:br>
            <a:r>
              <a:rPr lang="ar-EG" altLang="en-US" sz="1600" dirty="0">
                <a:solidFill>
                  <a:schemeClr val="tx1"/>
                </a:solidFill>
                <a:latin typeface="Alexandria" pitchFamily="2" charset="-78"/>
                <a:cs typeface="Alexandria" pitchFamily="2" charset="-78"/>
              </a:rPr>
              <a:t>7-</a:t>
            </a:r>
            <a:r>
              <a:rPr lang="ar-SA" altLang="en-US" sz="1600" dirty="0">
                <a:solidFill>
                  <a:schemeClr val="tx1"/>
                </a:solidFill>
                <a:latin typeface="Alexandria" pitchFamily="2" charset="-78"/>
                <a:cs typeface="Alexandria" pitchFamily="2" charset="-78"/>
              </a:rPr>
              <a:t>تقديم معلومات خاطئة عمدا إلى</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مقدم خدمات التصديق</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أو تقديم معلومات خاطئة عمدا عن</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التوقيع الإلكتروني</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إلى أي من الأطراف الذين وثقوا بذلك التوقيع بموجب هذا النظام</a:t>
            </a:r>
            <a:r>
              <a:rPr lang="en-US" altLang="en-US" sz="1600" dirty="0">
                <a:solidFill>
                  <a:schemeClr val="tx1"/>
                </a:solidFill>
                <a:latin typeface="Alexandria" pitchFamily="2" charset="-78"/>
                <a:cs typeface="Alexandria" pitchFamily="2" charset="-78"/>
              </a:rPr>
              <a:t>.</a:t>
            </a:r>
            <a:br>
              <a:rPr lang="en-US" altLang="en-US" sz="1600" dirty="0">
                <a:solidFill>
                  <a:schemeClr val="tx1"/>
                </a:solidFill>
                <a:latin typeface="Alexandria" pitchFamily="2" charset="-78"/>
                <a:cs typeface="Alexandria" pitchFamily="2" charset="-78"/>
              </a:rPr>
            </a:br>
            <a:r>
              <a:rPr lang="ar-EG" altLang="en-US" sz="1600" dirty="0">
                <a:solidFill>
                  <a:schemeClr val="tx1"/>
                </a:solidFill>
                <a:latin typeface="Alexandria" pitchFamily="2" charset="-78"/>
                <a:cs typeface="Alexandria" pitchFamily="2" charset="-78"/>
              </a:rPr>
              <a:t>8- </a:t>
            </a:r>
            <a:r>
              <a:rPr lang="ar-SA" altLang="en-US" sz="1600" dirty="0">
                <a:solidFill>
                  <a:schemeClr val="tx1"/>
                </a:solidFill>
                <a:latin typeface="Alexandria" pitchFamily="2" charset="-78"/>
                <a:cs typeface="Alexandria" pitchFamily="2" charset="-78"/>
              </a:rPr>
              <a:t>الدخول على منظومة</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توقيع إلكتروني</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لشخص آخر دون تفويض صحيح أو نسخها أو إعادة تكوينها أو الاستيلاء عليها</a:t>
            </a:r>
            <a:r>
              <a:rPr lang="en-US" altLang="en-US" sz="1600" dirty="0">
                <a:solidFill>
                  <a:schemeClr val="tx1"/>
                </a:solidFill>
                <a:latin typeface="Alexandria" pitchFamily="2" charset="-78"/>
                <a:cs typeface="Alexandria" pitchFamily="2" charset="-78"/>
              </a:rPr>
              <a:t>.</a:t>
            </a:r>
            <a:br>
              <a:rPr lang="en-US" altLang="en-US" sz="1600" dirty="0">
                <a:solidFill>
                  <a:schemeClr val="tx1"/>
                </a:solidFill>
                <a:latin typeface="Alexandria" pitchFamily="2" charset="-78"/>
                <a:cs typeface="Alexandria" pitchFamily="2" charset="-78"/>
              </a:rPr>
            </a:br>
            <a:r>
              <a:rPr lang="ar-EG" altLang="en-US" sz="1600" dirty="0">
                <a:solidFill>
                  <a:schemeClr val="tx1"/>
                </a:solidFill>
                <a:latin typeface="Alexandria" pitchFamily="2" charset="-78"/>
                <a:cs typeface="Alexandria" pitchFamily="2" charset="-78"/>
              </a:rPr>
              <a:t>9- </a:t>
            </a:r>
            <a:r>
              <a:rPr lang="ar-SA" altLang="en-US" sz="1600" dirty="0">
                <a:solidFill>
                  <a:schemeClr val="tx1"/>
                </a:solidFill>
                <a:latin typeface="Alexandria" pitchFamily="2" charset="-78"/>
                <a:cs typeface="Alexandria" pitchFamily="2" charset="-78"/>
              </a:rPr>
              <a:t>انتحال شخص هوية شخصة آخر أو ادعاؤه زورًا بأنه مفوض عنه بطلب الحصول على</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شهادة التصديق الرقمي</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أو قبولها أو طلب تعليق العمل بها أو إلغائها</a:t>
            </a:r>
            <a:r>
              <a:rPr lang="en-US" altLang="en-US" sz="1600" dirty="0">
                <a:solidFill>
                  <a:schemeClr val="tx1"/>
                </a:solidFill>
                <a:latin typeface="Alexandria" pitchFamily="2" charset="-78"/>
                <a:cs typeface="Alexandria" pitchFamily="2" charset="-78"/>
              </a:rPr>
              <a:t>.</a:t>
            </a:r>
            <a:br>
              <a:rPr lang="en-US" altLang="en-US" sz="1600" b="1" dirty="0">
                <a:solidFill>
                  <a:schemeClr val="tx1"/>
                </a:solidFill>
                <a:latin typeface="Alexandria" pitchFamily="2" charset="-78"/>
                <a:cs typeface="Alexandria" pitchFamily="2" charset="-78"/>
              </a:rPr>
            </a:br>
            <a:endParaRPr lang="ar-EG" sz="1600" dirty="0">
              <a:solidFill>
                <a:schemeClr val="tx1"/>
              </a:solidFill>
              <a:latin typeface="Alexandria" pitchFamily="2" charset="-78"/>
              <a:cs typeface="Alexandria" pitchFamily="2" charset="-78"/>
            </a:endParaRPr>
          </a:p>
          <a:p>
            <a:pPr marR="0" lvl="1" algn="r" rtl="1">
              <a:lnSpc>
                <a:spcPct val="150000"/>
              </a:lnSpc>
              <a:spcBef>
                <a:spcPts val="0"/>
              </a:spcBef>
              <a:spcAft>
                <a:spcPts val="800"/>
              </a:spcAft>
              <a:buSzPts val="1000"/>
              <a:tabLst>
                <a:tab pos="914400" algn="l"/>
              </a:tabLst>
            </a:pPr>
            <a:r>
              <a:rPr lang="en-US" sz="1600" kern="100" dirty="0">
                <a:solidFill>
                  <a:schemeClr val="tx1"/>
                </a:solidFill>
                <a:latin typeface="Alexandria" pitchFamily="2" charset="-78"/>
                <a:ea typeface="Calibri" panose="020F0502020204030204" pitchFamily="34" charset="0"/>
                <a:cs typeface="Alexandria" pitchFamily="2" charset="-78"/>
              </a:rPr>
              <a:t>.</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F9294C8-E81B-23FD-952B-80A2478742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337FAD0-1F1C-6750-12CB-E25FD928936C}"/>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250B9BF2-997D-D735-953F-3ECD3E962603}"/>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497735"/>
          </a:xfrm>
          <a:prstGeom prst="rect">
            <a:avLst/>
          </a:prstGeom>
          <a:ln>
            <a:noFill/>
          </a:ln>
          <a:effectLst>
            <a:softEdge rad="112500"/>
          </a:effectLst>
        </p:spPr>
      </p:pic>
    </p:spTree>
    <p:extLst>
      <p:ext uri="{BB962C8B-B14F-4D97-AF65-F5344CB8AC3E}">
        <p14:creationId xmlns:p14="http://schemas.microsoft.com/office/powerpoint/2010/main" val="12247374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9B01D-B2D7-4A04-0522-79535C96F5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3740E5-F0F7-EBA5-5EBE-CFA89343C8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B3DA853-64FF-3F3D-004F-495106B3B5C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385FA9-4360-6B6A-AF55-5A1C7AB9F3C4}"/>
              </a:ext>
            </a:extLst>
          </p:cNvPr>
          <p:cNvSpPr/>
          <p:nvPr/>
        </p:nvSpPr>
        <p:spPr>
          <a:xfrm>
            <a:off x="4474029" y="500901"/>
            <a:ext cx="6803571" cy="6059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altLang="en-US" sz="1600" dirty="0">
                <a:solidFill>
                  <a:schemeClr val="tx1"/>
                </a:solidFill>
                <a:latin typeface="Alexandria" pitchFamily="2" charset="-78"/>
                <a:cs typeface="Alexandria" pitchFamily="2" charset="-78"/>
              </a:rPr>
              <a:t>10- </a:t>
            </a:r>
            <a:r>
              <a:rPr lang="ar-SA" altLang="en-US" sz="1600" dirty="0">
                <a:solidFill>
                  <a:schemeClr val="tx1"/>
                </a:solidFill>
                <a:latin typeface="Alexandria" pitchFamily="2" charset="-78"/>
                <a:cs typeface="Alexandria" pitchFamily="2" charset="-78"/>
              </a:rPr>
              <a:t>نشر شهادة مصادقة رقمية مزورة أو غير صحيحة أو ملغاة أو موقوف العمل بها أو وضعها في متناول شخص آخر مع العلم بحالها، ويستثنى من ذلك حق</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مقدم خدمات التصديق</a:t>
            </a:r>
            <a:r>
              <a:rPr lang="en-US" altLang="en-US" sz="1600" dirty="0">
                <a:solidFill>
                  <a:schemeClr val="tx1"/>
                </a:solidFill>
                <a:latin typeface="Alexandria" pitchFamily="2" charset="-78"/>
                <a:cs typeface="Alexandria" pitchFamily="2" charset="-78"/>
              </a:rPr>
              <a:t> </a:t>
            </a:r>
            <a:r>
              <a:rPr lang="ar-SA" altLang="en-US" sz="1600" dirty="0">
                <a:solidFill>
                  <a:schemeClr val="tx1"/>
                </a:solidFill>
                <a:latin typeface="Alexandria" pitchFamily="2" charset="-78"/>
                <a:cs typeface="Alexandria" pitchFamily="2" charset="-78"/>
              </a:rPr>
              <a:t>الوارد في الفقرة (4) من المادة (الثامنة عشرة</a:t>
            </a:r>
            <a:endParaRPr lang="ar-EG"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 و نصت المادة الرابعة و العشرين من ذات القانون على الجزاءات الجنائية المترتبة على أي من الجرائم السابقة :</a:t>
            </a:r>
          </a:p>
          <a:p>
            <a:pPr algn="r" rtl="1">
              <a:lnSpc>
                <a:spcPct val="150000"/>
              </a:lnSpc>
            </a:pPr>
            <a:r>
              <a:rPr lang="ar-EG" sz="1600" dirty="0">
                <a:solidFill>
                  <a:schemeClr val="tx1"/>
                </a:solidFill>
                <a:latin typeface="Alexandria" pitchFamily="2" charset="-78"/>
                <a:cs typeface="Alexandria" pitchFamily="2" charset="-78"/>
              </a:rPr>
              <a:t>مع عدم الإخلال بأي عقوبة أشد ينص عليها في نظام آخر، يعاقب كل من يرتكب أيا من الأعمال المنصوص عليها في المادة (الثالثة والعشرين) من هذا النظام بغرامة لا تزيد على خمسة ملايين ريال أو بالسجن مدة لا تزيد على خمس سنوات أو بهما معا، ويجوز الحكم بمصادرة الأجهزة والمنظومات والبرامج المستخدمة في ارتكاب المخالفة.</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A0BF109-D80B-AD22-90F5-2EE65E5B55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130D776-BF9F-3166-631C-926464869232}"/>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Placeholder 4">
            <a:extLst>
              <a:ext uri="{FF2B5EF4-FFF2-40B4-BE49-F238E27FC236}">
                <a16:creationId xmlns:a16="http://schemas.microsoft.com/office/drawing/2014/main" id="{BDBDCADB-E51B-7786-A814-AA9909EC9EE5}"/>
              </a:ext>
            </a:extLst>
          </p:cNvPr>
          <p:cNvPicPr>
            <a:picLocks noChangeAspect="1"/>
          </p:cNvPicPr>
          <p:nvPr/>
        </p:nvPicPr>
        <p:blipFill>
          <a:blip r:embed="rId3">
            <a:extLst>
              <a:ext uri="{28A0092B-C50C-407E-A947-70E740481C1C}">
                <a14:useLocalDpi xmlns:a14="http://schemas.microsoft.com/office/drawing/2010/main" val="0"/>
              </a:ext>
            </a:extLst>
          </a:blip>
          <a:srcRect t="22546" b="22546"/>
          <a:stretch/>
        </p:blipFill>
        <p:spPr>
          <a:xfrm>
            <a:off x="1846018" y="1171546"/>
            <a:ext cx="2813068" cy="4642170"/>
          </a:xfrm>
          <a:prstGeom prst="rect">
            <a:avLst/>
          </a:prstGeom>
          <a:ln>
            <a:noFill/>
          </a:ln>
          <a:effectLst>
            <a:softEdge rad="112500"/>
          </a:effectLst>
        </p:spPr>
      </p:pic>
    </p:spTree>
    <p:extLst>
      <p:ext uri="{BB962C8B-B14F-4D97-AF65-F5344CB8AC3E}">
        <p14:creationId xmlns:p14="http://schemas.microsoft.com/office/powerpoint/2010/main" val="31646896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sz="1600" b="1" dirty="0">
                <a:solidFill>
                  <a:schemeClr val="tx1"/>
                </a:solidFill>
                <a:latin typeface="Alexandria" pitchFamily="2" charset="-78"/>
                <a:cs typeface="Alexandria" pitchFamily="2" charset="-78"/>
              </a:rPr>
              <a:t>د.سميجة القليوبي ، الوسيط في شرح قانون التجارة ، دار النهضة العربية ، 2012 .</a:t>
            </a:r>
          </a:p>
          <a:p>
            <a:pPr algn="r">
              <a:lnSpc>
                <a:spcPct val="150000"/>
              </a:lnSpc>
            </a:pPr>
            <a:r>
              <a:rPr lang="ar-SA" sz="1600" b="1" dirty="0">
                <a:solidFill>
                  <a:schemeClr val="tx1"/>
                </a:solidFill>
                <a:latin typeface="Alexandria" pitchFamily="2" charset="-78"/>
                <a:cs typeface="Alexandria" pitchFamily="2" charset="-78"/>
              </a:rPr>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sz="1600" b="1" dirty="0">
              <a:solidFill>
                <a:schemeClr val="tx1"/>
              </a:solidFill>
              <a:latin typeface="Alexandria" pitchFamily="2" charset="-78"/>
              <a:cs typeface="Alexandria" pitchFamily="2" charset="-78"/>
            </a:endParaRPr>
          </a:p>
          <a:p>
            <a:pPr algn="r">
              <a:lnSpc>
                <a:spcPct val="150000"/>
              </a:lnSpc>
            </a:pPr>
            <a:r>
              <a:rPr lang="ar-EG" sz="1600" b="1" dirty="0">
                <a:solidFill>
                  <a:schemeClr val="tx1"/>
                </a:solidFill>
                <a:latin typeface="Alexandria" pitchFamily="2" charset="-78"/>
                <a:cs typeface="Alexandria" pitchFamily="2" charset="-78"/>
              </a:rPr>
              <a:t>د. عبدالرحمن السيد قرمان ، مبادئ القانون التجاري .</a:t>
            </a:r>
            <a:endParaRPr lang="en-US" sz="1600" b="1" dirty="0">
              <a:solidFill>
                <a:schemeClr val="tx1"/>
              </a:solidFill>
              <a:latin typeface="Alexandria" pitchFamily="2" charset="-78"/>
              <a:cs typeface="Alexandria" pitchFamily="2" charset="-78"/>
            </a:endParaRPr>
          </a:p>
          <a:p>
            <a:pPr algn="r" rtl="1">
              <a:lnSpc>
                <a:spcPct val="150000"/>
              </a:lnSpc>
            </a:pPr>
            <a:r>
              <a:rPr lang="ar-EG" sz="1600" b="1" dirty="0">
                <a:solidFill>
                  <a:schemeClr val="tx1"/>
                </a:solidFill>
                <a:latin typeface="Alexandria" pitchFamily="2" charset="-78"/>
                <a:cs typeface="Alexandria" pitchFamily="2" charset="-78"/>
              </a:rPr>
              <a:t>د.محمد فريد العريني ، و د.هاني دويدار ، مبادئ القانون التجاري دار الجامعة الجديدة ، 2005.</a:t>
            </a:r>
          </a:p>
          <a:p>
            <a:pPr algn="r" rtl="1">
              <a:lnSpc>
                <a:spcPct val="150000"/>
              </a:lnSpc>
            </a:pPr>
            <a:r>
              <a:rPr lang="ar-EG" sz="1600" b="1" dirty="0">
                <a:solidFill>
                  <a:schemeClr val="tx1"/>
                </a:solidFill>
                <a:latin typeface="Alexandria" pitchFamily="2" charset="-78"/>
                <a:cs typeface="Alexandria" pitchFamily="2" charset="-78"/>
              </a:rPr>
              <a:t>د.مصطفى البنداري ، الشركات التجارية في القانون التجاري ، دار النهضة العربية  . </a:t>
            </a:r>
          </a:p>
          <a:p>
            <a:pPr algn="r" rtl="1">
              <a:lnSpc>
                <a:spcPct val="150000"/>
              </a:lnSpc>
            </a:pPr>
            <a:r>
              <a:rPr lang="ar-EG" sz="1600" b="1" dirty="0">
                <a:solidFill>
                  <a:schemeClr val="tx1"/>
                </a:solidFill>
                <a:latin typeface="Alexandria" pitchFamily="2" charset="-78"/>
                <a:cs typeface="Alexandria" pitchFamily="2" charset="-78"/>
              </a:rPr>
              <a:t>د.حسين الماحي ، أطر قانونية في معاملات التجارة الالكترونية ، دار الأهرام للنشر و التوزيع ، 2024.</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809852" y="72405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779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aca13214-df29-4e3c-a050-857c0bf7bd8e"/>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688354b5-287c-4cda-825e-1d7935aea40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94A859B-EF3B-47F0-8612-F1B98CABE7FF}"/>
</file>

<file path=docProps/app.xml><?xml version="1.0" encoding="utf-8"?>
<Properties xmlns="http://schemas.openxmlformats.org/officeDocument/2006/extended-properties" xmlns:vt="http://schemas.openxmlformats.org/officeDocument/2006/docPropsVTypes">
  <TotalTime>4669</TotalTime>
  <Words>5452</Words>
  <Application>Microsoft Office PowerPoint</Application>
  <PresentationFormat>Widescreen</PresentationFormat>
  <Paragraphs>375</Paragraphs>
  <Slides>44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Alexandria</vt:lpstr>
      <vt:lpstr>Arial</vt:lpstr>
      <vt:lpstr>DroidArabicKufi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587</cp:revision>
  <dcterms:created xsi:type="dcterms:W3CDTF">2023-04-29T09:08:00Z</dcterms:created>
  <dcterms:modified xsi:type="dcterms:W3CDTF">2025-08-04T18:59:24Z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