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31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6-06T18:24:41.33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13882 13173 4527 0,'-74'75'35'16,"9"6"-134"-16,3-4-53 0,9 12-10 15,1 7-50-15,7 5-233 0,3 13-323 16,-3 7 348-16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6-06T17:29:50.2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9012 12337 1735 0,'0'0'328'15,"0"0"-176"-15,0 0-76 0,0 0-37 0,0 0-62 16,0 0-19-16,0 0-35 0,-21 12-20 15,21-12-39-15,0 0-36 0,0 0-297 16,0 0 101-16</inkml:trace>
  <inkml:trace contextRef="#ctx0" brushRef="#br0" timeOffset="97346.16">18358 12390 2447 0,'0'0'121'16,"35"4"18"-16,-35-4 28 15,0 0-1-15,0 0 13 0,24 8-8 0,-24-8-28 0,0 0-15 0,0 0-23 16,30 0-6-16,-30 0-17 0,0 0 6 15,0 0-20-15,48-9 3 0,-48 9-6 0,21-7-5 16,-21 7-2-16,31-8-11 0,-31 8 7 16,30-8 7-16,-30 8 2 0,31-6-5 15,-31 6-12-15,30-5 1 0,-30 5-21 0,35-7-27 16,-35 7-42-16,35 0-50 0,-13 0-99 16,-22 0-310-16,33 0-326 0,-33 0 32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A7D36-14D3-8D20-4153-550BED6B1D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7E4C1D-C6DA-73AA-7A97-AE83965E70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1CEC5-C35C-057F-CD73-349FA842C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3E7E69-5A30-BB46-AD22-A9595A5B0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05219D-0134-9924-4776-1352D54A7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14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A6C84-359D-3B2A-872E-88F1EEE73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D567E5-06B2-D171-96B5-78774C2A40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FB2F4C-83AA-F80B-373F-8D6684A47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DB470B-2E19-EEF2-8BB8-639E035B6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29AC6-095D-5BDF-CCCD-D9AD2042C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580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3EDCF-1011-A863-C1B8-04E0875F8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04F69B-DFD4-CE98-3D68-278D68D102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26729A-BA2C-24F2-9033-AE9456D02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4AED1-24AC-9D19-FB7F-2F2E03D20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0A85A9-D69E-8CDC-877F-A204A638C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900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3A385-B1E6-37C3-0837-2B9F91EC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4438F-E2A0-C6C2-72E8-9E233CE855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DBAFB-1D3E-C4EF-EA09-A52213BEF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B29D7F-662B-A181-29F2-CBF212F4C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4B8D6E-2A8C-91BF-EDAF-F1DE16BE7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025D33-D24F-6077-44CB-E95BFEAEF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555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D9D58-BC71-C111-02F9-52993FC83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895D24-4C03-3C12-5DAF-2975C7E25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335838-613A-C46B-EC31-8720C6E6F1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A4D382-1219-8C32-6684-ABE09A9E41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EF4CBA-01DA-A087-9122-B21E66D238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CC32C5-9DA3-CB01-1074-421E9BFFE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18CAB0-6281-C77E-0AEA-5A3B76D33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2678DD-3B5F-13B2-37CA-F070B5BD2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434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C1B88-470E-9933-9648-1918436E4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5A2CBC-3456-5113-AAF5-572C51411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48C153-ACCF-319F-B1A2-F509ED14C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DE4216-DC9F-C01F-FF63-69E69C26B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142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7A094D-B057-0D43-72BB-A5E991CFF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889FB5-6C0F-AD4B-665B-61EBBDB71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F3D32A-70C4-7257-D1D3-3829D3645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586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1FDBB-BD3A-E001-7A9F-18E509CD6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193AF-B9FF-288D-14A9-3ADA8DC3AC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CD7C4A-8BB7-0080-F9B0-C2B7DA8B3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6F5615-8DF2-8EE6-6DF6-958E62C1E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51D1B6-9F41-1D61-5166-E250E81D0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3C39B8-9D94-B460-225B-B50BAA22F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562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ACD7F-4B91-AA92-A905-3946A223E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A85F05-F837-2448-EF76-C479A53658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DA887D-6C2D-C680-7794-F0849E4024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0CD252-5804-D0FA-9F74-A343697B8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E4AD4E-3F24-01C4-92E4-C2D66F041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207BDA-5DAF-D277-C933-96B93C7B1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163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836BD-823F-A793-141B-A92F1926A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018F04-7ACE-F88D-E8F8-EEA9BF14B6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428F0B-22AA-FBF1-1DA7-728BE1FA7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92521-358C-EF67-E2F7-C08A68B63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42123-DF1C-AC03-8FF4-77F175020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615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D31721-FFE9-DAF1-C030-60D167D9F5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A4AA29-E7DA-F2EC-4B36-FC7D9A5FAE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0077A9-8F76-7D18-095A-B70B5E263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B6915-31A5-6113-FF04-9065FD603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1717F-E09F-9683-B50A-788C31980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671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B0E014-81A2-BD92-CA0A-6BC5FF3D0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8F0E39-A843-BBC5-9670-803E27DE3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63366-0DFB-5322-40E0-A36CD50E56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EBC9D-9A5B-44EE-99E0-245FD89F1578}" type="datetimeFigureOut">
              <a:rPr lang="en-US" smtClean="0"/>
              <a:t>10/19/2022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CBC5A2-6530-F792-68A1-9E67435B87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DC1CAD-C169-057A-819C-EC14B35C67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534EB-8337-48BC-A38E-5D4FBD5356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130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Spring 2022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90" y="147484"/>
            <a:ext cx="11824119" cy="6554334"/>
          </a:xfr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4839840" y="4742280"/>
              <a:ext cx="158040" cy="27180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33360" y="4731840"/>
                <a:ext cx="174960" cy="288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00409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roles, artifacts &amp; ceremonies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95850"/>
          </a:xfrm>
        </p:spPr>
        <p:txBody>
          <a:bodyPr>
            <a:normAutofit fontScale="92500" lnSpcReduction="10000"/>
          </a:bodyPr>
          <a:lstStyle/>
          <a:p>
            <a:pPr marL="171450" indent="-171450"/>
            <a:r>
              <a:rPr lang="en-US" dirty="0"/>
              <a:t>SCRUM ARTIFICATS</a:t>
            </a:r>
          </a:p>
          <a:p>
            <a:pPr marL="628650" lvl="1" indent="-171450"/>
            <a:r>
              <a:rPr lang="en-US" dirty="0"/>
              <a:t>Product Backlog</a:t>
            </a:r>
          </a:p>
          <a:p>
            <a:pPr marL="628650" lvl="1" indent="-171450"/>
            <a:r>
              <a:rPr lang="en-US" dirty="0"/>
              <a:t>Sprint Backlog</a:t>
            </a:r>
          </a:p>
          <a:p>
            <a:pPr marL="628650" lvl="1" indent="-171450"/>
            <a:r>
              <a:rPr lang="en-US" dirty="0"/>
              <a:t>Increment</a:t>
            </a:r>
          </a:p>
          <a:p>
            <a:pPr marL="171450" indent="-171450"/>
            <a:r>
              <a:rPr lang="en-US" dirty="0"/>
              <a:t>SCRUM CERMONIES</a:t>
            </a:r>
          </a:p>
          <a:p>
            <a:pPr marL="628650" lvl="1" indent="-171450"/>
            <a:r>
              <a:rPr lang="en-US" dirty="0"/>
              <a:t>Sprint Planning.</a:t>
            </a:r>
          </a:p>
          <a:p>
            <a:pPr marL="628650" lvl="1" indent="-171450"/>
            <a:r>
              <a:rPr lang="en-US" dirty="0"/>
              <a:t>Daily </a:t>
            </a:r>
            <a:r>
              <a:rPr lang="en-US" b="1" dirty="0"/>
              <a:t>Scrum</a:t>
            </a:r>
            <a:r>
              <a:rPr lang="en-US" dirty="0"/>
              <a:t>.</a:t>
            </a:r>
          </a:p>
          <a:p>
            <a:pPr marL="628650" lvl="1" indent="-171450"/>
            <a:r>
              <a:rPr lang="en-US" dirty="0"/>
              <a:t>Sprint Review.</a:t>
            </a:r>
          </a:p>
          <a:p>
            <a:pPr marL="628650" lvl="1" indent="-171450"/>
            <a:r>
              <a:rPr lang="en-US" dirty="0"/>
              <a:t>Sprint Retrospective.</a:t>
            </a:r>
          </a:p>
          <a:p>
            <a:pPr marL="171450" indent="-171450"/>
            <a:r>
              <a:rPr lang="en-US" dirty="0"/>
              <a:t>SCRUM ROLES</a:t>
            </a:r>
          </a:p>
          <a:p>
            <a:pPr marL="628650" lvl="1" indent="-171450"/>
            <a:r>
              <a:rPr lang="en-US" dirty="0"/>
              <a:t>Product Owner</a:t>
            </a:r>
          </a:p>
          <a:p>
            <a:pPr marL="628650" lvl="1" indent="-171450"/>
            <a:r>
              <a:rPr lang="en-US" dirty="0"/>
              <a:t>Development Team Members</a:t>
            </a:r>
          </a:p>
          <a:p>
            <a:pPr marL="628650" lvl="1" indent="-171450"/>
            <a:r>
              <a:rPr lang="en-US" dirty="0"/>
              <a:t>Scrum Master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236760" y="4441320"/>
              <a:ext cx="3518280" cy="2376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230640" y="4434840"/>
                <a:ext cx="3532320" cy="39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76196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</Words>
  <Application>Microsoft Office PowerPoint</Application>
  <PresentationFormat>Widescreen</PresentationFormat>
  <Paragraphs>20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Scrum roles, artifacts &amp; ceremonies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compu fast</dc:creator>
  <cp:lastModifiedBy>compu fast</cp:lastModifiedBy>
  <cp:revision>1</cp:revision>
  <dcterms:created xsi:type="dcterms:W3CDTF">2022-10-19T18:10:54Z</dcterms:created>
  <dcterms:modified xsi:type="dcterms:W3CDTF">2022-10-19T18:11:13Z</dcterms:modified>
</cp:coreProperties>
</file>