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99EAF-CF35-4892-B9EF-12F77A89AE6D}" type="datetimeFigureOut">
              <a:rPr lang="en-US" smtClean="0"/>
              <a:t>6/28/2024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9CD1D-E04E-4470-B83A-536B5679B1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610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C99EAF-CF35-4892-B9EF-12F77A89AE6D}" type="datetimeFigureOut">
              <a:rPr lang="en-US" smtClean="0"/>
              <a:t>6/28/2024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9CD1D-E04E-4470-B83A-536B5679B1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234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2049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601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942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4411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4974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565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5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3331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151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688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181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429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12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281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261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391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056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338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976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433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517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586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628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4052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0456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955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335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504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904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233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510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788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97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894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096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664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081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3667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4314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17285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40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 User</dc:creator>
  <cp:lastModifiedBy>Windows User</cp:lastModifiedBy>
  <cp:revision>1</cp:revision>
  <dcterms:created xsi:type="dcterms:W3CDTF">2024-06-28T11:54:16Z</dcterms:created>
  <dcterms:modified xsi:type="dcterms:W3CDTF">2024-06-28T11:54:17Z</dcterms:modified>
</cp:coreProperties>
</file>