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mp4" ContentType="video/mp4"/>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handoutMasterIdLst>
    <p:handoutMasterId r:id="rId48"/>
  </p:handoutMasterIdLst>
  <p:sldIdLst>
    <p:sldId id="303" r:id="rId5"/>
    <p:sldId id="313" r:id="rId6"/>
    <p:sldId id="664" r:id="rId7"/>
    <p:sldId id="665" r:id="rId8"/>
    <p:sldId id="583" r:id="rId9"/>
    <p:sldId id="622" r:id="rId10"/>
    <p:sldId id="666" r:id="rId11"/>
    <p:sldId id="667" r:id="rId12"/>
    <p:sldId id="668" r:id="rId13"/>
    <p:sldId id="669" r:id="rId14"/>
    <p:sldId id="670" r:id="rId15"/>
    <p:sldId id="671" r:id="rId16"/>
    <p:sldId id="672" r:id="rId17"/>
    <p:sldId id="673" r:id="rId18"/>
    <p:sldId id="674" r:id="rId19"/>
    <p:sldId id="675" r:id="rId20"/>
    <p:sldId id="676" r:id="rId21"/>
    <p:sldId id="677" r:id="rId22"/>
    <p:sldId id="678" r:id="rId23"/>
    <p:sldId id="679" r:id="rId24"/>
    <p:sldId id="680" r:id="rId25"/>
    <p:sldId id="681" r:id="rId26"/>
    <p:sldId id="682" r:id="rId27"/>
    <p:sldId id="684" r:id="rId28"/>
    <p:sldId id="685" r:id="rId29"/>
    <p:sldId id="686" r:id="rId30"/>
    <p:sldId id="687" r:id="rId31"/>
    <p:sldId id="688" r:id="rId32"/>
    <p:sldId id="689" r:id="rId33"/>
    <p:sldId id="690" r:id="rId34"/>
    <p:sldId id="691" r:id="rId35"/>
    <p:sldId id="692" r:id="rId36"/>
    <p:sldId id="693" r:id="rId37"/>
    <p:sldId id="694" r:id="rId38"/>
    <p:sldId id="695" r:id="rId39"/>
    <p:sldId id="696" r:id="rId40"/>
    <p:sldId id="697" r:id="rId41"/>
    <p:sldId id="698" r:id="rId42"/>
    <p:sldId id="699" r:id="rId43"/>
    <p:sldId id="700" r:id="rId44"/>
    <p:sldId id="701"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664"/>
            <p14:sldId id="665"/>
            <p14:sldId id="583"/>
            <p14:sldId id="622"/>
            <p14:sldId id="666"/>
            <p14:sldId id="667"/>
            <p14:sldId id="668"/>
            <p14:sldId id="669"/>
            <p14:sldId id="670"/>
            <p14:sldId id="671"/>
            <p14:sldId id="672"/>
            <p14:sldId id="673"/>
            <p14:sldId id="674"/>
            <p14:sldId id="675"/>
            <p14:sldId id="676"/>
            <p14:sldId id="677"/>
            <p14:sldId id="678"/>
            <p14:sldId id="679"/>
            <p14:sldId id="680"/>
            <p14:sldId id="681"/>
            <p14:sldId id="682"/>
            <p14:sldId id="684"/>
            <p14:sldId id="685"/>
            <p14:sldId id="686"/>
            <p14:sldId id="687"/>
            <p14:sldId id="688"/>
            <p14:sldId id="689"/>
            <p14:sldId id="690"/>
            <p14:sldId id="691"/>
            <p14:sldId id="692"/>
            <p14:sldId id="693"/>
            <p14:sldId id="694"/>
            <p14:sldId id="695"/>
            <p14:sldId id="696"/>
            <p14:sldId id="697"/>
            <p14:sldId id="698"/>
            <p14:sldId id="699"/>
            <p14:sldId id="700"/>
            <p14:sldId id="70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FAC748"/>
    <a:srgbClr val="F58221"/>
    <a:srgbClr val="00AEEF"/>
    <a:srgbClr val="203E5F"/>
    <a:srgbClr val="FFD200"/>
    <a:srgbClr val="000000"/>
    <a:srgbClr val="669BBC"/>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789CC17-4EBB-4F87-81FB-ACC80DF0C480}" v="49" dt="2024-10-31T07:13:08.91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6" d="100"/>
          <a:sy n="66" d="100"/>
        </p:scale>
        <p:origin x="792" y="6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61"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60"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handoutMaster" Target="handoutMasters/handoutMaster1.xml"/><Relationship Id="rId8" Type="http://schemas.openxmlformats.org/officeDocument/2006/relationships/slide" Target="slides/slide4.xml"/><Relationship Id="rId51"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AbdullahHalawany" userId="93acd4f6-3999-43c0-a02f-17f31116eace" providerId="ADAL" clId="{1789CC17-4EBB-4F87-81FB-ACC80DF0C480}"/>
    <pc:docChg chg="undo custSel modSld">
      <pc:chgData name="AbdullahHalawany" userId="93acd4f6-3999-43c0-a02f-17f31116eace" providerId="ADAL" clId="{1789CC17-4EBB-4F87-81FB-ACC80DF0C480}" dt="2024-10-31T07:13:08.917" v="132"/>
      <pc:docMkLst>
        <pc:docMk/>
      </pc:docMkLst>
      <pc:sldChg chg="addSp delSp modSp mod modTransition modAnim">
        <pc:chgData name="AbdullahHalawany" userId="93acd4f6-3999-43c0-a02f-17f31116eace" providerId="ADAL" clId="{1789CC17-4EBB-4F87-81FB-ACC80DF0C480}" dt="2024-10-31T07:13:08.917" v="132"/>
        <pc:sldMkLst>
          <pc:docMk/>
          <pc:sldMk cId="0" sldId="303"/>
        </pc:sldMkLst>
        <pc:spChg chg="mod">
          <ac:chgData name="AbdullahHalawany" userId="93acd4f6-3999-43c0-a02f-17f31116eace" providerId="ADAL" clId="{1789CC17-4EBB-4F87-81FB-ACC80DF0C480}" dt="2024-10-29T10:11:05.914" v="0" actId="14100"/>
          <ac:spMkLst>
            <pc:docMk/>
            <pc:sldMk cId="0" sldId="303"/>
            <ac:spMk id="12" creationId="{00000000-0000-0000-0000-000000000000}"/>
          </ac:spMkLst>
        </pc:spChg>
        <pc:spChg chg="mod">
          <ac:chgData name="AbdullahHalawany" userId="93acd4f6-3999-43c0-a02f-17f31116eace" providerId="ADAL" clId="{1789CC17-4EBB-4F87-81FB-ACC80DF0C480}" dt="2024-10-29T10:11:21.376" v="5" actId="1076"/>
          <ac:spMkLst>
            <pc:docMk/>
            <pc:sldMk cId="0" sldId="303"/>
            <ac:spMk id="14" creationId="{39C65316-BFB1-4A3F-B8B9-F9622013BFC3}"/>
          </ac:spMkLst>
        </pc:spChg>
        <pc:picChg chg="add del mod">
          <ac:chgData name="AbdullahHalawany" userId="93acd4f6-3999-43c0-a02f-17f31116eace" providerId="ADAL" clId="{1789CC17-4EBB-4F87-81FB-ACC80DF0C480}" dt="2024-10-31T07:12:41.909" v="131"/>
          <ac:picMkLst>
            <pc:docMk/>
            <pc:sldMk cId="0" sldId="303"/>
            <ac:picMk id="8" creationId="{83EC672B-955A-B1F3-1F35-EC489F5515BB}"/>
          </ac:picMkLst>
        </pc:picChg>
      </pc:sldChg>
      <pc:sldChg chg="addSp delSp modSp modTransition modAnim">
        <pc:chgData name="AbdullahHalawany" userId="93acd4f6-3999-43c0-a02f-17f31116eace" providerId="ADAL" clId="{1789CC17-4EBB-4F87-81FB-ACC80DF0C480}" dt="2024-10-31T07:13:08.917" v="132"/>
        <pc:sldMkLst>
          <pc:docMk/>
          <pc:sldMk cId="0" sldId="313"/>
        </pc:sldMkLst>
        <pc:picChg chg="add del mod">
          <ac:chgData name="AbdullahHalawany" userId="93acd4f6-3999-43c0-a02f-17f31116eace" providerId="ADAL" clId="{1789CC17-4EBB-4F87-81FB-ACC80DF0C480}" dt="2024-10-31T07:13:08.917" v="132"/>
          <ac:picMkLst>
            <pc:docMk/>
            <pc:sldMk cId="0" sldId="313"/>
            <ac:picMk id="13" creationId="{D6CEF5B3-8CA2-0F14-F97F-0EF521FF24E2}"/>
          </ac:picMkLst>
        </pc:picChg>
      </pc:sldChg>
      <pc:sldChg chg="modTransition">
        <pc:chgData name="AbdullahHalawany" userId="93acd4f6-3999-43c0-a02f-17f31116eace" providerId="ADAL" clId="{1789CC17-4EBB-4F87-81FB-ACC80DF0C480}" dt="2024-10-31T07:13:08.917" v="132"/>
        <pc:sldMkLst>
          <pc:docMk/>
          <pc:sldMk cId="0" sldId="349"/>
        </pc:sldMkLst>
      </pc:sldChg>
      <pc:sldChg chg="addSp delSp modSp mod modTransition modAnim">
        <pc:chgData name="AbdullahHalawany" userId="93acd4f6-3999-43c0-a02f-17f31116eace" providerId="ADAL" clId="{1789CC17-4EBB-4F87-81FB-ACC80DF0C480}" dt="2024-10-31T07:13:08.917" v="132"/>
        <pc:sldMkLst>
          <pc:docMk/>
          <pc:sldMk cId="191888453" sldId="499"/>
        </pc:sldMkLst>
        <pc:picChg chg="add del mod">
          <ac:chgData name="AbdullahHalawany" userId="93acd4f6-3999-43c0-a02f-17f31116eace" providerId="ADAL" clId="{1789CC17-4EBB-4F87-81FB-ACC80DF0C480}" dt="2024-10-31T05:02:10.604" v="71"/>
          <ac:picMkLst>
            <pc:docMk/>
            <pc:sldMk cId="191888453" sldId="499"/>
            <ac:picMk id="4" creationId="{68EA6D02-8881-53D3-8950-8E58D619405E}"/>
          </ac:picMkLst>
        </pc:picChg>
        <pc:picChg chg="add del mod ord">
          <ac:chgData name="AbdullahHalawany" userId="93acd4f6-3999-43c0-a02f-17f31116eace" providerId="ADAL" clId="{1789CC17-4EBB-4F87-81FB-ACC80DF0C480}" dt="2024-10-31T05:03:47.988" v="72"/>
          <ac:picMkLst>
            <pc:docMk/>
            <pc:sldMk cId="191888453" sldId="499"/>
            <ac:picMk id="7" creationId="{A85B4736-2681-4FF9-C407-C9557C1C24E8}"/>
          </ac:picMkLst>
        </pc:picChg>
        <pc:picChg chg="add del mod">
          <ac:chgData name="AbdullahHalawany" userId="93acd4f6-3999-43c0-a02f-17f31116eace" providerId="ADAL" clId="{1789CC17-4EBB-4F87-81FB-ACC80DF0C480}" dt="2024-10-31T07:13:08.917" v="132"/>
          <ac:picMkLst>
            <pc:docMk/>
            <pc:sldMk cId="191888453" sldId="499"/>
            <ac:picMk id="8" creationId="{6C39DCFF-0F5F-4BCD-E6CA-02E072AFAA34}"/>
          </ac:picMkLst>
        </pc:picChg>
      </pc:sldChg>
      <pc:sldChg chg="addSp delSp modSp modTransition modAnim">
        <pc:chgData name="AbdullahHalawany" userId="93acd4f6-3999-43c0-a02f-17f31116eace" providerId="ADAL" clId="{1789CC17-4EBB-4F87-81FB-ACC80DF0C480}" dt="2024-10-31T07:13:08.917" v="132"/>
        <pc:sldMkLst>
          <pc:docMk/>
          <pc:sldMk cId="756635027" sldId="583"/>
        </pc:sldMkLst>
        <pc:picChg chg="add del mod">
          <ac:chgData name="AbdullahHalawany" userId="93acd4f6-3999-43c0-a02f-17f31116eace" providerId="ADAL" clId="{1789CC17-4EBB-4F87-81FB-ACC80DF0C480}" dt="2024-10-31T07:13:08.917" v="132"/>
          <ac:picMkLst>
            <pc:docMk/>
            <pc:sldMk cId="756635027" sldId="583"/>
            <ac:picMk id="5" creationId="{78671845-74EB-98A8-21DE-95F8F14EAE1B}"/>
          </ac:picMkLst>
        </pc:picChg>
      </pc:sldChg>
      <pc:sldChg chg="addSp delSp modSp mod modTransition modAnim">
        <pc:chgData name="AbdullahHalawany" userId="93acd4f6-3999-43c0-a02f-17f31116eace" providerId="ADAL" clId="{1789CC17-4EBB-4F87-81FB-ACC80DF0C480}" dt="2024-10-31T07:13:08.917" v="132"/>
        <pc:sldMkLst>
          <pc:docMk/>
          <pc:sldMk cId="1978668602" sldId="584"/>
        </pc:sldMkLst>
        <pc:picChg chg="add del mod">
          <ac:chgData name="AbdullahHalawany" userId="93acd4f6-3999-43c0-a02f-17f31116eace" providerId="ADAL" clId="{1789CC17-4EBB-4F87-81FB-ACC80DF0C480}" dt="2024-10-31T05:05:29.116" v="75"/>
          <ac:picMkLst>
            <pc:docMk/>
            <pc:sldMk cId="1978668602" sldId="584"/>
            <ac:picMk id="9" creationId="{AC129F57-4CA3-EB84-9493-426052CC6B3C}"/>
          </ac:picMkLst>
        </pc:picChg>
        <pc:picChg chg="add del mod ord">
          <ac:chgData name="AbdullahHalawany" userId="93acd4f6-3999-43c0-a02f-17f31116eace" providerId="ADAL" clId="{1789CC17-4EBB-4F87-81FB-ACC80DF0C480}" dt="2024-10-31T05:05:57.083" v="76"/>
          <ac:picMkLst>
            <pc:docMk/>
            <pc:sldMk cId="1978668602" sldId="584"/>
            <ac:picMk id="17" creationId="{A33ECC89-6C3C-F518-E97D-C3B064BE9DC3}"/>
          </ac:picMkLst>
        </pc:picChg>
        <pc:picChg chg="add del mod">
          <ac:chgData name="AbdullahHalawany" userId="93acd4f6-3999-43c0-a02f-17f31116eace" providerId="ADAL" clId="{1789CC17-4EBB-4F87-81FB-ACC80DF0C480}" dt="2024-10-31T05:05:58.731" v="78"/>
          <ac:picMkLst>
            <pc:docMk/>
            <pc:sldMk cId="1978668602" sldId="584"/>
            <ac:picMk id="18" creationId="{5F21C153-2C61-69AA-A4E0-AE04F169C953}"/>
          </ac:picMkLst>
        </pc:picChg>
        <pc:picChg chg="add del mod ord">
          <ac:chgData name="AbdullahHalawany" userId="93acd4f6-3999-43c0-a02f-17f31116eace" providerId="ADAL" clId="{1789CC17-4EBB-4F87-81FB-ACC80DF0C480}" dt="2024-10-31T05:07:36.638" v="79"/>
          <ac:picMkLst>
            <pc:docMk/>
            <pc:sldMk cId="1978668602" sldId="584"/>
            <ac:picMk id="24" creationId="{CA06400F-0581-23C0-1112-F3DC38B845A0}"/>
          </ac:picMkLst>
        </pc:picChg>
        <pc:picChg chg="add del mod">
          <ac:chgData name="AbdullahHalawany" userId="93acd4f6-3999-43c0-a02f-17f31116eace" providerId="ADAL" clId="{1789CC17-4EBB-4F87-81FB-ACC80DF0C480}" dt="2024-10-31T07:13:08.917" v="132"/>
          <ac:picMkLst>
            <pc:docMk/>
            <pc:sldMk cId="1978668602" sldId="584"/>
            <ac:picMk id="25" creationId="{52A1020C-5446-3BC4-893C-6A4B7A26A117}"/>
          </ac:picMkLst>
        </pc:picChg>
      </pc:sldChg>
      <pc:sldChg chg="addSp delSp modSp modTransition modAnim">
        <pc:chgData name="AbdullahHalawany" userId="93acd4f6-3999-43c0-a02f-17f31116eace" providerId="ADAL" clId="{1789CC17-4EBB-4F87-81FB-ACC80DF0C480}" dt="2024-10-31T07:13:08.917" v="132"/>
        <pc:sldMkLst>
          <pc:docMk/>
          <pc:sldMk cId="1137751685" sldId="585"/>
        </pc:sldMkLst>
        <pc:picChg chg="add del mod">
          <ac:chgData name="AbdullahHalawany" userId="93acd4f6-3999-43c0-a02f-17f31116eace" providerId="ADAL" clId="{1789CC17-4EBB-4F87-81FB-ACC80DF0C480}" dt="2024-10-31T07:13:08.917" v="132"/>
          <ac:picMkLst>
            <pc:docMk/>
            <pc:sldMk cId="1137751685" sldId="585"/>
            <ac:picMk id="18" creationId="{C1EC9D94-0F04-8850-73D2-374FFF4B101F}"/>
          </ac:picMkLst>
        </pc:picChg>
      </pc:sldChg>
      <pc:sldChg chg="addSp delSp modSp mod modTransition modAnim">
        <pc:chgData name="AbdullahHalawany" userId="93acd4f6-3999-43c0-a02f-17f31116eace" providerId="ADAL" clId="{1789CC17-4EBB-4F87-81FB-ACC80DF0C480}" dt="2024-10-31T07:13:08.917" v="132"/>
        <pc:sldMkLst>
          <pc:docMk/>
          <pc:sldMk cId="1738274113" sldId="586"/>
        </pc:sldMkLst>
        <pc:spChg chg="mod">
          <ac:chgData name="AbdullahHalawany" userId="93acd4f6-3999-43c0-a02f-17f31116eace" providerId="ADAL" clId="{1789CC17-4EBB-4F87-81FB-ACC80DF0C480}" dt="2024-10-31T04:37:38.723" v="51" actId="1076"/>
          <ac:spMkLst>
            <pc:docMk/>
            <pc:sldMk cId="1738274113" sldId="586"/>
            <ac:spMk id="10" creationId="{990169C1-5DF2-45B9-864B-8E2661F2032F}"/>
          </ac:spMkLst>
        </pc:spChg>
        <pc:spChg chg="mod">
          <ac:chgData name="AbdullahHalawany" userId="93acd4f6-3999-43c0-a02f-17f31116eace" providerId="ADAL" clId="{1789CC17-4EBB-4F87-81FB-ACC80DF0C480}" dt="2024-10-31T04:37:34.478" v="50" actId="1076"/>
          <ac:spMkLst>
            <pc:docMk/>
            <pc:sldMk cId="1738274113" sldId="586"/>
            <ac:spMk id="14" creationId="{00000000-0000-0000-0000-000000000000}"/>
          </ac:spMkLst>
        </pc:spChg>
        <pc:picChg chg="add del mod">
          <ac:chgData name="AbdullahHalawany" userId="93acd4f6-3999-43c0-a02f-17f31116eace" providerId="ADAL" clId="{1789CC17-4EBB-4F87-81FB-ACC80DF0C480}" dt="2024-10-31T05:11:02.014" v="82"/>
          <ac:picMkLst>
            <pc:docMk/>
            <pc:sldMk cId="1738274113" sldId="586"/>
            <ac:picMk id="5" creationId="{0D3D3B7C-A0EB-8DA2-E757-00C2558F2BA6}"/>
          </ac:picMkLst>
        </pc:picChg>
        <pc:picChg chg="add del mod ord">
          <ac:chgData name="AbdullahHalawany" userId="93acd4f6-3999-43c0-a02f-17f31116eace" providerId="ADAL" clId="{1789CC17-4EBB-4F87-81FB-ACC80DF0C480}" dt="2024-10-31T05:12:19.582" v="83"/>
          <ac:picMkLst>
            <pc:docMk/>
            <pc:sldMk cId="1738274113" sldId="586"/>
            <ac:picMk id="8" creationId="{4650755A-4D7B-AAF1-9487-83A6301C41F4}"/>
          </ac:picMkLst>
        </pc:picChg>
        <pc:picChg chg="add del mod">
          <ac:chgData name="AbdullahHalawany" userId="93acd4f6-3999-43c0-a02f-17f31116eace" providerId="ADAL" clId="{1789CC17-4EBB-4F87-81FB-ACC80DF0C480}" dt="2024-10-31T07:13:08.917" v="132"/>
          <ac:picMkLst>
            <pc:docMk/>
            <pc:sldMk cId="1738274113" sldId="586"/>
            <ac:picMk id="9" creationId="{900BC67F-F324-81C6-C071-B999C24E4EF5}"/>
          </ac:picMkLst>
        </pc:picChg>
      </pc:sldChg>
      <pc:sldChg chg="addSp delSp modSp modTransition modAnim">
        <pc:chgData name="AbdullahHalawany" userId="93acd4f6-3999-43c0-a02f-17f31116eace" providerId="ADAL" clId="{1789CC17-4EBB-4F87-81FB-ACC80DF0C480}" dt="2024-10-31T07:13:08.917" v="132"/>
        <pc:sldMkLst>
          <pc:docMk/>
          <pc:sldMk cId="51338143" sldId="587"/>
        </pc:sldMkLst>
        <pc:picChg chg="add del mod">
          <ac:chgData name="AbdullahHalawany" userId="93acd4f6-3999-43c0-a02f-17f31116eace" providerId="ADAL" clId="{1789CC17-4EBB-4F87-81FB-ACC80DF0C480}" dt="2024-10-31T07:13:08.917" v="132"/>
          <ac:picMkLst>
            <pc:docMk/>
            <pc:sldMk cId="51338143" sldId="587"/>
            <ac:picMk id="16" creationId="{2460A051-BE58-9B56-FBF8-AB9605CAAB42}"/>
          </ac:picMkLst>
        </pc:picChg>
      </pc:sldChg>
      <pc:sldChg chg="addSp delSp modSp mod modTransition modAnim">
        <pc:chgData name="AbdullahHalawany" userId="93acd4f6-3999-43c0-a02f-17f31116eace" providerId="ADAL" clId="{1789CC17-4EBB-4F87-81FB-ACC80DF0C480}" dt="2024-10-31T07:13:08.917" v="132"/>
        <pc:sldMkLst>
          <pc:docMk/>
          <pc:sldMk cId="1566672731" sldId="588"/>
        </pc:sldMkLst>
        <pc:picChg chg="add del mod">
          <ac:chgData name="AbdullahHalawany" userId="93acd4f6-3999-43c0-a02f-17f31116eace" providerId="ADAL" clId="{1789CC17-4EBB-4F87-81FB-ACC80DF0C480}" dt="2024-10-31T05:14:11.020" v="86"/>
          <ac:picMkLst>
            <pc:docMk/>
            <pc:sldMk cId="1566672731" sldId="588"/>
            <ac:picMk id="5" creationId="{02BD1032-420B-D6A2-F7B8-54921F2BF349}"/>
          </ac:picMkLst>
        </pc:picChg>
        <pc:picChg chg="add del mod ord">
          <ac:chgData name="AbdullahHalawany" userId="93acd4f6-3999-43c0-a02f-17f31116eace" providerId="ADAL" clId="{1789CC17-4EBB-4F87-81FB-ACC80DF0C480}" dt="2024-10-31T05:16:39.016" v="87"/>
          <ac:picMkLst>
            <pc:docMk/>
            <pc:sldMk cId="1566672731" sldId="588"/>
            <ac:picMk id="8" creationId="{C7AB7D98-DEC3-D7BE-5739-095866F934D7}"/>
          </ac:picMkLst>
        </pc:picChg>
        <pc:picChg chg="add del mod">
          <ac:chgData name="AbdullahHalawany" userId="93acd4f6-3999-43c0-a02f-17f31116eace" providerId="ADAL" clId="{1789CC17-4EBB-4F87-81FB-ACC80DF0C480}" dt="2024-10-31T07:13:08.917" v="132"/>
          <ac:picMkLst>
            <pc:docMk/>
            <pc:sldMk cId="1566672731" sldId="588"/>
            <ac:picMk id="9" creationId="{5C097D06-425E-A3FD-7571-A979CC076C47}"/>
          </ac:picMkLst>
        </pc:picChg>
      </pc:sldChg>
      <pc:sldChg chg="addSp delSp modSp mod modTransition modAnim">
        <pc:chgData name="AbdullahHalawany" userId="93acd4f6-3999-43c0-a02f-17f31116eace" providerId="ADAL" clId="{1789CC17-4EBB-4F87-81FB-ACC80DF0C480}" dt="2024-10-31T07:13:08.917" v="132"/>
        <pc:sldMkLst>
          <pc:docMk/>
          <pc:sldMk cId="3996977730" sldId="589"/>
        </pc:sldMkLst>
        <pc:picChg chg="add del mod">
          <ac:chgData name="AbdullahHalawany" userId="93acd4f6-3999-43c0-a02f-17f31116eace" providerId="ADAL" clId="{1789CC17-4EBB-4F87-81FB-ACC80DF0C480}" dt="2024-10-31T05:17:23.689" v="90"/>
          <ac:picMkLst>
            <pc:docMk/>
            <pc:sldMk cId="3996977730" sldId="589"/>
            <ac:picMk id="9" creationId="{F6A4C462-633D-7CA7-4B85-7D3EBDEDECE5}"/>
          </ac:picMkLst>
        </pc:picChg>
        <pc:picChg chg="add del mod ord">
          <ac:chgData name="AbdullahHalawany" userId="93acd4f6-3999-43c0-a02f-17f31116eace" providerId="ADAL" clId="{1789CC17-4EBB-4F87-81FB-ACC80DF0C480}" dt="2024-10-31T05:19:20.929" v="91"/>
          <ac:picMkLst>
            <pc:docMk/>
            <pc:sldMk cId="3996977730" sldId="589"/>
            <ac:picMk id="17" creationId="{F294F859-A482-A84E-20D7-8D76F02D7B2F}"/>
          </ac:picMkLst>
        </pc:picChg>
        <pc:picChg chg="add del mod">
          <ac:chgData name="AbdullahHalawany" userId="93acd4f6-3999-43c0-a02f-17f31116eace" providerId="ADAL" clId="{1789CC17-4EBB-4F87-81FB-ACC80DF0C480}" dt="2024-10-31T07:13:08.917" v="132"/>
          <ac:picMkLst>
            <pc:docMk/>
            <pc:sldMk cId="3996977730" sldId="589"/>
            <ac:picMk id="18" creationId="{78020F85-D006-C7CD-1085-6F33E93D1FBD}"/>
          </ac:picMkLst>
        </pc:picChg>
      </pc:sldChg>
      <pc:sldChg chg="addSp delSp modSp modTransition modAnim">
        <pc:chgData name="AbdullahHalawany" userId="93acd4f6-3999-43c0-a02f-17f31116eace" providerId="ADAL" clId="{1789CC17-4EBB-4F87-81FB-ACC80DF0C480}" dt="2024-10-31T07:13:08.917" v="132"/>
        <pc:sldMkLst>
          <pc:docMk/>
          <pc:sldMk cId="1550464049" sldId="590"/>
        </pc:sldMkLst>
        <pc:picChg chg="add del mod">
          <ac:chgData name="AbdullahHalawany" userId="93acd4f6-3999-43c0-a02f-17f31116eace" providerId="ADAL" clId="{1789CC17-4EBB-4F87-81FB-ACC80DF0C480}" dt="2024-10-31T07:13:08.917" v="132"/>
          <ac:picMkLst>
            <pc:docMk/>
            <pc:sldMk cId="1550464049" sldId="590"/>
            <ac:picMk id="12" creationId="{E7A33433-1E91-5D5D-7BD8-B8B2ECD1ADC9}"/>
          </ac:picMkLst>
        </pc:picChg>
      </pc:sldChg>
      <pc:sldChg chg="addSp delSp modSp modTransition modAnim">
        <pc:chgData name="AbdullahHalawany" userId="93acd4f6-3999-43c0-a02f-17f31116eace" providerId="ADAL" clId="{1789CC17-4EBB-4F87-81FB-ACC80DF0C480}" dt="2024-10-31T07:13:08.917" v="132"/>
        <pc:sldMkLst>
          <pc:docMk/>
          <pc:sldMk cId="2453189734" sldId="591"/>
        </pc:sldMkLst>
        <pc:picChg chg="add del mod">
          <ac:chgData name="AbdullahHalawany" userId="93acd4f6-3999-43c0-a02f-17f31116eace" providerId="ADAL" clId="{1789CC17-4EBB-4F87-81FB-ACC80DF0C480}" dt="2024-10-31T07:13:08.917" v="132"/>
          <ac:picMkLst>
            <pc:docMk/>
            <pc:sldMk cId="2453189734" sldId="591"/>
            <ac:picMk id="5" creationId="{9FA77B52-5339-5D4D-BB5B-131DA7E48C40}"/>
          </ac:picMkLst>
        </pc:picChg>
      </pc:sldChg>
      <pc:sldChg chg="addSp delSp modSp modTransition modAnim">
        <pc:chgData name="AbdullahHalawany" userId="93acd4f6-3999-43c0-a02f-17f31116eace" providerId="ADAL" clId="{1789CC17-4EBB-4F87-81FB-ACC80DF0C480}" dt="2024-10-31T07:13:08.917" v="132"/>
        <pc:sldMkLst>
          <pc:docMk/>
          <pc:sldMk cId="3802161393" sldId="592"/>
        </pc:sldMkLst>
        <pc:picChg chg="add del mod">
          <ac:chgData name="AbdullahHalawany" userId="93acd4f6-3999-43c0-a02f-17f31116eace" providerId="ADAL" clId="{1789CC17-4EBB-4F87-81FB-ACC80DF0C480}" dt="2024-10-31T07:13:08.917" v="132"/>
          <ac:picMkLst>
            <pc:docMk/>
            <pc:sldMk cId="3802161393" sldId="592"/>
            <ac:picMk id="4" creationId="{2F0B9BD6-565E-4598-B111-C8D033741792}"/>
          </ac:picMkLst>
        </pc:picChg>
      </pc:sldChg>
      <pc:sldChg chg="addSp delSp modSp mod modTransition modAnim">
        <pc:chgData name="AbdullahHalawany" userId="93acd4f6-3999-43c0-a02f-17f31116eace" providerId="ADAL" clId="{1789CC17-4EBB-4F87-81FB-ACC80DF0C480}" dt="2024-10-31T07:13:08.917" v="132"/>
        <pc:sldMkLst>
          <pc:docMk/>
          <pc:sldMk cId="4005999317" sldId="593"/>
        </pc:sldMkLst>
        <pc:spChg chg="mod">
          <ac:chgData name="AbdullahHalawany" userId="93acd4f6-3999-43c0-a02f-17f31116eace" providerId="ADAL" clId="{1789CC17-4EBB-4F87-81FB-ACC80DF0C480}" dt="2024-10-29T10:36:30.383" v="45" actId="14100"/>
          <ac:spMkLst>
            <pc:docMk/>
            <pc:sldMk cId="4005999317" sldId="593"/>
            <ac:spMk id="10" creationId="{990169C1-5DF2-45B9-864B-8E2661F2032F}"/>
          </ac:spMkLst>
        </pc:spChg>
        <pc:picChg chg="add del mod">
          <ac:chgData name="AbdullahHalawany" userId="93acd4f6-3999-43c0-a02f-17f31116eace" providerId="ADAL" clId="{1789CC17-4EBB-4F87-81FB-ACC80DF0C480}" dt="2024-10-31T07:13:08.917" v="132"/>
          <ac:picMkLst>
            <pc:docMk/>
            <pc:sldMk cId="4005999317" sldId="593"/>
            <ac:picMk id="4" creationId="{01806E89-9A18-B0B4-C191-D3188E8A2E66}"/>
          </ac:picMkLst>
        </pc:picChg>
      </pc:sldChg>
      <pc:sldChg chg="addSp delSp modSp mod modTransition modAnim">
        <pc:chgData name="AbdullahHalawany" userId="93acd4f6-3999-43c0-a02f-17f31116eace" providerId="ADAL" clId="{1789CC17-4EBB-4F87-81FB-ACC80DF0C480}" dt="2024-10-31T07:13:08.917" v="132"/>
        <pc:sldMkLst>
          <pc:docMk/>
          <pc:sldMk cId="4252703164" sldId="594"/>
        </pc:sldMkLst>
        <pc:spChg chg="mod">
          <ac:chgData name="AbdullahHalawany" userId="93acd4f6-3999-43c0-a02f-17f31116eace" providerId="ADAL" clId="{1789CC17-4EBB-4F87-81FB-ACC80DF0C480}" dt="2024-10-31T04:38:10.547" v="54" actId="1076"/>
          <ac:spMkLst>
            <pc:docMk/>
            <pc:sldMk cId="4252703164" sldId="594"/>
            <ac:spMk id="15" creationId="{00000000-0000-0000-0000-000000000000}"/>
          </ac:spMkLst>
        </pc:spChg>
        <pc:picChg chg="add del mod">
          <ac:chgData name="AbdullahHalawany" userId="93acd4f6-3999-43c0-a02f-17f31116eace" providerId="ADAL" clId="{1789CC17-4EBB-4F87-81FB-ACC80DF0C480}" dt="2024-10-31T07:13:08.917" v="132"/>
          <ac:picMkLst>
            <pc:docMk/>
            <pc:sldMk cId="4252703164" sldId="594"/>
            <ac:picMk id="4" creationId="{256C3A9B-2516-7E60-1D5F-673A71993FD0}"/>
          </ac:picMkLst>
        </pc:picChg>
      </pc:sldChg>
      <pc:sldChg chg="addSp delSp modSp mod modTransition modAnim">
        <pc:chgData name="AbdullahHalawany" userId="93acd4f6-3999-43c0-a02f-17f31116eace" providerId="ADAL" clId="{1789CC17-4EBB-4F87-81FB-ACC80DF0C480}" dt="2024-10-31T07:13:08.917" v="132"/>
        <pc:sldMkLst>
          <pc:docMk/>
          <pc:sldMk cId="2810551693" sldId="595"/>
        </pc:sldMkLst>
        <pc:spChg chg="mod">
          <ac:chgData name="AbdullahHalawany" userId="93acd4f6-3999-43c0-a02f-17f31116eace" providerId="ADAL" clId="{1789CC17-4EBB-4F87-81FB-ACC80DF0C480}" dt="2024-10-31T04:38:27.844" v="55" actId="1076"/>
          <ac:spMkLst>
            <pc:docMk/>
            <pc:sldMk cId="2810551693" sldId="595"/>
            <ac:spMk id="11" creationId="{E24224E4-504D-4BAE-B81F-2C2CCA58DB84}"/>
          </ac:spMkLst>
        </pc:spChg>
        <pc:picChg chg="add del mod">
          <ac:chgData name="AbdullahHalawany" userId="93acd4f6-3999-43c0-a02f-17f31116eace" providerId="ADAL" clId="{1789CC17-4EBB-4F87-81FB-ACC80DF0C480}" dt="2024-10-31T05:37:12.584" v="94"/>
          <ac:picMkLst>
            <pc:docMk/>
            <pc:sldMk cId="2810551693" sldId="595"/>
            <ac:picMk id="4" creationId="{D9111868-4FBF-D093-E01B-14F4FFDF6FD6}"/>
          </ac:picMkLst>
        </pc:picChg>
        <pc:picChg chg="add del mod ord">
          <ac:chgData name="AbdullahHalawany" userId="93acd4f6-3999-43c0-a02f-17f31116eace" providerId="ADAL" clId="{1789CC17-4EBB-4F87-81FB-ACC80DF0C480}" dt="2024-10-31T05:40:38.233" v="95"/>
          <ac:picMkLst>
            <pc:docMk/>
            <pc:sldMk cId="2810551693" sldId="595"/>
            <ac:picMk id="7" creationId="{60A61B6B-4EBC-B9C1-0870-996A271E751B}"/>
          </ac:picMkLst>
        </pc:picChg>
        <pc:picChg chg="add del mod">
          <ac:chgData name="AbdullahHalawany" userId="93acd4f6-3999-43c0-a02f-17f31116eace" providerId="ADAL" clId="{1789CC17-4EBB-4F87-81FB-ACC80DF0C480}" dt="2024-10-31T07:13:08.917" v="132"/>
          <ac:picMkLst>
            <pc:docMk/>
            <pc:sldMk cId="2810551693" sldId="595"/>
            <ac:picMk id="8" creationId="{B1398EF7-D960-1C9F-1BA8-C9817A0B33CC}"/>
          </ac:picMkLst>
        </pc:picChg>
      </pc:sldChg>
      <pc:sldChg chg="addSp delSp modSp modTransition modAnim">
        <pc:chgData name="AbdullahHalawany" userId="93acd4f6-3999-43c0-a02f-17f31116eace" providerId="ADAL" clId="{1789CC17-4EBB-4F87-81FB-ACC80DF0C480}" dt="2024-10-31T07:13:08.917" v="132"/>
        <pc:sldMkLst>
          <pc:docMk/>
          <pc:sldMk cId="2393643038" sldId="596"/>
        </pc:sldMkLst>
        <pc:picChg chg="add del mod">
          <ac:chgData name="AbdullahHalawany" userId="93acd4f6-3999-43c0-a02f-17f31116eace" providerId="ADAL" clId="{1789CC17-4EBB-4F87-81FB-ACC80DF0C480}" dt="2024-10-31T07:13:08.917" v="132"/>
          <ac:picMkLst>
            <pc:docMk/>
            <pc:sldMk cId="2393643038" sldId="596"/>
            <ac:picMk id="16" creationId="{80C029D6-0082-4F7C-E27F-3812FD2A8E49}"/>
          </ac:picMkLst>
        </pc:picChg>
      </pc:sldChg>
      <pc:sldChg chg="addSp delSp modSp mod modTransition modAnim">
        <pc:chgData name="AbdullahHalawany" userId="93acd4f6-3999-43c0-a02f-17f31116eace" providerId="ADAL" clId="{1789CC17-4EBB-4F87-81FB-ACC80DF0C480}" dt="2024-10-31T07:13:08.917" v="132"/>
        <pc:sldMkLst>
          <pc:docMk/>
          <pc:sldMk cId="3480457842" sldId="597"/>
        </pc:sldMkLst>
        <pc:spChg chg="mod">
          <ac:chgData name="AbdullahHalawany" userId="93acd4f6-3999-43c0-a02f-17f31116eace" providerId="ADAL" clId="{1789CC17-4EBB-4F87-81FB-ACC80DF0C480}" dt="2024-10-31T04:40:45.348" v="57" actId="1076"/>
          <ac:spMkLst>
            <pc:docMk/>
            <pc:sldMk cId="3480457842" sldId="597"/>
            <ac:spMk id="15" creationId="{00000000-0000-0000-0000-000000000000}"/>
          </ac:spMkLst>
        </pc:spChg>
        <pc:picChg chg="add del mod">
          <ac:chgData name="AbdullahHalawany" userId="93acd4f6-3999-43c0-a02f-17f31116eace" providerId="ADAL" clId="{1789CC17-4EBB-4F87-81FB-ACC80DF0C480}" dt="2024-10-31T07:13:08.917" v="132"/>
          <ac:picMkLst>
            <pc:docMk/>
            <pc:sldMk cId="3480457842" sldId="597"/>
            <ac:picMk id="5" creationId="{35D47BA8-4F1C-EC63-5F7F-FDE749D1A7D3}"/>
          </ac:picMkLst>
        </pc:picChg>
      </pc:sldChg>
      <pc:sldChg chg="addSp delSp modSp mod modTransition modAnim">
        <pc:chgData name="AbdullahHalawany" userId="93acd4f6-3999-43c0-a02f-17f31116eace" providerId="ADAL" clId="{1789CC17-4EBB-4F87-81FB-ACC80DF0C480}" dt="2024-10-31T07:13:08.917" v="132"/>
        <pc:sldMkLst>
          <pc:docMk/>
          <pc:sldMk cId="3259167427" sldId="598"/>
        </pc:sldMkLst>
        <pc:picChg chg="add del mod">
          <ac:chgData name="AbdullahHalawany" userId="93acd4f6-3999-43c0-a02f-17f31116eace" providerId="ADAL" clId="{1789CC17-4EBB-4F87-81FB-ACC80DF0C480}" dt="2024-10-31T05:46:44.367" v="98"/>
          <ac:picMkLst>
            <pc:docMk/>
            <pc:sldMk cId="3259167427" sldId="598"/>
            <ac:picMk id="4" creationId="{BF8D51B4-BFAE-FEDB-1B14-2024BCC8D034}"/>
          </ac:picMkLst>
        </pc:picChg>
        <pc:picChg chg="add del mod ord">
          <ac:chgData name="AbdullahHalawany" userId="93acd4f6-3999-43c0-a02f-17f31116eace" providerId="ADAL" clId="{1789CC17-4EBB-4F87-81FB-ACC80DF0C480}" dt="2024-10-31T05:48:15.813" v="99"/>
          <ac:picMkLst>
            <pc:docMk/>
            <pc:sldMk cId="3259167427" sldId="598"/>
            <ac:picMk id="7" creationId="{5F72B830-9EAC-CEA5-9A93-3BEAD2352323}"/>
          </ac:picMkLst>
        </pc:picChg>
        <pc:picChg chg="add del mod">
          <ac:chgData name="AbdullahHalawany" userId="93acd4f6-3999-43c0-a02f-17f31116eace" providerId="ADAL" clId="{1789CC17-4EBB-4F87-81FB-ACC80DF0C480}" dt="2024-10-31T07:13:08.917" v="132"/>
          <ac:picMkLst>
            <pc:docMk/>
            <pc:sldMk cId="3259167427" sldId="598"/>
            <ac:picMk id="8" creationId="{DA9D1460-DB4E-E7E4-922E-6A4E11CCD89C}"/>
          </ac:picMkLst>
        </pc:picChg>
      </pc:sldChg>
      <pc:sldChg chg="addSp delSp modSp modTransition modAnim">
        <pc:chgData name="AbdullahHalawany" userId="93acd4f6-3999-43c0-a02f-17f31116eace" providerId="ADAL" clId="{1789CC17-4EBB-4F87-81FB-ACC80DF0C480}" dt="2024-10-31T07:13:08.917" v="132"/>
        <pc:sldMkLst>
          <pc:docMk/>
          <pc:sldMk cId="1416101726" sldId="599"/>
        </pc:sldMkLst>
        <pc:picChg chg="add del mod">
          <ac:chgData name="AbdullahHalawany" userId="93acd4f6-3999-43c0-a02f-17f31116eace" providerId="ADAL" clId="{1789CC17-4EBB-4F87-81FB-ACC80DF0C480}" dt="2024-10-31T07:13:08.917" v="132"/>
          <ac:picMkLst>
            <pc:docMk/>
            <pc:sldMk cId="1416101726" sldId="599"/>
            <ac:picMk id="9" creationId="{9D13EF30-473D-4128-F701-B2191616EEB9}"/>
          </ac:picMkLst>
        </pc:picChg>
      </pc:sldChg>
      <pc:sldChg chg="addSp delSp modSp modTransition modAnim">
        <pc:chgData name="AbdullahHalawany" userId="93acd4f6-3999-43c0-a02f-17f31116eace" providerId="ADAL" clId="{1789CC17-4EBB-4F87-81FB-ACC80DF0C480}" dt="2024-10-31T07:13:08.917" v="132"/>
        <pc:sldMkLst>
          <pc:docMk/>
          <pc:sldMk cId="1285687449" sldId="600"/>
        </pc:sldMkLst>
        <pc:picChg chg="add del mod">
          <ac:chgData name="AbdullahHalawany" userId="93acd4f6-3999-43c0-a02f-17f31116eace" providerId="ADAL" clId="{1789CC17-4EBB-4F87-81FB-ACC80DF0C480}" dt="2024-10-31T07:13:08.917" v="132"/>
          <ac:picMkLst>
            <pc:docMk/>
            <pc:sldMk cId="1285687449" sldId="600"/>
            <ac:picMk id="5" creationId="{CDF5812A-118B-2A9C-6AD4-CE5089704B43}"/>
          </ac:picMkLst>
        </pc:picChg>
      </pc:sldChg>
      <pc:sldChg chg="addSp delSp modSp modTransition modAnim">
        <pc:chgData name="AbdullahHalawany" userId="93acd4f6-3999-43c0-a02f-17f31116eace" providerId="ADAL" clId="{1789CC17-4EBB-4F87-81FB-ACC80DF0C480}" dt="2024-10-31T07:13:08.917" v="132"/>
        <pc:sldMkLst>
          <pc:docMk/>
          <pc:sldMk cId="1424704833" sldId="601"/>
        </pc:sldMkLst>
        <pc:picChg chg="add del mod">
          <ac:chgData name="AbdullahHalawany" userId="93acd4f6-3999-43c0-a02f-17f31116eace" providerId="ADAL" clId="{1789CC17-4EBB-4F87-81FB-ACC80DF0C480}" dt="2024-10-31T07:13:08.917" v="132"/>
          <ac:picMkLst>
            <pc:docMk/>
            <pc:sldMk cId="1424704833" sldId="601"/>
            <ac:picMk id="4" creationId="{9EA6178A-EB2A-E4F4-9E57-F66F3A375FB5}"/>
          </ac:picMkLst>
        </pc:picChg>
      </pc:sldChg>
      <pc:sldChg chg="addSp delSp modSp modTransition modAnim">
        <pc:chgData name="AbdullahHalawany" userId="93acd4f6-3999-43c0-a02f-17f31116eace" providerId="ADAL" clId="{1789CC17-4EBB-4F87-81FB-ACC80DF0C480}" dt="2024-10-31T07:13:08.917" v="132"/>
        <pc:sldMkLst>
          <pc:docMk/>
          <pc:sldMk cId="1080601033" sldId="602"/>
        </pc:sldMkLst>
        <pc:picChg chg="add del mod">
          <ac:chgData name="AbdullahHalawany" userId="93acd4f6-3999-43c0-a02f-17f31116eace" providerId="ADAL" clId="{1789CC17-4EBB-4F87-81FB-ACC80DF0C480}" dt="2024-10-31T07:13:08.917" v="132"/>
          <ac:picMkLst>
            <pc:docMk/>
            <pc:sldMk cId="1080601033" sldId="602"/>
            <ac:picMk id="4" creationId="{CB01C864-1DAB-4110-AD17-1CA32AEAB1E6}"/>
          </ac:picMkLst>
        </pc:picChg>
      </pc:sldChg>
      <pc:sldChg chg="addSp delSp modSp mod modTransition modAnim">
        <pc:chgData name="AbdullahHalawany" userId="93acd4f6-3999-43c0-a02f-17f31116eace" providerId="ADAL" clId="{1789CC17-4EBB-4F87-81FB-ACC80DF0C480}" dt="2024-10-31T07:13:08.917" v="132"/>
        <pc:sldMkLst>
          <pc:docMk/>
          <pc:sldMk cId="238447749" sldId="603"/>
        </pc:sldMkLst>
        <pc:picChg chg="add del mod">
          <ac:chgData name="AbdullahHalawany" userId="93acd4f6-3999-43c0-a02f-17f31116eace" providerId="ADAL" clId="{1789CC17-4EBB-4F87-81FB-ACC80DF0C480}" dt="2024-10-31T05:57:41.202" v="102"/>
          <ac:picMkLst>
            <pc:docMk/>
            <pc:sldMk cId="238447749" sldId="603"/>
            <ac:picMk id="4" creationId="{B2B77989-BB78-E525-3D19-CFEA37F771FC}"/>
          </ac:picMkLst>
        </pc:picChg>
        <pc:picChg chg="add del mod ord">
          <ac:chgData name="AbdullahHalawany" userId="93acd4f6-3999-43c0-a02f-17f31116eace" providerId="ADAL" clId="{1789CC17-4EBB-4F87-81FB-ACC80DF0C480}" dt="2024-10-31T05:59:46.311" v="103"/>
          <ac:picMkLst>
            <pc:docMk/>
            <pc:sldMk cId="238447749" sldId="603"/>
            <ac:picMk id="7" creationId="{433CF3A3-D96B-6CCB-D647-CB48B263918F}"/>
          </ac:picMkLst>
        </pc:picChg>
        <pc:picChg chg="add del mod">
          <ac:chgData name="AbdullahHalawany" userId="93acd4f6-3999-43c0-a02f-17f31116eace" providerId="ADAL" clId="{1789CC17-4EBB-4F87-81FB-ACC80DF0C480}" dt="2024-10-31T07:13:08.917" v="132"/>
          <ac:picMkLst>
            <pc:docMk/>
            <pc:sldMk cId="238447749" sldId="603"/>
            <ac:picMk id="8" creationId="{AED7502B-08C5-D4A9-6546-D9092E3B5258}"/>
          </ac:picMkLst>
        </pc:picChg>
      </pc:sldChg>
      <pc:sldChg chg="addSp delSp modSp modTransition modAnim">
        <pc:chgData name="AbdullahHalawany" userId="93acd4f6-3999-43c0-a02f-17f31116eace" providerId="ADAL" clId="{1789CC17-4EBB-4F87-81FB-ACC80DF0C480}" dt="2024-10-31T07:13:08.917" v="132"/>
        <pc:sldMkLst>
          <pc:docMk/>
          <pc:sldMk cId="1168796619" sldId="604"/>
        </pc:sldMkLst>
        <pc:spChg chg="mod">
          <ac:chgData name="AbdullahHalawany" userId="93acd4f6-3999-43c0-a02f-17f31116eace" providerId="ADAL" clId="{1789CC17-4EBB-4F87-81FB-ACC80DF0C480}" dt="2024-10-31T04:44:38.712" v="58"/>
          <ac:spMkLst>
            <pc:docMk/>
            <pc:sldMk cId="1168796619" sldId="604"/>
            <ac:spMk id="10" creationId="{990169C1-5DF2-45B9-864B-8E2661F2032F}"/>
          </ac:spMkLst>
        </pc:spChg>
        <pc:picChg chg="add del mod">
          <ac:chgData name="AbdullahHalawany" userId="93acd4f6-3999-43c0-a02f-17f31116eace" providerId="ADAL" clId="{1789CC17-4EBB-4F87-81FB-ACC80DF0C480}" dt="2024-10-31T07:13:08.917" v="132"/>
          <ac:picMkLst>
            <pc:docMk/>
            <pc:sldMk cId="1168796619" sldId="604"/>
            <ac:picMk id="9" creationId="{DCC92A39-54EA-5594-3B1F-00EDAE664AE8}"/>
          </ac:picMkLst>
        </pc:picChg>
      </pc:sldChg>
      <pc:sldChg chg="addSp delSp modSp modTransition modAnim">
        <pc:chgData name="AbdullahHalawany" userId="93acd4f6-3999-43c0-a02f-17f31116eace" providerId="ADAL" clId="{1789CC17-4EBB-4F87-81FB-ACC80DF0C480}" dt="2024-10-31T07:13:08.917" v="132"/>
        <pc:sldMkLst>
          <pc:docMk/>
          <pc:sldMk cId="1256862498" sldId="605"/>
        </pc:sldMkLst>
        <pc:picChg chg="add del mod">
          <ac:chgData name="AbdullahHalawany" userId="93acd4f6-3999-43c0-a02f-17f31116eace" providerId="ADAL" clId="{1789CC17-4EBB-4F87-81FB-ACC80DF0C480}" dt="2024-10-31T07:13:08.917" v="132"/>
          <ac:picMkLst>
            <pc:docMk/>
            <pc:sldMk cId="1256862498" sldId="605"/>
            <ac:picMk id="5" creationId="{FC0DF76A-B11A-FD16-721E-C8DA3FD3BD20}"/>
          </ac:picMkLst>
        </pc:picChg>
      </pc:sldChg>
      <pc:sldChg chg="addSp delSp modSp modTransition modAnim">
        <pc:chgData name="AbdullahHalawany" userId="93acd4f6-3999-43c0-a02f-17f31116eace" providerId="ADAL" clId="{1789CC17-4EBB-4F87-81FB-ACC80DF0C480}" dt="2024-10-31T07:13:08.917" v="132"/>
        <pc:sldMkLst>
          <pc:docMk/>
          <pc:sldMk cId="3194002760" sldId="606"/>
        </pc:sldMkLst>
        <pc:picChg chg="add del mod">
          <ac:chgData name="AbdullahHalawany" userId="93acd4f6-3999-43c0-a02f-17f31116eace" providerId="ADAL" clId="{1789CC17-4EBB-4F87-81FB-ACC80DF0C480}" dt="2024-10-31T07:13:08.917" v="132"/>
          <ac:picMkLst>
            <pc:docMk/>
            <pc:sldMk cId="3194002760" sldId="606"/>
            <ac:picMk id="4" creationId="{7C874C45-A8E6-FD7D-73BB-09EB04085B58}"/>
          </ac:picMkLst>
        </pc:picChg>
      </pc:sldChg>
      <pc:sldChg chg="addSp delSp modSp mod modTransition modAnim">
        <pc:chgData name="AbdullahHalawany" userId="93acd4f6-3999-43c0-a02f-17f31116eace" providerId="ADAL" clId="{1789CC17-4EBB-4F87-81FB-ACC80DF0C480}" dt="2024-10-31T07:13:08.917" v="132"/>
        <pc:sldMkLst>
          <pc:docMk/>
          <pc:sldMk cId="3603648323" sldId="607"/>
        </pc:sldMkLst>
        <pc:picChg chg="add del mod">
          <ac:chgData name="AbdullahHalawany" userId="93acd4f6-3999-43c0-a02f-17f31116eace" providerId="ADAL" clId="{1789CC17-4EBB-4F87-81FB-ACC80DF0C480}" dt="2024-10-31T06:11:09.900" v="106"/>
          <ac:picMkLst>
            <pc:docMk/>
            <pc:sldMk cId="3603648323" sldId="607"/>
            <ac:picMk id="5" creationId="{E6964DC4-7257-FD9D-BC16-682C4D599A3D}"/>
          </ac:picMkLst>
        </pc:picChg>
        <pc:picChg chg="add del mod ord">
          <ac:chgData name="AbdullahHalawany" userId="93acd4f6-3999-43c0-a02f-17f31116eace" providerId="ADAL" clId="{1789CC17-4EBB-4F87-81FB-ACC80DF0C480}" dt="2024-10-31T06:11:26.025" v="107"/>
          <ac:picMkLst>
            <pc:docMk/>
            <pc:sldMk cId="3603648323" sldId="607"/>
            <ac:picMk id="14" creationId="{1FBE81E0-CF81-D9D2-722C-EAF40049C039}"/>
          </ac:picMkLst>
        </pc:picChg>
        <pc:picChg chg="add del mod">
          <ac:chgData name="AbdullahHalawany" userId="93acd4f6-3999-43c0-a02f-17f31116eace" providerId="ADAL" clId="{1789CC17-4EBB-4F87-81FB-ACC80DF0C480}" dt="2024-10-31T06:11:28.588" v="109"/>
          <ac:picMkLst>
            <pc:docMk/>
            <pc:sldMk cId="3603648323" sldId="607"/>
            <ac:picMk id="15" creationId="{E3C32302-4886-6350-7CB0-A2F2A6823051}"/>
          </ac:picMkLst>
        </pc:picChg>
        <pc:picChg chg="add del mod ord">
          <ac:chgData name="AbdullahHalawany" userId="93acd4f6-3999-43c0-a02f-17f31116eace" providerId="ADAL" clId="{1789CC17-4EBB-4F87-81FB-ACC80DF0C480}" dt="2024-10-31T06:11:39.411" v="110"/>
          <ac:picMkLst>
            <pc:docMk/>
            <pc:sldMk cId="3603648323" sldId="607"/>
            <ac:picMk id="21" creationId="{E0DB0DE7-9256-5F2F-1D3D-D6EA611F2948}"/>
          </ac:picMkLst>
        </pc:picChg>
        <pc:picChg chg="add del mod">
          <ac:chgData name="AbdullahHalawany" userId="93acd4f6-3999-43c0-a02f-17f31116eace" providerId="ADAL" clId="{1789CC17-4EBB-4F87-81FB-ACC80DF0C480}" dt="2024-10-31T07:13:08.917" v="132"/>
          <ac:picMkLst>
            <pc:docMk/>
            <pc:sldMk cId="3603648323" sldId="607"/>
            <ac:picMk id="22" creationId="{C88B3715-44EA-D78F-B5BD-4ED32616C436}"/>
          </ac:picMkLst>
        </pc:picChg>
      </pc:sldChg>
      <pc:sldChg chg="addSp delSp modSp mod modTransition modAnim">
        <pc:chgData name="AbdullahHalawany" userId="93acd4f6-3999-43c0-a02f-17f31116eace" providerId="ADAL" clId="{1789CC17-4EBB-4F87-81FB-ACC80DF0C480}" dt="2024-10-31T07:13:08.917" v="132"/>
        <pc:sldMkLst>
          <pc:docMk/>
          <pc:sldMk cId="1812012337" sldId="608"/>
        </pc:sldMkLst>
        <pc:spChg chg="mod">
          <ac:chgData name="AbdullahHalawany" userId="93acd4f6-3999-43c0-a02f-17f31116eace" providerId="ADAL" clId="{1789CC17-4EBB-4F87-81FB-ACC80DF0C480}" dt="2024-10-29T10:12:19.727" v="11" actId="1076"/>
          <ac:spMkLst>
            <pc:docMk/>
            <pc:sldMk cId="1812012337" sldId="608"/>
            <ac:spMk id="15" creationId="{00000000-0000-0000-0000-000000000000}"/>
          </ac:spMkLst>
        </pc:spChg>
        <pc:picChg chg="add del mod">
          <ac:chgData name="AbdullahHalawany" userId="93acd4f6-3999-43c0-a02f-17f31116eace" providerId="ADAL" clId="{1789CC17-4EBB-4F87-81FB-ACC80DF0C480}" dt="2024-10-31T06:16:21.978" v="113"/>
          <ac:picMkLst>
            <pc:docMk/>
            <pc:sldMk cId="1812012337" sldId="608"/>
            <ac:picMk id="17" creationId="{E69BE0B9-2E61-237A-0EC5-C3C02AED76C7}"/>
          </ac:picMkLst>
        </pc:picChg>
        <pc:picChg chg="add del mod ord">
          <ac:chgData name="AbdullahHalawany" userId="93acd4f6-3999-43c0-a02f-17f31116eace" providerId="ADAL" clId="{1789CC17-4EBB-4F87-81FB-ACC80DF0C480}" dt="2024-10-31T06:18:32.772" v="114"/>
          <ac:picMkLst>
            <pc:docMk/>
            <pc:sldMk cId="1812012337" sldId="608"/>
            <ac:picMk id="23" creationId="{130C0812-D24E-9E7F-820A-2009B139C922}"/>
          </ac:picMkLst>
        </pc:picChg>
        <pc:picChg chg="add del mod">
          <ac:chgData name="AbdullahHalawany" userId="93acd4f6-3999-43c0-a02f-17f31116eace" providerId="ADAL" clId="{1789CC17-4EBB-4F87-81FB-ACC80DF0C480}" dt="2024-10-31T07:13:08.917" v="132"/>
          <ac:picMkLst>
            <pc:docMk/>
            <pc:sldMk cId="1812012337" sldId="608"/>
            <ac:picMk id="24" creationId="{E14A5D01-E219-C195-94FD-0191C1EC7AC0}"/>
          </ac:picMkLst>
        </pc:picChg>
      </pc:sldChg>
      <pc:sldChg chg="addSp delSp modSp mod modTransition modAnim">
        <pc:chgData name="AbdullahHalawany" userId="93acd4f6-3999-43c0-a02f-17f31116eace" providerId="ADAL" clId="{1789CC17-4EBB-4F87-81FB-ACC80DF0C480}" dt="2024-10-31T07:13:08.917" v="132"/>
        <pc:sldMkLst>
          <pc:docMk/>
          <pc:sldMk cId="2345906042" sldId="609"/>
        </pc:sldMkLst>
        <pc:spChg chg="mod">
          <ac:chgData name="AbdullahHalawany" userId="93acd4f6-3999-43c0-a02f-17f31116eace" providerId="ADAL" clId="{1789CC17-4EBB-4F87-81FB-ACC80DF0C480}" dt="2024-10-31T04:47:00.809" v="59" actId="113"/>
          <ac:spMkLst>
            <pc:docMk/>
            <pc:sldMk cId="2345906042" sldId="609"/>
            <ac:spMk id="10" creationId="{990169C1-5DF2-45B9-864B-8E2661F2032F}"/>
          </ac:spMkLst>
        </pc:spChg>
        <pc:spChg chg="mod">
          <ac:chgData name="AbdullahHalawany" userId="93acd4f6-3999-43c0-a02f-17f31116eace" providerId="ADAL" clId="{1789CC17-4EBB-4F87-81FB-ACC80DF0C480}" dt="2024-10-29T10:12:24.714" v="13" actId="1076"/>
          <ac:spMkLst>
            <pc:docMk/>
            <pc:sldMk cId="2345906042" sldId="609"/>
            <ac:spMk id="15" creationId="{00000000-0000-0000-0000-000000000000}"/>
          </ac:spMkLst>
        </pc:spChg>
        <pc:picChg chg="add del mod">
          <ac:chgData name="AbdullahHalawany" userId="93acd4f6-3999-43c0-a02f-17f31116eace" providerId="ADAL" clId="{1789CC17-4EBB-4F87-81FB-ACC80DF0C480}" dt="2024-10-31T07:13:08.917" v="132"/>
          <ac:picMkLst>
            <pc:docMk/>
            <pc:sldMk cId="2345906042" sldId="609"/>
            <ac:picMk id="11" creationId="{698C5262-534E-3AA5-6052-76003AA56ED1}"/>
          </ac:picMkLst>
        </pc:picChg>
      </pc:sldChg>
      <pc:sldChg chg="addSp delSp modSp mod modTransition modAnim">
        <pc:chgData name="AbdullahHalawany" userId="93acd4f6-3999-43c0-a02f-17f31116eace" providerId="ADAL" clId="{1789CC17-4EBB-4F87-81FB-ACC80DF0C480}" dt="2024-10-31T07:13:08.917" v="132"/>
        <pc:sldMkLst>
          <pc:docMk/>
          <pc:sldMk cId="4060884563" sldId="610"/>
        </pc:sldMkLst>
        <pc:spChg chg="mod">
          <ac:chgData name="AbdullahHalawany" userId="93acd4f6-3999-43c0-a02f-17f31116eace" providerId="ADAL" clId="{1789CC17-4EBB-4F87-81FB-ACC80DF0C480}" dt="2024-10-31T04:51:29.465" v="62" actId="1076"/>
          <ac:spMkLst>
            <pc:docMk/>
            <pc:sldMk cId="4060884563" sldId="610"/>
            <ac:spMk id="10" creationId="{990169C1-5DF2-45B9-864B-8E2661F2032F}"/>
          </ac:spMkLst>
        </pc:spChg>
        <pc:spChg chg="mod">
          <ac:chgData name="AbdullahHalawany" userId="93acd4f6-3999-43c0-a02f-17f31116eace" providerId="ADAL" clId="{1789CC17-4EBB-4F87-81FB-ACC80DF0C480}" dt="2024-10-29T10:12:31.693" v="16" actId="1076"/>
          <ac:spMkLst>
            <pc:docMk/>
            <pc:sldMk cId="4060884563" sldId="610"/>
            <ac:spMk id="15" creationId="{00000000-0000-0000-0000-000000000000}"/>
          </ac:spMkLst>
        </pc:spChg>
        <pc:picChg chg="add del mod">
          <ac:chgData name="AbdullahHalawany" userId="93acd4f6-3999-43c0-a02f-17f31116eace" providerId="ADAL" clId="{1789CC17-4EBB-4F87-81FB-ACC80DF0C480}" dt="2024-10-31T07:13:08.917" v="132"/>
          <ac:picMkLst>
            <pc:docMk/>
            <pc:sldMk cId="4060884563" sldId="610"/>
            <ac:picMk id="5" creationId="{CF11DE1E-7A59-E04F-E833-8B2D2BC1AC86}"/>
          </ac:picMkLst>
        </pc:picChg>
      </pc:sldChg>
      <pc:sldChg chg="addSp delSp modSp mod modTransition modAnim">
        <pc:chgData name="AbdullahHalawany" userId="93acd4f6-3999-43c0-a02f-17f31116eace" providerId="ADAL" clId="{1789CC17-4EBB-4F87-81FB-ACC80DF0C480}" dt="2024-10-31T07:13:08.917" v="132"/>
        <pc:sldMkLst>
          <pc:docMk/>
          <pc:sldMk cId="2047384485" sldId="611"/>
        </pc:sldMkLst>
        <pc:spChg chg="mod">
          <ac:chgData name="AbdullahHalawany" userId="93acd4f6-3999-43c0-a02f-17f31116eace" providerId="ADAL" clId="{1789CC17-4EBB-4F87-81FB-ACC80DF0C480}" dt="2024-10-29T10:12:37.818" v="18" actId="1076"/>
          <ac:spMkLst>
            <pc:docMk/>
            <pc:sldMk cId="2047384485" sldId="611"/>
            <ac:spMk id="15" creationId="{00000000-0000-0000-0000-000000000000}"/>
          </ac:spMkLst>
        </pc:spChg>
        <pc:picChg chg="add del mod">
          <ac:chgData name="AbdullahHalawany" userId="93acd4f6-3999-43c0-a02f-17f31116eace" providerId="ADAL" clId="{1789CC17-4EBB-4F87-81FB-ACC80DF0C480}" dt="2024-10-31T06:22:43.341" v="117"/>
          <ac:picMkLst>
            <pc:docMk/>
            <pc:sldMk cId="2047384485" sldId="611"/>
            <ac:picMk id="4" creationId="{CE224816-2E31-F78B-4716-D2400DCBBE22}"/>
          </ac:picMkLst>
        </pc:picChg>
        <pc:picChg chg="add del mod ord">
          <ac:chgData name="AbdullahHalawany" userId="93acd4f6-3999-43c0-a02f-17f31116eace" providerId="ADAL" clId="{1789CC17-4EBB-4F87-81FB-ACC80DF0C480}" dt="2024-10-31T06:24:57.198" v="118"/>
          <ac:picMkLst>
            <pc:docMk/>
            <pc:sldMk cId="2047384485" sldId="611"/>
            <ac:picMk id="7" creationId="{015F9A7B-AB14-44BC-7C2B-6662C61C665C}"/>
          </ac:picMkLst>
        </pc:picChg>
        <pc:picChg chg="add del mod">
          <ac:chgData name="AbdullahHalawany" userId="93acd4f6-3999-43c0-a02f-17f31116eace" providerId="ADAL" clId="{1789CC17-4EBB-4F87-81FB-ACC80DF0C480}" dt="2024-10-31T07:13:08.917" v="132"/>
          <ac:picMkLst>
            <pc:docMk/>
            <pc:sldMk cId="2047384485" sldId="611"/>
            <ac:picMk id="8" creationId="{C5705380-81FD-BEAF-CC0F-CD8DF2F83861}"/>
          </ac:picMkLst>
        </pc:picChg>
      </pc:sldChg>
      <pc:sldChg chg="addSp delSp modSp modTransition modAnim">
        <pc:chgData name="AbdullahHalawany" userId="93acd4f6-3999-43c0-a02f-17f31116eace" providerId="ADAL" clId="{1789CC17-4EBB-4F87-81FB-ACC80DF0C480}" dt="2024-10-31T07:13:08.917" v="132"/>
        <pc:sldMkLst>
          <pc:docMk/>
          <pc:sldMk cId="2797504033" sldId="612"/>
        </pc:sldMkLst>
        <pc:picChg chg="add del mod">
          <ac:chgData name="AbdullahHalawany" userId="93acd4f6-3999-43c0-a02f-17f31116eace" providerId="ADAL" clId="{1789CC17-4EBB-4F87-81FB-ACC80DF0C480}" dt="2024-10-31T07:13:08.917" v="132"/>
          <ac:picMkLst>
            <pc:docMk/>
            <pc:sldMk cId="2797504033" sldId="612"/>
            <ac:picMk id="16" creationId="{FF7DAF6F-BEA4-C614-02F8-6BE2EC4F0AD3}"/>
          </ac:picMkLst>
        </pc:picChg>
      </pc:sldChg>
      <pc:sldChg chg="addSp delSp modSp mod modTransition modAnim">
        <pc:chgData name="AbdullahHalawany" userId="93acd4f6-3999-43c0-a02f-17f31116eace" providerId="ADAL" clId="{1789CC17-4EBB-4F87-81FB-ACC80DF0C480}" dt="2024-10-31T07:13:08.917" v="132"/>
        <pc:sldMkLst>
          <pc:docMk/>
          <pc:sldMk cId="2419197737" sldId="613"/>
        </pc:sldMkLst>
        <pc:spChg chg="mod">
          <ac:chgData name="AbdullahHalawany" userId="93acd4f6-3999-43c0-a02f-17f31116eace" providerId="ADAL" clId="{1789CC17-4EBB-4F87-81FB-ACC80DF0C480}" dt="2024-10-31T04:52:49.070" v="64" actId="1076"/>
          <ac:spMkLst>
            <pc:docMk/>
            <pc:sldMk cId="2419197737" sldId="613"/>
            <ac:spMk id="10" creationId="{990169C1-5DF2-45B9-864B-8E2661F2032F}"/>
          </ac:spMkLst>
        </pc:spChg>
        <pc:spChg chg="mod">
          <ac:chgData name="AbdullahHalawany" userId="93acd4f6-3999-43c0-a02f-17f31116eace" providerId="ADAL" clId="{1789CC17-4EBB-4F87-81FB-ACC80DF0C480}" dt="2024-10-29T10:12:44.924" v="20" actId="1076"/>
          <ac:spMkLst>
            <pc:docMk/>
            <pc:sldMk cId="2419197737" sldId="613"/>
            <ac:spMk id="15" creationId="{00000000-0000-0000-0000-000000000000}"/>
          </ac:spMkLst>
        </pc:spChg>
        <pc:picChg chg="add del mod">
          <ac:chgData name="AbdullahHalawany" userId="93acd4f6-3999-43c0-a02f-17f31116eace" providerId="ADAL" clId="{1789CC17-4EBB-4F87-81FB-ACC80DF0C480}" dt="2024-10-31T07:13:08.917" v="132"/>
          <ac:picMkLst>
            <pc:docMk/>
            <pc:sldMk cId="2419197737" sldId="613"/>
            <ac:picMk id="5" creationId="{9352DC1C-7125-E692-CD9A-E10C65E4C009}"/>
          </ac:picMkLst>
        </pc:picChg>
      </pc:sldChg>
      <pc:sldChg chg="addSp delSp modSp mod modTransition modAnim">
        <pc:chgData name="AbdullahHalawany" userId="93acd4f6-3999-43c0-a02f-17f31116eace" providerId="ADAL" clId="{1789CC17-4EBB-4F87-81FB-ACC80DF0C480}" dt="2024-10-31T07:13:08.917" v="132"/>
        <pc:sldMkLst>
          <pc:docMk/>
          <pc:sldMk cId="3575439986" sldId="614"/>
        </pc:sldMkLst>
        <pc:spChg chg="mod">
          <ac:chgData name="AbdullahHalawany" userId="93acd4f6-3999-43c0-a02f-17f31116eace" providerId="ADAL" clId="{1789CC17-4EBB-4F87-81FB-ACC80DF0C480}" dt="2024-10-31T04:53:16.212" v="68" actId="1076"/>
          <ac:spMkLst>
            <pc:docMk/>
            <pc:sldMk cId="3575439986" sldId="614"/>
            <ac:spMk id="10" creationId="{990169C1-5DF2-45B9-864B-8E2661F2032F}"/>
          </ac:spMkLst>
        </pc:spChg>
        <pc:spChg chg="mod">
          <ac:chgData name="AbdullahHalawany" userId="93acd4f6-3999-43c0-a02f-17f31116eace" providerId="ADAL" clId="{1789CC17-4EBB-4F87-81FB-ACC80DF0C480}" dt="2024-10-29T10:12:51.943" v="22" actId="1076"/>
          <ac:spMkLst>
            <pc:docMk/>
            <pc:sldMk cId="3575439986" sldId="614"/>
            <ac:spMk id="15" creationId="{00000000-0000-0000-0000-000000000000}"/>
          </ac:spMkLst>
        </pc:spChg>
        <pc:picChg chg="add del mod">
          <ac:chgData name="AbdullahHalawany" userId="93acd4f6-3999-43c0-a02f-17f31116eace" providerId="ADAL" clId="{1789CC17-4EBB-4F87-81FB-ACC80DF0C480}" dt="2024-10-31T06:29:00.301" v="121"/>
          <ac:picMkLst>
            <pc:docMk/>
            <pc:sldMk cId="3575439986" sldId="614"/>
            <ac:picMk id="4" creationId="{AB1FD086-7D13-D93A-129D-D29221E8CB8F}"/>
          </ac:picMkLst>
        </pc:picChg>
        <pc:picChg chg="add del mod ord">
          <ac:chgData name="AbdullahHalawany" userId="93acd4f6-3999-43c0-a02f-17f31116eace" providerId="ADAL" clId="{1789CC17-4EBB-4F87-81FB-ACC80DF0C480}" dt="2024-10-31T06:29:27.405" v="122"/>
          <ac:picMkLst>
            <pc:docMk/>
            <pc:sldMk cId="3575439986" sldId="614"/>
            <ac:picMk id="7" creationId="{1CB499C6-1F4F-F0CA-C0AD-E1C556B5DCA7}"/>
          </ac:picMkLst>
        </pc:picChg>
        <pc:picChg chg="add del mod">
          <ac:chgData name="AbdullahHalawany" userId="93acd4f6-3999-43c0-a02f-17f31116eace" providerId="ADAL" clId="{1789CC17-4EBB-4F87-81FB-ACC80DF0C480}" dt="2024-10-31T06:29:39.622" v="124"/>
          <ac:picMkLst>
            <pc:docMk/>
            <pc:sldMk cId="3575439986" sldId="614"/>
            <ac:picMk id="8" creationId="{DF278AF4-5529-1096-002C-9B5024BFF167}"/>
          </ac:picMkLst>
        </pc:picChg>
        <pc:picChg chg="add del mod ord">
          <ac:chgData name="AbdullahHalawany" userId="93acd4f6-3999-43c0-a02f-17f31116eace" providerId="ADAL" clId="{1789CC17-4EBB-4F87-81FB-ACC80DF0C480}" dt="2024-10-31T06:31:06.430" v="125"/>
          <ac:picMkLst>
            <pc:docMk/>
            <pc:sldMk cId="3575439986" sldId="614"/>
            <ac:picMk id="12" creationId="{2E245E81-5BFC-BF26-CB24-5AFD89219526}"/>
          </ac:picMkLst>
        </pc:picChg>
        <pc:picChg chg="add del mod">
          <ac:chgData name="AbdullahHalawany" userId="93acd4f6-3999-43c0-a02f-17f31116eace" providerId="ADAL" clId="{1789CC17-4EBB-4F87-81FB-ACC80DF0C480}" dt="2024-10-31T07:13:08.917" v="132"/>
          <ac:picMkLst>
            <pc:docMk/>
            <pc:sldMk cId="3575439986" sldId="614"/>
            <ac:picMk id="17" creationId="{4AA7D925-D4AD-4986-7AB3-1EF11F891716}"/>
          </ac:picMkLst>
        </pc:picChg>
      </pc:sldChg>
      <pc:sldChg chg="addSp delSp modSp mod modTransition modAnim">
        <pc:chgData name="AbdullahHalawany" userId="93acd4f6-3999-43c0-a02f-17f31116eace" providerId="ADAL" clId="{1789CC17-4EBB-4F87-81FB-ACC80DF0C480}" dt="2024-10-31T07:13:08.917" v="132"/>
        <pc:sldMkLst>
          <pc:docMk/>
          <pc:sldMk cId="1647067282" sldId="615"/>
        </pc:sldMkLst>
        <pc:picChg chg="add del mod">
          <ac:chgData name="AbdullahHalawany" userId="93acd4f6-3999-43c0-a02f-17f31116eace" providerId="ADAL" clId="{1789CC17-4EBB-4F87-81FB-ACC80DF0C480}" dt="2024-10-31T06:34:29.877" v="128"/>
          <ac:picMkLst>
            <pc:docMk/>
            <pc:sldMk cId="1647067282" sldId="615"/>
            <ac:picMk id="12" creationId="{8740A5EC-37F2-82EA-BCD7-1B2A365EF79E}"/>
          </ac:picMkLst>
        </pc:picChg>
        <pc:picChg chg="add del mod ord">
          <ac:chgData name="AbdullahHalawany" userId="93acd4f6-3999-43c0-a02f-17f31116eace" providerId="ADAL" clId="{1789CC17-4EBB-4F87-81FB-ACC80DF0C480}" dt="2024-10-31T06:38:45.325" v="129"/>
          <ac:picMkLst>
            <pc:docMk/>
            <pc:sldMk cId="1647067282" sldId="615"/>
            <ac:picMk id="16" creationId="{278A2EC7-C7C2-8144-9E2B-696825A9BC27}"/>
          </ac:picMkLst>
        </pc:picChg>
        <pc:picChg chg="add del mod">
          <ac:chgData name="AbdullahHalawany" userId="93acd4f6-3999-43c0-a02f-17f31116eace" providerId="ADAL" clId="{1789CC17-4EBB-4F87-81FB-ACC80DF0C480}" dt="2024-10-31T07:13:08.917" v="132"/>
          <ac:picMkLst>
            <pc:docMk/>
            <pc:sldMk cId="1647067282" sldId="615"/>
            <ac:picMk id="17" creationId="{A812C913-15AF-4079-AC49-196BB07F2E72}"/>
          </ac:picMkLst>
        </pc:picChg>
      </pc:sldChg>
      <pc:sldChg chg="addSp delSp modSp modTransition modAnim">
        <pc:chgData name="AbdullahHalawany" userId="93acd4f6-3999-43c0-a02f-17f31116eace" providerId="ADAL" clId="{1789CC17-4EBB-4F87-81FB-ACC80DF0C480}" dt="2024-10-31T07:13:08.917" v="132"/>
        <pc:sldMkLst>
          <pc:docMk/>
          <pc:sldMk cId="1246246117" sldId="617"/>
        </pc:sldMkLst>
        <pc:picChg chg="add del mod">
          <ac:chgData name="AbdullahHalawany" userId="93acd4f6-3999-43c0-a02f-17f31116eace" providerId="ADAL" clId="{1789CC17-4EBB-4F87-81FB-ACC80DF0C480}" dt="2024-10-31T07:13:08.917" v="132"/>
          <ac:picMkLst>
            <pc:docMk/>
            <pc:sldMk cId="1246246117" sldId="617"/>
            <ac:picMk id="15" creationId="{9109B6E1-D78B-1464-CE40-3ABBA638A77B}"/>
          </ac:picMkLst>
        </pc:picChg>
      </pc:sldChg>
      <pc:sldChg chg="addSp delSp modSp modTransition modAnim">
        <pc:chgData name="AbdullahHalawany" userId="93acd4f6-3999-43c0-a02f-17f31116eace" providerId="ADAL" clId="{1789CC17-4EBB-4F87-81FB-ACC80DF0C480}" dt="2024-10-31T07:13:08.917" v="132"/>
        <pc:sldMkLst>
          <pc:docMk/>
          <pc:sldMk cId="2339560993" sldId="618"/>
        </pc:sldMkLst>
        <pc:picChg chg="add del mod">
          <ac:chgData name="AbdullahHalawany" userId="93acd4f6-3999-43c0-a02f-17f31116eace" providerId="ADAL" clId="{1789CC17-4EBB-4F87-81FB-ACC80DF0C480}" dt="2024-10-31T07:13:08.917" v="132"/>
          <ac:picMkLst>
            <pc:docMk/>
            <pc:sldMk cId="2339560993" sldId="618"/>
            <ac:picMk id="14" creationId="{C8238D04-C7CE-9C68-24A1-92D6FA0973E5}"/>
          </ac:picMkLst>
        </pc:picChg>
      </pc:sldChg>
      <pc:sldChg chg="addSp delSp modSp modTransition modAnim">
        <pc:chgData name="AbdullahHalawany" userId="93acd4f6-3999-43c0-a02f-17f31116eace" providerId="ADAL" clId="{1789CC17-4EBB-4F87-81FB-ACC80DF0C480}" dt="2024-10-31T07:13:08.917" v="132"/>
        <pc:sldMkLst>
          <pc:docMk/>
          <pc:sldMk cId="1150453666" sldId="619"/>
        </pc:sldMkLst>
        <pc:picChg chg="add del mod">
          <ac:chgData name="AbdullahHalawany" userId="93acd4f6-3999-43c0-a02f-17f31116eace" providerId="ADAL" clId="{1789CC17-4EBB-4F87-81FB-ACC80DF0C480}" dt="2024-10-31T07:13:08.917" v="132"/>
          <ac:picMkLst>
            <pc:docMk/>
            <pc:sldMk cId="1150453666" sldId="619"/>
            <ac:picMk id="4" creationId="{76F12655-3B75-EBE3-DAFE-0061CEC894FF}"/>
          </ac:picMkLst>
        </pc:picChg>
      </pc:sldChg>
      <pc:sldChg chg="addSp delSp modSp modTransition modAnim">
        <pc:chgData name="AbdullahHalawany" userId="93acd4f6-3999-43c0-a02f-17f31116eace" providerId="ADAL" clId="{1789CC17-4EBB-4F87-81FB-ACC80DF0C480}" dt="2024-10-31T07:13:08.917" v="132"/>
        <pc:sldMkLst>
          <pc:docMk/>
          <pc:sldMk cId="2717722845" sldId="620"/>
        </pc:sldMkLst>
        <pc:picChg chg="add del mod">
          <ac:chgData name="AbdullahHalawany" userId="93acd4f6-3999-43c0-a02f-17f31116eace" providerId="ADAL" clId="{1789CC17-4EBB-4F87-81FB-ACC80DF0C480}" dt="2024-10-31T07:13:08.917" v="132"/>
          <ac:picMkLst>
            <pc:docMk/>
            <pc:sldMk cId="2717722845" sldId="620"/>
            <ac:picMk id="4" creationId="{B5A1BFCA-C58C-17D2-0442-AFC80C50107A}"/>
          </ac:picMkLst>
        </pc:picChg>
      </pc:sldChg>
      <pc:sldChg chg="modTransition">
        <pc:chgData name="AbdullahHalawany" userId="93acd4f6-3999-43c0-a02f-17f31116eace" providerId="ADAL" clId="{1789CC17-4EBB-4F87-81FB-ACC80DF0C480}" dt="2024-10-31T07:13:08.917" v="132"/>
        <pc:sldMkLst>
          <pc:docMk/>
          <pc:sldMk cId="3838883664" sldId="621"/>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EG"/>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l">
              <a:defRPr sz="1200"/>
            </a:lvl1pPr>
          </a:lstStyle>
          <a:p>
            <a:fld id="{5B6FC706-E8EF-458A-8580-A9C177A4B0CB}" type="datetimeFigureOut">
              <a:rPr lang="ar-EG" smtClean="0"/>
              <a:t>15/09/1446</a:t>
            </a:fld>
            <a:endParaRPr lang="ar-EG"/>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r">
              <a:defRPr sz="1200"/>
            </a:lvl1pPr>
          </a:lstStyle>
          <a:p>
            <a:endParaRPr lang="ar-EG"/>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l">
              <a:defRPr sz="1200"/>
            </a:lvl1pPr>
          </a:lstStyle>
          <a:p>
            <a:fld id="{F22E6FC6-1576-4886-A804-1176FBA857A5}" type="slidenum">
              <a:rPr lang="ar-EG" smtClean="0"/>
              <a:t>‹#›</a:t>
            </a:fld>
            <a:endParaRPr lang="ar-EG"/>
          </a:p>
        </p:txBody>
      </p:sp>
    </p:spTree>
    <p:extLst>
      <p:ext uri="{BB962C8B-B14F-4D97-AF65-F5344CB8AC3E}">
        <p14:creationId xmlns:p14="http://schemas.microsoft.com/office/powerpoint/2010/main" val="74462622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169191135"/>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8890786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3/14/2025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3/14/2025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3/14/2025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3/14/2025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3/14/2025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7.png"/><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4.png"/><Relationship Id="rId1" Type="http://schemas.openxmlformats.org/officeDocument/2006/relationships/slideLayout" Target="../slideLayouts/slideLayout15.xml"/><Relationship Id="rId6" Type="http://schemas.openxmlformats.org/officeDocument/2006/relationships/image" Target="../media/image16.emf"/><Relationship Id="rId5" Type="http://schemas.openxmlformats.org/officeDocument/2006/relationships/image" Target="../media/image15.emf"/><Relationship Id="rId4" Type="http://schemas.openxmlformats.org/officeDocument/2006/relationships/image" Target="../media/image14.emf"/></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14.xml"/><Relationship Id="rId5" Type="http://schemas.openxmlformats.org/officeDocument/2006/relationships/image" Target="../media/image19.png"/><Relationship Id="rId4" Type="http://schemas.openxmlformats.org/officeDocument/2006/relationships/image" Target="../media/image2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48777"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376114" y="2180548"/>
            <a:ext cx="5336415" cy="1077218"/>
          </a:xfrm>
          <a:prstGeom prst="rect">
            <a:avLst/>
          </a:prstGeom>
          <a:noFill/>
        </p:spPr>
        <p:txBody>
          <a:bodyPr wrap="square" rtlCol="0">
            <a:spAutoFit/>
          </a:bodyPr>
          <a:lstStyle/>
          <a:p>
            <a:r>
              <a:rPr lang="en-US" sz="3200" b="1" dirty="0">
                <a:solidFill>
                  <a:srgbClr val="00B0F0"/>
                </a:solidFill>
                <a:latin typeface="Alexandria" charset="0"/>
                <a:cs typeface="Alexandria" charset="0"/>
              </a:rPr>
              <a:t>PRESENTATION AND WRITING SKILLS </a:t>
            </a:r>
          </a:p>
        </p:txBody>
      </p:sp>
      <p:sp>
        <p:nvSpPr>
          <p:cNvPr id="10" name="Rectangle: Rounded Corners 9"/>
          <p:cNvSpPr/>
          <p:nvPr/>
        </p:nvSpPr>
        <p:spPr>
          <a:xfrm>
            <a:off x="5345648" y="3825537"/>
            <a:ext cx="3516608"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6</a:t>
            </a:r>
            <a:endParaRPr lang="en-US" sz="2800" b="1" dirty="0">
              <a:solidFill>
                <a:schemeClr val="bg1"/>
              </a:solidFill>
              <a:latin typeface="Alexandria" charset="0"/>
              <a:cs typeface="Alexandria" charset="0"/>
            </a:endParaRPr>
          </a:p>
        </p:txBody>
      </p:sp>
      <p:sp>
        <p:nvSpPr>
          <p:cNvPr id="11" name="TextBox 10"/>
          <p:cNvSpPr txBox="1"/>
          <p:nvPr/>
        </p:nvSpPr>
        <p:spPr>
          <a:xfrm>
            <a:off x="7450847" y="3281131"/>
            <a:ext cx="3531122" cy="400110"/>
          </a:xfrm>
          <a:prstGeom prst="rect">
            <a:avLst/>
          </a:prstGeom>
          <a:noFill/>
        </p:spPr>
        <p:txBody>
          <a:bodyPr wrap="square" rtlCol="0">
            <a:spAutoFit/>
          </a:bodyPr>
          <a:lstStyle/>
          <a:p>
            <a:r>
              <a:rPr lang="en-US" sz="2000" dirty="0" smtClean="0">
                <a:latin typeface="Alexandria" charset="0"/>
                <a:cs typeface="Alexandria" charset="0"/>
              </a:rPr>
              <a:t>MGM223</a:t>
            </a:r>
            <a:endParaRPr lang="en-US" sz="2000" dirty="0">
              <a:latin typeface="Alexandria" charset="0"/>
              <a:cs typeface="Alexandria" charset="0"/>
            </a:endParaRPr>
          </a:p>
        </p:txBody>
      </p:sp>
      <p:sp>
        <p:nvSpPr>
          <p:cNvPr id="12" name="TextBox 11"/>
          <p:cNvSpPr txBox="1"/>
          <p:nvPr/>
        </p:nvSpPr>
        <p:spPr>
          <a:xfrm>
            <a:off x="459185" y="6187539"/>
            <a:ext cx="6617890"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Manal  El-Sayed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itle 1">
            <a:extLst>
              <a:ext uri="{FF2B5EF4-FFF2-40B4-BE49-F238E27FC236}">
                <a16:creationId xmlns:a16="http://schemas.microsoft.com/office/drawing/2014/main" id="{39C65316-BFB1-4A3F-B8B9-F9622013BFC3}"/>
              </a:ext>
            </a:extLst>
          </p:cNvPr>
          <p:cNvSpPr txBox="1">
            <a:spLocks/>
          </p:cNvSpPr>
          <p:nvPr/>
        </p:nvSpPr>
        <p:spPr>
          <a:xfrm>
            <a:off x="5080985" y="4449136"/>
            <a:ext cx="6428843" cy="1121150"/>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200" b="1" dirty="0">
                <a:latin typeface="+mn-lt"/>
              </a:rPr>
              <a:t>Categories of nonverbal messages and business Etiquette in the online </a:t>
            </a:r>
            <a:r>
              <a:rPr lang="en-US" sz="2200" b="1" dirty="0" smtClean="0">
                <a:latin typeface="+mn-lt"/>
              </a:rPr>
              <a:t>communication</a:t>
            </a:r>
          </a:p>
          <a:p>
            <a:r>
              <a:rPr lang="ar-EG" sz="2200" b="1" dirty="0">
                <a:latin typeface="+mn-lt"/>
              </a:rPr>
              <a:t>فئات الرسائل غير اللفظية وآداب التعامل في التواصل عبر الإنترنت</a:t>
            </a:r>
            <a:endParaRPr lang="en-US" sz="2200" b="1" dirty="0">
              <a:latin typeface="+mn-l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354897"/>
            <a:ext cx="7038285"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Test your knowledge for the previous lecture </a:t>
            </a:r>
          </a:p>
          <a:p>
            <a:r>
              <a:rPr lang="ar-EG" sz="2400" b="1" dirty="0">
                <a:solidFill>
                  <a:srgbClr val="00B0F0"/>
                </a:solidFill>
                <a:latin typeface="Alexandria" charset="0"/>
                <a:cs typeface="Alexandria" charset="0"/>
              </a:rPr>
              <a:t>اختبر معلوماتك عن المحاضرة السابقة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06</a:t>
            </a:r>
            <a:endParaRPr lang="en-US" sz="36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a:t>
            </a: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3" name="Content Placeholder 2">
            <a:extLst>
              <a:ext uri="{FF2B5EF4-FFF2-40B4-BE49-F238E27FC236}">
                <a16:creationId xmlns:a16="http://schemas.microsoft.com/office/drawing/2014/main" id="{78ECE995-CFA5-7E11-E4B7-6158CE741D50}"/>
              </a:ext>
            </a:extLst>
          </p:cNvPr>
          <p:cNvSpPr txBox="1">
            <a:spLocks/>
          </p:cNvSpPr>
          <p:nvPr/>
        </p:nvSpPr>
        <p:spPr bwMode="auto">
          <a:xfrm>
            <a:off x="3380086" y="2465103"/>
            <a:ext cx="5531684" cy="4259896"/>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R="0" lvl="0" algn="l" defTabSz="914400" rtl="0" eaLnBrk="0" fontAlgn="base" latinLnBrk="0" hangingPunct="0">
              <a:lnSpc>
                <a:spcPct val="100000"/>
              </a:lnSpc>
              <a:spcBef>
                <a:spcPct val="20000"/>
              </a:spcBef>
              <a:spcAft>
                <a:spcPts val="600"/>
              </a:spcAft>
              <a:buClrTx/>
              <a:buSzTx/>
              <a:buFont typeface="Wingdings" panose="05000000000000000000" pitchFamily="2" charset="2"/>
              <a:buChar char="q"/>
              <a:tabLst/>
              <a:defRPr/>
            </a:pPr>
            <a:r>
              <a:rPr kumimoji="0" lang="en-US" sz="23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rPr>
              <a:t> how to improve your listening skills </a:t>
            </a:r>
          </a:p>
          <a:p>
            <a:pPr marR="0" lvl="0" algn="l" defTabSz="914400" rtl="0" eaLnBrk="0" fontAlgn="base" latinLnBrk="0" hangingPunct="0">
              <a:lnSpc>
                <a:spcPct val="100000"/>
              </a:lnSpc>
              <a:spcBef>
                <a:spcPct val="20000"/>
              </a:spcBef>
              <a:spcAft>
                <a:spcPts val="600"/>
              </a:spcAft>
              <a:buClrTx/>
              <a:buSzTx/>
              <a:buFont typeface="Wingdings" panose="05000000000000000000" pitchFamily="2" charset="2"/>
              <a:buChar char="q"/>
              <a:tabLst/>
              <a:defRPr/>
            </a:pPr>
            <a:r>
              <a:rPr lang="en-US" sz="2300" b="0" kern="0" dirty="0">
                <a:solidFill>
                  <a:srgbClr val="000000"/>
                </a:solidFill>
                <a:effectLst>
                  <a:outerShdw blurRad="50800" dist="38100" dir="8100000" algn="tr" rotWithShape="0">
                    <a:srgbClr val="808080">
                      <a:alpha val="40000"/>
                    </a:srgbClr>
                  </a:outerShdw>
                </a:effectLst>
                <a:latin typeface="Arial"/>
              </a:rPr>
              <a:t>Who are the effective listeners.</a:t>
            </a:r>
          </a:p>
          <a:p>
            <a:pPr marR="0" lvl="0" algn="l" defTabSz="914400" rtl="0" eaLnBrk="0" fontAlgn="base" latinLnBrk="0" hangingPunct="0">
              <a:lnSpc>
                <a:spcPct val="100000"/>
              </a:lnSpc>
              <a:spcBef>
                <a:spcPct val="20000"/>
              </a:spcBef>
              <a:spcAft>
                <a:spcPts val="600"/>
              </a:spcAft>
              <a:buClrTx/>
              <a:buSzTx/>
              <a:buFont typeface="Wingdings" panose="05000000000000000000" pitchFamily="2" charset="2"/>
              <a:buChar char="q"/>
              <a:tabLst/>
              <a:defRPr/>
            </a:pPr>
            <a:r>
              <a:rPr lang="en-US" sz="2300" b="0" kern="0" dirty="0">
                <a:solidFill>
                  <a:srgbClr val="000000"/>
                </a:solidFill>
                <a:effectLst>
                  <a:outerShdw blurRad="50800" dist="38100" dir="8100000" algn="tr" rotWithShape="0">
                    <a:srgbClr val="808080">
                      <a:alpha val="40000"/>
                    </a:srgbClr>
                  </a:outerShdw>
                </a:effectLst>
                <a:latin typeface="Arial"/>
              </a:rPr>
              <a:t>Know about the listening process.</a:t>
            </a:r>
          </a:p>
          <a:p>
            <a:pPr marR="0" lvl="0" algn="l" defTabSz="914400" rtl="0" eaLnBrk="0" fontAlgn="base" latinLnBrk="0" hangingPunct="0">
              <a:lnSpc>
                <a:spcPct val="100000"/>
              </a:lnSpc>
              <a:spcBef>
                <a:spcPct val="20000"/>
              </a:spcBef>
              <a:spcAft>
                <a:spcPts val="600"/>
              </a:spcAft>
              <a:buClrTx/>
              <a:buSzTx/>
              <a:buFont typeface="Wingdings" panose="05000000000000000000" pitchFamily="2" charset="2"/>
              <a:buChar char="q"/>
              <a:tabLst/>
              <a:defRPr/>
            </a:pPr>
            <a:r>
              <a:rPr lang="en-US" sz="2300" b="0" kern="0" dirty="0">
                <a:solidFill>
                  <a:srgbClr val="000000"/>
                </a:solidFill>
                <a:effectLst>
                  <a:outerShdw blurRad="50800" dist="38100" dir="8100000" algn="tr" rotWithShape="0">
                    <a:srgbClr val="808080">
                      <a:alpha val="40000"/>
                    </a:srgbClr>
                  </a:outerShdw>
                </a:effectLst>
                <a:latin typeface="Arial"/>
              </a:rPr>
              <a:t>Determine the listening process barriers. </a:t>
            </a:r>
          </a:p>
          <a:p>
            <a:pPr marR="0" lvl="0" algn="l" defTabSz="914400" rtl="0" eaLnBrk="0" fontAlgn="base" latinLnBrk="0" hangingPunct="0">
              <a:lnSpc>
                <a:spcPct val="100000"/>
              </a:lnSpc>
              <a:spcBef>
                <a:spcPct val="20000"/>
              </a:spcBef>
              <a:spcAft>
                <a:spcPts val="600"/>
              </a:spcAft>
              <a:buClrTx/>
              <a:buSzTx/>
              <a:buFont typeface="Wingdings" panose="05000000000000000000" pitchFamily="2" charset="2"/>
              <a:buChar char="q"/>
              <a:tabLst/>
              <a:defRPr/>
            </a:pPr>
            <a:r>
              <a:rPr kumimoji="0" lang="en-US" sz="23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rPr>
              <a:t>Improving </a:t>
            </a:r>
            <a:r>
              <a:rPr lang="en-US" sz="2300" b="0" kern="0" dirty="0">
                <a:solidFill>
                  <a:srgbClr val="000000"/>
                </a:solidFill>
                <a:effectLst>
                  <a:outerShdw blurRad="50800" dist="38100" dir="8100000" algn="tr" rotWithShape="0">
                    <a:srgbClr val="808080">
                      <a:alpha val="40000"/>
                    </a:srgbClr>
                  </a:outerShdw>
                </a:effectLst>
                <a:latin typeface="Arial"/>
              </a:rPr>
              <a:t>nonverbal communication</a:t>
            </a:r>
            <a:endParaRPr kumimoji="0" lang="en-US" sz="23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ndParaRPr>
          </a:p>
          <a:p>
            <a:pPr marR="0" lvl="0" algn="l" defTabSz="914400" rtl="0" eaLnBrk="0" fontAlgn="base" latinLnBrk="0" hangingPunct="0">
              <a:lnSpc>
                <a:spcPct val="100000"/>
              </a:lnSpc>
              <a:spcBef>
                <a:spcPct val="20000"/>
              </a:spcBef>
              <a:spcAft>
                <a:spcPts val="600"/>
              </a:spcAft>
              <a:buClrTx/>
              <a:buSzTx/>
              <a:buFont typeface="Wingdings" panose="05000000000000000000" pitchFamily="2" charset="2"/>
              <a:buChar char="q"/>
              <a:tabLst/>
              <a:defRPr/>
            </a:pPr>
            <a:r>
              <a:rPr kumimoji="0" lang="en-US" sz="23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rPr>
              <a:t>know nonverbal signals </a:t>
            </a:r>
            <a:endParaRPr kumimoji="0" lang="ar-EG" sz="23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ndParaRPr>
          </a:p>
          <a:p>
            <a:pPr marR="0" lvl="0" algn="l" defTabSz="914400" rtl="0" eaLnBrk="0" fontAlgn="base" latinLnBrk="0" hangingPunct="0">
              <a:lnSpc>
                <a:spcPct val="100000"/>
              </a:lnSpc>
              <a:spcBef>
                <a:spcPct val="20000"/>
              </a:spcBef>
              <a:spcAft>
                <a:spcPts val="600"/>
              </a:spcAft>
              <a:buClrTx/>
              <a:buSzTx/>
              <a:buFont typeface="Wingdings" panose="05000000000000000000" pitchFamily="2" charset="2"/>
              <a:buChar char="q"/>
              <a:tabLst/>
              <a:defRPr/>
            </a:pPr>
            <a:r>
              <a:rPr kumimoji="0" lang="en-GB" sz="23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rPr>
              <a:t>Develop your </a:t>
            </a:r>
            <a:r>
              <a:rPr lang="en-GB" sz="2300" b="0" kern="0" dirty="0" smtClean="0">
                <a:solidFill>
                  <a:srgbClr val="000000"/>
                </a:solidFill>
                <a:effectLst>
                  <a:outerShdw blurRad="50800" dist="38100" dir="8100000" algn="tr" rotWithShape="0">
                    <a:srgbClr val="808080">
                      <a:alpha val="40000"/>
                    </a:srgbClr>
                  </a:outerShdw>
                </a:effectLst>
                <a:latin typeface="Arial"/>
              </a:rPr>
              <a:t>presentation </a:t>
            </a:r>
            <a:r>
              <a:rPr lang="en-GB" sz="2300" b="0" kern="0" dirty="0">
                <a:solidFill>
                  <a:srgbClr val="000000"/>
                </a:solidFill>
                <a:effectLst>
                  <a:outerShdw blurRad="50800" dist="38100" dir="8100000" algn="tr" rotWithShape="0">
                    <a:srgbClr val="808080">
                      <a:alpha val="40000"/>
                    </a:srgbClr>
                  </a:outerShdw>
                </a:effectLst>
                <a:latin typeface="Arial"/>
              </a:rPr>
              <a:t>skills</a:t>
            </a:r>
            <a:r>
              <a:rPr lang="en-GB" sz="2300" b="0" kern="0" dirty="0" smtClean="0">
                <a:solidFill>
                  <a:srgbClr val="000000"/>
                </a:solidFill>
                <a:effectLst>
                  <a:outerShdw blurRad="50800" dist="38100" dir="8100000" algn="tr" rotWithShape="0">
                    <a:srgbClr val="808080">
                      <a:alpha val="40000"/>
                    </a:srgbClr>
                  </a:outerShdw>
                </a:effectLst>
                <a:latin typeface="Arial"/>
              </a:rPr>
              <a:t>.</a:t>
            </a:r>
            <a:endParaRPr lang="en-US" sz="2300" b="0" kern="0" dirty="0">
              <a:solidFill>
                <a:srgbClr val="000000"/>
              </a:solidFill>
              <a:effectLst>
                <a:outerShdw blurRad="50800" dist="38100" dir="8100000" algn="tr" rotWithShape="0">
                  <a:srgbClr val="808080">
                    <a:alpha val="40000"/>
                  </a:srgbClr>
                </a:outerShdw>
              </a:effectLst>
              <a:latin typeface="Arial"/>
            </a:endParaRPr>
          </a:p>
        </p:txBody>
      </p:sp>
      <p:sp>
        <p:nvSpPr>
          <p:cNvPr id="3" name="Rectangle 2"/>
          <p:cNvSpPr/>
          <p:nvPr/>
        </p:nvSpPr>
        <p:spPr>
          <a:xfrm>
            <a:off x="8209700" y="2363505"/>
            <a:ext cx="3951010" cy="3901837"/>
          </a:xfrm>
          <a:prstGeom prst="rect">
            <a:avLst/>
          </a:prstGeom>
        </p:spPr>
        <p:txBody>
          <a:bodyPr wrap="square">
            <a:spAutoFit/>
          </a:bodyPr>
          <a:lstStyle/>
          <a:p>
            <a:pPr marL="342900" indent="-342900" algn="r" rtl="1">
              <a:lnSpc>
                <a:spcPct val="150000"/>
              </a:lnSpc>
              <a:buFont typeface="Wingdings" panose="05000000000000000000" pitchFamily="2" charset="2"/>
              <a:buChar char="q"/>
            </a:pPr>
            <a:r>
              <a:rPr lang="ar-EG" sz="2400" dirty="0"/>
              <a:t>كيفية تحسين مهارات </a:t>
            </a:r>
            <a:r>
              <a:rPr lang="ar-EG" sz="2400" dirty="0" smtClean="0"/>
              <a:t>الاستماع</a:t>
            </a:r>
          </a:p>
          <a:p>
            <a:pPr marL="342900" indent="-342900" algn="r" rtl="1">
              <a:lnSpc>
                <a:spcPct val="150000"/>
              </a:lnSpc>
              <a:buFont typeface="Wingdings" panose="05000000000000000000" pitchFamily="2" charset="2"/>
              <a:buChar char="q"/>
            </a:pPr>
            <a:r>
              <a:rPr lang="ar-EG" sz="2400" dirty="0" smtClean="0"/>
              <a:t>من </a:t>
            </a:r>
            <a:r>
              <a:rPr lang="ar-EG" sz="2400" dirty="0"/>
              <a:t>هم المستمعون الفعالون</a:t>
            </a:r>
            <a:r>
              <a:rPr lang="ar-EG" sz="2400" dirty="0" smtClean="0"/>
              <a:t>.</a:t>
            </a:r>
          </a:p>
          <a:p>
            <a:pPr marL="342900" indent="-342900" algn="r" rtl="1">
              <a:lnSpc>
                <a:spcPct val="150000"/>
              </a:lnSpc>
              <a:buFont typeface="Wingdings" panose="05000000000000000000" pitchFamily="2" charset="2"/>
              <a:buChar char="q"/>
            </a:pPr>
            <a:r>
              <a:rPr lang="ar-EG" sz="2400" dirty="0" smtClean="0"/>
              <a:t>تعرف </a:t>
            </a:r>
            <a:r>
              <a:rPr lang="ar-EG" sz="2400" dirty="0"/>
              <a:t>على عملية الاستماع</a:t>
            </a:r>
            <a:r>
              <a:rPr lang="ar-EG" sz="2400" dirty="0" smtClean="0"/>
              <a:t>.</a:t>
            </a:r>
          </a:p>
          <a:p>
            <a:pPr marL="342900" indent="-342900" algn="r" rtl="1">
              <a:lnSpc>
                <a:spcPct val="150000"/>
              </a:lnSpc>
              <a:buFont typeface="Wingdings" panose="05000000000000000000" pitchFamily="2" charset="2"/>
              <a:buChar char="q"/>
            </a:pPr>
            <a:r>
              <a:rPr lang="ar-EG" sz="2400" dirty="0" smtClean="0"/>
              <a:t>حدد </a:t>
            </a:r>
            <a:r>
              <a:rPr lang="ar-EG" sz="2400" dirty="0"/>
              <a:t>حواجز عملية الاستماع</a:t>
            </a:r>
            <a:r>
              <a:rPr lang="ar-EG" sz="2400" dirty="0" smtClean="0"/>
              <a:t>.</a:t>
            </a:r>
          </a:p>
          <a:p>
            <a:pPr marL="342900" indent="-342900" algn="r" rtl="1">
              <a:lnSpc>
                <a:spcPct val="150000"/>
              </a:lnSpc>
              <a:buFont typeface="Wingdings" panose="05000000000000000000" pitchFamily="2" charset="2"/>
              <a:buChar char="q"/>
            </a:pPr>
            <a:r>
              <a:rPr lang="ar-EG" sz="2400" dirty="0" smtClean="0"/>
              <a:t>تحسين </a:t>
            </a:r>
            <a:r>
              <a:rPr lang="ar-EG" sz="2400" dirty="0"/>
              <a:t>التواصل غير </a:t>
            </a:r>
            <a:r>
              <a:rPr lang="ar-EG" sz="2400" dirty="0" smtClean="0"/>
              <a:t>اللفظي</a:t>
            </a:r>
          </a:p>
          <a:p>
            <a:pPr marL="342900" indent="-342900" algn="r" rtl="1">
              <a:lnSpc>
                <a:spcPct val="150000"/>
              </a:lnSpc>
              <a:buFont typeface="Wingdings" panose="05000000000000000000" pitchFamily="2" charset="2"/>
              <a:buChar char="q"/>
            </a:pPr>
            <a:r>
              <a:rPr lang="ar-EG" sz="2400" dirty="0" smtClean="0"/>
              <a:t>تعرف </a:t>
            </a:r>
            <a:r>
              <a:rPr lang="ar-EG" sz="2400" dirty="0"/>
              <a:t>على الإشارات غير </a:t>
            </a:r>
            <a:r>
              <a:rPr lang="ar-EG" sz="2400" dirty="0" smtClean="0"/>
              <a:t>اللفظية</a:t>
            </a:r>
          </a:p>
          <a:p>
            <a:pPr marL="342900" indent="-342900" algn="r" rtl="1">
              <a:lnSpc>
                <a:spcPct val="150000"/>
              </a:lnSpc>
              <a:buFont typeface="Wingdings" panose="05000000000000000000" pitchFamily="2" charset="2"/>
              <a:buChar char="q"/>
            </a:pPr>
            <a:r>
              <a:rPr lang="ar-EG" sz="2400" dirty="0" smtClean="0"/>
              <a:t>طور </a:t>
            </a:r>
            <a:r>
              <a:rPr lang="ar-EG" sz="2400" dirty="0"/>
              <a:t>مهارات العرض التقديمي.</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 calcmode="lin" valueType="num">
                                      <p:cBhvr additive="base">
                                        <p:cTn id="7" dur="500" fill="hold"/>
                                        <p:tgtEl>
                                          <p:spTgt spid="1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3">
                                            <p:txEl>
                                              <p:pRg st="1" end="1"/>
                                            </p:txEl>
                                          </p:spTgt>
                                        </p:tgtEl>
                                        <p:attrNameLst>
                                          <p:attrName>style.visibility</p:attrName>
                                        </p:attrNameLst>
                                      </p:cBhvr>
                                      <p:to>
                                        <p:strVal val="visible"/>
                                      </p:to>
                                    </p:set>
                                    <p:anim calcmode="lin" valueType="num">
                                      <p:cBhvr additive="base">
                                        <p:cTn id="13" dur="500" fill="hold"/>
                                        <p:tgtEl>
                                          <p:spTgt spid="1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3">
                                            <p:txEl>
                                              <p:pRg st="2" end="2"/>
                                            </p:txEl>
                                          </p:spTgt>
                                        </p:tgtEl>
                                        <p:attrNameLst>
                                          <p:attrName>style.visibility</p:attrName>
                                        </p:attrNameLst>
                                      </p:cBhvr>
                                      <p:to>
                                        <p:strVal val="visible"/>
                                      </p:to>
                                    </p:set>
                                    <p:anim calcmode="lin" valueType="num">
                                      <p:cBhvr additive="base">
                                        <p:cTn id="19" dur="500" fill="hold"/>
                                        <p:tgtEl>
                                          <p:spTgt spid="1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3">
                                            <p:txEl>
                                              <p:pRg st="3" end="3"/>
                                            </p:txEl>
                                          </p:spTgt>
                                        </p:tgtEl>
                                        <p:attrNameLst>
                                          <p:attrName>style.visibility</p:attrName>
                                        </p:attrNameLst>
                                      </p:cBhvr>
                                      <p:to>
                                        <p:strVal val="visible"/>
                                      </p:to>
                                    </p:set>
                                    <p:anim calcmode="lin" valueType="num">
                                      <p:cBhvr additive="base">
                                        <p:cTn id="25" dur="500" fill="hold"/>
                                        <p:tgtEl>
                                          <p:spTgt spid="1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3">
                                            <p:txEl>
                                              <p:pRg st="4" end="4"/>
                                            </p:txEl>
                                          </p:spTgt>
                                        </p:tgtEl>
                                        <p:attrNameLst>
                                          <p:attrName>style.visibility</p:attrName>
                                        </p:attrNameLst>
                                      </p:cBhvr>
                                      <p:to>
                                        <p:strVal val="visible"/>
                                      </p:to>
                                    </p:set>
                                    <p:anim calcmode="lin" valueType="num">
                                      <p:cBhvr additive="base">
                                        <p:cTn id="31" dur="500" fill="hold"/>
                                        <p:tgtEl>
                                          <p:spTgt spid="1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3">
                                            <p:txEl>
                                              <p:pRg st="5" end="5"/>
                                            </p:txEl>
                                          </p:spTgt>
                                        </p:tgtEl>
                                        <p:attrNameLst>
                                          <p:attrName>style.visibility</p:attrName>
                                        </p:attrNameLst>
                                      </p:cBhvr>
                                      <p:to>
                                        <p:strVal val="visible"/>
                                      </p:to>
                                    </p:set>
                                    <p:anim calcmode="lin" valueType="num">
                                      <p:cBhvr additive="base">
                                        <p:cTn id="37" dur="500" fill="hold"/>
                                        <p:tgtEl>
                                          <p:spTgt spid="1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13">
                                            <p:txEl>
                                              <p:pRg st="6" end="6"/>
                                            </p:txEl>
                                          </p:spTgt>
                                        </p:tgtEl>
                                        <p:attrNameLst>
                                          <p:attrName>style.visibility</p:attrName>
                                        </p:attrNameLst>
                                      </p:cBhvr>
                                      <p:to>
                                        <p:strVal val="visible"/>
                                      </p:to>
                                    </p:set>
                                    <p:anim calcmode="lin" valueType="num">
                                      <p:cBhvr additive="base">
                                        <p:cTn id="43" dur="500" fill="hold"/>
                                        <p:tgtEl>
                                          <p:spTgt spid="1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1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354897"/>
            <a:ext cx="5272159" cy="954107"/>
          </a:xfrm>
          <a:prstGeom prst="rect">
            <a:avLst/>
          </a:prstGeom>
          <a:noFill/>
        </p:spPr>
        <p:txBody>
          <a:bodyPr wrap="square" rtlCol="0">
            <a:spAutoFit/>
          </a:bodyPr>
          <a:lstStyle/>
          <a:p>
            <a:r>
              <a:rPr lang="en-US" sz="2800" b="1" dirty="0" smtClean="0">
                <a:solidFill>
                  <a:srgbClr val="00B0F0"/>
                </a:solidFill>
                <a:latin typeface="Alexandria" charset="0"/>
                <a:cs typeface="Alexandria" charset="0"/>
              </a:rPr>
              <a:t>Learning objectives </a:t>
            </a:r>
          </a:p>
          <a:p>
            <a:r>
              <a:rPr lang="ar-EG" sz="2800" b="1" dirty="0" smtClean="0">
                <a:solidFill>
                  <a:srgbClr val="00B0F0"/>
                </a:solidFill>
                <a:latin typeface="Alexandria" charset="0"/>
                <a:cs typeface="Alexandria" charset="0"/>
              </a:rPr>
              <a:t>أهداف التعلّم</a:t>
            </a:r>
            <a:endParaRPr lang="en-US" sz="28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06</a:t>
            </a:r>
            <a:endParaRPr lang="en-US" sz="36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a:t>
            </a: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3" name="Content Placeholder 2">
            <a:extLst>
              <a:ext uri="{FF2B5EF4-FFF2-40B4-BE49-F238E27FC236}">
                <a16:creationId xmlns:a16="http://schemas.microsoft.com/office/drawing/2014/main" id="{78ECE995-CFA5-7E11-E4B7-6158CE741D50}"/>
              </a:ext>
            </a:extLst>
          </p:cNvPr>
          <p:cNvSpPr txBox="1">
            <a:spLocks/>
          </p:cNvSpPr>
          <p:nvPr/>
        </p:nvSpPr>
        <p:spPr bwMode="auto">
          <a:xfrm>
            <a:off x="3380086" y="2465103"/>
            <a:ext cx="4829614" cy="4259896"/>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lvl="0">
              <a:spcAft>
                <a:spcPts val="600"/>
              </a:spcAft>
              <a:buFont typeface="Wingdings" panose="05000000000000000000" pitchFamily="2" charset="2"/>
              <a:buChar char="q"/>
              <a:defRPr/>
            </a:pPr>
            <a:r>
              <a:rPr lang="en-US" sz="2300" b="0" kern="0" dirty="0">
                <a:solidFill>
                  <a:srgbClr val="000000"/>
                </a:solidFill>
                <a:latin typeface="Arial"/>
              </a:rPr>
              <a:t>Categories of Nonverbal </a:t>
            </a:r>
            <a:r>
              <a:rPr lang="en-US" sz="2300" b="0" kern="0" dirty="0" smtClean="0">
                <a:solidFill>
                  <a:srgbClr val="000000"/>
                </a:solidFill>
                <a:latin typeface="Arial"/>
              </a:rPr>
              <a:t>Communication.</a:t>
            </a:r>
            <a:endParaRPr lang="en-US" sz="2300" b="0" kern="0" dirty="0">
              <a:solidFill>
                <a:srgbClr val="000000"/>
              </a:solidFill>
              <a:latin typeface="Arial"/>
            </a:endParaRPr>
          </a:p>
          <a:p>
            <a:pPr lvl="0">
              <a:spcAft>
                <a:spcPts val="600"/>
              </a:spcAft>
              <a:buFont typeface="Wingdings" panose="05000000000000000000" pitchFamily="2" charset="2"/>
              <a:buChar char="q"/>
              <a:defRPr/>
            </a:pPr>
            <a:r>
              <a:rPr lang="en-US" sz="2300" b="0" kern="0" dirty="0">
                <a:solidFill>
                  <a:srgbClr val="000000"/>
                </a:solidFill>
                <a:latin typeface="Arial"/>
              </a:rPr>
              <a:t>Identify nonverbal signals.  </a:t>
            </a:r>
          </a:p>
          <a:p>
            <a:pPr lvl="0">
              <a:spcAft>
                <a:spcPts val="600"/>
              </a:spcAft>
              <a:buFont typeface="Wingdings" panose="05000000000000000000" pitchFamily="2" charset="2"/>
              <a:buChar char="q"/>
              <a:defRPr/>
            </a:pPr>
            <a:r>
              <a:rPr lang="en-US" sz="2300" b="0" kern="0" dirty="0">
                <a:solidFill>
                  <a:srgbClr val="000000"/>
                </a:solidFill>
                <a:latin typeface="Arial"/>
              </a:rPr>
              <a:t>Gestures and </a:t>
            </a:r>
            <a:r>
              <a:rPr lang="en-US" sz="2300" b="0" kern="0" dirty="0" smtClean="0">
                <a:solidFill>
                  <a:srgbClr val="000000"/>
                </a:solidFill>
                <a:latin typeface="Arial"/>
              </a:rPr>
              <a:t>postures.</a:t>
            </a:r>
            <a:endParaRPr lang="en-US" sz="2300" b="0" kern="0" dirty="0">
              <a:solidFill>
                <a:srgbClr val="000000"/>
              </a:solidFill>
              <a:latin typeface="Arial"/>
            </a:endParaRPr>
          </a:p>
          <a:p>
            <a:pPr lvl="0">
              <a:spcAft>
                <a:spcPts val="600"/>
              </a:spcAft>
              <a:buFont typeface="Wingdings" panose="05000000000000000000" pitchFamily="2" charset="2"/>
              <a:buChar char="q"/>
              <a:defRPr/>
            </a:pPr>
            <a:r>
              <a:rPr lang="en-US" sz="2300" b="0" kern="0" dirty="0">
                <a:solidFill>
                  <a:srgbClr val="000000"/>
                </a:solidFill>
                <a:latin typeface="Arial"/>
              </a:rPr>
              <a:t>Misreading and </a:t>
            </a:r>
            <a:r>
              <a:rPr lang="en-US" sz="2300" b="0" kern="0" dirty="0" smtClean="0">
                <a:solidFill>
                  <a:srgbClr val="000000"/>
                </a:solidFill>
                <a:latin typeface="Arial"/>
              </a:rPr>
              <a:t>Faking.</a:t>
            </a:r>
            <a:endParaRPr lang="en-US" sz="2300" b="0" kern="0" dirty="0">
              <a:solidFill>
                <a:srgbClr val="000000"/>
              </a:solidFill>
              <a:latin typeface="Arial"/>
            </a:endParaRPr>
          </a:p>
          <a:p>
            <a:pPr lvl="0">
              <a:spcAft>
                <a:spcPts val="600"/>
              </a:spcAft>
              <a:buFont typeface="Wingdings" panose="05000000000000000000" pitchFamily="2" charset="2"/>
              <a:buChar char="q"/>
              <a:defRPr/>
            </a:pPr>
            <a:r>
              <a:rPr lang="en-US" sz="2300" b="0" kern="0" dirty="0">
                <a:solidFill>
                  <a:srgbClr val="000000"/>
                </a:solidFill>
                <a:latin typeface="Arial"/>
              </a:rPr>
              <a:t>Developing Your Business Etiquette.</a:t>
            </a:r>
          </a:p>
          <a:p>
            <a:pPr lvl="0">
              <a:spcAft>
                <a:spcPts val="600"/>
              </a:spcAft>
              <a:buFont typeface="Wingdings" panose="05000000000000000000" pitchFamily="2" charset="2"/>
              <a:buChar char="q"/>
              <a:defRPr/>
            </a:pPr>
            <a:r>
              <a:rPr lang="en-US" sz="2300" b="0" kern="0" dirty="0">
                <a:solidFill>
                  <a:srgbClr val="000000"/>
                </a:solidFill>
                <a:latin typeface="Arial"/>
              </a:rPr>
              <a:t>How to communicate online.</a:t>
            </a:r>
          </a:p>
          <a:p>
            <a:pPr lvl="0">
              <a:spcAft>
                <a:spcPts val="600"/>
              </a:spcAft>
              <a:buFont typeface="Wingdings" panose="05000000000000000000" pitchFamily="2" charset="2"/>
              <a:buChar char="q"/>
              <a:defRPr/>
            </a:pPr>
            <a:r>
              <a:rPr lang="en-US" sz="2300" b="0" kern="0" dirty="0">
                <a:solidFill>
                  <a:srgbClr val="000000"/>
                </a:solidFill>
                <a:latin typeface="Arial"/>
              </a:rPr>
              <a:t>Business </a:t>
            </a:r>
            <a:r>
              <a:rPr lang="en-US" sz="2300" b="0" kern="0" dirty="0" smtClean="0">
                <a:solidFill>
                  <a:srgbClr val="000000"/>
                </a:solidFill>
                <a:latin typeface="Arial"/>
              </a:rPr>
              <a:t>Etiquette.</a:t>
            </a:r>
            <a:endParaRPr lang="en-US" sz="2300" b="0" kern="0" dirty="0">
              <a:solidFill>
                <a:srgbClr val="000000"/>
              </a:solidFill>
              <a:latin typeface="Arial"/>
            </a:endParaRPr>
          </a:p>
        </p:txBody>
      </p:sp>
      <p:sp>
        <p:nvSpPr>
          <p:cNvPr id="3" name="Rectangle 2"/>
          <p:cNvSpPr/>
          <p:nvPr/>
        </p:nvSpPr>
        <p:spPr>
          <a:xfrm>
            <a:off x="8209700" y="2363505"/>
            <a:ext cx="3951010" cy="3970318"/>
          </a:xfrm>
          <a:prstGeom prst="rect">
            <a:avLst/>
          </a:prstGeom>
        </p:spPr>
        <p:txBody>
          <a:bodyPr wrap="square">
            <a:spAutoFit/>
          </a:bodyPr>
          <a:lstStyle/>
          <a:p>
            <a:pPr marL="342900" indent="-342900" algn="r" rtl="1">
              <a:lnSpc>
                <a:spcPct val="150000"/>
              </a:lnSpc>
              <a:buFont typeface="Wingdings" panose="05000000000000000000" pitchFamily="2" charset="2"/>
              <a:buChar char="q"/>
            </a:pPr>
            <a:r>
              <a:rPr lang="ar-EG" sz="2400" dirty="0"/>
              <a:t>فئات التواصل غير </a:t>
            </a:r>
            <a:r>
              <a:rPr lang="ar-EG" sz="2400" dirty="0" smtClean="0"/>
              <a:t>اللفظي.</a:t>
            </a:r>
          </a:p>
          <a:p>
            <a:pPr marL="342900" indent="-342900" algn="r" rtl="1">
              <a:lnSpc>
                <a:spcPct val="150000"/>
              </a:lnSpc>
              <a:buFont typeface="Wingdings" panose="05000000000000000000" pitchFamily="2" charset="2"/>
              <a:buChar char="q"/>
            </a:pPr>
            <a:r>
              <a:rPr lang="ar-EG" sz="2400" dirty="0" smtClean="0"/>
              <a:t>تحديد </a:t>
            </a:r>
            <a:r>
              <a:rPr lang="ar-EG" sz="2400" dirty="0"/>
              <a:t>الإشارات غير اللفظية</a:t>
            </a:r>
            <a:r>
              <a:rPr lang="ar-EG" sz="2400" dirty="0" smtClean="0"/>
              <a:t>.</a:t>
            </a:r>
          </a:p>
          <a:p>
            <a:pPr marL="342900" indent="-342900" algn="r" rtl="1">
              <a:lnSpc>
                <a:spcPct val="150000"/>
              </a:lnSpc>
              <a:buFont typeface="Wingdings" panose="05000000000000000000" pitchFamily="2" charset="2"/>
              <a:buChar char="q"/>
            </a:pPr>
            <a:r>
              <a:rPr lang="ar-EG" sz="2400" dirty="0"/>
              <a:t>الإيماءات </a:t>
            </a:r>
            <a:r>
              <a:rPr lang="ar-EG" sz="2400" dirty="0" smtClean="0"/>
              <a:t>والمواقف.</a:t>
            </a:r>
          </a:p>
          <a:p>
            <a:pPr marL="342900" indent="-342900" algn="r" rtl="1">
              <a:lnSpc>
                <a:spcPct val="150000"/>
              </a:lnSpc>
              <a:buFont typeface="Wingdings" panose="05000000000000000000" pitchFamily="2" charset="2"/>
              <a:buChar char="q"/>
            </a:pPr>
            <a:r>
              <a:rPr lang="ar-EG" sz="2400" dirty="0" smtClean="0"/>
              <a:t>القراءة </a:t>
            </a:r>
            <a:r>
              <a:rPr lang="ar-EG" sz="2400" dirty="0"/>
              <a:t>الخاطئة </a:t>
            </a:r>
            <a:r>
              <a:rPr lang="ar-EG" sz="2400" dirty="0" smtClean="0"/>
              <a:t>والتزييف.</a:t>
            </a:r>
          </a:p>
          <a:p>
            <a:pPr marL="342900" indent="-342900" algn="r" rtl="1">
              <a:lnSpc>
                <a:spcPct val="150000"/>
              </a:lnSpc>
              <a:buFont typeface="Wingdings" panose="05000000000000000000" pitchFamily="2" charset="2"/>
              <a:buChar char="q"/>
            </a:pPr>
            <a:r>
              <a:rPr lang="ar-EG" sz="2400" dirty="0" smtClean="0"/>
              <a:t>تطوير </a:t>
            </a:r>
            <a:r>
              <a:rPr lang="ar-EG" sz="2400" dirty="0"/>
              <a:t>آداب العمل</a:t>
            </a:r>
            <a:r>
              <a:rPr lang="ar-EG" sz="2400" dirty="0" smtClean="0"/>
              <a:t>.</a:t>
            </a:r>
          </a:p>
          <a:p>
            <a:pPr marL="342900" indent="-342900" algn="r" rtl="1">
              <a:lnSpc>
                <a:spcPct val="150000"/>
              </a:lnSpc>
              <a:buFont typeface="Wingdings" panose="05000000000000000000" pitchFamily="2" charset="2"/>
              <a:buChar char="q"/>
            </a:pPr>
            <a:r>
              <a:rPr lang="ar-EG" sz="2400" dirty="0" smtClean="0"/>
              <a:t>كيفية </a:t>
            </a:r>
            <a:r>
              <a:rPr lang="ar-EG" sz="2400" dirty="0"/>
              <a:t>التواصل عبر الإنترنت</a:t>
            </a:r>
            <a:r>
              <a:rPr lang="ar-EG" sz="2400" dirty="0" smtClean="0"/>
              <a:t>.</a:t>
            </a:r>
          </a:p>
          <a:p>
            <a:pPr marL="342900" indent="-342900" algn="r" rtl="1">
              <a:lnSpc>
                <a:spcPct val="150000"/>
              </a:lnSpc>
              <a:buFont typeface="Wingdings" panose="05000000000000000000" pitchFamily="2" charset="2"/>
              <a:buChar char="q"/>
            </a:pPr>
            <a:r>
              <a:rPr lang="ar-EG" sz="2400" dirty="0" smtClean="0"/>
              <a:t>آداب </a:t>
            </a:r>
            <a:r>
              <a:rPr lang="ar-EG" sz="2400" dirty="0"/>
              <a:t>العمل.</a:t>
            </a:r>
          </a:p>
        </p:txBody>
      </p:sp>
    </p:spTree>
    <p:extLst>
      <p:ext uri="{BB962C8B-B14F-4D97-AF65-F5344CB8AC3E}">
        <p14:creationId xmlns:p14="http://schemas.microsoft.com/office/powerpoint/2010/main" val="4969562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 calcmode="lin" valueType="num">
                                      <p:cBhvr additive="base">
                                        <p:cTn id="7" dur="500" fill="hold"/>
                                        <p:tgtEl>
                                          <p:spTgt spid="1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3">
                                            <p:txEl>
                                              <p:pRg st="1" end="1"/>
                                            </p:txEl>
                                          </p:spTgt>
                                        </p:tgtEl>
                                        <p:attrNameLst>
                                          <p:attrName>style.visibility</p:attrName>
                                        </p:attrNameLst>
                                      </p:cBhvr>
                                      <p:to>
                                        <p:strVal val="visible"/>
                                      </p:to>
                                    </p:set>
                                    <p:anim calcmode="lin" valueType="num">
                                      <p:cBhvr additive="base">
                                        <p:cTn id="13" dur="500" fill="hold"/>
                                        <p:tgtEl>
                                          <p:spTgt spid="1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3">
                                            <p:txEl>
                                              <p:pRg st="2" end="2"/>
                                            </p:txEl>
                                          </p:spTgt>
                                        </p:tgtEl>
                                        <p:attrNameLst>
                                          <p:attrName>style.visibility</p:attrName>
                                        </p:attrNameLst>
                                      </p:cBhvr>
                                      <p:to>
                                        <p:strVal val="visible"/>
                                      </p:to>
                                    </p:set>
                                    <p:anim calcmode="lin" valueType="num">
                                      <p:cBhvr additive="base">
                                        <p:cTn id="19" dur="500" fill="hold"/>
                                        <p:tgtEl>
                                          <p:spTgt spid="1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3">
                                            <p:txEl>
                                              <p:pRg st="3" end="3"/>
                                            </p:txEl>
                                          </p:spTgt>
                                        </p:tgtEl>
                                        <p:attrNameLst>
                                          <p:attrName>style.visibility</p:attrName>
                                        </p:attrNameLst>
                                      </p:cBhvr>
                                      <p:to>
                                        <p:strVal val="visible"/>
                                      </p:to>
                                    </p:set>
                                    <p:anim calcmode="lin" valueType="num">
                                      <p:cBhvr additive="base">
                                        <p:cTn id="25" dur="500" fill="hold"/>
                                        <p:tgtEl>
                                          <p:spTgt spid="1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3">
                                            <p:txEl>
                                              <p:pRg st="4" end="4"/>
                                            </p:txEl>
                                          </p:spTgt>
                                        </p:tgtEl>
                                        <p:attrNameLst>
                                          <p:attrName>style.visibility</p:attrName>
                                        </p:attrNameLst>
                                      </p:cBhvr>
                                      <p:to>
                                        <p:strVal val="visible"/>
                                      </p:to>
                                    </p:set>
                                    <p:anim calcmode="lin" valueType="num">
                                      <p:cBhvr additive="base">
                                        <p:cTn id="31" dur="500" fill="hold"/>
                                        <p:tgtEl>
                                          <p:spTgt spid="1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3">
                                            <p:txEl>
                                              <p:pRg st="5" end="5"/>
                                            </p:txEl>
                                          </p:spTgt>
                                        </p:tgtEl>
                                        <p:attrNameLst>
                                          <p:attrName>style.visibility</p:attrName>
                                        </p:attrNameLst>
                                      </p:cBhvr>
                                      <p:to>
                                        <p:strVal val="visible"/>
                                      </p:to>
                                    </p:set>
                                    <p:anim calcmode="lin" valueType="num">
                                      <p:cBhvr additive="base">
                                        <p:cTn id="37" dur="500" fill="hold"/>
                                        <p:tgtEl>
                                          <p:spTgt spid="1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13">
                                            <p:txEl>
                                              <p:pRg st="6" end="6"/>
                                            </p:txEl>
                                          </p:spTgt>
                                        </p:tgtEl>
                                        <p:attrNameLst>
                                          <p:attrName>style.visibility</p:attrName>
                                        </p:attrNameLst>
                                      </p:cBhvr>
                                      <p:to>
                                        <p:strVal val="visible"/>
                                      </p:to>
                                    </p:set>
                                    <p:anim calcmode="lin" valueType="num">
                                      <p:cBhvr additive="base">
                                        <p:cTn id="43" dur="500" fill="hold"/>
                                        <p:tgtEl>
                                          <p:spTgt spid="1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1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888443"/>
            <a:ext cx="7327538"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Categories of Nonverbal Communication </a:t>
            </a:r>
          </a:p>
          <a:p>
            <a:r>
              <a:rPr lang="ar-EG" sz="2400" b="1" dirty="0">
                <a:solidFill>
                  <a:srgbClr val="00B0F0"/>
                </a:solidFill>
                <a:latin typeface="Alexandria" charset="0"/>
                <a:cs typeface="Alexandria" charset="0"/>
              </a:rPr>
              <a:t>فئات الاتصال غير اللفظي</a:t>
            </a:r>
          </a:p>
        </p:txBody>
      </p:sp>
      <p:sp>
        <p:nvSpPr>
          <p:cNvPr id="24" name="TextBox 23">
            <a:extLst>
              <a:ext uri="{FF2B5EF4-FFF2-40B4-BE49-F238E27FC236}">
                <a16:creationId xmlns:a16="http://schemas.microsoft.com/office/drawing/2014/main" id="{5A822845-A67E-180E-E91A-535EE0C7664B}"/>
              </a:ext>
            </a:extLst>
          </p:cNvPr>
          <p:cNvSpPr txBox="1"/>
          <p:nvPr/>
        </p:nvSpPr>
        <p:spPr>
          <a:xfrm>
            <a:off x="942309" y="2492873"/>
            <a:ext cx="10117577" cy="3431709"/>
          </a:xfrm>
          <a:prstGeom prst="rect">
            <a:avLst/>
          </a:prstGeom>
          <a:noFill/>
        </p:spPr>
        <p:txBody>
          <a:bodyPr wrap="square">
            <a:spAutoFit/>
          </a:bodyPr>
          <a:lstStyle/>
          <a:p>
            <a:pPr lvl="0" fontAlgn="base">
              <a:spcBef>
                <a:spcPct val="0"/>
              </a:spcBef>
              <a:spcAft>
                <a:spcPts val="600"/>
              </a:spcAft>
              <a:defRPr/>
            </a:pPr>
            <a:r>
              <a:rPr lang="en-US" sz="2400" b="1" u="sng" kern="0" dirty="0">
                <a:solidFill>
                  <a:srgbClr val="000000"/>
                </a:solidFill>
              </a:rPr>
              <a:t>Pay attention that: </a:t>
            </a:r>
            <a:endParaRPr lang="en-US" sz="2400" b="1" u="sng" kern="0" dirty="0" smtClean="0">
              <a:solidFill>
                <a:srgbClr val="000000"/>
              </a:solidFill>
            </a:endParaRPr>
          </a:p>
          <a:p>
            <a:pPr marL="342900" lvl="0" indent="-342900" fontAlgn="base">
              <a:spcBef>
                <a:spcPct val="0"/>
              </a:spcBef>
              <a:spcAft>
                <a:spcPts val="600"/>
              </a:spcAft>
              <a:buFont typeface="Wingdings" panose="05000000000000000000" pitchFamily="2" charset="2"/>
              <a:buChar char="q"/>
              <a:defRPr/>
            </a:pPr>
            <a:r>
              <a:rPr lang="en-US" sz="2400" kern="0" dirty="0">
                <a:solidFill>
                  <a:srgbClr val="000000"/>
                </a:solidFill>
              </a:rPr>
              <a:t>Nonverbal signals are powerful, they aren’t infallible The range and variety of nonverbal signals is almost endless.</a:t>
            </a:r>
          </a:p>
          <a:p>
            <a:pPr marL="342900" lvl="0" indent="-342900" fontAlgn="base">
              <a:spcBef>
                <a:spcPct val="0"/>
              </a:spcBef>
              <a:spcAft>
                <a:spcPts val="600"/>
              </a:spcAft>
              <a:buFont typeface="Wingdings" panose="05000000000000000000" pitchFamily="2" charset="2"/>
              <a:buChar char="q"/>
              <a:defRPr/>
            </a:pPr>
            <a:r>
              <a:rPr lang="en-US" sz="2400" kern="0" dirty="0">
                <a:solidFill>
                  <a:srgbClr val="000000"/>
                </a:solidFill>
              </a:rPr>
              <a:t>you can understand the basics by studying six general categories</a:t>
            </a:r>
            <a:r>
              <a:rPr lang="en-US" sz="2400" kern="0" dirty="0" smtClean="0">
                <a:solidFill>
                  <a:srgbClr val="000000"/>
                </a:solidFill>
              </a:rPr>
              <a:t>.</a:t>
            </a:r>
          </a:p>
          <a:p>
            <a:pPr lvl="0" algn="r" rtl="1" fontAlgn="base">
              <a:spcBef>
                <a:spcPct val="0"/>
              </a:spcBef>
              <a:spcAft>
                <a:spcPts val="600"/>
              </a:spcAft>
              <a:defRPr/>
            </a:pPr>
            <a:r>
              <a:rPr lang="ar-EG" sz="2400" b="1" u="sng" kern="0" dirty="0">
                <a:solidFill>
                  <a:srgbClr val="000000"/>
                </a:solidFill>
              </a:rPr>
              <a:t>انتبه إلى أن: </a:t>
            </a:r>
            <a:endParaRPr lang="ar-EG" sz="2400" b="1" u="sng" kern="0" dirty="0" smtClean="0">
              <a:solidFill>
                <a:srgbClr val="000000"/>
              </a:solidFill>
            </a:endParaRPr>
          </a:p>
          <a:p>
            <a:pPr marL="342900" lvl="0" indent="-342900" algn="justLow" rtl="1" fontAlgn="base">
              <a:spcBef>
                <a:spcPct val="0"/>
              </a:spcBef>
              <a:spcAft>
                <a:spcPts val="600"/>
              </a:spcAft>
              <a:buFont typeface="Wingdings" panose="05000000000000000000" pitchFamily="2" charset="2"/>
              <a:buChar char="q"/>
              <a:defRPr/>
            </a:pPr>
            <a:r>
              <a:rPr lang="ar-EG" sz="2400" kern="0" dirty="0" smtClean="0">
                <a:solidFill>
                  <a:srgbClr val="000000"/>
                </a:solidFill>
              </a:rPr>
              <a:t>الإشارات </a:t>
            </a:r>
            <a:r>
              <a:rPr lang="ar-EG" sz="2400" kern="0" dirty="0">
                <a:solidFill>
                  <a:srgbClr val="000000"/>
                </a:solidFill>
              </a:rPr>
              <a:t>غير اللفظية قوية، وليست معصومة من الخطأ. نطاق وتنوع الإشارات غير اللفظية لا حدود له تقريبًا. </a:t>
            </a:r>
            <a:endParaRPr lang="ar-EG" sz="2400" kern="0" dirty="0" smtClean="0">
              <a:solidFill>
                <a:srgbClr val="000000"/>
              </a:solidFill>
            </a:endParaRPr>
          </a:p>
          <a:p>
            <a:pPr marL="342900" lvl="0" indent="-342900" algn="justLow" rtl="1" fontAlgn="base">
              <a:spcBef>
                <a:spcPct val="0"/>
              </a:spcBef>
              <a:spcAft>
                <a:spcPts val="600"/>
              </a:spcAft>
              <a:buFont typeface="Wingdings" panose="05000000000000000000" pitchFamily="2" charset="2"/>
              <a:buChar char="q"/>
              <a:defRPr/>
            </a:pPr>
            <a:r>
              <a:rPr lang="ar-EG" sz="2400" kern="0" dirty="0" smtClean="0">
                <a:solidFill>
                  <a:srgbClr val="000000"/>
                </a:solidFill>
              </a:rPr>
              <a:t>يمكنك </a:t>
            </a:r>
            <a:r>
              <a:rPr lang="ar-EG" sz="2400" kern="0" dirty="0">
                <a:solidFill>
                  <a:srgbClr val="000000"/>
                </a:solidFill>
              </a:rPr>
              <a:t>فهم الأساسيات من خلال دراسة ست فئات عامة</a:t>
            </a:r>
            <a:r>
              <a:rPr lang="ar-EG" sz="2400" kern="0" dirty="0" smtClean="0">
                <a:solidFill>
                  <a:srgbClr val="000000"/>
                </a:solidFill>
              </a:rPr>
              <a:t>.</a:t>
            </a:r>
            <a:endParaRPr lang="en-US" sz="2400" kern="0" dirty="0">
              <a:solidFill>
                <a:srgbClr val="000000"/>
              </a:solidFill>
            </a:endParaRPr>
          </a:p>
        </p:txBody>
      </p:sp>
    </p:spTree>
    <p:extLst>
      <p:ext uri="{BB962C8B-B14F-4D97-AF65-F5344CB8AC3E}">
        <p14:creationId xmlns:p14="http://schemas.microsoft.com/office/powerpoint/2010/main" val="2233328408"/>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1516" y="1530201"/>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50973" y="2785639"/>
            <a:ext cx="4222539" cy="1596014"/>
          </a:xfrm>
          <a:prstGeom prst="rect">
            <a:avLst/>
          </a:prstGeom>
        </p:spPr>
        <p:txBody>
          <a:bodyPr wrap="square">
            <a:spAutoFit/>
          </a:bodyPr>
          <a:lstStyle/>
          <a:p>
            <a:pPr>
              <a:lnSpc>
                <a:spcPct val="120000"/>
              </a:lnSpc>
            </a:pPr>
            <a:r>
              <a:rPr lang="en-US" sz="2800" dirty="0">
                <a:solidFill>
                  <a:schemeClr val="bg1"/>
                </a:solidFill>
                <a:latin typeface="Alexandria" charset="0"/>
                <a:cs typeface="Alexandria" charset="0"/>
              </a:rPr>
              <a:t>Categories of Nonverbal Communication </a:t>
            </a:r>
            <a:endParaRPr lang="en-US" sz="2800" dirty="0" smtClean="0">
              <a:solidFill>
                <a:schemeClr val="bg1"/>
              </a:solidFill>
              <a:latin typeface="Alexandria" charset="0"/>
              <a:cs typeface="Alexandria" charset="0"/>
            </a:endParaRPr>
          </a:p>
          <a:p>
            <a:pPr>
              <a:lnSpc>
                <a:spcPct val="120000"/>
              </a:lnSpc>
            </a:pPr>
            <a:r>
              <a:rPr lang="ar-EG" sz="2800" dirty="0">
                <a:solidFill>
                  <a:schemeClr val="bg1"/>
                </a:solidFill>
                <a:latin typeface="Alexandria" charset="0"/>
                <a:cs typeface="Alexandria" charset="0"/>
              </a:rPr>
              <a:t>فئات </a:t>
            </a:r>
            <a:r>
              <a:rPr lang="ar-EG" sz="2800" dirty="0" smtClean="0">
                <a:solidFill>
                  <a:schemeClr val="bg1"/>
                </a:solidFill>
                <a:latin typeface="Alexandria" charset="0"/>
                <a:cs typeface="Alexandria" charset="0"/>
              </a:rPr>
              <a:t>التواصل </a:t>
            </a:r>
            <a:r>
              <a:rPr lang="ar-EG" sz="2800" dirty="0">
                <a:solidFill>
                  <a:schemeClr val="bg1"/>
                </a:solidFill>
                <a:latin typeface="Alexandria" charset="0"/>
                <a:cs typeface="Alexandria" charset="0"/>
              </a:rPr>
              <a:t>غير اللفظي</a:t>
            </a:r>
            <a:endParaRPr lang="en-US" sz="2800" dirty="0">
              <a:solidFill>
                <a:schemeClr val="bg1"/>
              </a:solidFill>
              <a:latin typeface="Alexandria" charset="0"/>
              <a:cs typeface="Alexandria" charset="0"/>
            </a:endParaRPr>
          </a:p>
        </p:txBody>
      </p:sp>
      <p:grpSp>
        <p:nvGrpSpPr>
          <p:cNvPr id="10" name="Group 9"/>
          <p:cNvGrpSpPr/>
          <p:nvPr/>
        </p:nvGrpSpPr>
        <p:grpSpPr>
          <a:xfrm>
            <a:off x="5642969" y="2104457"/>
            <a:ext cx="5752053" cy="3266048"/>
            <a:chOff x="5641526" y="3499567"/>
            <a:chExt cx="5752053" cy="3266048"/>
          </a:xfrm>
        </p:grpSpPr>
        <p:sp>
          <p:nvSpPr>
            <p:cNvPr id="7" name="Rectangle 6"/>
            <p:cNvSpPr/>
            <p:nvPr/>
          </p:nvSpPr>
          <p:spPr>
            <a:xfrm>
              <a:off x="6310823" y="6057729"/>
              <a:ext cx="4747323" cy="707886"/>
            </a:xfrm>
            <a:prstGeom prst="rect">
              <a:avLst/>
            </a:prstGeom>
          </p:spPr>
          <p:txBody>
            <a:bodyPr wrap="square">
              <a:spAutoFit/>
            </a:bodyPr>
            <a:lstStyle/>
            <a:p>
              <a:pPr algn="ctr"/>
              <a:r>
                <a:rPr lang="en-US" sz="2000" dirty="0" smtClean="0">
                  <a:solidFill>
                    <a:srgbClr val="203E5F"/>
                  </a:solidFill>
                </a:rPr>
                <a:t>MGM 223</a:t>
              </a:r>
              <a:endParaRPr lang="en-US" sz="2000" dirty="0">
                <a:solidFill>
                  <a:srgbClr val="203E5F"/>
                </a:solidFill>
              </a:endParaRPr>
            </a:p>
            <a:p>
              <a:pPr algn="ctr"/>
              <a:r>
                <a:rPr lang="en-US" sz="2000" dirty="0" smtClean="0">
                  <a:solidFill>
                    <a:srgbClr val="203E5F"/>
                  </a:solidFill>
                </a:rPr>
                <a:t>Presentation and Writing Skills </a:t>
              </a:r>
              <a:endParaRPr lang="en-US" sz="2000" dirty="0">
                <a:solidFill>
                  <a:srgbClr val="203E5F"/>
                </a:solidFill>
              </a:endParaRPr>
            </a:p>
          </p:txBody>
        </p:sp>
        <p:sp>
          <p:nvSpPr>
            <p:cNvPr id="17" name="TextBox 16"/>
            <p:cNvSpPr txBox="1"/>
            <p:nvPr/>
          </p:nvSpPr>
          <p:spPr>
            <a:xfrm>
              <a:off x="6847263" y="3996751"/>
              <a:ext cx="4546316" cy="1754326"/>
            </a:xfrm>
            <a:prstGeom prst="rect">
              <a:avLst/>
            </a:prstGeom>
            <a:noFill/>
          </p:spPr>
          <p:txBody>
            <a:bodyPr wrap="square" rtlCol="0">
              <a:spAutoFit/>
            </a:bodyPr>
            <a:lstStyle/>
            <a:p>
              <a:r>
                <a:rPr lang="en-US" sz="2000" b="1" dirty="0">
                  <a:solidFill>
                    <a:srgbClr val="00B0F0"/>
                  </a:solidFill>
                  <a:latin typeface="Alexandria" charset="0"/>
                  <a:cs typeface="Alexandria" charset="0"/>
                </a:rPr>
                <a:t>Categories of nonverbal messages and business Etiquette in the online communication</a:t>
              </a:r>
            </a:p>
            <a:p>
              <a:pPr algn="ctr" rtl="1"/>
              <a:r>
                <a:rPr lang="ar-EG" sz="2400" b="1" dirty="0">
                  <a:solidFill>
                    <a:srgbClr val="00B0F0"/>
                  </a:solidFill>
                  <a:latin typeface="Alexandria" charset="0"/>
                  <a:cs typeface="Alexandria" charset="0"/>
                </a:rPr>
                <a:t>فئات الرسائل غير اللفظية وآداب التعامل في التواصل عبر الإنترنت</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06</a:t>
                </a:r>
                <a:endParaRPr lang="en-US" sz="3600" b="1" dirty="0">
                  <a:solidFill>
                    <a:schemeClr val="bg1"/>
                  </a:solidFill>
                  <a:latin typeface="Alexandria" charset="0"/>
                  <a:cs typeface="Alexandria" charset="0"/>
                </a:endParaRP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6</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756635027"/>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888443"/>
            <a:ext cx="7327538" cy="830997"/>
          </a:xfrm>
          <a:prstGeom prst="rect">
            <a:avLst/>
          </a:prstGeom>
          <a:noFill/>
        </p:spPr>
        <p:txBody>
          <a:bodyPr wrap="square" rtlCol="0">
            <a:spAutoFit/>
          </a:bodyPr>
          <a:lstStyle/>
          <a:p>
            <a:r>
              <a:rPr lang="en-US" sz="2400" b="1" dirty="0" smtClean="0">
                <a:solidFill>
                  <a:srgbClr val="00B0F0"/>
                </a:solidFill>
                <a:latin typeface="Alexandria" charset="0"/>
                <a:cs typeface="Alexandria" charset="0"/>
              </a:rPr>
              <a:t>1. Universal </a:t>
            </a:r>
            <a:r>
              <a:rPr lang="en-US" sz="2400" b="1" dirty="0">
                <a:solidFill>
                  <a:srgbClr val="00B0F0"/>
                </a:solidFill>
                <a:latin typeface="Alexandria" charset="0"/>
                <a:cs typeface="Alexandria" charset="0"/>
              </a:rPr>
              <a:t>Gestures</a:t>
            </a:r>
          </a:p>
          <a:p>
            <a:pPr rtl="1"/>
            <a:r>
              <a:rPr lang="ar-EG" sz="2400" b="1" dirty="0" smtClean="0">
                <a:solidFill>
                  <a:srgbClr val="00B0F0"/>
                </a:solidFill>
                <a:latin typeface="Alexandria" charset="0"/>
                <a:cs typeface="Alexandria" charset="0"/>
              </a:rPr>
              <a:t>1. الإيماءات </a:t>
            </a:r>
            <a:r>
              <a:rPr lang="ar-EG" sz="2400" b="1" dirty="0">
                <a:solidFill>
                  <a:srgbClr val="00B0F0"/>
                </a:solidFill>
                <a:latin typeface="Alexandria" charset="0"/>
                <a:cs typeface="Alexandria" charset="0"/>
              </a:rPr>
              <a:t>العالمية</a:t>
            </a:r>
          </a:p>
        </p:txBody>
      </p:sp>
      <p:sp>
        <p:nvSpPr>
          <p:cNvPr id="24" name="TextBox 23">
            <a:extLst>
              <a:ext uri="{FF2B5EF4-FFF2-40B4-BE49-F238E27FC236}">
                <a16:creationId xmlns:a16="http://schemas.microsoft.com/office/drawing/2014/main" id="{5A822845-A67E-180E-E91A-535EE0C7664B}"/>
              </a:ext>
            </a:extLst>
          </p:cNvPr>
          <p:cNvSpPr txBox="1"/>
          <p:nvPr/>
        </p:nvSpPr>
        <p:spPr>
          <a:xfrm>
            <a:off x="942310" y="2260649"/>
            <a:ext cx="7229234" cy="3970318"/>
          </a:xfrm>
          <a:prstGeom prst="rect">
            <a:avLst/>
          </a:prstGeom>
          <a:noFill/>
        </p:spPr>
        <p:txBody>
          <a:bodyPr wrap="square">
            <a:spAutoFit/>
          </a:bodyPr>
          <a:lstStyle/>
          <a:p>
            <a:pPr marL="457200" lvl="0" indent="-457200" algn="just" fontAlgn="base">
              <a:spcBef>
                <a:spcPct val="0"/>
              </a:spcBef>
              <a:spcAft>
                <a:spcPts val="2400"/>
              </a:spcAft>
              <a:buFont typeface="Wingdings" panose="05000000000000000000" pitchFamily="2" charset="2"/>
              <a:buChar char="q"/>
              <a:defRPr/>
            </a:pPr>
            <a:r>
              <a:rPr lang="en-US" sz="2400" kern="0" dirty="0">
                <a:solidFill>
                  <a:srgbClr val="000000"/>
                </a:solidFill>
              </a:rPr>
              <a:t>the following gesture consists of pulling the sides of the mouth upwards and usually showing the teeth.</a:t>
            </a:r>
          </a:p>
          <a:p>
            <a:pPr marL="457200" lvl="0" indent="-457200" fontAlgn="base">
              <a:spcBef>
                <a:spcPct val="0"/>
              </a:spcBef>
              <a:spcAft>
                <a:spcPts val="2400"/>
              </a:spcAft>
              <a:buFont typeface="Wingdings" panose="05000000000000000000" pitchFamily="2" charset="2"/>
              <a:buChar char="q"/>
              <a:defRPr/>
            </a:pPr>
            <a:r>
              <a:rPr lang="en-US" sz="2400" kern="0" dirty="0">
                <a:solidFill>
                  <a:srgbClr val="000000"/>
                </a:solidFill>
              </a:rPr>
              <a:t>This gesture is universally known as Smiling and is recognized by just about anyone from any culture. </a:t>
            </a:r>
            <a:endParaRPr lang="en-US" sz="2400" kern="0" dirty="0" smtClean="0">
              <a:solidFill>
                <a:srgbClr val="000000"/>
              </a:solidFill>
            </a:endParaRPr>
          </a:p>
          <a:p>
            <a:pPr marL="457200" lvl="0" indent="-457200" algn="r" rtl="1" fontAlgn="base">
              <a:spcBef>
                <a:spcPct val="0"/>
              </a:spcBef>
              <a:spcAft>
                <a:spcPts val="2400"/>
              </a:spcAft>
              <a:buFont typeface="Wingdings" panose="05000000000000000000" pitchFamily="2" charset="2"/>
              <a:buChar char="q"/>
              <a:defRPr/>
            </a:pPr>
            <a:r>
              <a:rPr lang="ar-EG" sz="2400" kern="0" dirty="0">
                <a:solidFill>
                  <a:srgbClr val="000000"/>
                </a:solidFill>
              </a:rPr>
              <a:t>تتمثل </a:t>
            </a:r>
            <a:r>
              <a:rPr lang="ar-EG" sz="2400" kern="0" dirty="0" smtClean="0">
                <a:solidFill>
                  <a:srgbClr val="000000"/>
                </a:solidFill>
              </a:rPr>
              <a:t>الإيماءة </a:t>
            </a:r>
            <a:r>
              <a:rPr lang="ar-EG" sz="2400" kern="0" dirty="0">
                <a:solidFill>
                  <a:srgbClr val="000000"/>
                </a:solidFill>
              </a:rPr>
              <a:t>التالية في رفع جانبي الفم لأعلى، وعادةً ما تُظهر الأسنان</a:t>
            </a:r>
            <a:r>
              <a:rPr lang="ar-EG" sz="2400" kern="0" dirty="0" smtClean="0">
                <a:solidFill>
                  <a:srgbClr val="000000"/>
                </a:solidFill>
              </a:rPr>
              <a:t>.</a:t>
            </a:r>
          </a:p>
          <a:p>
            <a:pPr marL="457200" lvl="0" indent="-457200" algn="r" rtl="1" fontAlgn="base">
              <a:spcBef>
                <a:spcPct val="0"/>
              </a:spcBef>
              <a:spcAft>
                <a:spcPts val="2400"/>
              </a:spcAft>
              <a:buFont typeface="Wingdings" panose="05000000000000000000" pitchFamily="2" charset="2"/>
              <a:buChar char="q"/>
              <a:defRPr/>
            </a:pPr>
            <a:r>
              <a:rPr lang="ar-EG" sz="2400" kern="0" dirty="0" smtClean="0">
                <a:solidFill>
                  <a:srgbClr val="000000"/>
                </a:solidFill>
              </a:rPr>
              <a:t>تُعرف </a:t>
            </a:r>
            <a:r>
              <a:rPr lang="ar-EG" sz="2400" kern="0" dirty="0">
                <a:solidFill>
                  <a:srgbClr val="000000"/>
                </a:solidFill>
              </a:rPr>
              <a:t>هذه الإيماءة عالميًا باسم </a:t>
            </a:r>
            <a:r>
              <a:rPr lang="ar-EG" sz="2400" kern="0" dirty="0" smtClean="0">
                <a:solidFill>
                  <a:srgbClr val="000000"/>
                </a:solidFill>
              </a:rPr>
              <a:t>الابتسامة </a:t>
            </a:r>
            <a:r>
              <a:rPr lang="ar-EG" sz="2400" kern="0" dirty="0">
                <a:solidFill>
                  <a:srgbClr val="000000"/>
                </a:solidFill>
              </a:rPr>
              <a:t>ويمكن لأي شخص تقريبًا من أي ثقافة التعرف </a:t>
            </a:r>
            <a:r>
              <a:rPr lang="ar-EG" sz="2400" kern="0" dirty="0" smtClean="0">
                <a:solidFill>
                  <a:srgbClr val="000000"/>
                </a:solidFill>
              </a:rPr>
              <a:t>عليها.</a:t>
            </a:r>
            <a:endParaRPr lang="en-US" sz="2400" kern="0" dirty="0">
              <a:solidFill>
                <a:srgbClr val="000000"/>
              </a:solidFill>
            </a:endParaRPr>
          </a:p>
        </p:txBody>
      </p:sp>
      <p:pic>
        <p:nvPicPr>
          <p:cNvPr id="10" name="Picture 9">
            <a:extLst>
              <a:ext uri="{FF2B5EF4-FFF2-40B4-BE49-F238E27FC236}">
                <a16:creationId xmlns:a16="http://schemas.microsoft.com/office/drawing/2014/main" id="{8BB82780-BEB0-8641-57B1-DD689F94BE4B}"/>
              </a:ext>
            </a:extLst>
          </p:cNvPr>
          <p:cNvPicPr>
            <a:picLocks noChangeAspect="1"/>
          </p:cNvPicPr>
          <p:nvPr/>
        </p:nvPicPr>
        <p:blipFill rotWithShape="1">
          <a:blip r:embed="rId3"/>
          <a:srcRect l="10486" b="8581"/>
          <a:stretch/>
        </p:blipFill>
        <p:spPr>
          <a:xfrm>
            <a:off x="8627200" y="2495389"/>
            <a:ext cx="2576683" cy="3528899"/>
          </a:xfrm>
          <a:prstGeom prst="rect">
            <a:avLst/>
          </a:prstGeom>
        </p:spPr>
      </p:pic>
    </p:spTree>
    <p:extLst>
      <p:ext uri="{BB962C8B-B14F-4D97-AF65-F5344CB8AC3E}">
        <p14:creationId xmlns:p14="http://schemas.microsoft.com/office/powerpoint/2010/main" val="1682819130"/>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888443"/>
            <a:ext cx="7327538" cy="830997"/>
          </a:xfrm>
          <a:prstGeom prst="rect">
            <a:avLst/>
          </a:prstGeom>
          <a:noFill/>
        </p:spPr>
        <p:txBody>
          <a:bodyPr wrap="square" rtlCol="0">
            <a:spAutoFit/>
          </a:bodyPr>
          <a:lstStyle/>
          <a:p>
            <a:r>
              <a:rPr lang="en-US" sz="2400" b="1" dirty="0" smtClean="0">
                <a:solidFill>
                  <a:srgbClr val="00B0F0"/>
                </a:solidFill>
                <a:latin typeface="Alexandria" charset="0"/>
                <a:cs typeface="Alexandria" charset="0"/>
              </a:rPr>
              <a:t>Universal </a:t>
            </a:r>
            <a:r>
              <a:rPr lang="en-US" sz="2400" b="1" dirty="0">
                <a:solidFill>
                  <a:srgbClr val="00B0F0"/>
                </a:solidFill>
                <a:latin typeface="Alexandria" charset="0"/>
                <a:cs typeface="Alexandria" charset="0"/>
              </a:rPr>
              <a:t>Gestures</a:t>
            </a:r>
          </a:p>
          <a:p>
            <a:pPr rtl="1"/>
            <a:r>
              <a:rPr lang="ar-EG" sz="2400" b="1" dirty="0" smtClean="0">
                <a:solidFill>
                  <a:srgbClr val="00B0F0"/>
                </a:solidFill>
                <a:latin typeface="Alexandria" charset="0"/>
                <a:cs typeface="Alexandria" charset="0"/>
              </a:rPr>
              <a:t>الإيماءات </a:t>
            </a:r>
            <a:r>
              <a:rPr lang="ar-EG" sz="2400" b="1" dirty="0">
                <a:solidFill>
                  <a:srgbClr val="00B0F0"/>
                </a:solidFill>
                <a:latin typeface="Alexandria" charset="0"/>
                <a:cs typeface="Alexandria" charset="0"/>
              </a:rPr>
              <a:t>العالمية</a:t>
            </a:r>
          </a:p>
        </p:txBody>
      </p:sp>
      <p:sp>
        <p:nvSpPr>
          <p:cNvPr id="24" name="TextBox 23">
            <a:extLst>
              <a:ext uri="{FF2B5EF4-FFF2-40B4-BE49-F238E27FC236}">
                <a16:creationId xmlns:a16="http://schemas.microsoft.com/office/drawing/2014/main" id="{5A822845-A67E-180E-E91A-535EE0C7664B}"/>
              </a:ext>
            </a:extLst>
          </p:cNvPr>
          <p:cNvSpPr txBox="1"/>
          <p:nvPr/>
        </p:nvSpPr>
        <p:spPr>
          <a:xfrm>
            <a:off x="942310" y="2260649"/>
            <a:ext cx="7229234" cy="3970318"/>
          </a:xfrm>
          <a:prstGeom prst="rect">
            <a:avLst/>
          </a:prstGeom>
          <a:noFill/>
        </p:spPr>
        <p:txBody>
          <a:bodyPr wrap="square">
            <a:spAutoFit/>
          </a:bodyPr>
          <a:lstStyle/>
          <a:p>
            <a:pPr marL="457200" lvl="0" indent="-457200" algn="just" fontAlgn="base">
              <a:spcBef>
                <a:spcPct val="0"/>
              </a:spcBef>
              <a:spcAft>
                <a:spcPts val="2400"/>
              </a:spcAft>
              <a:buFont typeface="Wingdings" panose="05000000000000000000" pitchFamily="2" charset="2"/>
              <a:buChar char="q"/>
              <a:defRPr/>
            </a:pPr>
            <a:r>
              <a:rPr lang="en-US" sz="2400" kern="0" dirty="0">
                <a:solidFill>
                  <a:srgbClr val="000000"/>
                </a:solidFill>
              </a:rPr>
              <a:t>It is therefore easily recognized regardless of factors such as culture, language, education or nationality. </a:t>
            </a:r>
          </a:p>
          <a:p>
            <a:pPr marL="457200" lvl="0" indent="-457200" algn="just" fontAlgn="base">
              <a:spcBef>
                <a:spcPct val="0"/>
              </a:spcBef>
              <a:spcAft>
                <a:spcPts val="2400"/>
              </a:spcAft>
              <a:buFont typeface="Wingdings" panose="05000000000000000000" pitchFamily="2" charset="2"/>
              <a:buChar char="q"/>
              <a:defRPr/>
            </a:pPr>
            <a:r>
              <a:rPr lang="en-US" sz="2400" kern="0" dirty="0">
                <a:solidFill>
                  <a:srgbClr val="000000"/>
                </a:solidFill>
              </a:rPr>
              <a:t>Recognition of universal gestures greatly increases the efficiency of </a:t>
            </a:r>
            <a:r>
              <a:rPr lang="en-US" sz="2400" kern="0" dirty="0" smtClean="0">
                <a:solidFill>
                  <a:srgbClr val="000000"/>
                </a:solidFill>
              </a:rPr>
              <a:t>our communications. </a:t>
            </a:r>
          </a:p>
          <a:p>
            <a:pPr marL="457200" lvl="0" indent="-457200" algn="justLow" rtl="1" fontAlgn="base">
              <a:spcBef>
                <a:spcPct val="0"/>
              </a:spcBef>
              <a:spcAft>
                <a:spcPts val="2400"/>
              </a:spcAft>
              <a:buFont typeface="Wingdings" panose="05000000000000000000" pitchFamily="2" charset="2"/>
              <a:buChar char="q"/>
              <a:defRPr/>
            </a:pPr>
            <a:r>
              <a:rPr lang="ar-EG" sz="2400" kern="0" dirty="0">
                <a:solidFill>
                  <a:srgbClr val="000000"/>
                </a:solidFill>
              </a:rPr>
              <a:t>لذلك يمكن التعرف </a:t>
            </a:r>
            <a:r>
              <a:rPr lang="ar-EG" sz="2400" kern="0" dirty="0" smtClean="0">
                <a:solidFill>
                  <a:srgbClr val="000000"/>
                </a:solidFill>
              </a:rPr>
              <a:t>عليها </a:t>
            </a:r>
            <a:r>
              <a:rPr lang="ar-EG" sz="2400" kern="0" dirty="0">
                <a:solidFill>
                  <a:srgbClr val="000000"/>
                </a:solidFill>
              </a:rPr>
              <a:t>بسهولة بغض النظر عن عوامل مثل الثقافة، أو اللغة أو التعليم أو </a:t>
            </a:r>
            <a:r>
              <a:rPr lang="ar-EG" sz="2400" kern="0" dirty="0" smtClean="0">
                <a:solidFill>
                  <a:srgbClr val="000000"/>
                </a:solidFill>
              </a:rPr>
              <a:t>الجنسية.</a:t>
            </a:r>
            <a:endParaRPr lang="ar-EG" sz="2400" kern="0" dirty="0" smtClean="0">
              <a:solidFill>
                <a:srgbClr val="000000"/>
              </a:solidFill>
            </a:endParaRPr>
          </a:p>
          <a:p>
            <a:pPr marL="457200" lvl="0" indent="-457200" algn="justLow" rtl="1" fontAlgn="base">
              <a:spcBef>
                <a:spcPct val="0"/>
              </a:spcBef>
              <a:spcAft>
                <a:spcPts val="2400"/>
              </a:spcAft>
              <a:buFont typeface="Wingdings" panose="05000000000000000000" pitchFamily="2" charset="2"/>
              <a:buChar char="q"/>
              <a:defRPr/>
            </a:pPr>
            <a:r>
              <a:rPr lang="ar-EG" sz="2400" kern="0" dirty="0">
                <a:solidFill>
                  <a:srgbClr val="000000"/>
                </a:solidFill>
              </a:rPr>
              <a:t>إن التعرف على الإيماءات العالمية يزيد بشكل كبير من كفاءة </a:t>
            </a:r>
            <a:r>
              <a:rPr lang="ar-EG" sz="2400" kern="0" dirty="0" smtClean="0">
                <a:solidFill>
                  <a:srgbClr val="000000"/>
                </a:solidFill>
              </a:rPr>
              <a:t>اتصالاتنا.</a:t>
            </a:r>
            <a:endParaRPr lang="en-US" sz="2400" kern="0" dirty="0">
              <a:solidFill>
                <a:srgbClr val="000000"/>
              </a:solidFill>
            </a:endParaRPr>
          </a:p>
        </p:txBody>
      </p:sp>
      <p:pic>
        <p:nvPicPr>
          <p:cNvPr id="11" name="Video 2" title="Woman extending hand">
            <a:hlinkClick r:id="" action="ppaction://media"/>
            <a:extLst>
              <a:ext uri="{FF2B5EF4-FFF2-40B4-BE49-F238E27FC236}">
                <a16:creationId xmlns:a16="http://schemas.microsoft.com/office/drawing/2014/main" id="{6BF12918-6197-C368-B902-BB811A2D40B0}"/>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flipH="1">
            <a:off x="8458842" y="2960247"/>
            <a:ext cx="2683859" cy="2276633"/>
          </a:xfrm>
          <a:prstGeom prst="rect">
            <a:avLst/>
          </a:prstGeom>
        </p:spPr>
      </p:pic>
    </p:spTree>
    <p:extLst>
      <p:ext uri="{BB962C8B-B14F-4D97-AF65-F5344CB8AC3E}">
        <p14:creationId xmlns:p14="http://schemas.microsoft.com/office/powerpoint/2010/main" val="4097570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8975"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1"/>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11"/>
                                        </p:tgtEl>
                                      </p:cBhvr>
                                    </p:cmd>
                                  </p:childTnLst>
                                </p:cTn>
                              </p:par>
                            </p:childTnLst>
                          </p:cTn>
                        </p:par>
                      </p:childTnLst>
                    </p:cTn>
                  </p:par>
                </p:childTnLst>
              </p:cTn>
              <p:nextCondLst>
                <p:cond evt="onClick" delay="0">
                  <p:tgtEl>
                    <p:spTgt spid="11"/>
                  </p:tgtEl>
                </p:cond>
              </p:nextCondLst>
            </p:seq>
            <p:video>
              <p:cMediaNode vol="80000" mute="1">
                <p:cTn id="12" repeatCount="indefinite" fill="hold" display="0">
                  <p:stCondLst>
                    <p:cond delay="indefinite"/>
                  </p:stCondLst>
                </p:cTn>
                <p:tgtEl>
                  <p:spTgt spid="11"/>
                </p:tgtEl>
              </p:cMediaNode>
            </p:vide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888443"/>
            <a:ext cx="7327538"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Misreading and </a:t>
            </a:r>
            <a:r>
              <a:rPr lang="en-US" sz="2400" b="1" dirty="0" smtClean="0">
                <a:solidFill>
                  <a:srgbClr val="00B0F0"/>
                </a:solidFill>
                <a:latin typeface="Alexandria" charset="0"/>
                <a:cs typeface="Alexandria" charset="0"/>
              </a:rPr>
              <a:t>Faking</a:t>
            </a:r>
          </a:p>
          <a:p>
            <a:r>
              <a:rPr lang="ar-EG" sz="2400" b="1" dirty="0">
                <a:solidFill>
                  <a:srgbClr val="00B0F0"/>
                </a:solidFill>
                <a:latin typeface="Alexandria" charset="0"/>
                <a:cs typeface="Alexandria" charset="0"/>
              </a:rPr>
              <a:t>القراءة الخاطئة والتزييف</a:t>
            </a:r>
            <a:endParaRPr lang="en-US" sz="2400" b="1" dirty="0">
              <a:solidFill>
                <a:srgbClr val="00B0F0"/>
              </a:solidFill>
              <a:latin typeface="Alexandria" charset="0"/>
              <a:cs typeface="Alexandria" charset="0"/>
            </a:endParaRPr>
          </a:p>
        </p:txBody>
      </p:sp>
      <p:sp>
        <p:nvSpPr>
          <p:cNvPr id="24" name="TextBox 23">
            <a:extLst>
              <a:ext uri="{FF2B5EF4-FFF2-40B4-BE49-F238E27FC236}">
                <a16:creationId xmlns:a16="http://schemas.microsoft.com/office/drawing/2014/main" id="{5A822845-A67E-180E-E91A-535EE0C7664B}"/>
              </a:ext>
            </a:extLst>
          </p:cNvPr>
          <p:cNvSpPr txBox="1"/>
          <p:nvPr/>
        </p:nvSpPr>
        <p:spPr>
          <a:xfrm>
            <a:off x="942310" y="2260649"/>
            <a:ext cx="7229234" cy="2339102"/>
          </a:xfrm>
          <a:prstGeom prst="rect">
            <a:avLst/>
          </a:prstGeom>
          <a:noFill/>
        </p:spPr>
        <p:txBody>
          <a:bodyPr wrap="square">
            <a:spAutoFit/>
          </a:bodyPr>
          <a:lstStyle/>
          <a:p>
            <a:pPr marL="457200" lvl="0" indent="-457200" algn="just" fontAlgn="base">
              <a:lnSpc>
                <a:spcPct val="150000"/>
              </a:lnSpc>
              <a:spcBef>
                <a:spcPct val="0"/>
              </a:spcBef>
              <a:spcAft>
                <a:spcPts val="2400"/>
              </a:spcAft>
              <a:buFont typeface="Wingdings" panose="05000000000000000000" pitchFamily="2" charset="2"/>
              <a:buChar char="q"/>
              <a:defRPr/>
            </a:pPr>
            <a:r>
              <a:rPr lang="en-US" sz="2800" kern="0" dirty="0">
                <a:solidFill>
                  <a:srgbClr val="000000"/>
                </a:solidFill>
              </a:rPr>
              <a:t>When reading body language, always beware of </a:t>
            </a:r>
            <a:r>
              <a:rPr lang="en-US" sz="2800" kern="0" dirty="0" smtClean="0">
                <a:solidFill>
                  <a:srgbClr val="000000"/>
                </a:solidFill>
              </a:rPr>
              <a:t>misinterpretations. </a:t>
            </a:r>
          </a:p>
          <a:p>
            <a:pPr marL="457200" lvl="0" indent="-457200" algn="justLow" rtl="1" fontAlgn="base">
              <a:lnSpc>
                <a:spcPct val="150000"/>
              </a:lnSpc>
              <a:spcBef>
                <a:spcPct val="0"/>
              </a:spcBef>
              <a:spcAft>
                <a:spcPts val="2400"/>
              </a:spcAft>
              <a:buFont typeface="Wingdings" panose="05000000000000000000" pitchFamily="2" charset="2"/>
              <a:buChar char="q"/>
              <a:defRPr/>
            </a:pPr>
            <a:r>
              <a:rPr lang="ar-EG" sz="2800" kern="0" dirty="0">
                <a:solidFill>
                  <a:srgbClr val="000000"/>
                </a:solidFill>
              </a:rPr>
              <a:t>عند قراءة لغة الجسد، احذر دائمًا من التفسيرات الخاطئة</a:t>
            </a:r>
            <a:r>
              <a:rPr lang="ar-EG" sz="2800" kern="0" dirty="0" smtClean="0">
                <a:solidFill>
                  <a:srgbClr val="000000"/>
                </a:solidFill>
              </a:rPr>
              <a:t>.</a:t>
            </a:r>
            <a:endParaRPr lang="ar-EG" sz="2800" kern="0" dirty="0" smtClean="0">
              <a:solidFill>
                <a:srgbClr val="000000"/>
              </a:solidFill>
            </a:endParaRPr>
          </a:p>
        </p:txBody>
      </p:sp>
      <p:pic>
        <p:nvPicPr>
          <p:cNvPr id="12" name="Picture 11">
            <a:extLst>
              <a:ext uri="{FF2B5EF4-FFF2-40B4-BE49-F238E27FC236}">
                <a16:creationId xmlns:a16="http://schemas.microsoft.com/office/drawing/2014/main" id="{0ADB6CFD-63F7-53DA-E426-ED8F78A33072}"/>
              </a:ext>
            </a:extLst>
          </p:cNvPr>
          <p:cNvPicPr>
            <a:picLocks noChangeAspect="1"/>
          </p:cNvPicPr>
          <p:nvPr/>
        </p:nvPicPr>
        <p:blipFill>
          <a:blip r:embed="rId3"/>
          <a:stretch>
            <a:fillRect/>
          </a:stretch>
        </p:blipFill>
        <p:spPr>
          <a:xfrm>
            <a:off x="8496574" y="2469538"/>
            <a:ext cx="2604033" cy="3089224"/>
          </a:xfrm>
          <a:prstGeom prst="rect">
            <a:avLst/>
          </a:prstGeom>
        </p:spPr>
      </p:pic>
    </p:spTree>
    <p:extLst>
      <p:ext uri="{BB962C8B-B14F-4D97-AF65-F5344CB8AC3E}">
        <p14:creationId xmlns:p14="http://schemas.microsoft.com/office/powerpoint/2010/main" val="3721091367"/>
      </p:ext>
    </p:extLst>
  </p:cSld>
  <p:clrMapOvr>
    <a:masterClrMapping/>
  </p:clrMapOvr>
  <p:transition spd="slow">
    <p:comb/>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888443"/>
            <a:ext cx="7327538"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Misreading and </a:t>
            </a:r>
            <a:r>
              <a:rPr lang="en-US" sz="2400" b="1" dirty="0" smtClean="0">
                <a:solidFill>
                  <a:srgbClr val="00B0F0"/>
                </a:solidFill>
                <a:latin typeface="Alexandria" charset="0"/>
                <a:cs typeface="Alexandria" charset="0"/>
              </a:rPr>
              <a:t>Faking</a:t>
            </a:r>
          </a:p>
          <a:p>
            <a:r>
              <a:rPr lang="ar-EG" sz="2400" b="1" dirty="0">
                <a:solidFill>
                  <a:srgbClr val="00B0F0"/>
                </a:solidFill>
                <a:latin typeface="Alexandria" charset="0"/>
                <a:cs typeface="Alexandria" charset="0"/>
              </a:rPr>
              <a:t>القراءة الخاطئة </a:t>
            </a:r>
            <a:r>
              <a:rPr lang="ar-EG" sz="2400" b="1" dirty="0" smtClean="0">
                <a:solidFill>
                  <a:srgbClr val="00B0F0"/>
                </a:solidFill>
                <a:latin typeface="Alexandria" charset="0"/>
                <a:cs typeface="Alexandria" charset="0"/>
              </a:rPr>
              <a:t>والتزييف</a:t>
            </a:r>
            <a:endParaRPr lang="en-US" sz="2400" b="1" dirty="0">
              <a:solidFill>
                <a:srgbClr val="00B0F0"/>
              </a:solidFill>
              <a:latin typeface="Alexandria" charset="0"/>
              <a:cs typeface="Alexandria" charset="0"/>
            </a:endParaRPr>
          </a:p>
        </p:txBody>
      </p:sp>
      <p:sp>
        <p:nvSpPr>
          <p:cNvPr id="24" name="TextBox 23">
            <a:extLst>
              <a:ext uri="{FF2B5EF4-FFF2-40B4-BE49-F238E27FC236}">
                <a16:creationId xmlns:a16="http://schemas.microsoft.com/office/drawing/2014/main" id="{5A822845-A67E-180E-E91A-535EE0C7664B}"/>
              </a:ext>
            </a:extLst>
          </p:cNvPr>
          <p:cNvSpPr txBox="1"/>
          <p:nvPr/>
        </p:nvSpPr>
        <p:spPr>
          <a:xfrm>
            <a:off x="942310" y="2260649"/>
            <a:ext cx="7229234" cy="3631763"/>
          </a:xfrm>
          <a:prstGeom prst="rect">
            <a:avLst/>
          </a:prstGeom>
          <a:noFill/>
        </p:spPr>
        <p:txBody>
          <a:bodyPr wrap="square">
            <a:spAutoFit/>
          </a:bodyPr>
          <a:lstStyle/>
          <a:p>
            <a:pPr marL="457200" lvl="0" indent="-457200" algn="just" fontAlgn="base">
              <a:lnSpc>
                <a:spcPct val="150000"/>
              </a:lnSpc>
              <a:spcBef>
                <a:spcPct val="0"/>
              </a:spcBef>
              <a:spcAft>
                <a:spcPts val="2400"/>
              </a:spcAft>
              <a:buFont typeface="Wingdings" panose="05000000000000000000" pitchFamily="2" charset="2"/>
              <a:buChar char="q"/>
              <a:defRPr/>
            </a:pPr>
            <a:r>
              <a:rPr lang="en-US" sz="2800" kern="0" dirty="0">
                <a:solidFill>
                  <a:srgbClr val="000000"/>
                </a:solidFill>
              </a:rPr>
              <a:t>A person might feel tired and use certain signals that should not be interpreted as bored or </a:t>
            </a:r>
            <a:r>
              <a:rPr lang="en-US" sz="2800" kern="0" dirty="0" smtClean="0">
                <a:solidFill>
                  <a:srgbClr val="000000"/>
                </a:solidFill>
              </a:rPr>
              <a:t>disinterested. </a:t>
            </a:r>
          </a:p>
          <a:p>
            <a:pPr marL="457200" lvl="0" indent="-457200" algn="justLow" rtl="1" fontAlgn="base">
              <a:lnSpc>
                <a:spcPct val="150000"/>
              </a:lnSpc>
              <a:spcBef>
                <a:spcPct val="0"/>
              </a:spcBef>
              <a:spcAft>
                <a:spcPts val="2400"/>
              </a:spcAft>
              <a:buFont typeface="Wingdings" panose="05000000000000000000" pitchFamily="2" charset="2"/>
              <a:buChar char="q"/>
              <a:defRPr/>
            </a:pPr>
            <a:r>
              <a:rPr lang="ar-EG" sz="2800" kern="0" dirty="0">
                <a:solidFill>
                  <a:srgbClr val="000000"/>
                </a:solidFill>
              </a:rPr>
              <a:t>قد يشعر الشخص بالتعب ويستخدم إشارات معينة لا ينبغي تفسيرها على أنها ملل أو عدم </a:t>
            </a:r>
            <a:r>
              <a:rPr lang="ar-EG" sz="2800" kern="0" dirty="0" smtClean="0">
                <a:solidFill>
                  <a:srgbClr val="000000"/>
                </a:solidFill>
              </a:rPr>
              <a:t>اهتمام.</a:t>
            </a:r>
            <a:endParaRPr lang="ar-EG" sz="2800" kern="0" dirty="0" smtClean="0">
              <a:solidFill>
                <a:srgbClr val="000000"/>
              </a:solidFill>
            </a:endParaRPr>
          </a:p>
        </p:txBody>
      </p:sp>
      <p:pic>
        <p:nvPicPr>
          <p:cNvPr id="12" name="Picture 11">
            <a:extLst>
              <a:ext uri="{FF2B5EF4-FFF2-40B4-BE49-F238E27FC236}">
                <a16:creationId xmlns:a16="http://schemas.microsoft.com/office/drawing/2014/main" id="{0ADB6CFD-63F7-53DA-E426-ED8F78A33072}"/>
              </a:ext>
            </a:extLst>
          </p:cNvPr>
          <p:cNvPicPr>
            <a:picLocks noChangeAspect="1"/>
          </p:cNvPicPr>
          <p:nvPr/>
        </p:nvPicPr>
        <p:blipFill>
          <a:blip r:embed="rId3"/>
          <a:stretch>
            <a:fillRect/>
          </a:stretch>
        </p:blipFill>
        <p:spPr>
          <a:xfrm>
            <a:off x="8496574" y="2469538"/>
            <a:ext cx="2604033" cy="3089224"/>
          </a:xfrm>
          <a:prstGeom prst="rect">
            <a:avLst/>
          </a:prstGeom>
        </p:spPr>
      </p:pic>
    </p:spTree>
    <p:extLst>
      <p:ext uri="{BB962C8B-B14F-4D97-AF65-F5344CB8AC3E}">
        <p14:creationId xmlns:p14="http://schemas.microsoft.com/office/powerpoint/2010/main" val="3954746401"/>
      </p:ext>
    </p:extLst>
  </p:cSld>
  <p:clrMapOvr>
    <a:masterClrMapping/>
  </p:clrMapOvr>
  <p:transition spd="slow">
    <p:comb/>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888443"/>
            <a:ext cx="7327538"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Misreading and </a:t>
            </a:r>
            <a:r>
              <a:rPr lang="en-US" sz="2400" b="1" dirty="0" smtClean="0">
                <a:solidFill>
                  <a:srgbClr val="00B0F0"/>
                </a:solidFill>
                <a:latin typeface="Alexandria" charset="0"/>
                <a:cs typeface="Alexandria" charset="0"/>
              </a:rPr>
              <a:t>Faking</a:t>
            </a:r>
          </a:p>
          <a:p>
            <a:r>
              <a:rPr lang="ar-EG" sz="2400" b="1" dirty="0">
                <a:solidFill>
                  <a:srgbClr val="00B0F0"/>
                </a:solidFill>
                <a:latin typeface="Alexandria" charset="0"/>
                <a:cs typeface="Alexandria" charset="0"/>
              </a:rPr>
              <a:t>القراءة الخاطئة </a:t>
            </a:r>
            <a:r>
              <a:rPr lang="ar-EG" sz="2400" b="1" dirty="0" smtClean="0">
                <a:solidFill>
                  <a:srgbClr val="00B0F0"/>
                </a:solidFill>
                <a:latin typeface="Alexandria" charset="0"/>
                <a:cs typeface="Alexandria" charset="0"/>
              </a:rPr>
              <a:t>والتزييف</a:t>
            </a:r>
            <a:endParaRPr lang="en-US" sz="2400" b="1" dirty="0">
              <a:solidFill>
                <a:srgbClr val="00B0F0"/>
              </a:solidFill>
              <a:latin typeface="Alexandria" charset="0"/>
              <a:cs typeface="Alexandria" charset="0"/>
            </a:endParaRPr>
          </a:p>
        </p:txBody>
      </p:sp>
      <p:sp>
        <p:nvSpPr>
          <p:cNvPr id="24" name="TextBox 23">
            <a:extLst>
              <a:ext uri="{FF2B5EF4-FFF2-40B4-BE49-F238E27FC236}">
                <a16:creationId xmlns:a16="http://schemas.microsoft.com/office/drawing/2014/main" id="{5A822845-A67E-180E-E91A-535EE0C7664B}"/>
              </a:ext>
            </a:extLst>
          </p:cNvPr>
          <p:cNvSpPr txBox="1"/>
          <p:nvPr/>
        </p:nvSpPr>
        <p:spPr>
          <a:xfrm>
            <a:off x="942310" y="2260649"/>
            <a:ext cx="7229234" cy="3551934"/>
          </a:xfrm>
          <a:prstGeom prst="rect">
            <a:avLst/>
          </a:prstGeom>
          <a:noFill/>
        </p:spPr>
        <p:txBody>
          <a:bodyPr wrap="square">
            <a:spAutoFit/>
          </a:bodyPr>
          <a:lstStyle/>
          <a:p>
            <a:pPr marL="457200" lvl="0" indent="-457200" algn="just" fontAlgn="base">
              <a:lnSpc>
                <a:spcPct val="150000"/>
              </a:lnSpc>
              <a:spcBef>
                <a:spcPct val="0"/>
              </a:spcBef>
              <a:spcAft>
                <a:spcPts val="2400"/>
              </a:spcAft>
              <a:buFont typeface="Wingdings" panose="05000000000000000000" pitchFamily="2" charset="2"/>
              <a:buChar char="q"/>
              <a:defRPr/>
            </a:pPr>
            <a:r>
              <a:rPr lang="en-US" sz="2800" kern="0" dirty="0">
                <a:solidFill>
                  <a:srgbClr val="000000"/>
                </a:solidFill>
              </a:rPr>
              <a:t>A person might be wearing tight clothing that limits his or her movements and the kind of gestures they can </a:t>
            </a:r>
            <a:r>
              <a:rPr lang="en-US" sz="2800" kern="0" dirty="0" smtClean="0">
                <a:solidFill>
                  <a:srgbClr val="000000"/>
                </a:solidFill>
              </a:rPr>
              <a:t>make. </a:t>
            </a:r>
          </a:p>
          <a:p>
            <a:pPr marL="457200" lvl="0" indent="-457200" algn="justLow" rtl="1" fontAlgn="base">
              <a:lnSpc>
                <a:spcPct val="150000"/>
              </a:lnSpc>
              <a:spcBef>
                <a:spcPct val="0"/>
              </a:spcBef>
              <a:spcAft>
                <a:spcPts val="2400"/>
              </a:spcAft>
              <a:buFont typeface="Wingdings" panose="05000000000000000000" pitchFamily="2" charset="2"/>
              <a:buChar char="q"/>
              <a:defRPr/>
            </a:pPr>
            <a:r>
              <a:rPr lang="ar-EG" sz="2800" kern="0" dirty="0">
                <a:solidFill>
                  <a:srgbClr val="000000"/>
                </a:solidFill>
              </a:rPr>
              <a:t>قد يرتدي الشخص ملابس ضيقة تحد من حركته ونوع الإيماءات التي يمكنه القيام بها.</a:t>
            </a:r>
            <a:endParaRPr lang="ar-EG" sz="2800" kern="0" dirty="0" smtClean="0">
              <a:solidFill>
                <a:srgbClr val="000000"/>
              </a:solidFill>
            </a:endParaRPr>
          </a:p>
        </p:txBody>
      </p:sp>
      <p:pic>
        <p:nvPicPr>
          <p:cNvPr id="12" name="Picture 11">
            <a:extLst>
              <a:ext uri="{FF2B5EF4-FFF2-40B4-BE49-F238E27FC236}">
                <a16:creationId xmlns:a16="http://schemas.microsoft.com/office/drawing/2014/main" id="{0ADB6CFD-63F7-53DA-E426-ED8F78A33072}"/>
              </a:ext>
            </a:extLst>
          </p:cNvPr>
          <p:cNvPicPr>
            <a:picLocks noChangeAspect="1"/>
          </p:cNvPicPr>
          <p:nvPr/>
        </p:nvPicPr>
        <p:blipFill>
          <a:blip r:embed="rId3"/>
          <a:stretch>
            <a:fillRect/>
          </a:stretch>
        </p:blipFill>
        <p:spPr>
          <a:xfrm>
            <a:off x="8496574" y="2469538"/>
            <a:ext cx="2604033" cy="3089224"/>
          </a:xfrm>
          <a:prstGeom prst="rect">
            <a:avLst/>
          </a:prstGeom>
        </p:spPr>
      </p:pic>
    </p:spTree>
    <p:extLst>
      <p:ext uri="{BB962C8B-B14F-4D97-AF65-F5344CB8AC3E}">
        <p14:creationId xmlns:p14="http://schemas.microsoft.com/office/powerpoint/2010/main" val="4205434448"/>
      </p:ext>
    </p:extLst>
  </p:cSld>
  <p:clrMapOvr>
    <a:masterClrMapping/>
  </p:clrMapOvr>
  <p:transition spd="slow">
    <p:comb/>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888443"/>
            <a:ext cx="7327538"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Facial Expressions</a:t>
            </a:r>
          </a:p>
          <a:p>
            <a:r>
              <a:rPr lang="ar-EG" sz="2400" b="1" dirty="0">
                <a:solidFill>
                  <a:srgbClr val="00B0F0"/>
                </a:solidFill>
                <a:latin typeface="Alexandria" charset="0"/>
                <a:cs typeface="Alexandria" charset="0"/>
              </a:rPr>
              <a:t>تعابير الوجه</a:t>
            </a:r>
            <a:endParaRPr lang="en-US" sz="2400" b="1" dirty="0">
              <a:solidFill>
                <a:srgbClr val="00B0F0"/>
              </a:solidFill>
              <a:latin typeface="Alexandria" charset="0"/>
              <a:cs typeface="Alexandria" charset="0"/>
            </a:endParaRPr>
          </a:p>
        </p:txBody>
      </p:sp>
      <p:sp>
        <p:nvSpPr>
          <p:cNvPr id="24" name="TextBox 23">
            <a:extLst>
              <a:ext uri="{FF2B5EF4-FFF2-40B4-BE49-F238E27FC236}">
                <a16:creationId xmlns:a16="http://schemas.microsoft.com/office/drawing/2014/main" id="{5A822845-A67E-180E-E91A-535EE0C7664B}"/>
              </a:ext>
            </a:extLst>
          </p:cNvPr>
          <p:cNvSpPr txBox="1"/>
          <p:nvPr/>
        </p:nvSpPr>
        <p:spPr>
          <a:xfrm>
            <a:off x="942310" y="2173565"/>
            <a:ext cx="7229234" cy="4209614"/>
          </a:xfrm>
          <a:prstGeom prst="rect">
            <a:avLst/>
          </a:prstGeom>
          <a:noFill/>
        </p:spPr>
        <p:txBody>
          <a:bodyPr wrap="square">
            <a:spAutoFit/>
          </a:bodyPr>
          <a:lstStyle/>
          <a:p>
            <a:pPr marL="457200" lvl="0" indent="-457200" algn="just" fontAlgn="base">
              <a:lnSpc>
                <a:spcPct val="150000"/>
              </a:lnSpc>
              <a:spcBef>
                <a:spcPct val="0"/>
              </a:spcBef>
              <a:spcAft>
                <a:spcPts val="2400"/>
              </a:spcAft>
              <a:buFont typeface="Wingdings" panose="05000000000000000000" pitchFamily="2" charset="2"/>
              <a:buChar char="q"/>
              <a:defRPr/>
            </a:pPr>
            <a:r>
              <a:rPr lang="en-US" sz="2400" kern="0" dirty="0">
                <a:solidFill>
                  <a:srgbClr val="000000"/>
                </a:solidFill>
              </a:rPr>
              <a:t>Your face is the primary site for expressing your emotions; it reveals both the type and the intensity of your feelings. However, facial signals can vary widely from culture to </a:t>
            </a:r>
            <a:r>
              <a:rPr lang="en-US" sz="2400" kern="0" dirty="0" smtClean="0">
                <a:solidFill>
                  <a:srgbClr val="000000"/>
                </a:solidFill>
              </a:rPr>
              <a:t>culture. </a:t>
            </a:r>
          </a:p>
          <a:p>
            <a:pPr marL="457200" lvl="0" indent="-457200" algn="justLow" rtl="1" fontAlgn="base">
              <a:lnSpc>
                <a:spcPct val="150000"/>
              </a:lnSpc>
              <a:spcBef>
                <a:spcPct val="0"/>
              </a:spcBef>
              <a:spcAft>
                <a:spcPts val="2400"/>
              </a:spcAft>
              <a:buFont typeface="Wingdings" panose="05000000000000000000" pitchFamily="2" charset="2"/>
              <a:buChar char="q"/>
              <a:defRPr/>
            </a:pPr>
            <a:r>
              <a:rPr lang="ar-EG" sz="2400" kern="0" dirty="0">
                <a:solidFill>
                  <a:srgbClr val="000000"/>
                </a:solidFill>
              </a:rPr>
              <a:t>وجهك هو المكان الرئيسي للتعبير عن مشاعرك؛ فهو يكشف عن نوع مشاعرك وشدتها. ومع ذلك، قد تختلف إشارات الوجه اختلافًا كبيرًا من ثقافة </a:t>
            </a:r>
            <a:r>
              <a:rPr lang="ar-EG" sz="2400" kern="0" dirty="0" smtClean="0">
                <a:solidFill>
                  <a:srgbClr val="000000"/>
                </a:solidFill>
              </a:rPr>
              <a:t>لأخرى.</a:t>
            </a:r>
          </a:p>
        </p:txBody>
      </p:sp>
      <p:pic>
        <p:nvPicPr>
          <p:cNvPr id="12" name="Picture 11">
            <a:extLst>
              <a:ext uri="{FF2B5EF4-FFF2-40B4-BE49-F238E27FC236}">
                <a16:creationId xmlns:a16="http://schemas.microsoft.com/office/drawing/2014/main" id="{0ADB6CFD-63F7-53DA-E426-ED8F78A33072}"/>
              </a:ext>
            </a:extLst>
          </p:cNvPr>
          <p:cNvPicPr>
            <a:picLocks noChangeAspect="1"/>
          </p:cNvPicPr>
          <p:nvPr/>
        </p:nvPicPr>
        <p:blipFill>
          <a:blip r:embed="rId3"/>
          <a:stretch>
            <a:fillRect/>
          </a:stretch>
        </p:blipFill>
        <p:spPr>
          <a:xfrm>
            <a:off x="8496574" y="2469538"/>
            <a:ext cx="2604033" cy="3089224"/>
          </a:xfrm>
          <a:prstGeom prst="rect">
            <a:avLst/>
          </a:prstGeom>
        </p:spPr>
      </p:pic>
    </p:spTree>
    <p:extLst>
      <p:ext uri="{BB962C8B-B14F-4D97-AF65-F5344CB8AC3E}">
        <p14:creationId xmlns:p14="http://schemas.microsoft.com/office/powerpoint/2010/main" val="2973643520"/>
      </p:ext>
    </p:extLst>
  </p:cSld>
  <p:clrMapOvr>
    <a:masterClrMapping/>
  </p:clrMapOvr>
  <p:transition spd="slow">
    <p:comb/>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888443"/>
            <a:ext cx="7327538"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Facial Expressions</a:t>
            </a:r>
          </a:p>
          <a:p>
            <a:r>
              <a:rPr lang="ar-EG" sz="2400" b="1" dirty="0">
                <a:solidFill>
                  <a:srgbClr val="00B0F0"/>
                </a:solidFill>
                <a:latin typeface="Alexandria" charset="0"/>
                <a:cs typeface="Alexandria" charset="0"/>
              </a:rPr>
              <a:t>تعابير </a:t>
            </a:r>
            <a:r>
              <a:rPr lang="ar-EG" sz="2400" b="1" dirty="0" smtClean="0">
                <a:solidFill>
                  <a:srgbClr val="00B0F0"/>
                </a:solidFill>
                <a:latin typeface="Alexandria" charset="0"/>
                <a:cs typeface="Alexandria" charset="0"/>
              </a:rPr>
              <a:t>الوجه</a:t>
            </a:r>
            <a:endParaRPr lang="en-US" sz="2400" b="1" dirty="0">
              <a:solidFill>
                <a:srgbClr val="00B0F0"/>
              </a:solidFill>
              <a:latin typeface="Alexandria" charset="0"/>
              <a:cs typeface="Alexandria" charset="0"/>
            </a:endParaRPr>
          </a:p>
        </p:txBody>
      </p:sp>
      <p:pic>
        <p:nvPicPr>
          <p:cNvPr id="11" name="Picture 10">
            <a:extLst>
              <a:ext uri="{FF2B5EF4-FFF2-40B4-BE49-F238E27FC236}">
                <a16:creationId xmlns:a16="http://schemas.microsoft.com/office/drawing/2014/main" id="{DB65D4B6-BB0B-48C6-BF6D-477CA2F63C6D}"/>
              </a:ext>
            </a:extLst>
          </p:cNvPr>
          <p:cNvPicPr>
            <a:picLocks noChangeAspect="1"/>
          </p:cNvPicPr>
          <p:nvPr/>
        </p:nvPicPr>
        <p:blipFill rotWithShape="1">
          <a:blip r:embed="rId3"/>
          <a:srcRect l="25321" t="13729" r="24001" b="48152"/>
          <a:stretch/>
        </p:blipFill>
        <p:spPr>
          <a:xfrm>
            <a:off x="5370285" y="2946402"/>
            <a:ext cx="1620297" cy="2829108"/>
          </a:xfrm>
          <a:prstGeom prst="rect">
            <a:avLst/>
          </a:prstGeom>
        </p:spPr>
      </p:pic>
      <p:sp>
        <p:nvSpPr>
          <p:cNvPr id="18" name="TextBox 17">
            <a:extLst>
              <a:ext uri="{FF2B5EF4-FFF2-40B4-BE49-F238E27FC236}">
                <a16:creationId xmlns:a16="http://schemas.microsoft.com/office/drawing/2014/main" id="{5A822845-A67E-180E-E91A-535EE0C7664B}"/>
              </a:ext>
            </a:extLst>
          </p:cNvPr>
          <p:cNvSpPr txBox="1"/>
          <p:nvPr/>
        </p:nvSpPr>
        <p:spPr>
          <a:xfrm>
            <a:off x="942310" y="2246135"/>
            <a:ext cx="4413461" cy="4154984"/>
          </a:xfrm>
          <a:prstGeom prst="rect">
            <a:avLst/>
          </a:prstGeom>
          <a:noFill/>
        </p:spPr>
        <p:txBody>
          <a:bodyPr wrap="square">
            <a:spAutoFit/>
          </a:bodyPr>
          <a:lstStyle/>
          <a:p>
            <a:r>
              <a:rPr lang="en-US" sz="1600" b="1" dirty="0"/>
              <a:t>Gesture Description</a:t>
            </a:r>
            <a:r>
              <a:rPr lang="en-US" sz="1600" dirty="0"/>
              <a:t/>
            </a:r>
            <a:br>
              <a:rPr lang="en-US" sz="1600" dirty="0"/>
            </a:br>
            <a:r>
              <a:rPr lang="en-US" sz="1600" dirty="0"/>
              <a:t>Lips are puckered in a rounded shape and eyebrows are sometimes squeezed in.</a:t>
            </a:r>
          </a:p>
          <a:p>
            <a:r>
              <a:rPr lang="en-US" sz="1600" b="1" dirty="0"/>
              <a:t>Meaning</a:t>
            </a:r>
            <a:endParaRPr lang="en-US" sz="1600" dirty="0"/>
          </a:p>
          <a:p>
            <a:pPr marL="285750" indent="-285750">
              <a:buFont typeface="Arial" panose="020B0604020202020204" pitchFamily="34" charset="0"/>
              <a:buChar char="•"/>
            </a:pPr>
            <a:r>
              <a:rPr lang="en-US" sz="1600" dirty="0"/>
              <a:t>Disagreement</a:t>
            </a:r>
          </a:p>
          <a:p>
            <a:pPr marL="285750" indent="-285750">
              <a:buFont typeface="Arial" panose="020B0604020202020204" pitchFamily="34" charset="0"/>
              <a:buChar char="•"/>
            </a:pPr>
            <a:r>
              <a:rPr lang="en-US" sz="1600" dirty="0"/>
              <a:t>Calculated thought</a:t>
            </a:r>
          </a:p>
          <a:p>
            <a:pPr marL="285750" indent="-285750">
              <a:buFont typeface="Arial" panose="020B0604020202020204" pitchFamily="34" charset="0"/>
              <a:buChar char="•"/>
            </a:pPr>
            <a:r>
              <a:rPr lang="en-US" sz="1600" dirty="0"/>
              <a:t>Sending a message of dissent</a:t>
            </a:r>
          </a:p>
          <a:p>
            <a:r>
              <a:rPr lang="en-US" sz="1600" b="1" dirty="0"/>
              <a:t>Used When</a:t>
            </a:r>
            <a:endParaRPr lang="en-US" sz="1600" dirty="0"/>
          </a:p>
          <a:p>
            <a:pPr marL="285750" indent="-285750">
              <a:buFont typeface="Arial" panose="020B0604020202020204" pitchFamily="34" charset="0"/>
              <a:buChar char="•"/>
            </a:pPr>
            <a:r>
              <a:rPr lang="en-US" sz="1600" dirty="0"/>
              <a:t>A person is unsure of the content she is hearing, wants to hide her feelings about it and is still skeptical.</a:t>
            </a:r>
          </a:p>
          <a:p>
            <a:r>
              <a:rPr lang="en-US" sz="1600" b="1" dirty="0"/>
              <a:t>How to Break the Gesture</a:t>
            </a:r>
            <a:endParaRPr lang="en-US" sz="1600" dirty="0"/>
          </a:p>
          <a:p>
            <a:pPr marL="285750" indent="-285750">
              <a:buFont typeface="Arial" panose="020B0604020202020204" pitchFamily="34" charset="0"/>
              <a:buChar char="•"/>
            </a:pPr>
            <a:r>
              <a:rPr lang="en-US" sz="1600" dirty="0"/>
              <a:t>If you see this gesture when you are in a position that you need to convince others, it means you need to work harder or present your case from a different angle</a:t>
            </a:r>
            <a:r>
              <a:rPr lang="en-US" sz="1600" dirty="0" smtClean="0"/>
              <a:t>.</a:t>
            </a:r>
            <a:endParaRPr lang="ar-EG" sz="1600" kern="0" dirty="0" smtClean="0">
              <a:solidFill>
                <a:srgbClr val="000000"/>
              </a:solidFill>
            </a:endParaRPr>
          </a:p>
        </p:txBody>
      </p:sp>
      <p:sp>
        <p:nvSpPr>
          <p:cNvPr id="19" name="TextBox 18">
            <a:extLst>
              <a:ext uri="{FF2B5EF4-FFF2-40B4-BE49-F238E27FC236}">
                <a16:creationId xmlns:a16="http://schemas.microsoft.com/office/drawing/2014/main" id="{5A822845-A67E-180E-E91A-535EE0C7664B}"/>
              </a:ext>
            </a:extLst>
          </p:cNvPr>
          <p:cNvSpPr txBox="1"/>
          <p:nvPr/>
        </p:nvSpPr>
        <p:spPr>
          <a:xfrm>
            <a:off x="6976068" y="2324406"/>
            <a:ext cx="4413461" cy="3970318"/>
          </a:xfrm>
          <a:prstGeom prst="rect">
            <a:avLst/>
          </a:prstGeom>
          <a:noFill/>
        </p:spPr>
        <p:txBody>
          <a:bodyPr wrap="square">
            <a:spAutoFit/>
          </a:bodyPr>
          <a:lstStyle/>
          <a:p>
            <a:pPr algn="r" rtl="1"/>
            <a:r>
              <a:rPr lang="ar-EG" b="1" dirty="0"/>
              <a:t>وصف </a:t>
            </a:r>
            <a:r>
              <a:rPr lang="ar-EG" b="1" dirty="0" smtClean="0"/>
              <a:t>الإيماءة</a:t>
            </a:r>
          </a:p>
          <a:p>
            <a:pPr algn="r" rtl="1"/>
            <a:r>
              <a:rPr lang="ar-EG" dirty="0" smtClean="0"/>
              <a:t>يتم </a:t>
            </a:r>
            <a:r>
              <a:rPr lang="ar-EG" dirty="0"/>
              <a:t>ضم الشفتين في شكل مستدير، وأحيانًا يتم تقليص الحاجبين</a:t>
            </a:r>
            <a:r>
              <a:rPr lang="ar-EG" dirty="0" smtClean="0"/>
              <a:t>.</a:t>
            </a:r>
          </a:p>
          <a:p>
            <a:pPr algn="r" rtl="1"/>
            <a:r>
              <a:rPr lang="ar-EG" b="1" dirty="0" smtClean="0"/>
              <a:t>المعنى</a:t>
            </a:r>
          </a:p>
          <a:p>
            <a:pPr marL="285750" indent="-285750" algn="r" rtl="1">
              <a:buFont typeface="Arial" panose="020B0604020202020204" pitchFamily="34" charset="0"/>
              <a:buChar char="•"/>
            </a:pPr>
            <a:r>
              <a:rPr lang="ar-EG" dirty="0" smtClean="0"/>
              <a:t>عدم الموافقة</a:t>
            </a:r>
          </a:p>
          <a:p>
            <a:pPr marL="285750" indent="-285750" algn="r" rtl="1">
              <a:buFont typeface="Arial" panose="020B0604020202020204" pitchFamily="34" charset="0"/>
              <a:buChar char="•"/>
            </a:pPr>
            <a:r>
              <a:rPr lang="ar-EG" dirty="0" smtClean="0"/>
              <a:t>التفكير المتأني</a:t>
            </a:r>
          </a:p>
          <a:p>
            <a:pPr marL="285750" indent="-285750" algn="r" rtl="1">
              <a:buFont typeface="Arial" panose="020B0604020202020204" pitchFamily="34" charset="0"/>
              <a:buChar char="•"/>
            </a:pPr>
            <a:r>
              <a:rPr lang="ar-EG" dirty="0" smtClean="0"/>
              <a:t>إرسال </a:t>
            </a:r>
            <a:r>
              <a:rPr lang="ar-EG" dirty="0"/>
              <a:t>رسالة </a:t>
            </a:r>
            <a:r>
              <a:rPr lang="ar-EG" dirty="0" smtClean="0"/>
              <a:t>معارضة</a:t>
            </a:r>
          </a:p>
          <a:p>
            <a:pPr algn="r" rtl="1"/>
            <a:r>
              <a:rPr lang="ar-EG" b="1" dirty="0" smtClean="0"/>
              <a:t>يُستخدم عندما</a:t>
            </a:r>
          </a:p>
          <a:p>
            <a:pPr marL="285750" indent="-285750" algn="r" rtl="1">
              <a:buFont typeface="Arial" panose="020B0604020202020204" pitchFamily="34" charset="0"/>
              <a:buChar char="•"/>
            </a:pPr>
            <a:r>
              <a:rPr lang="ar-EG" dirty="0" smtClean="0"/>
              <a:t>يكون </a:t>
            </a:r>
            <a:r>
              <a:rPr lang="ar-EG" dirty="0"/>
              <a:t>الشخص غير متأكد من المحتوى الذي يسمعه، ويريد إخفاء مشاعره بشأنه ولا يزال متشككًا</a:t>
            </a:r>
            <a:r>
              <a:rPr lang="ar-EG" dirty="0" smtClean="0"/>
              <a:t>.</a:t>
            </a:r>
          </a:p>
          <a:p>
            <a:pPr algn="r" rtl="1"/>
            <a:r>
              <a:rPr lang="ar-EG" b="1" dirty="0" smtClean="0"/>
              <a:t>كيفية </a:t>
            </a:r>
            <a:r>
              <a:rPr lang="ar-EG" b="1" dirty="0"/>
              <a:t>كسر </a:t>
            </a:r>
            <a:r>
              <a:rPr lang="ar-EG" b="1" dirty="0" smtClean="0"/>
              <a:t>الإيماءة</a:t>
            </a:r>
          </a:p>
          <a:p>
            <a:pPr marL="285750" indent="-285750" algn="r" rtl="1">
              <a:buFont typeface="Arial" panose="020B0604020202020204" pitchFamily="34" charset="0"/>
              <a:buChar char="•"/>
            </a:pPr>
            <a:r>
              <a:rPr lang="ar-EG" dirty="0" smtClean="0"/>
              <a:t>إذا </a:t>
            </a:r>
            <a:r>
              <a:rPr lang="ar-EG" dirty="0"/>
              <a:t>رأيت هذه الإيماءة عندما تكون في موقف تحتاج فيه إلى إقناع الآخرين، فهذا يعني أنك بحاجة إلى العمل بجهد أكبر أو تقديم قضيتك من زاوية مختلفة.</a:t>
            </a:r>
            <a:endParaRPr lang="ar-EG" kern="0" dirty="0" smtClean="0">
              <a:solidFill>
                <a:srgbClr val="000000"/>
              </a:solidFill>
            </a:endParaRPr>
          </a:p>
        </p:txBody>
      </p:sp>
    </p:spTree>
    <p:extLst>
      <p:ext uri="{BB962C8B-B14F-4D97-AF65-F5344CB8AC3E}">
        <p14:creationId xmlns:p14="http://schemas.microsoft.com/office/powerpoint/2010/main" val="4262226712"/>
      </p:ext>
    </p:extLst>
  </p:cSld>
  <p:clrMapOvr>
    <a:masterClrMapping/>
  </p:clrMapOvr>
  <p:transition spd="slow">
    <p:comb/>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888443"/>
            <a:ext cx="7327538"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Gesture and </a:t>
            </a:r>
            <a:r>
              <a:rPr lang="en-US" sz="2400" b="1" dirty="0" smtClean="0">
                <a:solidFill>
                  <a:srgbClr val="00B0F0"/>
                </a:solidFill>
                <a:latin typeface="Alexandria" charset="0"/>
                <a:cs typeface="Alexandria" charset="0"/>
              </a:rPr>
              <a:t>postures</a:t>
            </a:r>
          </a:p>
          <a:p>
            <a:r>
              <a:rPr lang="ar-EG" sz="2400" b="1" dirty="0">
                <a:solidFill>
                  <a:srgbClr val="00B0F0"/>
                </a:solidFill>
                <a:latin typeface="Alexandria" charset="0"/>
                <a:cs typeface="Alexandria" charset="0"/>
              </a:rPr>
              <a:t>الإيماءات والمواقف</a:t>
            </a:r>
            <a:endParaRPr lang="en-US" sz="2400" b="1" dirty="0">
              <a:solidFill>
                <a:srgbClr val="00B0F0"/>
              </a:solidFill>
              <a:latin typeface="Alexandria" charset="0"/>
              <a:cs typeface="Alexandria" charset="0"/>
            </a:endParaRPr>
          </a:p>
        </p:txBody>
      </p:sp>
      <p:sp>
        <p:nvSpPr>
          <p:cNvPr id="24" name="TextBox 23">
            <a:extLst>
              <a:ext uri="{FF2B5EF4-FFF2-40B4-BE49-F238E27FC236}">
                <a16:creationId xmlns:a16="http://schemas.microsoft.com/office/drawing/2014/main" id="{5A822845-A67E-180E-E91A-535EE0C7664B}"/>
              </a:ext>
            </a:extLst>
          </p:cNvPr>
          <p:cNvSpPr txBox="1"/>
          <p:nvPr/>
        </p:nvSpPr>
        <p:spPr>
          <a:xfrm>
            <a:off x="942309" y="2260649"/>
            <a:ext cx="10103061" cy="3101618"/>
          </a:xfrm>
          <a:prstGeom prst="rect">
            <a:avLst/>
          </a:prstGeom>
          <a:noFill/>
        </p:spPr>
        <p:txBody>
          <a:bodyPr wrap="square">
            <a:spAutoFit/>
          </a:bodyPr>
          <a:lstStyle/>
          <a:p>
            <a:pPr marL="457200" lvl="0" indent="-457200" algn="just" fontAlgn="base">
              <a:lnSpc>
                <a:spcPct val="150000"/>
              </a:lnSpc>
              <a:spcBef>
                <a:spcPct val="0"/>
              </a:spcBef>
              <a:spcAft>
                <a:spcPts val="2400"/>
              </a:spcAft>
              <a:buFont typeface="Wingdings" panose="05000000000000000000" pitchFamily="2" charset="2"/>
              <a:buChar char="q"/>
              <a:defRPr/>
            </a:pPr>
            <a:r>
              <a:rPr lang="en-US" sz="2400" kern="0" dirty="0">
                <a:solidFill>
                  <a:srgbClr val="000000"/>
                </a:solidFill>
              </a:rPr>
              <a:t>Many gestures—a wave of the hand, for example—have a specific and intentional meaning. Other types of body movement are unintentional and express a more general </a:t>
            </a:r>
            <a:r>
              <a:rPr lang="en-US" sz="2400" kern="0" dirty="0" smtClean="0">
                <a:solidFill>
                  <a:srgbClr val="000000"/>
                </a:solidFill>
              </a:rPr>
              <a:t>message. </a:t>
            </a:r>
          </a:p>
          <a:p>
            <a:pPr marL="457200" lvl="0" indent="-457200" algn="justLow" rtl="1" fontAlgn="base">
              <a:lnSpc>
                <a:spcPct val="150000"/>
              </a:lnSpc>
              <a:spcBef>
                <a:spcPct val="0"/>
              </a:spcBef>
              <a:spcAft>
                <a:spcPts val="2400"/>
              </a:spcAft>
              <a:buFont typeface="Wingdings" panose="05000000000000000000" pitchFamily="2" charset="2"/>
              <a:buChar char="q"/>
              <a:defRPr/>
            </a:pPr>
            <a:r>
              <a:rPr lang="ar-EG" sz="2400" kern="0" dirty="0">
                <a:solidFill>
                  <a:srgbClr val="000000"/>
                </a:solidFill>
              </a:rPr>
              <a:t>العديد من الإيماءات، </a:t>
            </a:r>
            <a:r>
              <a:rPr lang="ar-EG" sz="2400" kern="0" dirty="0" smtClean="0">
                <a:solidFill>
                  <a:srgbClr val="000000"/>
                </a:solidFill>
              </a:rPr>
              <a:t>كالتلويح باليد على سبيل المثال، لها معنى محدد ومقصودا. وهناك </a:t>
            </a:r>
            <a:r>
              <a:rPr lang="ar-EG" sz="2400" kern="0" dirty="0">
                <a:solidFill>
                  <a:srgbClr val="000000"/>
                </a:solidFill>
              </a:rPr>
              <a:t>أنواع أخرى من حركات الجسم، </a:t>
            </a:r>
            <a:r>
              <a:rPr lang="ar-EG" sz="2400" kern="0" dirty="0" smtClean="0">
                <a:solidFill>
                  <a:srgbClr val="000000"/>
                </a:solidFill>
              </a:rPr>
              <a:t>غير </a:t>
            </a:r>
            <a:r>
              <a:rPr lang="ar-EG" sz="2400" kern="0" dirty="0">
                <a:solidFill>
                  <a:srgbClr val="000000"/>
                </a:solidFill>
              </a:rPr>
              <a:t>مقصودة وتعبّر عن رسالة </a:t>
            </a:r>
            <a:r>
              <a:rPr lang="ar-EG" sz="2400" kern="0" dirty="0" smtClean="0">
                <a:solidFill>
                  <a:srgbClr val="000000"/>
                </a:solidFill>
              </a:rPr>
              <a:t>أكثر عمومية.</a:t>
            </a:r>
          </a:p>
        </p:txBody>
      </p:sp>
    </p:spTree>
    <p:extLst>
      <p:ext uri="{BB962C8B-B14F-4D97-AF65-F5344CB8AC3E}">
        <p14:creationId xmlns:p14="http://schemas.microsoft.com/office/powerpoint/2010/main" val="1686563857"/>
      </p:ext>
    </p:extLst>
  </p:cSld>
  <p:clrMapOvr>
    <a:masterClrMapping/>
  </p:clrMapOvr>
  <p:transition spd="slow">
    <p:comb/>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888443"/>
            <a:ext cx="7327538"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Positive versus Negative </a:t>
            </a:r>
            <a:r>
              <a:rPr lang="en-US" sz="2400" b="1" dirty="0" smtClean="0">
                <a:solidFill>
                  <a:srgbClr val="00B0F0"/>
                </a:solidFill>
                <a:latin typeface="Alexandria" charset="0"/>
                <a:cs typeface="Alexandria" charset="0"/>
              </a:rPr>
              <a:t>Body Language</a:t>
            </a:r>
          </a:p>
          <a:p>
            <a:r>
              <a:rPr lang="ar-EG" sz="2400" b="1" dirty="0">
                <a:solidFill>
                  <a:srgbClr val="00B0F0"/>
                </a:solidFill>
                <a:latin typeface="Alexandria" charset="0"/>
                <a:cs typeface="Alexandria" charset="0"/>
              </a:rPr>
              <a:t>لغة الجسد الإيجابية مقابل السلبية</a:t>
            </a:r>
            <a:endParaRPr lang="en-US" sz="2400" b="1" dirty="0">
              <a:solidFill>
                <a:srgbClr val="00B0F0"/>
              </a:solidFill>
              <a:latin typeface="Alexandria" charset="0"/>
              <a:cs typeface="Alexandria" charset="0"/>
            </a:endParaRPr>
          </a:p>
        </p:txBody>
      </p:sp>
      <p:sp>
        <p:nvSpPr>
          <p:cNvPr id="24" name="TextBox 23">
            <a:extLst>
              <a:ext uri="{FF2B5EF4-FFF2-40B4-BE49-F238E27FC236}">
                <a16:creationId xmlns:a16="http://schemas.microsoft.com/office/drawing/2014/main" id="{5A822845-A67E-180E-E91A-535EE0C7664B}"/>
              </a:ext>
            </a:extLst>
          </p:cNvPr>
          <p:cNvSpPr txBox="1"/>
          <p:nvPr/>
        </p:nvSpPr>
        <p:spPr>
          <a:xfrm>
            <a:off x="942309" y="2260649"/>
            <a:ext cx="10103061" cy="3908762"/>
          </a:xfrm>
          <a:prstGeom prst="rect">
            <a:avLst/>
          </a:prstGeom>
          <a:noFill/>
        </p:spPr>
        <p:txBody>
          <a:bodyPr wrap="square">
            <a:spAutoFit/>
          </a:bodyPr>
          <a:lstStyle/>
          <a:p>
            <a:pPr lvl="0" algn="ctr" fontAlgn="base">
              <a:lnSpc>
                <a:spcPct val="150000"/>
              </a:lnSpc>
              <a:spcBef>
                <a:spcPct val="0"/>
              </a:spcBef>
              <a:spcAft>
                <a:spcPts val="2400"/>
              </a:spcAft>
              <a:defRPr/>
            </a:pPr>
            <a:r>
              <a:rPr lang="en-US" sz="2400" b="1" kern="0" dirty="0">
                <a:solidFill>
                  <a:srgbClr val="C00000"/>
                </a:solidFill>
              </a:rPr>
              <a:t>Open gestures  VS Closed gestures</a:t>
            </a:r>
          </a:p>
          <a:p>
            <a:pPr marL="457200" lvl="0" indent="-457200" algn="just" fontAlgn="base">
              <a:lnSpc>
                <a:spcPct val="150000"/>
              </a:lnSpc>
              <a:spcBef>
                <a:spcPct val="0"/>
              </a:spcBef>
              <a:spcAft>
                <a:spcPts val="2400"/>
              </a:spcAft>
              <a:buFont typeface="Wingdings" panose="05000000000000000000" pitchFamily="2" charset="2"/>
              <a:buChar char="q"/>
              <a:defRPr/>
            </a:pPr>
            <a:r>
              <a:rPr lang="en-US" sz="2400" kern="0" dirty="0" smtClean="0">
                <a:solidFill>
                  <a:srgbClr val="000000"/>
                </a:solidFill>
              </a:rPr>
              <a:t>An </a:t>
            </a:r>
            <a:r>
              <a:rPr lang="en-US" sz="2400" kern="0" dirty="0">
                <a:solidFill>
                  <a:srgbClr val="000000"/>
                </a:solidFill>
              </a:rPr>
              <a:t>important quality of gestures is whether they are open or closed</a:t>
            </a:r>
            <a:r>
              <a:rPr lang="en-US" sz="2400" kern="0" dirty="0" smtClean="0">
                <a:solidFill>
                  <a:srgbClr val="000000"/>
                </a:solidFill>
              </a:rPr>
              <a:t>. </a:t>
            </a:r>
          </a:p>
          <a:p>
            <a:pPr lvl="0" algn="just" fontAlgn="base">
              <a:lnSpc>
                <a:spcPct val="150000"/>
              </a:lnSpc>
              <a:spcBef>
                <a:spcPct val="0"/>
              </a:spcBef>
              <a:spcAft>
                <a:spcPts val="2400"/>
              </a:spcAft>
              <a:defRPr/>
            </a:pPr>
            <a:endParaRPr lang="en-US" sz="1000" kern="0" dirty="0" smtClean="0">
              <a:solidFill>
                <a:srgbClr val="000000"/>
              </a:solidFill>
            </a:endParaRPr>
          </a:p>
          <a:p>
            <a:pPr lvl="0" algn="ctr" rtl="1" fontAlgn="base">
              <a:lnSpc>
                <a:spcPct val="150000"/>
              </a:lnSpc>
              <a:spcBef>
                <a:spcPct val="0"/>
              </a:spcBef>
              <a:spcAft>
                <a:spcPts val="2400"/>
              </a:spcAft>
              <a:defRPr/>
            </a:pPr>
            <a:r>
              <a:rPr lang="ar-EG" sz="2400" b="1" kern="0" dirty="0">
                <a:solidFill>
                  <a:srgbClr val="C00000"/>
                </a:solidFill>
              </a:rPr>
              <a:t>الإيماءات المفتوحة مقابل الإيماءات المغلقة</a:t>
            </a:r>
          </a:p>
          <a:p>
            <a:pPr marL="457200" lvl="0" indent="-457200" algn="justLow" rtl="1" fontAlgn="base">
              <a:lnSpc>
                <a:spcPct val="150000"/>
              </a:lnSpc>
              <a:spcBef>
                <a:spcPct val="0"/>
              </a:spcBef>
              <a:spcAft>
                <a:spcPts val="2400"/>
              </a:spcAft>
              <a:buFont typeface="Wingdings" panose="05000000000000000000" pitchFamily="2" charset="2"/>
              <a:buChar char="q"/>
              <a:defRPr/>
            </a:pPr>
            <a:r>
              <a:rPr lang="ar-EG" sz="2400" kern="0" dirty="0" smtClean="0">
                <a:solidFill>
                  <a:srgbClr val="000000"/>
                </a:solidFill>
              </a:rPr>
              <a:t>من </a:t>
            </a:r>
            <a:r>
              <a:rPr lang="ar-EG" sz="2400" kern="0" dirty="0">
                <a:solidFill>
                  <a:srgbClr val="000000"/>
                </a:solidFill>
              </a:rPr>
              <a:t>أهم خصائص الإيماءات ما إذا كانت مفتوحة أم </a:t>
            </a:r>
            <a:r>
              <a:rPr lang="ar-EG" sz="2400" kern="0" dirty="0" smtClean="0">
                <a:solidFill>
                  <a:srgbClr val="000000"/>
                </a:solidFill>
              </a:rPr>
              <a:t>مغلقة.</a:t>
            </a:r>
          </a:p>
        </p:txBody>
      </p:sp>
    </p:spTree>
    <p:extLst>
      <p:ext uri="{BB962C8B-B14F-4D97-AF65-F5344CB8AC3E}">
        <p14:creationId xmlns:p14="http://schemas.microsoft.com/office/powerpoint/2010/main" val="4114921653"/>
      </p:ext>
    </p:extLst>
  </p:cSld>
  <p:clrMapOvr>
    <a:masterClrMapping/>
  </p:clrMapOvr>
  <p:transition spd="slow">
    <p:comb/>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888443"/>
            <a:ext cx="7327538"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Open gestures</a:t>
            </a:r>
          </a:p>
          <a:p>
            <a:r>
              <a:rPr lang="ar-EG" sz="2400" b="1" dirty="0">
                <a:solidFill>
                  <a:srgbClr val="00B0F0"/>
                </a:solidFill>
                <a:latin typeface="Alexandria" charset="0"/>
                <a:cs typeface="Alexandria" charset="0"/>
              </a:rPr>
              <a:t>الإيماءات المفتوحة</a:t>
            </a:r>
            <a:endParaRPr lang="en-US" sz="2400" b="1" dirty="0">
              <a:solidFill>
                <a:srgbClr val="00B0F0"/>
              </a:solidFill>
              <a:latin typeface="Alexandria" charset="0"/>
              <a:cs typeface="Alexandria" charset="0"/>
            </a:endParaRPr>
          </a:p>
        </p:txBody>
      </p:sp>
      <p:sp>
        <p:nvSpPr>
          <p:cNvPr id="24" name="TextBox 23">
            <a:extLst>
              <a:ext uri="{FF2B5EF4-FFF2-40B4-BE49-F238E27FC236}">
                <a16:creationId xmlns:a16="http://schemas.microsoft.com/office/drawing/2014/main" id="{5A822845-A67E-180E-E91A-535EE0C7664B}"/>
              </a:ext>
            </a:extLst>
          </p:cNvPr>
          <p:cNvSpPr txBox="1"/>
          <p:nvPr/>
        </p:nvSpPr>
        <p:spPr>
          <a:xfrm>
            <a:off x="942309" y="2202593"/>
            <a:ext cx="10103061" cy="861774"/>
          </a:xfrm>
          <a:prstGeom prst="rect">
            <a:avLst/>
          </a:prstGeom>
          <a:noFill/>
        </p:spPr>
        <p:txBody>
          <a:bodyPr wrap="square">
            <a:spAutoFit/>
          </a:bodyPr>
          <a:lstStyle/>
          <a:p>
            <a:pPr marL="457200" lvl="0" indent="-457200" algn="just" fontAlgn="base">
              <a:spcBef>
                <a:spcPct val="0"/>
              </a:spcBef>
              <a:spcAft>
                <a:spcPts val="1200"/>
              </a:spcAft>
              <a:buFont typeface="Wingdings" panose="05000000000000000000" pitchFamily="2" charset="2"/>
              <a:buChar char="q"/>
              <a:defRPr/>
            </a:pPr>
            <a:r>
              <a:rPr lang="en-US" sz="2000" kern="0" dirty="0" smtClean="0">
                <a:solidFill>
                  <a:srgbClr val="000000"/>
                </a:solidFill>
              </a:rPr>
              <a:t>are </a:t>
            </a:r>
            <a:r>
              <a:rPr lang="en-US" sz="2000" kern="0" dirty="0">
                <a:solidFill>
                  <a:srgbClr val="000000"/>
                </a:solidFill>
              </a:rPr>
              <a:t>encouraging, inviting and non-aggressive.</a:t>
            </a:r>
          </a:p>
          <a:p>
            <a:pPr marL="457200" lvl="0" indent="-457200" rtl="1" fontAlgn="base">
              <a:spcBef>
                <a:spcPct val="0"/>
              </a:spcBef>
              <a:spcAft>
                <a:spcPts val="1200"/>
              </a:spcAft>
              <a:buFont typeface="Wingdings" panose="05000000000000000000" pitchFamily="2" charset="2"/>
              <a:buChar char="q"/>
              <a:defRPr/>
            </a:pPr>
            <a:r>
              <a:rPr lang="ar-EG" sz="2000" kern="0" dirty="0">
                <a:solidFill>
                  <a:srgbClr val="000000"/>
                </a:solidFill>
              </a:rPr>
              <a:t>مشجعة، وجذابة، وغير </a:t>
            </a:r>
            <a:r>
              <a:rPr lang="ar-EG" sz="2000" kern="0" dirty="0" smtClean="0">
                <a:solidFill>
                  <a:srgbClr val="000000"/>
                </a:solidFill>
              </a:rPr>
              <a:t>عدوانية.</a:t>
            </a:r>
          </a:p>
        </p:txBody>
      </p:sp>
      <p:sp>
        <p:nvSpPr>
          <p:cNvPr id="11" name="TextBox 10">
            <a:extLst>
              <a:ext uri="{FF2B5EF4-FFF2-40B4-BE49-F238E27FC236}">
                <a16:creationId xmlns:a16="http://schemas.microsoft.com/office/drawing/2014/main" id="{5A822845-A67E-180E-E91A-535EE0C7664B}"/>
              </a:ext>
            </a:extLst>
          </p:cNvPr>
          <p:cNvSpPr txBox="1"/>
          <p:nvPr/>
        </p:nvSpPr>
        <p:spPr>
          <a:xfrm>
            <a:off x="942308" y="3214586"/>
            <a:ext cx="4413461" cy="3139321"/>
          </a:xfrm>
          <a:prstGeom prst="rect">
            <a:avLst/>
          </a:prstGeom>
          <a:noFill/>
        </p:spPr>
        <p:txBody>
          <a:bodyPr wrap="square">
            <a:spAutoFit/>
          </a:bodyPr>
          <a:lstStyle/>
          <a:p>
            <a:r>
              <a:rPr lang="en-US" b="1" dirty="0"/>
              <a:t>Gesture Description</a:t>
            </a:r>
            <a:r>
              <a:rPr lang="en-US" dirty="0"/>
              <a:t/>
            </a:r>
            <a:br>
              <a:rPr lang="en-US" dirty="0"/>
            </a:br>
            <a:r>
              <a:rPr lang="en-US" dirty="0"/>
              <a:t>Open palms, open body, open </a:t>
            </a:r>
            <a:r>
              <a:rPr lang="en-US" dirty="0" smtClean="0"/>
              <a:t>legs.</a:t>
            </a:r>
            <a:endParaRPr lang="en-US" dirty="0"/>
          </a:p>
          <a:p>
            <a:r>
              <a:rPr lang="en-US" b="1" dirty="0"/>
              <a:t>Meaning</a:t>
            </a:r>
            <a:endParaRPr lang="en-US" dirty="0"/>
          </a:p>
          <a:p>
            <a:pPr marL="285750" indent="-285750">
              <a:buFont typeface="Arial" panose="020B0604020202020204" pitchFamily="34" charset="0"/>
              <a:buChar char="•"/>
            </a:pPr>
            <a:r>
              <a:rPr lang="en-US" dirty="0"/>
              <a:t>I didn’t do it</a:t>
            </a:r>
          </a:p>
          <a:p>
            <a:pPr marL="285750" indent="-285750">
              <a:buFont typeface="Arial" panose="020B0604020202020204" pitchFamily="34" charset="0"/>
              <a:buChar char="•"/>
            </a:pPr>
            <a:r>
              <a:rPr lang="en-US" dirty="0"/>
              <a:t>I am open to ideas</a:t>
            </a:r>
          </a:p>
          <a:p>
            <a:pPr marL="285750" indent="-285750">
              <a:buFont typeface="Arial" panose="020B0604020202020204" pitchFamily="34" charset="0"/>
              <a:buChar char="•"/>
            </a:pPr>
            <a:r>
              <a:rPr lang="en-US" dirty="0"/>
              <a:t>You can trust </a:t>
            </a:r>
            <a:r>
              <a:rPr lang="en-US" dirty="0" smtClean="0"/>
              <a:t>me</a:t>
            </a:r>
          </a:p>
          <a:p>
            <a:r>
              <a:rPr lang="en-US" b="1" dirty="0" smtClean="0"/>
              <a:t>Used </a:t>
            </a:r>
            <a:r>
              <a:rPr lang="en-US" b="1" dirty="0"/>
              <a:t>When</a:t>
            </a:r>
            <a:endParaRPr lang="en-US" dirty="0"/>
          </a:p>
          <a:p>
            <a:pPr marL="285750" indent="-285750">
              <a:buFont typeface="Arial" panose="020B0604020202020204" pitchFamily="34" charset="0"/>
              <a:buChar char="•"/>
            </a:pPr>
            <a:r>
              <a:rPr lang="en-US" dirty="0"/>
              <a:t>You want to show that you are open and mean no </a:t>
            </a:r>
            <a:r>
              <a:rPr lang="en-US" dirty="0" smtClean="0"/>
              <a:t>harm.</a:t>
            </a:r>
            <a:endParaRPr lang="en-US" dirty="0"/>
          </a:p>
          <a:p>
            <a:r>
              <a:rPr lang="en-US" b="1" dirty="0"/>
              <a:t>How to Break the Gesture</a:t>
            </a:r>
            <a:endParaRPr lang="en-US" dirty="0"/>
          </a:p>
          <a:p>
            <a:pPr marL="285750" indent="-285750">
              <a:buFont typeface="Arial" panose="020B0604020202020204" pitchFamily="34" charset="0"/>
              <a:buChar char="•"/>
            </a:pPr>
            <a:r>
              <a:rPr lang="en-US" dirty="0"/>
              <a:t>Observe and make decisions </a:t>
            </a:r>
            <a:r>
              <a:rPr lang="en-US" dirty="0" smtClean="0"/>
              <a:t>accordingly.</a:t>
            </a:r>
            <a:endParaRPr lang="ar-EG" kern="0" dirty="0" smtClean="0">
              <a:solidFill>
                <a:srgbClr val="000000"/>
              </a:solidFill>
            </a:endParaRPr>
          </a:p>
        </p:txBody>
      </p:sp>
      <p:sp>
        <p:nvSpPr>
          <p:cNvPr id="12" name="TextBox 11">
            <a:extLst>
              <a:ext uri="{FF2B5EF4-FFF2-40B4-BE49-F238E27FC236}">
                <a16:creationId xmlns:a16="http://schemas.microsoft.com/office/drawing/2014/main" id="{5A822845-A67E-180E-E91A-535EE0C7664B}"/>
              </a:ext>
            </a:extLst>
          </p:cNvPr>
          <p:cNvSpPr txBox="1"/>
          <p:nvPr/>
        </p:nvSpPr>
        <p:spPr>
          <a:xfrm>
            <a:off x="7474859" y="3246493"/>
            <a:ext cx="3827584" cy="3139321"/>
          </a:xfrm>
          <a:prstGeom prst="rect">
            <a:avLst/>
          </a:prstGeom>
          <a:noFill/>
        </p:spPr>
        <p:txBody>
          <a:bodyPr wrap="square">
            <a:spAutoFit/>
          </a:bodyPr>
          <a:lstStyle/>
          <a:p>
            <a:pPr algn="r" rtl="1"/>
            <a:r>
              <a:rPr lang="ar-EG" b="1" dirty="0"/>
              <a:t>وصف </a:t>
            </a:r>
            <a:r>
              <a:rPr lang="ar-EG" b="1" dirty="0" smtClean="0"/>
              <a:t>الإيماءة</a:t>
            </a:r>
          </a:p>
          <a:p>
            <a:pPr algn="r" rtl="1"/>
            <a:r>
              <a:rPr lang="ar-EG" dirty="0"/>
              <a:t>راحة اليد مفتوحة، الجسد مفتوح، الساقان مفتوحتان.</a:t>
            </a:r>
            <a:endParaRPr lang="ar-EG" dirty="0" smtClean="0"/>
          </a:p>
          <a:p>
            <a:pPr algn="r" rtl="1"/>
            <a:r>
              <a:rPr lang="ar-EG" b="1" dirty="0" smtClean="0"/>
              <a:t>المعنى</a:t>
            </a:r>
          </a:p>
          <a:p>
            <a:pPr marL="285750" indent="-285750" algn="r" rtl="1">
              <a:buFont typeface="Arial" panose="020B0604020202020204" pitchFamily="34" charset="0"/>
              <a:buChar char="•"/>
            </a:pPr>
            <a:r>
              <a:rPr lang="ar-EG" dirty="0"/>
              <a:t>لم أفعل </a:t>
            </a:r>
            <a:r>
              <a:rPr lang="ar-EG" dirty="0" smtClean="0"/>
              <a:t>ذلك</a:t>
            </a:r>
          </a:p>
          <a:p>
            <a:pPr marL="285750" indent="-285750" algn="r" rtl="1">
              <a:buFont typeface="Arial" panose="020B0604020202020204" pitchFamily="34" charset="0"/>
              <a:buChar char="•"/>
            </a:pPr>
            <a:r>
              <a:rPr lang="ar-EG" dirty="0" smtClean="0"/>
              <a:t>أنا </a:t>
            </a:r>
            <a:r>
              <a:rPr lang="ar-EG" dirty="0"/>
              <a:t>منفتح على </a:t>
            </a:r>
            <a:r>
              <a:rPr lang="ar-EG" dirty="0" smtClean="0"/>
              <a:t>الأفكار</a:t>
            </a:r>
          </a:p>
          <a:p>
            <a:pPr marL="285750" indent="-285750" algn="r" rtl="1">
              <a:buFont typeface="Arial" panose="020B0604020202020204" pitchFamily="34" charset="0"/>
              <a:buChar char="•"/>
            </a:pPr>
            <a:r>
              <a:rPr lang="ar-EG" dirty="0" smtClean="0"/>
              <a:t>يمكنك </a:t>
            </a:r>
            <a:r>
              <a:rPr lang="ar-EG" dirty="0"/>
              <a:t>أن تثق </a:t>
            </a:r>
            <a:r>
              <a:rPr lang="ar-EG" dirty="0" smtClean="0"/>
              <a:t>بي</a:t>
            </a:r>
          </a:p>
          <a:p>
            <a:pPr marL="285750" indent="-285750" algn="r" rtl="1">
              <a:buFont typeface="Arial" panose="020B0604020202020204" pitchFamily="34" charset="0"/>
              <a:buChar char="•"/>
            </a:pPr>
            <a:r>
              <a:rPr lang="ar-EG" b="1" dirty="0" smtClean="0"/>
              <a:t>يُستخدم عندما</a:t>
            </a:r>
          </a:p>
          <a:p>
            <a:pPr marL="285750" indent="-285750" algn="r" rtl="1">
              <a:buFont typeface="Arial" panose="020B0604020202020204" pitchFamily="34" charset="0"/>
              <a:buChar char="•"/>
            </a:pPr>
            <a:r>
              <a:rPr lang="ar-EG" dirty="0"/>
              <a:t>تريد أن تُظهر أنك منفتح ولا </a:t>
            </a:r>
            <a:r>
              <a:rPr lang="ar-EG" dirty="0" smtClean="0"/>
              <a:t>تقصد أي ضرر.</a:t>
            </a:r>
            <a:endParaRPr lang="ar-EG" dirty="0" smtClean="0"/>
          </a:p>
          <a:p>
            <a:pPr algn="r" rtl="1"/>
            <a:r>
              <a:rPr lang="ar-EG" b="1" dirty="0" smtClean="0"/>
              <a:t>كيفية </a:t>
            </a:r>
            <a:r>
              <a:rPr lang="ar-EG" b="1" dirty="0"/>
              <a:t>كسر </a:t>
            </a:r>
            <a:r>
              <a:rPr lang="ar-EG" b="1" dirty="0" smtClean="0"/>
              <a:t>الإيماءة</a:t>
            </a:r>
          </a:p>
          <a:p>
            <a:pPr marL="285750" indent="-285750" algn="r" rtl="1">
              <a:buFont typeface="Arial" panose="020B0604020202020204" pitchFamily="34" charset="0"/>
              <a:buChar char="•"/>
            </a:pPr>
            <a:r>
              <a:rPr lang="ar-EG" dirty="0"/>
              <a:t>راقب واتخذ القرارات وفقًا لذلك.</a:t>
            </a:r>
            <a:endParaRPr lang="ar-EG" kern="0" dirty="0" smtClean="0">
              <a:solidFill>
                <a:srgbClr val="000000"/>
              </a:solidFill>
            </a:endParaRPr>
          </a:p>
        </p:txBody>
      </p:sp>
      <p:pic>
        <p:nvPicPr>
          <p:cNvPr id="15" name="Picture 14">
            <a:extLst>
              <a:ext uri="{FF2B5EF4-FFF2-40B4-BE49-F238E27FC236}">
                <a16:creationId xmlns:a16="http://schemas.microsoft.com/office/drawing/2014/main" id="{A9DDC566-3BDC-1D49-BB1C-1CF692E1268F}"/>
              </a:ext>
            </a:extLst>
          </p:cNvPr>
          <p:cNvPicPr>
            <a:picLocks noChangeAspect="1"/>
          </p:cNvPicPr>
          <p:nvPr/>
        </p:nvPicPr>
        <p:blipFill>
          <a:blip r:embed="rId3"/>
          <a:stretch>
            <a:fillRect/>
          </a:stretch>
        </p:blipFill>
        <p:spPr>
          <a:xfrm>
            <a:off x="5418937" y="3246493"/>
            <a:ext cx="2055922" cy="3076583"/>
          </a:xfrm>
          <a:prstGeom prst="rect">
            <a:avLst/>
          </a:prstGeom>
        </p:spPr>
      </p:pic>
    </p:spTree>
    <p:extLst>
      <p:ext uri="{BB962C8B-B14F-4D97-AF65-F5344CB8AC3E}">
        <p14:creationId xmlns:p14="http://schemas.microsoft.com/office/powerpoint/2010/main" val="1148398160"/>
      </p:ext>
    </p:extLst>
  </p:cSld>
  <p:clrMapOvr>
    <a:masterClrMapping/>
  </p:clrMapOvr>
  <p:transition spd="slow">
    <p:comb/>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888443"/>
            <a:ext cx="7327538"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Closed </a:t>
            </a:r>
            <a:r>
              <a:rPr lang="en-US" sz="2400" b="1" dirty="0" smtClean="0">
                <a:solidFill>
                  <a:srgbClr val="00B0F0"/>
                </a:solidFill>
                <a:latin typeface="Alexandria" charset="0"/>
                <a:cs typeface="Alexandria" charset="0"/>
              </a:rPr>
              <a:t>gestures</a:t>
            </a:r>
          </a:p>
          <a:p>
            <a:r>
              <a:rPr lang="ar-EG" sz="2400" b="1" dirty="0" smtClean="0">
                <a:solidFill>
                  <a:srgbClr val="00B0F0"/>
                </a:solidFill>
                <a:latin typeface="Alexandria" charset="0"/>
                <a:cs typeface="Alexandria" charset="0"/>
              </a:rPr>
              <a:t>الإيماءات المغلقة</a:t>
            </a:r>
            <a:endParaRPr lang="en-US" sz="2400" b="1" dirty="0">
              <a:solidFill>
                <a:srgbClr val="00B0F0"/>
              </a:solidFill>
              <a:latin typeface="Alexandria" charset="0"/>
              <a:cs typeface="Alexandria" charset="0"/>
            </a:endParaRPr>
          </a:p>
        </p:txBody>
      </p:sp>
      <p:sp>
        <p:nvSpPr>
          <p:cNvPr id="24" name="TextBox 23">
            <a:extLst>
              <a:ext uri="{FF2B5EF4-FFF2-40B4-BE49-F238E27FC236}">
                <a16:creationId xmlns:a16="http://schemas.microsoft.com/office/drawing/2014/main" id="{5A822845-A67E-180E-E91A-535EE0C7664B}"/>
              </a:ext>
            </a:extLst>
          </p:cNvPr>
          <p:cNvSpPr txBox="1"/>
          <p:nvPr/>
        </p:nvSpPr>
        <p:spPr>
          <a:xfrm>
            <a:off x="942309" y="2115509"/>
            <a:ext cx="10103061" cy="1015663"/>
          </a:xfrm>
          <a:prstGeom prst="rect">
            <a:avLst/>
          </a:prstGeom>
          <a:noFill/>
        </p:spPr>
        <p:txBody>
          <a:bodyPr wrap="square">
            <a:spAutoFit/>
          </a:bodyPr>
          <a:lstStyle/>
          <a:p>
            <a:pPr marL="457200" lvl="0" indent="-457200" algn="just" fontAlgn="base">
              <a:spcBef>
                <a:spcPct val="0"/>
              </a:spcBef>
              <a:buFont typeface="Wingdings" panose="05000000000000000000" pitchFamily="2" charset="2"/>
              <a:buChar char="q"/>
              <a:defRPr/>
            </a:pPr>
            <a:r>
              <a:rPr lang="en-US" sz="2000" kern="0" dirty="0">
                <a:solidFill>
                  <a:srgbClr val="000000"/>
                </a:solidFill>
              </a:rPr>
              <a:t>are defensive and can easily be interpreted as aggressive. They may show that you feel you are under </a:t>
            </a:r>
            <a:r>
              <a:rPr lang="en-US" sz="2000" kern="0" dirty="0" smtClean="0">
                <a:solidFill>
                  <a:srgbClr val="000000"/>
                </a:solidFill>
              </a:rPr>
              <a:t>attack.	</a:t>
            </a:r>
            <a:endParaRPr lang="en-US" sz="2000" kern="0" dirty="0">
              <a:solidFill>
                <a:srgbClr val="000000"/>
              </a:solidFill>
            </a:endParaRPr>
          </a:p>
          <a:p>
            <a:pPr marL="457200" lvl="0" indent="-457200" algn="just" rtl="1" fontAlgn="base">
              <a:spcBef>
                <a:spcPct val="0"/>
              </a:spcBef>
              <a:buFont typeface="Wingdings" panose="05000000000000000000" pitchFamily="2" charset="2"/>
              <a:buChar char="q"/>
              <a:defRPr/>
            </a:pPr>
            <a:r>
              <a:rPr lang="ar-EG" sz="2000" kern="0" dirty="0">
                <a:solidFill>
                  <a:srgbClr val="000000"/>
                </a:solidFill>
              </a:rPr>
              <a:t>قد تكون دفاعية، ويمكن تفسيرها بسهولة على أنها عدوانية. قد تُظهر أنك تشعر بأنك تتعرض </a:t>
            </a:r>
            <a:r>
              <a:rPr lang="ar-EG" sz="2000" kern="0" dirty="0" smtClean="0">
                <a:solidFill>
                  <a:srgbClr val="000000"/>
                </a:solidFill>
              </a:rPr>
              <a:t>للهجوم.</a:t>
            </a:r>
          </a:p>
        </p:txBody>
      </p:sp>
      <p:sp>
        <p:nvSpPr>
          <p:cNvPr id="11" name="TextBox 10">
            <a:extLst>
              <a:ext uri="{FF2B5EF4-FFF2-40B4-BE49-F238E27FC236}">
                <a16:creationId xmlns:a16="http://schemas.microsoft.com/office/drawing/2014/main" id="{5A822845-A67E-180E-E91A-535EE0C7664B}"/>
              </a:ext>
            </a:extLst>
          </p:cNvPr>
          <p:cNvSpPr txBox="1"/>
          <p:nvPr/>
        </p:nvSpPr>
        <p:spPr>
          <a:xfrm>
            <a:off x="898766" y="3156530"/>
            <a:ext cx="4413461" cy="3385542"/>
          </a:xfrm>
          <a:prstGeom prst="rect">
            <a:avLst/>
          </a:prstGeom>
          <a:noFill/>
        </p:spPr>
        <p:txBody>
          <a:bodyPr wrap="square">
            <a:spAutoFit/>
          </a:bodyPr>
          <a:lstStyle/>
          <a:p>
            <a:r>
              <a:rPr lang="en-US" sz="1600" b="1" dirty="0"/>
              <a:t>Gesture Description</a:t>
            </a:r>
            <a:r>
              <a:rPr lang="en-US" sz="1600" dirty="0"/>
              <a:t/>
            </a:r>
            <a:br>
              <a:rPr lang="en-US" sz="1600" dirty="0"/>
            </a:br>
            <a:r>
              <a:rPr lang="en-US" sz="1600" dirty="0"/>
              <a:t>Arms are crossed over the chest and the expression shows </a:t>
            </a:r>
            <a:r>
              <a:rPr lang="en-US" sz="1600" dirty="0" smtClean="0"/>
              <a:t>concern.</a:t>
            </a:r>
            <a:endParaRPr lang="en-US" sz="1600" dirty="0"/>
          </a:p>
          <a:p>
            <a:r>
              <a:rPr lang="en-US" sz="1600" b="1" dirty="0"/>
              <a:t>Meaning</a:t>
            </a:r>
            <a:endParaRPr lang="en-US" sz="1600" dirty="0"/>
          </a:p>
          <a:p>
            <a:pPr marL="285750" indent="-285750">
              <a:buFont typeface="Arial" panose="020B0604020202020204" pitchFamily="34" charset="0"/>
              <a:buChar char="•"/>
            </a:pPr>
            <a:r>
              <a:rPr lang="en-US" sz="1600" dirty="0"/>
              <a:t>Arms used as a barrier to defend against </a:t>
            </a:r>
            <a:r>
              <a:rPr lang="en-US" sz="1600" dirty="0" smtClean="0"/>
              <a:t>others</a:t>
            </a:r>
          </a:p>
          <a:p>
            <a:pPr marL="285750" indent="-285750">
              <a:buFont typeface="Arial" panose="020B0604020202020204" pitchFamily="34" charset="0"/>
              <a:buChar char="•"/>
            </a:pPr>
            <a:r>
              <a:rPr lang="en-US" sz="1600" dirty="0" smtClean="0"/>
              <a:t>Feeling vulnerable</a:t>
            </a:r>
          </a:p>
          <a:p>
            <a:pPr marL="285750" indent="-285750">
              <a:buFont typeface="Arial" panose="020B0604020202020204" pitchFamily="34" charset="0"/>
              <a:buChar char="•"/>
            </a:pPr>
            <a:r>
              <a:rPr lang="en-US" sz="1600" dirty="0" smtClean="0"/>
              <a:t>I disagree</a:t>
            </a:r>
          </a:p>
          <a:p>
            <a:pPr marL="285750" indent="-285750">
              <a:buFont typeface="Arial" panose="020B0604020202020204" pitchFamily="34" charset="0"/>
              <a:buChar char="•"/>
            </a:pPr>
            <a:r>
              <a:rPr lang="en-US" sz="1600" dirty="0" smtClean="0"/>
              <a:t>I </a:t>
            </a:r>
            <a:r>
              <a:rPr lang="en-US" sz="1600" dirty="0"/>
              <a:t>am not happy about </a:t>
            </a:r>
            <a:r>
              <a:rPr lang="en-US" sz="1600" dirty="0" smtClean="0"/>
              <a:t>this</a:t>
            </a:r>
          </a:p>
          <a:p>
            <a:r>
              <a:rPr lang="en-US" sz="1600" b="1" dirty="0" smtClean="0"/>
              <a:t>Used </a:t>
            </a:r>
            <a:r>
              <a:rPr lang="en-US" sz="1600" b="1" dirty="0"/>
              <a:t>When</a:t>
            </a:r>
            <a:endParaRPr lang="en-US" sz="1600" dirty="0"/>
          </a:p>
          <a:p>
            <a:pPr marL="285750" indent="-285750">
              <a:buFont typeface="Arial" panose="020B0604020202020204" pitchFamily="34" charset="0"/>
              <a:buChar char="•"/>
            </a:pPr>
            <a:r>
              <a:rPr lang="en-US" sz="1600" dirty="0"/>
              <a:t>You want to disagree with </a:t>
            </a:r>
            <a:r>
              <a:rPr lang="en-US" sz="1600" dirty="0" smtClean="0"/>
              <a:t>others</a:t>
            </a:r>
          </a:p>
          <a:p>
            <a:r>
              <a:rPr lang="en-US" sz="1600" b="1" dirty="0" smtClean="0"/>
              <a:t>How </a:t>
            </a:r>
            <a:r>
              <a:rPr lang="en-US" sz="1600" b="1" dirty="0"/>
              <a:t>to Break the Gesture</a:t>
            </a:r>
            <a:endParaRPr lang="en-US" sz="1600" dirty="0"/>
          </a:p>
          <a:p>
            <a:pPr marL="285750" indent="-285750">
              <a:buFont typeface="Arial" panose="020B0604020202020204" pitchFamily="34" charset="0"/>
              <a:buChar char="•"/>
            </a:pPr>
            <a:r>
              <a:rPr lang="en-US" sz="1600" dirty="0"/>
              <a:t>Give them something to hold in their hands. This could be a cup, to open up.</a:t>
            </a:r>
            <a:endParaRPr lang="ar-EG" sz="1600" kern="0" dirty="0" smtClean="0">
              <a:solidFill>
                <a:srgbClr val="000000"/>
              </a:solidFill>
            </a:endParaRPr>
          </a:p>
        </p:txBody>
      </p:sp>
      <p:sp>
        <p:nvSpPr>
          <p:cNvPr id="12" name="TextBox 11">
            <a:extLst>
              <a:ext uri="{FF2B5EF4-FFF2-40B4-BE49-F238E27FC236}">
                <a16:creationId xmlns:a16="http://schemas.microsoft.com/office/drawing/2014/main" id="{5A822845-A67E-180E-E91A-535EE0C7664B}"/>
              </a:ext>
            </a:extLst>
          </p:cNvPr>
          <p:cNvSpPr txBox="1"/>
          <p:nvPr/>
        </p:nvSpPr>
        <p:spPr>
          <a:xfrm>
            <a:off x="7474859" y="3319063"/>
            <a:ext cx="3740500" cy="3046988"/>
          </a:xfrm>
          <a:prstGeom prst="rect">
            <a:avLst/>
          </a:prstGeom>
          <a:noFill/>
        </p:spPr>
        <p:txBody>
          <a:bodyPr wrap="square">
            <a:spAutoFit/>
          </a:bodyPr>
          <a:lstStyle/>
          <a:p>
            <a:pPr algn="r" rtl="1"/>
            <a:r>
              <a:rPr lang="ar-EG" sz="1600" b="1" dirty="0"/>
              <a:t>وصف </a:t>
            </a:r>
            <a:r>
              <a:rPr lang="ar-EG" sz="1600" b="1" dirty="0" smtClean="0"/>
              <a:t>الإيماءة</a:t>
            </a:r>
          </a:p>
          <a:p>
            <a:pPr algn="r" rtl="1"/>
            <a:r>
              <a:rPr lang="ar-EG" sz="1600" dirty="0"/>
              <a:t>يتم تقاطع الذراعين على الصدر ويظهر التعبير </a:t>
            </a:r>
            <a:r>
              <a:rPr lang="ar-EG" sz="1600" dirty="0" smtClean="0"/>
              <a:t>القلق.</a:t>
            </a:r>
          </a:p>
          <a:p>
            <a:pPr algn="r" rtl="1"/>
            <a:r>
              <a:rPr lang="ar-EG" sz="1600" b="1" dirty="0" smtClean="0"/>
              <a:t>المعنى</a:t>
            </a:r>
          </a:p>
          <a:p>
            <a:pPr marL="285750" indent="-285750" algn="r" rtl="1">
              <a:buFont typeface="Arial" panose="020B0604020202020204" pitchFamily="34" charset="0"/>
              <a:buChar char="•"/>
            </a:pPr>
            <a:r>
              <a:rPr lang="ar-EG" sz="1600" dirty="0"/>
              <a:t>استخدام الذراعين كحاجز للدفاع ضد </a:t>
            </a:r>
            <a:r>
              <a:rPr lang="ar-EG" sz="1600" dirty="0" smtClean="0"/>
              <a:t>الآخرين</a:t>
            </a:r>
          </a:p>
          <a:p>
            <a:pPr marL="285750" indent="-285750" algn="r" rtl="1">
              <a:buFont typeface="Arial" panose="020B0604020202020204" pitchFamily="34" charset="0"/>
              <a:buChar char="•"/>
            </a:pPr>
            <a:r>
              <a:rPr lang="ar-EG" sz="1600" dirty="0" smtClean="0"/>
              <a:t>الشعور بالضعف</a:t>
            </a:r>
          </a:p>
          <a:p>
            <a:pPr marL="285750" indent="-285750" algn="r" rtl="1">
              <a:buFont typeface="Arial" panose="020B0604020202020204" pitchFamily="34" charset="0"/>
              <a:buChar char="•"/>
            </a:pPr>
            <a:r>
              <a:rPr lang="ar-EG" sz="1600" dirty="0" smtClean="0"/>
              <a:t>أنا </a:t>
            </a:r>
            <a:r>
              <a:rPr lang="ar-EG" sz="1600" dirty="0"/>
              <a:t>لا </a:t>
            </a:r>
            <a:r>
              <a:rPr lang="ar-EG" sz="1600" dirty="0" smtClean="0"/>
              <a:t>أوافق</a:t>
            </a:r>
          </a:p>
          <a:p>
            <a:pPr marL="285750" indent="-285750" algn="r" rtl="1">
              <a:buFont typeface="Arial" panose="020B0604020202020204" pitchFamily="34" charset="0"/>
              <a:buChar char="•"/>
            </a:pPr>
            <a:r>
              <a:rPr lang="ar-EG" sz="1600" dirty="0" smtClean="0"/>
              <a:t>لست </a:t>
            </a:r>
            <a:r>
              <a:rPr lang="ar-EG" sz="1600" dirty="0"/>
              <a:t>سعيدًا </a:t>
            </a:r>
            <a:r>
              <a:rPr lang="ar-EG" sz="1600" dirty="0" smtClean="0"/>
              <a:t>بهذا</a:t>
            </a:r>
          </a:p>
          <a:p>
            <a:pPr algn="r" rtl="1"/>
            <a:r>
              <a:rPr lang="ar-EG" sz="1600" b="1" dirty="0" smtClean="0"/>
              <a:t>يُستخدم عندما</a:t>
            </a:r>
          </a:p>
          <a:p>
            <a:pPr marL="285750" indent="-285750" algn="r" rtl="1">
              <a:buFont typeface="Arial" panose="020B0604020202020204" pitchFamily="34" charset="0"/>
              <a:buChar char="•"/>
            </a:pPr>
            <a:r>
              <a:rPr lang="ar-EG" sz="1600" dirty="0"/>
              <a:t>عندما تريد الاختلاف مع الآخرين.</a:t>
            </a:r>
            <a:endParaRPr lang="ar-EG" sz="1600" dirty="0" smtClean="0"/>
          </a:p>
          <a:p>
            <a:pPr algn="r" rtl="1"/>
            <a:r>
              <a:rPr lang="ar-EG" sz="1600" b="1" dirty="0" smtClean="0"/>
              <a:t>كيفية </a:t>
            </a:r>
            <a:r>
              <a:rPr lang="ar-EG" sz="1600" b="1" dirty="0"/>
              <a:t>كسر </a:t>
            </a:r>
            <a:r>
              <a:rPr lang="ar-EG" sz="1600" b="1" dirty="0" smtClean="0"/>
              <a:t>الإيماءة</a:t>
            </a:r>
          </a:p>
          <a:p>
            <a:pPr marL="285750" indent="-285750" algn="r" rtl="1">
              <a:buFont typeface="Arial" panose="020B0604020202020204" pitchFamily="34" charset="0"/>
              <a:buChar char="•"/>
            </a:pPr>
            <a:r>
              <a:rPr lang="ar-EG" sz="1600" dirty="0"/>
              <a:t>أعطهم شيئًا ليمسكوه بأيديهم. قد يكون هذا كوبًا، مما يساعدهم على </a:t>
            </a:r>
            <a:r>
              <a:rPr lang="ar-EG" sz="1600" dirty="0" smtClean="0"/>
              <a:t>الانفتاح.</a:t>
            </a:r>
            <a:endParaRPr lang="ar-EG" sz="1600" kern="0" dirty="0" smtClean="0">
              <a:solidFill>
                <a:srgbClr val="000000"/>
              </a:solidFill>
            </a:endParaRPr>
          </a:p>
        </p:txBody>
      </p:sp>
      <p:pic>
        <p:nvPicPr>
          <p:cNvPr id="18" name="Picture 17">
            <a:extLst>
              <a:ext uri="{FF2B5EF4-FFF2-40B4-BE49-F238E27FC236}">
                <a16:creationId xmlns:a16="http://schemas.microsoft.com/office/drawing/2014/main" id="{A6CC7762-70BF-4D88-D43E-9DAC33582586}"/>
              </a:ext>
            </a:extLst>
          </p:cNvPr>
          <p:cNvPicPr>
            <a:picLocks noChangeAspect="1"/>
          </p:cNvPicPr>
          <p:nvPr/>
        </p:nvPicPr>
        <p:blipFill rotWithShape="1">
          <a:blip r:embed="rId3"/>
          <a:srcRect l="23005" t="12174" r="27621" b="36006"/>
          <a:stretch/>
        </p:blipFill>
        <p:spPr>
          <a:xfrm>
            <a:off x="5461772" y="3631532"/>
            <a:ext cx="1751824" cy="2493492"/>
          </a:xfrm>
          <a:prstGeom prst="rect">
            <a:avLst/>
          </a:prstGeom>
        </p:spPr>
      </p:pic>
    </p:spTree>
    <p:extLst>
      <p:ext uri="{BB962C8B-B14F-4D97-AF65-F5344CB8AC3E}">
        <p14:creationId xmlns:p14="http://schemas.microsoft.com/office/powerpoint/2010/main" val="3624467391"/>
      </p:ext>
    </p:extLst>
  </p:cSld>
  <p:clrMapOvr>
    <a:masterClrMapping/>
  </p:clrMapOvr>
  <p:transition spd="slow">
    <p:comb/>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888443"/>
            <a:ext cx="7327538"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Hands </a:t>
            </a:r>
            <a:r>
              <a:rPr lang="en-US" sz="2400" b="1" dirty="0" smtClean="0">
                <a:solidFill>
                  <a:srgbClr val="00B0F0"/>
                </a:solidFill>
                <a:latin typeface="Alexandria" charset="0"/>
                <a:cs typeface="Alexandria" charset="0"/>
              </a:rPr>
              <a:t>Clenched</a:t>
            </a:r>
          </a:p>
          <a:p>
            <a:r>
              <a:rPr lang="ar-EG" sz="2400" b="1" dirty="0" smtClean="0">
                <a:solidFill>
                  <a:srgbClr val="00B0F0"/>
                </a:solidFill>
                <a:latin typeface="Alexandria" charset="0"/>
                <a:cs typeface="Alexandria" charset="0"/>
              </a:rPr>
              <a:t>عقد اليدين</a:t>
            </a:r>
            <a:endParaRPr lang="en-US" sz="2400" b="1" dirty="0">
              <a:solidFill>
                <a:srgbClr val="00B0F0"/>
              </a:solidFill>
              <a:latin typeface="Alexandria" charset="0"/>
              <a:cs typeface="Alexandria" charset="0"/>
            </a:endParaRPr>
          </a:p>
        </p:txBody>
      </p:sp>
      <p:sp>
        <p:nvSpPr>
          <p:cNvPr id="11" name="TextBox 10">
            <a:extLst>
              <a:ext uri="{FF2B5EF4-FFF2-40B4-BE49-F238E27FC236}">
                <a16:creationId xmlns:a16="http://schemas.microsoft.com/office/drawing/2014/main" id="{5A822845-A67E-180E-E91A-535EE0C7664B}"/>
              </a:ext>
            </a:extLst>
          </p:cNvPr>
          <p:cNvSpPr txBox="1"/>
          <p:nvPr/>
        </p:nvSpPr>
        <p:spPr>
          <a:xfrm>
            <a:off x="768140" y="2222220"/>
            <a:ext cx="4674717" cy="3970318"/>
          </a:xfrm>
          <a:prstGeom prst="rect">
            <a:avLst/>
          </a:prstGeom>
          <a:noFill/>
        </p:spPr>
        <p:txBody>
          <a:bodyPr wrap="square">
            <a:spAutoFit/>
          </a:bodyPr>
          <a:lstStyle/>
          <a:p>
            <a:r>
              <a:rPr lang="en-US" sz="1400" b="1" dirty="0"/>
              <a:t>Gesture Description</a:t>
            </a:r>
            <a:r>
              <a:rPr lang="en-US" sz="1400" dirty="0"/>
              <a:t/>
            </a:r>
            <a:br>
              <a:rPr lang="en-US" sz="1400" dirty="0"/>
            </a:br>
            <a:r>
              <a:rPr lang="en-US" sz="1400" dirty="0"/>
              <a:t>The hands are clenched together in front of the body. The hands might be placed below or above the </a:t>
            </a:r>
            <a:r>
              <a:rPr lang="en-US" sz="1400" dirty="0" smtClean="0"/>
              <a:t>waist.</a:t>
            </a:r>
            <a:endParaRPr lang="en-US" sz="1400" dirty="0"/>
          </a:p>
          <a:p>
            <a:r>
              <a:rPr lang="en-US" sz="1400" b="1" dirty="0"/>
              <a:t>Meaning</a:t>
            </a:r>
            <a:endParaRPr lang="en-US" sz="1400" dirty="0"/>
          </a:p>
          <a:p>
            <a:pPr marL="285750" indent="-285750">
              <a:buFont typeface="Arial" panose="020B0604020202020204" pitchFamily="34" charset="0"/>
              <a:buChar char="•"/>
            </a:pPr>
            <a:r>
              <a:rPr lang="en-US" sz="1400" dirty="0"/>
              <a:t>Anxious, restraint, and negative behavior despite other signals showing confidence</a:t>
            </a:r>
            <a:r>
              <a:rPr lang="en-US" sz="1400" dirty="0" smtClean="0"/>
              <a:t>.</a:t>
            </a:r>
          </a:p>
          <a:p>
            <a:pPr marL="285750" indent="-285750">
              <a:buFont typeface="Arial" panose="020B0604020202020204" pitchFamily="34" charset="0"/>
              <a:buChar char="•"/>
            </a:pPr>
            <a:r>
              <a:rPr lang="en-US" sz="1400" dirty="0" smtClean="0"/>
              <a:t>Frustrated</a:t>
            </a:r>
            <a:r>
              <a:rPr lang="en-US" sz="1400" dirty="0"/>
              <a:t>, especially when used in negotiations</a:t>
            </a:r>
            <a:r>
              <a:rPr lang="en-US" sz="1400" dirty="0" smtClean="0"/>
              <a:t>.</a:t>
            </a:r>
          </a:p>
          <a:p>
            <a:pPr marL="285750" indent="-285750">
              <a:buFont typeface="Arial" panose="020B0604020202020204" pitchFamily="34" charset="0"/>
              <a:buChar char="•"/>
            </a:pPr>
            <a:r>
              <a:rPr lang="en-US" sz="1400" dirty="0" smtClean="0"/>
              <a:t>A </a:t>
            </a:r>
            <a:r>
              <a:rPr lang="en-US" sz="1400" dirty="0"/>
              <a:t>common misinterpretation is that this gesture is read as a sign of confidence, especially if the person is </a:t>
            </a:r>
            <a:r>
              <a:rPr lang="en-US" sz="1400" dirty="0" smtClean="0"/>
              <a:t>smiling</a:t>
            </a:r>
          </a:p>
          <a:p>
            <a:r>
              <a:rPr lang="en-US" sz="1400" b="1" dirty="0" smtClean="0"/>
              <a:t>Used </a:t>
            </a:r>
            <a:r>
              <a:rPr lang="en-US" sz="1400" b="1" dirty="0"/>
              <a:t>When</a:t>
            </a:r>
            <a:endParaRPr lang="en-US" sz="1400" dirty="0"/>
          </a:p>
          <a:p>
            <a:pPr marL="285750" indent="-285750">
              <a:buFont typeface="Arial" panose="020B0604020202020204" pitchFamily="34" charset="0"/>
              <a:buChar char="•"/>
            </a:pPr>
            <a:r>
              <a:rPr lang="en-US" sz="1400" dirty="0"/>
              <a:t>A person wants to hold back his anxiousness while still showing his confidence. In general, the closer the clenched hands to the face, the more frustration experienced.</a:t>
            </a:r>
          </a:p>
          <a:p>
            <a:r>
              <a:rPr lang="en-US" sz="1400" b="1" dirty="0"/>
              <a:t>How to Break the Gesture</a:t>
            </a:r>
            <a:endParaRPr lang="en-US" sz="1400" dirty="0"/>
          </a:p>
          <a:p>
            <a:pPr marL="285750" indent="-285750">
              <a:buFont typeface="Arial" panose="020B0604020202020204" pitchFamily="34" charset="0"/>
              <a:buChar char="•"/>
            </a:pPr>
            <a:r>
              <a:rPr lang="en-US" sz="1400" dirty="0"/>
              <a:t>Similar to solutions to closed body positions, you need to offer them something so they are forced to physically change their gesture and unclench their hands.</a:t>
            </a:r>
            <a:endParaRPr lang="ar-EG" sz="1400" kern="0" dirty="0" smtClean="0">
              <a:solidFill>
                <a:srgbClr val="000000"/>
              </a:solidFill>
            </a:endParaRPr>
          </a:p>
        </p:txBody>
      </p:sp>
      <p:sp>
        <p:nvSpPr>
          <p:cNvPr id="12" name="TextBox 11">
            <a:extLst>
              <a:ext uri="{FF2B5EF4-FFF2-40B4-BE49-F238E27FC236}">
                <a16:creationId xmlns:a16="http://schemas.microsoft.com/office/drawing/2014/main" id="{5A822845-A67E-180E-E91A-535EE0C7664B}"/>
              </a:ext>
            </a:extLst>
          </p:cNvPr>
          <p:cNvSpPr txBox="1"/>
          <p:nvPr/>
        </p:nvSpPr>
        <p:spPr>
          <a:xfrm>
            <a:off x="7257142" y="1749190"/>
            <a:ext cx="4045300" cy="4770537"/>
          </a:xfrm>
          <a:prstGeom prst="rect">
            <a:avLst/>
          </a:prstGeom>
          <a:noFill/>
        </p:spPr>
        <p:txBody>
          <a:bodyPr wrap="square">
            <a:spAutoFit/>
          </a:bodyPr>
          <a:lstStyle/>
          <a:p>
            <a:pPr algn="r" rtl="1"/>
            <a:r>
              <a:rPr lang="ar-EG" sz="1600" b="1" dirty="0"/>
              <a:t>وصف </a:t>
            </a:r>
            <a:r>
              <a:rPr lang="ar-EG" sz="1600" b="1" dirty="0" smtClean="0"/>
              <a:t>الإيماءة</a:t>
            </a:r>
          </a:p>
          <a:p>
            <a:pPr algn="r" rtl="1"/>
            <a:r>
              <a:rPr lang="ar-EG" sz="1600" dirty="0"/>
              <a:t>تُعقد اليدان معًا أمام الجسم. قد توضع اليدان أسفل أو أعلى </a:t>
            </a:r>
            <a:r>
              <a:rPr lang="ar-EG" sz="1600" dirty="0" smtClean="0"/>
              <a:t>الخصر.</a:t>
            </a:r>
          </a:p>
          <a:p>
            <a:pPr algn="r" rtl="1"/>
            <a:r>
              <a:rPr lang="ar-EG" sz="1600" b="1" dirty="0" smtClean="0"/>
              <a:t>المعنى</a:t>
            </a:r>
          </a:p>
          <a:p>
            <a:pPr marL="285750" indent="-285750" algn="r" rtl="1">
              <a:buFont typeface="Arial" panose="020B0604020202020204" pitchFamily="34" charset="0"/>
              <a:buChar char="•"/>
            </a:pPr>
            <a:r>
              <a:rPr lang="ar-EG" sz="1600" dirty="0"/>
              <a:t>القلق، التقييد، والسلوك السلبي على الرغم من وجود إشارات أخرى تدل على </a:t>
            </a:r>
            <a:r>
              <a:rPr lang="ar-EG" sz="1600" dirty="0" smtClean="0"/>
              <a:t>الثقة</a:t>
            </a:r>
          </a:p>
          <a:p>
            <a:pPr marL="285750" indent="-285750" algn="r" rtl="1">
              <a:buFont typeface="Arial" panose="020B0604020202020204" pitchFamily="34" charset="0"/>
              <a:buChar char="•"/>
            </a:pPr>
            <a:r>
              <a:rPr lang="ar-EG" sz="1600" dirty="0" smtClean="0"/>
              <a:t>الشعور </a:t>
            </a:r>
            <a:r>
              <a:rPr lang="ar-EG" sz="1600" dirty="0"/>
              <a:t>بالإحباط، خاصة عند استخدامها في المفاوضات</a:t>
            </a:r>
            <a:r>
              <a:rPr lang="ar-EG" sz="1600" dirty="0" smtClean="0"/>
              <a:t>.</a:t>
            </a:r>
          </a:p>
          <a:p>
            <a:pPr marL="285750" indent="-285750" algn="justLow" rtl="1">
              <a:buFont typeface="Arial" panose="020B0604020202020204" pitchFamily="34" charset="0"/>
              <a:buChar char="•"/>
            </a:pPr>
            <a:r>
              <a:rPr lang="ar-EG" sz="1600" dirty="0" smtClean="0"/>
              <a:t>من </a:t>
            </a:r>
            <a:r>
              <a:rPr lang="ar-EG" sz="1600" dirty="0"/>
              <a:t>الأخطاء الشائعة في تفسير هذه الإيماءة أنها تُفهم على أنها علامة على الثقة، خاصة إذا كان الشخص يبتسم</a:t>
            </a:r>
            <a:r>
              <a:rPr lang="ar-EG" sz="1600" dirty="0" smtClean="0"/>
              <a:t>.</a:t>
            </a:r>
          </a:p>
          <a:p>
            <a:pPr algn="r" rtl="1"/>
            <a:r>
              <a:rPr lang="ar-EG" sz="1600" b="1" dirty="0" smtClean="0"/>
              <a:t>يُستخدم عندما</a:t>
            </a:r>
          </a:p>
          <a:p>
            <a:pPr marL="285750" indent="-285750" algn="justLow" rtl="1">
              <a:buFont typeface="Arial" panose="020B0604020202020204" pitchFamily="34" charset="0"/>
              <a:buChar char="•"/>
            </a:pPr>
            <a:r>
              <a:rPr lang="ar-EG" sz="1600" dirty="0" smtClean="0"/>
              <a:t>يريد </a:t>
            </a:r>
            <a:r>
              <a:rPr lang="ar-EG" sz="1600" dirty="0"/>
              <a:t>الشخص كبح قلقه مع إظهار ثقته في نفس الوقت. بشكل عام، كلما اقتربت اليدان المشدودتان من الوجه، زاد مستوى الإحباط الذي يشعر به </a:t>
            </a:r>
            <a:r>
              <a:rPr lang="ar-EG" sz="1600" dirty="0" smtClean="0"/>
              <a:t>الشخص.</a:t>
            </a:r>
          </a:p>
          <a:p>
            <a:pPr algn="r" rtl="1"/>
            <a:r>
              <a:rPr lang="ar-EG" sz="1600" b="1" dirty="0" smtClean="0"/>
              <a:t>كيفية </a:t>
            </a:r>
            <a:r>
              <a:rPr lang="ar-EG" sz="1600" b="1" dirty="0"/>
              <a:t>كسر </a:t>
            </a:r>
            <a:r>
              <a:rPr lang="ar-EG" sz="1600" b="1" dirty="0" smtClean="0"/>
              <a:t>الإيماءة</a:t>
            </a:r>
          </a:p>
          <a:p>
            <a:pPr marL="285750" indent="-285750" algn="r" rtl="1">
              <a:buFont typeface="Arial" panose="020B0604020202020204" pitchFamily="34" charset="0"/>
              <a:buChar char="•"/>
            </a:pPr>
            <a:r>
              <a:rPr lang="ar-EG" sz="1600" dirty="0"/>
              <a:t>على غرار الحلول لمواقف الجسد المغلقة، يجب أن تعطيهم شيئًا ليحملوه حتى يُجبروا على تغيير وضع أيديهم وفك </a:t>
            </a:r>
            <a:r>
              <a:rPr lang="ar-EG" sz="1600" dirty="0" smtClean="0"/>
              <a:t>قبضتهم.</a:t>
            </a:r>
            <a:endParaRPr lang="ar-EG" sz="1600" kern="0" dirty="0" smtClean="0">
              <a:solidFill>
                <a:srgbClr val="000000"/>
              </a:solidFill>
            </a:endParaRPr>
          </a:p>
        </p:txBody>
      </p:sp>
      <p:pic>
        <p:nvPicPr>
          <p:cNvPr id="18" name="Picture 17">
            <a:extLst>
              <a:ext uri="{FF2B5EF4-FFF2-40B4-BE49-F238E27FC236}">
                <a16:creationId xmlns:a16="http://schemas.microsoft.com/office/drawing/2014/main" id="{E2EF0D86-460C-3C03-827C-57C95C334EEE}"/>
              </a:ext>
            </a:extLst>
          </p:cNvPr>
          <p:cNvPicPr>
            <a:picLocks noChangeAspect="1"/>
          </p:cNvPicPr>
          <p:nvPr/>
        </p:nvPicPr>
        <p:blipFill>
          <a:blip r:embed="rId3"/>
          <a:stretch>
            <a:fillRect/>
          </a:stretch>
        </p:blipFill>
        <p:spPr>
          <a:xfrm>
            <a:off x="5622745" y="3204491"/>
            <a:ext cx="1535867" cy="2387026"/>
          </a:xfrm>
          <a:prstGeom prst="rect">
            <a:avLst/>
          </a:prstGeom>
        </p:spPr>
      </p:pic>
    </p:spTree>
    <p:extLst>
      <p:ext uri="{BB962C8B-B14F-4D97-AF65-F5344CB8AC3E}">
        <p14:creationId xmlns:p14="http://schemas.microsoft.com/office/powerpoint/2010/main" val="2009639866"/>
      </p:ext>
    </p:extLst>
  </p:cSld>
  <p:clrMapOvr>
    <a:masterClrMapping/>
  </p:clrMapOvr>
  <p:transition spd="slow">
    <p:comb/>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 name="Picture 9">
            <a:extLst>
              <a:ext uri="{FF2B5EF4-FFF2-40B4-BE49-F238E27FC236}">
                <a16:creationId xmlns:a16="http://schemas.microsoft.com/office/drawing/2014/main" id="{9B4A3128-F078-3364-4CAB-8D1AD67E0E6A}"/>
              </a:ext>
            </a:extLst>
          </p:cNvPr>
          <p:cNvPicPr>
            <a:picLocks noChangeAspect="1"/>
          </p:cNvPicPr>
          <p:nvPr/>
        </p:nvPicPr>
        <p:blipFill rotWithShape="1">
          <a:blip r:embed="rId3"/>
          <a:srcRect l="34777" t="10845" r="35695" b="46963"/>
          <a:stretch/>
        </p:blipFill>
        <p:spPr>
          <a:xfrm>
            <a:off x="6402004" y="2554287"/>
            <a:ext cx="2044228" cy="3472843"/>
          </a:xfrm>
          <a:prstGeom prst="rect">
            <a:avLst/>
          </a:prstGeom>
        </p:spPr>
      </p:pic>
      <p:pic>
        <p:nvPicPr>
          <p:cNvPr id="11" name="Picture 10">
            <a:extLst>
              <a:ext uri="{FF2B5EF4-FFF2-40B4-BE49-F238E27FC236}">
                <a16:creationId xmlns:a16="http://schemas.microsoft.com/office/drawing/2014/main" id="{52361EC8-D066-D325-6D03-09CF3C445011}"/>
              </a:ext>
            </a:extLst>
          </p:cNvPr>
          <p:cNvPicPr>
            <a:picLocks noChangeAspect="1"/>
          </p:cNvPicPr>
          <p:nvPr/>
        </p:nvPicPr>
        <p:blipFill rotWithShape="1">
          <a:blip r:embed="rId4"/>
          <a:srcRect l="26260" t="13064" r="26331" b="44253"/>
          <a:stretch/>
        </p:blipFill>
        <p:spPr>
          <a:xfrm>
            <a:off x="3834255" y="2832766"/>
            <a:ext cx="1967476" cy="3194363"/>
          </a:xfrm>
          <a:prstGeom prst="rect">
            <a:avLst/>
          </a:prstGeom>
        </p:spPr>
      </p:pic>
      <p:pic>
        <p:nvPicPr>
          <p:cNvPr id="12" name="Picture 11">
            <a:extLst>
              <a:ext uri="{FF2B5EF4-FFF2-40B4-BE49-F238E27FC236}">
                <a16:creationId xmlns:a16="http://schemas.microsoft.com/office/drawing/2014/main" id="{3197EBCC-1334-8A21-85CA-963563AE49C4}"/>
              </a:ext>
            </a:extLst>
          </p:cNvPr>
          <p:cNvPicPr>
            <a:picLocks noChangeAspect="1"/>
          </p:cNvPicPr>
          <p:nvPr/>
        </p:nvPicPr>
        <p:blipFill rotWithShape="1">
          <a:blip r:embed="rId5"/>
          <a:srcRect l="28992" t="12977" r="30820" b="48493"/>
          <a:stretch/>
        </p:blipFill>
        <p:spPr>
          <a:xfrm>
            <a:off x="9069553" y="2200030"/>
            <a:ext cx="2244334" cy="3827100"/>
          </a:xfrm>
          <a:prstGeom prst="rect">
            <a:avLst/>
          </a:prstGeom>
        </p:spPr>
      </p:pic>
      <p:pic>
        <p:nvPicPr>
          <p:cNvPr id="15" name="Picture 14">
            <a:extLst>
              <a:ext uri="{FF2B5EF4-FFF2-40B4-BE49-F238E27FC236}">
                <a16:creationId xmlns:a16="http://schemas.microsoft.com/office/drawing/2014/main" id="{53011F4F-C3D1-43FF-34A7-8842A9CF4FF9}"/>
              </a:ext>
            </a:extLst>
          </p:cNvPr>
          <p:cNvPicPr>
            <a:picLocks noChangeAspect="1"/>
          </p:cNvPicPr>
          <p:nvPr/>
        </p:nvPicPr>
        <p:blipFill rotWithShape="1">
          <a:blip r:embed="rId6"/>
          <a:srcRect l="17761" t="11478" r="23843" b="47749"/>
          <a:stretch/>
        </p:blipFill>
        <p:spPr>
          <a:xfrm>
            <a:off x="766809" y="2467218"/>
            <a:ext cx="2440545" cy="3559911"/>
          </a:xfrm>
          <a:prstGeom prst="rect">
            <a:avLst/>
          </a:prstGeom>
        </p:spPr>
      </p:pic>
    </p:spTree>
    <p:extLst>
      <p:ext uri="{BB962C8B-B14F-4D97-AF65-F5344CB8AC3E}">
        <p14:creationId xmlns:p14="http://schemas.microsoft.com/office/powerpoint/2010/main" val="3470627374"/>
      </p:ext>
    </p:extLst>
  </p:cSld>
  <p:clrMapOvr>
    <a:masterClrMapping/>
  </p:clrMapOvr>
  <p:transition spd="slow">
    <p:comb/>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888443"/>
            <a:ext cx="7327538"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Vocal </a:t>
            </a:r>
            <a:r>
              <a:rPr lang="en-US" sz="2400" b="1" dirty="0" smtClean="0">
                <a:solidFill>
                  <a:srgbClr val="00B0F0"/>
                </a:solidFill>
                <a:latin typeface="Alexandria" charset="0"/>
                <a:cs typeface="Alexandria" charset="0"/>
              </a:rPr>
              <a:t>characteristics</a:t>
            </a:r>
          </a:p>
          <a:p>
            <a:r>
              <a:rPr lang="ar-EG" sz="2400" b="1" dirty="0">
                <a:solidFill>
                  <a:srgbClr val="00B0F0"/>
                </a:solidFill>
                <a:latin typeface="Alexandria" charset="0"/>
                <a:cs typeface="Alexandria" charset="0"/>
              </a:rPr>
              <a:t>الخصائص الصوتية</a:t>
            </a:r>
            <a:endParaRPr lang="en-US" sz="2400" b="1" dirty="0">
              <a:solidFill>
                <a:srgbClr val="00B0F0"/>
              </a:solidFill>
              <a:latin typeface="Alexandria" charset="0"/>
              <a:cs typeface="Alexandria" charset="0"/>
            </a:endParaRPr>
          </a:p>
        </p:txBody>
      </p:sp>
      <p:sp>
        <p:nvSpPr>
          <p:cNvPr id="24" name="TextBox 23">
            <a:extLst>
              <a:ext uri="{FF2B5EF4-FFF2-40B4-BE49-F238E27FC236}">
                <a16:creationId xmlns:a16="http://schemas.microsoft.com/office/drawing/2014/main" id="{5A822845-A67E-180E-E91A-535EE0C7664B}"/>
              </a:ext>
            </a:extLst>
          </p:cNvPr>
          <p:cNvSpPr txBox="1"/>
          <p:nvPr/>
        </p:nvSpPr>
        <p:spPr>
          <a:xfrm>
            <a:off x="942309" y="2260649"/>
            <a:ext cx="10103061" cy="3600986"/>
          </a:xfrm>
          <a:prstGeom prst="rect">
            <a:avLst/>
          </a:prstGeom>
          <a:noFill/>
        </p:spPr>
        <p:txBody>
          <a:bodyPr wrap="square">
            <a:spAutoFit/>
          </a:bodyPr>
          <a:lstStyle/>
          <a:p>
            <a:pPr marL="457200" lvl="0" indent="-457200" algn="just" fontAlgn="base">
              <a:spcBef>
                <a:spcPct val="0"/>
              </a:spcBef>
              <a:spcAft>
                <a:spcPts val="2400"/>
              </a:spcAft>
              <a:buFont typeface="Wingdings" panose="05000000000000000000" pitchFamily="2" charset="2"/>
              <a:buChar char="q"/>
              <a:defRPr/>
            </a:pPr>
            <a:r>
              <a:rPr lang="en-US" sz="2400" kern="0" dirty="0" smtClean="0">
                <a:solidFill>
                  <a:srgbClr val="000000"/>
                </a:solidFill>
              </a:rPr>
              <a:t>Your </a:t>
            </a:r>
            <a:r>
              <a:rPr lang="en-US" sz="2400" kern="0" dirty="0">
                <a:solidFill>
                  <a:srgbClr val="000000"/>
                </a:solidFill>
              </a:rPr>
              <a:t>voice also carries both intentional and unintentional messages. </a:t>
            </a:r>
          </a:p>
          <a:p>
            <a:pPr marL="457200" lvl="0" indent="-457200" algn="just" fontAlgn="base">
              <a:spcBef>
                <a:spcPct val="0"/>
              </a:spcBef>
              <a:spcAft>
                <a:spcPts val="2400"/>
              </a:spcAft>
              <a:buFont typeface="Wingdings" panose="05000000000000000000" pitchFamily="2" charset="2"/>
              <a:buChar char="q"/>
              <a:defRPr/>
            </a:pPr>
            <a:r>
              <a:rPr lang="en-US" sz="2400" kern="0" dirty="0">
                <a:solidFill>
                  <a:srgbClr val="000000"/>
                </a:solidFill>
              </a:rPr>
              <a:t>Your tone and volume, as well as your accent and speaking pace say a lot about who you are, your relationship with the audience, and the emotions underlying your </a:t>
            </a:r>
            <a:r>
              <a:rPr lang="en-US" sz="2400" kern="0" dirty="0" smtClean="0">
                <a:solidFill>
                  <a:srgbClr val="000000"/>
                </a:solidFill>
              </a:rPr>
              <a:t>words. </a:t>
            </a:r>
          </a:p>
          <a:p>
            <a:pPr marL="457200" lvl="0" indent="-457200" algn="justLow" rtl="1" fontAlgn="base">
              <a:spcBef>
                <a:spcPct val="0"/>
              </a:spcBef>
              <a:spcAft>
                <a:spcPts val="2400"/>
              </a:spcAft>
              <a:buFont typeface="Wingdings" panose="05000000000000000000" pitchFamily="2" charset="2"/>
              <a:buChar char="q"/>
              <a:defRPr/>
            </a:pPr>
            <a:r>
              <a:rPr lang="ar-EG" sz="2400" kern="0" dirty="0">
                <a:solidFill>
                  <a:srgbClr val="000000"/>
                </a:solidFill>
              </a:rPr>
              <a:t>صوتك يحمل أيضًا رسائل مقصودة وغير مقصودة</a:t>
            </a:r>
            <a:r>
              <a:rPr lang="ar-EG" sz="2400" kern="0" dirty="0" smtClean="0">
                <a:solidFill>
                  <a:srgbClr val="000000"/>
                </a:solidFill>
              </a:rPr>
              <a:t>.</a:t>
            </a:r>
          </a:p>
          <a:p>
            <a:pPr marL="457200" lvl="0" indent="-457200" algn="justLow" rtl="1" fontAlgn="base">
              <a:spcBef>
                <a:spcPct val="0"/>
              </a:spcBef>
              <a:spcAft>
                <a:spcPts val="2400"/>
              </a:spcAft>
              <a:buFont typeface="Wingdings" panose="05000000000000000000" pitchFamily="2" charset="2"/>
              <a:buChar char="q"/>
              <a:defRPr/>
            </a:pPr>
            <a:r>
              <a:rPr lang="ar-EG" sz="2400" kern="0" dirty="0">
                <a:solidFill>
                  <a:srgbClr val="000000"/>
                </a:solidFill>
              </a:rPr>
              <a:t>إن نبرة صوتك وحجمها، وكذلك لهجتك ووتيرة حديثك، تقول الكثير عن شخصيتك، وعلاقتك بالجمهور، والعواطف الكامنة وراء كلماتك.</a:t>
            </a:r>
            <a:endParaRPr lang="ar-EG" sz="2400" kern="0" dirty="0" smtClean="0">
              <a:solidFill>
                <a:srgbClr val="000000"/>
              </a:solidFill>
            </a:endParaRPr>
          </a:p>
        </p:txBody>
      </p:sp>
    </p:spTree>
    <p:extLst>
      <p:ext uri="{BB962C8B-B14F-4D97-AF65-F5344CB8AC3E}">
        <p14:creationId xmlns:p14="http://schemas.microsoft.com/office/powerpoint/2010/main" val="2880873004"/>
      </p:ext>
    </p:extLst>
  </p:cSld>
  <p:clrMapOvr>
    <a:masterClrMapping/>
  </p:clrMapOvr>
  <p:transition spd="slow">
    <p:comb/>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888443"/>
            <a:ext cx="7327538"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Vocal </a:t>
            </a:r>
            <a:r>
              <a:rPr lang="en-US" sz="2400" b="1" dirty="0" smtClean="0">
                <a:solidFill>
                  <a:srgbClr val="00B0F0"/>
                </a:solidFill>
                <a:latin typeface="Alexandria" charset="0"/>
                <a:cs typeface="Alexandria" charset="0"/>
              </a:rPr>
              <a:t>characteristics</a:t>
            </a:r>
          </a:p>
          <a:p>
            <a:r>
              <a:rPr lang="ar-EG" sz="2400" b="1" dirty="0">
                <a:solidFill>
                  <a:srgbClr val="00B0F0"/>
                </a:solidFill>
                <a:latin typeface="Alexandria" charset="0"/>
                <a:cs typeface="Alexandria" charset="0"/>
              </a:rPr>
              <a:t>الخصائص </a:t>
            </a:r>
            <a:r>
              <a:rPr lang="ar-EG" sz="2400" b="1" dirty="0" smtClean="0">
                <a:solidFill>
                  <a:srgbClr val="00B0F0"/>
                </a:solidFill>
                <a:latin typeface="Alexandria" charset="0"/>
                <a:cs typeface="Alexandria" charset="0"/>
              </a:rPr>
              <a:t>الصوتية</a:t>
            </a:r>
            <a:endParaRPr lang="en-US" sz="2400" b="1" dirty="0">
              <a:solidFill>
                <a:srgbClr val="00B0F0"/>
              </a:solidFill>
              <a:latin typeface="Alexandria" charset="0"/>
              <a:cs typeface="Alexandria" charset="0"/>
            </a:endParaRPr>
          </a:p>
        </p:txBody>
      </p:sp>
      <p:sp>
        <p:nvSpPr>
          <p:cNvPr id="24" name="TextBox 23">
            <a:extLst>
              <a:ext uri="{FF2B5EF4-FFF2-40B4-BE49-F238E27FC236}">
                <a16:creationId xmlns:a16="http://schemas.microsoft.com/office/drawing/2014/main" id="{5A822845-A67E-180E-E91A-535EE0C7664B}"/>
              </a:ext>
            </a:extLst>
          </p:cNvPr>
          <p:cNvSpPr txBox="1"/>
          <p:nvPr/>
        </p:nvSpPr>
        <p:spPr>
          <a:xfrm>
            <a:off x="942309" y="2260649"/>
            <a:ext cx="10103061" cy="3801041"/>
          </a:xfrm>
          <a:prstGeom prst="rect">
            <a:avLst/>
          </a:prstGeom>
          <a:noFill/>
        </p:spPr>
        <p:txBody>
          <a:bodyPr wrap="square">
            <a:spAutoFit/>
          </a:bodyPr>
          <a:lstStyle/>
          <a:p>
            <a:pPr marL="457200" lvl="0" indent="-457200" algn="just" fontAlgn="base">
              <a:spcBef>
                <a:spcPct val="0"/>
              </a:spcBef>
              <a:spcAft>
                <a:spcPts val="600"/>
              </a:spcAft>
              <a:buFont typeface="Wingdings" panose="05000000000000000000" pitchFamily="2" charset="2"/>
              <a:buChar char="q"/>
              <a:defRPr/>
            </a:pPr>
            <a:r>
              <a:rPr lang="en-US" sz="2400" kern="0" dirty="0">
                <a:solidFill>
                  <a:srgbClr val="000000"/>
                </a:solidFill>
              </a:rPr>
              <a:t>People respond to others based on their physical appearance,</a:t>
            </a:r>
          </a:p>
          <a:p>
            <a:pPr marL="457200" lvl="0" indent="-457200" algn="just" fontAlgn="base">
              <a:spcBef>
                <a:spcPct val="0"/>
              </a:spcBef>
              <a:spcAft>
                <a:spcPts val="600"/>
              </a:spcAft>
              <a:buFont typeface="Wingdings" panose="05000000000000000000" pitchFamily="2" charset="2"/>
              <a:buChar char="q"/>
              <a:defRPr/>
            </a:pPr>
            <a:r>
              <a:rPr lang="en-US" sz="2400" kern="0" dirty="0">
                <a:solidFill>
                  <a:srgbClr val="000000"/>
                </a:solidFill>
              </a:rPr>
              <a:t> sometimes fairly and other times unfairly. Grooming, clothing, accessories, style—you can control all of these.</a:t>
            </a:r>
          </a:p>
          <a:p>
            <a:pPr marL="457200" lvl="0" indent="-457200" algn="just" fontAlgn="base">
              <a:spcBef>
                <a:spcPct val="0"/>
              </a:spcBef>
              <a:spcAft>
                <a:spcPts val="600"/>
              </a:spcAft>
              <a:buFont typeface="Wingdings" panose="05000000000000000000" pitchFamily="2" charset="2"/>
              <a:buChar char="q"/>
              <a:defRPr/>
            </a:pPr>
            <a:r>
              <a:rPr lang="en-US" sz="2400" kern="0" dirty="0">
                <a:solidFill>
                  <a:srgbClr val="000000"/>
                </a:solidFill>
              </a:rPr>
              <a:t>If your goal is to make a good impression, adopt the style of the people you want to </a:t>
            </a:r>
            <a:r>
              <a:rPr lang="en-US" sz="2400" kern="0" dirty="0" smtClean="0">
                <a:solidFill>
                  <a:srgbClr val="000000"/>
                </a:solidFill>
              </a:rPr>
              <a:t>impress. </a:t>
            </a:r>
          </a:p>
          <a:p>
            <a:pPr marL="457200" lvl="0" indent="-457200" algn="justLow" rtl="1" fontAlgn="base">
              <a:spcBef>
                <a:spcPct val="0"/>
              </a:spcBef>
              <a:spcAft>
                <a:spcPts val="600"/>
              </a:spcAft>
              <a:buFont typeface="Wingdings" panose="05000000000000000000" pitchFamily="2" charset="2"/>
              <a:buChar char="q"/>
              <a:defRPr/>
            </a:pPr>
            <a:r>
              <a:rPr lang="ar-EG" sz="2400" kern="0" dirty="0">
                <a:solidFill>
                  <a:srgbClr val="000000"/>
                </a:solidFill>
              </a:rPr>
              <a:t>يتفاعل الناس مع الآخرين بناءً على مظهرهم الجسدي</a:t>
            </a:r>
            <a:r>
              <a:rPr lang="ar-EG" sz="2400" kern="0" dirty="0" smtClean="0">
                <a:solidFill>
                  <a:srgbClr val="000000"/>
                </a:solidFill>
              </a:rPr>
              <a:t>،</a:t>
            </a:r>
          </a:p>
          <a:p>
            <a:pPr marL="457200" lvl="0" indent="-457200" algn="justLow" rtl="1" fontAlgn="base">
              <a:spcBef>
                <a:spcPct val="0"/>
              </a:spcBef>
              <a:spcAft>
                <a:spcPts val="600"/>
              </a:spcAft>
              <a:buFont typeface="Wingdings" panose="05000000000000000000" pitchFamily="2" charset="2"/>
              <a:buChar char="q"/>
              <a:defRPr/>
            </a:pPr>
            <a:r>
              <a:rPr lang="ar-EG" sz="2400" kern="0" dirty="0">
                <a:solidFill>
                  <a:srgbClr val="000000"/>
                </a:solidFill>
              </a:rPr>
              <a:t>أحيانًا بإنصاف وأحيانًا بظلم. المظهر، والملابس، والإكسسوارات، والأناقة - كل هذا يمكنك التحكم فيه</a:t>
            </a:r>
            <a:r>
              <a:rPr lang="ar-EG" sz="2400" kern="0" dirty="0" smtClean="0">
                <a:solidFill>
                  <a:srgbClr val="000000"/>
                </a:solidFill>
              </a:rPr>
              <a:t>.</a:t>
            </a:r>
          </a:p>
          <a:p>
            <a:pPr marL="457200" lvl="0" indent="-457200" algn="justLow" rtl="1" fontAlgn="base">
              <a:spcBef>
                <a:spcPct val="0"/>
              </a:spcBef>
              <a:spcAft>
                <a:spcPts val="600"/>
              </a:spcAft>
              <a:buFont typeface="Wingdings" panose="05000000000000000000" pitchFamily="2" charset="2"/>
              <a:buChar char="q"/>
              <a:defRPr/>
            </a:pPr>
            <a:r>
              <a:rPr lang="ar-EG" sz="2400" kern="0" dirty="0">
                <a:solidFill>
                  <a:srgbClr val="000000"/>
                </a:solidFill>
              </a:rPr>
              <a:t>إذا كان هدفك هو ترك انطباع جيد، فاتبع أسلوب الأشخاص الذين تريد إثارة إعجابهم.</a:t>
            </a:r>
            <a:endParaRPr lang="ar-EG" sz="2400" kern="0" dirty="0" smtClean="0">
              <a:solidFill>
                <a:srgbClr val="000000"/>
              </a:solidFill>
            </a:endParaRPr>
          </a:p>
        </p:txBody>
      </p:sp>
    </p:spTree>
    <p:extLst>
      <p:ext uri="{BB962C8B-B14F-4D97-AF65-F5344CB8AC3E}">
        <p14:creationId xmlns:p14="http://schemas.microsoft.com/office/powerpoint/2010/main" val="2033560979"/>
      </p:ext>
    </p:extLst>
  </p:cSld>
  <p:clrMapOvr>
    <a:masterClrMapping/>
  </p:clrMapOvr>
  <p:transition spd="slow">
    <p:comb/>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888443"/>
            <a:ext cx="7327538" cy="830997"/>
          </a:xfrm>
          <a:prstGeom prst="rect">
            <a:avLst/>
          </a:prstGeom>
          <a:noFill/>
        </p:spPr>
        <p:txBody>
          <a:bodyPr wrap="square" rtlCol="0">
            <a:spAutoFit/>
          </a:bodyPr>
          <a:lstStyle/>
          <a:p>
            <a:r>
              <a:rPr lang="en-US" sz="2400" b="1" dirty="0" smtClean="0">
                <a:solidFill>
                  <a:srgbClr val="00B0F0"/>
                </a:solidFill>
                <a:latin typeface="Alexandria" charset="0"/>
                <a:cs typeface="Alexandria" charset="0"/>
              </a:rPr>
              <a:t>Touch</a:t>
            </a:r>
          </a:p>
          <a:p>
            <a:r>
              <a:rPr lang="ar-EG" sz="2400" b="1" dirty="0">
                <a:solidFill>
                  <a:srgbClr val="00B0F0"/>
                </a:solidFill>
                <a:latin typeface="Alexandria" charset="0"/>
                <a:cs typeface="Alexandria" charset="0"/>
              </a:rPr>
              <a:t>اللمس</a:t>
            </a:r>
            <a:endParaRPr lang="en-US" sz="2400" b="1" dirty="0">
              <a:solidFill>
                <a:srgbClr val="00B0F0"/>
              </a:solidFill>
              <a:latin typeface="Alexandria" charset="0"/>
              <a:cs typeface="Alexandria" charset="0"/>
            </a:endParaRPr>
          </a:p>
        </p:txBody>
      </p:sp>
      <p:sp>
        <p:nvSpPr>
          <p:cNvPr id="24" name="TextBox 23">
            <a:extLst>
              <a:ext uri="{FF2B5EF4-FFF2-40B4-BE49-F238E27FC236}">
                <a16:creationId xmlns:a16="http://schemas.microsoft.com/office/drawing/2014/main" id="{5A822845-A67E-180E-E91A-535EE0C7664B}"/>
              </a:ext>
            </a:extLst>
          </p:cNvPr>
          <p:cNvSpPr txBox="1"/>
          <p:nvPr/>
        </p:nvSpPr>
        <p:spPr>
          <a:xfrm>
            <a:off x="942309" y="2260649"/>
            <a:ext cx="10103061" cy="3101618"/>
          </a:xfrm>
          <a:prstGeom prst="rect">
            <a:avLst/>
          </a:prstGeom>
          <a:noFill/>
        </p:spPr>
        <p:txBody>
          <a:bodyPr wrap="square">
            <a:spAutoFit/>
          </a:bodyPr>
          <a:lstStyle/>
          <a:p>
            <a:pPr marL="457200" lvl="0" indent="-457200" algn="just" fontAlgn="base">
              <a:lnSpc>
                <a:spcPct val="150000"/>
              </a:lnSpc>
              <a:spcBef>
                <a:spcPct val="0"/>
              </a:spcBef>
              <a:spcAft>
                <a:spcPts val="2400"/>
              </a:spcAft>
              <a:buFont typeface="Wingdings" panose="05000000000000000000" pitchFamily="2" charset="2"/>
              <a:buChar char="q"/>
              <a:defRPr/>
            </a:pPr>
            <a:r>
              <a:rPr lang="en-US" sz="2400" kern="0" dirty="0">
                <a:solidFill>
                  <a:srgbClr val="000000"/>
                </a:solidFill>
              </a:rPr>
              <a:t>Touch is an important way to convey warmth, comfort, and reassurance. Touch is so powerful, in fact, that cultural customs govern touching </a:t>
            </a:r>
            <a:r>
              <a:rPr lang="en-US" sz="2400" kern="0" dirty="0" smtClean="0">
                <a:solidFill>
                  <a:srgbClr val="000000"/>
                </a:solidFill>
              </a:rPr>
              <a:t>behavior. </a:t>
            </a:r>
          </a:p>
          <a:p>
            <a:pPr marL="457200" lvl="0" indent="-457200" algn="justLow" rtl="1" fontAlgn="base">
              <a:lnSpc>
                <a:spcPct val="150000"/>
              </a:lnSpc>
              <a:spcBef>
                <a:spcPct val="0"/>
              </a:spcBef>
              <a:spcAft>
                <a:spcPts val="2400"/>
              </a:spcAft>
              <a:buFont typeface="Wingdings" panose="05000000000000000000" pitchFamily="2" charset="2"/>
              <a:buChar char="q"/>
              <a:defRPr/>
            </a:pPr>
            <a:r>
              <a:rPr lang="ar-EG" sz="2400" kern="0" dirty="0">
                <a:solidFill>
                  <a:srgbClr val="000000"/>
                </a:solidFill>
              </a:rPr>
              <a:t>اللمس وسيلة مهمة للتعبير عن الدفء والراحة والطمأنينة. بل إن قوة اللمس هائلة، لدرجة أن العادات الثقافية تحكم سلوك </a:t>
            </a:r>
            <a:r>
              <a:rPr lang="ar-EG" sz="2400" kern="0" dirty="0" smtClean="0">
                <a:solidFill>
                  <a:srgbClr val="000000"/>
                </a:solidFill>
              </a:rPr>
              <a:t>اللمس.</a:t>
            </a:r>
          </a:p>
        </p:txBody>
      </p:sp>
    </p:spTree>
    <p:extLst>
      <p:ext uri="{BB962C8B-B14F-4D97-AF65-F5344CB8AC3E}">
        <p14:creationId xmlns:p14="http://schemas.microsoft.com/office/powerpoint/2010/main" val="1786423244"/>
      </p:ext>
    </p:extLst>
  </p:cSld>
  <p:clrMapOvr>
    <a:masterClrMapping/>
  </p:clrMapOvr>
  <p:transition spd="slow">
    <p:comb/>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888443"/>
            <a:ext cx="7327538"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Time and </a:t>
            </a:r>
            <a:r>
              <a:rPr lang="en-US" sz="2400" b="1" dirty="0" smtClean="0">
                <a:solidFill>
                  <a:srgbClr val="00B0F0"/>
                </a:solidFill>
                <a:latin typeface="Alexandria" charset="0"/>
                <a:cs typeface="Alexandria" charset="0"/>
              </a:rPr>
              <a:t>space</a:t>
            </a:r>
            <a:endParaRPr lang="en-US" sz="2400" b="1" dirty="0">
              <a:solidFill>
                <a:srgbClr val="00B0F0"/>
              </a:solidFill>
              <a:latin typeface="Alexandria" charset="0"/>
              <a:cs typeface="Alexandria" charset="0"/>
            </a:endParaRPr>
          </a:p>
          <a:p>
            <a:r>
              <a:rPr lang="ar-EG" sz="2400" b="1" dirty="0">
                <a:solidFill>
                  <a:srgbClr val="00B0F0"/>
                </a:solidFill>
                <a:latin typeface="Alexandria" charset="0"/>
                <a:cs typeface="Alexandria" charset="0"/>
              </a:rPr>
              <a:t>الزمان والمكان</a:t>
            </a:r>
            <a:endParaRPr lang="en-US" sz="2400" b="1" dirty="0">
              <a:solidFill>
                <a:srgbClr val="00B0F0"/>
              </a:solidFill>
              <a:latin typeface="Alexandria" charset="0"/>
              <a:cs typeface="Alexandria" charset="0"/>
            </a:endParaRPr>
          </a:p>
        </p:txBody>
      </p:sp>
      <p:sp>
        <p:nvSpPr>
          <p:cNvPr id="24" name="TextBox 23">
            <a:extLst>
              <a:ext uri="{FF2B5EF4-FFF2-40B4-BE49-F238E27FC236}">
                <a16:creationId xmlns:a16="http://schemas.microsoft.com/office/drawing/2014/main" id="{5A822845-A67E-180E-E91A-535EE0C7664B}"/>
              </a:ext>
            </a:extLst>
          </p:cNvPr>
          <p:cNvSpPr txBox="1"/>
          <p:nvPr/>
        </p:nvSpPr>
        <p:spPr>
          <a:xfrm>
            <a:off x="942309" y="2260649"/>
            <a:ext cx="10103061" cy="3600986"/>
          </a:xfrm>
          <a:prstGeom prst="rect">
            <a:avLst/>
          </a:prstGeom>
          <a:noFill/>
        </p:spPr>
        <p:txBody>
          <a:bodyPr wrap="square">
            <a:spAutoFit/>
          </a:bodyPr>
          <a:lstStyle/>
          <a:p>
            <a:pPr marL="457200" lvl="0" indent="-457200" algn="just" fontAlgn="base">
              <a:spcBef>
                <a:spcPct val="0"/>
              </a:spcBef>
              <a:spcAft>
                <a:spcPts val="2400"/>
              </a:spcAft>
              <a:buFont typeface="Wingdings" panose="05000000000000000000" pitchFamily="2" charset="2"/>
              <a:buChar char="q"/>
              <a:defRPr/>
            </a:pPr>
            <a:r>
              <a:rPr lang="en-US" sz="2400" kern="0" dirty="0">
                <a:solidFill>
                  <a:srgbClr val="000000"/>
                </a:solidFill>
              </a:rPr>
              <a:t>Time and space can be used to assert authority, imply </a:t>
            </a:r>
            <a:r>
              <a:rPr lang="en-US" sz="2400" kern="0" dirty="0" smtClean="0">
                <a:solidFill>
                  <a:srgbClr val="000000"/>
                </a:solidFill>
              </a:rPr>
              <a:t>intimacy, and </a:t>
            </a:r>
            <a:r>
              <a:rPr lang="en-US" sz="2400" kern="0" dirty="0">
                <a:solidFill>
                  <a:srgbClr val="000000"/>
                </a:solidFill>
              </a:rPr>
              <a:t>send other nonverbal messages. </a:t>
            </a:r>
          </a:p>
          <a:p>
            <a:pPr marL="457200" lvl="0" indent="-457200" algn="just" fontAlgn="base">
              <a:spcBef>
                <a:spcPct val="0"/>
              </a:spcBef>
              <a:spcAft>
                <a:spcPts val="2400"/>
              </a:spcAft>
              <a:buFont typeface="Wingdings" panose="05000000000000000000" pitchFamily="2" charset="2"/>
              <a:buChar char="q"/>
              <a:defRPr/>
            </a:pPr>
            <a:r>
              <a:rPr lang="en-US" sz="2400" kern="0" dirty="0">
                <a:solidFill>
                  <a:srgbClr val="000000"/>
                </a:solidFill>
              </a:rPr>
              <a:t>Keep in mind that expectations regarding both time and space vary by </a:t>
            </a:r>
            <a:r>
              <a:rPr lang="en-US" sz="2400" kern="0" dirty="0" smtClean="0">
                <a:solidFill>
                  <a:srgbClr val="000000"/>
                </a:solidFill>
              </a:rPr>
              <a:t>culture. </a:t>
            </a:r>
          </a:p>
          <a:p>
            <a:pPr marL="457200" lvl="0" indent="-457200" algn="justLow" rtl="1" fontAlgn="base">
              <a:spcBef>
                <a:spcPct val="0"/>
              </a:spcBef>
              <a:spcAft>
                <a:spcPts val="2400"/>
              </a:spcAft>
              <a:buFont typeface="Wingdings" panose="05000000000000000000" pitchFamily="2" charset="2"/>
              <a:buChar char="q"/>
              <a:defRPr/>
            </a:pPr>
            <a:r>
              <a:rPr lang="ar-EG" sz="2400" kern="0" dirty="0">
                <a:solidFill>
                  <a:srgbClr val="000000"/>
                </a:solidFill>
              </a:rPr>
              <a:t>يمكن استخدام الزمان والمكان لتأكيد السلطة، والإشارة إلى الحميمية، وإرسال رسائل غير لفظية أخرى</a:t>
            </a:r>
            <a:r>
              <a:rPr lang="ar-EG" sz="2400" kern="0" dirty="0" smtClean="0">
                <a:solidFill>
                  <a:srgbClr val="000000"/>
                </a:solidFill>
              </a:rPr>
              <a:t>.</a:t>
            </a:r>
          </a:p>
          <a:p>
            <a:pPr marL="457200" lvl="0" indent="-457200" algn="justLow" rtl="1" fontAlgn="base">
              <a:spcBef>
                <a:spcPct val="0"/>
              </a:spcBef>
              <a:spcAft>
                <a:spcPts val="2400"/>
              </a:spcAft>
              <a:buFont typeface="Wingdings" panose="05000000000000000000" pitchFamily="2" charset="2"/>
              <a:buChar char="q"/>
              <a:defRPr/>
            </a:pPr>
            <a:r>
              <a:rPr lang="ar-EG" sz="2400" kern="0" dirty="0">
                <a:solidFill>
                  <a:srgbClr val="000000"/>
                </a:solidFill>
              </a:rPr>
              <a:t>ضع في اعتبارك أن التوقعات فيما يتعلق بالزمان والمكان تختلف باختلاف الثقافة.</a:t>
            </a:r>
            <a:endParaRPr lang="ar-EG" sz="2400" kern="0" dirty="0" smtClean="0">
              <a:solidFill>
                <a:srgbClr val="000000"/>
              </a:solidFill>
            </a:endParaRPr>
          </a:p>
        </p:txBody>
      </p:sp>
    </p:spTree>
    <p:extLst>
      <p:ext uri="{BB962C8B-B14F-4D97-AF65-F5344CB8AC3E}">
        <p14:creationId xmlns:p14="http://schemas.microsoft.com/office/powerpoint/2010/main" val="1372972522"/>
      </p:ext>
    </p:extLst>
  </p:cSld>
  <p:clrMapOvr>
    <a:masterClrMapping/>
  </p:clrMapOvr>
  <p:transition spd="slow">
    <p:comb/>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1516" y="1530201"/>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50973" y="2785639"/>
            <a:ext cx="4222539" cy="1596014"/>
          </a:xfrm>
          <a:prstGeom prst="rect">
            <a:avLst/>
          </a:prstGeom>
        </p:spPr>
        <p:txBody>
          <a:bodyPr wrap="square">
            <a:spAutoFit/>
          </a:bodyPr>
          <a:lstStyle/>
          <a:p>
            <a:pPr>
              <a:lnSpc>
                <a:spcPct val="120000"/>
              </a:lnSpc>
            </a:pPr>
            <a:r>
              <a:rPr lang="en-US" sz="2800" dirty="0">
                <a:solidFill>
                  <a:schemeClr val="bg1"/>
                </a:solidFill>
                <a:latin typeface="Alexandria" charset="0"/>
                <a:cs typeface="Alexandria" charset="0"/>
              </a:rPr>
              <a:t>Developing Your Business Etiquette</a:t>
            </a:r>
          </a:p>
          <a:p>
            <a:pPr>
              <a:lnSpc>
                <a:spcPct val="120000"/>
              </a:lnSpc>
            </a:pPr>
            <a:r>
              <a:rPr lang="ar-EG" sz="2800" dirty="0">
                <a:solidFill>
                  <a:schemeClr val="bg1"/>
                </a:solidFill>
                <a:latin typeface="Alexandria" charset="0"/>
                <a:cs typeface="Alexandria" charset="0"/>
              </a:rPr>
              <a:t>تطوير آداب العمل الخاصة بك</a:t>
            </a:r>
            <a:endParaRPr lang="en-US" sz="2800" dirty="0">
              <a:solidFill>
                <a:schemeClr val="bg1"/>
              </a:solidFill>
              <a:latin typeface="Alexandria" charset="0"/>
              <a:cs typeface="Alexandria" charset="0"/>
            </a:endParaRPr>
          </a:p>
        </p:txBody>
      </p:sp>
      <p:grpSp>
        <p:nvGrpSpPr>
          <p:cNvPr id="10" name="Group 9"/>
          <p:cNvGrpSpPr/>
          <p:nvPr/>
        </p:nvGrpSpPr>
        <p:grpSpPr>
          <a:xfrm>
            <a:off x="5642969" y="2104457"/>
            <a:ext cx="5752053" cy="3266048"/>
            <a:chOff x="5641526" y="3499567"/>
            <a:chExt cx="5752053" cy="3266048"/>
          </a:xfrm>
        </p:grpSpPr>
        <p:sp>
          <p:nvSpPr>
            <p:cNvPr id="7" name="Rectangle 6"/>
            <p:cNvSpPr/>
            <p:nvPr/>
          </p:nvSpPr>
          <p:spPr>
            <a:xfrm>
              <a:off x="6310823" y="6057729"/>
              <a:ext cx="4747323" cy="707886"/>
            </a:xfrm>
            <a:prstGeom prst="rect">
              <a:avLst/>
            </a:prstGeom>
          </p:spPr>
          <p:txBody>
            <a:bodyPr wrap="square">
              <a:spAutoFit/>
            </a:bodyPr>
            <a:lstStyle/>
            <a:p>
              <a:pPr algn="ctr"/>
              <a:r>
                <a:rPr lang="en-US" sz="2000" dirty="0" smtClean="0">
                  <a:solidFill>
                    <a:srgbClr val="203E5F"/>
                  </a:solidFill>
                </a:rPr>
                <a:t>MGM 223</a:t>
              </a:r>
              <a:endParaRPr lang="en-US" sz="2000" dirty="0">
                <a:solidFill>
                  <a:srgbClr val="203E5F"/>
                </a:solidFill>
              </a:endParaRPr>
            </a:p>
            <a:p>
              <a:pPr algn="ctr"/>
              <a:r>
                <a:rPr lang="en-US" sz="2000" dirty="0" smtClean="0">
                  <a:solidFill>
                    <a:srgbClr val="203E5F"/>
                  </a:solidFill>
                </a:rPr>
                <a:t>Presentation and Writing Skills </a:t>
              </a:r>
              <a:endParaRPr lang="en-US" sz="2000" dirty="0">
                <a:solidFill>
                  <a:srgbClr val="203E5F"/>
                </a:solidFill>
              </a:endParaRPr>
            </a:p>
          </p:txBody>
        </p:sp>
        <p:sp>
          <p:nvSpPr>
            <p:cNvPr id="17" name="TextBox 16"/>
            <p:cNvSpPr txBox="1"/>
            <p:nvPr/>
          </p:nvSpPr>
          <p:spPr>
            <a:xfrm>
              <a:off x="6847263" y="3996751"/>
              <a:ext cx="4546316" cy="1754326"/>
            </a:xfrm>
            <a:prstGeom prst="rect">
              <a:avLst/>
            </a:prstGeom>
            <a:noFill/>
          </p:spPr>
          <p:txBody>
            <a:bodyPr wrap="square" rtlCol="0">
              <a:spAutoFit/>
            </a:bodyPr>
            <a:lstStyle/>
            <a:p>
              <a:r>
                <a:rPr lang="en-US" sz="2000" b="1" dirty="0">
                  <a:solidFill>
                    <a:srgbClr val="00B0F0"/>
                  </a:solidFill>
                  <a:latin typeface="Alexandria" charset="0"/>
                  <a:cs typeface="Alexandria" charset="0"/>
                </a:rPr>
                <a:t>Categories of nonverbal messages and business Etiquette in the online communication</a:t>
              </a:r>
            </a:p>
            <a:p>
              <a:pPr algn="ctr" rtl="1"/>
              <a:r>
                <a:rPr lang="ar-EG" sz="2400" b="1" dirty="0">
                  <a:solidFill>
                    <a:srgbClr val="00B0F0"/>
                  </a:solidFill>
                  <a:latin typeface="Alexandria" charset="0"/>
                  <a:cs typeface="Alexandria" charset="0"/>
                </a:rPr>
                <a:t>فئات الرسائل غير اللفظية وآداب التعامل في التواصل عبر الإنترنت</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06</a:t>
                </a:r>
                <a:endParaRPr lang="en-US" sz="3600" b="1" dirty="0">
                  <a:solidFill>
                    <a:schemeClr val="bg1"/>
                  </a:solidFill>
                  <a:latin typeface="Alexandria" charset="0"/>
                  <a:cs typeface="Alexandria" charset="0"/>
                </a:endParaRP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6</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87942626"/>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Title 5">
            <a:extLst>
              <a:ext uri="{FF2B5EF4-FFF2-40B4-BE49-F238E27FC236}">
                <a16:creationId xmlns:a16="http://schemas.microsoft.com/office/drawing/2014/main" id="{D38103E5-48F7-A661-8882-8102ECB914D3}"/>
              </a:ext>
            </a:extLst>
          </p:cNvPr>
          <p:cNvSpPr txBox="1">
            <a:spLocks/>
          </p:cNvSpPr>
          <p:nvPr/>
        </p:nvSpPr>
        <p:spPr bwMode="auto">
          <a:xfrm>
            <a:off x="1789126" y="2297438"/>
            <a:ext cx="7988033" cy="1640964"/>
          </a:xfrm>
          <a:prstGeom prst="rect">
            <a:avLst/>
          </a:prstGeom>
          <a:solidFill>
            <a:srgbClr val="006666"/>
          </a:solidFill>
          <a:ln w="9525">
            <a:solidFill>
              <a:srgbClr val="000000"/>
            </a:solidFill>
            <a:miter lim="800000"/>
            <a:headEnd/>
            <a:tailEnd/>
          </a:ln>
          <a:effectLst>
            <a:outerShdw blurRad="50800" dist="76200" dir="2700000" algn="tl" rotWithShape="0">
              <a:prstClr val="black">
                <a:alpha val="40000"/>
              </a:prstClr>
            </a:outerShdw>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Developing Your Business </a:t>
            </a:r>
            <a:r>
              <a:rPr kumimoji="0" lang="en-US" sz="3200" b="1" i="0" u="none" strike="noStrike" kern="0" cap="none" spc="0" normalizeH="0" baseline="0" noProof="0" dirty="0" smtClean="0">
                <a:ln>
                  <a:noFill/>
                </a:ln>
                <a:solidFill>
                  <a:srgbClr val="FFFFFF"/>
                </a:solidFill>
                <a:effectLst>
                  <a:outerShdw blurRad="38100" dist="38100" dir="2700000" algn="tl">
                    <a:srgbClr val="C0C0C0"/>
                  </a:outerShdw>
                </a:effectLst>
                <a:uLnTx/>
                <a:uFillTx/>
                <a:latin typeface="Tahoma"/>
                <a:ea typeface="+mj-ea"/>
                <a:cs typeface="+mj-cs"/>
              </a:rPr>
              <a:t>Etiquette</a:t>
            </a:r>
          </a:p>
          <a:p>
            <a:pPr marL="0" marR="0" lvl="0" indent="0" algn="ctr" defTabSz="914400" rtl="0" eaLnBrk="0" fontAlgn="base" latinLnBrk="0" hangingPunct="0">
              <a:lnSpc>
                <a:spcPct val="100000"/>
              </a:lnSpc>
              <a:spcBef>
                <a:spcPct val="0"/>
              </a:spcBef>
              <a:spcAft>
                <a:spcPct val="0"/>
              </a:spcAft>
              <a:buClrTx/>
              <a:buSzTx/>
              <a:buFontTx/>
              <a:buNone/>
              <a:tabLst/>
              <a:defRPr/>
            </a:pPr>
            <a:r>
              <a:rPr lang="ar-EG" sz="3200" kern="0" noProof="0" dirty="0" smtClean="0">
                <a:solidFill>
                  <a:srgbClr val="FFFFFF"/>
                </a:solidFill>
                <a:latin typeface="Tahoma"/>
              </a:rPr>
              <a:t>تطوير آداب العمل</a:t>
            </a:r>
            <a:endPar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endParaRPr>
          </a:p>
        </p:txBody>
      </p:sp>
      <p:sp>
        <p:nvSpPr>
          <p:cNvPr id="12" name="Title 4">
            <a:extLst>
              <a:ext uri="{FF2B5EF4-FFF2-40B4-BE49-F238E27FC236}">
                <a16:creationId xmlns:a16="http://schemas.microsoft.com/office/drawing/2014/main" id="{876C91A2-6A95-57E1-8B03-9E896CF26F94}"/>
              </a:ext>
            </a:extLst>
          </p:cNvPr>
          <p:cNvSpPr txBox="1">
            <a:spLocks/>
          </p:cNvSpPr>
          <p:nvPr/>
        </p:nvSpPr>
        <p:spPr bwMode="auto">
          <a:xfrm>
            <a:off x="2909607" y="5251369"/>
            <a:ext cx="5747069" cy="1050410"/>
          </a:xfrm>
          <a:prstGeom prst="rect">
            <a:avLst/>
          </a:prstGeom>
          <a:solidFill>
            <a:srgbClr val="000000">
              <a:lumMod val="95000"/>
              <a:lumOff val="5000"/>
            </a:srgbClr>
          </a:solidFill>
          <a:ln w="3175">
            <a:solidFill>
              <a:srgbClr val="FFFFFF">
                <a:lumMod val="95000"/>
              </a:srgbClr>
            </a:solidFill>
            <a:miter lim="800000"/>
            <a:headEnd/>
            <a:tailEnd/>
          </a:ln>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In Social </a:t>
            </a:r>
            <a:r>
              <a:rPr kumimoji="0" lang="en-US" sz="2800" b="1" i="0" u="none" strike="noStrike" kern="0" cap="none" spc="0" normalizeH="0" baseline="0" noProof="0" dirty="0" smtClean="0">
                <a:ln>
                  <a:noFill/>
                </a:ln>
                <a:solidFill>
                  <a:srgbClr val="FFFFFF"/>
                </a:solidFill>
                <a:effectLst>
                  <a:outerShdw blurRad="38100" dist="38100" dir="2700000" algn="tl">
                    <a:srgbClr val="C0C0C0"/>
                  </a:outerShdw>
                </a:effectLst>
                <a:uLnTx/>
                <a:uFillTx/>
                <a:latin typeface="Tahoma"/>
                <a:ea typeface="+mj-ea"/>
                <a:cs typeface="+mj-cs"/>
              </a:rPr>
              <a:t>Settings</a:t>
            </a:r>
            <a:endParaRPr lang="en-US" sz="2800" kern="0" dirty="0">
              <a:solidFill>
                <a:srgbClr val="FFFFFF"/>
              </a:solidFill>
              <a:latin typeface="Tahoma"/>
            </a:endParaRPr>
          </a:p>
          <a:p>
            <a:pPr lvl="0">
              <a:defRPr/>
            </a:pPr>
            <a:r>
              <a:rPr lang="ar-EG" sz="2800" kern="0" dirty="0">
                <a:solidFill>
                  <a:srgbClr val="FFFFFF"/>
                </a:solidFill>
                <a:latin typeface="Tahoma"/>
              </a:rPr>
              <a:t>في المناسبات الاجتماعية</a:t>
            </a:r>
            <a:endParaRPr kumimoji="0" lang="en-US" sz="28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endParaRPr>
          </a:p>
        </p:txBody>
      </p:sp>
      <p:sp>
        <p:nvSpPr>
          <p:cNvPr id="15" name="Title 4">
            <a:extLst>
              <a:ext uri="{FF2B5EF4-FFF2-40B4-BE49-F238E27FC236}">
                <a16:creationId xmlns:a16="http://schemas.microsoft.com/office/drawing/2014/main" id="{876C91A2-6A95-57E1-8B03-9E896CF26F94}"/>
              </a:ext>
            </a:extLst>
          </p:cNvPr>
          <p:cNvSpPr txBox="1">
            <a:spLocks/>
          </p:cNvSpPr>
          <p:nvPr/>
        </p:nvSpPr>
        <p:spPr bwMode="auto">
          <a:xfrm>
            <a:off x="2375793" y="4098564"/>
            <a:ext cx="6695635" cy="1050410"/>
          </a:xfrm>
          <a:prstGeom prst="rect">
            <a:avLst/>
          </a:prstGeom>
          <a:solidFill>
            <a:srgbClr val="000000">
              <a:lumMod val="95000"/>
              <a:lumOff val="5000"/>
            </a:srgbClr>
          </a:solidFill>
          <a:ln w="3175">
            <a:solidFill>
              <a:srgbClr val="FFFFFF">
                <a:lumMod val="95000"/>
              </a:srgbClr>
            </a:solidFill>
            <a:miter lim="800000"/>
            <a:headEnd/>
            <a:tailEnd/>
          </a:ln>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In </a:t>
            </a:r>
            <a:r>
              <a:rPr kumimoji="0" lang="en-US" sz="2800" b="1" i="0" u="none" strike="noStrike" kern="0" cap="none" spc="0" normalizeH="0" baseline="0" noProof="0" dirty="0" smtClean="0">
                <a:ln>
                  <a:noFill/>
                </a:ln>
                <a:solidFill>
                  <a:srgbClr val="FFFFFF"/>
                </a:solidFill>
                <a:effectLst>
                  <a:outerShdw blurRad="38100" dist="38100" dir="2700000" algn="tl">
                    <a:srgbClr val="C0C0C0"/>
                  </a:outerShdw>
                </a:effectLst>
                <a:uLnTx/>
                <a:uFillTx/>
                <a:latin typeface="Tahoma"/>
                <a:ea typeface="+mj-ea"/>
                <a:cs typeface="+mj-cs"/>
              </a:rPr>
              <a:t>the workplace</a:t>
            </a:r>
          </a:p>
          <a:p>
            <a:pPr marL="0" marR="0" lvl="0" indent="0" algn="ctr" defTabSz="914400" rtl="0" eaLnBrk="0" fontAlgn="base" latinLnBrk="0" hangingPunct="0">
              <a:lnSpc>
                <a:spcPct val="100000"/>
              </a:lnSpc>
              <a:spcBef>
                <a:spcPct val="0"/>
              </a:spcBef>
              <a:spcAft>
                <a:spcPct val="0"/>
              </a:spcAft>
              <a:buClrTx/>
              <a:buSzTx/>
              <a:buFontTx/>
              <a:buNone/>
              <a:tabLst/>
              <a:defRPr/>
            </a:pPr>
            <a:r>
              <a:rPr lang="ar-EG" sz="2800" kern="0" dirty="0" smtClean="0">
                <a:solidFill>
                  <a:srgbClr val="FFFFFF"/>
                </a:solidFill>
                <a:latin typeface="Tahoma"/>
              </a:rPr>
              <a:t>في مكان العمل</a:t>
            </a:r>
            <a:endParaRPr kumimoji="0" lang="en-US" sz="28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endParaRPr>
          </a:p>
        </p:txBody>
      </p:sp>
    </p:spTree>
    <p:extLst>
      <p:ext uri="{BB962C8B-B14F-4D97-AF65-F5344CB8AC3E}">
        <p14:creationId xmlns:p14="http://schemas.microsoft.com/office/powerpoint/2010/main" val="415527302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Title 5">
            <a:extLst>
              <a:ext uri="{FF2B5EF4-FFF2-40B4-BE49-F238E27FC236}">
                <a16:creationId xmlns:a16="http://schemas.microsoft.com/office/drawing/2014/main" id="{D38103E5-48F7-A661-8882-8102ECB914D3}"/>
              </a:ext>
            </a:extLst>
          </p:cNvPr>
          <p:cNvSpPr txBox="1">
            <a:spLocks/>
          </p:cNvSpPr>
          <p:nvPr/>
        </p:nvSpPr>
        <p:spPr bwMode="auto">
          <a:xfrm>
            <a:off x="1789126" y="2297438"/>
            <a:ext cx="7988033" cy="1640964"/>
          </a:xfrm>
          <a:prstGeom prst="rect">
            <a:avLst/>
          </a:prstGeom>
          <a:solidFill>
            <a:srgbClr val="006666"/>
          </a:solidFill>
          <a:ln w="9525">
            <a:solidFill>
              <a:srgbClr val="000000"/>
            </a:solidFill>
            <a:miter lim="800000"/>
            <a:headEnd/>
            <a:tailEnd/>
          </a:ln>
          <a:effectLst>
            <a:outerShdw blurRad="50800" dist="76200" dir="2700000" algn="tl" rotWithShape="0">
              <a:prstClr val="black">
                <a:alpha val="40000"/>
              </a:prstClr>
            </a:outerShdw>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Developing Your Business </a:t>
            </a:r>
            <a:r>
              <a:rPr kumimoji="0" lang="en-US" sz="3200" b="1" i="0" u="none" strike="noStrike" kern="0" cap="none" spc="0" normalizeH="0" baseline="0" noProof="0" dirty="0" smtClean="0">
                <a:ln>
                  <a:noFill/>
                </a:ln>
                <a:solidFill>
                  <a:srgbClr val="FFFFFF"/>
                </a:solidFill>
                <a:effectLst>
                  <a:outerShdw blurRad="38100" dist="38100" dir="2700000" algn="tl">
                    <a:srgbClr val="C0C0C0"/>
                  </a:outerShdw>
                </a:effectLst>
                <a:uLnTx/>
                <a:uFillTx/>
                <a:latin typeface="Tahoma"/>
                <a:ea typeface="+mj-ea"/>
                <a:cs typeface="+mj-cs"/>
              </a:rPr>
              <a:t>Etiquette</a:t>
            </a:r>
          </a:p>
          <a:p>
            <a:pPr marL="0" marR="0" lvl="0" indent="0" algn="ctr" defTabSz="914400" rtl="0" eaLnBrk="0" fontAlgn="base" latinLnBrk="0" hangingPunct="0">
              <a:lnSpc>
                <a:spcPct val="100000"/>
              </a:lnSpc>
              <a:spcBef>
                <a:spcPct val="0"/>
              </a:spcBef>
              <a:spcAft>
                <a:spcPct val="0"/>
              </a:spcAft>
              <a:buClrTx/>
              <a:buSzTx/>
              <a:buFontTx/>
              <a:buNone/>
              <a:tabLst/>
              <a:defRPr/>
            </a:pPr>
            <a:r>
              <a:rPr lang="ar-EG" sz="3200" kern="0" noProof="0" dirty="0" smtClean="0">
                <a:solidFill>
                  <a:srgbClr val="FFFFFF"/>
                </a:solidFill>
                <a:latin typeface="Tahoma"/>
              </a:rPr>
              <a:t>تطوير آداب العمل</a:t>
            </a:r>
            <a:endPar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endParaRPr>
          </a:p>
        </p:txBody>
      </p:sp>
      <p:sp>
        <p:nvSpPr>
          <p:cNvPr id="15" name="Title 4">
            <a:extLst>
              <a:ext uri="{FF2B5EF4-FFF2-40B4-BE49-F238E27FC236}">
                <a16:creationId xmlns:a16="http://schemas.microsoft.com/office/drawing/2014/main" id="{876C91A2-6A95-57E1-8B03-9E896CF26F94}"/>
              </a:ext>
            </a:extLst>
          </p:cNvPr>
          <p:cNvSpPr txBox="1">
            <a:spLocks/>
          </p:cNvSpPr>
          <p:nvPr/>
        </p:nvSpPr>
        <p:spPr bwMode="auto">
          <a:xfrm>
            <a:off x="2375793" y="4098564"/>
            <a:ext cx="6695635" cy="1050410"/>
          </a:xfrm>
          <a:prstGeom prst="rect">
            <a:avLst/>
          </a:prstGeom>
          <a:solidFill>
            <a:srgbClr val="000000">
              <a:lumMod val="95000"/>
              <a:lumOff val="5000"/>
            </a:srgbClr>
          </a:solidFill>
          <a:ln w="3175">
            <a:solidFill>
              <a:srgbClr val="FFFFFF">
                <a:lumMod val="95000"/>
              </a:srgbClr>
            </a:solidFill>
            <a:miter lim="800000"/>
            <a:headEnd/>
            <a:tailEnd/>
          </a:ln>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In </a:t>
            </a:r>
            <a:r>
              <a:rPr kumimoji="0" lang="en-US" sz="2800" b="1" i="0" u="none" strike="noStrike" kern="0" cap="none" spc="0" normalizeH="0" baseline="0" noProof="0" dirty="0" smtClean="0">
                <a:ln>
                  <a:noFill/>
                </a:ln>
                <a:solidFill>
                  <a:srgbClr val="FFFFFF"/>
                </a:solidFill>
                <a:effectLst>
                  <a:outerShdw blurRad="38100" dist="38100" dir="2700000" algn="tl">
                    <a:srgbClr val="C0C0C0"/>
                  </a:outerShdw>
                </a:effectLst>
                <a:uLnTx/>
                <a:uFillTx/>
                <a:latin typeface="Tahoma"/>
                <a:ea typeface="+mj-ea"/>
                <a:cs typeface="+mj-cs"/>
              </a:rPr>
              <a:t>the workplace</a:t>
            </a:r>
          </a:p>
          <a:p>
            <a:pPr marL="0" marR="0" lvl="0" indent="0" algn="ctr" defTabSz="914400" rtl="0" eaLnBrk="0" fontAlgn="base" latinLnBrk="0" hangingPunct="0">
              <a:lnSpc>
                <a:spcPct val="100000"/>
              </a:lnSpc>
              <a:spcBef>
                <a:spcPct val="0"/>
              </a:spcBef>
              <a:spcAft>
                <a:spcPct val="0"/>
              </a:spcAft>
              <a:buClrTx/>
              <a:buSzTx/>
              <a:buFontTx/>
              <a:buNone/>
              <a:tabLst/>
              <a:defRPr/>
            </a:pPr>
            <a:r>
              <a:rPr lang="ar-EG" sz="2800" kern="0" dirty="0" smtClean="0">
                <a:solidFill>
                  <a:srgbClr val="FFFFFF"/>
                </a:solidFill>
                <a:latin typeface="Tahoma"/>
              </a:rPr>
              <a:t>في مكان العمل</a:t>
            </a:r>
            <a:endParaRPr kumimoji="0" lang="en-US" sz="28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endParaRPr>
          </a:p>
        </p:txBody>
      </p:sp>
    </p:spTree>
    <p:extLst>
      <p:ext uri="{BB962C8B-B14F-4D97-AF65-F5344CB8AC3E}">
        <p14:creationId xmlns:p14="http://schemas.microsoft.com/office/powerpoint/2010/main" val="35923169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888443"/>
            <a:ext cx="7327538"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In the Workplace</a:t>
            </a:r>
          </a:p>
          <a:p>
            <a:r>
              <a:rPr lang="ar-EG" sz="2400" b="1" dirty="0" smtClean="0">
                <a:solidFill>
                  <a:srgbClr val="00B0F0"/>
                </a:solidFill>
                <a:latin typeface="Alexandria" charset="0"/>
                <a:cs typeface="Alexandria" charset="0"/>
              </a:rPr>
              <a:t>في مكان العمل</a:t>
            </a:r>
            <a:endParaRPr lang="en-US" sz="2400" b="1" dirty="0">
              <a:solidFill>
                <a:srgbClr val="00B0F0"/>
              </a:solidFill>
              <a:latin typeface="Alexandria" charset="0"/>
              <a:cs typeface="Alexandria" charset="0"/>
            </a:endParaRPr>
          </a:p>
        </p:txBody>
      </p:sp>
      <p:sp>
        <p:nvSpPr>
          <p:cNvPr id="24" name="TextBox 23">
            <a:extLst>
              <a:ext uri="{FF2B5EF4-FFF2-40B4-BE49-F238E27FC236}">
                <a16:creationId xmlns:a16="http://schemas.microsoft.com/office/drawing/2014/main" id="{5A822845-A67E-180E-E91A-535EE0C7664B}"/>
              </a:ext>
            </a:extLst>
          </p:cNvPr>
          <p:cNvSpPr txBox="1"/>
          <p:nvPr/>
        </p:nvSpPr>
        <p:spPr>
          <a:xfrm>
            <a:off x="942310" y="2188079"/>
            <a:ext cx="5327862" cy="4139595"/>
          </a:xfrm>
          <a:prstGeom prst="rect">
            <a:avLst/>
          </a:prstGeom>
          <a:noFill/>
        </p:spPr>
        <p:txBody>
          <a:bodyPr wrap="square">
            <a:spAutoFit/>
          </a:bodyPr>
          <a:lstStyle/>
          <a:p>
            <a:pPr lvl="0" algn="just" fontAlgn="base">
              <a:spcBef>
                <a:spcPct val="0"/>
              </a:spcBef>
              <a:spcAft>
                <a:spcPts val="600"/>
              </a:spcAft>
              <a:defRPr/>
            </a:pPr>
            <a:r>
              <a:rPr lang="en-US" sz="3200" b="1" kern="0" dirty="0" smtClean="0">
                <a:solidFill>
                  <a:srgbClr val="C00000"/>
                </a:solidFill>
              </a:rPr>
              <a:t>1- First </a:t>
            </a:r>
            <a:r>
              <a:rPr lang="en-US" sz="3200" b="1" kern="0" dirty="0">
                <a:solidFill>
                  <a:srgbClr val="C00000"/>
                </a:solidFill>
              </a:rPr>
              <a:t>Impressions</a:t>
            </a:r>
          </a:p>
          <a:p>
            <a:pPr marL="457200" lvl="0" indent="-457200" algn="just" fontAlgn="base">
              <a:spcBef>
                <a:spcPct val="0"/>
              </a:spcBef>
              <a:spcAft>
                <a:spcPts val="600"/>
              </a:spcAft>
              <a:buFont typeface="Wingdings" panose="05000000000000000000" pitchFamily="2" charset="2"/>
              <a:buChar char="q"/>
              <a:defRPr/>
            </a:pPr>
            <a:r>
              <a:rPr lang="en-US" sz="2400" kern="0" dirty="0">
                <a:solidFill>
                  <a:srgbClr val="000000"/>
                </a:solidFill>
              </a:rPr>
              <a:t>From business lunches to industry conferences, you represent your company when you are out in public.</a:t>
            </a:r>
          </a:p>
          <a:p>
            <a:pPr marL="457200" lvl="0" indent="-457200" algn="just" fontAlgn="base">
              <a:spcBef>
                <a:spcPct val="0"/>
              </a:spcBef>
              <a:spcAft>
                <a:spcPts val="600"/>
              </a:spcAft>
              <a:buFont typeface="Wingdings" panose="05000000000000000000" pitchFamily="2" charset="2"/>
              <a:buChar char="q"/>
              <a:defRPr/>
            </a:pPr>
            <a:r>
              <a:rPr lang="en-US" sz="2400" kern="0" dirty="0">
                <a:solidFill>
                  <a:srgbClr val="000000"/>
                </a:solidFill>
              </a:rPr>
              <a:t>Make sure that your appearance and actions are appropriate to the situation. </a:t>
            </a:r>
          </a:p>
          <a:p>
            <a:pPr marL="457200" lvl="0" indent="-457200" algn="just" fontAlgn="base">
              <a:spcBef>
                <a:spcPct val="0"/>
              </a:spcBef>
              <a:spcAft>
                <a:spcPts val="600"/>
              </a:spcAft>
              <a:buFont typeface="Wingdings" panose="05000000000000000000" pitchFamily="2" charset="2"/>
              <a:buChar char="q"/>
              <a:defRPr/>
            </a:pPr>
            <a:r>
              <a:rPr lang="en-US" sz="2400" kern="0" dirty="0">
                <a:solidFill>
                  <a:srgbClr val="000000"/>
                </a:solidFill>
              </a:rPr>
              <a:t>First impressions last a long time, so get to know the customs of the culture when you meet new </a:t>
            </a:r>
            <a:r>
              <a:rPr lang="en-US" sz="2400" kern="0" dirty="0" smtClean="0">
                <a:solidFill>
                  <a:srgbClr val="000000"/>
                </a:solidFill>
              </a:rPr>
              <a:t>people.</a:t>
            </a:r>
          </a:p>
        </p:txBody>
      </p:sp>
      <p:sp>
        <p:nvSpPr>
          <p:cNvPr id="10" name="TextBox 9">
            <a:extLst>
              <a:ext uri="{FF2B5EF4-FFF2-40B4-BE49-F238E27FC236}">
                <a16:creationId xmlns:a16="http://schemas.microsoft.com/office/drawing/2014/main" id="{5A822845-A67E-180E-E91A-535EE0C7664B}"/>
              </a:ext>
            </a:extLst>
          </p:cNvPr>
          <p:cNvSpPr txBox="1"/>
          <p:nvPr/>
        </p:nvSpPr>
        <p:spPr>
          <a:xfrm>
            <a:off x="6595201" y="2192975"/>
            <a:ext cx="4750781" cy="4262705"/>
          </a:xfrm>
          <a:prstGeom prst="rect">
            <a:avLst/>
          </a:prstGeom>
          <a:noFill/>
        </p:spPr>
        <p:txBody>
          <a:bodyPr wrap="square">
            <a:spAutoFit/>
          </a:bodyPr>
          <a:lstStyle/>
          <a:p>
            <a:pPr lvl="0" algn="justLow" rtl="1" fontAlgn="base">
              <a:spcBef>
                <a:spcPct val="0"/>
              </a:spcBef>
              <a:spcAft>
                <a:spcPts val="600"/>
              </a:spcAft>
              <a:defRPr/>
            </a:pPr>
            <a:r>
              <a:rPr lang="ar-EG" sz="3200" b="1" kern="0" dirty="0">
                <a:solidFill>
                  <a:srgbClr val="C00000"/>
                </a:solidFill>
              </a:rPr>
              <a:t>١- الانطباعات </a:t>
            </a:r>
            <a:r>
              <a:rPr lang="ar-EG" sz="3200" b="1" kern="0" dirty="0" smtClean="0">
                <a:solidFill>
                  <a:srgbClr val="C00000"/>
                </a:solidFill>
              </a:rPr>
              <a:t>الأولى</a:t>
            </a:r>
          </a:p>
          <a:p>
            <a:pPr marL="457200" lvl="0" indent="-457200" algn="justLow" rtl="1" fontAlgn="base">
              <a:spcBef>
                <a:spcPct val="0"/>
              </a:spcBef>
              <a:spcAft>
                <a:spcPts val="600"/>
              </a:spcAft>
              <a:buFont typeface="Wingdings" panose="05000000000000000000" pitchFamily="2" charset="2"/>
              <a:buChar char="q"/>
              <a:defRPr/>
            </a:pPr>
            <a:r>
              <a:rPr lang="ar-EG" sz="2800" kern="0" dirty="0" smtClean="0"/>
              <a:t>من </a:t>
            </a:r>
            <a:r>
              <a:rPr lang="ar-EG" sz="2800" kern="0" dirty="0"/>
              <a:t>غداء العمل إلى مؤتمرات الصناعة، أنت تُمثّل شركتك في الأماكن العامة</a:t>
            </a:r>
            <a:r>
              <a:rPr lang="ar-EG" sz="2800" kern="0" dirty="0" smtClean="0"/>
              <a:t>.</a:t>
            </a:r>
          </a:p>
          <a:p>
            <a:pPr marL="457200" lvl="0" indent="-457200" algn="justLow" rtl="1" fontAlgn="base">
              <a:spcBef>
                <a:spcPct val="0"/>
              </a:spcBef>
              <a:spcAft>
                <a:spcPts val="600"/>
              </a:spcAft>
              <a:buFont typeface="Wingdings" panose="05000000000000000000" pitchFamily="2" charset="2"/>
              <a:buChar char="q"/>
              <a:defRPr/>
            </a:pPr>
            <a:r>
              <a:rPr lang="ar-EG" sz="2800" kern="0" dirty="0" smtClean="0"/>
              <a:t>احرص </a:t>
            </a:r>
            <a:r>
              <a:rPr lang="ar-EG" sz="2800" kern="0" dirty="0"/>
              <a:t>على أن يكون مظهرك وتصرفاتك مناسبين للموقف</a:t>
            </a:r>
            <a:r>
              <a:rPr lang="ar-EG" sz="2800" kern="0" dirty="0" smtClean="0"/>
              <a:t>.</a:t>
            </a:r>
          </a:p>
          <a:p>
            <a:pPr marL="457200" lvl="0" indent="-457200" algn="justLow" rtl="1" fontAlgn="base">
              <a:spcBef>
                <a:spcPct val="0"/>
              </a:spcBef>
              <a:spcAft>
                <a:spcPts val="600"/>
              </a:spcAft>
              <a:buFont typeface="Wingdings" panose="05000000000000000000" pitchFamily="2" charset="2"/>
              <a:buChar char="q"/>
              <a:defRPr/>
            </a:pPr>
            <a:r>
              <a:rPr lang="ar-EG" sz="2800" kern="0" dirty="0"/>
              <a:t>الانطباعات الأولى تدوم لفترة طويلة، لذا تعرَّف على عادات الثقافة عندما تقابل أشخاصًا جددًا.</a:t>
            </a:r>
            <a:endParaRPr lang="en-US" sz="2000" kern="0" dirty="0" smtClean="0"/>
          </a:p>
        </p:txBody>
      </p:sp>
    </p:spTree>
    <p:extLst>
      <p:ext uri="{BB962C8B-B14F-4D97-AF65-F5344CB8AC3E}">
        <p14:creationId xmlns:p14="http://schemas.microsoft.com/office/powerpoint/2010/main" val="2167023225"/>
      </p:ext>
    </p:extLst>
  </p:cSld>
  <p:clrMapOvr>
    <a:masterClrMapping/>
  </p:clrMapOvr>
  <p:transition spd="slow">
    <p:comb/>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888443"/>
            <a:ext cx="7327538"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In the Workplace</a:t>
            </a:r>
          </a:p>
          <a:p>
            <a:r>
              <a:rPr lang="ar-EG" sz="2400" b="1" dirty="0">
                <a:solidFill>
                  <a:srgbClr val="00B0F0"/>
                </a:solidFill>
                <a:latin typeface="Alexandria" charset="0"/>
                <a:cs typeface="Alexandria" charset="0"/>
              </a:rPr>
              <a:t>في مكان </a:t>
            </a:r>
            <a:r>
              <a:rPr lang="ar-EG" sz="2400" b="1" dirty="0" smtClean="0">
                <a:solidFill>
                  <a:srgbClr val="00B0F0"/>
                </a:solidFill>
                <a:latin typeface="Alexandria" charset="0"/>
                <a:cs typeface="Alexandria" charset="0"/>
              </a:rPr>
              <a:t>العمل</a:t>
            </a:r>
            <a:endParaRPr lang="en-US" sz="2400" b="1" dirty="0">
              <a:solidFill>
                <a:srgbClr val="00B0F0"/>
              </a:solidFill>
              <a:latin typeface="Alexandria" charset="0"/>
              <a:cs typeface="Alexandria" charset="0"/>
            </a:endParaRPr>
          </a:p>
        </p:txBody>
      </p:sp>
      <p:sp>
        <p:nvSpPr>
          <p:cNvPr id="24" name="TextBox 23">
            <a:extLst>
              <a:ext uri="{FF2B5EF4-FFF2-40B4-BE49-F238E27FC236}">
                <a16:creationId xmlns:a16="http://schemas.microsoft.com/office/drawing/2014/main" id="{5A822845-A67E-180E-E91A-535EE0C7664B}"/>
              </a:ext>
            </a:extLst>
          </p:cNvPr>
          <p:cNvSpPr txBox="1"/>
          <p:nvPr/>
        </p:nvSpPr>
        <p:spPr>
          <a:xfrm>
            <a:off x="942310" y="2188079"/>
            <a:ext cx="5327862" cy="4251613"/>
          </a:xfrm>
          <a:prstGeom prst="rect">
            <a:avLst/>
          </a:prstGeom>
          <a:noFill/>
        </p:spPr>
        <p:txBody>
          <a:bodyPr wrap="square">
            <a:spAutoFit/>
          </a:bodyPr>
          <a:lstStyle/>
          <a:p>
            <a:pPr lvl="0" algn="just" fontAlgn="base">
              <a:lnSpc>
                <a:spcPct val="150000"/>
              </a:lnSpc>
              <a:spcBef>
                <a:spcPct val="0"/>
              </a:spcBef>
              <a:spcAft>
                <a:spcPts val="600"/>
              </a:spcAft>
              <a:defRPr/>
            </a:pPr>
            <a:r>
              <a:rPr lang="en-US" sz="3200" b="1" kern="0" dirty="0" smtClean="0">
                <a:solidFill>
                  <a:srgbClr val="C00000"/>
                </a:solidFill>
              </a:rPr>
              <a:t>2- </a:t>
            </a:r>
            <a:r>
              <a:rPr lang="en-US" sz="3200" b="1" kern="0" dirty="0">
                <a:solidFill>
                  <a:srgbClr val="C00000"/>
                </a:solidFill>
              </a:rPr>
              <a:t>Personal </a:t>
            </a:r>
            <a:r>
              <a:rPr lang="en-US" sz="3200" b="1" kern="0" dirty="0" smtClean="0">
                <a:solidFill>
                  <a:srgbClr val="C00000"/>
                </a:solidFill>
              </a:rPr>
              <a:t>Appearance</a:t>
            </a:r>
            <a:endParaRPr lang="en-US" sz="3200" b="1" kern="0" dirty="0">
              <a:solidFill>
                <a:srgbClr val="C00000"/>
              </a:solidFill>
            </a:endParaRPr>
          </a:p>
          <a:p>
            <a:pPr marL="457200" lvl="0" indent="-457200" algn="just" fontAlgn="base">
              <a:lnSpc>
                <a:spcPct val="150000"/>
              </a:lnSpc>
              <a:spcBef>
                <a:spcPct val="0"/>
              </a:spcBef>
              <a:spcAft>
                <a:spcPts val="600"/>
              </a:spcAft>
              <a:buFont typeface="Wingdings" panose="05000000000000000000" pitchFamily="2" charset="2"/>
              <a:buChar char="q"/>
              <a:defRPr/>
            </a:pPr>
            <a:r>
              <a:rPr lang="en-US" sz="2400" kern="0" dirty="0">
                <a:solidFill>
                  <a:srgbClr val="000000"/>
                </a:solidFill>
              </a:rPr>
              <a:t>Your personal appearance often has considerable impact on your career success</a:t>
            </a:r>
            <a:r>
              <a:rPr lang="en-US" sz="2400" kern="0" dirty="0" smtClean="0">
                <a:solidFill>
                  <a:srgbClr val="000000"/>
                </a:solidFill>
              </a:rPr>
              <a:t>.</a:t>
            </a:r>
            <a:endParaRPr lang="en-US" sz="2400" kern="0" dirty="0">
              <a:solidFill>
                <a:srgbClr val="000000"/>
              </a:solidFill>
            </a:endParaRPr>
          </a:p>
          <a:p>
            <a:pPr marL="457200" lvl="0" indent="-457200" algn="just" fontAlgn="base">
              <a:lnSpc>
                <a:spcPct val="150000"/>
              </a:lnSpc>
              <a:spcBef>
                <a:spcPct val="0"/>
              </a:spcBef>
              <a:spcAft>
                <a:spcPts val="600"/>
              </a:spcAft>
              <a:buFont typeface="Wingdings" panose="05000000000000000000" pitchFamily="2" charset="2"/>
              <a:buChar char="q"/>
              <a:defRPr/>
            </a:pPr>
            <a:r>
              <a:rPr lang="en-US" sz="2400" kern="0" dirty="0">
                <a:solidFill>
                  <a:srgbClr val="000000"/>
                </a:solidFill>
              </a:rPr>
              <a:t> Pay attention to the style of dress where you work and adjust your style to </a:t>
            </a:r>
            <a:r>
              <a:rPr lang="en-US" sz="2400" kern="0" dirty="0" smtClean="0">
                <a:solidFill>
                  <a:srgbClr val="000000"/>
                </a:solidFill>
              </a:rPr>
              <a:t>match.</a:t>
            </a:r>
          </a:p>
        </p:txBody>
      </p:sp>
      <p:sp>
        <p:nvSpPr>
          <p:cNvPr id="10" name="TextBox 9">
            <a:extLst>
              <a:ext uri="{FF2B5EF4-FFF2-40B4-BE49-F238E27FC236}">
                <a16:creationId xmlns:a16="http://schemas.microsoft.com/office/drawing/2014/main" id="{5A822845-A67E-180E-E91A-535EE0C7664B}"/>
              </a:ext>
            </a:extLst>
          </p:cNvPr>
          <p:cNvSpPr txBox="1"/>
          <p:nvPr/>
        </p:nvSpPr>
        <p:spPr>
          <a:xfrm>
            <a:off x="6595201" y="2192975"/>
            <a:ext cx="4750781" cy="3570208"/>
          </a:xfrm>
          <a:prstGeom prst="rect">
            <a:avLst/>
          </a:prstGeom>
          <a:noFill/>
        </p:spPr>
        <p:txBody>
          <a:bodyPr wrap="square">
            <a:spAutoFit/>
          </a:bodyPr>
          <a:lstStyle/>
          <a:p>
            <a:pPr lvl="0" algn="justLow" rtl="1" fontAlgn="base">
              <a:lnSpc>
                <a:spcPct val="150000"/>
              </a:lnSpc>
              <a:spcBef>
                <a:spcPct val="0"/>
              </a:spcBef>
              <a:spcAft>
                <a:spcPts val="600"/>
              </a:spcAft>
              <a:defRPr/>
            </a:pPr>
            <a:r>
              <a:rPr lang="ar-EG" sz="3200" b="1" kern="0" dirty="0" smtClean="0">
                <a:solidFill>
                  <a:srgbClr val="C00000"/>
                </a:solidFill>
              </a:rPr>
              <a:t>2- </a:t>
            </a:r>
            <a:r>
              <a:rPr lang="ar-EG" sz="3200" b="1" kern="0" dirty="0">
                <a:solidFill>
                  <a:srgbClr val="C00000"/>
                </a:solidFill>
              </a:rPr>
              <a:t>المظهر الشخصي</a:t>
            </a:r>
            <a:endParaRPr lang="ar-EG" sz="3200" b="1" kern="0" dirty="0" smtClean="0">
              <a:solidFill>
                <a:srgbClr val="C00000"/>
              </a:solidFill>
            </a:endParaRPr>
          </a:p>
          <a:p>
            <a:pPr marL="457200" lvl="0" indent="-457200" algn="justLow" rtl="1" fontAlgn="base">
              <a:lnSpc>
                <a:spcPct val="150000"/>
              </a:lnSpc>
              <a:spcBef>
                <a:spcPct val="0"/>
              </a:spcBef>
              <a:spcAft>
                <a:spcPts val="600"/>
              </a:spcAft>
              <a:buFont typeface="Wingdings" panose="05000000000000000000" pitchFamily="2" charset="2"/>
              <a:buChar char="q"/>
              <a:defRPr/>
            </a:pPr>
            <a:r>
              <a:rPr lang="ar-EG" sz="2800" kern="0" dirty="0"/>
              <a:t>غالبًا ما يكون لمظهرك الشخصي تأثير كبير على </a:t>
            </a:r>
            <a:r>
              <a:rPr lang="ar-EG" sz="2800" kern="0"/>
              <a:t>نجاحك </a:t>
            </a:r>
            <a:r>
              <a:rPr lang="ar-EG" sz="2800" kern="0" smtClean="0"/>
              <a:t>المهني.</a:t>
            </a:r>
            <a:endParaRPr lang="ar-EG" sz="2800" kern="0" dirty="0" smtClean="0"/>
          </a:p>
          <a:p>
            <a:pPr marL="457200" lvl="0" indent="-457200" algn="justLow" rtl="1" fontAlgn="base">
              <a:lnSpc>
                <a:spcPct val="150000"/>
              </a:lnSpc>
              <a:spcBef>
                <a:spcPct val="0"/>
              </a:spcBef>
              <a:spcAft>
                <a:spcPts val="600"/>
              </a:spcAft>
              <a:buFont typeface="Wingdings" panose="05000000000000000000" pitchFamily="2" charset="2"/>
              <a:buChar char="q"/>
              <a:defRPr/>
            </a:pPr>
            <a:r>
              <a:rPr lang="ar-EG" sz="2800" kern="0" dirty="0"/>
              <a:t>انتبه لأسلوب </a:t>
            </a:r>
            <a:r>
              <a:rPr lang="ar-EG" sz="2800" kern="0" dirty="0" smtClean="0"/>
              <a:t>لباسك </a:t>
            </a:r>
            <a:r>
              <a:rPr lang="ar-EG" sz="2800" kern="0" dirty="0"/>
              <a:t>في مكان عملك، وعدّله بما يتناسب </a:t>
            </a:r>
            <a:r>
              <a:rPr lang="ar-EG" sz="2800" kern="0" dirty="0" smtClean="0"/>
              <a:t>معه.</a:t>
            </a:r>
            <a:endParaRPr lang="en-US" sz="2000" kern="0" dirty="0" smtClean="0"/>
          </a:p>
        </p:txBody>
      </p:sp>
    </p:spTree>
    <p:extLst>
      <p:ext uri="{BB962C8B-B14F-4D97-AF65-F5344CB8AC3E}">
        <p14:creationId xmlns:p14="http://schemas.microsoft.com/office/powerpoint/2010/main" val="4057959845"/>
      </p:ext>
    </p:extLst>
  </p:cSld>
  <p:clrMapOvr>
    <a:masterClrMapping/>
  </p:clrMapOvr>
  <p:transition spd="slow">
    <p:comb/>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888443"/>
            <a:ext cx="7327538"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In the Workplace</a:t>
            </a:r>
          </a:p>
          <a:p>
            <a:r>
              <a:rPr lang="ar-EG" sz="2400" b="1" dirty="0">
                <a:solidFill>
                  <a:srgbClr val="00B0F0"/>
                </a:solidFill>
                <a:latin typeface="Alexandria" charset="0"/>
                <a:cs typeface="Alexandria" charset="0"/>
              </a:rPr>
              <a:t>في مكان </a:t>
            </a:r>
            <a:r>
              <a:rPr lang="ar-EG" sz="2400" b="1" dirty="0" smtClean="0">
                <a:solidFill>
                  <a:srgbClr val="00B0F0"/>
                </a:solidFill>
                <a:latin typeface="Alexandria" charset="0"/>
                <a:cs typeface="Alexandria" charset="0"/>
              </a:rPr>
              <a:t>العمل</a:t>
            </a:r>
            <a:endParaRPr lang="en-US" sz="2400" b="1" dirty="0">
              <a:solidFill>
                <a:srgbClr val="00B0F0"/>
              </a:solidFill>
              <a:latin typeface="Alexandria" charset="0"/>
              <a:cs typeface="Alexandria" charset="0"/>
            </a:endParaRPr>
          </a:p>
        </p:txBody>
      </p:sp>
      <p:sp>
        <p:nvSpPr>
          <p:cNvPr id="24" name="TextBox 23">
            <a:extLst>
              <a:ext uri="{FF2B5EF4-FFF2-40B4-BE49-F238E27FC236}">
                <a16:creationId xmlns:a16="http://schemas.microsoft.com/office/drawing/2014/main" id="{5A822845-A67E-180E-E91A-535EE0C7664B}"/>
              </a:ext>
            </a:extLst>
          </p:cNvPr>
          <p:cNvSpPr txBox="1"/>
          <p:nvPr/>
        </p:nvSpPr>
        <p:spPr>
          <a:xfrm>
            <a:off x="942310" y="2188079"/>
            <a:ext cx="5327862" cy="4308872"/>
          </a:xfrm>
          <a:prstGeom prst="rect">
            <a:avLst/>
          </a:prstGeom>
          <a:noFill/>
        </p:spPr>
        <p:txBody>
          <a:bodyPr wrap="square">
            <a:spAutoFit/>
          </a:bodyPr>
          <a:lstStyle/>
          <a:p>
            <a:pPr lvl="0" algn="just" fontAlgn="base">
              <a:lnSpc>
                <a:spcPct val="150000"/>
              </a:lnSpc>
              <a:spcBef>
                <a:spcPct val="0"/>
              </a:spcBef>
              <a:spcAft>
                <a:spcPts val="600"/>
              </a:spcAft>
              <a:defRPr/>
            </a:pPr>
            <a:r>
              <a:rPr lang="en-US" sz="3200" b="1" kern="0" dirty="0" smtClean="0">
                <a:solidFill>
                  <a:srgbClr val="C00000"/>
                </a:solidFill>
              </a:rPr>
              <a:t>2- </a:t>
            </a:r>
            <a:r>
              <a:rPr lang="en-US" sz="3200" b="1" kern="0" dirty="0">
                <a:solidFill>
                  <a:srgbClr val="C00000"/>
                </a:solidFill>
              </a:rPr>
              <a:t>Personal </a:t>
            </a:r>
            <a:r>
              <a:rPr lang="en-US" sz="3200" b="1" kern="0" dirty="0" smtClean="0">
                <a:solidFill>
                  <a:srgbClr val="C00000"/>
                </a:solidFill>
              </a:rPr>
              <a:t>Appearance</a:t>
            </a:r>
            <a:endParaRPr lang="en-US" sz="3200" b="1" kern="0" dirty="0">
              <a:solidFill>
                <a:srgbClr val="C00000"/>
              </a:solidFill>
            </a:endParaRPr>
          </a:p>
          <a:p>
            <a:pPr marL="457200" lvl="0" indent="-457200" algn="just" fontAlgn="base">
              <a:lnSpc>
                <a:spcPct val="150000"/>
              </a:lnSpc>
              <a:spcBef>
                <a:spcPct val="0"/>
              </a:spcBef>
              <a:spcAft>
                <a:spcPts val="600"/>
              </a:spcAft>
              <a:buFont typeface="Wingdings" panose="05000000000000000000" pitchFamily="2" charset="2"/>
              <a:buChar char="q"/>
              <a:defRPr/>
            </a:pPr>
            <a:r>
              <a:rPr lang="en-US" sz="2400" kern="0" dirty="0">
                <a:solidFill>
                  <a:srgbClr val="000000"/>
                </a:solidFill>
              </a:rPr>
              <a:t>In addition to your clothing, grooming affects the impression you give others in the workplace.</a:t>
            </a:r>
          </a:p>
          <a:p>
            <a:pPr marL="457200" lvl="0" indent="-457200" algn="just" fontAlgn="base">
              <a:lnSpc>
                <a:spcPct val="150000"/>
              </a:lnSpc>
              <a:spcBef>
                <a:spcPct val="0"/>
              </a:spcBef>
              <a:spcAft>
                <a:spcPts val="600"/>
              </a:spcAft>
              <a:buFont typeface="Wingdings" panose="05000000000000000000" pitchFamily="2" charset="2"/>
              <a:buChar char="q"/>
              <a:defRPr/>
            </a:pPr>
            <a:r>
              <a:rPr lang="en-US" sz="2400" kern="0" dirty="0">
                <a:solidFill>
                  <a:srgbClr val="000000"/>
                </a:solidFill>
              </a:rPr>
              <a:t>Pay close attention to cleanliness and avoid using products with powerful or perfumed </a:t>
            </a:r>
            <a:r>
              <a:rPr lang="en-US" sz="2400" kern="0" dirty="0" smtClean="0">
                <a:solidFill>
                  <a:srgbClr val="000000"/>
                </a:solidFill>
              </a:rPr>
              <a:t>scents.</a:t>
            </a:r>
          </a:p>
        </p:txBody>
      </p:sp>
      <p:sp>
        <p:nvSpPr>
          <p:cNvPr id="10" name="TextBox 9">
            <a:extLst>
              <a:ext uri="{FF2B5EF4-FFF2-40B4-BE49-F238E27FC236}">
                <a16:creationId xmlns:a16="http://schemas.microsoft.com/office/drawing/2014/main" id="{5A822845-A67E-180E-E91A-535EE0C7664B}"/>
              </a:ext>
            </a:extLst>
          </p:cNvPr>
          <p:cNvSpPr txBox="1"/>
          <p:nvPr/>
        </p:nvSpPr>
        <p:spPr>
          <a:xfrm>
            <a:off x="6595201" y="2381657"/>
            <a:ext cx="4750781" cy="3631763"/>
          </a:xfrm>
          <a:prstGeom prst="rect">
            <a:avLst/>
          </a:prstGeom>
          <a:noFill/>
        </p:spPr>
        <p:txBody>
          <a:bodyPr wrap="square">
            <a:spAutoFit/>
          </a:bodyPr>
          <a:lstStyle/>
          <a:p>
            <a:pPr lvl="0" algn="justLow" rtl="1" fontAlgn="base">
              <a:spcBef>
                <a:spcPct val="0"/>
              </a:spcBef>
              <a:spcAft>
                <a:spcPts val="1800"/>
              </a:spcAft>
              <a:defRPr/>
            </a:pPr>
            <a:r>
              <a:rPr lang="ar-EG" sz="3200" b="1" kern="0" dirty="0" smtClean="0">
                <a:solidFill>
                  <a:srgbClr val="C00000"/>
                </a:solidFill>
              </a:rPr>
              <a:t>2- </a:t>
            </a:r>
            <a:r>
              <a:rPr lang="ar-EG" sz="3200" b="1" kern="0" dirty="0">
                <a:solidFill>
                  <a:srgbClr val="C00000"/>
                </a:solidFill>
              </a:rPr>
              <a:t>المظهر الشخصي</a:t>
            </a:r>
            <a:endParaRPr lang="ar-EG" sz="3200" b="1" kern="0" dirty="0" smtClean="0">
              <a:solidFill>
                <a:srgbClr val="C00000"/>
              </a:solidFill>
            </a:endParaRPr>
          </a:p>
          <a:p>
            <a:pPr marL="457200" lvl="0" indent="-457200" algn="justLow" rtl="1" fontAlgn="base">
              <a:spcBef>
                <a:spcPct val="0"/>
              </a:spcBef>
              <a:spcAft>
                <a:spcPts val="1800"/>
              </a:spcAft>
              <a:buFont typeface="Wingdings" panose="05000000000000000000" pitchFamily="2" charset="2"/>
              <a:buChar char="q"/>
              <a:defRPr/>
            </a:pPr>
            <a:r>
              <a:rPr lang="ar-EG" sz="2800" kern="0" dirty="0"/>
              <a:t>بالإضافة إلى ملابسك، يؤثر مظهرك الخارجي على الانطباع الذي تتركه لدى الآخرين في مكان </a:t>
            </a:r>
            <a:r>
              <a:rPr lang="ar-EG" sz="2800" kern="0" dirty="0" smtClean="0"/>
              <a:t>العمل.</a:t>
            </a:r>
          </a:p>
          <a:p>
            <a:pPr marL="457200" lvl="0" indent="-457200" algn="justLow" rtl="1" fontAlgn="base">
              <a:spcBef>
                <a:spcPct val="0"/>
              </a:spcBef>
              <a:spcAft>
                <a:spcPts val="1800"/>
              </a:spcAft>
              <a:buFont typeface="Wingdings" panose="05000000000000000000" pitchFamily="2" charset="2"/>
              <a:buChar char="q"/>
              <a:defRPr/>
            </a:pPr>
            <a:r>
              <a:rPr lang="ar-EG" sz="2800" kern="0" dirty="0"/>
              <a:t>اهتم جيدًا بالنظافة وتجنب استخدام المنتجات ذات الروائح النفاذة أو </a:t>
            </a:r>
            <a:r>
              <a:rPr lang="ar-EG" sz="2800" kern="0" dirty="0" smtClean="0"/>
              <a:t>المعطرة.</a:t>
            </a:r>
            <a:endParaRPr lang="en-US" sz="2000" kern="0" dirty="0" smtClean="0"/>
          </a:p>
        </p:txBody>
      </p:sp>
    </p:spTree>
    <p:extLst>
      <p:ext uri="{BB962C8B-B14F-4D97-AF65-F5344CB8AC3E}">
        <p14:creationId xmlns:p14="http://schemas.microsoft.com/office/powerpoint/2010/main" val="2566214207"/>
      </p:ext>
    </p:extLst>
  </p:cSld>
  <p:clrMapOvr>
    <a:masterClrMapping/>
  </p:clrMapOvr>
  <p:transition spd="slow">
    <p:comb/>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888443"/>
            <a:ext cx="7327538"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In the Workplace</a:t>
            </a:r>
          </a:p>
          <a:p>
            <a:r>
              <a:rPr lang="ar-EG" sz="2400" b="1" dirty="0">
                <a:solidFill>
                  <a:srgbClr val="00B0F0"/>
                </a:solidFill>
                <a:latin typeface="Alexandria" charset="0"/>
                <a:cs typeface="Alexandria" charset="0"/>
              </a:rPr>
              <a:t>في مكان </a:t>
            </a:r>
            <a:r>
              <a:rPr lang="ar-EG" sz="2400" b="1" dirty="0" smtClean="0">
                <a:solidFill>
                  <a:srgbClr val="00B0F0"/>
                </a:solidFill>
                <a:latin typeface="Alexandria" charset="0"/>
                <a:cs typeface="Alexandria" charset="0"/>
              </a:rPr>
              <a:t>العمل</a:t>
            </a:r>
            <a:endParaRPr lang="en-US" sz="2400" b="1" dirty="0">
              <a:solidFill>
                <a:srgbClr val="00B0F0"/>
              </a:solidFill>
              <a:latin typeface="Alexandria" charset="0"/>
              <a:cs typeface="Alexandria" charset="0"/>
            </a:endParaRPr>
          </a:p>
        </p:txBody>
      </p:sp>
      <p:sp>
        <p:nvSpPr>
          <p:cNvPr id="24" name="TextBox 23">
            <a:extLst>
              <a:ext uri="{FF2B5EF4-FFF2-40B4-BE49-F238E27FC236}">
                <a16:creationId xmlns:a16="http://schemas.microsoft.com/office/drawing/2014/main" id="{5A822845-A67E-180E-E91A-535EE0C7664B}"/>
              </a:ext>
            </a:extLst>
          </p:cNvPr>
          <p:cNvSpPr txBox="1"/>
          <p:nvPr/>
        </p:nvSpPr>
        <p:spPr>
          <a:xfrm>
            <a:off x="942308" y="2516491"/>
            <a:ext cx="5327862" cy="3631763"/>
          </a:xfrm>
          <a:prstGeom prst="rect">
            <a:avLst/>
          </a:prstGeom>
          <a:noFill/>
        </p:spPr>
        <p:txBody>
          <a:bodyPr wrap="square">
            <a:spAutoFit/>
          </a:bodyPr>
          <a:lstStyle/>
          <a:p>
            <a:pPr lvl="0" algn="just" fontAlgn="base">
              <a:spcBef>
                <a:spcPct val="0"/>
              </a:spcBef>
              <a:spcAft>
                <a:spcPts val="1800"/>
              </a:spcAft>
              <a:defRPr/>
            </a:pPr>
            <a:r>
              <a:rPr lang="en-US" sz="3200" b="1" kern="0" dirty="0" smtClean="0">
                <a:solidFill>
                  <a:srgbClr val="C00000"/>
                </a:solidFill>
              </a:rPr>
              <a:t>3- </a:t>
            </a:r>
            <a:r>
              <a:rPr lang="en-US" sz="3200" b="1" kern="0" dirty="0">
                <a:solidFill>
                  <a:srgbClr val="C00000"/>
                </a:solidFill>
              </a:rPr>
              <a:t>Personal </a:t>
            </a:r>
            <a:r>
              <a:rPr lang="en-US" sz="3200" b="1" kern="0" dirty="0" smtClean="0">
                <a:solidFill>
                  <a:srgbClr val="C00000"/>
                </a:solidFill>
              </a:rPr>
              <a:t>Demeanor</a:t>
            </a:r>
            <a:endParaRPr lang="en-US" sz="3200" b="1" kern="0" dirty="0">
              <a:solidFill>
                <a:srgbClr val="C00000"/>
              </a:solidFill>
            </a:endParaRPr>
          </a:p>
          <a:p>
            <a:pPr marL="457200" lvl="0" indent="-457200" algn="just" fontAlgn="base">
              <a:spcBef>
                <a:spcPct val="0"/>
              </a:spcBef>
              <a:spcAft>
                <a:spcPts val="1800"/>
              </a:spcAft>
              <a:buFont typeface="Wingdings" panose="05000000000000000000" pitchFamily="2" charset="2"/>
              <a:buChar char="q"/>
              <a:defRPr/>
            </a:pPr>
            <a:r>
              <a:rPr lang="en-US" sz="2400" kern="0" dirty="0">
                <a:solidFill>
                  <a:srgbClr val="000000"/>
                </a:solidFill>
              </a:rPr>
              <a:t>is a vital element of workplace harmony. </a:t>
            </a:r>
          </a:p>
          <a:p>
            <a:pPr marL="457200" lvl="0" indent="-457200" algn="just" fontAlgn="base">
              <a:spcBef>
                <a:spcPct val="0"/>
              </a:spcBef>
              <a:spcAft>
                <a:spcPts val="1800"/>
              </a:spcAft>
              <a:buFont typeface="Wingdings" panose="05000000000000000000" pitchFamily="2" charset="2"/>
              <a:buChar char="q"/>
              <a:defRPr/>
            </a:pPr>
            <a:r>
              <a:rPr lang="en-US" sz="2400" kern="0" dirty="0">
                <a:solidFill>
                  <a:srgbClr val="000000"/>
                </a:solidFill>
              </a:rPr>
              <a:t>No one expects you to be artificially upbeat every second of the day, but a single negative personality can make an entire office miserable and </a:t>
            </a:r>
            <a:r>
              <a:rPr lang="en-US" sz="2400" kern="0" dirty="0" smtClean="0">
                <a:solidFill>
                  <a:srgbClr val="000000"/>
                </a:solidFill>
              </a:rPr>
              <a:t>unproductive.</a:t>
            </a:r>
          </a:p>
        </p:txBody>
      </p:sp>
      <p:sp>
        <p:nvSpPr>
          <p:cNvPr id="10" name="TextBox 9">
            <a:extLst>
              <a:ext uri="{FF2B5EF4-FFF2-40B4-BE49-F238E27FC236}">
                <a16:creationId xmlns:a16="http://schemas.microsoft.com/office/drawing/2014/main" id="{5A822845-A67E-180E-E91A-535EE0C7664B}"/>
              </a:ext>
            </a:extLst>
          </p:cNvPr>
          <p:cNvSpPr txBox="1"/>
          <p:nvPr/>
        </p:nvSpPr>
        <p:spPr>
          <a:xfrm>
            <a:off x="6595201" y="2381657"/>
            <a:ext cx="4750781" cy="4062651"/>
          </a:xfrm>
          <a:prstGeom prst="rect">
            <a:avLst/>
          </a:prstGeom>
          <a:noFill/>
        </p:spPr>
        <p:txBody>
          <a:bodyPr wrap="square">
            <a:spAutoFit/>
          </a:bodyPr>
          <a:lstStyle/>
          <a:p>
            <a:pPr lvl="0" algn="justLow" rtl="1" fontAlgn="base">
              <a:spcBef>
                <a:spcPct val="0"/>
              </a:spcBef>
              <a:spcAft>
                <a:spcPts val="1800"/>
              </a:spcAft>
              <a:defRPr/>
            </a:pPr>
            <a:r>
              <a:rPr lang="ar-EG" sz="3200" b="1" kern="0" dirty="0" smtClean="0">
                <a:solidFill>
                  <a:srgbClr val="C00000"/>
                </a:solidFill>
              </a:rPr>
              <a:t>3- السلوك </a:t>
            </a:r>
            <a:r>
              <a:rPr lang="ar-EG" sz="3200" b="1" kern="0" dirty="0">
                <a:solidFill>
                  <a:srgbClr val="C00000"/>
                </a:solidFill>
              </a:rPr>
              <a:t>الشخصي</a:t>
            </a:r>
            <a:endParaRPr lang="ar-EG" sz="3200" b="1" kern="0" dirty="0" smtClean="0">
              <a:solidFill>
                <a:srgbClr val="C00000"/>
              </a:solidFill>
            </a:endParaRPr>
          </a:p>
          <a:p>
            <a:pPr marL="457200" lvl="0" indent="-457200" algn="justLow" rtl="1" fontAlgn="base">
              <a:spcBef>
                <a:spcPct val="0"/>
              </a:spcBef>
              <a:spcAft>
                <a:spcPts val="1800"/>
              </a:spcAft>
              <a:buFont typeface="Wingdings" panose="05000000000000000000" pitchFamily="2" charset="2"/>
              <a:buChar char="q"/>
              <a:defRPr/>
            </a:pPr>
            <a:r>
              <a:rPr lang="ar-EG" sz="2800" kern="0" dirty="0" smtClean="0"/>
              <a:t>يعتبر </a:t>
            </a:r>
            <a:r>
              <a:rPr lang="ar-EG" sz="2800" kern="0" dirty="0"/>
              <a:t>عنصرا حيويا لتحقيق الانسجام في مكان </a:t>
            </a:r>
            <a:r>
              <a:rPr lang="ar-EG" sz="2800" kern="0" dirty="0" smtClean="0"/>
              <a:t>العمل. </a:t>
            </a:r>
          </a:p>
          <a:p>
            <a:pPr marL="457200" lvl="0" indent="-457200" algn="justLow" rtl="1" fontAlgn="base">
              <a:spcBef>
                <a:spcPct val="0"/>
              </a:spcBef>
              <a:spcAft>
                <a:spcPts val="1800"/>
              </a:spcAft>
              <a:buFont typeface="Wingdings" panose="05000000000000000000" pitchFamily="2" charset="2"/>
              <a:buChar char="q"/>
              <a:defRPr/>
            </a:pPr>
            <a:r>
              <a:rPr lang="ar-EG" sz="2800" kern="0" dirty="0" smtClean="0"/>
              <a:t>لا </a:t>
            </a:r>
            <a:r>
              <a:rPr lang="ar-EG" sz="2800" kern="0" dirty="0"/>
              <a:t>أحد يتوقع منك أن تكون متفائلاً بشكلٍ مُصطنعٍ في كل </a:t>
            </a:r>
            <a:r>
              <a:rPr lang="ar-EG" sz="2800" kern="0" dirty="0" smtClean="0"/>
              <a:t>ثانية </a:t>
            </a:r>
            <a:r>
              <a:rPr lang="ar-EG" sz="2800" kern="0" dirty="0"/>
              <a:t>من اليوم، ولكن شخصيةً سلبيةً واحدةً قد تجعل المكتب بأكمله بائسًا وغير مُنتج</a:t>
            </a:r>
            <a:r>
              <a:rPr lang="ar-EG" sz="2800" kern="0" dirty="0" smtClean="0"/>
              <a:t>.</a:t>
            </a:r>
            <a:endParaRPr lang="en-US" sz="2000" kern="0" dirty="0" smtClean="0"/>
          </a:p>
        </p:txBody>
      </p:sp>
    </p:spTree>
    <p:extLst>
      <p:ext uri="{BB962C8B-B14F-4D97-AF65-F5344CB8AC3E}">
        <p14:creationId xmlns:p14="http://schemas.microsoft.com/office/powerpoint/2010/main" val="2806888672"/>
      </p:ext>
    </p:extLst>
  </p:cSld>
  <p:clrMapOvr>
    <a:masterClrMapping/>
  </p:clrMapOvr>
  <p:transition spd="slow">
    <p:comb/>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888443"/>
            <a:ext cx="7327538"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In the Workplace</a:t>
            </a:r>
          </a:p>
          <a:p>
            <a:r>
              <a:rPr lang="ar-EG" sz="2400" b="1" dirty="0">
                <a:solidFill>
                  <a:srgbClr val="00B0F0"/>
                </a:solidFill>
                <a:latin typeface="Alexandria" charset="0"/>
                <a:cs typeface="Alexandria" charset="0"/>
              </a:rPr>
              <a:t>في مكان </a:t>
            </a:r>
            <a:r>
              <a:rPr lang="ar-EG" sz="2400" b="1" dirty="0" smtClean="0">
                <a:solidFill>
                  <a:srgbClr val="00B0F0"/>
                </a:solidFill>
                <a:latin typeface="Alexandria" charset="0"/>
                <a:cs typeface="Alexandria" charset="0"/>
              </a:rPr>
              <a:t>العمل</a:t>
            </a:r>
            <a:endParaRPr lang="en-US" sz="2400" b="1" dirty="0">
              <a:solidFill>
                <a:srgbClr val="00B0F0"/>
              </a:solidFill>
              <a:latin typeface="Alexandria" charset="0"/>
              <a:cs typeface="Alexandria" charset="0"/>
            </a:endParaRPr>
          </a:p>
        </p:txBody>
      </p:sp>
      <p:sp>
        <p:nvSpPr>
          <p:cNvPr id="24" name="TextBox 23">
            <a:extLst>
              <a:ext uri="{FF2B5EF4-FFF2-40B4-BE49-F238E27FC236}">
                <a16:creationId xmlns:a16="http://schemas.microsoft.com/office/drawing/2014/main" id="{5A822845-A67E-180E-E91A-535EE0C7664B}"/>
              </a:ext>
            </a:extLst>
          </p:cNvPr>
          <p:cNvSpPr txBox="1"/>
          <p:nvPr/>
        </p:nvSpPr>
        <p:spPr>
          <a:xfrm>
            <a:off x="942308" y="2516491"/>
            <a:ext cx="5327862" cy="2539157"/>
          </a:xfrm>
          <a:prstGeom prst="rect">
            <a:avLst/>
          </a:prstGeom>
          <a:noFill/>
        </p:spPr>
        <p:txBody>
          <a:bodyPr wrap="square">
            <a:spAutoFit/>
          </a:bodyPr>
          <a:lstStyle/>
          <a:p>
            <a:pPr lvl="0" algn="just" fontAlgn="base">
              <a:spcBef>
                <a:spcPct val="0"/>
              </a:spcBef>
              <a:spcAft>
                <a:spcPts val="1800"/>
              </a:spcAft>
              <a:defRPr/>
            </a:pPr>
            <a:r>
              <a:rPr lang="en-US" sz="3200" b="1" kern="0" dirty="0" smtClean="0">
                <a:solidFill>
                  <a:srgbClr val="C00000"/>
                </a:solidFill>
              </a:rPr>
              <a:t>3- </a:t>
            </a:r>
            <a:r>
              <a:rPr lang="en-US" sz="3200" b="1" kern="0" dirty="0">
                <a:solidFill>
                  <a:srgbClr val="C00000"/>
                </a:solidFill>
              </a:rPr>
              <a:t>Personal </a:t>
            </a:r>
            <a:r>
              <a:rPr lang="en-US" sz="3200" b="1" kern="0" dirty="0" smtClean="0">
                <a:solidFill>
                  <a:srgbClr val="C00000"/>
                </a:solidFill>
              </a:rPr>
              <a:t>Demeanor</a:t>
            </a:r>
            <a:endParaRPr lang="en-US" sz="3200" b="1" kern="0" dirty="0">
              <a:solidFill>
                <a:srgbClr val="C00000"/>
              </a:solidFill>
            </a:endParaRPr>
          </a:p>
          <a:p>
            <a:pPr marL="457200" lvl="0" indent="-457200" fontAlgn="base">
              <a:spcBef>
                <a:spcPct val="0"/>
              </a:spcBef>
              <a:spcAft>
                <a:spcPts val="1800"/>
              </a:spcAft>
              <a:buFont typeface="Wingdings" panose="05000000000000000000" pitchFamily="2" charset="2"/>
              <a:buChar char="q"/>
              <a:defRPr/>
            </a:pPr>
            <a:r>
              <a:rPr lang="en-US" sz="2800" kern="0" dirty="0">
                <a:solidFill>
                  <a:srgbClr val="000000"/>
                </a:solidFill>
              </a:rPr>
              <a:t>Every person in the company has a responsibility to contribute to a positive, energetic work </a:t>
            </a:r>
            <a:r>
              <a:rPr lang="en-US" sz="2800" kern="0" dirty="0" smtClean="0">
                <a:solidFill>
                  <a:srgbClr val="000000"/>
                </a:solidFill>
              </a:rPr>
              <a:t>environment.</a:t>
            </a:r>
          </a:p>
        </p:txBody>
      </p:sp>
      <p:sp>
        <p:nvSpPr>
          <p:cNvPr id="10" name="TextBox 9">
            <a:extLst>
              <a:ext uri="{FF2B5EF4-FFF2-40B4-BE49-F238E27FC236}">
                <a16:creationId xmlns:a16="http://schemas.microsoft.com/office/drawing/2014/main" id="{5A822845-A67E-180E-E91A-535EE0C7664B}"/>
              </a:ext>
            </a:extLst>
          </p:cNvPr>
          <p:cNvSpPr txBox="1"/>
          <p:nvPr/>
        </p:nvSpPr>
        <p:spPr>
          <a:xfrm>
            <a:off x="6595198" y="2581545"/>
            <a:ext cx="4750781" cy="2292935"/>
          </a:xfrm>
          <a:prstGeom prst="rect">
            <a:avLst/>
          </a:prstGeom>
          <a:noFill/>
        </p:spPr>
        <p:txBody>
          <a:bodyPr wrap="square">
            <a:spAutoFit/>
          </a:bodyPr>
          <a:lstStyle/>
          <a:p>
            <a:pPr lvl="0" algn="justLow" rtl="1" fontAlgn="base">
              <a:spcBef>
                <a:spcPct val="0"/>
              </a:spcBef>
              <a:spcAft>
                <a:spcPts val="1800"/>
              </a:spcAft>
              <a:defRPr/>
            </a:pPr>
            <a:r>
              <a:rPr lang="ar-EG" sz="3200" b="1" kern="0" dirty="0" smtClean="0">
                <a:solidFill>
                  <a:srgbClr val="C00000"/>
                </a:solidFill>
              </a:rPr>
              <a:t>3- السلوك </a:t>
            </a:r>
            <a:r>
              <a:rPr lang="ar-EG" sz="3200" b="1" kern="0" dirty="0">
                <a:solidFill>
                  <a:srgbClr val="C00000"/>
                </a:solidFill>
              </a:rPr>
              <a:t>الشخصي</a:t>
            </a:r>
            <a:endParaRPr lang="ar-EG" sz="3200" b="1" kern="0" dirty="0" smtClean="0">
              <a:solidFill>
                <a:srgbClr val="C00000"/>
              </a:solidFill>
            </a:endParaRPr>
          </a:p>
          <a:p>
            <a:pPr marL="457200" lvl="0" indent="-457200" algn="justLow" rtl="1" fontAlgn="base">
              <a:spcBef>
                <a:spcPct val="0"/>
              </a:spcBef>
              <a:spcAft>
                <a:spcPts val="1800"/>
              </a:spcAft>
              <a:buFont typeface="Wingdings" panose="05000000000000000000" pitchFamily="2" charset="2"/>
              <a:buChar char="q"/>
              <a:defRPr/>
            </a:pPr>
            <a:r>
              <a:rPr lang="ar-EG" sz="3200" kern="0" dirty="0"/>
              <a:t>يقع على عاتق كل شخص في الشركة مسؤولية المساهمة في خلق بيئة عمل إيجابية </a:t>
            </a:r>
            <a:r>
              <a:rPr lang="ar-EG" sz="3200" kern="0" dirty="0" smtClean="0"/>
              <a:t>ونشطة.</a:t>
            </a:r>
            <a:endParaRPr lang="en-US" sz="2400" kern="0" dirty="0" smtClean="0"/>
          </a:p>
        </p:txBody>
      </p:sp>
    </p:spTree>
    <p:extLst>
      <p:ext uri="{BB962C8B-B14F-4D97-AF65-F5344CB8AC3E}">
        <p14:creationId xmlns:p14="http://schemas.microsoft.com/office/powerpoint/2010/main" val="800119061"/>
      </p:ext>
    </p:extLst>
  </p:cSld>
  <p:clrMapOvr>
    <a:masterClrMapping/>
  </p:clrMapOvr>
  <p:transition spd="slow">
    <p:comb/>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888443"/>
            <a:ext cx="7327538"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In the Workplace</a:t>
            </a:r>
          </a:p>
          <a:p>
            <a:r>
              <a:rPr lang="ar-EG" sz="2400" b="1" dirty="0">
                <a:solidFill>
                  <a:srgbClr val="00B0F0"/>
                </a:solidFill>
                <a:latin typeface="Alexandria" charset="0"/>
                <a:cs typeface="Alexandria" charset="0"/>
              </a:rPr>
              <a:t>في مكان </a:t>
            </a:r>
            <a:r>
              <a:rPr lang="ar-EG" sz="2400" b="1" dirty="0" smtClean="0">
                <a:solidFill>
                  <a:srgbClr val="00B0F0"/>
                </a:solidFill>
                <a:latin typeface="Alexandria" charset="0"/>
                <a:cs typeface="Alexandria" charset="0"/>
              </a:rPr>
              <a:t>العمل</a:t>
            </a:r>
            <a:endParaRPr lang="en-US" sz="2400" b="1" dirty="0">
              <a:solidFill>
                <a:srgbClr val="00B0F0"/>
              </a:solidFill>
              <a:latin typeface="Alexandria" charset="0"/>
              <a:cs typeface="Alexandria" charset="0"/>
            </a:endParaRPr>
          </a:p>
        </p:txBody>
      </p:sp>
      <p:sp>
        <p:nvSpPr>
          <p:cNvPr id="24" name="TextBox 23">
            <a:extLst>
              <a:ext uri="{FF2B5EF4-FFF2-40B4-BE49-F238E27FC236}">
                <a16:creationId xmlns:a16="http://schemas.microsoft.com/office/drawing/2014/main" id="{5A822845-A67E-180E-E91A-535EE0C7664B}"/>
              </a:ext>
            </a:extLst>
          </p:cNvPr>
          <p:cNvSpPr txBox="1"/>
          <p:nvPr/>
        </p:nvSpPr>
        <p:spPr>
          <a:xfrm>
            <a:off x="942310" y="2188079"/>
            <a:ext cx="5327862" cy="4062651"/>
          </a:xfrm>
          <a:prstGeom prst="rect">
            <a:avLst/>
          </a:prstGeom>
          <a:noFill/>
        </p:spPr>
        <p:txBody>
          <a:bodyPr wrap="square">
            <a:spAutoFit/>
          </a:bodyPr>
          <a:lstStyle/>
          <a:p>
            <a:pPr lvl="0" algn="just" fontAlgn="base">
              <a:spcBef>
                <a:spcPct val="0"/>
              </a:spcBef>
              <a:spcAft>
                <a:spcPts val="600"/>
              </a:spcAft>
              <a:defRPr/>
            </a:pPr>
            <a:r>
              <a:rPr lang="en-US" sz="3200" b="1" kern="0" dirty="0">
                <a:solidFill>
                  <a:srgbClr val="C00000"/>
                </a:solidFill>
              </a:rPr>
              <a:t>4- Phone Skills or </a:t>
            </a:r>
            <a:r>
              <a:rPr lang="en-US" sz="3200" b="1" kern="0" dirty="0" smtClean="0">
                <a:solidFill>
                  <a:srgbClr val="C00000"/>
                </a:solidFill>
              </a:rPr>
              <a:t>Habits</a:t>
            </a:r>
            <a:endParaRPr lang="en-US" sz="3200" b="1" kern="0" dirty="0">
              <a:solidFill>
                <a:srgbClr val="C00000"/>
              </a:solidFill>
            </a:endParaRPr>
          </a:p>
          <a:p>
            <a:pPr marL="457200" lvl="0" indent="-457200" algn="just" fontAlgn="base">
              <a:spcBef>
                <a:spcPct val="0"/>
              </a:spcBef>
              <a:spcAft>
                <a:spcPts val="600"/>
              </a:spcAft>
              <a:buFont typeface="Wingdings" panose="05000000000000000000" pitchFamily="2" charset="2"/>
              <a:buChar char="q"/>
              <a:defRPr/>
            </a:pPr>
            <a:r>
              <a:rPr lang="en-US" sz="2400" kern="0" dirty="0">
                <a:solidFill>
                  <a:srgbClr val="000000"/>
                </a:solidFill>
              </a:rPr>
              <a:t>Phone skills will have a definite impact on your career success.</a:t>
            </a:r>
          </a:p>
          <a:p>
            <a:pPr marL="457200" lvl="0" indent="-457200" algn="just" fontAlgn="base">
              <a:spcBef>
                <a:spcPct val="0"/>
              </a:spcBef>
              <a:spcAft>
                <a:spcPts val="600"/>
              </a:spcAft>
              <a:buFont typeface="Wingdings" panose="05000000000000000000" pitchFamily="2" charset="2"/>
              <a:buChar char="q"/>
              <a:defRPr/>
            </a:pPr>
            <a:r>
              <a:rPr lang="en-US" sz="2400" kern="0" dirty="0">
                <a:solidFill>
                  <a:srgbClr val="000000"/>
                </a:solidFill>
              </a:rPr>
              <a:t>Like every other aspect of communication, your phone habits say a lot about how much respect you have for the people around you because phone calls lack the visual richness of face-to-face </a:t>
            </a:r>
            <a:r>
              <a:rPr lang="en-US" sz="2400" kern="0" dirty="0" smtClean="0">
                <a:solidFill>
                  <a:srgbClr val="000000"/>
                </a:solidFill>
              </a:rPr>
              <a:t>conversations.</a:t>
            </a:r>
          </a:p>
        </p:txBody>
      </p:sp>
      <p:sp>
        <p:nvSpPr>
          <p:cNvPr id="10" name="TextBox 9">
            <a:extLst>
              <a:ext uri="{FF2B5EF4-FFF2-40B4-BE49-F238E27FC236}">
                <a16:creationId xmlns:a16="http://schemas.microsoft.com/office/drawing/2014/main" id="{5A822845-A67E-180E-E91A-535EE0C7664B}"/>
              </a:ext>
            </a:extLst>
          </p:cNvPr>
          <p:cNvSpPr txBox="1"/>
          <p:nvPr/>
        </p:nvSpPr>
        <p:spPr>
          <a:xfrm>
            <a:off x="6595202" y="2213529"/>
            <a:ext cx="4750781" cy="3939540"/>
          </a:xfrm>
          <a:prstGeom prst="rect">
            <a:avLst/>
          </a:prstGeom>
          <a:noFill/>
        </p:spPr>
        <p:txBody>
          <a:bodyPr wrap="square">
            <a:spAutoFit/>
          </a:bodyPr>
          <a:lstStyle/>
          <a:p>
            <a:pPr lvl="0" algn="justLow" rtl="1" fontAlgn="base">
              <a:spcBef>
                <a:spcPct val="0"/>
              </a:spcBef>
              <a:spcAft>
                <a:spcPts val="1800"/>
              </a:spcAft>
              <a:defRPr/>
            </a:pPr>
            <a:r>
              <a:rPr lang="ar-EG" sz="2800" b="1" kern="0" dirty="0">
                <a:solidFill>
                  <a:srgbClr val="C00000"/>
                </a:solidFill>
              </a:rPr>
              <a:t>4- </a:t>
            </a:r>
            <a:r>
              <a:rPr lang="ar-EG" sz="2800" b="1" kern="0" dirty="0" smtClean="0">
                <a:solidFill>
                  <a:srgbClr val="C00000"/>
                </a:solidFill>
              </a:rPr>
              <a:t>مهارات </a:t>
            </a:r>
            <a:r>
              <a:rPr lang="ar-EG" sz="2800" b="1" kern="0" dirty="0">
                <a:solidFill>
                  <a:srgbClr val="C00000"/>
                </a:solidFill>
              </a:rPr>
              <a:t>أو عادات استخدام الهاتف</a:t>
            </a:r>
            <a:endParaRPr lang="ar-EG" sz="2800" b="1" kern="0" dirty="0" smtClean="0">
              <a:solidFill>
                <a:srgbClr val="C00000"/>
              </a:solidFill>
            </a:endParaRPr>
          </a:p>
          <a:p>
            <a:pPr marL="457200" lvl="0" indent="-457200" algn="justLow" rtl="1" fontAlgn="base">
              <a:spcBef>
                <a:spcPct val="0"/>
              </a:spcBef>
              <a:spcAft>
                <a:spcPts val="1800"/>
              </a:spcAft>
              <a:buFont typeface="Wingdings" panose="05000000000000000000" pitchFamily="2" charset="2"/>
              <a:buChar char="q"/>
              <a:defRPr/>
            </a:pPr>
            <a:r>
              <a:rPr lang="ar-EG" sz="2400" kern="0" dirty="0"/>
              <a:t>لمهارات استخدام الهاتف تأثيرٌ واضحٌ على نجاحك المهني</a:t>
            </a:r>
            <a:r>
              <a:rPr lang="ar-EG" sz="2400" kern="0" dirty="0" smtClean="0"/>
              <a:t>.</a:t>
            </a:r>
          </a:p>
          <a:p>
            <a:pPr marL="457200" lvl="0" indent="-457200" algn="justLow" rtl="1" fontAlgn="base">
              <a:spcBef>
                <a:spcPct val="0"/>
              </a:spcBef>
              <a:spcAft>
                <a:spcPts val="1800"/>
              </a:spcAft>
              <a:buFont typeface="Wingdings" panose="05000000000000000000" pitchFamily="2" charset="2"/>
              <a:buChar char="q"/>
              <a:defRPr/>
            </a:pPr>
            <a:r>
              <a:rPr lang="ar-EG" sz="2400" kern="0" dirty="0" smtClean="0"/>
              <a:t>وكما </a:t>
            </a:r>
            <a:r>
              <a:rPr lang="ar-EG" sz="2400" kern="0" dirty="0"/>
              <a:t>هو الحال في أي جانبٍ آخر من جوانب التواصل، تعكس عاداتك في استخدام الهاتف مدى احترامك لمن حولك، لأن المكالمات الهاتفية تفتقر إلى الثراء البصري الذي تتميز به المحادثات وجهًا </a:t>
            </a:r>
            <a:r>
              <a:rPr lang="ar-EG" sz="2400" kern="0" dirty="0" smtClean="0"/>
              <a:t>لوجه.</a:t>
            </a:r>
            <a:endParaRPr lang="en-US" sz="2400" kern="0" dirty="0" smtClean="0"/>
          </a:p>
        </p:txBody>
      </p:sp>
    </p:spTree>
    <p:extLst>
      <p:ext uri="{BB962C8B-B14F-4D97-AF65-F5344CB8AC3E}">
        <p14:creationId xmlns:p14="http://schemas.microsoft.com/office/powerpoint/2010/main" val="831102525"/>
      </p:ext>
    </p:extLst>
  </p:cSld>
  <p:clrMapOvr>
    <a:masterClrMapping/>
  </p:clrMapOvr>
  <p:transition spd="slow">
    <p:comb/>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888443"/>
            <a:ext cx="7327538"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In the Workplace</a:t>
            </a:r>
          </a:p>
          <a:p>
            <a:r>
              <a:rPr lang="ar-EG" sz="2400" b="1" dirty="0">
                <a:solidFill>
                  <a:srgbClr val="00B0F0"/>
                </a:solidFill>
                <a:latin typeface="Alexandria" charset="0"/>
                <a:cs typeface="Alexandria" charset="0"/>
              </a:rPr>
              <a:t>في مكان </a:t>
            </a:r>
            <a:r>
              <a:rPr lang="ar-EG" sz="2400" b="1" dirty="0" smtClean="0">
                <a:solidFill>
                  <a:srgbClr val="00B0F0"/>
                </a:solidFill>
                <a:latin typeface="Alexandria" charset="0"/>
                <a:cs typeface="Alexandria" charset="0"/>
              </a:rPr>
              <a:t>العمل</a:t>
            </a:r>
            <a:endParaRPr lang="en-US" sz="2400" b="1" dirty="0">
              <a:solidFill>
                <a:srgbClr val="00B0F0"/>
              </a:solidFill>
              <a:latin typeface="Alexandria" charset="0"/>
              <a:cs typeface="Alexandria" charset="0"/>
            </a:endParaRPr>
          </a:p>
        </p:txBody>
      </p:sp>
      <p:sp>
        <p:nvSpPr>
          <p:cNvPr id="24" name="TextBox 23">
            <a:extLst>
              <a:ext uri="{FF2B5EF4-FFF2-40B4-BE49-F238E27FC236}">
                <a16:creationId xmlns:a16="http://schemas.microsoft.com/office/drawing/2014/main" id="{5A822845-A67E-180E-E91A-535EE0C7664B}"/>
              </a:ext>
            </a:extLst>
          </p:cNvPr>
          <p:cNvSpPr txBox="1"/>
          <p:nvPr/>
        </p:nvSpPr>
        <p:spPr>
          <a:xfrm>
            <a:off x="942310" y="2188079"/>
            <a:ext cx="5327862" cy="3770263"/>
          </a:xfrm>
          <a:prstGeom prst="rect">
            <a:avLst/>
          </a:prstGeom>
          <a:noFill/>
        </p:spPr>
        <p:txBody>
          <a:bodyPr wrap="square">
            <a:spAutoFit/>
          </a:bodyPr>
          <a:lstStyle/>
          <a:p>
            <a:pPr lvl="0" algn="just" fontAlgn="base">
              <a:spcBef>
                <a:spcPct val="0"/>
              </a:spcBef>
              <a:spcAft>
                <a:spcPts val="600"/>
              </a:spcAft>
              <a:defRPr/>
            </a:pPr>
            <a:r>
              <a:rPr lang="en-US" sz="3200" b="1" kern="0" dirty="0">
                <a:solidFill>
                  <a:srgbClr val="C00000"/>
                </a:solidFill>
              </a:rPr>
              <a:t>4- Phone Skills or </a:t>
            </a:r>
            <a:r>
              <a:rPr lang="en-US" sz="3200" b="1" kern="0" dirty="0" smtClean="0">
                <a:solidFill>
                  <a:srgbClr val="C00000"/>
                </a:solidFill>
              </a:rPr>
              <a:t>Habits</a:t>
            </a:r>
            <a:endParaRPr lang="en-US" sz="3200" b="1" kern="0" dirty="0">
              <a:solidFill>
                <a:srgbClr val="C00000"/>
              </a:solidFill>
            </a:endParaRPr>
          </a:p>
          <a:p>
            <a:pPr marL="457200" lvl="0" indent="-457200" algn="just" fontAlgn="base">
              <a:spcBef>
                <a:spcPct val="0"/>
              </a:spcBef>
              <a:spcAft>
                <a:spcPts val="600"/>
              </a:spcAft>
              <a:buFont typeface="Wingdings" panose="05000000000000000000" pitchFamily="2" charset="2"/>
              <a:buChar char="q"/>
              <a:defRPr/>
            </a:pPr>
            <a:r>
              <a:rPr lang="en-US" sz="2400" kern="0" dirty="0">
                <a:solidFill>
                  <a:srgbClr val="000000"/>
                </a:solidFill>
              </a:rPr>
              <a:t>you must rely on your attitude and tone of voice to convey confidence and professionalism. </a:t>
            </a:r>
          </a:p>
          <a:p>
            <a:pPr marL="457200" lvl="0" indent="-457200" algn="just" fontAlgn="base">
              <a:spcBef>
                <a:spcPct val="0"/>
              </a:spcBef>
              <a:spcAft>
                <a:spcPts val="600"/>
              </a:spcAft>
              <a:buFont typeface="Wingdings" panose="05000000000000000000" pitchFamily="2" charset="2"/>
              <a:buChar char="q"/>
              <a:defRPr/>
            </a:pPr>
            <a:r>
              <a:rPr lang="en-US" sz="2400" kern="0" dirty="0">
                <a:solidFill>
                  <a:srgbClr val="000000"/>
                </a:solidFill>
              </a:rPr>
              <a:t>Cell phones are a contentious point of etiquette in today’s workplace.</a:t>
            </a:r>
          </a:p>
          <a:p>
            <a:pPr marL="457200" lvl="0" indent="-457200" algn="just" fontAlgn="base">
              <a:spcBef>
                <a:spcPct val="0"/>
              </a:spcBef>
              <a:spcAft>
                <a:spcPts val="600"/>
              </a:spcAft>
              <a:buFont typeface="Wingdings" panose="05000000000000000000" pitchFamily="2" charset="2"/>
              <a:buChar char="q"/>
              <a:defRPr/>
            </a:pPr>
            <a:r>
              <a:rPr lang="en-US" sz="2400" kern="0" dirty="0">
                <a:solidFill>
                  <a:srgbClr val="000000"/>
                </a:solidFill>
              </a:rPr>
              <a:t>Don’t be surprised if you encounter policies restricting their use in offices or meeting </a:t>
            </a:r>
            <a:r>
              <a:rPr lang="en-US" sz="2400" kern="0" dirty="0" smtClean="0">
                <a:solidFill>
                  <a:srgbClr val="000000"/>
                </a:solidFill>
              </a:rPr>
              <a:t>rooms.</a:t>
            </a:r>
          </a:p>
        </p:txBody>
      </p:sp>
      <p:sp>
        <p:nvSpPr>
          <p:cNvPr id="10" name="TextBox 9">
            <a:extLst>
              <a:ext uri="{FF2B5EF4-FFF2-40B4-BE49-F238E27FC236}">
                <a16:creationId xmlns:a16="http://schemas.microsoft.com/office/drawing/2014/main" id="{5A822845-A67E-180E-E91A-535EE0C7664B}"/>
              </a:ext>
            </a:extLst>
          </p:cNvPr>
          <p:cNvSpPr txBox="1"/>
          <p:nvPr/>
        </p:nvSpPr>
        <p:spPr>
          <a:xfrm>
            <a:off x="6595202" y="2213529"/>
            <a:ext cx="4750781" cy="3801041"/>
          </a:xfrm>
          <a:prstGeom prst="rect">
            <a:avLst/>
          </a:prstGeom>
          <a:noFill/>
        </p:spPr>
        <p:txBody>
          <a:bodyPr wrap="square">
            <a:spAutoFit/>
          </a:bodyPr>
          <a:lstStyle/>
          <a:p>
            <a:pPr lvl="0" algn="justLow" rtl="1" fontAlgn="base">
              <a:spcBef>
                <a:spcPct val="0"/>
              </a:spcBef>
              <a:spcAft>
                <a:spcPts val="1800"/>
              </a:spcAft>
              <a:defRPr/>
            </a:pPr>
            <a:r>
              <a:rPr lang="ar-EG" sz="2800" b="1" kern="0" dirty="0">
                <a:solidFill>
                  <a:srgbClr val="C00000"/>
                </a:solidFill>
              </a:rPr>
              <a:t>4- </a:t>
            </a:r>
            <a:r>
              <a:rPr lang="ar-EG" sz="2800" b="1" kern="0" dirty="0" smtClean="0">
                <a:solidFill>
                  <a:srgbClr val="C00000"/>
                </a:solidFill>
              </a:rPr>
              <a:t>مهارات </a:t>
            </a:r>
            <a:r>
              <a:rPr lang="ar-EG" sz="2800" b="1" kern="0" dirty="0">
                <a:solidFill>
                  <a:srgbClr val="C00000"/>
                </a:solidFill>
              </a:rPr>
              <a:t>أو عادات استخدام الهاتف</a:t>
            </a:r>
            <a:endParaRPr lang="ar-EG" sz="2800" b="1" kern="0" dirty="0" smtClean="0">
              <a:solidFill>
                <a:srgbClr val="C00000"/>
              </a:solidFill>
            </a:endParaRPr>
          </a:p>
          <a:p>
            <a:pPr marL="457200" lvl="0" indent="-457200" algn="justLow" rtl="1" fontAlgn="base">
              <a:spcBef>
                <a:spcPct val="0"/>
              </a:spcBef>
              <a:spcAft>
                <a:spcPts val="1800"/>
              </a:spcAft>
              <a:buFont typeface="Wingdings" panose="05000000000000000000" pitchFamily="2" charset="2"/>
              <a:buChar char="q"/>
              <a:defRPr/>
            </a:pPr>
            <a:r>
              <a:rPr lang="ar-EG" sz="2400" kern="0" dirty="0"/>
              <a:t>يجب أن تعتمد على أسلوبك ونبرة صوتك للتعبير عن الثقة والاحترافية</a:t>
            </a:r>
            <a:r>
              <a:rPr lang="ar-EG" sz="2400" kern="0" dirty="0" smtClean="0"/>
              <a:t>.</a:t>
            </a:r>
          </a:p>
          <a:p>
            <a:pPr marL="457200" lvl="0" indent="-457200" algn="justLow" rtl="1" fontAlgn="base">
              <a:spcBef>
                <a:spcPct val="0"/>
              </a:spcBef>
              <a:spcAft>
                <a:spcPts val="1800"/>
              </a:spcAft>
              <a:buFont typeface="Wingdings" panose="05000000000000000000" pitchFamily="2" charset="2"/>
              <a:buChar char="q"/>
              <a:defRPr/>
            </a:pPr>
            <a:r>
              <a:rPr lang="ar-EG" sz="2400" kern="0" dirty="0" smtClean="0"/>
              <a:t>تُعدّ </a:t>
            </a:r>
            <a:r>
              <a:rPr lang="ar-EG" sz="2400" kern="0" dirty="0"/>
              <a:t>الهواتف المحمولة من نقاط الإتيكيت الشائكة في أماكن العمل اليوم</a:t>
            </a:r>
            <a:r>
              <a:rPr lang="ar-EG" sz="2400" kern="0" dirty="0" smtClean="0"/>
              <a:t>.</a:t>
            </a:r>
          </a:p>
          <a:p>
            <a:pPr marL="457200" lvl="0" indent="-457200" algn="justLow" rtl="1" fontAlgn="base">
              <a:spcBef>
                <a:spcPct val="0"/>
              </a:spcBef>
              <a:spcAft>
                <a:spcPts val="1800"/>
              </a:spcAft>
              <a:buFont typeface="Wingdings" panose="05000000000000000000" pitchFamily="2" charset="2"/>
              <a:buChar char="q"/>
              <a:defRPr/>
            </a:pPr>
            <a:r>
              <a:rPr lang="ar-EG" sz="2400" kern="0" dirty="0" smtClean="0"/>
              <a:t>لا </a:t>
            </a:r>
            <a:r>
              <a:rPr lang="ar-EG" sz="2400" kern="0" dirty="0"/>
              <a:t>تتفاجأ إذا واجهت سياسات تُقيّد استخدامها في المكاتب أو قاعات </a:t>
            </a:r>
            <a:r>
              <a:rPr lang="ar-EG" sz="2400" kern="0" dirty="0" smtClean="0"/>
              <a:t>الاجتماعات.</a:t>
            </a:r>
            <a:endParaRPr lang="en-US" sz="2400" kern="0" dirty="0" smtClean="0"/>
          </a:p>
        </p:txBody>
      </p:sp>
    </p:spTree>
    <p:extLst>
      <p:ext uri="{BB962C8B-B14F-4D97-AF65-F5344CB8AC3E}">
        <p14:creationId xmlns:p14="http://schemas.microsoft.com/office/powerpoint/2010/main" val="3003166016"/>
      </p:ext>
    </p:extLst>
  </p:cSld>
  <p:clrMapOvr>
    <a:masterClrMapping/>
  </p:clrMapOvr>
  <p:transition spd="slow">
    <p:comb/>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Title 5">
            <a:extLst>
              <a:ext uri="{FF2B5EF4-FFF2-40B4-BE49-F238E27FC236}">
                <a16:creationId xmlns:a16="http://schemas.microsoft.com/office/drawing/2014/main" id="{D38103E5-48F7-A661-8882-8102ECB914D3}"/>
              </a:ext>
            </a:extLst>
          </p:cNvPr>
          <p:cNvSpPr txBox="1">
            <a:spLocks/>
          </p:cNvSpPr>
          <p:nvPr/>
        </p:nvSpPr>
        <p:spPr bwMode="auto">
          <a:xfrm>
            <a:off x="1789126" y="2297438"/>
            <a:ext cx="7988033" cy="1640964"/>
          </a:xfrm>
          <a:prstGeom prst="rect">
            <a:avLst/>
          </a:prstGeom>
          <a:solidFill>
            <a:srgbClr val="006666"/>
          </a:solidFill>
          <a:ln w="9525">
            <a:solidFill>
              <a:srgbClr val="000000"/>
            </a:solidFill>
            <a:miter lim="800000"/>
            <a:headEnd/>
            <a:tailEnd/>
          </a:ln>
          <a:effectLst>
            <a:outerShdw blurRad="50800" dist="76200" dir="2700000" algn="tl" rotWithShape="0">
              <a:prstClr val="black">
                <a:alpha val="40000"/>
              </a:prstClr>
            </a:outerShdw>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Developing Your Business </a:t>
            </a:r>
            <a:r>
              <a:rPr kumimoji="0" lang="en-US" sz="3200" b="1" i="0" u="none" strike="noStrike" kern="0" cap="none" spc="0" normalizeH="0" baseline="0" noProof="0" dirty="0" smtClean="0">
                <a:ln>
                  <a:noFill/>
                </a:ln>
                <a:solidFill>
                  <a:srgbClr val="FFFFFF"/>
                </a:solidFill>
                <a:effectLst>
                  <a:outerShdw blurRad="38100" dist="38100" dir="2700000" algn="tl">
                    <a:srgbClr val="C0C0C0"/>
                  </a:outerShdw>
                </a:effectLst>
                <a:uLnTx/>
                <a:uFillTx/>
                <a:latin typeface="Tahoma"/>
                <a:ea typeface="+mj-ea"/>
                <a:cs typeface="+mj-cs"/>
              </a:rPr>
              <a:t>Etiquette</a:t>
            </a:r>
          </a:p>
          <a:p>
            <a:pPr marL="0" marR="0" lvl="0" indent="0" algn="ctr" defTabSz="914400" rtl="0" eaLnBrk="0" fontAlgn="base" latinLnBrk="0" hangingPunct="0">
              <a:lnSpc>
                <a:spcPct val="100000"/>
              </a:lnSpc>
              <a:spcBef>
                <a:spcPct val="0"/>
              </a:spcBef>
              <a:spcAft>
                <a:spcPct val="0"/>
              </a:spcAft>
              <a:buClrTx/>
              <a:buSzTx/>
              <a:buFontTx/>
              <a:buNone/>
              <a:tabLst/>
              <a:defRPr/>
            </a:pPr>
            <a:r>
              <a:rPr lang="ar-EG" sz="3200" kern="0" noProof="0" dirty="0" smtClean="0">
                <a:solidFill>
                  <a:srgbClr val="FFFFFF"/>
                </a:solidFill>
                <a:latin typeface="Tahoma"/>
              </a:rPr>
              <a:t>تطوير آداب العمل</a:t>
            </a:r>
            <a:endPar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endParaRPr>
          </a:p>
        </p:txBody>
      </p:sp>
      <p:sp>
        <p:nvSpPr>
          <p:cNvPr id="12" name="Title 4">
            <a:extLst>
              <a:ext uri="{FF2B5EF4-FFF2-40B4-BE49-F238E27FC236}">
                <a16:creationId xmlns:a16="http://schemas.microsoft.com/office/drawing/2014/main" id="{876C91A2-6A95-57E1-8B03-9E896CF26F94}"/>
              </a:ext>
            </a:extLst>
          </p:cNvPr>
          <p:cNvSpPr txBox="1">
            <a:spLocks/>
          </p:cNvSpPr>
          <p:nvPr/>
        </p:nvSpPr>
        <p:spPr bwMode="auto">
          <a:xfrm>
            <a:off x="2909607" y="5251369"/>
            <a:ext cx="5747069" cy="1050410"/>
          </a:xfrm>
          <a:prstGeom prst="rect">
            <a:avLst/>
          </a:prstGeom>
          <a:solidFill>
            <a:srgbClr val="000000">
              <a:lumMod val="95000"/>
              <a:lumOff val="5000"/>
            </a:srgbClr>
          </a:solidFill>
          <a:ln w="3175">
            <a:solidFill>
              <a:srgbClr val="FFFFFF">
                <a:lumMod val="95000"/>
              </a:srgbClr>
            </a:solidFill>
            <a:miter lim="800000"/>
            <a:headEnd/>
            <a:tailEnd/>
          </a:ln>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In Social </a:t>
            </a:r>
            <a:r>
              <a:rPr kumimoji="0" lang="en-US" sz="2800" b="1" i="0" u="none" strike="noStrike" kern="0" cap="none" spc="0" normalizeH="0" baseline="0" noProof="0" dirty="0" smtClean="0">
                <a:ln>
                  <a:noFill/>
                </a:ln>
                <a:solidFill>
                  <a:srgbClr val="FFFFFF"/>
                </a:solidFill>
                <a:effectLst>
                  <a:outerShdw blurRad="38100" dist="38100" dir="2700000" algn="tl">
                    <a:srgbClr val="C0C0C0"/>
                  </a:outerShdw>
                </a:effectLst>
                <a:uLnTx/>
                <a:uFillTx/>
                <a:latin typeface="Tahoma"/>
                <a:ea typeface="+mj-ea"/>
                <a:cs typeface="+mj-cs"/>
              </a:rPr>
              <a:t>Settings</a:t>
            </a:r>
            <a:endParaRPr lang="en-US" sz="2800" kern="0" dirty="0">
              <a:solidFill>
                <a:srgbClr val="FFFFFF"/>
              </a:solidFill>
              <a:latin typeface="Tahoma"/>
            </a:endParaRPr>
          </a:p>
          <a:p>
            <a:pPr lvl="0">
              <a:defRPr/>
            </a:pPr>
            <a:r>
              <a:rPr lang="ar-EG" sz="2800" kern="0" dirty="0">
                <a:solidFill>
                  <a:srgbClr val="FFFFFF"/>
                </a:solidFill>
                <a:latin typeface="Tahoma"/>
              </a:rPr>
              <a:t>في المناسبات الاجتماعية</a:t>
            </a:r>
            <a:endParaRPr kumimoji="0" lang="en-US" sz="28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endParaRPr>
          </a:p>
        </p:txBody>
      </p:sp>
    </p:spTree>
    <p:extLst>
      <p:ext uri="{BB962C8B-B14F-4D97-AF65-F5344CB8AC3E}">
        <p14:creationId xmlns:p14="http://schemas.microsoft.com/office/powerpoint/2010/main" val="9860455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888443"/>
            <a:ext cx="7327538"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In Social Settings</a:t>
            </a:r>
          </a:p>
          <a:p>
            <a:r>
              <a:rPr lang="ar-EG" sz="2400" b="1" dirty="0">
                <a:solidFill>
                  <a:srgbClr val="00B0F0"/>
                </a:solidFill>
                <a:latin typeface="Alexandria" charset="0"/>
                <a:cs typeface="Alexandria" charset="0"/>
              </a:rPr>
              <a:t>في المناسبات </a:t>
            </a:r>
            <a:r>
              <a:rPr lang="ar-EG" sz="2400" b="1" dirty="0" smtClean="0">
                <a:solidFill>
                  <a:srgbClr val="00B0F0"/>
                </a:solidFill>
                <a:latin typeface="Alexandria" charset="0"/>
                <a:cs typeface="Alexandria" charset="0"/>
              </a:rPr>
              <a:t>الاجتماعية</a:t>
            </a:r>
            <a:endParaRPr lang="ar-EG" sz="2400" b="1" dirty="0">
              <a:solidFill>
                <a:srgbClr val="00B0F0"/>
              </a:solidFill>
              <a:latin typeface="Alexandria" charset="0"/>
              <a:cs typeface="Alexandria" charset="0"/>
            </a:endParaRPr>
          </a:p>
        </p:txBody>
      </p:sp>
      <p:sp>
        <p:nvSpPr>
          <p:cNvPr id="24" name="TextBox 23">
            <a:extLst>
              <a:ext uri="{FF2B5EF4-FFF2-40B4-BE49-F238E27FC236}">
                <a16:creationId xmlns:a16="http://schemas.microsoft.com/office/drawing/2014/main" id="{5A822845-A67E-180E-E91A-535EE0C7664B}"/>
              </a:ext>
            </a:extLst>
          </p:cNvPr>
          <p:cNvSpPr txBox="1"/>
          <p:nvPr/>
        </p:nvSpPr>
        <p:spPr>
          <a:xfrm>
            <a:off x="942310" y="2188079"/>
            <a:ext cx="5327862" cy="4062651"/>
          </a:xfrm>
          <a:prstGeom prst="rect">
            <a:avLst/>
          </a:prstGeom>
          <a:noFill/>
        </p:spPr>
        <p:txBody>
          <a:bodyPr wrap="square">
            <a:spAutoFit/>
          </a:bodyPr>
          <a:lstStyle/>
          <a:p>
            <a:pPr lvl="0" algn="just" fontAlgn="base">
              <a:spcBef>
                <a:spcPct val="0"/>
              </a:spcBef>
              <a:spcAft>
                <a:spcPts val="600"/>
              </a:spcAft>
              <a:defRPr/>
            </a:pPr>
            <a:r>
              <a:rPr lang="en-US" sz="3200" b="1" kern="0" dirty="0" smtClean="0">
                <a:solidFill>
                  <a:srgbClr val="C00000"/>
                </a:solidFill>
              </a:rPr>
              <a:t>1- </a:t>
            </a:r>
            <a:r>
              <a:rPr lang="en-US" sz="3200" b="1" kern="0" dirty="0">
                <a:solidFill>
                  <a:srgbClr val="C00000"/>
                </a:solidFill>
              </a:rPr>
              <a:t>Personal </a:t>
            </a:r>
            <a:r>
              <a:rPr lang="en-US" sz="3200" b="1" kern="0" dirty="0" smtClean="0">
                <a:solidFill>
                  <a:srgbClr val="C00000"/>
                </a:solidFill>
              </a:rPr>
              <a:t>Introductions</a:t>
            </a:r>
            <a:endParaRPr lang="en-US" sz="3200" b="1" kern="0" dirty="0">
              <a:solidFill>
                <a:srgbClr val="C00000"/>
              </a:solidFill>
            </a:endParaRPr>
          </a:p>
          <a:p>
            <a:pPr marL="457200" lvl="0" indent="-457200" algn="just" fontAlgn="base">
              <a:spcBef>
                <a:spcPct val="0"/>
              </a:spcBef>
              <a:spcAft>
                <a:spcPts val="600"/>
              </a:spcAft>
              <a:buFont typeface="Wingdings" panose="05000000000000000000" pitchFamily="2" charset="2"/>
              <a:buChar char="q"/>
              <a:defRPr/>
            </a:pPr>
            <a:r>
              <a:rPr lang="en-US" sz="2400" kern="0" dirty="0">
                <a:solidFill>
                  <a:srgbClr val="000000"/>
                </a:solidFill>
              </a:rPr>
              <a:t>When introducing yourself, include a brief description of your role in the company. </a:t>
            </a:r>
          </a:p>
          <a:p>
            <a:pPr marL="457200" lvl="0" indent="-457200" algn="just" fontAlgn="base">
              <a:spcBef>
                <a:spcPct val="0"/>
              </a:spcBef>
              <a:spcAft>
                <a:spcPts val="600"/>
              </a:spcAft>
              <a:buFont typeface="Wingdings" panose="05000000000000000000" pitchFamily="2" charset="2"/>
              <a:buChar char="q"/>
              <a:defRPr/>
            </a:pPr>
            <a:r>
              <a:rPr lang="en-US" sz="2400" kern="0" dirty="0">
                <a:solidFill>
                  <a:srgbClr val="000000"/>
                </a:solidFill>
              </a:rPr>
              <a:t>When introducing two other people, speak both their first and last names clearly, and then try to offer some information (perhaps a shared professional interest) to help these two people ease into a </a:t>
            </a:r>
            <a:r>
              <a:rPr lang="en-US" sz="2400" kern="0" dirty="0" smtClean="0">
                <a:solidFill>
                  <a:srgbClr val="000000"/>
                </a:solidFill>
              </a:rPr>
              <a:t>conversation.</a:t>
            </a:r>
          </a:p>
        </p:txBody>
      </p:sp>
      <p:sp>
        <p:nvSpPr>
          <p:cNvPr id="10" name="TextBox 9">
            <a:extLst>
              <a:ext uri="{FF2B5EF4-FFF2-40B4-BE49-F238E27FC236}">
                <a16:creationId xmlns:a16="http://schemas.microsoft.com/office/drawing/2014/main" id="{5A822845-A67E-180E-E91A-535EE0C7664B}"/>
              </a:ext>
            </a:extLst>
          </p:cNvPr>
          <p:cNvSpPr txBox="1"/>
          <p:nvPr/>
        </p:nvSpPr>
        <p:spPr>
          <a:xfrm>
            <a:off x="6595202" y="2213529"/>
            <a:ext cx="4750781" cy="4156907"/>
          </a:xfrm>
          <a:prstGeom prst="rect">
            <a:avLst/>
          </a:prstGeom>
          <a:noFill/>
        </p:spPr>
        <p:txBody>
          <a:bodyPr wrap="square">
            <a:spAutoFit/>
          </a:bodyPr>
          <a:lstStyle/>
          <a:p>
            <a:pPr lvl="0" algn="justLow" rtl="1" fontAlgn="base">
              <a:lnSpc>
                <a:spcPct val="150000"/>
              </a:lnSpc>
              <a:spcBef>
                <a:spcPct val="0"/>
              </a:spcBef>
              <a:spcAft>
                <a:spcPts val="600"/>
              </a:spcAft>
              <a:defRPr/>
            </a:pPr>
            <a:r>
              <a:rPr lang="ar-EG" sz="2800" b="1" kern="0" dirty="0" smtClean="0">
                <a:solidFill>
                  <a:srgbClr val="C00000"/>
                </a:solidFill>
              </a:rPr>
              <a:t>1- التعريفات الشخصية</a:t>
            </a:r>
          </a:p>
          <a:p>
            <a:pPr marL="457200" lvl="0" indent="-457200" algn="justLow" rtl="1" fontAlgn="base">
              <a:lnSpc>
                <a:spcPct val="150000"/>
              </a:lnSpc>
              <a:spcBef>
                <a:spcPct val="0"/>
              </a:spcBef>
              <a:spcAft>
                <a:spcPts val="600"/>
              </a:spcAft>
              <a:buFont typeface="Wingdings" panose="05000000000000000000" pitchFamily="2" charset="2"/>
              <a:buChar char="q"/>
              <a:defRPr/>
            </a:pPr>
            <a:r>
              <a:rPr lang="ar-EG" sz="2400" kern="0" dirty="0"/>
              <a:t>عند تقديم نفسك، أضف وصفًا موجزًا ​​لدورك في </a:t>
            </a:r>
            <a:r>
              <a:rPr lang="ar-EG" sz="2400" kern="0" dirty="0" smtClean="0"/>
              <a:t>الشركة.</a:t>
            </a:r>
          </a:p>
          <a:p>
            <a:pPr marL="457200" lvl="0" indent="-457200" algn="justLow" rtl="1" fontAlgn="base">
              <a:lnSpc>
                <a:spcPct val="150000"/>
              </a:lnSpc>
              <a:spcBef>
                <a:spcPct val="0"/>
              </a:spcBef>
              <a:spcAft>
                <a:spcPts val="600"/>
              </a:spcAft>
              <a:buFont typeface="Wingdings" panose="05000000000000000000" pitchFamily="2" charset="2"/>
              <a:buChar char="q"/>
              <a:defRPr/>
            </a:pPr>
            <a:r>
              <a:rPr lang="ar-EG" sz="2400" kern="0" dirty="0"/>
              <a:t>عند تقديم شخصين آخرين، اذكر اسميهما الأول والأخير بوضوح، ثم حاول تقديم بعض المعلومات (ربما اهتمامًا مهنيًا مشتركًا) لتسهيل بدء </a:t>
            </a:r>
            <a:r>
              <a:rPr lang="ar-EG" sz="2400" kern="0" dirty="0" smtClean="0"/>
              <a:t>المحادثة.</a:t>
            </a:r>
            <a:endParaRPr lang="en-US" sz="2400" kern="0" dirty="0" smtClean="0"/>
          </a:p>
        </p:txBody>
      </p:sp>
    </p:spTree>
    <p:extLst>
      <p:ext uri="{BB962C8B-B14F-4D97-AF65-F5344CB8AC3E}">
        <p14:creationId xmlns:p14="http://schemas.microsoft.com/office/powerpoint/2010/main" val="89698350"/>
      </p:ext>
    </p:extLst>
  </p:cSld>
  <p:clrMapOvr>
    <a:masterClrMapping/>
  </p:clrMapOvr>
  <p:transition spd="slow">
    <p:comb/>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888443"/>
            <a:ext cx="7327538"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In Social Settings</a:t>
            </a:r>
          </a:p>
          <a:p>
            <a:r>
              <a:rPr lang="ar-EG" sz="2400" b="1" dirty="0">
                <a:solidFill>
                  <a:srgbClr val="00B0F0"/>
                </a:solidFill>
                <a:latin typeface="Alexandria" charset="0"/>
                <a:cs typeface="Alexandria" charset="0"/>
              </a:rPr>
              <a:t>في المناسبات </a:t>
            </a:r>
            <a:r>
              <a:rPr lang="ar-EG" sz="2400" b="1" dirty="0" smtClean="0">
                <a:solidFill>
                  <a:srgbClr val="00B0F0"/>
                </a:solidFill>
                <a:latin typeface="Alexandria" charset="0"/>
                <a:cs typeface="Alexandria" charset="0"/>
              </a:rPr>
              <a:t>الاجتماعية</a:t>
            </a:r>
            <a:endParaRPr lang="ar-EG" sz="2400" b="1" dirty="0">
              <a:solidFill>
                <a:srgbClr val="00B0F0"/>
              </a:solidFill>
              <a:latin typeface="Alexandria" charset="0"/>
              <a:cs typeface="Alexandria" charset="0"/>
            </a:endParaRPr>
          </a:p>
        </p:txBody>
      </p:sp>
      <p:sp>
        <p:nvSpPr>
          <p:cNvPr id="24" name="TextBox 23">
            <a:extLst>
              <a:ext uri="{FF2B5EF4-FFF2-40B4-BE49-F238E27FC236}">
                <a16:creationId xmlns:a16="http://schemas.microsoft.com/office/drawing/2014/main" id="{5A822845-A67E-180E-E91A-535EE0C7664B}"/>
              </a:ext>
            </a:extLst>
          </p:cNvPr>
          <p:cNvSpPr txBox="1"/>
          <p:nvPr/>
        </p:nvSpPr>
        <p:spPr>
          <a:xfrm>
            <a:off x="942310" y="2188079"/>
            <a:ext cx="5327862" cy="4216539"/>
          </a:xfrm>
          <a:prstGeom prst="rect">
            <a:avLst/>
          </a:prstGeom>
          <a:noFill/>
        </p:spPr>
        <p:txBody>
          <a:bodyPr wrap="square">
            <a:spAutoFit/>
          </a:bodyPr>
          <a:lstStyle/>
          <a:p>
            <a:pPr lvl="0" algn="just" fontAlgn="base">
              <a:spcBef>
                <a:spcPct val="0"/>
              </a:spcBef>
              <a:spcAft>
                <a:spcPts val="600"/>
              </a:spcAft>
              <a:defRPr/>
            </a:pPr>
            <a:r>
              <a:rPr lang="en-US" sz="2300" b="1" kern="0" dirty="0" smtClean="0">
                <a:solidFill>
                  <a:srgbClr val="C00000"/>
                </a:solidFill>
              </a:rPr>
              <a:t>2- </a:t>
            </a:r>
            <a:r>
              <a:rPr lang="en-US" sz="2300" b="1" kern="0" dirty="0">
                <a:solidFill>
                  <a:srgbClr val="C00000"/>
                </a:solidFill>
              </a:rPr>
              <a:t>Business Meals</a:t>
            </a:r>
          </a:p>
          <a:p>
            <a:pPr marL="457200" lvl="0" indent="-457200" algn="just" fontAlgn="base">
              <a:spcBef>
                <a:spcPct val="0"/>
              </a:spcBef>
              <a:spcAft>
                <a:spcPts val="600"/>
              </a:spcAft>
              <a:buFont typeface="Wingdings" panose="05000000000000000000" pitchFamily="2" charset="2"/>
              <a:buChar char="q"/>
              <a:defRPr/>
            </a:pPr>
            <a:r>
              <a:rPr lang="en-US" sz="2300" kern="0" dirty="0">
                <a:solidFill>
                  <a:srgbClr val="000000"/>
                </a:solidFill>
              </a:rPr>
              <a:t>knowing the basics of dining etiquette will make you more effective in these situations. </a:t>
            </a:r>
          </a:p>
          <a:p>
            <a:pPr marL="457200" lvl="0" indent="-457200" algn="just" fontAlgn="base">
              <a:spcBef>
                <a:spcPct val="0"/>
              </a:spcBef>
              <a:spcAft>
                <a:spcPts val="600"/>
              </a:spcAft>
              <a:buFont typeface="Wingdings" panose="05000000000000000000" pitchFamily="2" charset="2"/>
              <a:buChar char="q"/>
              <a:defRPr/>
            </a:pPr>
            <a:r>
              <a:rPr lang="en-US" sz="2300" kern="0" dirty="0">
                <a:solidFill>
                  <a:srgbClr val="000000"/>
                </a:solidFill>
              </a:rPr>
              <a:t>Choose foods that are easy to eat while you are trying to carry on a conversation.</a:t>
            </a:r>
          </a:p>
          <a:p>
            <a:pPr marL="457200" lvl="0" indent="-457200" algn="just" fontAlgn="base">
              <a:spcBef>
                <a:spcPct val="0"/>
              </a:spcBef>
              <a:spcAft>
                <a:spcPts val="600"/>
              </a:spcAft>
              <a:buFont typeface="Wingdings" panose="05000000000000000000" pitchFamily="2" charset="2"/>
              <a:buChar char="q"/>
              <a:defRPr/>
            </a:pPr>
            <a:r>
              <a:rPr lang="en-US" sz="2300" kern="0" dirty="0">
                <a:solidFill>
                  <a:srgbClr val="000000"/>
                </a:solidFill>
              </a:rPr>
              <a:t>Leave business papers under your chair until entrée plates have been removed; the business aspect of the meal usually doesn’t begin until </a:t>
            </a:r>
            <a:r>
              <a:rPr lang="en-US" sz="2300" kern="0" dirty="0" smtClean="0">
                <a:solidFill>
                  <a:srgbClr val="000000"/>
                </a:solidFill>
              </a:rPr>
              <a:t>then.</a:t>
            </a:r>
          </a:p>
        </p:txBody>
      </p:sp>
      <p:sp>
        <p:nvSpPr>
          <p:cNvPr id="10" name="TextBox 9">
            <a:extLst>
              <a:ext uri="{FF2B5EF4-FFF2-40B4-BE49-F238E27FC236}">
                <a16:creationId xmlns:a16="http://schemas.microsoft.com/office/drawing/2014/main" id="{5A822845-A67E-180E-E91A-535EE0C7664B}"/>
              </a:ext>
            </a:extLst>
          </p:cNvPr>
          <p:cNvSpPr txBox="1"/>
          <p:nvPr/>
        </p:nvSpPr>
        <p:spPr>
          <a:xfrm>
            <a:off x="6595202" y="2213529"/>
            <a:ext cx="4750781" cy="3801041"/>
          </a:xfrm>
          <a:prstGeom prst="rect">
            <a:avLst/>
          </a:prstGeom>
          <a:noFill/>
        </p:spPr>
        <p:txBody>
          <a:bodyPr wrap="square">
            <a:spAutoFit/>
          </a:bodyPr>
          <a:lstStyle/>
          <a:p>
            <a:pPr lvl="0" algn="justLow" rtl="1" fontAlgn="base">
              <a:spcBef>
                <a:spcPct val="0"/>
              </a:spcBef>
              <a:spcAft>
                <a:spcPts val="1800"/>
              </a:spcAft>
              <a:defRPr/>
            </a:pPr>
            <a:r>
              <a:rPr lang="ar-EG" sz="2800" b="1" kern="0" dirty="0" smtClean="0">
                <a:solidFill>
                  <a:srgbClr val="C00000"/>
                </a:solidFill>
              </a:rPr>
              <a:t>2- وجبات العمل</a:t>
            </a:r>
          </a:p>
          <a:p>
            <a:pPr marL="457200" lvl="0" indent="-457200" algn="justLow" rtl="1" fontAlgn="base">
              <a:spcBef>
                <a:spcPct val="0"/>
              </a:spcBef>
              <a:spcAft>
                <a:spcPts val="1800"/>
              </a:spcAft>
              <a:buFont typeface="Wingdings" panose="05000000000000000000" pitchFamily="2" charset="2"/>
              <a:buChar char="q"/>
              <a:defRPr/>
            </a:pPr>
            <a:r>
              <a:rPr lang="ar-EG" sz="2400" kern="0" dirty="0"/>
              <a:t>معرفة أساسيات آداب الطعام ستجعلك أكثر فعالية في هذه المواقف</a:t>
            </a:r>
            <a:r>
              <a:rPr lang="ar-EG" sz="2400" kern="0" dirty="0" smtClean="0"/>
              <a:t>.</a:t>
            </a:r>
          </a:p>
          <a:p>
            <a:pPr marL="457200" lvl="0" indent="-457200" algn="justLow" rtl="1" fontAlgn="base">
              <a:spcBef>
                <a:spcPct val="0"/>
              </a:spcBef>
              <a:spcAft>
                <a:spcPts val="1800"/>
              </a:spcAft>
              <a:buFont typeface="Wingdings" panose="05000000000000000000" pitchFamily="2" charset="2"/>
              <a:buChar char="q"/>
              <a:defRPr/>
            </a:pPr>
            <a:r>
              <a:rPr lang="ar-EG" sz="2400" kern="0" dirty="0" smtClean="0"/>
              <a:t>اختر </a:t>
            </a:r>
            <a:r>
              <a:rPr lang="ar-EG" sz="2400" kern="0" dirty="0"/>
              <a:t>أطعمة سهلة الأكل أثناء محاولتك إجراء محادثة</a:t>
            </a:r>
            <a:r>
              <a:rPr lang="ar-EG" sz="2400" kern="0" dirty="0" smtClean="0"/>
              <a:t>.</a:t>
            </a:r>
          </a:p>
          <a:p>
            <a:pPr marL="457200" lvl="0" indent="-457200" algn="justLow" rtl="1" fontAlgn="base">
              <a:spcBef>
                <a:spcPct val="0"/>
              </a:spcBef>
              <a:spcAft>
                <a:spcPts val="1800"/>
              </a:spcAft>
              <a:buFont typeface="Wingdings" panose="05000000000000000000" pitchFamily="2" charset="2"/>
              <a:buChar char="q"/>
              <a:defRPr/>
            </a:pPr>
            <a:r>
              <a:rPr lang="ar-EG" sz="2400" kern="0" dirty="0" smtClean="0"/>
              <a:t>ضع </a:t>
            </a:r>
            <a:r>
              <a:rPr lang="ar-EG" sz="2400" kern="0" dirty="0"/>
              <a:t>أوراق العمل تحت مقعدك حتى تُرفع أطباق التقديم؛ فعادةً ما لا يبدأ الجانب العملي من الوجبة إلا بعد </a:t>
            </a:r>
            <a:r>
              <a:rPr lang="ar-EG" sz="2400" kern="0" dirty="0" smtClean="0"/>
              <a:t>ذلك.</a:t>
            </a:r>
            <a:endParaRPr lang="en-US" sz="2400" kern="0" dirty="0" smtClean="0"/>
          </a:p>
        </p:txBody>
      </p:sp>
    </p:spTree>
    <p:extLst>
      <p:ext uri="{BB962C8B-B14F-4D97-AF65-F5344CB8AC3E}">
        <p14:creationId xmlns:p14="http://schemas.microsoft.com/office/powerpoint/2010/main" val="4240518142"/>
      </p:ext>
    </p:extLst>
  </p:cSld>
  <p:clrMapOvr>
    <a:masterClrMapping/>
  </p:clrMapOvr>
  <p:transition spd="slow">
    <p:comb/>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888443"/>
            <a:ext cx="7327538"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In Social Settings</a:t>
            </a:r>
          </a:p>
          <a:p>
            <a:r>
              <a:rPr lang="ar-EG" sz="2400" b="1" dirty="0">
                <a:solidFill>
                  <a:srgbClr val="00B0F0"/>
                </a:solidFill>
                <a:latin typeface="Alexandria" charset="0"/>
                <a:cs typeface="Alexandria" charset="0"/>
              </a:rPr>
              <a:t>في المناسبات </a:t>
            </a:r>
            <a:r>
              <a:rPr lang="ar-EG" sz="2400" b="1" dirty="0" smtClean="0">
                <a:solidFill>
                  <a:srgbClr val="00B0F0"/>
                </a:solidFill>
                <a:latin typeface="Alexandria" charset="0"/>
                <a:cs typeface="Alexandria" charset="0"/>
              </a:rPr>
              <a:t>الاجتماعية</a:t>
            </a:r>
            <a:endParaRPr lang="ar-EG" sz="2400" b="1" dirty="0">
              <a:solidFill>
                <a:srgbClr val="00B0F0"/>
              </a:solidFill>
              <a:latin typeface="Alexandria" charset="0"/>
              <a:cs typeface="Alexandria" charset="0"/>
            </a:endParaRPr>
          </a:p>
        </p:txBody>
      </p:sp>
      <p:sp>
        <p:nvSpPr>
          <p:cNvPr id="24" name="TextBox 23">
            <a:extLst>
              <a:ext uri="{FF2B5EF4-FFF2-40B4-BE49-F238E27FC236}">
                <a16:creationId xmlns:a16="http://schemas.microsoft.com/office/drawing/2014/main" id="{5A822845-A67E-180E-E91A-535EE0C7664B}"/>
              </a:ext>
            </a:extLst>
          </p:cNvPr>
          <p:cNvSpPr txBox="1"/>
          <p:nvPr/>
        </p:nvSpPr>
        <p:spPr>
          <a:xfrm>
            <a:off x="942310" y="2188079"/>
            <a:ext cx="5327862" cy="3508653"/>
          </a:xfrm>
          <a:prstGeom prst="rect">
            <a:avLst/>
          </a:prstGeom>
          <a:noFill/>
        </p:spPr>
        <p:txBody>
          <a:bodyPr wrap="square">
            <a:spAutoFit/>
          </a:bodyPr>
          <a:lstStyle/>
          <a:p>
            <a:pPr lvl="0" algn="just" fontAlgn="base">
              <a:spcBef>
                <a:spcPct val="0"/>
              </a:spcBef>
              <a:spcAft>
                <a:spcPts val="1200"/>
              </a:spcAft>
              <a:defRPr/>
            </a:pPr>
            <a:r>
              <a:rPr lang="en-US" sz="2400" b="1" kern="0" dirty="0" smtClean="0">
                <a:solidFill>
                  <a:srgbClr val="C00000"/>
                </a:solidFill>
              </a:rPr>
              <a:t>2- Business Meals</a:t>
            </a:r>
          </a:p>
          <a:p>
            <a:pPr marL="457200" lvl="0" indent="-457200" algn="just" fontAlgn="base">
              <a:spcBef>
                <a:spcPct val="0"/>
              </a:spcBef>
              <a:spcAft>
                <a:spcPts val="1200"/>
              </a:spcAft>
              <a:buFont typeface="Wingdings" panose="05000000000000000000" pitchFamily="2" charset="2"/>
              <a:buChar char="q"/>
              <a:defRPr/>
            </a:pPr>
            <a:r>
              <a:rPr lang="en-US" sz="2400" kern="0" dirty="0" smtClean="0">
                <a:solidFill>
                  <a:srgbClr val="000000"/>
                </a:solidFill>
              </a:rPr>
              <a:t>Finally</a:t>
            </a:r>
            <a:r>
              <a:rPr lang="en-US" sz="2400" kern="0" dirty="0">
                <a:solidFill>
                  <a:srgbClr val="000000"/>
                </a:solidFill>
              </a:rPr>
              <a:t>, remember that business meals are a forum for business, period.</a:t>
            </a:r>
          </a:p>
          <a:p>
            <a:pPr marL="457200" lvl="0" indent="-457200" algn="just" fontAlgn="base">
              <a:spcBef>
                <a:spcPct val="0"/>
              </a:spcBef>
              <a:spcAft>
                <a:spcPts val="1200"/>
              </a:spcAft>
              <a:buFont typeface="Wingdings" panose="05000000000000000000" pitchFamily="2" charset="2"/>
              <a:buChar char="q"/>
              <a:defRPr/>
            </a:pPr>
            <a:r>
              <a:rPr lang="en-US" sz="2400" kern="0" dirty="0">
                <a:solidFill>
                  <a:srgbClr val="000000"/>
                </a:solidFill>
              </a:rPr>
              <a:t>Avoid topics that are likely to stir up emotions. </a:t>
            </a:r>
          </a:p>
          <a:p>
            <a:pPr marL="457200" lvl="0" indent="-457200" algn="just" fontAlgn="base">
              <a:spcBef>
                <a:spcPct val="0"/>
              </a:spcBef>
              <a:spcAft>
                <a:spcPts val="1200"/>
              </a:spcAft>
              <a:buFont typeface="Wingdings" panose="05000000000000000000" pitchFamily="2" charset="2"/>
              <a:buChar char="q"/>
              <a:defRPr/>
            </a:pPr>
            <a:r>
              <a:rPr lang="en-US" sz="2400" kern="0" dirty="0">
                <a:solidFill>
                  <a:srgbClr val="000000"/>
                </a:solidFill>
              </a:rPr>
              <a:t>Do not complain about work, avoid profanity, and be careful with </a:t>
            </a:r>
            <a:r>
              <a:rPr lang="en-US" sz="2400" kern="0" dirty="0" smtClean="0">
                <a:solidFill>
                  <a:srgbClr val="000000"/>
                </a:solidFill>
              </a:rPr>
              <a:t>humor.</a:t>
            </a:r>
          </a:p>
        </p:txBody>
      </p:sp>
      <p:sp>
        <p:nvSpPr>
          <p:cNvPr id="10" name="TextBox 9">
            <a:extLst>
              <a:ext uri="{FF2B5EF4-FFF2-40B4-BE49-F238E27FC236}">
                <a16:creationId xmlns:a16="http://schemas.microsoft.com/office/drawing/2014/main" id="{5A822845-A67E-180E-E91A-535EE0C7664B}"/>
              </a:ext>
            </a:extLst>
          </p:cNvPr>
          <p:cNvSpPr txBox="1"/>
          <p:nvPr/>
        </p:nvSpPr>
        <p:spPr>
          <a:xfrm>
            <a:off x="6595202" y="2213529"/>
            <a:ext cx="4750781" cy="3062377"/>
          </a:xfrm>
          <a:prstGeom prst="rect">
            <a:avLst/>
          </a:prstGeom>
          <a:noFill/>
        </p:spPr>
        <p:txBody>
          <a:bodyPr wrap="square">
            <a:spAutoFit/>
          </a:bodyPr>
          <a:lstStyle/>
          <a:p>
            <a:pPr lvl="0" algn="justLow" rtl="1" fontAlgn="base">
              <a:spcBef>
                <a:spcPct val="0"/>
              </a:spcBef>
              <a:spcAft>
                <a:spcPts val="1800"/>
              </a:spcAft>
              <a:defRPr/>
            </a:pPr>
            <a:r>
              <a:rPr lang="ar-EG" sz="2800" b="1" kern="0" dirty="0" smtClean="0">
                <a:solidFill>
                  <a:srgbClr val="C00000"/>
                </a:solidFill>
              </a:rPr>
              <a:t>2- وجبات العمل</a:t>
            </a:r>
          </a:p>
          <a:p>
            <a:pPr marL="457200" lvl="0" indent="-457200" algn="justLow" rtl="1" fontAlgn="base">
              <a:spcBef>
                <a:spcPct val="0"/>
              </a:spcBef>
              <a:spcAft>
                <a:spcPts val="1800"/>
              </a:spcAft>
              <a:buFont typeface="Wingdings" panose="05000000000000000000" pitchFamily="2" charset="2"/>
              <a:buChar char="q"/>
              <a:defRPr/>
            </a:pPr>
            <a:r>
              <a:rPr lang="ar-EG" sz="2400" kern="0" dirty="0"/>
              <a:t>أخيرًا، تذكر أن وجبات العمل هي منتدى للأعمال، لا أكثر</a:t>
            </a:r>
            <a:r>
              <a:rPr lang="ar-EG" sz="2400" kern="0" dirty="0" smtClean="0"/>
              <a:t>.</a:t>
            </a:r>
          </a:p>
          <a:p>
            <a:pPr marL="457200" lvl="0" indent="-457200" algn="justLow" rtl="1" fontAlgn="base">
              <a:spcBef>
                <a:spcPct val="0"/>
              </a:spcBef>
              <a:spcAft>
                <a:spcPts val="1800"/>
              </a:spcAft>
              <a:buFont typeface="Wingdings" panose="05000000000000000000" pitchFamily="2" charset="2"/>
              <a:buChar char="q"/>
              <a:defRPr/>
            </a:pPr>
            <a:r>
              <a:rPr lang="ar-EG" sz="2400" kern="0" dirty="0" smtClean="0"/>
              <a:t>تجنب </a:t>
            </a:r>
            <a:r>
              <a:rPr lang="ar-EG" sz="2400" kern="0" dirty="0"/>
              <a:t>المواضيع التي قد تُثير المشاعر</a:t>
            </a:r>
            <a:r>
              <a:rPr lang="ar-EG" sz="2400" kern="0" dirty="0" smtClean="0"/>
              <a:t>.</a:t>
            </a:r>
          </a:p>
          <a:p>
            <a:pPr marL="457200" lvl="0" indent="-457200" algn="justLow" rtl="1" fontAlgn="base">
              <a:spcBef>
                <a:spcPct val="0"/>
              </a:spcBef>
              <a:spcAft>
                <a:spcPts val="1800"/>
              </a:spcAft>
              <a:buFont typeface="Wingdings" panose="05000000000000000000" pitchFamily="2" charset="2"/>
              <a:buChar char="q"/>
              <a:defRPr/>
            </a:pPr>
            <a:r>
              <a:rPr lang="ar-EG" sz="2400" kern="0" dirty="0" smtClean="0"/>
              <a:t>لا </a:t>
            </a:r>
            <a:r>
              <a:rPr lang="ar-EG" sz="2400" kern="0" dirty="0"/>
              <a:t>تتذمر من العمل، وتجنب الألفاظ البذيئة، وكن حذرًا في استخدام الفكاهة.</a:t>
            </a:r>
            <a:endParaRPr lang="en-US" sz="2400" kern="0" dirty="0" smtClean="0"/>
          </a:p>
        </p:txBody>
      </p:sp>
    </p:spTree>
    <p:extLst>
      <p:ext uri="{BB962C8B-B14F-4D97-AF65-F5344CB8AC3E}">
        <p14:creationId xmlns:p14="http://schemas.microsoft.com/office/powerpoint/2010/main" val="1686327747"/>
      </p:ext>
    </p:extLst>
  </p:cSld>
  <p:clrMapOvr>
    <a:masterClrMapping/>
  </p:clrMapOvr>
  <p:transition spd="slow">
    <p:comb/>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888443"/>
            <a:ext cx="7327538"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In Social Settings</a:t>
            </a:r>
          </a:p>
          <a:p>
            <a:r>
              <a:rPr lang="ar-EG" sz="2400" b="1" dirty="0">
                <a:solidFill>
                  <a:srgbClr val="00B0F0"/>
                </a:solidFill>
                <a:latin typeface="Alexandria" charset="0"/>
                <a:cs typeface="Alexandria" charset="0"/>
              </a:rPr>
              <a:t>في المناسبات </a:t>
            </a:r>
            <a:r>
              <a:rPr lang="ar-EG" sz="2400" b="1" dirty="0" smtClean="0">
                <a:solidFill>
                  <a:srgbClr val="00B0F0"/>
                </a:solidFill>
                <a:latin typeface="Alexandria" charset="0"/>
                <a:cs typeface="Alexandria" charset="0"/>
              </a:rPr>
              <a:t>الاجتماعية</a:t>
            </a:r>
            <a:endParaRPr lang="ar-EG" sz="2400" b="1" dirty="0">
              <a:solidFill>
                <a:srgbClr val="00B0F0"/>
              </a:solidFill>
              <a:latin typeface="Alexandria" charset="0"/>
              <a:cs typeface="Alexandria" charset="0"/>
            </a:endParaRPr>
          </a:p>
        </p:txBody>
      </p:sp>
      <p:sp>
        <p:nvSpPr>
          <p:cNvPr id="24" name="TextBox 23">
            <a:extLst>
              <a:ext uri="{FF2B5EF4-FFF2-40B4-BE49-F238E27FC236}">
                <a16:creationId xmlns:a16="http://schemas.microsoft.com/office/drawing/2014/main" id="{5A822845-A67E-180E-E91A-535EE0C7664B}"/>
              </a:ext>
            </a:extLst>
          </p:cNvPr>
          <p:cNvSpPr txBox="1"/>
          <p:nvPr/>
        </p:nvSpPr>
        <p:spPr>
          <a:xfrm>
            <a:off x="942310" y="2188079"/>
            <a:ext cx="5327862" cy="3724096"/>
          </a:xfrm>
          <a:prstGeom prst="rect">
            <a:avLst/>
          </a:prstGeom>
          <a:noFill/>
        </p:spPr>
        <p:txBody>
          <a:bodyPr wrap="square">
            <a:spAutoFit/>
          </a:bodyPr>
          <a:lstStyle/>
          <a:p>
            <a:pPr lvl="0" algn="just" fontAlgn="base">
              <a:spcBef>
                <a:spcPct val="0"/>
              </a:spcBef>
              <a:spcAft>
                <a:spcPts val="1200"/>
              </a:spcAft>
              <a:defRPr/>
            </a:pPr>
            <a:r>
              <a:rPr lang="en-US" sz="2400" b="1" kern="0" dirty="0" smtClean="0">
                <a:solidFill>
                  <a:srgbClr val="C00000"/>
                </a:solidFill>
              </a:rPr>
              <a:t>3- </a:t>
            </a:r>
            <a:r>
              <a:rPr lang="en-US" sz="2400" b="1" kern="0" dirty="0">
                <a:solidFill>
                  <a:srgbClr val="C00000"/>
                </a:solidFill>
              </a:rPr>
              <a:t>Cellular Phones </a:t>
            </a:r>
            <a:endParaRPr lang="en-US" sz="2400" b="1" kern="0" dirty="0" smtClean="0">
              <a:solidFill>
                <a:srgbClr val="C00000"/>
              </a:solidFill>
            </a:endParaRPr>
          </a:p>
          <a:p>
            <a:pPr marL="457200" lvl="0" indent="-457200" algn="just" fontAlgn="base">
              <a:spcBef>
                <a:spcPct val="0"/>
              </a:spcBef>
              <a:spcAft>
                <a:spcPts val="1200"/>
              </a:spcAft>
              <a:buFont typeface="Wingdings" panose="05000000000000000000" pitchFamily="2" charset="2"/>
              <a:buChar char="q"/>
              <a:defRPr/>
            </a:pPr>
            <a:r>
              <a:rPr lang="en-US" sz="2400" kern="0" dirty="0">
                <a:solidFill>
                  <a:srgbClr val="000000"/>
                </a:solidFill>
              </a:rPr>
              <a:t>Misuse of cell phones in restaurants and other public places is a common etiquette blunder.</a:t>
            </a:r>
          </a:p>
          <a:p>
            <a:pPr marL="457200" lvl="0" indent="-457200" algn="just" fontAlgn="base">
              <a:spcBef>
                <a:spcPct val="0"/>
              </a:spcBef>
              <a:spcAft>
                <a:spcPts val="1200"/>
              </a:spcAft>
              <a:buFont typeface="Wingdings" panose="05000000000000000000" pitchFamily="2" charset="2"/>
              <a:buChar char="q"/>
              <a:defRPr/>
            </a:pPr>
            <a:r>
              <a:rPr lang="en-US" sz="2400" kern="0" dirty="0">
                <a:solidFill>
                  <a:srgbClr val="000000"/>
                </a:solidFill>
              </a:rPr>
              <a:t> When you use your cell phone in public, you send the message that people around you are not as important as your call and that you do not respect your caller’s </a:t>
            </a:r>
            <a:r>
              <a:rPr lang="en-US" sz="2400" kern="0" dirty="0" smtClean="0">
                <a:solidFill>
                  <a:srgbClr val="000000"/>
                </a:solidFill>
              </a:rPr>
              <a:t>privacy.</a:t>
            </a:r>
          </a:p>
        </p:txBody>
      </p:sp>
      <p:sp>
        <p:nvSpPr>
          <p:cNvPr id="10" name="TextBox 9">
            <a:extLst>
              <a:ext uri="{FF2B5EF4-FFF2-40B4-BE49-F238E27FC236}">
                <a16:creationId xmlns:a16="http://schemas.microsoft.com/office/drawing/2014/main" id="{5A822845-A67E-180E-E91A-535EE0C7664B}"/>
              </a:ext>
            </a:extLst>
          </p:cNvPr>
          <p:cNvSpPr txBox="1"/>
          <p:nvPr/>
        </p:nvSpPr>
        <p:spPr>
          <a:xfrm>
            <a:off x="6595202" y="2213529"/>
            <a:ext cx="4750781" cy="3570208"/>
          </a:xfrm>
          <a:prstGeom prst="rect">
            <a:avLst/>
          </a:prstGeom>
          <a:noFill/>
        </p:spPr>
        <p:txBody>
          <a:bodyPr wrap="square">
            <a:spAutoFit/>
          </a:bodyPr>
          <a:lstStyle/>
          <a:p>
            <a:pPr lvl="0" algn="justLow" rtl="1" fontAlgn="base">
              <a:spcBef>
                <a:spcPct val="0"/>
              </a:spcBef>
              <a:spcAft>
                <a:spcPts val="1800"/>
              </a:spcAft>
              <a:defRPr/>
            </a:pPr>
            <a:r>
              <a:rPr lang="ar-EG" sz="2800" b="1" kern="0" dirty="0" smtClean="0">
                <a:solidFill>
                  <a:srgbClr val="C00000"/>
                </a:solidFill>
              </a:rPr>
              <a:t>3- الهواتف المحمولة</a:t>
            </a:r>
          </a:p>
          <a:p>
            <a:pPr marL="457200" lvl="0" indent="-457200" algn="justLow" rtl="1" fontAlgn="base">
              <a:spcBef>
                <a:spcPct val="0"/>
              </a:spcBef>
              <a:spcAft>
                <a:spcPts val="1800"/>
              </a:spcAft>
              <a:buFont typeface="Wingdings" panose="05000000000000000000" pitchFamily="2" charset="2"/>
              <a:buChar char="q"/>
              <a:defRPr/>
            </a:pPr>
            <a:r>
              <a:rPr lang="ar-EG" sz="2400" kern="0" dirty="0"/>
              <a:t>يُعدّ إساءة استخدام الهواتف المحمولة في المطاعم والأماكن العامة الأخرى من الأخطاء الشائعة في آداب السلوك. </a:t>
            </a:r>
            <a:endParaRPr lang="ar-EG" sz="2400" kern="0" dirty="0" smtClean="0"/>
          </a:p>
          <a:p>
            <a:pPr marL="457200" lvl="0" indent="-457200" algn="justLow" rtl="1" fontAlgn="base">
              <a:spcBef>
                <a:spcPct val="0"/>
              </a:spcBef>
              <a:spcAft>
                <a:spcPts val="1800"/>
              </a:spcAft>
              <a:buFont typeface="Wingdings" panose="05000000000000000000" pitchFamily="2" charset="2"/>
              <a:buChar char="q"/>
              <a:defRPr/>
            </a:pPr>
            <a:r>
              <a:rPr lang="ar-EG" sz="2400" kern="0" dirty="0" smtClean="0"/>
              <a:t>فعندما </a:t>
            </a:r>
            <a:r>
              <a:rPr lang="ar-EG" sz="2400" kern="0" dirty="0"/>
              <a:t>تستخدم هاتفك المحمول في الأماكن العامة، فإنك تُرسل رسالة مفادها أن من حولك ليسوا بأهمية مكالمتك، وأنك لا تحترم خصوصية </a:t>
            </a:r>
            <a:r>
              <a:rPr lang="ar-EG" sz="2400" kern="0" dirty="0" smtClean="0"/>
              <a:t>المتصل.</a:t>
            </a:r>
            <a:endParaRPr lang="en-US" sz="2400" kern="0" dirty="0" smtClean="0"/>
          </a:p>
        </p:txBody>
      </p:sp>
    </p:spTree>
    <p:extLst>
      <p:ext uri="{BB962C8B-B14F-4D97-AF65-F5344CB8AC3E}">
        <p14:creationId xmlns:p14="http://schemas.microsoft.com/office/powerpoint/2010/main" val="3894656524"/>
      </p:ext>
    </p:extLst>
  </p:cSld>
  <p:clrMapOvr>
    <a:masterClrMapping/>
  </p:clrMapOvr>
  <p:transition spd="slow">
    <p:comb/>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888443"/>
            <a:ext cx="7327538"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Communicating Online</a:t>
            </a:r>
          </a:p>
          <a:p>
            <a:r>
              <a:rPr lang="ar-EG" sz="2400" b="1" dirty="0">
                <a:solidFill>
                  <a:srgbClr val="00B0F0"/>
                </a:solidFill>
                <a:latin typeface="Alexandria" charset="0"/>
                <a:cs typeface="Alexandria" charset="0"/>
              </a:rPr>
              <a:t>التواصل عبر الإنترنت</a:t>
            </a:r>
            <a:endParaRPr lang="en-US" sz="2400" b="1" dirty="0">
              <a:solidFill>
                <a:srgbClr val="00B0F0"/>
              </a:solidFill>
              <a:latin typeface="Alexandria" charset="0"/>
              <a:cs typeface="Alexandria" charset="0"/>
            </a:endParaRPr>
          </a:p>
        </p:txBody>
      </p:sp>
      <p:sp>
        <p:nvSpPr>
          <p:cNvPr id="24" name="TextBox 23">
            <a:extLst>
              <a:ext uri="{FF2B5EF4-FFF2-40B4-BE49-F238E27FC236}">
                <a16:creationId xmlns:a16="http://schemas.microsoft.com/office/drawing/2014/main" id="{5A822845-A67E-180E-E91A-535EE0C7664B}"/>
              </a:ext>
            </a:extLst>
          </p:cNvPr>
          <p:cNvSpPr txBox="1"/>
          <p:nvPr/>
        </p:nvSpPr>
        <p:spPr>
          <a:xfrm>
            <a:off x="942310" y="2188079"/>
            <a:ext cx="5327862" cy="3724096"/>
          </a:xfrm>
          <a:prstGeom prst="rect">
            <a:avLst/>
          </a:prstGeom>
          <a:noFill/>
        </p:spPr>
        <p:txBody>
          <a:bodyPr wrap="square">
            <a:spAutoFit/>
          </a:bodyPr>
          <a:lstStyle/>
          <a:p>
            <a:pPr marL="457200" lvl="0" indent="-457200" algn="just" fontAlgn="base">
              <a:spcBef>
                <a:spcPct val="0"/>
              </a:spcBef>
              <a:spcAft>
                <a:spcPts val="1200"/>
              </a:spcAft>
              <a:buFont typeface="Wingdings" panose="05000000000000000000" pitchFamily="2" charset="2"/>
              <a:buChar char="q"/>
              <a:defRPr/>
            </a:pPr>
            <a:r>
              <a:rPr lang="en-US" sz="2400" kern="0" dirty="0">
                <a:solidFill>
                  <a:srgbClr val="000000"/>
                </a:solidFill>
              </a:rPr>
              <a:t>Electronic media seem to be a fertile ground for poor etiquette. </a:t>
            </a:r>
          </a:p>
          <a:p>
            <a:pPr marL="457200" lvl="0" indent="-457200" algn="just" fontAlgn="base">
              <a:spcBef>
                <a:spcPct val="0"/>
              </a:spcBef>
              <a:spcAft>
                <a:spcPts val="1200"/>
              </a:spcAft>
              <a:buFont typeface="Wingdings" panose="05000000000000000000" pitchFamily="2" charset="2"/>
              <a:buChar char="q"/>
              <a:defRPr/>
            </a:pPr>
            <a:r>
              <a:rPr lang="en-US" sz="2400" kern="0" dirty="0">
                <a:solidFill>
                  <a:srgbClr val="000000"/>
                </a:solidFill>
              </a:rPr>
              <a:t>Making mistakes in online behavior can hurt your company or your career. </a:t>
            </a:r>
          </a:p>
          <a:p>
            <a:pPr marL="457200" lvl="0" indent="-457200" algn="just" fontAlgn="base">
              <a:spcBef>
                <a:spcPct val="0"/>
              </a:spcBef>
              <a:spcAft>
                <a:spcPts val="1200"/>
              </a:spcAft>
              <a:buFont typeface="Wingdings" panose="05000000000000000000" pitchFamily="2" charset="2"/>
              <a:buChar char="q"/>
              <a:defRPr/>
            </a:pPr>
            <a:r>
              <a:rPr lang="en-US" sz="2400" kern="0" dirty="0">
                <a:solidFill>
                  <a:srgbClr val="000000"/>
                </a:solidFill>
              </a:rPr>
              <a:t>Here are some guidelines to follow whenever you are representing your company while using electronic social </a:t>
            </a:r>
            <a:r>
              <a:rPr lang="en-US" sz="2400" kern="0" dirty="0" smtClean="0">
                <a:solidFill>
                  <a:srgbClr val="000000"/>
                </a:solidFill>
              </a:rPr>
              <a:t>media.</a:t>
            </a:r>
          </a:p>
        </p:txBody>
      </p:sp>
      <p:sp>
        <p:nvSpPr>
          <p:cNvPr id="10" name="TextBox 9">
            <a:extLst>
              <a:ext uri="{FF2B5EF4-FFF2-40B4-BE49-F238E27FC236}">
                <a16:creationId xmlns:a16="http://schemas.microsoft.com/office/drawing/2014/main" id="{5A822845-A67E-180E-E91A-535EE0C7664B}"/>
              </a:ext>
            </a:extLst>
          </p:cNvPr>
          <p:cNvSpPr txBox="1"/>
          <p:nvPr/>
        </p:nvSpPr>
        <p:spPr>
          <a:xfrm>
            <a:off x="6595202" y="2213529"/>
            <a:ext cx="4750781" cy="3877985"/>
          </a:xfrm>
          <a:prstGeom prst="rect">
            <a:avLst/>
          </a:prstGeom>
          <a:noFill/>
        </p:spPr>
        <p:txBody>
          <a:bodyPr wrap="square">
            <a:spAutoFit/>
          </a:bodyPr>
          <a:lstStyle/>
          <a:p>
            <a:pPr marL="457200" lvl="0" indent="-457200" algn="justLow" rtl="1" fontAlgn="base">
              <a:spcBef>
                <a:spcPct val="0"/>
              </a:spcBef>
              <a:spcAft>
                <a:spcPts val="1800"/>
              </a:spcAft>
              <a:buFont typeface="Wingdings" panose="05000000000000000000" pitchFamily="2" charset="2"/>
              <a:buChar char="q"/>
              <a:defRPr/>
            </a:pPr>
            <a:r>
              <a:rPr lang="ar-EG" sz="2400" kern="0" dirty="0"/>
              <a:t>يبدو أن وسائل التواصل الاجتماعي الإلكترونية تُشكّل بيئة خصبة لسوء السلوك</a:t>
            </a:r>
            <a:r>
              <a:rPr lang="ar-EG" sz="2400" kern="0" dirty="0" smtClean="0"/>
              <a:t>.</a:t>
            </a:r>
          </a:p>
          <a:p>
            <a:pPr marL="457200" lvl="0" indent="-457200" algn="justLow" rtl="1" fontAlgn="base">
              <a:spcBef>
                <a:spcPct val="0"/>
              </a:spcBef>
              <a:spcAft>
                <a:spcPts val="1800"/>
              </a:spcAft>
              <a:buFont typeface="Wingdings" panose="05000000000000000000" pitchFamily="2" charset="2"/>
              <a:buChar char="q"/>
              <a:defRPr/>
            </a:pPr>
            <a:r>
              <a:rPr lang="ar-EG" sz="2400" kern="0" dirty="0"/>
              <a:t>إن ارتكاب أخطاء في سلوكك عبر الإنترنت قد يضر بشركتك أو حياتك </a:t>
            </a:r>
            <a:r>
              <a:rPr lang="ar-EG" sz="2400" kern="0" dirty="0" smtClean="0"/>
              <a:t>المهنية.</a:t>
            </a:r>
          </a:p>
          <a:p>
            <a:pPr marL="457200" lvl="0" indent="-457200" algn="justLow" rtl="1" fontAlgn="base">
              <a:spcBef>
                <a:spcPct val="0"/>
              </a:spcBef>
              <a:spcAft>
                <a:spcPts val="1800"/>
              </a:spcAft>
              <a:buFont typeface="Wingdings" panose="05000000000000000000" pitchFamily="2" charset="2"/>
              <a:buChar char="q"/>
              <a:defRPr/>
            </a:pPr>
            <a:r>
              <a:rPr lang="ar-EG" sz="2400" kern="0" dirty="0" smtClean="0"/>
              <a:t>إليك </a:t>
            </a:r>
            <a:r>
              <a:rPr lang="ar-EG" sz="2400" kern="0" dirty="0"/>
              <a:t>بعض الإرشادات التي يجب اتباعها عند تمثيل شركتك باستخدام وسائل التواصل الاجتماعي </a:t>
            </a:r>
            <a:r>
              <a:rPr lang="ar-EG" sz="2400" kern="0" dirty="0" smtClean="0"/>
              <a:t>الإلكترونية.</a:t>
            </a:r>
            <a:endParaRPr lang="en-US" sz="2400" kern="0" dirty="0" smtClean="0"/>
          </a:p>
        </p:txBody>
      </p:sp>
    </p:spTree>
    <p:extLst>
      <p:ext uri="{BB962C8B-B14F-4D97-AF65-F5344CB8AC3E}">
        <p14:creationId xmlns:p14="http://schemas.microsoft.com/office/powerpoint/2010/main" val="1975602351"/>
      </p:ext>
    </p:extLst>
  </p:cSld>
  <p:clrMapOvr>
    <a:masterClrMapping/>
  </p:clrMapOvr>
  <p:transition spd="slow">
    <p:comb/>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888443"/>
            <a:ext cx="7327538"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Communicating Online</a:t>
            </a:r>
          </a:p>
          <a:p>
            <a:r>
              <a:rPr lang="ar-EG" sz="2400" b="1" dirty="0">
                <a:solidFill>
                  <a:srgbClr val="00B0F0"/>
                </a:solidFill>
                <a:latin typeface="Alexandria" charset="0"/>
                <a:cs typeface="Alexandria" charset="0"/>
              </a:rPr>
              <a:t>التواصل عبر الإنترنت</a:t>
            </a:r>
            <a:endParaRPr lang="en-US" sz="2400" b="1" dirty="0">
              <a:solidFill>
                <a:srgbClr val="00B0F0"/>
              </a:solidFill>
              <a:latin typeface="Alexandria" charset="0"/>
              <a:cs typeface="Alexandria" charset="0"/>
            </a:endParaRPr>
          </a:p>
        </p:txBody>
      </p:sp>
      <p:sp>
        <p:nvSpPr>
          <p:cNvPr id="24" name="TextBox 23">
            <a:extLst>
              <a:ext uri="{FF2B5EF4-FFF2-40B4-BE49-F238E27FC236}">
                <a16:creationId xmlns:a16="http://schemas.microsoft.com/office/drawing/2014/main" id="{5A822845-A67E-180E-E91A-535EE0C7664B}"/>
              </a:ext>
            </a:extLst>
          </p:cNvPr>
          <p:cNvSpPr txBox="1"/>
          <p:nvPr/>
        </p:nvSpPr>
        <p:spPr>
          <a:xfrm>
            <a:off x="942310" y="2188079"/>
            <a:ext cx="5327862" cy="4128502"/>
          </a:xfrm>
          <a:prstGeom prst="rect">
            <a:avLst/>
          </a:prstGeom>
          <a:noFill/>
        </p:spPr>
        <p:txBody>
          <a:bodyPr wrap="square">
            <a:spAutoFit/>
          </a:bodyPr>
          <a:lstStyle/>
          <a:p>
            <a:pPr marL="457200" lvl="0" indent="-457200" algn="just" fontAlgn="base">
              <a:lnSpc>
                <a:spcPct val="150000"/>
              </a:lnSpc>
              <a:spcBef>
                <a:spcPct val="0"/>
              </a:spcBef>
              <a:spcAft>
                <a:spcPts val="1200"/>
              </a:spcAft>
              <a:buFont typeface="Arial" panose="020B0604020202020204" pitchFamily="34" charset="0"/>
              <a:buChar char="•"/>
              <a:defRPr/>
            </a:pPr>
            <a:r>
              <a:rPr lang="en-US" sz="2400" kern="0" dirty="0">
                <a:solidFill>
                  <a:srgbClr val="000000"/>
                </a:solidFill>
              </a:rPr>
              <a:t>Avoid personal attacks</a:t>
            </a:r>
          </a:p>
          <a:p>
            <a:pPr marL="457200" lvl="0" indent="-457200" algn="just" fontAlgn="base">
              <a:lnSpc>
                <a:spcPct val="150000"/>
              </a:lnSpc>
              <a:spcBef>
                <a:spcPct val="0"/>
              </a:spcBef>
              <a:spcAft>
                <a:spcPts val="1200"/>
              </a:spcAft>
              <a:buFont typeface="Arial" panose="020B0604020202020204" pitchFamily="34" charset="0"/>
              <a:buChar char="•"/>
              <a:defRPr/>
            </a:pPr>
            <a:r>
              <a:rPr lang="en-US" sz="2400" kern="0" dirty="0">
                <a:solidFill>
                  <a:srgbClr val="000000"/>
                </a:solidFill>
              </a:rPr>
              <a:t>Stay focused on the original topic</a:t>
            </a:r>
          </a:p>
          <a:p>
            <a:pPr marL="457200" lvl="0" indent="-457200" algn="just" fontAlgn="base">
              <a:lnSpc>
                <a:spcPct val="150000"/>
              </a:lnSpc>
              <a:spcBef>
                <a:spcPct val="0"/>
              </a:spcBef>
              <a:spcAft>
                <a:spcPts val="1200"/>
              </a:spcAft>
              <a:buFont typeface="Arial" panose="020B0604020202020204" pitchFamily="34" charset="0"/>
              <a:buChar char="•"/>
              <a:defRPr/>
            </a:pPr>
            <a:r>
              <a:rPr lang="en-US" sz="2400" kern="0" dirty="0">
                <a:solidFill>
                  <a:srgbClr val="000000"/>
                </a:solidFill>
              </a:rPr>
              <a:t>Do not present opinions as facts</a:t>
            </a:r>
          </a:p>
          <a:p>
            <a:pPr marL="457200" lvl="0" indent="-457200" algn="just" fontAlgn="base">
              <a:lnSpc>
                <a:spcPct val="150000"/>
              </a:lnSpc>
              <a:spcBef>
                <a:spcPct val="0"/>
              </a:spcBef>
              <a:spcAft>
                <a:spcPts val="1200"/>
              </a:spcAft>
              <a:buFont typeface="Arial" panose="020B0604020202020204" pitchFamily="34" charset="0"/>
              <a:buChar char="•"/>
              <a:defRPr/>
            </a:pPr>
            <a:r>
              <a:rPr lang="en-US" sz="2400" kern="0" dirty="0">
                <a:solidFill>
                  <a:srgbClr val="000000"/>
                </a:solidFill>
              </a:rPr>
              <a:t>Use good grammar and punctuation</a:t>
            </a:r>
          </a:p>
          <a:p>
            <a:pPr marL="457200" lvl="0" indent="-457200" algn="just" fontAlgn="base">
              <a:lnSpc>
                <a:spcPct val="150000"/>
              </a:lnSpc>
              <a:spcBef>
                <a:spcPct val="0"/>
              </a:spcBef>
              <a:spcAft>
                <a:spcPts val="1200"/>
              </a:spcAft>
              <a:buFont typeface="Arial" panose="020B0604020202020204" pitchFamily="34" charset="0"/>
              <a:buChar char="•"/>
              <a:defRPr/>
            </a:pPr>
            <a:r>
              <a:rPr lang="en-US" sz="2400" kern="0" dirty="0">
                <a:solidFill>
                  <a:srgbClr val="000000"/>
                </a:solidFill>
              </a:rPr>
              <a:t>Use updated virus protection</a:t>
            </a:r>
          </a:p>
          <a:p>
            <a:pPr marL="457200" lvl="0" indent="-457200" algn="just" fontAlgn="base">
              <a:lnSpc>
                <a:spcPct val="150000"/>
              </a:lnSpc>
              <a:spcBef>
                <a:spcPct val="0"/>
              </a:spcBef>
              <a:spcAft>
                <a:spcPts val="1200"/>
              </a:spcAft>
              <a:buFont typeface="Arial" panose="020B0604020202020204" pitchFamily="34" charset="0"/>
              <a:buChar char="•"/>
              <a:defRPr/>
            </a:pPr>
            <a:r>
              <a:rPr lang="en-US" sz="2400" kern="0" dirty="0">
                <a:solidFill>
                  <a:srgbClr val="000000"/>
                </a:solidFill>
              </a:rPr>
              <a:t>Ask permission before chatting</a:t>
            </a:r>
          </a:p>
        </p:txBody>
      </p:sp>
      <p:sp>
        <p:nvSpPr>
          <p:cNvPr id="10" name="TextBox 9">
            <a:extLst>
              <a:ext uri="{FF2B5EF4-FFF2-40B4-BE49-F238E27FC236}">
                <a16:creationId xmlns:a16="http://schemas.microsoft.com/office/drawing/2014/main" id="{5A822845-A67E-180E-E91A-535EE0C7664B}"/>
              </a:ext>
            </a:extLst>
          </p:cNvPr>
          <p:cNvSpPr txBox="1"/>
          <p:nvPr/>
        </p:nvSpPr>
        <p:spPr>
          <a:xfrm>
            <a:off x="6595202" y="2228043"/>
            <a:ext cx="4750781" cy="3801041"/>
          </a:xfrm>
          <a:prstGeom prst="rect">
            <a:avLst/>
          </a:prstGeom>
          <a:noFill/>
        </p:spPr>
        <p:txBody>
          <a:bodyPr wrap="square">
            <a:spAutoFit/>
          </a:bodyPr>
          <a:lstStyle/>
          <a:p>
            <a:pPr marL="457200" lvl="0" indent="-457200" algn="justLow" rtl="1" fontAlgn="base">
              <a:lnSpc>
                <a:spcPct val="150000"/>
              </a:lnSpc>
              <a:spcBef>
                <a:spcPct val="0"/>
              </a:spcBef>
              <a:spcAft>
                <a:spcPts val="600"/>
              </a:spcAft>
              <a:buFont typeface="Arial" panose="020B0604020202020204" pitchFamily="34" charset="0"/>
              <a:buChar char="•"/>
              <a:defRPr/>
            </a:pPr>
            <a:r>
              <a:rPr lang="ar-EG" sz="2400" kern="0" dirty="0"/>
              <a:t>تجنب الهجمات </a:t>
            </a:r>
            <a:r>
              <a:rPr lang="ar-EG" sz="2400" kern="0" dirty="0" smtClean="0"/>
              <a:t>الشخصية.</a:t>
            </a:r>
            <a:endParaRPr lang="ar-EG" sz="2400" kern="0" dirty="0" smtClean="0"/>
          </a:p>
          <a:p>
            <a:pPr marL="457200" lvl="0" indent="-457200" algn="justLow" rtl="1" fontAlgn="base">
              <a:lnSpc>
                <a:spcPct val="150000"/>
              </a:lnSpc>
              <a:spcBef>
                <a:spcPct val="0"/>
              </a:spcBef>
              <a:spcAft>
                <a:spcPts val="600"/>
              </a:spcAft>
              <a:buFont typeface="Arial" panose="020B0604020202020204" pitchFamily="34" charset="0"/>
              <a:buChar char="•"/>
              <a:defRPr/>
            </a:pPr>
            <a:r>
              <a:rPr lang="ar-EG" sz="2400" kern="0" dirty="0"/>
              <a:t>ابقى مركزا على الموضوع </a:t>
            </a:r>
            <a:r>
              <a:rPr lang="ar-EG" sz="2400" kern="0" dirty="0" smtClean="0"/>
              <a:t>الأصلي.</a:t>
            </a:r>
            <a:endParaRPr lang="ar-EG" sz="2400" kern="0" dirty="0" smtClean="0"/>
          </a:p>
          <a:p>
            <a:pPr marL="457200" lvl="0" indent="-457200" algn="justLow" rtl="1" fontAlgn="base">
              <a:lnSpc>
                <a:spcPct val="150000"/>
              </a:lnSpc>
              <a:spcBef>
                <a:spcPct val="0"/>
              </a:spcBef>
              <a:spcAft>
                <a:spcPts val="600"/>
              </a:spcAft>
              <a:buFont typeface="Arial" panose="020B0604020202020204" pitchFamily="34" charset="0"/>
              <a:buChar char="•"/>
              <a:defRPr/>
            </a:pPr>
            <a:r>
              <a:rPr lang="ar-EG" sz="2400" kern="0" dirty="0" smtClean="0"/>
              <a:t>لا </a:t>
            </a:r>
            <a:r>
              <a:rPr lang="ar-EG" sz="2400" kern="0" dirty="0"/>
              <a:t>تُقدّم الآراء </a:t>
            </a:r>
            <a:r>
              <a:rPr lang="ar-EG" sz="2400" kern="0" dirty="0" smtClean="0"/>
              <a:t>على أنها حقائق.</a:t>
            </a:r>
            <a:endParaRPr lang="ar-EG" sz="2400" kern="0" dirty="0" smtClean="0"/>
          </a:p>
          <a:p>
            <a:pPr marL="457200" lvl="0" indent="-457200" algn="justLow" rtl="1" fontAlgn="base">
              <a:lnSpc>
                <a:spcPct val="150000"/>
              </a:lnSpc>
              <a:spcBef>
                <a:spcPct val="0"/>
              </a:spcBef>
              <a:spcAft>
                <a:spcPts val="600"/>
              </a:spcAft>
              <a:buFont typeface="Arial" panose="020B0604020202020204" pitchFamily="34" charset="0"/>
              <a:buChar char="•"/>
              <a:defRPr/>
            </a:pPr>
            <a:r>
              <a:rPr lang="ar-EG" sz="2400" kern="0" dirty="0" smtClean="0"/>
              <a:t>استخدم </a:t>
            </a:r>
            <a:r>
              <a:rPr lang="ar-EG" sz="2400" kern="0" dirty="0"/>
              <a:t>قواعد نحوية وعلامات ترقيم </a:t>
            </a:r>
            <a:r>
              <a:rPr lang="ar-EG" sz="2400" kern="0" dirty="0" smtClean="0"/>
              <a:t>جيدة.</a:t>
            </a:r>
            <a:endParaRPr lang="ar-EG" sz="2400" kern="0" dirty="0" smtClean="0"/>
          </a:p>
          <a:p>
            <a:pPr marL="457200" lvl="0" indent="-457200" algn="justLow" rtl="1" fontAlgn="base">
              <a:lnSpc>
                <a:spcPct val="150000"/>
              </a:lnSpc>
              <a:spcBef>
                <a:spcPct val="0"/>
              </a:spcBef>
              <a:spcAft>
                <a:spcPts val="600"/>
              </a:spcAft>
              <a:buFont typeface="Arial" panose="020B0604020202020204" pitchFamily="34" charset="0"/>
              <a:buChar char="•"/>
              <a:defRPr/>
            </a:pPr>
            <a:r>
              <a:rPr lang="ar-EG" sz="2400" kern="0" dirty="0" smtClean="0"/>
              <a:t>استخدم </a:t>
            </a:r>
            <a:r>
              <a:rPr lang="ar-EG" sz="2400" kern="0" dirty="0"/>
              <a:t>برامج حماية من الفيروسات </a:t>
            </a:r>
            <a:r>
              <a:rPr lang="ar-EG" sz="2400" kern="0" dirty="0" smtClean="0"/>
              <a:t>مُحدّثة</a:t>
            </a:r>
          </a:p>
          <a:p>
            <a:pPr marL="457200" lvl="0" indent="-457200" algn="justLow" rtl="1" fontAlgn="base">
              <a:lnSpc>
                <a:spcPct val="150000"/>
              </a:lnSpc>
              <a:spcBef>
                <a:spcPct val="0"/>
              </a:spcBef>
              <a:spcAft>
                <a:spcPts val="600"/>
              </a:spcAft>
              <a:buFont typeface="Arial" panose="020B0604020202020204" pitchFamily="34" charset="0"/>
              <a:buChar char="•"/>
              <a:defRPr/>
            </a:pPr>
            <a:r>
              <a:rPr lang="ar-EG" sz="2400" kern="0" dirty="0" smtClean="0"/>
              <a:t>اطلب </a:t>
            </a:r>
            <a:r>
              <a:rPr lang="ar-EG" sz="2400" kern="0" dirty="0"/>
              <a:t>الإذن قبل الدردشة</a:t>
            </a:r>
            <a:endParaRPr lang="en-US" sz="2400" kern="0" dirty="0" smtClean="0"/>
          </a:p>
        </p:txBody>
      </p:sp>
    </p:spTree>
    <p:extLst>
      <p:ext uri="{BB962C8B-B14F-4D97-AF65-F5344CB8AC3E}">
        <p14:creationId xmlns:p14="http://schemas.microsoft.com/office/powerpoint/2010/main" val="4142037709"/>
      </p:ext>
    </p:extLst>
  </p:cSld>
  <p:clrMapOvr>
    <a:masterClrMapping/>
  </p:clrMapOvr>
  <p:transition spd="slow">
    <p:comb/>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888443"/>
            <a:ext cx="7327538"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Communicating Online</a:t>
            </a:r>
          </a:p>
          <a:p>
            <a:r>
              <a:rPr lang="ar-EG" sz="2400" b="1" dirty="0">
                <a:solidFill>
                  <a:srgbClr val="00B0F0"/>
                </a:solidFill>
                <a:latin typeface="Alexandria" charset="0"/>
                <a:cs typeface="Alexandria" charset="0"/>
              </a:rPr>
              <a:t>التواصل عبر الإنترنت</a:t>
            </a:r>
            <a:endParaRPr lang="en-US" sz="2400" b="1" dirty="0">
              <a:solidFill>
                <a:srgbClr val="00B0F0"/>
              </a:solidFill>
              <a:latin typeface="Alexandria" charset="0"/>
              <a:cs typeface="Alexandria" charset="0"/>
            </a:endParaRPr>
          </a:p>
        </p:txBody>
      </p:sp>
      <p:sp>
        <p:nvSpPr>
          <p:cNvPr id="24" name="TextBox 23">
            <a:extLst>
              <a:ext uri="{FF2B5EF4-FFF2-40B4-BE49-F238E27FC236}">
                <a16:creationId xmlns:a16="http://schemas.microsoft.com/office/drawing/2014/main" id="{5A822845-A67E-180E-E91A-535EE0C7664B}"/>
              </a:ext>
            </a:extLst>
          </p:cNvPr>
          <p:cNvSpPr txBox="1"/>
          <p:nvPr/>
        </p:nvSpPr>
        <p:spPr>
          <a:xfrm>
            <a:off x="942310" y="2188079"/>
            <a:ext cx="5327862" cy="4128502"/>
          </a:xfrm>
          <a:prstGeom prst="rect">
            <a:avLst/>
          </a:prstGeom>
          <a:noFill/>
        </p:spPr>
        <p:txBody>
          <a:bodyPr wrap="square">
            <a:spAutoFit/>
          </a:bodyPr>
          <a:lstStyle/>
          <a:p>
            <a:pPr marL="457200" lvl="0" indent="-457200" algn="just" fontAlgn="base">
              <a:lnSpc>
                <a:spcPct val="150000"/>
              </a:lnSpc>
              <a:spcBef>
                <a:spcPct val="0"/>
              </a:spcBef>
              <a:spcAft>
                <a:spcPts val="1200"/>
              </a:spcAft>
              <a:buFont typeface="Arial" panose="020B0604020202020204" pitchFamily="34" charset="0"/>
              <a:buChar char="•"/>
              <a:defRPr/>
            </a:pPr>
            <a:r>
              <a:rPr lang="en-US" sz="2400" kern="0" dirty="0">
                <a:solidFill>
                  <a:srgbClr val="000000"/>
                </a:solidFill>
              </a:rPr>
              <a:t>Control language and emotions</a:t>
            </a:r>
          </a:p>
          <a:p>
            <a:pPr marL="457200" lvl="0" indent="-457200" algn="just" fontAlgn="base">
              <a:lnSpc>
                <a:spcPct val="150000"/>
              </a:lnSpc>
              <a:spcBef>
                <a:spcPct val="0"/>
              </a:spcBef>
              <a:spcAft>
                <a:spcPts val="1200"/>
              </a:spcAft>
              <a:buFont typeface="Arial" panose="020B0604020202020204" pitchFamily="34" charset="0"/>
              <a:buChar char="•"/>
              <a:defRPr/>
            </a:pPr>
            <a:r>
              <a:rPr lang="en-US" sz="2400" kern="0" dirty="0">
                <a:solidFill>
                  <a:srgbClr val="000000"/>
                </a:solidFill>
              </a:rPr>
              <a:t>Avoid multitasking and IM</a:t>
            </a:r>
          </a:p>
          <a:p>
            <a:pPr marL="457200" lvl="0" indent="-457200" algn="just" fontAlgn="base">
              <a:lnSpc>
                <a:spcPct val="150000"/>
              </a:lnSpc>
              <a:spcBef>
                <a:spcPct val="0"/>
              </a:spcBef>
              <a:spcAft>
                <a:spcPts val="1200"/>
              </a:spcAft>
              <a:buFont typeface="Arial" panose="020B0604020202020204" pitchFamily="34" charset="0"/>
              <a:buChar char="•"/>
              <a:defRPr/>
            </a:pPr>
            <a:r>
              <a:rPr lang="en-US" sz="2400" kern="0" dirty="0">
                <a:solidFill>
                  <a:srgbClr val="000000"/>
                </a:solidFill>
              </a:rPr>
              <a:t>Never assume privacy</a:t>
            </a:r>
          </a:p>
          <a:p>
            <a:pPr marL="457200" lvl="0" indent="-457200" algn="just" fontAlgn="base">
              <a:lnSpc>
                <a:spcPct val="150000"/>
              </a:lnSpc>
              <a:spcBef>
                <a:spcPct val="0"/>
              </a:spcBef>
              <a:spcAft>
                <a:spcPts val="1200"/>
              </a:spcAft>
              <a:buFont typeface="Arial" panose="020B0604020202020204" pitchFamily="34" charset="0"/>
              <a:buChar char="•"/>
              <a:defRPr/>
            </a:pPr>
            <a:r>
              <a:rPr lang="en-US" sz="2400" kern="0" dirty="0">
                <a:solidFill>
                  <a:srgbClr val="000000"/>
                </a:solidFill>
              </a:rPr>
              <a:t>Avoid “reply all” in email</a:t>
            </a:r>
          </a:p>
          <a:p>
            <a:pPr marL="457200" lvl="0" indent="-457200" algn="just" fontAlgn="base">
              <a:lnSpc>
                <a:spcPct val="150000"/>
              </a:lnSpc>
              <a:spcBef>
                <a:spcPct val="0"/>
              </a:spcBef>
              <a:spcAft>
                <a:spcPts val="1200"/>
              </a:spcAft>
              <a:buFont typeface="Arial" panose="020B0604020202020204" pitchFamily="34" charset="0"/>
              <a:buChar char="•"/>
              <a:defRPr/>
            </a:pPr>
            <a:r>
              <a:rPr lang="en-US" sz="2400" kern="0" dirty="0">
                <a:solidFill>
                  <a:srgbClr val="000000"/>
                </a:solidFill>
              </a:rPr>
              <a:t>Do not waste other people’s time</a:t>
            </a:r>
          </a:p>
          <a:p>
            <a:pPr marL="457200" lvl="0" indent="-457200" algn="just" fontAlgn="base">
              <a:lnSpc>
                <a:spcPct val="150000"/>
              </a:lnSpc>
              <a:spcBef>
                <a:spcPct val="0"/>
              </a:spcBef>
              <a:spcAft>
                <a:spcPts val="1200"/>
              </a:spcAft>
              <a:buFont typeface="Arial" panose="020B0604020202020204" pitchFamily="34" charset="0"/>
              <a:buChar char="•"/>
              <a:defRPr/>
            </a:pPr>
            <a:r>
              <a:rPr lang="en-US" sz="2400" kern="0" dirty="0">
                <a:solidFill>
                  <a:srgbClr val="000000"/>
                </a:solidFill>
              </a:rPr>
              <a:t>Respect boundaries</a:t>
            </a:r>
          </a:p>
        </p:txBody>
      </p:sp>
      <p:sp>
        <p:nvSpPr>
          <p:cNvPr id="10" name="TextBox 9">
            <a:extLst>
              <a:ext uri="{FF2B5EF4-FFF2-40B4-BE49-F238E27FC236}">
                <a16:creationId xmlns:a16="http://schemas.microsoft.com/office/drawing/2014/main" id="{5A822845-A67E-180E-E91A-535EE0C7664B}"/>
              </a:ext>
            </a:extLst>
          </p:cNvPr>
          <p:cNvSpPr txBox="1"/>
          <p:nvPr/>
        </p:nvSpPr>
        <p:spPr>
          <a:xfrm>
            <a:off x="6595202" y="2228043"/>
            <a:ext cx="4750781" cy="4355038"/>
          </a:xfrm>
          <a:prstGeom prst="rect">
            <a:avLst/>
          </a:prstGeom>
          <a:noFill/>
        </p:spPr>
        <p:txBody>
          <a:bodyPr wrap="square">
            <a:spAutoFit/>
          </a:bodyPr>
          <a:lstStyle/>
          <a:p>
            <a:pPr marL="457200" lvl="0" indent="-457200" algn="justLow" rtl="1" fontAlgn="base">
              <a:lnSpc>
                <a:spcPct val="150000"/>
              </a:lnSpc>
              <a:spcBef>
                <a:spcPct val="0"/>
              </a:spcBef>
              <a:spcAft>
                <a:spcPts val="600"/>
              </a:spcAft>
              <a:buFont typeface="Arial" panose="020B0604020202020204" pitchFamily="34" charset="0"/>
              <a:buChar char="•"/>
              <a:defRPr/>
            </a:pPr>
            <a:r>
              <a:rPr lang="ar-EG" sz="2400" kern="0" dirty="0"/>
              <a:t>التحكم في اللغة </a:t>
            </a:r>
            <a:r>
              <a:rPr lang="ar-EG" sz="2400" kern="0" dirty="0" smtClean="0"/>
              <a:t>والعواطف</a:t>
            </a:r>
          </a:p>
          <a:p>
            <a:pPr marL="457200" lvl="0" indent="-457200" algn="justLow" rtl="1" fontAlgn="base">
              <a:lnSpc>
                <a:spcPct val="150000"/>
              </a:lnSpc>
              <a:spcBef>
                <a:spcPct val="0"/>
              </a:spcBef>
              <a:spcAft>
                <a:spcPts val="600"/>
              </a:spcAft>
              <a:buFont typeface="Arial" panose="020B0604020202020204" pitchFamily="34" charset="0"/>
              <a:buChar char="•"/>
              <a:defRPr/>
            </a:pPr>
            <a:r>
              <a:rPr lang="ar-EG" sz="2400" kern="0" dirty="0"/>
              <a:t>تجنب تعدد المهام والرسائل </a:t>
            </a:r>
            <a:r>
              <a:rPr lang="ar-EG" sz="2400" kern="0" dirty="0" smtClean="0"/>
              <a:t>الفورية</a:t>
            </a:r>
          </a:p>
          <a:p>
            <a:pPr marL="457200" lvl="0" indent="-457200" algn="justLow" rtl="1" fontAlgn="base">
              <a:lnSpc>
                <a:spcPct val="150000"/>
              </a:lnSpc>
              <a:spcBef>
                <a:spcPct val="0"/>
              </a:spcBef>
              <a:spcAft>
                <a:spcPts val="600"/>
              </a:spcAft>
              <a:buFont typeface="Arial" panose="020B0604020202020204" pitchFamily="34" charset="0"/>
              <a:buChar char="•"/>
              <a:defRPr/>
            </a:pPr>
            <a:r>
              <a:rPr lang="ar-EG" sz="2400" kern="0" dirty="0"/>
              <a:t>لا تفترض الخصوصية </a:t>
            </a:r>
            <a:r>
              <a:rPr lang="ar-EG" sz="2400" kern="0" dirty="0" smtClean="0"/>
              <a:t>أبدًا</a:t>
            </a:r>
          </a:p>
          <a:p>
            <a:pPr marL="457200" lvl="0" indent="-457200" algn="justLow" rtl="1" fontAlgn="base">
              <a:lnSpc>
                <a:spcPct val="150000"/>
              </a:lnSpc>
              <a:spcBef>
                <a:spcPct val="0"/>
              </a:spcBef>
              <a:spcAft>
                <a:spcPts val="600"/>
              </a:spcAft>
              <a:buFont typeface="Arial" panose="020B0604020202020204" pitchFamily="34" charset="0"/>
              <a:buChar char="•"/>
              <a:defRPr/>
            </a:pPr>
            <a:r>
              <a:rPr lang="ar-EG" sz="2400" kern="0" dirty="0"/>
              <a:t>تجنب "الرد على الكل" في البريد </a:t>
            </a:r>
            <a:r>
              <a:rPr lang="ar-EG" sz="2400" kern="0" dirty="0" smtClean="0"/>
              <a:t>الإلكتروني</a:t>
            </a:r>
          </a:p>
          <a:p>
            <a:pPr marL="457200" lvl="0" indent="-457200" algn="justLow" rtl="1" fontAlgn="base">
              <a:lnSpc>
                <a:spcPct val="150000"/>
              </a:lnSpc>
              <a:spcBef>
                <a:spcPct val="0"/>
              </a:spcBef>
              <a:spcAft>
                <a:spcPts val="600"/>
              </a:spcAft>
              <a:buFont typeface="Arial" panose="020B0604020202020204" pitchFamily="34" charset="0"/>
              <a:buChar char="•"/>
              <a:defRPr/>
            </a:pPr>
            <a:r>
              <a:rPr lang="ar-EG" sz="2400" kern="0" dirty="0"/>
              <a:t>لا تضيع وقت </a:t>
            </a:r>
            <a:r>
              <a:rPr lang="ar-EG" sz="2400" kern="0" dirty="0" smtClean="0"/>
              <a:t>الآخرين</a:t>
            </a:r>
          </a:p>
          <a:p>
            <a:pPr marL="457200" lvl="0" indent="-457200" algn="justLow" rtl="1" fontAlgn="base">
              <a:lnSpc>
                <a:spcPct val="150000"/>
              </a:lnSpc>
              <a:spcBef>
                <a:spcPct val="0"/>
              </a:spcBef>
              <a:spcAft>
                <a:spcPts val="600"/>
              </a:spcAft>
              <a:buFont typeface="Arial" panose="020B0604020202020204" pitchFamily="34" charset="0"/>
              <a:buChar char="•"/>
              <a:defRPr/>
            </a:pPr>
            <a:r>
              <a:rPr lang="ar-EG" sz="2400" kern="0" dirty="0"/>
              <a:t>احترم الحدود</a:t>
            </a:r>
            <a:endParaRPr lang="en-US" sz="2400" kern="0" dirty="0" smtClean="0"/>
          </a:p>
        </p:txBody>
      </p:sp>
    </p:spTree>
    <p:extLst>
      <p:ext uri="{BB962C8B-B14F-4D97-AF65-F5344CB8AC3E}">
        <p14:creationId xmlns:p14="http://schemas.microsoft.com/office/powerpoint/2010/main" val="202228073"/>
      </p:ext>
    </p:extLst>
  </p:cSld>
  <p:clrMapOvr>
    <a:masterClrMapping/>
  </p:clrMapOvr>
  <p:transition spd="slow">
    <p:comb/>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888443"/>
            <a:ext cx="7327538"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Learning objectives </a:t>
            </a:r>
          </a:p>
          <a:p>
            <a:r>
              <a:rPr lang="ar-EG" sz="2400" b="1" dirty="0">
                <a:solidFill>
                  <a:srgbClr val="00B0F0"/>
                </a:solidFill>
                <a:latin typeface="Alexandria" charset="0"/>
                <a:cs typeface="Alexandria" charset="0"/>
              </a:rPr>
              <a:t>أهداف التعلّم</a:t>
            </a:r>
            <a:endParaRPr lang="en-US" sz="2400" b="1" dirty="0">
              <a:solidFill>
                <a:srgbClr val="00B0F0"/>
              </a:solidFill>
              <a:latin typeface="Alexandria" charset="0"/>
              <a:cs typeface="Alexandria" charset="0"/>
            </a:endParaRPr>
          </a:p>
        </p:txBody>
      </p:sp>
      <p:sp>
        <p:nvSpPr>
          <p:cNvPr id="11" name="Content Placeholder 2">
            <a:extLst>
              <a:ext uri="{FF2B5EF4-FFF2-40B4-BE49-F238E27FC236}">
                <a16:creationId xmlns:a16="http://schemas.microsoft.com/office/drawing/2014/main" id="{78ECE995-CFA5-7E11-E4B7-6158CE741D50}"/>
              </a:ext>
            </a:extLst>
          </p:cNvPr>
          <p:cNvSpPr txBox="1">
            <a:spLocks/>
          </p:cNvSpPr>
          <p:nvPr/>
        </p:nvSpPr>
        <p:spPr bwMode="auto">
          <a:xfrm>
            <a:off x="943949" y="2227366"/>
            <a:ext cx="6222983" cy="4259896"/>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lvl="0">
              <a:lnSpc>
                <a:spcPct val="150000"/>
              </a:lnSpc>
              <a:spcBef>
                <a:spcPts val="0"/>
              </a:spcBef>
              <a:spcAft>
                <a:spcPts val="0"/>
              </a:spcAft>
              <a:buFont typeface="Wingdings" panose="05000000000000000000" pitchFamily="2" charset="2"/>
              <a:buChar char="q"/>
              <a:defRPr/>
            </a:pPr>
            <a:r>
              <a:rPr lang="en-US" sz="2300" b="0" kern="0" dirty="0">
                <a:solidFill>
                  <a:srgbClr val="000000"/>
                </a:solidFill>
                <a:latin typeface="Arial"/>
              </a:rPr>
              <a:t>Categories of Nonverbal </a:t>
            </a:r>
            <a:r>
              <a:rPr lang="en-US" sz="2300" b="0" kern="0" dirty="0" smtClean="0">
                <a:solidFill>
                  <a:srgbClr val="000000"/>
                </a:solidFill>
                <a:latin typeface="Arial"/>
              </a:rPr>
              <a:t>Communication.</a:t>
            </a:r>
            <a:endParaRPr lang="en-US" sz="2300" b="0" kern="0" dirty="0">
              <a:solidFill>
                <a:srgbClr val="000000"/>
              </a:solidFill>
              <a:latin typeface="Arial"/>
            </a:endParaRPr>
          </a:p>
          <a:p>
            <a:pPr lvl="0">
              <a:lnSpc>
                <a:spcPct val="150000"/>
              </a:lnSpc>
              <a:spcBef>
                <a:spcPts val="0"/>
              </a:spcBef>
              <a:spcAft>
                <a:spcPts val="0"/>
              </a:spcAft>
              <a:buFont typeface="Wingdings" panose="05000000000000000000" pitchFamily="2" charset="2"/>
              <a:buChar char="q"/>
              <a:defRPr/>
            </a:pPr>
            <a:r>
              <a:rPr lang="en-US" sz="2300" b="0" kern="0" dirty="0">
                <a:solidFill>
                  <a:srgbClr val="000000"/>
                </a:solidFill>
                <a:latin typeface="Arial"/>
              </a:rPr>
              <a:t>Identify nonverbal signals.  </a:t>
            </a:r>
          </a:p>
          <a:p>
            <a:pPr lvl="0">
              <a:lnSpc>
                <a:spcPct val="150000"/>
              </a:lnSpc>
              <a:spcBef>
                <a:spcPts val="0"/>
              </a:spcBef>
              <a:spcAft>
                <a:spcPts val="0"/>
              </a:spcAft>
              <a:buFont typeface="Wingdings" panose="05000000000000000000" pitchFamily="2" charset="2"/>
              <a:buChar char="q"/>
              <a:defRPr/>
            </a:pPr>
            <a:r>
              <a:rPr lang="en-US" sz="2300" b="0" kern="0" dirty="0">
                <a:solidFill>
                  <a:srgbClr val="000000"/>
                </a:solidFill>
                <a:latin typeface="Arial"/>
              </a:rPr>
              <a:t>Gestures and </a:t>
            </a:r>
            <a:r>
              <a:rPr lang="en-US" sz="2300" b="0" kern="0" dirty="0" smtClean="0">
                <a:solidFill>
                  <a:srgbClr val="000000"/>
                </a:solidFill>
                <a:latin typeface="Arial"/>
              </a:rPr>
              <a:t>postures.</a:t>
            </a:r>
            <a:endParaRPr lang="en-US" sz="2300" b="0" kern="0" dirty="0">
              <a:solidFill>
                <a:srgbClr val="000000"/>
              </a:solidFill>
              <a:latin typeface="Arial"/>
            </a:endParaRPr>
          </a:p>
          <a:p>
            <a:pPr lvl="0">
              <a:lnSpc>
                <a:spcPct val="150000"/>
              </a:lnSpc>
              <a:spcBef>
                <a:spcPts val="0"/>
              </a:spcBef>
              <a:spcAft>
                <a:spcPts val="0"/>
              </a:spcAft>
              <a:buFont typeface="Wingdings" panose="05000000000000000000" pitchFamily="2" charset="2"/>
              <a:buChar char="q"/>
              <a:defRPr/>
            </a:pPr>
            <a:r>
              <a:rPr lang="en-US" sz="2300" b="0" kern="0" dirty="0">
                <a:solidFill>
                  <a:srgbClr val="000000"/>
                </a:solidFill>
                <a:latin typeface="Arial"/>
              </a:rPr>
              <a:t>Misreading and </a:t>
            </a:r>
            <a:r>
              <a:rPr lang="en-US" sz="2300" b="0" kern="0" dirty="0" smtClean="0">
                <a:solidFill>
                  <a:srgbClr val="000000"/>
                </a:solidFill>
                <a:latin typeface="Arial"/>
              </a:rPr>
              <a:t>Faking.</a:t>
            </a:r>
            <a:endParaRPr lang="en-US" sz="2300" b="0" kern="0" dirty="0">
              <a:solidFill>
                <a:srgbClr val="000000"/>
              </a:solidFill>
              <a:latin typeface="Arial"/>
            </a:endParaRPr>
          </a:p>
          <a:p>
            <a:pPr lvl="0">
              <a:lnSpc>
                <a:spcPct val="150000"/>
              </a:lnSpc>
              <a:spcBef>
                <a:spcPts val="0"/>
              </a:spcBef>
              <a:spcAft>
                <a:spcPts val="0"/>
              </a:spcAft>
              <a:buFont typeface="Wingdings" panose="05000000000000000000" pitchFamily="2" charset="2"/>
              <a:buChar char="q"/>
              <a:defRPr/>
            </a:pPr>
            <a:r>
              <a:rPr lang="en-US" sz="2300" b="0" kern="0" dirty="0">
                <a:solidFill>
                  <a:srgbClr val="000000"/>
                </a:solidFill>
                <a:latin typeface="Arial"/>
              </a:rPr>
              <a:t>Developing Your Business Etiquette.</a:t>
            </a:r>
          </a:p>
          <a:p>
            <a:pPr lvl="0">
              <a:lnSpc>
                <a:spcPct val="150000"/>
              </a:lnSpc>
              <a:spcBef>
                <a:spcPts val="0"/>
              </a:spcBef>
              <a:spcAft>
                <a:spcPts val="0"/>
              </a:spcAft>
              <a:buFont typeface="Wingdings" panose="05000000000000000000" pitchFamily="2" charset="2"/>
              <a:buChar char="q"/>
              <a:defRPr/>
            </a:pPr>
            <a:r>
              <a:rPr lang="en-US" sz="2300" b="0" kern="0" dirty="0">
                <a:solidFill>
                  <a:srgbClr val="000000"/>
                </a:solidFill>
                <a:latin typeface="Arial"/>
              </a:rPr>
              <a:t>How to communicate online.</a:t>
            </a:r>
          </a:p>
          <a:p>
            <a:pPr lvl="0">
              <a:lnSpc>
                <a:spcPct val="150000"/>
              </a:lnSpc>
              <a:spcBef>
                <a:spcPts val="0"/>
              </a:spcBef>
              <a:spcAft>
                <a:spcPts val="0"/>
              </a:spcAft>
              <a:buFont typeface="Wingdings" panose="05000000000000000000" pitchFamily="2" charset="2"/>
              <a:buChar char="q"/>
              <a:defRPr/>
            </a:pPr>
            <a:r>
              <a:rPr lang="en-US" sz="2300" b="0" kern="0" dirty="0">
                <a:solidFill>
                  <a:srgbClr val="000000"/>
                </a:solidFill>
                <a:latin typeface="Arial"/>
              </a:rPr>
              <a:t>Business </a:t>
            </a:r>
            <a:r>
              <a:rPr lang="en-US" sz="2300" b="0" kern="0" dirty="0" smtClean="0">
                <a:solidFill>
                  <a:srgbClr val="000000"/>
                </a:solidFill>
                <a:latin typeface="Arial"/>
              </a:rPr>
              <a:t>Etiquette.</a:t>
            </a:r>
            <a:endParaRPr lang="en-US" sz="2300" b="0" kern="0" dirty="0">
              <a:solidFill>
                <a:srgbClr val="000000"/>
              </a:solidFill>
              <a:latin typeface="Arial"/>
            </a:endParaRPr>
          </a:p>
        </p:txBody>
      </p:sp>
      <p:sp>
        <p:nvSpPr>
          <p:cNvPr id="12" name="Rectangle 11"/>
          <p:cNvSpPr/>
          <p:nvPr/>
        </p:nvSpPr>
        <p:spPr>
          <a:xfrm>
            <a:off x="7166933" y="2227366"/>
            <a:ext cx="3951010" cy="3970318"/>
          </a:xfrm>
          <a:prstGeom prst="rect">
            <a:avLst/>
          </a:prstGeom>
        </p:spPr>
        <p:txBody>
          <a:bodyPr wrap="square">
            <a:spAutoFit/>
          </a:bodyPr>
          <a:lstStyle/>
          <a:p>
            <a:pPr marL="342900" indent="-342900" algn="r" rtl="1">
              <a:lnSpc>
                <a:spcPct val="150000"/>
              </a:lnSpc>
              <a:buFont typeface="Wingdings" panose="05000000000000000000" pitchFamily="2" charset="2"/>
              <a:buChar char="q"/>
            </a:pPr>
            <a:r>
              <a:rPr lang="ar-EG" sz="2400" dirty="0"/>
              <a:t>فئات التواصل غير </a:t>
            </a:r>
            <a:r>
              <a:rPr lang="ar-EG" sz="2400" dirty="0" smtClean="0"/>
              <a:t>اللفظي.</a:t>
            </a:r>
          </a:p>
          <a:p>
            <a:pPr marL="342900" indent="-342900" algn="r" rtl="1">
              <a:lnSpc>
                <a:spcPct val="150000"/>
              </a:lnSpc>
              <a:buFont typeface="Wingdings" panose="05000000000000000000" pitchFamily="2" charset="2"/>
              <a:buChar char="q"/>
            </a:pPr>
            <a:r>
              <a:rPr lang="ar-EG" sz="2400" dirty="0" smtClean="0"/>
              <a:t>تحديد </a:t>
            </a:r>
            <a:r>
              <a:rPr lang="ar-EG" sz="2400" dirty="0"/>
              <a:t>الإشارات غير اللفظية</a:t>
            </a:r>
            <a:r>
              <a:rPr lang="ar-EG" sz="2400" dirty="0" smtClean="0"/>
              <a:t>.</a:t>
            </a:r>
          </a:p>
          <a:p>
            <a:pPr marL="342900" indent="-342900" algn="r" rtl="1">
              <a:lnSpc>
                <a:spcPct val="150000"/>
              </a:lnSpc>
              <a:buFont typeface="Wingdings" panose="05000000000000000000" pitchFamily="2" charset="2"/>
              <a:buChar char="q"/>
            </a:pPr>
            <a:r>
              <a:rPr lang="ar-EG" sz="2400" dirty="0"/>
              <a:t>الإيماءات </a:t>
            </a:r>
            <a:r>
              <a:rPr lang="ar-EG" sz="2400" dirty="0" smtClean="0"/>
              <a:t>والمواقف.</a:t>
            </a:r>
          </a:p>
          <a:p>
            <a:pPr marL="342900" indent="-342900" algn="r" rtl="1">
              <a:lnSpc>
                <a:spcPct val="150000"/>
              </a:lnSpc>
              <a:buFont typeface="Wingdings" panose="05000000000000000000" pitchFamily="2" charset="2"/>
              <a:buChar char="q"/>
            </a:pPr>
            <a:r>
              <a:rPr lang="ar-EG" sz="2400" dirty="0" smtClean="0"/>
              <a:t>القراءة </a:t>
            </a:r>
            <a:r>
              <a:rPr lang="ar-EG" sz="2400" dirty="0"/>
              <a:t>الخاطئة </a:t>
            </a:r>
            <a:r>
              <a:rPr lang="ar-EG" sz="2400" dirty="0" smtClean="0"/>
              <a:t>والتزييف.</a:t>
            </a:r>
          </a:p>
          <a:p>
            <a:pPr marL="342900" indent="-342900" algn="r" rtl="1">
              <a:lnSpc>
                <a:spcPct val="150000"/>
              </a:lnSpc>
              <a:buFont typeface="Wingdings" panose="05000000000000000000" pitchFamily="2" charset="2"/>
              <a:buChar char="q"/>
            </a:pPr>
            <a:r>
              <a:rPr lang="ar-EG" sz="2400" dirty="0" smtClean="0"/>
              <a:t>تطوير </a:t>
            </a:r>
            <a:r>
              <a:rPr lang="ar-EG" sz="2400" dirty="0"/>
              <a:t>آداب العمل</a:t>
            </a:r>
            <a:r>
              <a:rPr lang="ar-EG" sz="2400" dirty="0" smtClean="0"/>
              <a:t>.</a:t>
            </a:r>
          </a:p>
          <a:p>
            <a:pPr marL="342900" indent="-342900" algn="r" rtl="1">
              <a:lnSpc>
                <a:spcPct val="150000"/>
              </a:lnSpc>
              <a:buFont typeface="Wingdings" panose="05000000000000000000" pitchFamily="2" charset="2"/>
              <a:buChar char="q"/>
            </a:pPr>
            <a:r>
              <a:rPr lang="ar-EG" sz="2400" dirty="0" smtClean="0"/>
              <a:t>كيفية </a:t>
            </a:r>
            <a:r>
              <a:rPr lang="ar-EG" sz="2400" dirty="0"/>
              <a:t>التواصل عبر الإنترنت</a:t>
            </a:r>
            <a:r>
              <a:rPr lang="ar-EG" sz="2400" dirty="0" smtClean="0"/>
              <a:t>.</a:t>
            </a:r>
          </a:p>
          <a:p>
            <a:pPr marL="342900" indent="-342900" algn="r" rtl="1">
              <a:lnSpc>
                <a:spcPct val="150000"/>
              </a:lnSpc>
              <a:buFont typeface="Wingdings" panose="05000000000000000000" pitchFamily="2" charset="2"/>
              <a:buChar char="q"/>
            </a:pPr>
            <a:r>
              <a:rPr lang="ar-EG" sz="2400" dirty="0" smtClean="0"/>
              <a:t>آداب </a:t>
            </a:r>
            <a:r>
              <a:rPr lang="ar-EG" sz="2400" dirty="0"/>
              <a:t>العمل.</a:t>
            </a:r>
          </a:p>
        </p:txBody>
      </p:sp>
    </p:spTree>
    <p:extLst>
      <p:ext uri="{BB962C8B-B14F-4D97-AF65-F5344CB8AC3E}">
        <p14:creationId xmlns:p14="http://schemas.microsoft.com/office/powerpoint/2010/main" val="81057321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xEl>
                                              <p:pRg st="1" end="1"/>
                                            </p:txEl>
                                          </p:spTgt>
                                        </p:tgtEl>
                                        <p:attrNameLst>
                                          <p:attrName>style.visibility</p:attrName>
                                        </p:attrNameLst>
                                      </p:cBhvr>
                                      <p:to>
                                        <p:strVal val="visible"/>
                                      </p:to>
                                    </p:set>
                                    <p:anim calcmode="lin" valueType="num">
                                      <p:cBhvr additive="base">
                                        <p:cTn id="13" dur="500" fill="hold"/>
                                        <p:tgtEl>
                                          <p:spTgt spid="11">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1">
                                            <p:txEl>
                                              <p:pRg st="2" end="2"/>
                                            </p:txEl>
                                          </p:spTgt>
                                        </p:tgtEl>
                                        <p:attrNameLst>
                                          <p:attrName>style.visibility</p:attrName>
                                        </p:attrNameLst>
                                      </p:cBhvr>
                                      <p:to>
                                        <p:strVal val="visible"/>
                                      </p:to>
                                    </p:set>
                                    <p:anim calcmode="lin" valueType="num">
                                      <p:cBhvr additive="base">
                                        <p:cTn id="19" dur="500" fill="hold"/>
                                        <p:tgtEl>
                                          <p:spTgt spid="11">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1">
                                            <p:txEl>
                                              <p:pRg st="3" end="3"/>
                                            </p:txEl>
                                          </p:spTgt>
                                        </p:tgtEl>
                                        <p:attrNameLst>
                                          <p:attrName>style.visibility</p:attrName>
                                        </p:attrNameLst>
                                      </p:cBhvr>
                                      <p:to>
                                        <p:strVal val="visible"/>
                                      </p:to>
                                    </p:set>
                                    <p:anim calcmode="lin" valueType="num">
                                      <p:cBhvr additive="base">
                                        <p:cTn id="25" dur="500" fill="hold"/>
                                        <p:tgtEl>
                                          <p:spTgt spid="11">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1">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1">
                                            <p:txEl>
                                              <p:pRg st="4" end="4"/>
                                            </p:txEl>
                                          </p:spTgt>
                                        </p:tgtEl>
                                        <p:attrNameLst>
                                          <p:attrName>style.visibility</p:attrName>
                                        </p:attrNameLst>
                                      </p:cBhvr>
                                      <p:to>
                                        <p:strVal val="visible"/>
                                      </p:to>
                                    </p:set>
                                    <p:anim calcmode="lin" valueType="num">
                                      <p:cBhvr additive="base">
                                        <p:cTn id="31" dur="500" fill="hold"/>
                                        <p:tgtEl>
                                          <p:spTgt spid="11">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1">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1">
                                            <p:txEl>
                                              <p:pRg st="5" end="5"/>
                                            </p:txEl>
                                          </p:spTgt>
                                        </p:tgtEl>
                                        <p:attrNameLst>
                                          <p:attrName>style.visibility</p:attrName>
                                        </p:attrNameLst>
                                      </p:cBhvr>
                                      <p:to>
                                        <p:strVal val="visible"/>
                                      </p:to>
                                    </p:set>
                                    <p:anim calcmode="lin" valueType="num">
                                      <p:cBhvr additive="base">
                                        <p:cTn id="37" dur="500" fill="hold"/>
                                        <p:tgtEl>
                                          <p:spTgt spid="11">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1">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11">
                                            <p:txEl>
                                              <p:pRg st="6" end="6"/>
                                            </p:txEl>
                                          </p:spTgt>
                                        </p:tgtEl>
                                        <p:attrNameLst>
                                          <p:attrName>style.visibility</p:attrName>
                                        </p:attrNameLst>
                                      </p:cBhvr>
                                      <p:to>
                                        <p:strVal val="visible"/>
                                      </p:to>
                                    </p:set>
                                    <p:anim calcmode="lin" valueType="num">
                                      <p:cBhvr additive="base">
                                        <p:cTn id="43" dur="500" fill="hold"/>
                                        <p:tgtEl>
                                          <p:spTgt spid="11">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11">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C42D9962-DE7B-4B04-88F5-574041A97D3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d13aca44-ef33-4cf4-9980-7f0b00e6eeb9"/>
    <ds:schemaRef ds:uri="http://purl.org/dc/terms/"/>
    <ds:schemaRef ds:uri="http://purl.org/dc/elements/1.1/"/>
    <ds:schemaRef ds:uri="http://schemas.microsoft.com/office/2006/documentManagement/types"/>
    <ds:schemaRef ds:uri="http://www.w3.org/XML/1998/namespace"/>
    <ds:schemaRef ds:uri="http://schemas.microsoft.com/office/2006/metadata/properties"/>
    <ds:schemaRef ds:uri="http://schemas.microsoft.com/office/infopath/2007/PartnerControls"/>
    <ds:schemaRef ds:uri="http://schemas.openxmlformats.org/package/2006/metadata/core-properties"/>
    <ds:schemaRef ds:uri="49100919-8a76-4266-be0c-7dc583902cb4"/>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1788</TotalTime>
  <Words>2830</Words>
  <Application>Microsoft Office PowerPoint</Application>
  <PresentationFormat>Widescreen</PresentationFormat>
  <Paragraphs>496</Paragraphs>
  <Slides>42</Slides>
  <Notes>3</Notes>
  <HiddenSlides>0</HiddenSlides>
  <MMClips>1</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42</vt:i4>
      </vt:variant>
    </vt:vector>
  </HeadingPairs>
  <TitlesOfParts>
    <vt:vector size="51" baseType="lpstr">
      <vt:lpstr>Alexandria</vt:lpstr>
      <vt:lpstr>Arial</vt:lpstr>
      <vt:lpstr>Calibri</vt:lpstr>
      <vt:lpstr>Calibri Light</vt:lpstr>
      <vt:lpstr>Roboto Light</vt:lpstr>
      <vt:lpstr>Tahoma</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ALFAGR</cp:lastModifiedBy>
  <cp:revision>287</cp:revision>
  <dcterms:created xsi:type="dcterms:W3CDTF">2023-04-29T09:08:00Z</dcterms:created>
  <dcterms:modified xsi:type="dcterms:W3CDTF">2025-03-14T01:34:59Z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