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5"/>
  </p:notesMasterIdLst>
  <p:sldIdLst>
    <p:sldId id="480" r:id="rId4"/>
    <p:sldId id="313" r:id="rId5"/>
    <p:sldId id="276" r:id="rId6"/>
    <p:sldId id="306" r:id="rId7"/>
    <p:sldId id="482" r:id="rId8"/>
    <p:sldId id="483" r:id="rId9"/>
    <p:sldId id="484" r:id="rId10"/>
    <p:sldId id="486" r:id="rId11"/>
    <p:sldId id="487" r:id="rId12"/>
    <p:sldId id="488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306"/>
            <p14:sldId id="482"/>
            <p14:sldId id="483"/>
            <p14:sldId id="484"/>
            <p14:sldId id="486"/>
            <p14:sldId id="487"/>
            <p14:sldId id="4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F3F248-D937-448B-FDDD-5B7B286CE78A}" v="33" dt="2024-01-23T13:49:42.3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8" d="100"/>
          <a:sy n="108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svg"/><Relationship Id="rId10" Type="http://schemas.openxmlformats.org/officeDocument/2006/relationships/image" Target="../media/image16.jp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84381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25059" y="2424037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introduces advanced programming skills and focuses on the core concepts of object-oriented 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covers topics in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and overview of programming paradigms. </a:t>
            </a:r>
            <a:endParaRPr lang="ar-E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Classes and objects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Inheritance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Polymorphism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Overloading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Overriding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Encapsulation and information hiding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Abstract classes and interfaces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Exception handling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introduces examples from practical applications to demonstrate how to 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large applications using Java as an example of OOP languages.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the student will be able to: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of writing object-oriented programs that combine functions and data. 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problem statement to develop a mental model of objects necessary to create a software 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architecture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Combine previously written code into larger programs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Translate abstract concepts into 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software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the object-oriented programming language to develop software, including programs utilizing multiple Class's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Plan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351331"/>
              </p:ext>
            </p:extLst>
          </p:nvPr>
        </p:nvGraphicFramePr>
        <p:xfrm>
          <a:off x="1216241" y="1485441"/>
          <a:ext cx="4776186" cy="427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224">
                  <a:extLst>
                    <a:ext uri="{9D8B030D-6E8A-4147-A177-3AD203B41FA5}">
                      <a16:colId xmlns:a16="http://schemas.microsoft.com/office/drawing/2014/main" val="474315490"/>
                    </a:ext>
                  </a:extLst>
                </a:gridCol>
                <a:gridCol w="3593962">
                  <a:extLst>
                    <a:ext uri="{9D8B030D-6E8A-4147-A177-3AD203B41FA5}">
                      <a16:colId xmlns:a16="http://schemas.microsoft.com/office/drawing/2014/main" val="1212421277"/>
                    </a:ext>
                  </a:extLst>
                </a:gridCol>
              </a:tblGrid>
              <a:tr h="311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Topics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14713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Orientation  week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25279367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Introduction to programming paradigms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97246320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Classes and objects 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13317724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Inheritance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76938548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Polymorphism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90818148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Method Overloading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02010618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Method Overriding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3380474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Encapsulation and information hiding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266304312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Abstract classes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72698383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Interfaces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604643749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Exception handling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44310560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Revision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93816797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Final Exams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674162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552017" y="4547797"/>
            <a:ext cx="4747323" cy="657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Java How to Program, Early Objects, Global Edition, 11th </a:t>
            </a: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edition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pearson.com/store/pmccommercewebservices/v2/medias/size-W370-A1030-00-26-00-A103000260091-A103000260091-Lrg.jpg?context=bWFzdGVyfGltYWdlc3wxNTg1MDd8aW1hZ2UvanBlZ3xzeXMtbWFzdGVyL2ltYWdlcy9oNzMvaDU4LzEyMzQ1OTg4MzE3MjE0L3NpemVfVzM3MF8vQTEwMzAvMDAvMjYvMDAvQTEwMzAwMDI2MDA5MS9BMTAzMDAwMjYwMDkxX0xyZy5qcGd8YWEyOWM4YmE5NDg0YTEzZTc3Y2IzNDE4ZWRlM2QxZDU0NzVlZDNjMWJhYjIyNDVjYzIxNzI0OGMwOGUwNTM2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344" y="1735170"/>
            <a:ext cx="2888610" cy="373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27399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calendar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854" y="1372851"/>
            <a:ext cx="4439390" cy="443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3256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Weekly calendar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854" y="1347629"/>
            <a:ext cx="3855396" cy="448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20157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Hours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089887" y="1495063"/>
            <a:ext cx="4609999" cy="502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Thursday,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9:00pm – 10:30pm</a:t>
            </a:r>
          </a:p>
          <a:p>
            <a:endParaRPr lang="en-US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16438" y="2467374"/>
            <a:ext cx="3756898" cy="2052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9018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7283" y="1397680"/>
            <a:ext cx="3901778" cy="24873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1151" y="4077907"/>
            <a:ext cx="1527910" cy="15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427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work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931" y="1397680"/>
            <a:ext cx="4481060" cy="448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2016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10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C2B5A54-95CA-45C6-9838-50CE3BB5F8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95F0AF6-1844-4E5C-BB05-9C1589DEAD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246</Words>
  <Application>Microsoft Office PowerPoint</Application>
  <PresentationFormat>Widescreen</PresentationFormat>
  <Paragraphs>77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EELU</cp:lastModifiedBy>
  <cp:revision>44</cp:revision>
  <dcterms:created xsi:type="dcterms:W3CDTF">2023-04-29T09:08:23Z</dcterms:created>
  <dcterms:modified xsi:type="dcterms:W3CDTF">2024-01-23T14:51:02Z</dcterms:modified>
</cp:coreProperties>
</file>