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7" r:id="rId1"/>
  </p:sldMasterIdLst>
  <p:notesMasterIdLst>
    <p:notesMasterId r:id="rId14"/>
  </p:notesMasterIdLst>
  <p:handoutMasterIdLst>
    <p:handoutMasterId r:id="rId15"/>
  </p:handoutMasterIdLst>
  <p:sldIdLst>
    <p:sldId id="363" r:id="rId2"/>
    <p:sldId id="369" r:id="rId3"/>
    <p:sldId id="364" r:id="rId4"/>
    <p:sldId id="365" r:id="rId5"/>
    <p:sldId id="366" r:id="rId6"/>
    <p:sldId id="371" r:id="rId7"/>
    <p:sldId id="367" r:id="rId8"/>
    <p:sldId id="373" r:id="rId9"/>
    <p:sldId id="374" r:id="rId10"/>
    <p:sldId id="379" r:id="rId11"/>
    <p:sldId id="376" r:id="rId12"/>
    <p:sldId id="29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87013" autoAdjust="0"/>
  </p:normalViewPr>
  <p:slideViewPr>
    <p:cSldViewPr>
      <p:cViewPr varScale="1">
        <p:scale>
          <a:sx n="59" d="100"/>
          <a:sy n="59" d="100"/>
        </p:scale>
        <p:origin x="1074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10/7/2022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10/7/2022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12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0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525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16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3047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39906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891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08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34345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61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3954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16313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0845573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9358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79091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1944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93427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7613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27099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10/7/2022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55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8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39" r:id="rId12"/>
    <p:sldLayoutId id="2147484040" r:id="rId13"/>
    <p:sldLayoutId id="2147484041" r:id="rId14"/>
    <p:sldLayoutId id="2147484042" r:id="rId15"/>
    <p:sldLayoutId id="2147484043" r:id="rId16"/>
    <p:sldLayoutId id="2147484044" r:id="rId17"/>
    <p:sldLayoutId id="2147484045" r:id="rId18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hyperlink" Target="https://www.scopus.com/authid/detail.uri?authorId=570003861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11" Type="http://schemas.openxmlformats.org/officeDocument/2006/relationships/hyperlink" Target="https://orcid.org/0000-0002-9021-3151" TargetMode="External"/><Relationship Id="rId5" Type="http://schemas.openxmlformats.org/officeDocument/2006/relationships/image" Target="../media/image8.emf"/><Relationship Id="rId10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image" Target="../media/image7.e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emf"/><Relationship Id="rId7" Type="http://schemas.openxmlformats.org/officeDocument/2006/relationships/image" Target="../media/image1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68558" y="609600"/>
            <a:ext cx="6952234" cy="279561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br>
              <a:rPr lang="en-US" sz="2400" dirty="0"/>
            </a:br>
            <a:r>
              <a:rPr lang="en-US" sz="5300" i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Cybersecurity Law, Policy, and Ethics</a:t>
            </a: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1800" dirty="0"/>
              <a:t>Master of Science in Cybersecurity </a:t>
            </a:r>
            <a:br>
              <a:rPr lang="en-US" sz="1800" dirty="0"/>
            </a:br>
            <a:br>
              <a:rPr lang="en-US" sz="1800" dirty="0"/>
            </a:br>
            <a:r>
              <a:rPr lang="en-US" sz="1800" dirty="0"/>
              <a:t>Orientation show</a:t>
            </a:r>
            <a:br>
              <a:rPr lang="en-US" sz="1800" dirty="0"/>
            </a:br>
            <a:r>
              <a:rPr lang="en-US" sz="1800" dirty="0" err="1"/>
              <a:t>عرض</a:t>
            </a:r>
            <a:r>
              <a:rPr lang="en-US" sz="1800" dirty="0"/>
              <a:t> </a:t>
            </a:r>
            <a:r>
              <a:rPr lang="en-US" sz="1800" dirty="0" err="1"/>
              <a:t>توجيهي</a:t>
            </a:r>
            <a:r>
              <a:rPr lang="en-US" sz="1800" dirty="0"/>
              <a:t> </a:t>
            </a:r>
            <a:endParaRPr lang="en-US" sz="2400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59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R="0"/>
            <a:r>
              <a:rPr lang="en-US" sz="4800" b="1" i="1" dirty="0">
                <a:solidFill>
                  <a:schemeClr val="tx1"/>
                </a:solidFill>
              </a:rPr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pPr marR="0"/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pPr marR="0"/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fld id="{7729AD7A-7DE9-4247-A582-BC235EEC0C3A}" type="slidenum">
              <a:rPr lang="en-US" smtClean="0">
                <a:solidFill>
                  <a:schemeClr val="bg2">
                    <a:lumMod val="50000"/>
                  </a:schemeClr>
                </a:solidFill>
                <a:latin typeface="+mn-lt"/>
                <a:cs typeface="+mn-cs"/>
              </a:rPr>
              <a:pPr defTabSz="914400">
                <a:spcAft>
                  <a:spcPts val="600"/>
                </a:spcAft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8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5892537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Kamal Alieyan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Jun. 2018.</a:t>
            </a:r>
            <a:endParaRPr lang="en-US" dirty="0"/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“Mu’tta University” / Jordan, Jun.2003.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erson in a suit&#10;&#10;Description automatically generated with medium confidence">
            <a:extLst>
              <a:ext uri="{FF2B5EF4-FFF2-40B4-BE49-F238E27FC236}">
                <a16:creationId xmlns:a16="http://schemas.microsoft.com/office/drawing/2014/main" id="{0DC3CD81-63EC-D34D-F037-FD12C9BC203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2480202"/>
            <a:ext cx="1616470" cy="1897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>
                <a:solidFill>
                  <a:srgbClr val="0B06D0"/>
                </a:solidFill>
              </a:rPr>
              <a:t>kamal@esu.ac.ae</a:t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(Monday at 9:00 PM) every week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54A293D-4DDC-4B1A-475A-49A577E74F60}"/>
              </a:ext>
            </a:extLst>
          </p:cNvPr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 Law, Policy and Ethics,  Dr. Kamal Alieyan, Summer 2022</a:t>
            </a: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CFED0DB-10B2-19F4-996A-B4A3796EF384}"/>
              </a:ext>
            </a:extLst>
          </p:cNvPr>
          <p:cNvSpPr txBox="1"/>
          <p:nvPr/>
        </p:nvSpPr>
        <p:spPr>
          <a:xfrm>
            <a:off x="2133600" y="2153690"/>
            <a:ext cx="7772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Hacking Essentials (EHE) is a security program covering the fundamental concepts of information security and ethical hacking.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CEB2AE-DE68-5CA5-7518-9A5CCC8F787F}"/>
              </a:ext>
            </a:extLst>
          </p:cNvPr>
          <p:cNvSpPr txBox="1"/>
          <p:nvPr/>
        </p:nvSpPr>
        <p:spPr>
          <a:xfrm>
            <a:off x="2285999" y="3733800"/>
            <a:ext cx="762000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equips students with the skills required to identify the increasing information security threats which reflect on the security posture of the organization and implement general security controls.</a:t>
            </a: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1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777832" y="1986160"/>
            <a:ext cx="10118286" cy="3347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69988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measures, inform the public that credentialed individuals meet or exceed the minimum standards, and reinforce ethical hacking as a unique and self-regulating profession.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983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45B6B5-6F0B-26E3-DF9D-9644A83F4D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1603" y="1480556"/>
            <a:ext cx="8271597" cy="470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110810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875412" y="2385124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96" y="5700297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7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Summer 2022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2150" y="1109132"/>
            <a:ext cx="3179850" cy="5748868"/>
          </a:xfrm>
          <a:prstGeom prst="rect">
            <a:avLst/>
          </a:prstGeom>
        </p:spPr>
      </p:pic>
      <p:sp>
        <p:nvSpPr>
          <p:cNvPr id="16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906999" y="5334231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Picture 16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03" y="2555521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9F3A12-102E-6AB6-A638-29DC04D8876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405" y="1782565"/>
            <a:ext cx="7383610" cy="339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042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C1C75C-425F-9B8C-2BF2-27D8096F87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4629" y="1226870"/>
            <a:ext cx="6636202" cy="4838967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ED457505-9501-7DD7-C2F2-55E2BEF95760}"/>
              </a:ext>
            </a:extLst>
          </p:cNvPr>
          <p:cNvSpPr/>
          <p:nvPr/>
        </p:nvSpPr>
        <p:spPr>
          <a:xfrm>
            <a:off x="1893279" y="3429000"/>
            <a:ext cx="6107721" cy="4572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1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</a:t>
            </a:r>
            <a:r>
              <a:rPr lang="en-US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endParaRPr lang="en-US" sz="24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(منهم 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12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4323</TotalTime>
  <Words>567</Words>
  <Application>Microsoft Office PowerPoint</Application>
  <PresentationFormat>Widescreen</PresentationFormat>
  <Paragraphs>112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Catamaran</vt:lpstr>
      <vt:lpstr>Constantia</vt:lpstr>
      <vt:lpstr>Tahoma</vt:lpstr>
      <vt:lpstr>Tajawal Medium</vt:lpstr>
      <vt:lpstr>Tw Cen MT</vt:lpstr>
      <vt:lpstr>Wingdings</vt:lpstr>
      <vt:lpstr>Wingdings 3</vt:lpstr>
      <vt:lpstr>Droplet</vt:lpstr>
      <vt:lpstr> Cybersecurity Law, Policy, and Ethics   Master of Science in Cybersecurity   Orientation show عرض 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Kamal Ibrahim Alieyan</cp:lastModifiedBy>
  <cp:revision>157</cp:revision>
  <dcterms:created xsi:type="dcterms:W3CDTF">2012-10-04T04:34:07Z</dcterms:created>
  <dcterms:modified xsi:type="dcterms:W3CDTF">2022-10-07T15:45:58Z</dcterms:modified>
</cp:coreProperties>
</file>