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Lst>
  <p:sldSz cy="6858000" cx="12192000"/>
  <p:notesSz cx="6858000" cy="9144000"/>
  <p:embeddedFontLst>
    <p:embeddedFont>
      <p:font typeface="Tajawal Medium"/>
      <p:regular r:id="rId45"/>
      <p:bold r:id="rId4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7" roundtripDataSignature="AMtx7mgogUOwYwrCq7p7HzJ47QMiDhGs3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slide" Target="slides/slide40.xml"/><Relationship Id="rId21" Type="http://schemas.openxmlformats.org/officeDocument/2006/relationships/slide" Target="slides/slide17.xml"/><Relationship Id="rId43" Type="http://schemas.openxmlformats.org/officeDocument/2006/relationships/slide" Target="slides/slide39.xml"/><Relationship Id="rId24" Type="http://schemas.openxmlformats.org/officeDocument/2006/relationships/slide" Target="slides/slide20.xml"/><Relationship Id="rId46" Type="http://schemas.openxmlformats.org/officeDocument/2006/relationships/font" Target="fonts/TajawalMedium-bold.fntdata"/><Relationship Id="rId23" Type="http://schemas.openxmlformats.org/officeDocument/2006/relationships/slide" Target="slides/slide19.xml"/><Relationship Id="rId45" Type="http://schemas.openxmlformats.org/officeDocument/2006/relationships/font" Target="fonts/TajawalMedium-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47" Type="http://customschemas.google.com/relationships/presentationmetadata" Target="metadata"/><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ar-EG"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 name="Google Shape;94;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 name="Google Shape;95;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6" name="Google Shape;126;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7" name="Google Shape;127;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8" name="Google Shape;138;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3" name="Google Shape;153;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0" name="Google Shape;17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 name="Google Shape;185;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1" name="Google Shape;201;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6" name="Google Shape;216;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3" name="Google Shape;233;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8" name="Google Shape;248;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8" name="Google Shape;278;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9" name="Google Shape;309;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5" name="Google Shape;325;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0" name="Google Shape;340;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5" name="Google Shape;385;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1" name="Google Shape;401;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7" name="Google Shape;417;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3" name="Google Shape;433;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1" name="Google Shape;45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8" name="Google Shape;468;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5" name="Google Shape;485;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9" name="Shape 499"/>
        <p:cNvGrpSpPr/>
        <p:nvPr/>
      </p:nvGrpSpPr>
      <p:grpSpPr>
        <a:xfrm>
          <a:off x="0" y="0"/>
          <a:ext cx="0" cy="0"/>
          <a:chOff x="0" y="0"/>
          <a:chExt cx="0" cy="0"/>
        </a:xfrm>
      </p:grpSpPr>
      <p:sp>
        <p:nvSpPr>
          <p:cNvPr id="500" name="Google Shape;500;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1" name="Google Shape;501;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5" name="Shape 515"/>
        <p:cNvGrpSpPr/>
        <p:nvPr/>
      </p:nvGrpSpPr>
      <p:grpSpPr>
        <a:xfrm>
          <a:off x="0" y="0"/>
          <a:ext cx="0" cy="0"/>
          <a:chOff x="0" y="0"/>
          <a:chExt cx="0" cy="0"/>
        </a:xfrm>
      </p:grpSpPr>
      <p:sp>
        <p:nvSpPr>
          <p:cNvPr id="516" name="Google Shape;516;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7" name="Google Shape;517;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 name="Shape 530"/>
        <p:cNvGrpSpPr/>
        <p:nvPr/>
      </p:nvGrpSpPr>
      <p:grpSpPr>
        <a:xfrm>
          <a:off x="0" y="0"/>
          <a:ext cx="0" cy="0"/>
          <a:chOff x="0" y="0"/>
          <a:chExt cx="0" cy="0"/>
        </a:xfrm>
      </p:grpSpPr>
      <p:sp>
        <p:nvSpPr>
          <p:cNvPr id="531" name="Google Shape;531;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2" name="Google Shape;532;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5" name="Shape 545"/>
        <p:cNvGrpSpPr/>
        <p:nvPr/>
      </p:nvGrpSpPr>
      <p:grpSpPr>
        <a:xfrm>
          <a:off x="0" y="0"/>
          <a:ext cx="0" cy="0"/>
          <a:chOff x="0" y="0"/>
          <a:chExt cx="0" cy="0"/>
        </a:xfrm>
      </p:grpSpPr>
      <p:sp>
        <p:nvSpPr>
          <p:cNvPr id="546" name="Google Shape;546;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47" name="Google Shape;547;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8" name="Google Shape;548;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7" name="Shape 557"/>
        <p:cNvGrpSpPr/>
        <p:nvPr/>
      </p:nvGrpSpPr>
      <p:grpSpPr>
        <a:xfrm>
          <a:off x="0" y="0"/>
          <a:ext cx="0" cy="0"/>
          <a:chOff x="0" y="0"/>
          <a:chExt cx="0" cy="0"/>
        </a:xfrm>
      </p:grpSpPr>
      <p:sp>
        <p:nvSpPr>
          <p:cNvPr id="558" name="Google Shape;558;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9" name="Google Shape;559;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2" name="Shape 572"/>
        <p:cNvGrpSpPr/>
        <p:nvPr/>
      </p:nvGrpSpPr>
      <p:grpSpPr>
        <a:xfrm>
          <a:off x="0" y="0"/>
          <a:ext cx="0" cy="0"/>
          <a:chOff x="0" y="0"/>
          <a:chExt cx="0" cy="0"/>
        </a:xfrm>
      </p:grpSpPr>
      <p:sp>
        <p:nvSpPr>
          <p:cNvPr id="573" name="Google Shape;573;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4" name="Google Shape;574;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9" name="Shape 589"/>
        <p:cNvGrpSpPr/>
        <p:nvPr/>
      </p:nvGrpSpPr>
      <p:grpSpPr>
        <a:xfrm>
          <a:off x="0" y="0"/>
          <a:ext cx="0" cy="0"/>
          <a:chOff x="0" y="0"/>
          <a:chExt cx="0" cy="0"/>
        </a:xfrm>
      </p:grpSpPr>
      <p:sp>
        <p:nvSpPr>
          <p:cNvPr id="590" name="Google Shape;590;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1" name="Google Shape;591;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6" name="Shape 606"/>
        <p:cNvGrpSpPr/>
        <p:nvPr/>
      </p:nvGrpSpPr>
      <p:grpSpPr>
        <a:xfrm>
          <a:off x="0" y="0"/>
          <a:ext cx="0" cy="0"/>
          <a:chOff x="0" y="0"/>
          <a:chExt cx="0" cy="0"/>
        </a:xfrm>
      </p:grpSpPr>
      <p:sp>
        <p:nvSpPr>
          <p:cNvPr id="607" name="Google Shape;607;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8" name="Google Shape;608;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1" name="Shape 621"/>
        <p:cNvGrpSpPr/>
        <p:nvPr/>
      </p:nvGrpSpPr>
      <p:grpSpPr>
        <a:xfrm>
          <a:off x="0" y="0"/>
          <a:ext cx="0" cy="0"/>
          <a:chOff x="0" y="0"/>
          <a:chExt cx="0" cy="0"/>
        </a:xfrm>
      </p:grpSpPr>
      <p:sp>
        <p:nvSpPr>
          <p:cNvPr id="622" name="Google Shape;622;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3" name="Google Shape;623;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7" name="Shape 637"/>
        <p:cNvGrpSpPr/>
        <p:nvPr/>
      </p:nvGrpSpPr>
      <p:grpSpPr>
        <a:xfrm>
          <a:off x="0" y="0"/>
          <a:ext cx="0" cy="0"/>
          <a:chOff x="0" y="0"/>
          <a:chExt cx="0" cy="0"/>
        </a:xfrm>
      </p:grpSpPr>
      <p:sp>
        <p:nvSpPr>
          <p:cNvPr id="638" name="Google Shape;638;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9" name="Google Shape;639;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2" name="Shape 652"/>
        <p:cNvGrpSpPr/>
        <p:nvPr/>
      </p:nvGrpSpPr>
      <p:grpSpPr>
        <a:xfrm>
          <a:off x="0" y="0"/>
          <a:ext cx="0" cy="0"/>
          <a:chOff x="0" y="0"/>
          <a:chExt cx="0" cy="0"/>
        </a:xfrm>
      </p:grpSpPr>
      <p:sp>
        <p:nvSpPr>
          <p:cNvPr id="653" name="Google Shape;653;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4" name="Google Shape;654;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7" name="Shape 667"/>
        <p:cNvGrpSpPr/>
        <p:nvPr/>
      </p:nvGrpSpPr>
      <p:grpSpPr>
        <a:xfrm>
          <a:off x="0" y="0"/>
          <a:ext cx="0" cy="0"/>
          <a:chOff x="0" y="0"/>
          <a:chExt cx="0" cy="0"/>
        </a:xfrm>
      </p:grpSpPr>
      <p:sp>
        <p:nvSpPr>
          <p:cNvPr id="668" name="Google Shape;668;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9" name="Google Shape;669;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4" name="Shape 684"/>
        <p:cNvGrpSpPr/>
        <p:nvPr/>
      </p:nvGrpSpPr>
      <p:grpSpPr>
        <a:xfrm>
          <a:off x="0" y="0"/>
          <a:ext cx="0" cy="0"/>
          <a:chOff x="0" y="0"/>
          <a:chExt cx="0" cy="0"/>
        </a:xfrm>
      </p:grpSpPr>
      <p:sp>
        <p:nvSpPr>
          <p:cNvPr id="685" name="Google Shape;685;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86" name="Google Shape;686;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7" name="Google Shape;687;p4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6" name="Shape 696"/>
        <p:cNvGrpSpPr/>
        <p:nvPr/>
      </p:nvGrpSpPr>
      <p:grpSpPr>
        <a:xfrm>
          <a:off x="0" y="0"/>
          <a:ext cx="0" cy="0"/>
          <a:chOff x="0" y="0"/>
          <a:chExt cx="0" cy="0"/>
        </a:xfrm>
      </p:grpSpPr>
      <p:sp>
        <p:nvSpPr>
          <p:cNvPr id="697" name="Google Shape;697;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8" name="Google Shape;698;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43"/>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17" name="Shape 17"/>
        <p:cNvGrpSpPr/>
        <p:nvPr/>
      </p:nvGrpSpPr>
      <p:grpSpPr>
        <a:xfrm>
          <a:off x="0" y="0"/>
          <a:ext cx="0" cy="0"/>
          <a:chOff x="0" y="0"/>
          <a:chExt cx="0" cy="0"/>
        </a:xfrm>
      </p:grpSpPr>
      <p:sp>
        <p:nvSpPr>
          <p:cNvPr id="18" name="Google Shape;18;p44"/>
          <p:cNvSpPr/>
          <p:nvPr>
            <p:ph idx="2" type="pic"/>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9" name="Shape 19"/>
        <p:cNvGrpSpPr/>
        <p:nvPr/>
      </p:nvGrpSpPr>
      <p:grpSpPr>
        <a:xfrm>
          <a:off x="0" y="0"/>
          <a:ext cx="0" cy="0"/>
          <a:chOff x="0" y="0"/>
          <a:chExt cx="0" cy="0"/>
        </a:xfrm>
      </p:grpSpPr>
      <p:sp>
        <p:nvSpPr>
          <p:cNvPr id="20" name="Google Shape;20;p45"/>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 name="Shape 21"/>
        <p:cNvGrpSpPr/>
        <p:nvPr/>
      </p:nvGrpSpPr>
      <p:grpSpPr>
        <a:xfrm>
          <a:off x="0" y="0"/>
          <a:ext cx="0" cy="0"/>
          <a:chOff x="0" y="0"/>
          <a:chExt cx="0" cy="0"/>
        </a:xfrm>
      </p:grpSpPr>
      <p:sp>
        <p:nvSpPr>
          <p:cNvPr id="22" name="Google Shape;22;p4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4" name="Google Shape;24;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7" name="Shape 27"/>
        <p:cNvGrpSpPr/>
        <p:nvPr/>
      </p:nvGrpSpPr>
      <p:grpSpPr>
        <a:xfrm>
          <a:off x="0" y="0"/>
          <a:ext cx="0" cy="0"/>
          <a:chOff x="0" y="0"/>
          <a:chExt cx="0" cy="0"/>
        </a:xfrm>
      </p:grpSpPr>
      <p:sp>
        <p:nvSpPr>
          <p:cNvPr id="28" name="Google Shape;28;p47"/>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p:tgtEl>
                                          <p:spTgt spid="2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9" name="Shape 29"/>
        <p:cNvGrpSpPr/>
        <p:nvPr/>
      </p:nvGrpSpPr>
      <p:grpSpPr>
        <a:xfrm>
          <a:off x="0" y="0"/>
          <a:ext cx="0" cy="0"/>
          <a:chOff x="0" y="0"/>
          <a:chExt cx="0" cy="0"/>
        </a:xfrm>
      </p:grpSpPr>
      <p:sp>
        <p:nvSpPr>
          <p:cNvPr id="30" name="Google Shape;30;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4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5" name="Shape 35"/>
        <p:cNvGrpSpPr/>
        <p:nvPr/>
      </p:nvGrpSpPr>
      <p:grpSpPr>
        <a:xfrm>
          <a:off x="0" y="0"/>
          <a:ext cx="0" cy="0"/>
          <a:chOff x="0" y="0"/>
          <a:chExt cx="0" cy="0"/>
        </a:xfrm>
      </p:grpSpPr>
      <p:sp>
        <p:nvSpPr>
          <p:cNvPr id="36" name="Google Shape;36;p4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4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8" name="Google Shape;38;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1" name="Shape 41"/>
        <p:cNvGrpSpPr/>
        <p:nvPr/>
      </p:nvGrpSpPr>
      <p:grpSpPr>
        <a:xfrm>
          <a:off x="0" y="0"/>
          <a:ext cx="0" cy="0"/>
          <a:chOff x="0" y="0"/>
          <a:chExt cx="0" cy="0"/>
        </a:xfrm>
      </p:grpSpPr>
      <p:sp>
        <p:nvSpPr>
          <p:cNvPr id="42" name="Google Shape;42;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5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5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8" name="Shape 48"/>
        <p:cNvGrpSpPr/>
        <p:nvPr/>
      </p:nvGrpSpPr>
      <p:grpSpPr>
        <a:xfrm>
          <a:off x="0" y="0"/>
          <a:ext cx="0" cy="0"/>
          <a:chOff x="0" y="0"/>
          <a:chExt cx="0" cy="0"/>
        </a:xfrm>
      </p:grpSpPr>
      <p:sp>
        <p:nvSpPr>
          <p:cNvPr id="49" name="Google Shape;49;p5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5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1" name="Google Shape;51;p5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5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3" name="Google Shape;53;p5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7" name="Shape 57"/>
        <p:cNvGrpSpPr/>
        <p:nvPr/>
      </p:nvGrpSpPr>
      <p:grpSpPr>
        <a:xfrm>
          <a:off x="0" y="0"/>
          <a:ext cx="0" cy="0"/>
          <a:chOff x="0" y="0"/>
          <a:chExt cx="0" cy="0"/>
        </a:xfrm>
      </p:grpSpPr>
      <p:sp>
        <p:nvSpPr>
          <p:cNvPr id="58" name="Google Shape;58;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2" name="Shape 62"/>
        <p:cNvGrpSpPr/>
        <p:nvPr/>
      </p:nvGrpSpPr>
      <p:grpSpPr>
        <a:xfrm>
          <a:off x="0" y="0"/>
          <a:ext cx="0" cy="0"/>
          <a:chOff x="0" y="0"/>
          <a:chExt cx="0" cy="0"/>
        </a:xfrm>
      </p:grpSpPr>
      <p:sp>
        <p:nvSpPr>
          <p:cNvPr id="63" name="Google Shape;63;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6" name="Shape 66"/>
        <p:cNvGrpSpPr/>
        <p:nvPr/>
      </p:nvGrpSpPr>
      <p:grpSpPr>
        <a:xfrm>
          <a:off x="0" y="0"/>
          <a:ext cx="0" cy="0"/>
          <a:chOff x="0" y="0"/>
          <a:chExt cx="0" cy="0"/>
        </a:xfrm>
      </p:grpSpPr>
      <p:sp>
        <p:nvSpPr>
          <p:cNvPr id="67" name="Google Shape;67;p5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5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9" name="Google Shape;69;p5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0" name="Google Shape;70;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3" name="Shape 73"/>
        <p:cNvGrpSpPr/>
        <p:nvPr/>
      </p:nvGrpSpPr>
      <p:grpSpPr>
        <a:xfrm>
          <a:off x="0" y="0"/>
          <a:ext cx="0" cy="0"/>
          <a:chOff x="0" y="0"/>
          <a:chExt cx="0" cy="0"/>
        </a:xfrm>
      </p:grpSpPr>
      <p:sp>
        <p:nvSpPr>
          <p:cNvPr id="74" name="Google Shape;74;p5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55"/>
          <p:cNvSpPr/>
          <p:nvPr>
            <p:ph idx="2" type="pic"/>
          </p:nvPr>
        </p:nvSpPr>
        <p:spPr>
          <a:xfrm>
            <a:off x="5183188" y="987425"/>
            <a:ext cx="6172200" cy="4873625"/>
          </a:xfrm>
          <a:prstGeom prst="rect">
            <a:avLst/>
          </a:prstGeom>
          <a:noFill/>
          <a:ln>
            <a:noFill/>
          </a:ln>
        </p:spPr>
      </p:sp>
      <p:sp>
        <p:nvSpPr>
          <p:cNvPr id="76" name="Google Shape;76;p5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7" name="Google Shape;77;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0" name="Shape 80"/>
        <p:cNvGrpSpPr/>
        <p:nvPr/>
      </p:nvGrpSpPr>
      <p:grpSpPr>
        <a:xfrm>
          <a:off x="0" y="0"/>
          <a:ext cx="0" cy="0"/>
          <a:chOff x="0" y="0"/>
          <a:chExt cx="0" cy="0"/>
        </a:xfrm>
      </p:grpSpPr>
      <p:sp>
        <p:nvSpPr>
          <p:cNvPr id="81" name="Google Shape;81;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 name="Google Shape;82;p5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3" name="Google Shape;83;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6" name="Shape 86"/>
        <p:cNvGrpSpPr/>
        <p:nvPr/>
      </p:nvGrpSpPr>
      <p:grpSpPr>
        <a:xfrm>
          <a:off x="0" y="0"/>
          <a:ext cx="0" cy="0"/>
          <a:chOff x="0" y="0"/>
          <a:chExt cx="0" cy="0"/>
        </a:xfrm>
      </p:grpSpPr>
      <p:sp>
        <p:nvSpPr>
          <p:cNvPr id="87" name="Google Shape;87;p5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5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69.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theme" Target="../theme/theme2.xml"/><Relationship Id="rId16" Type="http://schemas.openxmlformats.org/officeDocument/2006/relationships/slideLayout" Target="../slideLayouts/slideLayout15.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9" name="Shape 9"/>
        <p:cNvGrpSpPr/>
        <p:nvPr/>
      </p:nvGrpSpPr>
      <p:grpSpPr>
        <a:xfrm>
          <a:off x="0" y="0"/>
          <a:ext cx="0" cy="0"/>
          <a:chOff x="0" y="0"/>
          <a:chExt cx="0" cy="0"/>
        </a:xfrm>
      </p:grpSpPr>
      <p:sp>
        <p:nvSpPr>
          <p:cNvPr id="10" name="Google Shape;10;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EG"/>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0.jpg"/><Relationship Id="rId4" Type="http://schemas.openxmlformats.org/officeDocument/2006/relationships/image" Target="../media/image2.png"/><Relationship Id="rId5"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8.jpg"/><Relationship Id="rId4" Type="http://schemas.openxmlformats.org/officeDocument/2006/relationships/image" Target="../media/image2.png"/><Relationship Id="rId5" Type="http://schemas.openxmlformats.org/officeDocument/2006/relationships/image" Target="../media/image1.png"/><Relationship Id="rId6" Type="http://schemas.openxmlformats.org/officeDocument/2006/relationships/image" Target="../media/image10.png"/><Relationship Id="rId7"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8.jpg"/><Relationship Id="rId4" Type="http://schemas.openxmlformats.org/officeDocument/2006/relationships/image" Target="../media/image6.png"/><Relationship Id="rId5" Type="http://schemas.openxmlformats.org/officeDocument/2006/relationships/image" Target="../media/image4.png"/><Relationship Id="rId6"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14.png"/><Relationship Id="rId7" Type="http://schemas.openxmlformats.org/officeDocument/2006/relationships/image" Target="../media/image1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21.png"/><Relationship Id="rId7" Type="http://schemas.openxmlformats.org/officeDocument/2006/relationships/image" Target="../media/image3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2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25.png"/><Relationship Id="rId7" Type="http://schemas.openxmlformats.org/officeDocument/2006/relationships/image" Target="../media/image1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2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2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3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24.png"/><Relationship Id="rId7" Type="http://schemas.openxmlformats.org/officeDocument/2006/relationships/image" Target="../media/image1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20.png"/><Relationship Id="rId7" Type="http://schemas.openxmlformats.org/officeDocument/2006/relationships/image" Target="../media/image3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3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8.jpg"/><Relationship Id="rId4" Type="http://schemas.openxmlformats.org/officeDocument/2006/relationships/image" Target="../media/image6.png"/><Relationship Id="rId5" Type="http://schemas.openxmlformats.org/officeDocument/2006/relationships/image" Target="../media/image4.png"/><Relationship Id="rId6" Type="http://schemas.openxmlformats.org/officeDocument/2006/relationships/image" Target="../media/image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2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26.png"/><Relationship Id="rId7" Type="http://schemas.openxmlformats.org/officeDocument/2006/relationships/image" Target="../media/image34.png"/><Relationship Id="rId8" Type="http://schemas.openxmlformats.org/officeDocument/2006/relationships/image" Target="../media/image3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3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4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4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39.png"/><Relationship Id="rId7" Type="http://schemas.openxmlformats.org/officeDocument/2006/relationships/image" Target="../media/image5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37.png"/><Relationship Id="rId7" Type="http://schemas.openxmlformats.org/officeDocument/2006/relationships/image" Target="../media/image4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38.png"/><Relationship Id="rId7" Type="http://schemas.openxmlformats.org/officeDocument/2006/relationships/image" Target="../media/image5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43.png"/><Relationship Id="rId7" Type="http://schemas.openxmlformats.org/officeDocument/2006/relationships/image" Target="../media/image5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46.png"/><Relationship Id="rId7" Type="http://schemas.openxmlformats.org/officeDocument/2006/relationships/image" Target="../media/image4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5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4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18.jpg"/><Relationship Id="rId4" Type="http://schemas.openxmlformats.org/officeDocument/2006/relationships/image" Target="../media/image6.png"/><Relationship Id="rId5" Type="http://schemas.openxmlformats.org/officeDocument/2006/relationships/image" Target="../media/image4.png"/><Relationship Id="rId6" Type="http://schemas.openxmlformats.org/officeDocument/2006/relationships/image" Target="../media/image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48.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52.jpg"/><Relationship Id="rId7" Type="http://schemas.openxmlformats.org/officeDocument/2006/relationships/image" Target="../media/image53.jpg"/><Relationship Id="rId8" Type="http://schemas.openxmlformats.org/officeDocument/2006/relationships/image" Target="../media/image54.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55.jpg"/><Relationship Id="rId7" Type="http://schemas.openxmlformats.org/officeDocument/2006/relationships/image" Target="../media/image58.jpg"/><Relationship Id="rId8" Type="http://schemas.openxmlformats.org/officeDocument/2006/relationships/image" Target="../media/image59.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4.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61.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5.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60.jpg"/><Relationship Id="rId7" Type="http://schemas.openxmlformats.org/officeDocument/2006/relationships/image" Target="../media/image62.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6.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63.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7.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66.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8.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67.jpg"/><Relationship Id="rId7" Type="http://schemas.openxmlformats.org/officeDocument/2006/relationships/image" Target="../media/image64.jpg"/><Relationship Id="rId8" Type="http://schemas.openxmlformats.org/officeDocument/2006/relationships/image" Target="../media/image65.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image" Target="../media/image18.jpg"/><Relationship Id="rId4" Type="http://schemas.openxmlformats.org/officeDocument/2006/relationships/image" Target="../media/image6.png"/><Relationship Id="rId5" Type="http://schemas.openxmlformats.org/officeDocument/2006/relationships/image" Target="../media/image4.png"/><Relationship Id="rId6" Type="http://schemas.openxmlformats.org/officeDocument/2006/relationships/image" Target="../media/image7.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0.xml"/><Relationship Id="rId3" Type="http://schemas.openxmlformats.org/officeDocument/2006/relationships/image" Target="../media/image70.png"/><Relationship Id="rId4" Type="http://schemas.openxmlformats.org/officeDocument/2006/relationships/image" Target="../media/image68.png"/><Relationship Id="rId5" Type="http://schemas.openxmlformats.org/officeDocument/2006/relationships/image" Target="../media/image7.png"/><Relationship Id="rId6"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grpSp>
        <p:nvGrpSpPr>
          <p:cNvPr id="97" name="Google Shape;97;p1"/>
          <p:cNvGrpSpPr/>
          <p:nvPr/>
        </p:nvGrpSpPr>
        <p:grpSpPr>
          <a:xfrm>
            <a:off x="321733" y="0"/>
            <a:ext cx="2024825" cy="1879600"/>
            <a:chOff x="321733" y="0"/>
            <a:chExt cx="2024825" cy="1879600"/>
          </a:xfrm>
        </p:grpSpPr>
        <p:sp>
          <p:nvSpPr>
            <p:cNvPr id="98" name="Google Shape;98;p1"/>
            <p:cNvSpPr/>
            <p:nvPr/>
          </p:nvSpPr>
          <p:spPr>
            <a:xfrm>
              <a:off x="321733" y="0"/>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9" name="Google Shape;99;p1"/>
            <p:cNvSpPr/>
            <p:nvPr/>
          </p:nvSpPr>
          <p:spPr>
            <a:xfrm>
              <a:off x="524933" y="778933"/>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100" name="Google Shape;100;p1"/>
          <p:cNvSpPr/>
          <p:nvPr/>
        </p:nvSpPr>
        <p:spPr>
          <a:xfrm flipH="1" rot="10800000">
            <a:off x="4889591" y="-4445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1" name="Google Shape;101;p1"/>
          <p:cNvSpPr txBox="1"/>
          <p:nvPr/>
        </p:nvSpPr>
        <p:spPr>
          <a:xfrm>
            <a:off x="7114615" y="3516687"/>
            <a:ext cx="3943127" cy="523220"/>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i="0" lang="ar-EG" sz="2800" u="none" cap="none" strike="noStrike">
                <a:solidFill>
                  <a:srgbClr val="2D3956"/>
                </a:solidFill>
                <a:latin typeface="Arial"/>
                <a:ea typeface="Arial"/>
                <a:cs typeface="Arial"/>
                <a:sym typeface="Arial"/>
              </a:rPr>
              <a:t>د. جورج لطيف سيدهم</a:t>
            </a:r>
            <a:endParaRPr b="1" i="0" sz="2800" u="none" cap="none" strike="noStrike">
              <a:solidFill>
                <a:srgbClr val="2D3956"/>
              </a:solidFill>
              <a:latin typeface="Arial"/>
              <a:ea typeface="Arial"/>
              <a:cs typeface="Arial"/>
              <a:sym typeface="Arial"/>
            </a:endParaRPr>
          </a:p>
        </p:txBody>
      </p:sp>
      <p:sp>
        <p:nvSpPr>
          <p:cNvPr id="102" name="Google Shape;102;p1"/>
          <p:cNvSpPr/>
          <p:nvPr/>
        </p:nvSpPr>
        <p:spPr>
          <a:xfrm>
            <a:off x="-57150" y="-19050"/>
            <a:ext cx="7452000"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9"/>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3" name="Google Shape;103;p1"/>
          <p:cNvSpPr txBox="1"/>
          <p:nvPr/>
        </p:nvSpPr>
        <p:spPr>
          <a:xfrm>
            <a:off x="6228608" y="2654146"/>
            <a:ext cx="5641659" cy="707886"/>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i="0" lang="ar-EG" sz="4000" u="none" cap="none" strike="noStrike">
                <a:solidFill>
                  <a:srgbClr val="8E5A6D"/>
                </a:solidFill>
                <a:latin typeface="Arial"/>
                <a:ea typeface="Arial"/>
                <a:cs typeface="Arial"/>
                <a:sym typeface="Arial"/>
              </a:rPr>
              <a:t>التصميم الجرافيكي للإعلام</a:t>
            </a:r>
            <a:endParaRPr b="1" i="0" sz="4000" u="none" cap="none" strike="noStrike">
              <a:solidFill>
                <a:srgbClr val="8E5A6D"/>
              </a:solidFill>
              <a:latin typeface="Arial"/>
              <a:ea typeface="Arial"/>
              <a:cs typeface="Arial"/>
              <a:sym typeface="Arial"/>
            </a:endParaRPr>
          </a:p>
        </p:txBody>
      </p:sp>
      <p:sp>
        <p:nvSpPr>
          <p:cNvPr id="104" name="Google Shape;104;p1"/>
          <p:cNvSpPr/>
          <p:nvPr/>
        </p:nvSpPr>
        <p:spPr>
          <a:xfrm>
            <a:off x="7106288" y="5910592"/>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u="none" cap="none" strike="noStrike">
                <a:solidFill>
                  <a:srgbClr val="2D3956"/>
                </a:solidFill>
                <a:latin typeface="Tajawal Medium"/>
                <a:ea typeface="Tajawal Medium"/>
                <a:cs typeface="Tajawal Medium"/>
                <a:sym typeface="Tajawal Medium"/>
              </a:rPr>
              <a:t>Lecture 10</a:t>
            </a:r>
            <a:endParaRPr/>
          </a:p>
        </p:txBody>
      </p:sp>
      <p:pic>
        <p:nvPicPr>
          <p:cNvPr id="105" name="Google Shape;105;p1"/>
          <p:cNvPicPr preferRelativeResize="0"/>
          <p:nvPr/>
        </p:nvPicPr>
        <p:blipFill rotWithShape="1">
          <a:blip r:embed="rId4">
            <a:alphaModFix/>
          </a:blip>
          <a:srcRect b="0" l="0" r="0" t="0"/>
          <a:stretch/>
        </p:blipFill>
        <p:spPr>
          <a:xfrm>
            <a:off x="8993573" y="-394321"/>
            <a:ext cx="2876694" cy="2544327"/>
          </a:xfrm>
          <a:prstGeom prst="rect">
            <a:avLst/>
          </a:prstGeom>
          <a:noFill/>
          <a:ln>
            <a:noFill/>
          </a:ln>
        </p:spPr>
      </p:pic>
      <p:sp>
        <p:nvSpPr>
          <p:cNvPr id="106" name="Google Shape;106;p1"/>
          <p:cNvSpPr/>
          <p:nvPr/>
        </p:nvSpPr>
        <p:spPr>
          <a:xfrm rot="4043456">
            <a:off x="-459862" y="6293391"/>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7" name="Google Shape;107;p1"/>
          <p:cNvSpPr/>
          <p:nvPr/>
        </p:nvSpPr>
        <p:spPr>
          <a:xfrm>
            <a:off x="-34848" y="1756704"/>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8" name="Google Shape;108;p1"/>
          <p:cNvSpPr txBox="1"/>
          <p:nvPr/>
        </p:nvSpPr>
        <p:spPr>
          <a:xfrm>
            <a:off x="7081460" y="5327472"/>
            <a:ext cx="3477234"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ar-EG" sz="2000" u="none" cap="none" strike="noStrike">
                <a:solidFill>
                  <a:srgbClr val="2D3956"/>
                </a:solidFill>
                <a:latin typeface="Tajawal Medium"/>
                <a:ea typeface="Tajawal Medium"/>
                <a:cs typeface="Tajawal Medium"/>
                <a:sym typeface="Tajawal Medium"/>
              </a:rPr>
              <a:t>COURSE CODE – DGM 125</a:t>
            </a:r>
            <a:endParaRPr/>
          </a:p>
        </p:txBody>
      </p:sp>
      <p:pic>
        <p:nvPicPr>
          <p:cNvPr id="109" name="Google Shape;109;p1"/>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
          <p:cNvSpPr/>
          <p:nvPr/>
        </p:nvSpPr>
        <p:spPr>
          <a:xfrm>
            <a:off x="1133854" y="1397680"/>
            <a:ext cx="4955591" cy="4646234"/>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15" name="Google Shape;115;p2"/>
          <p:cNvPicPr preferRelativeResize="0"/>
          <p:nvPr>
            <p:ph idx="2" type="pic"/>
          </p:nvPr>
        </p:nvPicPr>
        <p:blipFill rotWithShape="1">
          <a:blip r:embed="rId3">
            <a:alphaModFix/>
          </a:blip>
          <a:srcRect b="12315" l="0" r="0" t="12315"/>
          <a:stretch/>
        </p:blipFill>
        <p:spPr>
          <a:xfrm>
            <a:off x="6096000" y="1397680"/>
            <a:ext cx="4962146" cy="2495550"/>
          </a:xfrm>
          <a:prstGeom prst="rect">
            <a:avLst/>
          </a:prstGeom>
          <a:solidFill>
            <a:srgbClr val="D8D8D8">
              <a:alpha val="49803"/>
            </a:srgbClr>
          </a:solidFill>
          <a:ln>
            <a:noFill/>
          </a:ln>
        </p:spPr>
      </p:pic>
      <p:sp>
        <p:nvSpPr>
          <p:cNvPr id="116" name="Google Shape;116;p2"/>
          <p:cNvSpPr/>
          <p:nvPr/>
        </p:nvSpPr>
        <p:spPr>
          <a:xfrm>
            <a:off x="1733047" y="2645455"/>
            <a:ext cx="3936180" cy="2352375"/>
          </a:xfrm>
          <a:prstGeom prst="rect">
            <a:avLst/>
          </a:prstGeom>
          <a:noFill/>
          <a:ln>
            <a:noFill/>
          </a:ln>
        </p:spPr>
        <p:txBody>
          <a:bodyPr anchorCtr="0" anchor="t" bIns="45700" lIns="91425" spcFirstLastPara="1" rIns="91425" wrap="square" tIns="45700">
            <a:spAutoFit/>
          </a:bodyPr>
          <a:lstStyle/>
          <a:p>
            <a:pPr indent="-330200" lvl="0" marL="457200" marR="0" rtl="1" algn="r">
              <a:lnSpc>
                <a:spcPct val="150000"/>
              </a:lnSpc>
              <a:spcBef>
                <a:spcPts val="0"/>
              </a:spcBef>
              <a:spcAft>
                <a:spcPts val="0"/>
              </a:spcAft>
              <a:buClr>
                <a:schemeClr val="dk1"/>
              </a:buClr>
              <a:buSzPts val="2000"/>
              <a:buFont typeface="Arial"/>
              <a:buNone/>
            </a:pPr>
            <a:r>
              <a:t/>
            </a:r>
            <a:endParaRPr b="1" sz="2000">
              <a:solidFill>
                <a:schemeClr val="lt1"/>
              </a:solidFill>
              <a:latin typeface="Arial"/>
              <a:ea typeface="Arial"/>
              <a:cs typeface="Arial"/>
              <a:sym typeface="Arial"/>
            </a:endParaRPr>
          </a:p>
          <a:p>
            <a:pPr indent="-457200" lvl="0" marL="457200" marR="0" rtl="1" algn="r">
              <a:lnSpc>
                <a:spcPct val="150000"/>
              </a:lnSpc>
              <a:spcBef>
                <a:spcPts val="0"/>
              </a:spcBef>
              <a:spcAft>
                <a:spcPts val="0"/>
              </a:spcAft>
              <a:buClr>
                <a:schemeClr val="lt1"/>
              </a:buClr>
              <a:buSzPts val="2000"/>
              <a:buFont typeface="Arial"/>
              <a:buChar char="•"/>
            </a:pPr>
            <a:r>
              <a:rPr b="1" lang="ar-EG" sz="2000">
                <a:solidFill>
                  <a:schemeClr val="lt1"/>
                </a:solidFill>
                <a:latin typeface="Arial"/>
                <a:ea typeface="Arial"/>
                <a:cs typeface="Arial"/>
                <a:sym typeface="Arial"/>
              </a:rPr>
              <a:t>Working with Layers</a:t>
            </a:r>
            <a:endParaRPr b="1" sz="2000">
              <a:solidFill>
                <a:schemeClr val="lt1"/>
              </a:solidFill>
              <a:latin typeface="Arial"/>
              <a:ea typeface="Arial"/>
              <a:cs typeface="Arial"/>
              <a:sym typeface="Arial"/>
            </a:endParaRPr>
          </a:p>
          <a:p>
            <a:pPr indent="-457200" lvl="0" marL="457200" marR="0" rtl="1" algn="r">
              <a:lnSpc>
                <a:spcPct val="150000"/>
              </a:lnSpc>
              <a:spcBef>
                <a:spcPts val="0"/>
              </a:spcBef>
              <a:spcAft>
                <a:spcPts val="0"/>
              </a:spcAft>
              <a:buClr>
                <a:schemeClr val="lt1"/>
              </a:buClr>
              <a:buSzPts val="2000"/>
              <a:buFont typeface="Arial"/>
              <a:buChar char="•"/>
            </a:pPr>
            <a:r>
              <a:rPr b="1" i="0" lang="ar-EG" sz="2000">
                <a:solidFill>
                  <a:schemeClr val="lt1"/>
                </a:solidFill>
                <a:latin typeface="Arial"/>
                <a:ea typeface="Arial"/>
                <a:cs typeface="Arial"/>
                <a:sym typeface="Arial"/>
              </a:rPr>
              <a:t>Photoshop selection tools</a:t>
            </a:r>
            <a:endParaRPr/>
          </a:p>
          <a:p>
            <a:pPr indent="-457200" lvl="0" marL="457200" marR="0" rtl="1" algn="r">
              <a:lnSpc>
                <a:spcPct val="150000"/>
              </a:lnSpc>
              <a:spcBef>
                <a:spcPts val="0"/>
              </a:spcBef>
              <a:spcAft>
                <a:spcPts val="0"/>
              </a:spcAft>
              <a:buClr>
                <a:schemeClr val="lt1"/>
              </a:buClr>
              <a:buSzPts val="2000"/>
              <a:buFont typeface="Arial"/>
              <a:buChar char="•"/>
            </a:pPr>
            <a:r>
              <a:rPr b="1" i="0" lang="ar-EG" sz="2000">
                <a:solidFill>
                  <a:schemeClr val="lt1"/>
                </a:solidFill>
                <a:latin typeface="Arial"/>
                <a:ea typeface="Arial"/>
                <a:cs typeface="Arial"/>
                <a:sym typeface="Arial"/>
              </a:rPr>
              <a:t>Typing Tools</a:t>
            </a:r>
            <a:endParaRPr/>
          </a:p>
          <a:p>
            <a:pPr indent="-330200" lvl="0" marL="457200" marR="0" rtl="1" algn="r">
              <a:lnSpc>
                <a:spcPct val="150000"/>
              </a:lnSpc>
              <a:spcBef>
                <a:spcPts val="0"/>
              </a:spcBef>
              <a:spcAft>
                <a:spcPts val="0"/>
              </a:spcAft>
              <a:buClr>
                <a:schemeClr val="dk1"/>
              </a:buClr>
              <a:buSzPts val="2000"/>
              <a:buFont typeface="Arial"/>
              <a:buNone/>
            </a:pPr>
            <a:r>
              <a:t/>
            </a:r>
            <a:endParaRPr b="1" sz="2000">
              <a:solidFill>
                <a:schemeClr val="lt1"/>
              </a:solidFill>
              <a:latin typeface="Arial"/>
              <a:ea typeface="Arial"/>
              <a:cs typeface="Arial"/>
              <a:sym typeface="Arial"/>
            </a:endParaRPr>
          </a:p>
        </p:txBody>
      </p:sp>
      <p:sp>
        <p:nvSpPr>
          <p:cNvPr id="117" name="Google Shape;117;p2"/>
          <p:cNvSpPr/>
          <p:nvPr/>
        </p:nvSpPr>
        <p:spPr>
          <a:xfrm>
            <a:off x="6264527" y="4804209"/>
            <a:ext cx="4962146" cy="584775"/>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EG" sz="3200">
                <a:solidFill>
                  <a:schemeClr val="dk1"/>
                </a:solidFill>
                <a:latin typeface="Arial"/>
                <a:ea typeface="Arial"/>
                <a:cs typeface="Arial"/>
                <a:sym typeface="Arial"/>
              </a:rPr>
              <a:t>مبادئ الفوتوشوب ٢</a:t>
            </a:r>
            <a:endParaRPr b="1" sz="3200">
              <a:solidFill>
                <a:schemeClr val="dk1"/>
              </a:solidFill>
              <a:latin typeface="Arial"/>
              <a:ea typeface="Arial"/>
              <a:cs typeface="Arial"/>
              <a:sym typeface="Arial"/>
            </a:endParaRPr>
          </a:p>
        </p:txBody>
      </p:sp>
      <p:sp>
        <p:nvSpPr>
          <p:cNvPr id="118" name="Google Shape;118;p2"/>
          <p:cNvSpPr txBox="1"/>
          <p:nvPr/>
        </p:nvSpPr>
        <p:spPr>
          <a:xfrm>
            <a:off x="6942991" y="4061573"/>
            <a:ext cx="411389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800">
                <a:solidFill>
                  <a:srgbClr val="2D3956"/>
                </a:solidFill>
                <a:latin typeface="Tajawal Medium"/>
                <a:ea typeface="Tajawal Medium"/>
                <a:cs typeface="Tajawal Medium"/>
                <a:sym typeface="Tajawal Medium"/>
              </a:rPr>
              <a:t>Lecture 10</a:t>
            </a:r>
            <a:endParaRPr b="1" sz="1800">
              <a:solidFill>
                <a:srgbClr val="2D3956"/>
              </a:solidFill>
              <a:latin typeface="Tajawal Medium"/>
              <a:ea typeface="Tajawal Medium"/>
              <a:cs typeface="Tajawal Medium"/>
              <a:sym typeface="Tajawal Medium"/>
            </a:endParaRPr>
          </a:p>
        </p:txBody>
      </p:sp>
      <p:sp>
        <p:nvSpPr>
          <p:cNvPr id="119" name="Google Shape;119;p2"/>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20" name="Google Shape;120;p2"/>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121" name="Google Shape;121;p2"/>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122" name="Google Shape;122;p2"/>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123" name="Google Shape;123;p2"/>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transition spd="slow">
    <p:comb/>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3"/>
          <p:cNvSpPr/>
          <p:nvPr/>
        </p:nvSpPr>
        <p:spPr>
          <a:xfrm flipH="1" rot="10800000">
            <a:off x="-1" y="-43544"/>
            <a:ext cx="12191999" cy="5816453"/>
          </a:xfrm>
          <a:prstGeom prst="round1Rect">
            <a:avLst>
              <a:gd fmla="val 32222" name="adj"/>
            </a:avLst>
          </a:prstGeom>
          <a:gradFill>
            <a:gsLst>
              <a:gs pos="0">
                <a:srgbClr val="54313E"/>
              </a:gs>
              <a:gs pos="50000">
                <a:srgbClr val="79475A"/>
              </a:gs>
              <a:gs pos="100000">
                <a:srgbClr val="91566B"/>
              </a:gs>
            </a:gsLst>
            <a:lin ang="8100000" scaled="0"/>
          </a:gra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30" name="Google Shape;130;p3"/>
          <p:cNvPicPr preferRelativeResize="0"/>
          <p:nvPr>
            <p:ph idx="2" type="pic"/>
          </p:nvPr>
        </p:nvPicPr>
        <p:blipFill rotWithShape="1">
          <a:blip r:embed="rId3">
            <a:alphaModFix/>
          </a:blip>
          <a:srcRect b="0" l="4175" r="4175" t="0"/>
          <a:stretch/>
        </p:blipFill>
        <p:spPr>
          <a:xfrm>
            <a:off x="0" y="-104502"/>
            <a:ext cx="8659664" cy="1791062"/>
          </a:xfrm>
          <a:prstGeom prst="rect">
            <a:avLst/>
          </a:prstGeom>
          <a:solidFill>
            <a:srgbClr val="D8D8D8">
              <a:alpha val="49803"/>
            </a:srgbClr>
          </a:solidFill>
          <a:ln>
            <a:noFill/>
          </a:ln>
        </p:spPr>
      </p:pic>
      <p:sp>
        <p:nvSpPr>
          <p:cNvPr id="131" name="Google Shape;131;p3"/>
          <p:cNvSpPr txBox="1"/>
          <p:nvPr/>
        </p:nvSpPr>
        <p:spPr>
          <a:xfrm>
            <a:off x="6307898" y="2785710"/>
            <a:ext cx="184731" cy="7694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4400">
              <a:solidFill>
                <a:schemeClr val="lt1"/>
              </a:solidFill>
              <a:latin typeface="Tajawal Medium"/>
              <a:ea typeface="Tajawal Medium"/>
              <a:cs typeface="Tajawal Medium"/>
              <a:sym typeface="Tajawal Medium"/>
            </a:endParaRPr>
          </a:p>
        </p:txBody>
      </p:sp>
      <p:pic>
        <p:nvPicPr>
          <p:cNvPr id="132" name="Google Shape;132;p3"/>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33" name="Google Shape;133;p3"/>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pic>
        <p:nvPicPr>
          <p:cNvPr id="134" name="Google Shape;134;p3"/>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
        <p:nvSpPr>
          <p:cNvPr id="135" name="Google Shape;135;p3"/>
          <p:cNvSpPr txBox="1"/>
          <p:nvPr/>
        </p:nvSpPr>
        <p:spPr>
          <a:xfrm>
            <a:off x="4085415" y="3146248"/>
            <a:ext cx="410926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EG" sz="3200">
                <a:solidFill>
                  <a:schemeClr val="lt1"/>
                </a:solidFill>
                <a:latin typeface="Arial"/>
                <a:ea typeface="Arial"/>
                <a:cs typeface="Arial"/>
                <a:sym typeface="Arial"/>
              </a:rPr>
              <a:t>Working with Layers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4"/>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41" name="Google Shape;141;p4"/>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142" name="Google Shape;142;p4"/>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Working </a:t>
            </a:r>
            <a:endParaRPr/>
          </a:p>
          <a:p>
            <a:pPr indent="0" lvl="0" marL="0" marR="0" rtl="0" algn="ctr">
              <a:spcBef>
                <a:spcPts val="0"/>
              </a:spcBef>
              <a:spcAft>
                <a:spcPts val="0"/>
              </a:spcAft>
              <a:buNone/>
            </a:pPr>
            <a:r>
              <a:rPr b="1" i="0" lang="ar-EG" sz="2800">
                <a:solidFill>
                  <a:schemeClr val="lt1"/>
                </a:solidFill>
                <a:latin typeface="Arial"/>
                <a:ea typeface="Arial"/>
                <a:cs typeface="Arial"/>
                <a:sym typeface="Arial"/>
              </a:rPr>
              <a:t>with Layers</a:t>
            </a:r>
            <a:endParaRPr/>
          </a:p>
        </p:txBody>
      </p:sp>
      <p:sp>
        <p:nvSpPr>
          <p:cNvPr id="143" name="Google Shape;143;p4"/>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44" name="Google Shape;144;p4"/>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45" name="Google Shape;145;p4"/>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146" name="Google Shape;146;p4"/>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147" name="Google Shape;147;p4"/>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8" name="Google Shape;148;p4"/>
          <p:cNvSpPr txBox="1"/>
          <p:nvPr/>
        </p:nvSpPr>
        <p:spPr>
          <a:xfrm>
            <a:off x="4384195" y="1894381"/>
            <a:ext cx="4900015" cy="2639056"/>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0" lang="ar-EG" sz="1600">
                <a:solidFill>
                  <a:srgbClr val="000000"/>
                </a:solidFill>
                <a:latin typeface="Arial"/>
                <a:ea typeface="Arial"/>
                <a:cs typeface="Arial"/>
                <a:sym typeface="Arial"/>
              </a:rPr>
              <a:t>تعد الطبقات جزءًا أساسيًا منPhotoshop  إنها إحدى ميزتين تسهّلان إنشاء الصور وتحريرها في Photoshop</a:t>
            </a:r>
            <a:endParaRPr b="0" i="0" sz="1600">
              <a:solidFill>
                <a:srgbClr val="000000"/>
              </a:solidFill>
              <a:latin typeface="Arial"/>
              <a:ea typeface="Arial"/>
              <a:cs typeface="Arial"/>
              <a:sym typeface="Arial"/>
            </a:endParaRPr>
          </a:p>
          <a:p>
            <a:pPr indent="0" lvl="0" marL="0" marR="0" rtl="1" algn="just">
              <a:lnSpc>
                <a:spcPct val="150000"/>
              </a:lnSpc>
              <a:spcBef>
                <a:spcPts val="0"/>
              </a:spcBef>
              <a:spcAft>
                <a:spcPts val="0"/>
              </a:spcAft>
              <a:buNone/>
            </a:pPr>
            <a:r>
              <a:rPr b="0" i="0" lang="ar-EG" sz="1600">
                <a:solidFill>
                  <a:srgbClr val="000000"/>
                </a:solidFill>
                <a:latin typeface="Arial"/>
                <a:ea typeface="Arial"/>
                <a:cs typeface="Arial"/>
                <a:sym typeface="Arial"/>
              </a:rPr>
              <a:t>لم تتغير طبقات Photoshop  على الإطلاق منذ ذلك الحين إلى الأبد فيPhotoshop  لذا مهما كنت تستخدم أحد الإصدارات الأحدث من Photoshop  مثل CS5  أو CS6 أو CC  أو إصدار قديم مثل Photoshop 6  أو 7 ، فإن معظم التعليمات الواردة هنا ستنطبق على الإصدار الخاص بك.</a:t>
            </a:r>
            <a:endParaRPr/>
          </a:p>
        </p:txBody>
      </p:sp>
      <p:sp>
        <p:nvSpPr>
          <p:cNvPr descr="icon" id="149" name="Google Shape;149;p4"/>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150" name="Google Shape;150;p4"/>
          <p:cNvPicPr preferRelativeResize="0"/>
          <p:nvPr/>
        </p:nvPicPr>
        <p:blipFill rotWithShape="1">
          <a:blip r:embed="rId6">
            <a:alphaModFix/>
          </a:blip>
          <a:srcRect b="0" l="0" r="0" t="0"/>
          <a:stretch/>
        </p:blipFill>
        <p:spPr>
          <a:xfrm>
            <a:off x="689451" y="2062928"/>
            <a:ext cx="3597340" cy="238449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5"/>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56" name="Google Shape;156;p5"/>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157" name="Google Shape;157;p5"/>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Working </a:t>
            </a:r>
            <a:endParaRPr/>
          </a:p>
          <a:p>
            <a:pPr indent="0" lvl="0" marL="0" marR="0" rtl="0" algn="ctr">
              <a:spcBef>
                <a:spcPts val="0"/>
              </a:spcBef>
              <a:spcAft>
                <a:spcPts val="0"/>
              </a:spcAft>
              <a:buNone/>
            </a:pPr>
            <a:r>
              <a:rPr b="1" i="0" lang="ar-EG" sz="2800">
                <a:solidFill>
                  <a:schemeClr val="lt1"/>
                </a:solidFill>
                <a:latin typeface="Arial"/>
                <a:ea typeface="Arial"/>
                <a:cs typeface="Arial"/>
                <a:sym typeface="Arial"/>
              </a:rPr>
              <a:t>with Layers</a:t>
            </a:r>
            <a:endParaRPr/>
          </a:p>
        </p:txBody>
      </p:sp>
      <p:sp>
        <p:nvSpPr>
          <p:cNvPr id="158" name="Google Shape;158;p5"/>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59" name="Google Shape;159;p5"/>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60" name="Google Shape;160;p5"/>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161" name="Google Shape;161;p5"/>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162" name="Google Shape;162;p5"/>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3" name="Google Shape;163;p5"/>
          <p:cNvSpPr txBox="1"/>
          <p:nvPr/>
        </p:nvSpPr>
        <p:spPr>
          <a:xfrm>
            <a:off x="4380870" y="1996087"/>
            <a:ext cx="4899900" cy="29244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0" lang="ar-EG" sz="1600">
                <a:solidFill>
                  <a:srgbClr val="000000"/>
                </a:solidFill>
                <a:latin typeface="Arial"/>
                <a:ea typeface="Arial"/>
                <a:cs typeface="Arial"/>
                <a:sym typeface="Arial"/>
              </a:rPr>
              <a:t>في أي </a:t>
            </a:r>
            <a:r>
              <a:rPr lang="ar-EG" sz="1600"/>
              <a:t>ملف Photoshop</a:t>
            </a:r>
            <a:r>
              <a:rPr b="0" i="0" lang="ar-EG" sz="1600">
                <a:solidFill>
                  <a:srgbClr val="000000"/>
                </a:solidFill>
                <a:latin typeface="Arial"/>
                <a:ea typeface="Arial"/>
                <a:cs typeface="Arial"/>
                <a:sym typeface="Arial"/>
              </a:rPr>
              <a:t>  يمكن اعتبار كل طبقة صورة بمفردها ، ويقوم Photoshop بإنشاء الصورة النهائية التي تعمل عليها عن طريق تكديس كل هذه الصور / الطبقات على بعضها البعض. على سبيل المثال ، ألق نظرة على صورة الأغنام التالية. يتم رسم كل عنصر في الصورة في طبقة منفصلة ، والسماء في طبقتها الخاصة ، وكذلك المروج ، والعشب ، والأغنام ، والشمس</a:t>
            </a:r>
            <a:endParaRPr/>
          </a:p>
          <a:p>
            <a:pPr indent="0" lvl="0" marL="0" marR="0" rtl="1" algn="just">
              <a:lnSpc>
                <a:spcPct val="150000"/>
              </a:lnSpc>
              <a:spcBef>
                <a:spcPts val="0"/>
              </a:spcBef>
              <a:spcAft>
                <a:spcPts val="0"/>
              </a:spcAft>
              <a:buNone/>
            </a:pPr>
            <a:r>
              <a:rPr b="0" i="0" lang="ar-EG" sz="1600">
                <a:solidFill>
                  <a:srgbClr val="000000"/>
                </a:solidFill>
                <a:latin typeface="Arial"/>
                <a:ea typeface="Arial"/>
                <a:cs typeface="Arial"/>
                <a:sym typeface="Arial"/>
              </a:rPr>
              <a:t>يتم عمل الصورة النهائية للأغنام من خلال وضع كل الطبقات واحدة فوق الأخرى ، على النحو التالي:</a:t>
            </a:r>
            <a:endParaRPr/>
          </a:p>
        </p:txBody>
      </p:sp>
      <p:sp>
        <p:nvSpPr>
          <p:cNvPr descr="icon" id="164" name="Google Shape;164;p5"/>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165" name="Google Shape;165;p5"/>
          <p:cNvSpPr txBox="1"/>
          <p:nvPr/>
        </p:nvSpPr>
        <p:spPr>
          <a:xfrm>
            <a:off x="4380870" y="1533396"/>
            <a:ext cx="4900015" cy="462691"/>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ar-EG" sz="1800">
                <a:solidFill>
                  <a:srgbClr val="000000"/>
                </a:solidFill>
                <a:latin typeface="Arial"/>
                <a:ea typeface="Arial"/>
                <a:cs typeface="Arial"/>
                <a:sym typeface="Arial"/>
              </a:rPr>
              <a:t>ما هي الطبقات؟ What are layers؟</a:t>
            </a:r>
            <a:endParaRPr b="1" i="0" sz="1800">
              <a:solidFill>
                <a:srgbClr val="000000"/>
              </a:solidFill>
              <a:latin typeface="Arial"/>
              <a:ea typeface="Arial"/>
              <a:cs typeface="Arial"/>
              <a:sym typeface="Arial"/>
            </a:endParaRPr>
          </a:p>
        </p:txBody>
      </p:sp>
      <p:pic>
        <p:nvPicPr>
          <p:cNvPr id="166" name="Google Shape;166;p5"/>
          <p:cNvPicPr preferRelativeResize="0"/>
          <p:nvPr/>
        </p:nvPicPr>
        <p:blipFill rotWithShape="1">
          <a:blip r:embed="rId6">
            <a:alphaModFix/>
          </a:blip>
          <a:srcRect b="0" l="0" r="0" t="0"/>
          <a:stretch/>
        </p:blipFill>
        <p:spPr>
          <a:xfrm>
            <a:off x="1583918" y="2559616"/>
            <a:ext cx="2654393" cy="1738766"/>
          </a:xfrm>
          <a:prstGeom prst="rect">
            <a:avLst/>
          </a:prstGeom>
          <a:noFill/>
          <a:ln>
            <a:noFill/>
          </a:ln>
        </p:spPr>
      </p:pic>
      <p:pic>
        <p:nvPicPr>
          <p:cNvPr id="167" name="Google Shape;167;p5"/>
          <p:cNvPicPr preferRelativeResize="0"/>
          <p:nvPr/>
        </p:nvPicPr>
        <p:blipFill rotWithShape="1">
          <a:blip r:embed="rId7">
            <a:alphaModFix/>
          </a:blip>
          <a:srcRect b="0" l="0" r="0" t="0"/>
          <a:stretch/>
        </p:blipFill>
        <p:spPr>
          <a:xfrm>
            <a:off x="640464" y="1412639"/>
            <a:ext cx="847788" cy="403272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6"/>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73" name="Google Shape;173;p6"/>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174" name="Google Shape;174;p6"/>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Working </a:t>
            </a:r>
            <a:endParaRPr/>
          </a:p>
          <a:p>
            <a:pPr indent="0" lvl="0" marL="0" marR="0" rtl="0" algn="ctr">
              <a:spcBef>
                <a:spcPts val="0"/>
              </a:spcBef>
              <a:spcAft>
                <a:spcPts val="0"/>
              </a:spcAft>
              <a:buNone/>
            </a:pPr>
            <a:r>
              <a:rPr b="1" i="0" lang="ar-EG" sz="2800">
                <a:solidFill>
                  <a:schemeClr val="lt1"/>
                </a:solidFill>
                <a:latin typeface="Arial"/>
                <a:ea typeface="Arial"/>
                <a:cs typeface="Arial"/>
                <a:sym typeface="Arial"/>
              </a:rPr>
              <a:t>with Layers</a:t>
            </a:r>
            <a:endParaRPr/>
          </a:p>
        </p:txBody>
      </p:sp>
      <p:sp>
        <p:nvSpPr>
          <p:cNvPr id="175" name="Google Shape;175;p6"/>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76" name="Google Shape;176;p6"/>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77" name="Google Shape;177;p6"/>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178" name="Google Shape;178;p6"/>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179" name="Google Shape;179;p6"/>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0" name="Google Shape;180;p6"/>
          <p:cNvSpPr txBox="1"/>
          <p:nvPr/>
        </p:nvSpPr>
        <p:spPr>
          <a:xfrm>
            <a:off x="2888167" y="1528607"/>
            <a:ext cx="6459626" cy="3008388"/>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0" lang="ar-EG" sz="1600">
                <a:solidFill>
                  <a:srgbClr val="000000"/>
                </a:solidFill>
                <a:latin typeface="Arial"/>
                <a:ea typeface="Arial"/>
                <a:cs typeface="Arial"/>
                <a:sym typeface="Arial"/>
              </a:rPr>
              <a:t>أنت الآن تفهم كيف تعمل الطبقات. حان الوقت لشرح كيفية العمل معهم. مثل كيفية إنشاء الطبقات وحذفها وترتيبها ، وبعض الأشياء الأخرى. سأركز على كيفية القيام بذلك من لوحة الطبقات. ولكن يمكن القيام بكل هذه الأشياء من قائمة الطبقة (في القائمة الرئيسية) أيضًا.</a:t>
            </a:r>
            <a:endParaRPr/>
          </a:p>
          <a:p>
            <a:pPr indent="0" lvl="0" marL="0" marR="0" rtl="1" algn="just">
              <a:lnSpc>
                <a:spcPct val="150000"/>
              </a:lnSpc>
              <a:spcBef>
                <a:spcPts val="0"/>
              </a:spcBef>
              <a:spcAft>
                <a:spcPts val="0"/>
              </a:spcAft>
              <a:buNone/>
            </a:pPr>
            <a:r>
              <a:rPr b="0" i="0" lang="ar-EG" sz="1600">
                <a:solidFill>
                  <a:srgbClr val="000000"/>
                </a:solidFill>
                <a:latin typeface="Arial"/>
                <a:ea typeface="Arial"/>
                <a:cs typeface="Arial"/>
                <a:sym typeface="Arial"/>
              </a:rPr>
              <a:t>لوحة الطبقات هي المكان الذي تعمل فيه مع الطبقة ، حيث يمكنك إنشاء الطبقات وترتيبها وحذفها.</a:t>
            </a:r>
            <a:endParaRPr/>
          </a:p>
          <a:p>
            <a:pPr indent="0" lvl="0" marL="0" marR="0" rtl="1" algn="just">
              <a:lnSpc>
                <a:spcPct val="150000"/>
              </a:lnSpc>
              <a:spcBef>
                <a:spcPts val="0"/>
              </a:spcBef>
              <a:spcAft>
                <a:spcPts val="0"/>
              </a:spcAft>
              <a:buNone/>
            </a:pPr>
            <a:r>
              <a:rPr b="0" i="0" lang="ar-EG" sz="1600">
                <a:solidFill>
                  <a:srgbClr val="000000"/>
                </a:solidFill>
                <a:latin typeface="Arial"/>
                <a:ea typeface="Arial"/>
                <a:cs typeface="Arial"/>
                <a:sym typeface="Arial"/>
              </a:rPr>
              <a:t>إذا لم تتمكن من رؤية لوحة الطبقات ، فاختر Window-&gt; Layers من القائمة الرئيسية لعرض اللوحة.</a:t>
            </a:r>
            <a:endParaRPr/>
          </a:p>
        </p:txBody>
      </p:sp>
      <p:sp>
        <p:nvSpPr>
          <p:cNvPr descr="icon" id="181" name="Google Shape;181;p6"/>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182" name="Google Shape;182;p6"/>
          <p:cNvPicPr preferRelativeResize="0"/>
          <p:nvPr/>
        </p:nvPicPr>
        <p:blipFill rotWithShape="1">
          <a:blip r:embed="rId6">
            <a:alphaModFix/>
          </a:blip>
          <a:srcRect b="0" l="0" r="0" t="0"/>
          <a:stretch/>
        </p:blipFill>
        <p:spPr>
          <a:xfrm>
            <a:off x="695972" y="1605775"/>
            <a:ext cx="1811000" cy="345145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7"/>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88" name="Google Shape;188;p7"/>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189" name="Google Shape;189;p7"/>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Working </a:t>
            </a:r>
            <a:endParaRPr/>
          </a:p>
          <a:p>
            <a:pPr indent="0" lvl="0" marL="0" marR="0" rtl="0" algn="ctr">
              <a:spcBef>
                <a:spcPts val="0"/>
              </a:spcBef>
              <a:spcAft>
                <a:spcPts val="0"/>
              </a:spcAft>
              <a:buNone/>
            </a:pPr>
            <a:r>
              <a:rPr b="1" i="0" lang="ar-EG" sz="2800">
                <a:solidFill>
                  <a:schemeClr val="lt1"/>
                </a:solidFill>
                <a:latin typeface="Arial"/>
                <a:ea typeface="Arial"/>
                <a:cs typeface="Arial"/>
                <a:sym typeface="Arial"/>
              </a:rPr>
              <a:t>with Layers</a:t>
            </a:r>
            <a:endParaRPr/>
          </a:p>
        </p:txBody>
      </p:sp>
      <p:sp>
        <p:nvSpPr>
          <p:cNvPr id="190" name="Google Shape;190;p7"/>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91" name="Google Shape;191;p7"/>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92" name="Google Shape;192;p7"/>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193" name="Google Shape;193;p7"/>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194" name="Google Shape;194;p7"/>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95" name="Google Shape;195;p7"/>
          <p:cNvSpPr txBox="1"/>
          <p:nvPr/>
        </p:nvSpPr>
        <p:spPr>
          <a:xfrm>
            <a:off x="4238354" y="1622597"/>
            <a:ext cx="5099178" cy="3747051"/>
          </a:xfrm>
          <a:prstGeom prst="rect">
            <a:avLst/>
          </a:prstGeom>
          <a:noFill/>
          <a:ln>
            <a:noFill/>
          </a:ln>
        </p:spPr>
        <p:txBody>
          <a:bodyPr anchorCtr="0" anchor="t" bIns="45700" lIns="91425" spcFirstLastPara="1" rIns="91425" wrap="square" tIns="45700">
            <a:spAutoFit/>
          </a:bodyPr>
          <a:lstStyle/>
          <a:p>
            <a:pPr indent="-285750" lvl="0" marL="285750" marR="0" rtl="1" algn="just">
              <a:lnSpc>
                <a:spcPct val="150000"/>
              </a:lnSpc>
              <a:spcBef>
                <a:spcPts val="0"/>
              </a:spcBef>
              <a:spcAft>
                <a:spcPts val="0"/>
              </a:spcAft>
              <a:buClr>
                <a:srgbClr val="000000"/>
              </a:buClr>
              <a:buSzPts val="1600"/>
              <a:buFont typeface="Arial"/>
              <a:buChar char="•"/>
            </a:pPr>
            <a:r>
              <a:rPr b="1" i="0" lang="ar-EG" sz="1600">
                <a:solidFill>
                  <a:srgbClr val="000000"/>
                </a:solidFill>
                <a:latin typeface="Arial"/>
                <a:ea typeface="Arial"/>
                <a:cs typeface="Arial"/>
                <a:sym typeface="Arial"/>
              </a:rPr>
              <a:t>لتغيير الطبقة التي تقوم بالرسم عليها:</a:t>
            </a:r>
            <a:endParaRPr/>
          </a:p>
          <a:p>
            <a:pPr indent="0" lvl="0" marL="0" marR="0" rtl="1" algn="just">
              <a:lnSpc>
                <a:spcPct val="150000"/>
              </a:lnSpc>
              <a:spcBef>
                <a:spcPts val="0"/>
              </a:spcBef>
              <a:spcAft>
                <a:spcPts val="0"/>
              </a:spcAft>
              <a:buNone/>
            </a:pPr>
            <a:r>
              <a:rPr b="0" i="0" lang="ar-EG" sz="1600">
                <a:solidFill>
                  <a:srgbClr val="000000"/>
                </a:solidFill>
                <a:latin typeface="Arial"/>
                <a:ea typeface="Arial"/>
                <a:cs typeface="Arial"/>
                <a:sym typeface="Arial"/>
              </a:rPr>
              <a:t>ما عليك سوى النقر فوق الطبقة التي تريد تحريرها في لوحة الطبقات ، ثم الرسم على لوحتك القماشية ، أي شيء ترسمه الآن سيُضاف إلى الطبقة التي حددتها</a:t>
            </a:r>
            <a:endParaRPr/>
          </a:p>
          <a:p>
            <a:pPr indent="-285750" lvl="0" marL="285750" marR="0" rtl="1" algn="just">
              <a:lnSpc>
                <a:spcPct val="150000"/>
              </a:lnSpc>
              <a:spcBef>
                <a:spcPts val="0"/>
              </a:spcBef>
              <a:spcAft>
                <a:spcPts val="0"/>
              </a:spcAft>
              <a:buClr>
                <a:srgbClr val="000000"/>
              </a:buClr>
              <a:buSzPts val="1600"/>
              <a:buFont typeface="Arial"/>
              <a:buChar char="•"/>
            </a:pPr>
            <a:r>
              <a:rPr b="1" i="0" lang="ar-EG" sz="1600">
                <a:solidFill>
                  <a:srgbClr val="000000"/>
                </a:solidFill>
                <a:latin typeface="Arial"/>
                <a:ea typeface="Arial"/>
                <a:cs typeface="Arial"/>
                <a:sym typeface="Arial"/>
              </a:rPr>
              <a:t>لتغيير حجم مصغر الطبقات:</a:t>
            </a:r>
            <a:endParaRPr/>
          </a:p>
          <a:p>
            <a:pPr indent="0" lvl="0" marL="0" marR="0" rtl="1" algn="just">
              <a:lnSpc>
                <a:spcPct val="150000"/>
              </a:lnSpc>
              <a:spcBef>
                <a:spcPts val="0"/>
              </a:spcBef>
              <a:spcAft>
                <a:spcPts val="0"/>
              </a:spcAft>
              <a:buNone/>
            </a:pPr>
            <a:r>
              <a:rPr b="0" i="0" lang="ar-EG" sz="1600">
                <a:solidFill>
                  <a:srgbClr val="000000"/>
                </a:solidFill>
                <a:latin typeface="Arial"/>
                <a:ea typeface="Arial"/>
                <a:cs typeface="Arial"/>
                <a:sym typeface="Arial"/>
              </a:rPr>
              <a:t>انقر فوق المثلث الموجود في زاوية لوحة الطبقات</a:t>
            </a:r>
            <a:endParaRPr/>
          </a:p>
          <a:p>
            <a:pPr indent="0" lvl="0" marL="0" marR="0" rtl="1" algn="just">
              <a:lnSpc>
                <a:spcPct val="150000"/>
              </a:lnSpc>
              <a:spcBef>
                <a:spcPts val="0"/>
              </a:spcBef>
              <a:spcAft>
                <a:spcPts val="0"/>
              </a:spcAft>
              <a:buNone/>
            </a:pPr>
            <a:r>
              <a:rPr i="0" lang="ar-EG" sz="1600">
                <a:solidFill>
                  <a:srgbClr val="000000"/>
                </a:solidFill>
                <a:latin typeface="Arial"/>
                <a:ea typeface="Arial"/>
                <a:cs typeface="Arial"/>
                <a:sym typeface="Arial"/>
              </a:rPr>
              <a:t>تظهر خيارات لوحة الطبقة ، حيث يمكنك تحديد أحد أحجام الخيارات الأربعة لمصغر الطبقة. يمكنك إما عدم وجود صورة مصغرة. صغير أو متوسط أو كبير. حدد الحجم الذي تريده ثم انقر فوق "موافق".</a:t>
            </a:r>
            <a:endParaRPr/>
          </a:p>
        </p:txBody>
      </p:sp>
      <p:sp>
        <p:nvSpPr>
          <p:cNvPr descr="icon" id="196" name="Google Shape;196;p7"/>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197" name="Google Shape;197;p7"/>
          <p:cNvPicPr preferRelativeResize="0"/>
          <p:nvPr/>
        </p:nvPicPr>
        <p:blipFill rotWithShape="1">
          <a:blip r:embed="rId6">
            <a:alphaModFix/>
          </a:blip>
          <a:srcRect b="0" l="0" r="0" t="0"/>
          <a:stretch/>
        </p:blipFill>
        <p:spPr>
          <a:xfrm>
            <a:off x="541309" y="1683834"/>
            <a:ext cx="2707888" cy="3188320"/>
          </a:xfrm>
          <a:prstGeom prst="rect">
            <a:avLst/>
          </a:prstGeom>
          <a:noFill/>
          <a:ln>
            <a:noFill/>
          </a:ln>
        </p:spPr>
      </p:pic>
      <p:pic>
        <p:nvPicPr>
          <p:cNvPr id="198" name="Google Shape;198;p7"/>
          <p:cNvPicPr preferRelativeResize="0"/>
          <p:nvPr/>
        </p:nvPicPr>
        <p:blipFill rotWithShape="1">
          <a:blip r:embed="rId7">
            <a:alphaModFix/>
          </a:blip>
          <a:srcRect b="0" l="0" r="0" t="0"/>
          <a:stretch/>
        </p:blipFill>
        <p:spPr>
          <a:xfrm>
            <a:off x="2196791" y="2120067"/>
            <a:ext cx="1650381" cy="340018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8"/>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04" name="Google Shape;204;p8"/>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205" name="Google Shape;205;p8"/>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Working </a:t>
            </a:r>
            <a:endParaRPr/>
          </a:p>
          <a:p>
            <a:pPr indent="0" lvl="0" marL="0" marR="0" rtl="0" algn="ctr">
              <a:spcBef>
                <a:spcPts val="0"/>
              </a:spcBef>
              <a:spcAft>
                <a:spcPts val="0"/>
              </a:spcAft>
              <a:buNone/>
            </a:pPr>
            <a:r>
              <a:rPr b="1" i="0" lang="ar-EG" sz="2800">
                <a:solidFill>
                  <a:schemeClr val="lt1"/>
                </a:solidFill>
                <a:latin typeface="Arial"/>
                <a:ea typeface="Arial"/>
                <a:cs typeface="Arial"/>
                <a:sym typeface="Arial"/>
              </a:rPr>
              <a:t>with Layers</a:t>
            </a:r>
            <a:endParaRPr/>
          </a:p>
        </p:txBody>
      </p:sp>
      <p:sp>
        <p:nvSpPr>
          <p:cNvPr id="206" name="Google Shape;206;p8"/>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07" name="Google Shape;207;p8"/>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08" name="Google Shape;208;p8"/>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209" name="Google Shape;209;p8"/>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210" name="Google Shape;210;p8"/>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11" name="Google Shape;211;p8"/>
          <p:cNvSpPr txBox="1"/>
          <p:nvPr/>
        </p:nvSpPr>
        <p:spPr>
          <a:xfrm>
            <a:off x="2719782" y="2300403"/>
            <a:ext cx="6393836" cy="1161728"/>
          </a:xfrm>
          <a:prstGeom prst="rect">
            <a:avLst/>
          </a:prstGeom>
          <a:noFill/>
          <a:ln>
            <a:noFill/>
          </a:ln>
        </p:spPr>
        <p:txBody>
          <a:bodyPr anchorCtr="0" anchor="t" bIns="45700" lIns="91425" spcFirstLastPara="1" rIns="91425" wrap="square" tIns="45700">
            <a:spAutoFit/>
          </a:bodyPr>
          <a:lstStyle/>
          <a:p>
            <a:pPr indent="-285750" lvl="0" marL="285750" marR="0" rtl="1" algn="just">
              <a:lnSpc>
                <a:spcPct val="150000"/>
              </a:lnSpc>
              <a:spcBef>
                <a:spcPts val="0"/>
              </a:spcBef>
              <a:spcAft>
                <a:spcPts val="0"/>
              </a:spcAft>
              <a:buClr>
                <a:srgbClr val="000000"/>
              </a:buClr>
              <a:buSzPts val="1600"/>
              <a:buFont typeface="Arial"/>
              <a:buChar char="•"/>
            </a:pPr>
            <a:r>
              <a:rPr b="1" i="0" lang="ar-EG" sz="1600">
                <a:solidFill>
                  <a:srgbClr val="000000"/>
                </a:solidFill>
                <a:latin typeface="Arial"/>
                <a:ea typeface="Arial"/>
                <a:cs typeface="Arial"/>
                <a:sym typeface="Arial"/>
              </a:rPr>
              <a:t>لإنشاء طبقة جديدة</a:t>
            </a:r>
            <a:endParaRPr/>
          </a:p>
          <a:p>
            <a:pPr indent="0" lvl="0" marL="0" marR="0" rtl="1" algn="just">
              <a:lnSpc>
                <a:spcPct val="150000"/>
              </a:lnSpc>
              <a:spcBef>
                <a:spcPts val="0"/>
              </a:spcBef>
              <a:spcAft>
                <a:spcPts val="0"/>
              </a:spcAft>
              <a:buNone/>
            </a:pPr>
            <a:r>
              <a:rPr i="0" lang="ar-EG" sz="1600">
                <a:solidFill>
                  <a:srgbClr val="000000"/>
                </a:solidFill>
                <a:latin typeface="Arial"/>
                <a:ea typeface="Arial"/>
                <a:cs typeface="Arial"/>
                <a:sym typeface="Arial"/>
              </a:rPr>
              <a:t>انقر فوق زر إنشاء طبقة جديدة في لوحة الطبقات</a:t>
            </a:r>
            <a:endParaRPr/>
          </a:p>
          <a:p>
            <a:pPr indent="0" lvl="0" marL="0" marR="0" rtl="1" algn="just">
              <a:lnSpc>
                <a:spcPct val="150000"/>
              </a:lnSpc>
              <a:spcBef>
                <a:spcPts val="0"/>
              </a:spcBef>
              <a:spcAft>
                <a:spcPts val="0"/>
              </a:spcAft>
              <a:buNone/>
            </a:pPr>
            <a:r>
              <a:rPr i="0" lang="ar-EG" sz="1600">
                <a:solidFill>
                  <a:srgbClr val="000000"/>
                </a:solidFill>
                <a:latin typeface="Arial"/>
                <a:ea typeface="Arial"/>
                <a:cs typeface="Arial"/>
                <a:sym typeface="Arial"/>
              </a:rPr>
              <a:t>ستظهر طبقة جديدة في لوحة الطبقات أعلى الطبقة المحددة حاليًا.</a:t>
            </a:r>
            <a:endParaRPr/>
          </a:p>
        </p:txBody>
      </p:sp>
      <p:sp>
        <p:nvSpPr>
          <p:cNvPr descr="icon" id="212" name="Google Shape;212;p8"/>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213" name="Google Shape;213;p8"/>
          <p:cNvPicPr preferRelativeResize="0"/>
          <p:nvPr/>
        </p:nvPicPr>
        <p:blipFill rotWithShape="1">
          <a:blip r:embed="rId6">
            <a:alphaModFix/>
          </a:blip>
          <a:srcRect b="0" l="0" r="0" t="0"/>
          <a:stretch/>
        </p:blipFill>
        <p:spPr>
          <a:xfrm>
            <a:off x="1016860" y="1467627"/>
            <a:ext cx="1877804" cy="392274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9"/>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20" name="Google Shape;220;p9"/>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221" name="Google Shape;221;p9"/>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Working </a:t>
            </a:r>
            <a:endParaRPr/>
          </a:p>
          <a:p>
            <a:pPr indent="0" lvl="0" marL="0" marR="0" rtl="0" algn="ctr">
              <a:spcBef>
                <a:spcPts val="0"/>
              </a:spcBef>
              <a:spcAft>
                <a:spcPts val="0"/>
              </a:spcAft>
              <a:buNone/>
            </a:pPr>
            <a:r>
              <a:rPr b="1" i="0" lang="ar-EG" sz="2800">
                <a:solidFill>
                  <a:schemeClr val="lt1"/>
                </a:solidFill>
                <a:latin typeface="Arial"/>
                <a:ea typeface="Arial"/>
                <a:cs typeface="Arial"/>
                <a:sym typeface="Arial"/>
              </a:rPr>
              <a:t>with Layers</a:t>
            </a:r>
            <a:endParaRPr/>
          </a:p>
        </p:txBody>
      </p:sp>
      <p:sp>
        <p:nvSpPr>
          <p:cNvPr id="222" name="Google Shape;222;p9"/>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23" name="Google Shape;223;p9"/>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24" name="Google Shape;224;p9"/>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225" name="Google Shape;225;p9"/>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226" name="Google Shape;226;p9"/>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27" name="Google Shape;227;p9"/>
          <p:cNvSpPr txBox="1"/>
          <p:nvPr/>
        </p:nvSpPr>
        <p:spPr>
          <a:xfrm>
            <a:off x="3523788" y="1484396"/>
            <a:ext cx="5848072" cy="3864841"/>
          </a:xfrm>
          <a:prstGeom prst="rect">
            <a:avLst/>
          </a:prstGeom>
          <a:noFill/>
          <a:ln>
            <a:noFill/>
          </a:ln>
        </p:spPr>
        <p:txBody>
          <a:bodyPr anchorCtr="0" anchor="t" bIns="45700" lIns="91425" spcFirstLastPara="1" rIns="91425" wrap="square" tIns="45700">
            <a:spAutoFit/>
          </a:bodyPr>
          <a:lstStyle/>
          <a:p>
            <a:pPr indent="-285750" lvl="0" marL="285750" marR="0" rtl="1" algn="just">
              <a:lnSpc>
                <a:spcPct val="150000"/>
              </a:lnSpc>
              <a:spcBef>
                <a:spcPts val="0"/>
              </a:spcBef>
              <a:spcAft>
                <a:spcPts val="0"/>
              </a:spcAft>
              <a:buClr>
                <a:srgbClr val="000000"/>
              </a:buClr>
              <a:buSzPts val="1500"/>
              <a:buFont typeface="Arial"/>
              <a:buChar char="•"/>
            </a:pPr>
            <a:r>
              <a:rPr b="1" i="0" lang="ar-EG" sz="1500">
                <a:solidFill>
                  <a:srgbClr val="000000"/>
                </a:solidFill>
                <a:latin typeface="Arial"/>
                <a:ea typeface="Arial"/>
                <a:cs typeface="Arial"/>
                <a:sym typeface="Arial"/>
              </a:rPr>
              <a:t>لترتيب الطبقات في لوحة الطبقات</a:t>
            </a:r>
            <a:endParaRPr/>
          </a:p>
          <a:p>
            <a:pPr indent="0" lvl="0" marL="0" marR="0" rtl="1" algn="just">
              <a:lnSpc>
                <a:spcPct val="150000"/>
              </a:lnSpc>
              <a:spcBef>
                <a:spcPts val="0"/>
              </a:spcBef>
              <a:spcAft>
                <a:spcPts val="0"/>
              </a:spcAft>
              <a:buNone/>
            </a:pPr>
            <a:r>
              <a:rPr i="0" lang="ar-EG" sz="1500">
                <a:solidFill>
                  <a:srgbClr val="000000"/>
                </a:solidFill>
                <a:latin typeface="Arial"/>
                <a:ea typeface="Arial"/>
                <a:cs typeface="Arial"/>
                <a:sym typeface="Arial"/>
              </a:rPr>
              <a:t>في بعض الأحيان تريد أن تكون طبقة معينة فوق أخرى ، فمن المحتمل أنك قمت بإنشاء طبقة جديدة ، ولم تكن في الموضع الذي تريده أن تكون عليه. أو أنك تعاني من أنواع مختلفة من التأثيرات.</a:t>
            </a:r>
            <a:endParaRPr/>
          </a:p>
          <a:p>
            <a:pPr indent="-285750" lvl="0" marL="285750" marR="0" rtl="1" algn="just">
              <a:lnSpc>
                <a:spcPct val="150000"/>
              </a:lnSpc>
              <a:spcBef>
                <a:spcPts val="0"/>
              </a:spcBef>
              <a:spcAft>
                <a:spcPts val="0"/>
              </a:spcAft>
              <a:buClr>
                <a:srgbClr val="000000"/>
              </a:buClr>
              <a:buSzPts val="1500"/>
              <a:buFont typeface="Arial"/>
              <a:buChar char="•"/>
            </a:pPr>
            <a:r>
              <a:rPr b="1" i="0" lang="ar-EG" sz="1500">
                <a:solidFill>
                  <a:srgbClr val="000000"/>
                </a:solidFill>
                <a:latin typeface="Arial"/>
                <a:ea typeface="Arial"/>
                <a:cs typeface="Arial"/>
                <a:sym typeface="Arial"/>
              </a:rPr>
              <a:t>من السهل إعادة ترتيب الطبقات في Photoshop كل ما عليك فعله هو:</a:t>
            </a:r>
            <a:endParaRPr/>
          </a:p>
          <a:p>
            <a:pPr indent="0" lvl="0" marL="0" marR="0" rtl="1" algn="just">
              <a:lnSpc>
                <a:spcPct val="150000"/>
              </a:lnSpc>
              <a:spcBef>
                <a:spcPts val="0"/>
              </a:spcBef>
              <a:spcAft>
                <a:spcPts val="0"/>
              </a:spcAft>
              <a:buNone/>
            </a:pPr>
            <a:r>
              <a:rPr i="0" lang="ar-EG" sz="1500">
                <a:solidFill>
                  <a:srgbClr val="000000"/>
                </a:solidFill>
                <a:latin typeface="Arial"/>
                <a:ea typeface="Arial"/>
                <a:cs typeface="Arial"/>
                <a:sym typeface="Arial"/>
              </a:rPr>
              <a:t>انقر فوق الطبقة التي تريد تغيير مكانها. واستمر في الضغط على زر الماوس السفلي اسحب الطبقة لأعلى أو لأسفل حيث تريد أن تكون. </a:t>
            </a:r>
            <a:endParaRPr/>
          </a:p>
          <a:p>
            <a:pPr indent="0" lvl="0" marL="0" marR="0" rtl="1" algn="just">
              <a:lnSpc>
                <a:spcPct val="150000"/>
              </a:lnSpc>
              <a:spcBef>
                <a:spcPts val="0"/>
              </a:spcBef>
              <a:spcAft>
                <a:spcPts val="0"/>
              </a:spcAft>
              <a:buNone/>
            </a:pPr>
            <a:r>
              <a:rPr i="0" lang="ar-EG" sz="1500">
                <a:solidFill>
                  <a:srgbClr val="000000"/>
                </a:solidFill>
                <a:latin typeface="Arial"/>
                <a:ea typeface="Arial"/>
                <a:cs typeface="Arial"/>
                <a:sym typeface="Arial"/>
              </a:rPr>
              <a:t>سيحدد Photoshop  مكان الطبقة الجديدة بعد تحرير زر الماوس، كما ترى في الصورة التالية:</a:t>
            </a:r>
            <a:endParaRPr/>
          </a:p>
          <a:p>
            <a:pPr indent="0" lvl="0" marL="0" marR="0" rtl="1" algn="just">
              <a:lnSpc>
                <a:spcPct val="150000"/>
              </a:lnSpc>
              <a:spcBef>
                <a:spcPts val="0"/>
              </a:spcBef>
              <a:spcAft>
                <a:spcPts val="0"/>
              </a:spcAft>
              <a:buNone/>
            </a:pPr>
            <a:r>
              <a:rPr i="0" lang="ar-EG" sz="1500">
                <a:solidFill>
                  <a:srgbClr val="000000"/>
                </a:solidFill>
                <a:latin typeface="Arial"/>
                <a:ea typeface="Arial"/>
                <a:cs typeface="Arial"/>
                <a:sym typeface="Arial"/>
              </a:rPr>
              <a:t>إذا وجدت أنه من الصعب بعض الشيء وضع الطبقة في المكان الذي تريده، فيمكنك تغيير حجم الصورة المصغرة للطبقة كما أوضحت أعلاه.</a:t>
            </a:r>
            <a:endParaRPr/>
          </a:p>
        </p:txBody>
      </p:sp>
      <p:sp>
        <p:nvSpPr>
          <p:cNvPr descr="icon" id="228" name="Google Shape;228;p9"/>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229" name="Google Shape;229;p9"/>
          <p:cNvPicPr preferRelativeResize="0"/>
          <p:nvPr/>
        </p:nvPicPr>
        <p:blipFill rotWithShape="1">
          <a:blip r:embed="rId6">
            <a:alphaModFix/>
          </a:blip>
          <a:srcRect b="0" l="0" r="0" t="0"/>
          <a:stretch/>
        </p:blipFill>
        <p:spPr>
          <a:xfrm>
            <a:off x="546583" y="1908587"/>
            <a:ext cx="1455633" cy="3040826"/>
          </a:xfrm>
          <a:prstGeom prst="rect">
            <a:avLst/>
          </a:prstGeom>
          <a:noFill/>
          <a:ln>
            <a:noFill/>
          </a:ln>
        </p:spPr>
      </p:pic>
      <p:pic>
        <p:nvPicPr>
          <p:cNvPr id="230" name="Google Shape;230;p9"/>
          <p:cNvPicPr preferRelativeResize="0"/>
          <p:nvPr/>
        </p:nvPicPr>
        <p:blipFill rotWithShape="1">
          <a:blip r:embed="rId7">
            <a:alphaModFix/>
          </a:blip>
          <a:srcRect b="0" l="0" r="0" t="0"/>
          <a:stretch/>
        </p:blipFill>
        <p:spPr>
          <a:xfrm>
            <a:off x="2002216" y="2608927"/>
            <a:ext cx="1451258" cy="1694401"/>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10"/>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36" name="Google Shape;236;p10"/>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237" name="Google Shape;237;p10"/>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Working </a:t>
            </a:r>
            <a:endParaRPr/>
          </a:p>
          <a:p>
            <a:pPr indent="0" lvl="0" marL="0" marR="0" rtl="0" algn="ctr">
              <a:spcBef>
                <a:spcPts val="0"/>
              </a:spcBef>
              <a:spcAft>
                <a:spcPts val="0"/>
              </a:spcAft>
              <a:buNone/>
            </a:pPr>
            <a:r>
              <a:rPr b="1" i="0" lang="ar-EG" sz="2800">
                <a:solidFill>
                  <a:schemeClr val="lt1"/>
                </a:solidFill>
                <a:latin typeface="Arial"/>
                <a:ea typeface="Arial"/>
                <a:cs typeface="Arial"/>
                <a:sym typeface="Arial"/>
              </a:rPr>
              <a:t>with Layers</a:t>
            </a:r>
            <a:endParaRPr/>
          </a:p>
        </p:txBody>
      </p:sp>
      <p:sp>
        <p:nvSpPr>
          <p:cNvPr id="238" name="Google Shape;238;p10"/>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39" name="Google Shape;239;p10"/>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40" name="Google Shape;240;p10"/>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241" name="Google Shape;241;p10"/>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242" name="Google Shape;242;p10"/>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3" name="Google Shape;243;p10"/>
          <p:cNvSpPr txBox="1"/>
          <p:nvPr/>
        </p:nvSpPr>
        <p:spPr>
          <a:xfrm>
            <a:off x="3845890" y="1831810"/>
            <a:ext cx="5366804" cy="231589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ar-EG" sz="1800">
                <a:solidFill>
                  <a:srgbClr val="000000"/>
                </a:solidFill>
                <a:latin typeface="Arial"/>
                <a:ea typeface="Arial"/>
                <a:cs typeface="Arial"/>
                <a:sym typeface="Arial"/>
              </a:rPr>
              <a:t>حذف الطبقات</a:t>
            </a:r>
            <a:endParaRPr/>
          </a:p>
          <a:p>
            <a:pPr indent="-285750" lvl="0" marL="285750" marR="0" rtl="1" algn="just">
              <a:lnSpc>
                <a:spcPct val="150000"/>
              </a:lnSpc>
              <a:spcBef>
                <a:spcPts val="0"/>
              </a:spcBef>
              <a:spcAft>
                <a:spcPts val="0"/>
              </a:spcAft>
              <a:buClr>
                <a:srgbClr val="000000"/>
              </a:buClr>
              <a:buSzPts val="1600"/>
              <a:buFont typeface="Arial"/>
              <a:buChar char="•"/>
            </a:pPr>
            <a:r>
              <a:rPr i="0" lang="ar-EG" sz="1600">
                <a:solidFill>
                  <a:srgbClr val="000000"/>
                </a:solidFill>
                <a:latin typeface="Arial"/>
                <a:ea typeface="Arial"/>
                <a:cs typeface="Arial"/>
                <a:sym typeface="Arial"/>
              </a:rPr>
              <a:t>في بعض الأحيان تقوم بإنشاء طبقات وينتهي الأمر بعدم استخدامها على الإطلاق. وأحيانًا تدرك أن طبقة معينة غير ضرورية تمامًا. يمكنك بسهولة حذف طبقة عن طريق:</a:t>
            </a:r>
            <a:endParaRPr/>
          </a:p>
          <a:p>
            <a:pPr indent="0" lvl="0" marL="0" marR="0" rtl="1" algn="just">
              <a:lnSpc>
                <a:spcPct val="150000"/>
              </a:lnSpc>
              <a:spcBef>
                <a:spcPts val="0"/>
              </a:spcBef>
              <a:spcAft>
                <a:spcPts val="0"/>
              </a:spcAft>
              <a:buNone/>
            </a:pPr>
            <a:r>
              <a:rPr lang="ar-EG" sz="1600">
                <a:solidFill>
                  <a:srgbClr val="000000"/>
                </a:solidFill>
                <a:latin typeface="Arial"/>
                <a:ea typeface="Arial"/>
                <a:cs typeface="Arial"/>
                <a:sym typeface="Arial"/>
              </a:rPr>
              <a:t>	- </a:t>
            </a:r>
            <a:r>
              <a:rPr i="0" lang="ar-EG" sz="1600">
                <a:solidFill>
                  <a:srgbClr val="000000"/>
                </a:solidFill>
                <a:latin typeface="Arial"/>
                <a:ea typeface="Arial"/>
                <a:cs typeface="Arial"/>
                <a:sym typeface="Arial"/>
              </a:rPr>
              <a:t>تحديد الطبقة التي تريد حذفها من لوحة الطبقات.</a:t>
            </a:r>
            <a:endParaRPr i="0" sz="1600">
              <a:solidFill>
                <a:srgbClr val="000000"/>
              </a:solidFill>
              <a:latin typeface="Arial"/>
              <a:ea typeface="Arial"/>
              <a:cs typeface="Arial"/>
              <a:sym typeface="Arial"/>
            </a:endParaRPr>
          </a:p>
          <a:p>
            <a:pPr indent="0" lvl="0" marL="0" marR="0" rtl="1" algn="just">
              <a:lnSpc>
                <a:spcPct val="150000"/>
              </a:lnSpc>
              <a:spcBef>
                <a:spcPts val="0"/>
              </a:spcBef>
              <a:spcAft>
                <a:spcPts val="0"/>
              </a:spcAft>
              <a:buNone/>
            </a:pPr>
            <a:r>
              <a:rPr i="0" lang="ar-EG" sz="1600">
                <a:solidFill>
                  <a:srgbClr val="000000"/>
                </a:solidFill>
                <a:latin typeface="Arial"/>
                <a:ea typeface="Arial"/>
                <a:cs typeface="Arial"/>
                <a:sym typeface="Arial"/>
              </a:rPr>
              <a:t>	- ثم الضغط على زر الحذف في أسفل اللوحة.</a:t>
            </a:r>
            <a:endParaRPr i="0" sz="1600">
              <a:solidFill>
                <a:srgbClr val="000000"/>
              </a:solidFill>
              <a:latin typeface="Arial"/>
              <a:ea typeface="Arial"/>
              <a:cs typeface="Arial"/>
              <a:sym typeface="Arial"/>
            </a:endParaRPr>
          </a:p>
        </p:txBody>
      </p:sp>
      <p:sp>
        <p:nvSpPr>
          <p:cNvPr descr="icon" id="244" name="Google Shape;244;p10"/>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245" name="Google Shape;245;p10"/>
          <p:cNvPicPr preferRelativeResize="0"/>
          <p:nvPr/>
        </p:nvPicPr>
        <p:blipFill rotWithShape="1">
          <a:blip r:embed="rId6">
            <a:alphaModFix/>
          </a:blip>
          <a:srcRect b="0" l="0" r="0" t="0"/>
          <a:stretch/>
        </p:blipFill>
        <p:spPr>
          <a:xfrm>
            <a:off x="1033501" y="1407083"/>
            <a:ext cx="1867104" cy="406613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11"/>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51" name="Google Shape;251;p11"/>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252" name="Google Shape;252;p11"/>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Working </a:t>
            </a:r>
            <a:endParaRPr/>
          </a:p>
          <a:p>
            <a:pPr indent="0" lvl="0" marL="0" marR="0" rtl="0" algn="ctr">
              <a:spcBef>
                <a:spcPts val="0"/>
              </a:spcBef>
              <a:spcAft>
                <a:spcPts val="0"/>
              </a:spcAft>
              <a:buNone/>
            </a:pPr>
            <a:r>
              <a:rPr b="1" i="0" lang="ar-EG" sz="2800">
                <a:solidFill>
                  <a:schemeClr val="lt1"/>
                </a:solidFill>
                <a:latin typeface="Arial"/>
                <a:ea typeface="Arial"/>
                <a:cs typeface="Arial"/>
                <a:sym typeface="Arial"/>
              </a:rPr>
              <a:t>with Layers</a:t>
            </a:r>
            <a:endParaRPr/>
          </a:p>
        </p:txBody>
      </p:sp>
      <p:sp>
        <p:nvSpPr>
          <p:cNvPr id="253" name="Google Shape;253;p11"/>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54" name="Google Shape;254;p11"/>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55" name="Google Shape;255;p11"/>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256" name="Google Shape;256;p11"/>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257" name="Google Shape;257;p11"/>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58" name="Google Shape;258;p11"/>
          <p:cNvSpPr txBox="1"/>
          <p:nvPr/>
        </p:nvSpPr>
        <p:spPr>
          <a:xfrm>
            <a:off x="3945899" y="1674746"/>
            <a:ext cx="5369100" cy="20319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ar-EG" sz="1800">
                <a:solidFill>
                  <a:srgbClr val="000000"/>
                </a:solidFill>
                <a:latin typeface="Arial"/>
                <a:ea typeface="Arial"/>
                <a:cs typeface="Arial"/>
                <a:sym typeface="Arial"/>
              </a:rPr>
              <a:t>إعادة تسمية الطبقات من لوحة الطبقات ، الطريقة السريعة:</a:t>
            </a:r>
            <a:endParaRPr/>
          </a:p>
          <a:p>
            <a:pPr indent="0" lvl="0" marL="0" marR="0" rtl="1" algn="just">
              <a:lnSpc>
                <a:spcPct val="150000"/>
              </a:lnSpc>
              <a:spcBef>
                <a:spcPts val="0"/>
              </a:spcBef>
              <a:spcAft>
                <a:spcPts val="0"/>
              </a:spcAft>
              <a:buNone/>
            </a:pPr>
            <a:r>
              <a:rPr i="0" lang="ar-EG" sz="1800">
                <a:solidFill>
                  <a:srgbClr val="000000"/>
                </a:solidFill>
                <a:latin typeface="Arial"/>
                <a:ea typeface="Arial"/>
                <a:cs typeface="Arial"/>
                <a:sym typeface="Arial"/>
              </a:rPr>
              <a:t>انقر نقرًا مزدوجًا فوق اسم الطبقة التي تريد إعادة تسميتها. تأكد من عدم النقر خارج اسم الطبقة، والذي يفتح مربع حوار خيارات المزج.</a:t>
            </a:r>
            <a:endParaRPr/>
          </a:p>
          <a:p>
            <a:pPr indent="0" lvl="0" marL="0" marR="0" rtl="1" algn="just">
              <a:lnSpc>
                <a:spcPct val="150000"/>
              </a:lnSpc>
              <a:spcBef>
                <a:spcPts val="0"/>
              </a:spcBef>
              <a:spcAft>
                <a:spcPts val="0"/>
              </a:spcAft>
              <a:buNone/>
            </a:pPr>
            <a:r>
              <a:rPr i="0" lang="ar-EG" sz="1800">
                <a:solidFill>
                  <a:srgbClr val="000000"/>
                </a:solidFill>
                <a:latin typeface="Arial"/>
                <a:ea typeface="Arial"/>
                <a:cs typeface="Arial"/>
                <a:sym typeface="Arial"/>
              </a:rPr>
              <a:t>اكتب الاسم الجديد للطبقة التي تريدها</a:t>
            </a:r>
            <a:endParaRPr/>
          </a:p>
          <a:p>
            <a:pPr indent="0" lvl="0" marL="0" marR="0" rtl="1" algn="just">
              <a:lnSpc>
                <a:spcPct val="150000"/>
              </a:lnSpc>
              <a:spcBef>
                <a:spcPts val="0"/>
              </a:spcBef>
              <a:spcAft>
                <a:spcPts val="0"/>
              </a:spcAft>
              <a:buNone/>
            </a:pPr>
            <a:r>
              <a:rPr i="0" lang="ar-EG" sz="1800">
                <a:solidFill>
                  <a:srgbClr val="000000"/>
                </a:solidFill>
                <a:latin typeface="Arial"/>
                <a:ea typeface="Arial"/>
                <a:cs typeface="Arial"/>
                <a:sym typeface="Arial"/>
              </a:rPr>
              <a:t>اضغط </a:t>
            </a:r>
            <a:r>
              <a:rPr lang="ar-EG" sz="1800"/>
              <a:t>على Enter</a:t>
            </a:r>
            <a:r>
              <a:rPr i="0" lang="ar-EG" sz="1800">
                <a:solidFill>
                  <a:srgbClr val="000000"/>
                </a:solidFill>
                <a:latin typeface="Arial"/>
                <a:ea typeface="Arial"/>
                <a:cs typeface="Arial"/>
                <a:sym typeface="Arial"/>
              </a:rPr>
              <a:t>  وسيتم تغيير اسم الطبقة</a:t>
            </a:r>
            <a:endParaRPr i="0" sz="1600">
              <a:solidFill>
                <a:srgbClr val="000000"/>
              </a:solidFill>
              <a:latin typeface="Arial"/>
              <a:ea typeface="Arial"/>
              <a:cs typeface="Arial"/>
              <a:sym typeface="Arial"/>
            </a:endParaRPr>
          </a:p>
        </p:txBody>
      </p:sp>
      <p:sp>
        <p:nvSpPr>
          <p:cNvPr descr="icon" id="259" name="Google Shape;259;p11"/>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260" name="Google Shape;260;p11"/>
          <p:cNvPicPr preferRelativeResize="0"/>
          <p:nvPr/>
        </p:nvPicPr>
        <p:blipFill rotWithShape="1">
          <a:blip r:embed="rId6">
            <a:alphaModFix/>
          </a:blip>
          <a:srcRect b="0" l="0" r="0" t="0"/>
          <a:stretch/>
        </p:blipFill>
        <p:spPr>
          <a:xfrm>
            <a:off x="748116" y="2133339"/>
            <a:ext cx="3040704" cy="227678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12"/>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66" name="Google Shape;266;p12"/>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267" name="Google Shape;267;p12"/>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Working </a:t>
            </a:r>
            <a:endParaRPr/>
          </a:p>
          <a:p>
            <a:pPr indent="0" lvl="0" marL="0" marR="0" rtl="0" algn="ctr">
              <a:spcBef>
                <a:spcPts val="0"/>
              </a:spcBef>
              <a:spcAft>
                <a:spcPts val="0"/>
              </a:spcAft>
              <a:buNone/>
            </a:pPr>
            <a:r>
              <a:rPr b="1" i="0" lang="ar-EG" sz="2800">
                <a:solidFill>
                  <a:schemeClr val="lt1"/>
                </a:solidFill>
                <a:latin typeface="Arial"/>
                <a:ea typeface="Arial"/>
                <a:cs typeface="Arial"/>
                <a:sym typeface="Arial"/>
              </a:rPr>
              <a:t>with Layers</a:t>
            </a:r>
            <a:endParaRPr/>
          </a:p>
        </p:txBody>
      </p:sp>
      <p:sp>
        <p:nvSpPr>
          <p:cNvPr id="268" name="Google Shape;268;p12"/>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69" name="Google Shape;269;p12"/>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70" name="Google Shape;270;p12"/>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271" name="Google Shape;271;p12"/>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272" name="Google Shape;272;p12"/>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73" name="Google Shape;273;p12"/>
          <p:cNvSpPr txBox="1"/>
          <p:nvPr/>
        </p:nvSpPr>
        <p:spPr>
          <a:xfrm>
            <a:off x="3178098" y="1657490"/>
            <a:ext cx="6114739" cy="3372846"/>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ar-EG" sz="1800">
                <a:solidFill>
                  <a:srgbClr val="000000"/>
                </a:solidFill>
                <a:latin typeface="Arial"/>
                <a:ea typeface="Arial"/>
                <a:cs typeface="Arial"/>
                <a:sym typeface="Arial"/>
              </a:rPr>
              <a:t>تغيير الاسم وطبقات اللون من مربع خصائص الطبقات.</a:t>
            </a:r>
            <a:endParaRPr/>
          </a:p>
          <a:p>
            <a:pPr indent="0" lvl="0" marL="0" marR="0" rtl="1" algn="just">
              <a:lnSpc>
                <a:spcPct val="150000"/>
              </a:lnSpc>
              <a:spcBef>
                <a:spcPts val="0"/>
              </a:spcBef>
              <a:spcAft>
                <a:spcPts val="0"/>
              </a:spcAft>
              <a:buNone/>
            </a:pPr>
            <a:r>
              <a:rPr i="0" lang="ar-EG" sz="1800">
                <a:solidFill>
                  <a:srgbClr val="000000"/>
                </a:solidFill>
                <a:latin typeface="Arial"/>
                <a:ea typeface="Arial"/>
                <a:cs typeface="Arial"/>
                <a:sym typeface="Arial"/>
              </a:rPr>
              <a:t>يتيح لك مربع خصائص الطبقة تغيير اسم ولون الطبقة المحددة.</a:t>
            </a:r>
            <a:endParaRPr/>
          </a:p>
          <a:p>
            <a:pPr indent="0" lvl="0" marL="0" marR="0" rtl="1" algn="just">
              <a:lnSpc>
                <a:spcPct val="150000"/>
              </a:lnSpc>
              <a:spcBef>
                <a:spcPts val="0"/>
              </a:spcBef>
              <a:spcAft>
                <a:spcPts val="0"/>
              </a:spcAft>
              <a:buNone/>
            </a:pPr>
            <a:r>
              <a:rPr i="0" lang="ar-EG" sz="1800">
                <a:solidFill>
                  <a:srgbClr val="000000"/>
                </a:solidFill>
                <a:latin typeface="Arial"/>
                <a:ea typeface="Arial"/>
                <a:cs typeface="Arial"/>
                <a:sym typeface="Arial"/>
              </a:rPr>
              <a:t>يعد اختيار الألوان لطبقاتك ميزة مفيدة تسهل تنظيم طبقاتك؛ هذا مفيد بشكل خاص عندما يكون لديك الكثير من الطبقات في صورتك.</a:t>
            </a:r>
            <a:endParaRPr/>
          </a:p>
          <a:p>
            <a:pPr indent="0" lvl="0" marL="0" marR="0" rtl="1" algn="just">
              <a:lnSpc>
                <a:spcPct val="150000"/>
              </a:lnSpc>
              <a:spcBef>
                <a:spcPts val="0"/>
              </a:spcBef>
              <a:spcAft>
                <a:spcPts val="0"/>
              </a:spcAft>
              <a:buNone/>
            </a:pPr>
            <a:r>
              <a:rPr i="0" lang="ar-EG" sz="1800">
                <a:solidFill>
                  <a:srgbClr val="000000"/>
                </a:solidFill>
                <a:latin typeface="Arial"/>
                <a:ea typeface="Arial"/>
                <a:cs typeface="Arial"/>
                <a:sym typeface="Arial"/>
              </a:rPr>
              <a:t>لعرض مربع حوار خصائص الطبقة، ما عليك سوى النقر بزر الماوس الأيمن فوق الطبقة التي تريد تغيير اسمها أو لونها. ثم حدد "خصائص الطبقة" من قائمة السياق</a:t>
            </a:r>
            <a:endParaRPr i="0" sz="1600">
              <a:solidFill>
                <a:srgbClr val="000000"/>
              </a:solidFill>
              <a:latin typeface="Arial"/>
              <a:ea typeface="Arial"/>
              <a:cs typeface="Arial"/>
              <a:sym typeface="Arial"/>
            </a:endParaRPr>
          </a:p>
        </p:txBody>
      </p:sp>
      <p:sp>
        <p:nvSpPr>
          <p:cNvPr descr="icon" id="274" name="Google Shape;274;p12"/>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275" name="Google Shape;275;p12"/>
          <p:cNvPicPr preferRelativeResize="0"/>
          <p:nvPr/>
        </p:nvPicPr>
        <p:blipFill rotWithShape="1">
          <a:blip r:embed="rId6">
            <a:alphaModFix/>
          </a:blip>
          <a:srcRect b="0" l="0" r="0" t="0"/>
          <a:stretch/>
        </p:blipFill>
        <p:spPr>
          <a:xfrm>
            <a:off x="974857" y="1332051"/>
            <a:ext cx="1919932" cy="419389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13"/>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81" name="Google Shape;281;p13"/>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282" name="Google Shape;282;p13"/>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Working </a:t>
            </a:r>
            <a:endParaRPr/>
          </a:p>
          <a:p>
            <a:pPr indent="0" lvl="0" marL="0" marR="0" rtl="0" algn="ctr">
              <a:spcBef>
                <a:spcPts val="0"/>
              </a:spcBef>
              <a:spcAft>
                <a:spcPts val="0"/>
              </a:spcAft>
              <a:buNone/>
            </a:pPr>
            <a:r>
              <a:rPr b="1" i="0" lang="ar-EG" sz="2800">
                <a:solidFill>
                  <a:schemeClr val="lt1"/>
                </a:solidFill>
                <a:latin typeface="Arial"/>
                <a:ea typeface="Arial"/>
                <a:cs typeface="Arial"/>
                <a:sym typeface="Arial"/>
              </a:rPr>
              <a:t>with Layers</a:t>
            </a:r>
            <a:endParaRPr/>
          </a:p>
        </p:txBody>
      </p:sp>
      <p:sp>
        <p:nvSpPr>
          <p:cNvPr id="283" name="Google Shape;283;p13"/>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84" name="Google Shape;284;p13"/>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85" name="Google Shape;285;p13"/>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286" name="Google Shape;286;p13"/>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287" name="Google Shape;287;p13"/>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8" name="Google Shape;288;p13"/>
          <p:cNvSpPr txBox="1"/>
          <p:nvPr/>
        </p:nvSpPr>
        <p:spPr>
          <a:xfrm>
            <a:off x="3178098" y="1657490"/>
            <a:ext cx="6114739" cy="1710853"/>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ar-EG" sz="1800">
                <a:solidFill>
                  <a:srgbClr val="000000"/>
                </a:solidFill>
                <a:latin typeface="Arial"/>
                <a:ea typeface="Arial"/>
                <a:cs typeface="Arial"/>
                <a:sym typeface="Arial"/>
              </a:rPr>
              <a:t>يظهر مربع خصائص الطبقة.</a:t>
            </a:r>
            <a:endParaRPr/>
          </a:p>
          <a:p>
            <a:pPr indent="0" lvl="0" marL="0" marR="0" rtl="1" algn="just">
              <a:lnSpc>
                <a:spcPct val="150000"/>
              </a:lnSpc>
              <a:spcBef>
                <a:spcPts val="0"/>
              </a:spcBef>
              <a:spcAft>
                <a:spcPts val="0"/>
              </a:spcAft>
              <a:buNone/>
            </a:pPr>
            <a:r>
              <a:rPr i="0" lang="ar-EG" sz="1800">
                <a:solidFill>
                  <a:srgbClr val="000000"/>
                </a:solidFill>
                <a:latin typeface="Arial"/>
                <a:ea typeface="Arial"/>
                <a:cs typeface="Arial"/>
                <a:sym typeface="Arial"/>
              </a:rPr>
              <a:t>الآن لا تتردد في إعادة تسمية الطبقة الخاصة بك واختيار لون لها. إليك كيفية عمل لوحة الطبقة</a:t>
            </a:r>
            <a:endParaRPr/>
          </a:p>
          <a:p>
            <a:pPr indent="0" lvl="0" marL="0" marR="0" rtl="1" algn="just">
              <a:lnSpc>
                <a:spcPct val="150000"/>
              </a:lnSpc>
              <a:spcBef>
                <a:spcPts val="0"/>
              </a:spcBef>
              <a:spcAft>
                <a:spcPts val="0"/>
              </a:spcAft>
              <a:buNone/>
            </a:pPr>
            <a:r>
              <a:rPr i="0" lang="ar-EG" sz="1800">
                <a:solidFill>
                  <a:srgbClr val="000000"/>
                </a:solidFill>
                <a:latin typeface="Arial"/>
                <a:ea typeface="Arial"/>
                <a:cs typeface="Arial"/>
                <a:sym typeface="Arial"/>
              </a:rPr>
              <a:t>يبدو بعد أن اخترت لونًا لجميع الطبقات في صورة الأغنام</a:t>
            </a:r>
            <a:endParaRPr i="0" sz="1600">
              <a:solidFill>
                <a:srgbClr val="000000"/>
              </a:solidFill>
              <a:latin typeface="Arial"/>
              <a:ea typeface="Arial"/>
              <a:cs typeface="Arial"/>
              <a:sym typeface="Arial"/>
            </a:endParaRPr>
          </a:p>
        </p:txBody>
      </p:sp>
      <p:sp>
        <p:nvSpPr>
          <p:cNvPr descr="icon" id="289" name="Google Shape;289;p13"/>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290" name="Google Shape;290;p13"/>
          <p:cNvPicPr preferRelativeResize="0"/>
          <p:nvPr/>
        </p:nvPicPr>
        <p:blipFill rotWithShape="1">
          <a:blip r:embed="rId6">
            <a:alphaModFix/>
          </a:blip>
          <a:srcRect b="0" l="0" r="0" t="0"/>
          <a:stretch/>
        </p:blipFill>
        <p:spPr>
          <a:xfrm>
            <a:off x="2447778" y="3777571"/>
            <a:ext cx="4838700" cy="12573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14"/>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96" name="Google Shape;296;p14"/>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297" name="Google Shape;297;p14"/>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Working </a:t>
            </a:r>
            <a:endParaRPr/>
          </a:p>
          <a:p>
            <a:pPr indent="0" lvl="0" marL="0" marR="0" rtl="0" algn="ctr">
              <a:spcBef>
                <a:spcPts val="0"/>
              </a:spcBef>
              <a:spcAft>
                <a:spcPts val="0"/>
              </a:spcAft>
              <a:buNone/>
            </a:pPr>
            <a:r>
              <a:rPr b="1" i="0" lang="ar-EG" sz="2800">
                <a:solidFill>
                  <a:schemeClr val="lt1"/>
                </a:solidFill>
                <a:latin typeface="Arial"/>
                <a:ea typeface="Arial"/>
                <a:cs typeface="Arial"/>
                <a:sym typeface="Arial"/>
              </a:rPr>
              <a:t>with Layers</a:t>
            </a:r>
            <a:endParaRPr/>
          </a:p>
        </p:txBody>
      </p:sp>
      <p:sp>
        <p:nvSpPr>
          <p:cNvPr id="298" name="Google Shape;298;p14"/>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99" name="Google Shape;299;p14"/>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00" name="Google Shape;300;p14"/>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301" name="Google Shape;301;p14"/>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302" name="Google Shape;302;p14"/>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3" name="Google Shape;303;p14"/>
          <p:cNvSpPr txBox="1"/>
          <p:nvPr/>
        </p:nvSpPr>
        <p:spPr>
          <a:xfrm>
            <a:off x="4661210" y="1657489"/>
            <a:ext cx="4631627" cy="3372846"/>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ar-EG" sz="1800">
                <a:solidFill>
                  <a:srgbClr val="000000"/>
                </a:solidFill>
                <a:latin typeface="Arial"/>
                <a:ea typeface="Arial"/>
                <a:cs typeface="Arial"/>
                <a:sym typeface="Arial"/>
              </a:rPr>
              <a:t>إخفاء وإظهار الطبقة</a:t>
            </a:r>
            <a:endParaRPr/>
          </a:p>
          <a:p>
            <a:pPr indent="0" lvl="0" marL="0" marR="0" rtl="1" algn="just">
              <a:lnSpc>
                <a:spcPct val="150000"/>
              </a:lnSpc>
              <a:spcBef>
                <a:spcPts val="0"/>
              </a:spcBef>
              <a:spcAft>
                <a:spcPts val="0"/>
              </a:spcAft>
              <a:buNone/>
            </a:pPr>
            <a:r>
              <a:rPr i="0" lang="ar-EG" sz="1800">
                <a:solidFill>
                  <a:srgbClr val="000000"/>
                </a:solidFill>
                <a:latin typeface="Arial"/>
                <a:ea typeface="Arial"/>
                <a:cs typeface="Arial"/>
                <a:sym typeface="Arial"/>
              </a:rPr>
              <a:t>يمكنك إخفاء أي طبقة في أي وقت ؛ هذا مفيد لرؤية الصورة بدون أحد كائناتها. لإخفاء طبقة ، انقر ببساطة على أيقونة العين بجانب الصورة المصغرة للطبقة ، كما هو موضح هنا:</a:t>
            </a:r>
            <a:endParaRPr/>
          </a:p>
          <a:p>
            <a:pPr indent="0" lvl="0" marL="0" marR="0" rtl="1" algn="just">
              <a:lnSpc>
                <a:spcPct val="150000"/>
              </a:lnSpc>
              <a:spcBef>
                <a:spcPts val="0"/>
              </a:spcBef>
              <a:spcAft>
                <a:spcPts val="0"/>
              </a:spcAft>
              <a:buNone/>
            </a:pPr>
            <a:r>
              <a:rPr i="0" lang="ar-EG" sz="1800">
                <a:solidFill>
                  <a:srgbClr val="000000"/>
                </a:solidFill>
                <a:latin typeface="Arial"/>
                <a:ea typeface="Arial"/>
                <a:cs typeface="Arial"/>
                <a:sym typeface="Arial"/>
              </a:rPr>
              <a:t>لعرض الطبقة مرة أخرى ، انقر مرة أخرى حيث كانت أيقونة العين.</a:t>
            </a:r>
            <a:endParaRPr/>
          </a:p>
          <a:p>
            <a:pPr indent="0" lvl="0" marL="0" marR="0" rtl="1" algn="just">
              <a:lnSpc>
                <a:spcPct val="150000"/>
              </a:lnSpc>
              <a:spcBef>
                <a:spcPts val="0"/>
              </a:spcBef>
              <a:spcAft>
                <a:spcPts val="0"/>
              </a:spcAft>
              <a:buNone/>
            </a:pPr>
            <a:r>
              <a:rPr i="0" lang="ar-EG" sz="1800">
                <a:solidFill>
                  <a:srgbClr val="000000"/>
                </a:solidFill>
                <a:latin typeface="Arial"/>
                <a:ea typeface="Arial"/>
                <a:cs typeface="Arial"/>
                <a:sym typeface="Arial"/>
              </a:rPr>
              <a:t>إليكم صورة الغنم اللطيفة بعد إخفاء الخروف منها:</a:t>
            </a:r>
            <a:endParaRPr i="0" sz="1600">
              <a:solidFill>
                <a:srgbClr val="000000"/>
              </a:solidFill>
              <a:latin typeface="Arial"/>
              <a:ea typeface="Arial"/>
              <a:cs typeface="Arial"/>
              <a:sym typeface="Arial"/>
            </a:endParaRPr>
          </a:p>
        </p:txBody>
      </p:sp>
      <p:sp>
        <p:nvSpPr>
          <p:cNvPr descr="icon" id="304" name="Google Shape;304;p14"/>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305" name="Google Shape;305;p14"/>
          <p:cNvPicPr preferRelativeResize="0"/>
          <p:nvPr/>
        </p:nvPicPr>
        <p:blipFill rotWithShape="1">
          <a:blip r:embed="rId6">
            <a:alphaModFix/>
          </a:blip>
          <a:srcRect b="0" l="0" r="0" t="0"/>
          <a:stretch/>
        </p:blipFill>
        <p:spPr>
          <a:xfrm>
            <a:off x="686626" y="1485864"/>
            <a:ext cx="3640691" cy="1975569"/>
          </a:xfrm>
          <a:prstGeom prst="rect">
            <a:avLst/>
          </a:prstGeom>
          <a:noFill/>
          <a:ln>
            <a:noFill/>
          </a:ln>
        </p:spPr>
      </p:pic>
      <p:pic>
        <p:nvPicPr>
          <p:cNvPr id="306" name="Google Shape;306;p14"/>
          <p:cNvPicPr preferRelativeResize="0"/>
          <p:nvPr/>
        </p:nvPicPr>
        <p:blipFill rotWithShape="1">
          <a:blip r:embed="rId7">
            <a:alphaModFix/>
          </a:blip>
          <a:srcRect b="0" l="0" r="0" t="0"/>
          <a:stretch/>
        </p:blipFill>
        <p:spPr>
          <a:xfrm>
            <a:off x="1002515" y="3518740"/>
            <a:ext cx="3008912" cy="199676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15"/>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12" name="Google Shape;312;p15"/>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313" name="Google Shape;313;p15"/>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Working </a:t>
            </a:r>
            <a:endParaRPr/>
          </a:p>
          <a:p>
            <a:pPr indent="0" lvl="0" marL="0" marR="0" rtl="0" algn="ctr">
              <a:spcBef>
                <a:spcPts val="0"/>
              </a:spcBef>
              <a:spcAft>
                <a:spcPts val="0"/>
              </a:spcAft>
              <a:buNone/>
            </a:pPr>
            <a:r>
              <a:rPr b="1" i="0" lang="ar-EG" sz="2800">
                <a:solidFill>
                  <a:schemeClr val="lt1"/>
                </a:solidFill>
                <a:latin typeface="Arial"/>
                <a:ea typeface="Arial"/>
                <a:cs typeface="Arial"/>
                <a:sym typeface="Arial"/>
              </a:rPr>
              <a:t>with Layers</a:t>
            </a:r>
            <a:endParaRPr/>
          </a:p>
        </p:txBody>
      </p:sp>
      <p:sp>
        <p:nvSpPr>
          <p:cNvPr id="314" name="Google Shape;314;p15"/>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15" name="Google Shape;315;p15"/>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16" name="Google Shape;316;p15"/>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317" name="Google Shape;317;p15"/>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318" name="Google Shape;318;p15"/>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19" name="Google Shape;319;p15"/>
          <p:cNvSpPr txBox="1"/>
          <p:nvPr/>
        </p:nvSpPr>
        <p:spPr>
          <a:xfrm>
            <a:off x="3022662" y="1312720"/>
            <a:ext cx="6337200" cy="29400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ar-EG" sz="1600">
                <a:solidFill>
                  <a:srgbClr val="000000"/>
                </a:solidFill>
                <a:latin typeface="Arial"/>
                <a:ea typeface="Arial"/>
                <a:cs typeface="Arial"/>
                <a:sym typeface="Arial"/>
              </a:rPr>
              <a:t>تحديد الطبقات بسرعة </a:t>
            </a:r>
            <a:r>
              <a:rPr b="1" lang="ar-EG" sz="1600">
                <a:solidFill>
                  <a:srgbClr val="000000"/>
                </a:solidFill>
                <a:latin typeface="Arial"/>
                <a:ea typeface="Arial"/>
                <a:cs typeface="Arial"/>
                <a:sym typeface="Arial"/>
              </a:rPr>
              <a:t> Selecting Layers Quickly </a:t>
            </a:r>
            <a:endParaRPr b="1" i="0" sz="1600">
              <a:solidFill>
                <a:srgbClr val="000000"/>
              </a:solidFill>
              <a:latin typeface="Arial"/>
              <a:ea typeface="Arial"/>
              <a:cs typeface="Arial"/>
              <a:sym typeface="Arial"/>
            </a:endParaRPr>
          </a:p>
          <a:p>
            <a:pPr indent="0" lvl="0" marL="0" marR="0" rtl="1" algn="just">
              <a:lnSpc>
                <a:spcPct val="150000"/>
              </a:lnSpc>
              <a:spcBef>
                <a:spcPts val="0"/>
              </a:spcBef>
              <a:spcAft>
                <a:spcPts val="0"/>
              </a:spcAft>
              <a:buNone/>
            </a:pPr>
            <a:r>
              <a:rPr i="0" lang="ar-EG" sz="1400">
                <a:solidFill>
                  <a:srgbClr val="000000"/>
                </a:solidFill>
                <a:latin typeface="Arial"/>
                <a:ea typeface="Arial"/>
                <a:cs typeface="Arial"/>
                <a:sym typeface="Arial"/>
              </a:rPr>
              <a:t>في بعض الأحيان، قد يكون تحديد طبقة معينة من لوحة الطبقات مملاً ويستغرق وقتًا طويلاً.</a:t>
            </a:r>
            <a:endParaRPr/>
          </a:p>
          <a:p>
            <a:pPr indent="0" lvl="0" marL="0" marR="0" rtl="1" algn="just">
              <a:lnSpc>
                <a:spcPct val="150000"/>
              </a:lnSpc>
              <a:spcBef>
                <a:spcPts val="0"/>
              </a:spcBef>
              <a:spcAft>
                <a:spcPts val="0"/>
              </a:spcAft>
              <a:buNone/>
            </a:pPr>
            <a:r>
              <a:rPr i="0" lang="ar-EG" sz="1400">
                <a:solidFill>
                  <a:srgbClr val="000000"/>
                </a:solidFill>
                <a:latin typeface="Arial"/>
                <a:ea typeface="Arial"/>
                <a:cs typeface="Arial"/>
                <a:sym typeface="Arial"/>
              </a:rPr>
              <a:t>خاصة عندما يكون لديك عدد كبير جدًا من الطبقات في المستند للاختيار من بينها. لحسن الحظ ، هناك حيلة صغيرة حول كيفية اختيار الطبقات بسرعة باستخدام أداة النقل.</a:t>
            </a:r>
            <a:endParaRPr/>
          </a:p>
          <a:p>
            <a:pPr indent="0" lvl="0" marL="0" marR="0" rtl="1" algn="just">
              <a:lnSpc>
                <a:spcPct val="150000"/>
              </a:lnSpc>
              <a:spcBef>
                <a:spcPts val="0"/>
              </a:spcBef>
              <a:spcAft>
                <a:spcPts val="0"/>
              </a:spcAft>
              <a:buNone/>
            </a:pPr>
            <a:r>
              <a:rPr b="1" i="0" lang="ar-EG" sz="1400">
                <a:solidFill>
                  <a:srgbClr val="000000"/>
                </a:solidFill>
                <a:latin typeface="Arial"/>
                <a:ea typeface="Arial"/>
                <a:cs typeface="Arial"/>
                <a:sym typeface="Arial"/>
              </a:rPr>
              <a:t>حدد أداة النقل من لوحة الأدوات:</a:t>
            </a:r>
            <a:endParaRPr/>
          </a:p>
          <a:p>
            <a:pPr indent="0" lvl="0" marL="0" marR="0" rtl="1" algn="just">
              <a:lnSpc>
                <a:spcPct val="150000"/>
              </a:lnSpc>
              <a:spcBef>
                <a:spcPts val="0"/>
              </a:spcBef>
              <a:spcAft>
                <a:spcPts val="0"/>
              </a:spcAft>
              <a:buNone/>
            </a:pPr>
            <a:r>
              <a:rPr i="0" lang="ar-EG" sz="1400">
                <a:solidFill>
                  <a:srgbClr val="000000"/>
                </a:solidFill>
                <a:latin typeface="Arial"/>
                <a:ea typeface="Arial"/>
                <a:cs typeface="Arial"/>
                <a:sym typeface="Arial"/>
              </a:rPr>
              <a:t>تأكد من تحديد خيار Auto-Select من لوحة الخيارات</a:t>
            </a:r>
            <a:endParaRPr/>
          </a:p>
          <a:p>
            <a:pPr indent="0" lvl="0" marL="0" marR="0" rtl="1" algn="just">
              <a:lnSpc>
                <a:spcPct val="150000"/>
              </a:lnSpc>
              <a:spcBef>
                <a:spcPts val="0"/>
              </a:spcBef>
              <a:spcAft>
                <a:spcPts val="0"/>
              </a:spcAft>
              <a:buNone/>
            </a:pPr>
            <a:r>
              <a:rPr i="0" lang="ar-EG" sz="1400">
                <a:solidFill>
                  <a:srgbClr val="000000"/>
                </a:solidFill>
                <a:latin typeface="Arial"/>
                <a:ea typeface="Arial"/>
                <a:cs typeface="Arial"/>
                <a:sym typeface="Arial"/>
              </a:rPr>
              <a:t>الآن ، انقر فوق أي كائن في الصورة </a:t>
            </a:r>
            <a:r>
              <a:rPr lang="ar-EG"/>
              <a:t>وسيقوم Photoshop</a:t>
            </a:r>
            <a:r>
              <a:rPr i="0" lang="ar-EG" sz="1400">
                <a:solidFill>
                  <a:srgbClr val="000000"/>
                </a:solidFill>
                <a:latin typeface="Arial"/>
                <a:ea typeface="Arial"/>
                <a:cs typeface="Arial"/>
                <a:sym typeface="Arial"/>
              </a:rPr>
              <a:t>  تلقائيًا بالتبديل إلى طبقة ذلك الكائن. في صورة الأغنام لدينا، سيؤدي النقر فوق أحد الأغنام إلى تحديد طبقة الأغنام. والنقر فوق الشمس سيحدد طبقة الشمس وهكذا.</a:t>
            </a:r>
            <a:endParaRPr i="0" sz="1200">
              <a:solidFill>
                <a:srgbClr val="000000"/>
              </a:solidFill>
              <a:latin typeface="Arial"/>
              <a:ea typeface="Arial"/>
              <a:cs typeface="Arial"/>
              <a:sym typeface="Arial"/>
            </a:endParaRPr>
          </a:p>
        </p:txBody>
      </p:sp>
      <p:sp>
        <p:nvSpPr>
          <p:cNvPr descr="icon" id="320" name="Google Shape;320;p15"/>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321" name="Google Shape;321;p15"/>
          <p:cNvPicPr preferRelativeResize="0"/>
          <p:nvPr/>
        </p:nvPicPr>
        <p:blipFill rotWithShape="1">
          <a:blip r:embed="rId6">
            <a:alphaModFix/>
          </a:blip>
          <a:srcRect b="0" l="0" r="0" t="0"/>
          <a:stretch/>
        </p:blipFill>
        <p:spPr>
          <a:xfrm>
            <a:off x="708720" y="1800993"/>
            <a:ext cx="2075936" cy="2558712"/>
          </a:xfrm>
          <a:prstGeom prst="rect">
            <a:avLst/>
          </a:prstGeom>
          <a:noFill/>
          <a:ln>
            <a:noFill/>
          </a:ln>
        </p:spPr>
      </p:pic>
      <p:pic>
        <p:nvPicPr>
          <p:cNvPr id="322" name="Google Shape;322;p15"/>
          <p:cNvPicPr preferRelativeResize="0"/>
          <p:nvPr/>
        </p:nvPicPr>
        <p:blipFill rotWithShape="1">
          <a:blip r:embed="rId7">
            <a:alphaModFix/>
          </a:blip>
          <a:srcRect b="0" l="0" r="0" t="0"/>
          <a:stretch/>
        </p:blipFill>
        <p:spPr>
          <a:xfrm>
            <a:off x="1066954" y="4722827"/>
            <a:ext cx="7708900" cy="6477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16"/>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28" name="Google Shape;328;p16"/>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329" name="Google Shape;329;p16"/>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Working </a:t>
            </a:r>
            <a:endParaRPr/>
          </a:p>
          <a:p>
            <a:pPr indent="0" lvl="0" marL="0" marR="0" rtl="0" algn="ctr">
              <a:spcBef>
                <a:spcPts val="0"/>
              </a:spcBef>
              <a:spcAft>
                <a:spcPts val="0"/>
              </a:spcAft>
              <a:buNone/>
            </a:pPr>
            <a:r>
              <a:rPr b="1" i="0" lang="ar-EG" sz="2800">
                <a:solidFill>
                  <a:schemeClr val="lt1"/>
                </a:solidFill>
                <a:latin typeface="Arial"/>
                <a:ea typeface="Arial"/>
                <a:cs typeface="Arial"/>
                <a:sym typeface="Arial"/>
              </a:rPr>
              <a:t>with Layers</a:t>
            </a:r>
            <a:endParaRPr/>
          </a:p>
        </p:txBody>
      </p:sp>
      <p:sp>
        <p:nvSpPr>
          <p:cNvPr id="330" name="Google Shape;330;p16"/>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31" name="Google Shape;331;p16"/>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32" name="Google Shape;332;p16"/>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333" name="Google Shape;333;p16"/>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334" name="Google Shape;334;p16"/>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5" name="Google Shape;335;p16"/>
          <p:cNvSpPr txBox="1"/>
          <p:nvPr/>
        </p:nvSpPr>
        <p:spPr>
          <a:xfrm>
            <a:off x="4888074" y="2180376"/>
            <a:ext cx="4531200" cy="20319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i="0" lang="ar-EG" sz="1800">
                <a:solidFill>
                  <a:srgbClr val="000000"/>
                </a:solidFill>
                <a:latin typeface="Arial"/>
                <a:ea typeface="Arial"/>
                <a:cs typeface="Arial"/>
                <a:sym typeface="Arial"/>
              </a:rPr>
              <a:t>أيضًا، يمكنك النقر بزر الماوس الأيمن فوق الكائن الذي تريد تحديده </a:t>
            </a:r>
            <a:r>
              <a:rPr lang="ar-EG" sz="1800"/>
              <a:t>وسيعرض Photoshop</a:t>
            </a:r>
            <a:r>
              <a:rPr i="0" lang="ar-EG" sz="1800">
                <a:solidFill>
                  <a:srgbClr val="000000"/>
                </a:solidFill>
                <a:latin typeface="Arial"/>
                <a:ea typeface="Arial"/>
                <a:cs typeface="Arial"/>
                <a:sym typeface="Arial"/>
              </a:rPr>
              <a:t>  قائمة بالطبقات التي تحتوي على وحدات بكسل حيث قمت بالنقر فوقها. هذا مفيد عندما يكون من الصعب تحديد طبقة معينة، خاصة إذا كانت محتوياتها مخفية أسفل طبقة أخرى:</a:t>
            </a:r>
            <a:endParaRPr i="0" sz="1400">
              <a:solidFill>
                <a:srgbClr val="000000"/>
              </a:solidFill>
              <a:latin typeface="Arial"/>
              <a:ea typeface="Arial"/>
              <a:cs typeface="Arial"/>
              <a:sym typeface="Arial"/>
            </a:endParaRPr>
          </a:p>
        </p:txBody>
      </p:sp>
      <p:sp>
        <p:nvSpPr>
          <p:cNvPr descr="icon" id="336" name="Google Shape;336;p16"/>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337" name="Google Shape;337;p16"/>
          <p:cNvPicPr preferRelativeResize="0"/>
          <p:nvPr/>
        </p:nvPicPr>
        <p:blipFill rotWithShape="1">
          <a:blip r:embed="rId6">
            <a:alphaModFix/>
          </a:blip>
          <a:srcRect b="0" l="0" r="0" t="0"/>
          <a:stretch/>
        </p:blipFill>
        <p:spPr>
          <a:xfrm>
            <a:off x="573791" y="2075631"/>
            <a:ext cx="4247377" cy="288968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17"/>
          <p:cNvSpPr/>
          <p:nvPr/>
        </p:nvSpPr>
        <p:spPr>
          <a:xfrm flipH="1" rot="10800000">
            <a:off x="-1" y="-43544"/>
            <a:ext cx="12191999" cy="5816453"/>
          </a:xfrm>
          <a:prstGeom prst="round1Rect">
            <a:avLst>
              <a:gd fmla="val 32222" name="adj"/>
            </a:avLst>
          </a:prstGeom>
          <a:gradFill>
            <a:gsLst>
              <a:gs pos="0">
                <a:srgbClr val="54313E"/>
              </a:gs>
              <a:gs pos="50000">
                <a:srgbClr val="79475A"/>
              </a:gs>
              <a:gs pos="100000">
                <a:srgbClr val="91566B"/>
              </a:gs>
            </a:gsLst>
            <a:lin ang="8100000" scaled="0"/>
          </a:gra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44" name="Google Shape;344;p17"/>
          <p:cNvPicPr preferRelativeResize="0"/>
          <p:nvPr>
            <p:ph idx="2" type="pic"/>
          </p:nvPr>
        </p:nvPicPr>
        <p:blipFill rotWithShape="1">
          <a:blip r:embed="rId3">
            <a:alphaModFix/>
          </a:blip>
          <a:srcRect b="0" l="4175" r="4175" t="0"/>
          <a:stretch/>
        </p:blipFill>
        <p:spPr>
          <a:xfrm>
            <a:off x="0" y="-104502"/>
            <a:ext cx="8659664" cy="1791062"/>
          </a:xfrm>
          <a:prstGeom prst="rect">
            <a:avLst/>
          </a:prstGeom>
          <a:solidFill>
            <a:srgbClr val="D8D8D8">
              <a:alpha val="49803"/>
            </a:srgbClr>
          </a:solidFill>
          <a:ln>
            <a:noFill/>
          </a:ln>
        </p:spPr>
      </p:pic>
      <p:sp>
        <p:nvSpPr>
          <p:cNvPr id="345" name="Google Shape;345;p17"/>
          <p:cNvSpPr txBox="1"/>
          <p:nvPr/>
        </p:nvSpPr>
        <p:spPr>
          <a:xfrm>
            <a:off x="6307898" y="2785710"/>
            <a:ext cx="184731" cy="7694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4400">
              <a:solidFill>
                <a:schemeClr val="lt1"/>
              </a:solidFill>
              <a:latin typeface="Tajawal Medium"/>
              <a:ea typeface="Tajawal Medium"/>
              <a:cs typeface="Tajawal Medium"/>
              <a:sym typeface="Tajawal Medium"/>
            </a:endParaRPr>
          </a:p>
        </p:txBody>
      </p:sp>
      <p:pic>
        <p:nvPicPr>
          <p:cNvPr id="346" name="Google Shape;346;p17"/>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347" name="Google Shape;347;p17"/>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pic>
        <p:nvPicPr>
          <p:cNvPr id="348" name="Google Shape;348;p17"/>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
        <p:nvSpPr>
          <p:cNvPr id="349" name="Google Shape;349;p17"/>
          <p:cNvSpPr txBox="1"/>
          <p:nvPr/>
        </p:nvSpPr>
        <p:spPr>
          <a:xfrm>
            <a:off x="3695123" y="3146248"/>
            <a:ext cx="5056128"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EG" sz="3200">
                <a:solidFill>
                  <a:schemeClr val="lt1"/>
                </a:solidFill>
                <a:latin typeface="Arial"/>
                <a:ea typeface="Arial"/>
                <a:cs typeface="Arial"/>
                <a:sym typeface="Arial"/>
              </a:rPr>
              <a:t>Photoshop selection tools</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18"/>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55" name="Google Shape;355;p18"/>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356" name="Google Shape;356;p18"/>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Photoshop</a:t>
            </a:r>
            <a:endParaRPr/>
          </a:p>
          <a:p>
            <a:pPr indent="0" lvl="0" marL="0" marR="0" rtl="0" algn="ctr">
              <a:spcBef>
                <a:spcPts val="0"/>
              </a:spcBef>
              <a:spcAft>
                <a:spcPts val="0"/>
              </a:spcAft>
              <a:buNone/>
            </a:pPr>
            <a:r>
              <a:rPr b="1" lang="ar-EG" sz="2800">
                <a:solidFill>
                  <a:schemeClr val="lt1"/>
                </a:solidFill>
                <a:latin typeface="Arial"/>
                <a:ea typeface="Arial"/>
                <a:cs typeface="Arial"/>
                <a:sym typeface="Arial"/>
              </a:rPr>
              <a:t>Selection Tools</a:t>
            </a:r>
            <a:endParaRPr b="1" i="0" sz="2800">
              <a:solidFill>
                <a:schemeClr val="lt1"/>
              </a:solidFill>
              <a:latin typeface="Arial"/>
              <a:ea typeface="Arial"/>
              <a:cs typeface="Arial"/>
              <a:sym typeface="Arial"/>
            </a:endParaRPr>
          </a:p>
        </p:txBody>
      </p:sp>
      <p:sp>
        <p:nvSpPr>
          <p:cNvPr id="357" name="Google Shape;357;p18"/>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58" name="Google Shape;358;p18"/>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59" name="Google Shape;359;p18"/>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360" name="Google Shape;360;p18"/>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361" name="Google Shape;361;p18"/>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62" name="Google Shape;362;p18"/>
          <p:cNvSpPr txBox="1"/>
          <p:nvPr/>
        </p:nvSpPr>
        <p:spPr>
          <a:xfrm>
            <a:off x="4888074" y="2180376"/>
            <a:ext cx="4531266" cy="254185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i="0" lang="ar-EG" sz="1800">
                <a:solidFill>
                  <a:srgbClr val="000000"/>
                </a:solidFill>
                <a:latin typeface="Arial"/>
                <a:ea typeface="Arial"/>
                <a:cs typeface="Arial"/>
                <a:sym typeface="Arial"/>
              </a:rPr>
              <a:t>تعد أدوات تحديد Photoshop من بين أكثر الأدوات سهولة في البرنامج. باستخدام هذه الأدوات ، ستتمكن من التحكم في أي جزء من الصورة يمكن تعديله. وهي إحدى الميزات الرئيسية التي تفصل Photoshop عن برامج الرسم البسيطة ، مثل Microsoft Paint</a:t>
            </a:r>
            <a:endParaRPr i="0" sz="1400">
              <a:solidFill>
                <a:srgbClr val="000000"/>
              </a:solidFill>
              <a:latin typeface="Arial"/>
              <a:ea typeface="Arial"/>
              <a:cs typeface="Arial"/>
              <a:sym typeface="Arial"/>
            </a:endParaRPr>
          </a:p>
        </p:txBody>
      </p:sp>
      <p:sp>
        <p:nvSpPr>
          <p:cNvPr descr="icon" id="363" name="Google Shape;363;p18"/>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364" name="Google Shape;364;p18"/>
          <p:cNvPicPr preferRelativeResize="0"/>
          <p:nvPr/>
        </p:nvPicPr>
        <p:blipFill rotWithShape="1">
          <a:blip r:embed="rId6">
            <a:alphaModFix/>
          </a:blip>
          <a:srcRect b="0" l="0" r="0" t="0"/>
          <a:stretch/>
        </p:blipFill>
        <p:spPr>
          <a:xfrm>
            <a:off x="692003" y="2539565"/>
            <a:ext cx="3974782" cy="167030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19"/>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70" name="Google Shape;370;p19"/>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371" name="Google Shape;371;p19"/>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Photoshop</a:t>
            </a:r>
            <a:endParaRPr/>
          </a:p>
          <a:p>
            <a:pPr indent="0" lvl="0" marL="0" marR="0" rtl="0" algn="ctr">
              <a:spcBef>
                <a:spcPts val="0"/>
              </a:spcBef>
              <a:spcAft>
                <a:spcPts val="0"/>
              </a:spcAft>
              <a:buNone/>
            </a:pPr>
            <a:r>
              <a:rPr b="1" lang="ar-EG" sz="2800">
                <a:solidFill>
                  <a:schemeClr val="lt1"/>
                </a:solidFill>
                <a:latin typeface="Arial"/>
                <a:ea typeface="Arial"/>
                <a:cs typeface="Arial"/>
                <a:sym typeface="Arial"/>
              </a:rPr>
              <a:t>Selection Tools</a:t>
            </a:r>
            <a:endParaRPr b="1" i="0" sz="2800">
              <a:solidFill>
                <a:schemeClr val="lt1"/>
              </a:solidFill>
              <a:latin typeface="Arial"/>
              <a:ea typeface="Arial"/>
              <a:cs typeface="Arial"/>
              <a:sym typeface="Arial"/>
            </a:endParaRPr>
          </a:p>
        </p:txBody>
      </p:sp>
      <p:sp>
        <p:nvSpPr>
          <p:cNvPr id="372" name="Google Shape;372;p19"/>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73" name="Google Shape;373;p19"/>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74" name="Google Shape;374;p19"/>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375" name="Google Shape;375;p19"/>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376" name="Google Shape;376;p19"/>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77" name="Google Shape;377;p19"/>
          <p:cNvSpPr txBox="1"/>
          <p:nvPr/>
        </p:nvSpPr>
        <p:spPr>
          <a:xfrm>
            <a:off x="4294160" y="1804035"/>
            <a:ext cx="5148150" cy="337772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i="0" lang="ar-EG" sz="1600">
                <a:solidFill>
                  <a:srgbClr val="000000"/>
                </a:solidFill>
                <a:latin typeface="Arial"/>
                <a:ea typeface="Arial"/>
                <a:cs typeface="Arial"/>
                <a:sym typeface="Arial"/>
              </a:rPr>
              <a:t>من الواضح أن أداة Rectangular Marquee Tool تقوم بعمل تحديدات مستطيلة. يكون هذا مفيدًا إذا كانت المنطقة التي تريد تحريرها على شكل مستطيل أو مربع. إنها أيضًا طريقة رائعة لرسم مستطيلات عن طريق تحديد منطقة ، ثم ملؤها بأداة الفرشاة أو أي أداة أخرى.</a:t>
            </a:r>
            <a:endParaRPr/>
          </a:p>
          <a:p>
            <a:pPr indent="0" lvl="0" marL="0" marR="0" rtl="1" algn="just">
              <a:lnSpc>
                <a:spcPct val="150000"/>
              </a:lnSpc>
              <a:spcBef>
                <a:spcPts val="0"/>
              </a:spcBef>
              <a:spcAft>
                <a:spcPts val="0"/>
              </a:spcAft>
              <a:buNone/>
            </a:pPr>
            <a:r>
              <a:rPr i="0" lang="ar-EG" sz="1600">
                <a:solidFill>
                  <a:srgbClr val="000000"/>
                </a:solidFill>
                <a:latin typeface="Arial"/>
                <a:ea typeface="Arial"/>
                <a:cs typeface="Arial"/>
                <a:sym typeface="Arial"/>
              </a:rPr>
              <a:t>بعد أن تقوم بالاختيار. ستحاط المنطقة التي حددتها بخطوط متقطعة ، مثل هذا:</a:t>
            </a:r>
            <a:endParaRPr i="0" sz="1600">
              <a:solidFill>
                <a:srgbClr val="000000"/>
              </a:solidFill>
              <a:latin typeface="Arial"/>
              <a:ea typeface="Arial"/>
              <a:cs typeface="Arial"/>
              <a:sym typeface="Arial"/>
            </a:endParaRPr>
          </a:p>
          <a:p>
            <a:pPr indent="0" lvl="0" marL="0" marR="0" rtl="1" algn="just">
              <a:lnSpc>
                <a:spcPct val="150000"/>
              </a:lnSpc>
              <a:spcBef>
                <a:spcPts val="0"/>
              </a:spcBef>
              <a:spcAft>
                <a:spcPts val="0"/>
              </a:spcAft>
              <a:buNone/>
            </a:pPr>
            <a:r>
              <a:rPr i="0" lang="ar-EG" sz="1600">
                <a:solidFill>
                  <a:srgbClr val="000000"/>
                </a:solidFill>
                <a:latin typeface="Arial"/>
                <a:ea typeface="Arial"/>
                <a:cs typeface="Arial"/>
                <a:sym typeface="Arial"/>
              </a:rPr>
              <a:t>أنت الآن حر في الرسم داخل هذه المنطقة كما تريد ، دون القلق بشأن أي من حدودك ستهرب من المنطقة التي حددتها.</a:t>
            </a:r>
            <a:endParaRPr/>
          </a:p>
        </p:txBody>
      </p:sp>
      <p:sp>
        <p:nvSpPr>
          <p:cNvPr descr="icon" id="378" name="Google Shape;378;p19"/>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379" name="Google Shape;379;p19"/>
          <p:cNvSpPr txBox="1"/>
          <p:nvPr/>
        </p:nvSpPr>
        <p:spPr>
          <a:xfrm>
            <a:off x="5985823" y="1266252"/>
            <a:ext cx="3540248" cy="503856"/>
          </a:xfrm>
          <a:prstGeom prst="rect">
            <a:avLst/>
          </a:prstGeom>
          <a:noFill/>
          <a:ln>
            <a:noFill/>
          </a:ln>
        </p:spPr>
        <p:txBody>
          <a:bodyPr anchorCtr="0" anchor="t" bIns="45700" lIns="91425" spcFirstLastPara="1" rIns="91425" wrap="square" tIns="45700">
            <a:spAutoFit/>
          </a:bodyPr>
          <a:lstStyle/>
          <a:p>
            <a:pPr indent="0" lvl="0" marL="0" marR="0" rtl="1" algn="ctr">
              <a:lnSpc>
                <a:spcPct val="150000"/>
              </a:lnSpc>
              <a:spcBef>
                <a:spcPts val="0"/>
              </a:spcBef>
              <a:spcAft>
                <a:spcPts val="0"/>
              </a:spcAft>
              <a:buNone/>
            </a:pPr>
            <a:r>
              <a:rPr b="1" i="0" lang="ar-EG" sz="2000">
                <a:solidFill>
                  <a:srgbClr val="000000"/>
                </a:solidFill>
                <a:latin typeface="Arial"/>
                <a:ea typeface="Arial"/>
                <a:cs typeface="Arial"/>
                <a:sym typeface="Arial"/>
              </a:rPr>
              <a:t>Rectangular Marquee Tool</a:t>
            </a:r>
            <a:endParaRPr b="1" i="0" sz="1600">
              <a:solidFill>
                <a:srgbClr val="000000"/>
              </a:solidFill>
              <a:latin typeface="Arial"/>
              <a:ea typeface="Arial"/>
              <a:cs typeface="Arial"/>
              <a:sym typeface="Arial"/>
            </a:endParaRPr>
          </a:p>
        </p:txBody>
      </p:sp>
      <p:pic>
        <p:nvPicPr>
          <p:cNvPr id="380" name="Google Shape;380;p19"/>
          <p:cNvPicPr preferRelativeResize="0"/>
          <p:nvPr/>
        </p:nvPicPr>
        <p:blipFill rotWithShape="1">
          <a:blip r:embed="rId6">
            <a:alphaModFix/>
          </a:blip>
          <a:srcRect b="0" l="0" r="0" t="0"/>
          <a:stretch/>
        </p:blipFill>
        <p:spPr>
          <a:xfrm>
            <a:off x="1036239" y="2519758"/>
            <a:ext cx="2506455" cy="1402695"/>
          </a:xfrm>
          <a:prstGeom prst="rect">
            <a:avLst/>
          </a:prstGeom>
          <a:noFill/>
          <a:ln>
            <a:noFill/>
          </a:ln>
        </p:spPr>
      </p:pic>
      <p:pic>
        <p:nvPicPr>
          <p:cNvPr id="381" name="Google Shape;381;p19"/>
          <p:cNvPicPr preferRelativeResize="0"/>
          <p:nvPr/>
        </p:nvPicPr>
        <p:blipFill rotWithShape="1">
          <a:blip r:embed="rId7">
            <a:alphaModFix/>
          </a:blip>
          <a:srcRect b="0" l="0" r="0" t="0"/>
          <a:stretch/>
        </p:blipFill>
        <p:spPr>
          <a:xfrm>
            <a:off x="1273303" y="1578846"/>
            <a:ext cx="2103975" cy="960719"/>
          </a:xfrm>
          <a:prstGeom prst="rect">
            <a:avLst/>
          </a:prstGeom>
          <a:noFill/>
          <a:ln>
            <a:noFill/>
          </a:ln>
        </p:spPr>
      </p:pic>
      <p:pic>
        <p:nvPicPr>
          <p:cNvPr id="382" name="Google Shape;382;p19"/>
          <p:cNvPicPr preferRelativeResize="0"/>
          <p:nvPr/>
        </p:nvPicPr>
        <p:blipFill rotWithShape="1">
          <a:blip r:embed="rId8">
            <a:alphaModFix/>
          </a:blip>
          <a:srcRect b="0" l="0" r="0" t="0"/>
          <a:stretch/>
        </p:blipFill>
        <p:spPr>
          <a:xfrm>
            <a:off x="1111250" y="3968282"/>
            <a:ext cx="2530620" cy="1527098"/>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20"/>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88" name="Google Shape;388;p20"/>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389" name="Google Shape;389;p20"/>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Photoshop</a:t>
            </a:r>
            <a:endParaRPr/>
          </a:p>
          <a:p>
            <a:pPr indent="0" lvl="0" marL="0" marR="0" rtl="0" algn="ctr">
              <a:spcBef>
                <a:spcPts val="0"/>
              </a:spcBef>
              <a:spcAft>
                <a:spcPts val="0"/>
              </a:spcAft>
              <a:buNone/>
            </a:pPr>
            <a:r>
              <a:rPr b="1" lang="ar-EG" sz="2800">
                <a:solidFill>
                  <a:schemeClr val="lt1"/>
                </a:solidFill>
                <a:latin typeface="Arial"/>
                <a:ea typeface="Arial"/>
                <a:cs typeface="Arial"/>
                <a:sym typeface="Arial"/>
              </a:rPr>
              <a:t>Selection Tools</a:t>
            </a:r>
            <a:endParaRPr b="1" i="0" sz="2800">
              <a:solidFill>
                <a:schemeClr val="lt1"/>
              </a:solidFill>
              <a:latin typeface="Arial"/>
              <a:ea typeface="Arial"/>
              <a:cs typeface="Arial"/>
              <a:sym typeface="Arial"/>
            </a:endParaRPr>
          </a:p>
        </p:txBody>
      </p:sp>
      <p:sp>
        <p:nvSpPr>
          <p:cNvPr id="390" name="Google Shape;390;p20"/>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91" name="Google Shape;391;p20"/>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92" name="Google Shape;392;p20"/>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393" name="Google Shape;393;p20"/>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394" name="Google Shape;394;p20"/>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95" name="Google Shape;395;p20"/>
          <p:cNvSpPr txBox="1"/>
          <p:nvPr/>
        </p:nvSpPr>
        <p:spPr>
          <a:xfrm>
            <a:off x="4155082" y="2328842"/>
            <a:ext cx="5148150" cy="1900328"/>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0" lang="ar-EG" sz="1600">
                <a:solidFill>
                  <a:srgbClr val="3C4043"/>
                </a:solidFill>
                <a:latin typeface="Arial"/>
                <a:ea typeface="Arial"/>
                <a:cs typeface="Arial"/>
                <a:sym typeface="Arial"/>
              </a:rPr>
              <a:t>تتيح لك أداة lasso  رسم منحنى / خيط حول وحدات البكسل التي تريد تحديدها. هذه طريقة مفيدة بشكل خاص لإجراء التحديدات إذا كان لديك لوحة رسومات. ولكن حتى مع ذلك، فإن التحديد النهائي يميل إلى أن يكون أقل دقة مقارنة بأدوات التحديد الأخرى.</a:t>
            </a:r>
            <a:endParaRPr/>
          </a:p>
        </p:txBody>
      </p:sp>
      <p:sp>
        <p:nvSpPr>
          <p:cNvPr descr="icon" id="396" name="Google Shape;396;p20"/>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397" name="Google Shape;397;p20"/>
          <p:cNvSpPr txBox="1"/>
          <p:nvPr/>
        </p:nvSpPr>
        <p:spPr>
          <a:xfrm>
            <a:off x="7516655" y="1670688"/>
            <a:ext cx="1786577" cy="503856"/>
          </a:xfrm>
          <a:prstGeom prst="rect">
            <a:avLst/>
          </a:prstGeom>
          <a:noFill/>
          <a:ln>
            <a:noFill/>
          </a:ln>
        </p:spPr>
        <p:txBody>
          <a:bodyPr anchorCtr="0" anchor="t" bIns="45700" lIns="91425" spcFirstLastPara="1" rIns="91425" wrap="square" tIns="45700">
            <a:spAutoFit/>
          </a:bodyPr>
          <a:lstStyle/>
          <a:p>
            <a:pPr indent="0" lvl="0" marL="0" marR="0" rtl="1" algn="ctr">
              <a:lnSpc>
                <a:spcPct val="150000"/>
              </a:lnSpc>
              <a:spcBef>
                <a:spcPts val="0"/>
              </a:spcBef>
              <a:spcAft>
                <a:spcPts val="0"/>
              </a:spcAft>
              <a:buNone/>
            </a:pPr>
            <a:r>
              <a:rPr b="1" i="0" lang="ar-EG" sz="2000">
                <a:solidFill>
                  <a:srgbClr val="000000"/>
                </a:solidFill>
                <a:latin typeface="Arial"/>
                <a:ea typeface="Arial"/>
                <a:cs typeface="Arial"/>
                <a:sym typeface="Arial"/>
              </a:rPr>
              <a:t>Lasso Tool</a:t>
            </a:r>
            <a:endParaRPr b="1" i="0" sz="1600">
              <a:solidFill>
                <a:srgbClr val="000000"/>
              </a:solidFill>
              <a:latin typeface="Arial"/>
              <a:ea typeface="Arial"/>
              <a:cs typeface="Arial"/>
              <a:sym typeface="Arial"/>
            </a:endParaRPr>
          </a:p>
        </p:txBody>
      </p:sp>
      <p:pic>
        <p:nvPicPr>
          <p:cNvPr id="398" name="Google Shape;398;p20"/>
          <p:cNvPicPr preferRelativeResize="0"/>
          <p:nvPr/>
        </p:nvPicPr>
        <p:blipFill rotWithShape="1">
          <a:blip r:embed="rId6">
            <a:alphaModFix/>
          </a:blip>
          <a:srcRect b="0" l="0" r="0" t="0"/>
          <a:stretch/>
        </p:blipFill>
        <p:spPr>
          <a:xfrm>
            <a:off x="818028" y="1831810"/>
            <a:ext cx="3259499" cy="311201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2" name="Shape 402"/>
        <p:cNvGrpSpPr/>
        <p:nvPr/>
      </p:nvGrpSpPr>
      <p:grpSpPr>
        <a:xfrm>
          <a:off x="0" y="0"/>
          <a:ext cx="0" cy="0"/>
          <a:chOff x="0" y="0"/>
          <a:chExt cx="0" cy="0"/>
        </a:xfrm>
      </p:grpSpPr>
      <p:sp>
        <p:nvSpPr>
          <p:cNvPr id="403" name="Google Shape;403;p21"/>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04" name="Google Shape;404;p21"/>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405" name="Google Shape;405;p21"/>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Photoshop</a:t>
            </a:r>
            <a:endParaRPr/>
          </a:p>
          <a:p>
            <a:pPr indent="0" lvl="0" marL="0" marR="0" rtl="0" algn="ctr">
              <a:spcBef>
                <a:spcPts val="0"/>
              </a:spcBef>
              <a:spcAft>
                <a:spcPts val="0"/>
              </a:spcAft>
              <a:buNone/>
            </a:pPr>
            <a:r>
              <a:rPr b="1" lang="ar-EG" sz="2800">
                <a:solidFill>
                  <a:schemeClr val="lt1"/>
                </a:solidFill>
                <a:latin typeface="Arial"/>
                <a:ea typeface="Arial"/>
                <a:cs typeface="Arial"/>
                <a:sym typeface="Arial"/>
              </a:rPr>
              <a:t>Selection Tools</a:t>
            </a:r>
            <a:endParaRPr b="1" i="0" sz="2800">
              <a:solidFill>
                <a:schemeClr val="lt1"/>
              </a:solidFill>
              <a:latin typeface="Arial"/>
              <a:ea typeface="Arial"/>
              <a:cs typeface="Arial"/>
              <a:sym typeface="Arial"/>
            </a:endParaRPr>
          </a:p>
        </p:txBody>
      </p:sp>
      <p:sp>
        <p:nvSpPr>
          <p:cNvPr id="406" name="Google Shape;406;p21"/>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07" name="Google Shape;407;p21"/>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408" name="Google Shape;408;p21"/>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409" name="Google Shape;409;p21"/>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410" name="Google Shape;410;p21"/>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1" name="Google Shape;411;p21"/>
          <p:cNvSpPr txBox="1"/>
          <p:nvPr/>
        </p:nvSpPr>
        <p:spPr>
          <a:xfrm>
            <a:off x="4364902" y="2328842"/>
            <a:ext cx="4938300" cy="18162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0" lang="ar-EG" sz="1600">
                <a:solidFill>
                  <a:srgbClr val="3C4043"/>
                </a:solidFill>
                <a:latin typeface="Arial"/>
                <a:ea typeface="Arial"/>
                <a:cs typeface="Arial"/>
                <a:sym typeface="Arial"/>
              </a:rPr>
              <a:t>تعمل </a:t>
            </a:r>
            <a:r>
              <a:rPr lang="ar-EG" sz="1600">
                <a:solidFill>
                  <a:srgbClr val="3C4043"/>
                </a:solidFill>
              </a:rPr>
              <a:t>أداة Polygonal</a:t>
            </a:r>
            <a:r>
              <a:rPr b="0" i="0" lang="ar-EG" sz="1600">
                <a:solidFill>
                  <a:srgbClr val="3C4043"/>
                </a:solidFill>
                <a:latin typeface="Arial"/>
                <a:ea typeface="Arial"/>
                <a:cs typeface="Arial"/>
                <a:sym typeface="Arial"/>
              </a:rPr>
              <a:t> Lasso  بنفس طريقة عمل أداة Lasso باستثناء ذلك بدلاً من السماح لك برسم الخط الذي تريده بحرية. يسمح لك برسم شكل متعدد الأضلاع حول البكسل. يكون هذا مفيدًا جدًا إذا كان الشكل الذي تريد تحديده مستطيلًا أو مضلعًا بشكل عام. مثل صندوق الهدايا هذا.</a:t>
            </a:r>
            <a:endParaRPr/>
          </a:p>
        </p:txBody>
      </p:sp>
      <p:sp>
        <p:nvSpPr>
          <p:cNvPr descr="icon" id="412" name="Google Shape;412;p21"/>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413" name="Google Shape;413;p21"/>
          <p:cNvSpPr txBox="1"/>
          <p:nvPr/>
        </p:nvSpPr>
        <p:spPr>
          <a:xfrm>
            <a:off x="6000935" y="1670688"/>
            <a:ext cx="3302298" cy="503856"/>
          </a:xfrm>
          <a:prstGeom prst="rect">
            <a:avLst/>
          </a:prstGeom>
          <a:noFill/>
          <a:ln>
            <a:noFill/>
          </a:ln>
        </p:spPr>
        <p:txBody>
          <a:bodyPr anchorCtr="0" anchor="t" bIns="45700" lIns="91425" spcFirstLastPara="1" rIns="91425" wrap="square" tIns="45700">
            <a:spAutoFit/>
          </a:bodyPr>
          <a:lstStyle/>
          <a:p>
            <a:pPr indent="0" lvl="0" marL="0" marR="0" rtl="1" algn="ctr">
              <a:lnSpc>
                <a:spcPct val="150000"/>
              </a:lnSpc>
              <a:spcBef>
                <a:spcPts val="0"/>
              </a:spcBef>
              <a:spcAft>
                <a:spcPts val="0"/>
              </a:spcAft>
              <a:buNone/>
            </a:pPr>
            <a:r>
              <a:rPr b="1" i="0" lang="ar-EG" sz="2000">
                <a:solidFill>
                  <a:srgbClr val="000000"/>
                </a:solidFill>
                <a:latin typeface="Arial"/>
                <a:ea typeface="Arial"/>
                <a:cs typeface="Arial"/>
                <a:sym typeface="Arial"/>
              </a:rPr>
              <a:t>The Polygonal Lasso Tool</a:t>
            </a:r>
            <a:endParaRPr/>
          </a:p>
        </p:txBody>
      </p:sp>
      <p:pic>
        <p:nvPicPr>
          <p:cNvPr id="414" name="Google Shape;414;p21"/>
          <p:cNvPicPr preferRelativeResize="0"/>
          <p:nvPr/>
        </p:nvPicPr>
        <p:blipFill rotWithShape="1">
          <a:blip r:embed="rId6">
            <a:alphaModFix/>
          </a:blip>
          <a:srcRect b="0" l="0" r="0" t="0"/>
          <a:stretch/>
        </p:blipFill>
        <p:spPr>
          <a:xfrm>
            <a:off x="632033" y="2174544"/>
            <a:ext cx="3631490" cy="2486623"/>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sp>
        <p:nvSpPr>
          <p:cNvPr id="419" name="Google Shape;419;p22"/>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20" name="Google Shape;420;p22"/>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421" name="Google Shape;421;p22"/>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Photoshop</a:t>
            </a:r>
            <a:endParaRPr/>
          </a:p>
          <a:p>
            <a:pPr indent="0" lvl="0" marL="0" marR="0" rtl="0" algn="ctr">
              <a:spcBef>
                <a:spcPts val="0"/>
              </a:spcBef>
              <a:spcAft>
                <a:spcPts val="0"/>
              </a:spcAft>
              <a:buNone/>
            </a:pPr>
            <a:r>
              <a:rPr b="1" lang="ar-EG" sz="2800">
                <a:solidFill>
                  <a:schemeClr val="lt1"/>
                </a:solidFill>
                <a:latin typeface="Arial"/>
                <a:ea typeface="Arial"/>
                <a:cs typeface="Arial"/>
                <a:sym typeface="Arial"/>
              </a:rPr>
              <a:t>Selection Tools</a:t>
            </a:r>
            <a:endParaRPr b="1" i="0" sz="2800">
              <a:solidFill>
                <a:schemeClr val="lt1"/>
              </a:solidFill>
              <a:latin typeface="Arial"/>
              <a:ea typeface="Arial"/>
              <a:cs typeface="Arial"/>
              <a:sym typeface="Arial"/>
            </a:endParaRPr>
          </a:p>
        </p:txBody>
      </p:sp>
      <p:sp>
        <p:nvSpPr>
          <p:cNvPr id="422" name="Google Shape;422;p22"/>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23" name="Google Shape;423;p22"/>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424" name="Google Shape;424;p22"/>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425" name="Google Shape;425;p22"/>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426" name="Google Shape;426;p22"/>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7" name="Google Shape;427;p22"/>
          <p:cNvSpPr txBox="1"/>
          <p:nvPr/>
        </p:nvSpPr>
        <p:spPr>
          <a:xfrm>
            <a:off x="2977376" y="1772718"/>
            <a:ext cx="6412177" cy="3746988"/>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0" lang="ar-EG" sz="1600">
                <a:solidFill>
                  <a:srgbClr val="3C4043"/>
                </a:solidFill>
                <a:latin typeface="Arial"/>
                <a:ea typeface="Arial"/>
                <a:cs typeface="Arial"/>
                <a:sym typeface="Arial"/>
              </a:rPr>
              <a:t>هذه واحدة من أكثر أدوات الاختيار إثارة للاهتمام. إنه أحد الأسباب التي تجعلك سعيدًا لأنك تعلمت Photoshop. تعمل هذه الأداة مثل أداة Lasso. ولكن بدلاً من السماح لك برسم التحديد بالكامل بمفردك ، سيقوم Photoshop ببساطة بالعمل نيابة عنك من خلال اكتشاف الحواف في الصورة. لاستخدام أداة Magnetic Lasso ، كل ما عليك فعله هو النقر في مكان ما بالقرب من حافة ما تريد تحديده. ثم استمر في سحب المؤشر حوله حتى يتم تحديده. سيقوم Photoshop بمعظم العمل نيابة عنك ، ولكن يمكنك التحكم في التحديد بشكل أكبر عن طريق إضافة المزيد من نقاط الربط أثناء الرسم (بالنقر فوق زر الماوس الأيسر). تمكنت بسهولة من تحديد الرجل في الصورة التالية باستخدام أداة اللاسو المغناطيسية ، استغرق الأمر مني دقيقة أو دقيقتين فقط للقيام بذلك</a:t>
            </a:r>
            <a:endParaRPr/>
          </a:p>
        </p:txBody>
      </p:sp>
      <p:sp>
        <p:nvSpPr>
          <p:cNvPr descr="icon" id="428" name="Google Shape;428;p22"/>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429" name="Google Shape;429;p22"/>
          <p:cNvSpPr txBox="1"/>
          <p:nvPr/>
        </p:nvSpPr>
        <p:spPr>
          <a:xfrm>
            <a:off x="6000933" y="1369945"/>
            <a:ext cx="3302298" cy="503856"/>
          </a:xfrm>
          <a:prstGeom prst="rect">
            <a:avLst/>
          </a:prstGeom>
          <a:noFill/>
          <a:ln>
            <a:noFill/>
          </a:ln>
        </p:spPr>
        <p:txBody>
          <a:bodyPr anchorCtr="0" anchor="t" bIns="45700" lIns="91425" spcFirstLastPara="1" rIns="91425" wrap="square" tIns="45700">
            <a:spAutoFit/>
          </a:bodyPr>
          <a:lstStyle/>
          <a:p>
            <a:pPr indent="0" lvl="0" marL="0" marR="0" rtl="1" algn="ctr">
              <a:lnSpc>
                <a:spcPct val="150000"/>
              </a:lnSpc>
              <a:spcBef>
                <a:spcPts val="0"/>
              </a:spcBef>
              <a:spcAft>
                <a:spcPts val="0"/>
              </a:spcAft>
              <a:buNone/>
            </a:pPr>
            <a:r>
              <a:rPr b="1" i="0" lang="ar-EG" sz="2000">
                <a:solidFill>
                  <a:srgbClr val="000000"/>
                </a:solidFill>
                <a:latin typeface="Arial"/>
                <a:ea typeface="Arial"/>
                <a:cs typeface="Arial"/>
                <a:sym typeface="Arial"/>
              </a:rPr>
              <a:t>The Magnetic Lasso Tool</a:t>
            </a:r>
            <a:endParaRPr/>
          </a:p>
        </p:txBody>
      </p:sp>
      <p:pic>
        <p:nvPicPr>
          <p:cNvPr id="430" name="Google Shape;430;p22"/>
          <p:cNvPicPr preferRelativeResize="0"/>
          <p:nvPr/>
        </p:nvPicPr>
        <p:blipFill rotWithShape="1">
          <a:blip r:embed="rId6">
            <a:alphaModFix/>
          </a:blip>
          <a:srcRect b="0" l="0" r="0" t="0"/>
          <a:stretch/>
        </p:blipFill>
        <p:spPr>
          <a:xfrm>
            <a:off x="559560" y="1621873"/>
            <a:ext cx="2329209" cy="3746988"/>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sp>
        <p:nvSpPr>
          <p:cNvPr id="435" name="Google Shape;435;p23"/>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36" name="Google Shape;436;p23"/>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437" name="Google Shape;437;p23"/>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Photoshop</a:t>
            </a:r>
            <a:endParaRPr/>
          </a:p>
          <a:p>
            <a:pPr indent="0" lvl="0" marL="0" marR="0" rtl="0" algn="ctr">
              <a:spcBef>
                <a:spcPts val="0"/>
              </a:spcBef>
              <a:spcAft>
                <a:spcPts val="0"/>
              </a:spcAft>
              <a:buNone/>
            </a:pPr>
            <a:r>
              <a:rPr b="1" lang="ar-EG" sz="2800">
                <a:solidFill>
                  <a:schemeClr val="lt1"/>
                </a:solidFill>
                <a:latin typeface="Arial"/>
                <a:ea typeface="Arial"/>
                <a:cs typeface="Arial"/>
                <a:sym typeface="Arial"/>
              </a:rPr>
              <a:t>Selection Tools</a:t>
            </a:r>
            <a:endParaRPr b="1" i="0" sz="2800">
              <a:solidFill>
                <a:schemeClr val="lt1"/>
              </a:solidFill>
              <a:latin typeface="Arial"/>
              <a:ea typeface="Arial"/>
              <a:cs typeface="Arial"/>
              <a:sym typeface="Arial"/>
            </a:endParaRPr>
          </a:p>
        </p:txBody>
      </p:sp>
      <p:sp>
        <p:nvSpPr>
          <p:cNvPr id="438" name="Google Shape;438;p23"/>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39" name="Google Shape;439;p23"/>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440" name="Google Shape;440;p23"/>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441" name="Google Shape;441;p23"/>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442" name="Google Shape;442;p23"/>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43" name="Google Shape;443;p23"/>
          <p:cNvSpPr txBox="1"/>
          <p:nvPr/>
        </p:nvSpPr>
        <p:spPr>
          <a:xfrm>
            <a:off x="3578817" y="1831810"/>
            <a:ext cx="5734818" cy="738664"/>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0" i="0" lang="ar-EG" sz="1400">
                <a:solidFill>
                  <a:srgbClr val="3C4043"/>
                </a:solidFill>
                <a:latin typeface="Arial"/>
                <a:ea typeface="Arial"/>
                <a:cs typeface="Arial"/>
                <a:sym typeface="Arial"/>
              </a:rPr>
              <a:t>ثم ألصقت الرجل في صورة أخرى. تم تحديد بعض الأجزاء الأخرى من الخلفية في التحديد. لذلك قمت بمسحها باستخدام أداة الممحاة. والذي يعمل تمامًا مثل أداة الفرشاة في وضع Clear Blending.</a:t>
            </a:r>
            <a:endParaRPr b="0" i="0" sz="1400">
              <a:solidFill>
                <a:srgbClr val="3C4043"/>
              </a:solidFill>
              <a:latin typeface="Arial"/>
              <a:ea typeface="Arial"/>
              <a:cs typeface="Arial"/>
              <a:sym typeface="Arial"/>
            </a:endParaRPr>
          </a:p>
        </p:txBody>
      </p:sp>
      <p:sp>
        <p:nvSpPr>
          <p:cNvPr descr="icon" id="444" name="Google Shape;444;p23"/>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445" name="Google Shape;445;p23"/>
          <p:cNvSpPr txBox="1"/>
          <p:nvPr/>
        </p:nvSpPr>
        <p:spPr>
          <a:xfrm>
            <a:off x="6000933" y="1369945"/>
            <a:ext cx="3302298" cy="503856"/>
          </a:xfrm>
          <a:prstGeom prst="rect">
            <a:avLst/>
          </a:prstGeom>
          <a:noFill/>
          <a:ln>
            <a:noFill/>
          </a:ln>
        </p:spPr>
        <p:txBody>
          <a:bodyPr anchorCtr="0" anchor="t" bIns="45700" lIns="91425" spcFirstLastPara="1" rIns="91425" wrap="square" tIns="45700">
            <a:spAutoFit/>
          </a:bodyPr>
          <a:lstStyle/>
          <a:p>
            <a:pPr indent="0" lvl="0" marL="0" marR="0" rtl="1" algn="ctr">
              <a:lnSpc>
                <a:spcPct val="150000"/>
              </a:lnSpc>
              <a:spcBef>
                <a:spcPts val="0"/>
              </a:spcBef>
              <a:spcAft>
                <a:spcPts val="0"/>
              </a:spcAft>
              <a:buNone/>
            </a:pPr>
            <a:r>
              <a:rPr b="1" i="0" lang="ar-EG" sz="2000">
                <a:solidFill>
                  <a:srgbClr val="000000"/>
                </a:solidFill>
                <a:latin typeface="Arial"/>
                <a:ea typeface="Arial"/>
                <a:cs typeface="Arial"/>
                <a:sym typeface="Arial"/>
              </a:rPr>
              <a:t>The Magnetic Lasso Tool</a:t>
            </a:r>
            <a:endParaRPr/>
          </a:p>
        </p:txBody>
      </p:sp>
      <p:pic>
        <p:nvPicPr>
          <p:cNvPr id="446" name="Google Shape;446;p23"/>
          <p:cNvPicPr preferRelativeResize="0"/>
          <p:nvPr/>
        </p:nvPicPr>
        <p:blipFill rotWithShape="1">
          <a:blip r:embed="rId6">
            <a:alphaModFix/>
          </a:blip>
          <a:srcRect b="0" l="0" r="0" t="0"/>
          <a:stretch/>
        </p:blipFill>
        <p:spPr>
          <a:xfrm>
            <a:off x="807164" y="1517513"/>
            <a:ext cx="2511121" cy="2860565"/>
          </a:xfrm>
          <a:prstGeom prst="rect">
            <a:avLst/>
          </a:prstGeom>
          <a:noFill/>
          <a:ln>
            <a:noFill/>
          </a:ln>
        </p:spPr>
      </p:pic>
      <p:sp>
        <p:nvSpPr>
          <p:cNvPr id="447" name="Google Shape;447;p23"/>
          <p:cNvSpPr txBox="1"/>
          <p:nvPr/>
        </p:nvSpPr>
        <p:spPr>
          <a:xfrm>
            <a:off x="3845669" y="2570474"/>
            <a:ext cx="5457562" cy="2462213"/>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i="0" lang="ar-EG" sz="1400">
                <a:solidFill>
                  <a:srgbClr val="3C4043"/>
                </a:solidFill>
                <a:latin typeface="Arial"/>
                <a:ea typeface="Arial"/>
                <a:cs typeface="Arial"/>
                <a:sym typeface="Arial"/>
              </a:rPr>
              <a:t>بعض إعدادات أداة التحديد المغناطيسية </a:t>
            </a:r>
            <a:endParaRPr b="1" i="0" sz="1400">
              <a:solidFill>
                <a:srgbClr val="3C4043"/>
              </a:solidFill>
              <a:latin typeface="Arial"/>
              <a:ea typeface="Arial"/>
              <a:cs typeface="Arial"/>
              <a:sym typeface="Arial"/>
            </a:endParaRPr>
          </a:p>
          <a:p>
            <a:pPr indent="0" lvl="0" marL="0" marR="0" rtl="1" algn="just">
              <a:spcBef>
                <a:spcPts val="0"/>
              </a:spcBef>
              <a:spcAft>
                <a:spcPts val="0"/>
              </a:spcAft>
              <a:buNone/>
            </a:pPr>
            <a:r>
              <a:rPr b="0" i="0" lang="ar-EG" sz="1400">
                <a:solidFill>
                  <a:srgbClr val="3C4043"/>
                </a:solidFill>
                <a:latin typeface="Arial"/>
                <a:ea typeface="Arial"/>
                <a:cs typeface="Arial"/>
                <a:sym typeface="Arial"/>
              </a:rPr>
              <a:t>يمكنك ضبط إعدادات أداة التحديد المغناطيسية لتسهيل تحديد اختياراتك باستخدام أداة Magnetic Lasso.</a:t>
            </a:r>
            <a:endParaRPr/>
          </a:p>
          <a:p>
            <a:pPr indent="0" lvl="0" marL="0" marR="0" rtl="1" algn="just">
              <a:spcBef>
                <a:spcPts val="0"/>
              </a:spcBef>
              <a:spcAft>
                <a:spcPts val="0"/>
              </a:spcAft>
              <a:buNone/>
            </a:pPr>
            <a:r>
              <a:rPr b="0" i="0" lang="ar-EG" sz="1400">
                <a:solidFill>
                  <a:srgbClr val="3C4043"/>
                </a:solidFill>
                <a:latin typeface="Arial"/>
                <a:ea typeface="Arial"/>
                <a:cs typeface="Arial"/>
                <a:sym typeface="Arial"/>
              </a:rPr>
              <a:t>Width: يحدد عدد وحدات البكسل البعيدة عن مؤشر الماوس الذي يفحصه Photoshop للبحث عن الحواف في الكائن الذي تحدده.</a:t>
            </a:r>
            <a:endParaRPr/>
          </a:p>
          <a:p>
            <a:pPr indent="0" lvl="0" marL="0" marR="0" rtl="1" algn="just">
              <a:spcBef>
                <a:spcPts val="0"/>
              </a:spcBef>
              <a:spcAft>
                <a:spcPts val="0"/>
              </a:spcAft>
              <a:buNone/>
            </a:pPr>
            <a:r>
              <a:rPr b="0" i="0" lang="ar-EG" sz="1400">
                <a:solidFill>
                  <a:srgbClr val="3C4043"/>
                </a:solidFill>
                <a:latin typeface="Arial"/>
                <a:ea typeface="Arial"/>
                <a:cs typeface="Arial"/>
                <a:sym typeface="Arial"/>
              </a:rPr>
              <a:t>Contrast: مشابه لتفاوت أداة Wand (موضح أدناه). يحدد هذا الإعداد مدى اختلاف البيكسلتين المتجاورتين حتى ينظر إليهما Photoshop على أنهما حافة.</a:t>
            </a:r>
            <a:endParaRPr/>
          </a:p>
          <a:p>
            <a:pPr indent="0" lvl="0" marL="0" marR="0" rtl="1" algn="just">
              <a:spcBef>
                <a:spcPts val="0"/>
              </a:spcBef>
              <a:spcAft>
                <a:spcPts val="0"/>
              </a:spcAft>
              <a:buNone/>
            </a:pPr>
            <a:r>
              <a:rPr b="0" i="0" lang="ar-EG" sz="1400">
                <a:solidFill>
                  <a:srgbClr val="3C4043"/>
                </a:solidFill>
                <a:latin typeface="Arial"/>
                <a:ea typeface="Arial"/>
                <a:cs typeface="Arial"/>
                <a:sym typeface="Arial"/>
              </a:rPr>
              <a:t>Frequency: يحدد عدد نقاط الربط (نقاط المسار التي ترسمها لإجراء التحديد) التي يضعها Photoshop أثناء سحب الماوس. كلما زاد التكرار ، زاد عدد النقاط التي سيضيفها Photoshop إلى المسار الذي تحدده.</a:t>
            </a:r>
            <a:endParaRPr/>
          </a:p>
        </p:txBody>
      </p:sp>
      <p:pic>
        <p:nvPicPr>
          <p:cNvPr id="448" name="Google Shape;448;p23"/>
          <p:cNvPicPr preferRelativeResize="0"/>
          <p:nvPr/>
        </p:nvPicPr>
        <p:blipFill rotWithShape="1">
          <a:blip r:embed="rId7">
            <a:alphaModFix/>
          </a:blip>
          <a:srcRect b="0" l="0" r="0" t="0"/>
          <a:stretch/>
        </p:blipFill>
        <p:spPr>
          <a:xfrm>
            <a:off x="1596514" y="5032687"/>
            <a:ext cx="7198350" cy="534433"/>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2" name="Shape 452"/>
        <p:cNvGrpSpPr/>
        <p:nvPr/>
      </p:nvGrpSpPr>
      <p:grpSpPr>
        <a:xfrm>
          <a:off x="0" y="0"/>
          <a:ext cx="0" cy="0"/>
          <a:chOff x="0" y="0"/>
          <a:chExt cx="0" cy="0"/>
        </a:xfrm>
      </p:grpSpPr>
      <p:sp>
        <p:nvSpPr>
          <p:cNvPr id="453" name="Google Shape;453;p24"/>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54" name="Google Shape;454;p24"/>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455" name="Google Shape;455;p24"/>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Photoshop</a:t>
            </a:r>
            <a:endParaRPr/>
          </a:p>
          <a:p>
            <a:pPr indent="0" lvl="0" marL="0" marR="0" rtl="0" algn="ctr">
              <a:spcBef>
                <a:spcPts val="0"/>
              </a:spcBef>
              <a:spcAft>
                <a:spcPts val="0"/>
              </a:spcAft>
              <a:buNone/>
            </a:pPr>
            <a:r>
              <a:rPr b="1" lang="ar-EG" sz="2800">
                <a:solidFill>
                  <a:schemeClr val="lt1"/>
                </a:solidFill>
                <a:latin typeface="Arial"/>
                <a:ea typeface="Arial"/>
                <a:cs typeface="Arial"/>
                <a:sym typeface="Arial"/>
              </a:rPr>
              <a:t>Selection Tools</a:t>
            </a:r>
            <a:endParaRPr b="1" i="0" sz="2800">
              <a:solidFill>
                <a:schemeClr val="lt1"/>
              </a:solidFill>
              <a:latin typeface="Arial"/>
              <a:ea typeface="Arial"/>
              <a:cs typeface="Arial"/>
              <a:sym typeface="Arial"/>
            </a:endParaRPr>
          </a:p>
        </p:txBody>
      </p:sp>
      <p:sp>
        <p:nvSpPr>
          <p:cNvPr id="456" name="Google Shape;456;p24"/>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57" name="Google Shape;457;p24"/>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458" name="Google Shape;458;p24"/>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459" name="Google Shape;459;p24"/>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460" name="Google Shape;460;p24"/>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461" name="Google Shape;461;p24"/>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462" name="Google Shape;462;p24"/>
          <p:cNvSpPr txBox="1"/>
          <p:nvPr/>
        </p:nvSpPr>
        <p:spPr>
          <a:xfrm>
            <a:off x="6533598" y="1427250"/>
            <a:ext cx="2769600" cy="400200"/>
          </a:xfrm>
          <a:prstGeom prst="rect">
            <a:avLst/>
          </a:prstGeom>
          <a:noFill/>
          <a:ln>
            <a:noFill/>
          </a:ln>
        </p:spPr>
        <p:txBody>
          <a:bodyPr anchorCtr="0" anchor="t" bIns="45700" lIns="91425" spcFirstLastPara="1" rIns="91425" wrap="square" tIns="45700">
            <a:spAutoFit/>
          </a:bodyPr>
          <a:lstStyle/>
          <a:p>
            <a:pPr indent="0" lvl="0" marL="0" marR="0" rtl="1" algn="r">
              <a:lnSpc>
                <a:spcPct val="150000"/>
              </a:lnSpc>
              <a:spcBef>
                <a:spcPts val="0"/>
              </a:spcBef>
              <a:spcAft>
                <a:spcPts val="0"/>
              </a:spcAft>
              <a:buNone/>
            </a:pPr>
            <a:r>
              <a:rPr b="1" i="0" lang="ar-EG" sz="2000">
                <a:solidFill>
                  <a:srgbClr val="000000"/>
                </a:solidFill>
                <a:latin typeface="Arial"/>
                <a:ea typeface="Arial"/>
                <a:cs typeface="Arial"/>
                <a:sym typeface="Arial"/>
              </a:rPr>
              <a:t>Wand tool group</a:t>
            </a:r>
            <a:endParaRPr/>
          </a:p>
        </p:txBody>
      </p:sp>
      <p:sp>
        <p:nvSpPr>
          <p:cNvPr id="463" name="Google Shape;463;p24"/>
          <p:cNvSpPr txBox="1"/>
          <p:nvPr/>
        </p:nvSpPr>
        <p:spPr>
          <a:xfrm>
            <a:off x="3845669" y="2039974"/>
            <a:ext cx="5457600" cy="2493600"/>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i="0" lang="ar-EG" sz="1400">
                <a:solidFill>
                  <a:srgbClr val="3C4043"/>
                </a:solidFill>
                <a:latin typeface="Arial"/>
                <a:ea typeface="Arial"/>
                <a:cs typeface="Arial"/>
                <a:sym typeface="Arial"/>
              </a:rPr>
              <a:t>بدلاً من رسم التحديد بنفسك تمامًا كما تفعل باستخدام الأشكال أو مجموعة    Lasso. يتم إجراء تحديدات Wand Group بنقرة واحدة أو بضع نقرات. </a:t>
            </a:r>
            <a:r>
              <a:rPr lang="ar-EG">
                <a:solidFill>
                  <a:srgbClr val="3C4043"/>
                </a:solidFill>
              </a:rPr>
              <a:t>وسيقوم Photoshop</a:t>
            </a:r>
            <a:r>
              <a:rPr i="0" lang="ar-EG" sz="1400">
                <a:solidFill>
                  <a:srgbClr val="3C4043"/>
                </a:solidFill>
                <a:latin typeface="Arial"/>
                <a:ea typeface="Arial"/>
                <a:cs typeface="Arial"/>
                <a:sym typeface="Arial"/>
              </a:rPr>
              <a:t>  بإجراء التحديد من خلال البحث عن جميع وحدات البكسل المجاورة والقريبة القريبة في اللون من البكسل الذي نقرت عليه. يكون هذا مفيدًا عندما تريد تحديد جزء كبير من الصورة التي تبدو متشابهة ، مثل السماء.</a:t>
            </a:r>
            <a:endParaRPr i="0" sz="1400">
              <a:solidFill>
                <a:srgbClr val="3C4043"/>
              </a:solidFill>
              <a:latin typeface="Arial"/>
              <a:ea typeface="Arial"/>
              <a:cs typeface="Arial"/>
              <a:sym typeface="Arial"/>
            </a:endParaRPr>
          </a:p>
          <a:p>
            <a:pPr indent="0" lvl="0" marL="0" marR="0" rtl="1" algn="just">
              <a:spcBef>
                <a:spcPts val="0"/>
              </a:spcBef>
              <a:spcAft>
                <a:spcPts val="0"/>
              </a:spcAft>
              <a:buNone/>
            </a:pPr>
            <a:r>
              <a:t/>
            </a:r>
            <a:endParaRPr i="0" sz="1400">
              <a:solidFill>
                <a:srgbClr val="3C4043"/>
              </a:solidFill>
              <a:latin typeface="Arial"/>
              <a:ea typeface="Arial"/>
              <a:cs typeface="Arial"/>
              <a:sym typeface="Arial"/>
            </a:endParaRPr>
          </a:p>
          <a:p>
            <a:pPr indent="-285750" lvl="0" marL="285750" marR="0" rtl="1" algn="just">
              <a:spcBef>
                <a:spcPts val="0"/>
              </a:spcBef>
              <a:spcAft>
                <a:spcPts val="0"/>
              </a:spcAft>
              <a:buClr>
                <a:srgbClr val="3C4043"/>
              </a:buClr>
              <a:buSzPts val="1600"/>
              <a:buFont typeface="Arial"/>
              <a:buChar char="•"/>
            </a:pPr>
            <a:r>
              <a:rPr b="1" lang="ar-EG" sz="1600">
                <a:solidFill>
                  <a:srgbClr val="3C4043"/>
                </a:solidFill>
                <a:latin typeface="Arial"/>
                <a:ea typeface="Arial"/>
                <a:cs typeface="Arial"/>
                <a:sym typeface="Arial"/>
              </a:rPr>
              <a:t>Wand tool</a:t>
            </a:r>
            <a:endParaRPr b="1" i="0" sz="1600">
              <a:solidFill>
                <a:srgbClr val="3C4043"/>
              </a:solidFill>
              <a:latin typeface="Arial"/>
              <a:ea typeface="Arial"/>
              <a:cs typeface="Arial"/>
              <a:sym typeface="Arial"/>
            </a:endParaRPr>
          </a:p>
          <a:p>
            <a:pPr indent="0" lvl="0" marL="0" marR="0" rtl="1" algn="just">
              <a:spcBef>
                <a:spcPts val="0"/>
              </a:spcBef>
              <a:spcAft>
                <a:spcPts val="0"/>
              </a:spcAft>
              <a:buNone/>
            </a:pPr>
            <a:r>
              <a:rPr i="0" lang="ar-EG" sz="1400">
                <a:solidFill>
                  <a:srgbClr val="3C4043"/>
                </a:solidFill>
                <a:latin typeface="Arial"/>
                <a:ea typeface="Arial"/>
                <a:cs typeface="Arial"/>
                <a:sym typeface="Arial"/>
              </a:rPr>
              <a:t>لاستخدام </a:t>
            </a:r>
            <a:r>
              <a:rPr lang="ar-EG">
                <a:solidFill>
                  <a:srgbClr val="3C4043"/>
                </a:solidFill>
              </a:rPr>
              <a:t>أداة Wand</a:t>
            </a:r>
            <a:r>
              <a:rPr i="0" lang="ar-EG" sz="1400">
                <a:solidFill>
                  <a:srgbClr val="3C4043"/>
                </a:solidFill>
                <a:latin typeface="Arial"/>
                <a:ea typeface="Arial"/>
                <a:cs typeface="Arial"/>
                <a:sym typeface="Arial"/>
              </a:rPr>
              <a:t>  كل ما عليك فعله هو النقر فوق المكان الذي تريد تحديده ، وسيقوم Photoshop  بالعمل نيابة عنك.</a:t>
            </a:r>
            <a:endParaRPr/>
          </a:p>
          <a:p>
            <a:pPr indent="0" lvl="0" marL="0" marR="0" rtl="1" algn="just">
              <a:spcBef>
                <a:spcPts val="0"/>
              </a:spcBef>
              <a:spcAft>
                <a:spcPts val="0"/>
              </a:spcAft>
              <a:buNone/>
            </a:pPr>
            <a:r>
              <a:rPr i="0" lang="ar-EG" sz="1400">
                <a:solidFill>
                  <a:srgbClr val="3C4043"/>
                </a:solidFill>
                <a:latin typeface="Arial"/>
                <a:ea typeface="Arial"/>
                <a:cs typeface="Arial"/>
                <a:sym typeface="Arial"/>
              </a:rPr>
              <a:t>في هذه الصورة. تمكنت بسهولة من تحديد المستطيل الأخضر بنقرة واحدة على الأداة المطلوبة</a:t>
            </a:r>
            <a:endParaRPr/>
          </a:p>
          <a:p>
            <a:pPr indent="0" lvl="0" marL="0" marR="0" rtl="1" algn="just">
              <a:spcBef>
                <a:spcPts val="0"/>
              </a:spcBef>
              <a:spcAft>
                <a:spcPts val="0"/>
              </a:spcAft>
              <a:buNone/>
            </a:pPr>
            <a:r>
              <a:rPr i="0" lang="ar-EG" sz="1400">
                <a:solidFill>
                  <a:srgbClr val="3C4043"/>
                </a:solidFill>
                <a:latin typeface="Arial"/>
                <a:ea typeface="Arial"/>
                <a:cs typeface="Arial"/>
                <a:sym typeface="Arial"/>
              </a:rPr>
              <a:t>ولم يكن من الصعب تحديد السماء في هذه الصورة بنقرات قليلة جدًا من أدوات Wand</a:t>
            </a:r>
            <a:endParaRPr i="0" sz="1400">
              <a:solidFill>
                <a:srgbClr val="3C4043"/>
              </a:solidFill>
              <a:latin typeface="Arial"/>
              <a:ea typeface="Arial"/>
              <a:cs typeface="Arial"/>
              <a:sym typeface="Arial"/>
            </a:endParaRPr>
          </a:p>
        </p:txBody>
      </p:sp>
      <p:pic>
        <p:nvPicPr>
          <p:cNvPr id="464" name="Google Shape;464;p24"/>
          <p:cNvPicPr preferRelativeResize="0"/>
          <p:nvPr/>
        </p:nvPicPr>
        <p:blipFill rotWithShape="1">
          <a:blip r:embed="rId6">
            <a:alphaModFix/>
          </a:blip>
          <a:srcRect b="0" l="0" r="0" t="0"/>
          <a:stretch/>
        </p:blipFill>
        <p:spPr>
          <a:xfrm>
            <a:off x="1200150" y="1388183"/>
            <a:ext cx="1847042" cy="1926288"/>
          </a:xfrm>
          <a:prstGeom prst="rect">
            <a:avLst/>
          </a:prstGeom>
          <a:noFill/>
          <a:ln>
            <a:noFill/>
          </a:ln>
        </p:spPr>
      </p:pic>
      <p:pic>
        <p:nvPicPr>
          <p:cNvPr id="465" name="Google Shape;465;p24"/>
          <p:cNvPicPr preferRelativeResize="0"/>
          <p:nvPr/>
        </p:nvPicPr>
        <p:blipFill rotWithShape="1">
          <a:blip r:embed="rId7">
            <a:alphaModFix/>
          </a:blip>
          <a:srcRect b="0" l="0" r="0" t="0"/>
          <a:stretch/>
        </p:blipFill>
        <p:spPr>
          <a:xfrm>
            <a:off x="810854" y="3373583"/>
            <a:ext cx="2625634" cy="2070099"/>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sp>
        <p:nvSpPr>
          <p:cNvPr id="470" name="Google Shape;470;p25"/>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71" name="Google Shape;471;p25"/>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472" name="Google Shape;472;p25"/>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Photoshop</a:t>
            </a:r>
            <a:endParaRPr/>
          </a:p>
          <a:p>
            <a:pPr indent="0" lvl="0" marL="0" marR="0" rtl="0" algn="ctr">
              <a:spcBef>
                <a:spcPts val="0"/>
              </a:spcBef>
              <a:spcAft>
                <a:spcPts val="0"/>
              </a:spcAft>
              <a:buNone/>
            </a:pPr>
            <a:r>
              <a:rPr b="1" lang="ar-EG" sz="2800">
                <a:solidFill>
                  <a:schemeClr val="lt1"/>
                </a:solidFill>
                <a:latin typeface="Arial"/>
                <a:ea typeface="Arial"/>
                <a:cs typeface="Arial"/>
                <a:sym typeface="Arial"/>
              </a:rPr>
              <a:t>Selection Tools</a:t>
            </a:r>
            <a:endParaRPr b="1" i="0" sz="2800">
              <a:solidFill>
                <a:schemeClr val="lt1"/>
              </a:solidFill>
              <a:latin typeface="Arial"/>
              <a:ea typeface="Arial"/>
              <a:cs typeface="Arial"/>
              <a:sym typeface="Arial"/>
            </a:endParaRPr>
          </a:p>
        </p:txBody>
      </p:sp>
      <p:sp>
        <p:nvSpPr>
          <p:cNvPr id="473" name="Google Shape;473;p25"/>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74" name="Google Shape;474;p25"/>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475" name="Google Shape;475;p25"/>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476" name="Google Shape;476;p25"/>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477" name="Google Shape;477;p25"/>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478" name="Google Shape;478;p25"/>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479" name="Google Shape;479;p25"/>
          <p:cNvSpPr txBox="1"/>
          <p:nvPr/>
        </p:nvSpPr>
        <p:spPr>
          <a:xfrm>
            <a:off x="6312349" y="1220025"/>
            <a:ext cx="3045600" cy="400200"/>
          </a:xfrm>
          <a:prstGeom prst="rect">
            <a:avLst/>
          </a:prstGeom>
          <a:noFill/>
          <a:ln>
            <a:noFill/>
          </a:ln>
        </p:spPr>
        <p:txBody>
          <a:bodyPr anchorCtr="0" anchor="t" bIns="45700" lIns="91425" spcFirstLastPara="1" rIns="91425" wrap="square" tIns="45700">
            <a:spAutoFit/>
          </a:bodyPr>
          <a:lstStyle/>
          <a:p>
            <a:pPr indent="0" lvl="0" marL="0" marR="0" rtl="1" algn="r">
              <a:lnSpc>
                <a:spcPct val="150000"/>
              </a:lnSpc>
              <a:spcBef>
                <a:spcPts val="0"/>
              </a:spcBef>
              <a:spcAft>
                <a:spcPts val="0"/>
              </a:spcAft>
              <a:buNone/>
            </a:pPr>
            <a:r>
              <a:rPr b="1" i="0" lang="ar-EG" sz="2000">
                <a:solidFill>
                  <a:srgbClr val="000000"/>
                </a:solidFill>
                <a:latin typeface="Arial"/>
                <a:ea typeface="Arial"/>
                <a:cs typeface="Arial"/>
                <a:sym typeface="Arial"/>
              </a:rPr>
              <a:t>Wand tool group</a:t>
            </a:r>
            <a:endParaRPr/>
          </a:p>
        </p:txBody>
      </p:sp>
      <p:sp>
        <p:nvSpPr>
          <p:cNvPr id="480" name="Google Shape;480;p25"/>
          <p:cNvSpPr txBox="1"/>
          <p:nvPr/>
        </p:nvSpPr>
        <p:spPr>
          <a:xfrm>
            <a:off x="3656514" y="1723878"/>
            <a:ext cx="5701500" cy="3047700"/>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i="0" lang="ar-EG" sz="1600">
                <a:solidFill>
                  <a:srgbClr val="3C4043"/>
                </a:solidFill>
                <a:latin typeface="Arial"/>
                <a:ea typeface="Arial"/>
                <a:cs typeface="Arial"/>
                <a:sym typeface="Arial"/>
              </a:rPr>
              <a:t>تحتوي أداة Wand على إعداد مثير للاهتمام يسمى Tolerance. تم العثور عليه في شريط أدوات الإعدادات.</a:t>
            </a:r>
            <a:endParaRPr/>
          </a:p>
          <a:p>
            <a:pPr indent="0" lvl="0" marL="0" marR="0" rtl="1" algn="just">
              <a:spcBef>
                <a:spcPts val="0"/>
              </a:spcBef>
              <a:spcAft>
                <a:spcPts val="0"/>
              </a:spcAft>
              <a:buNone/>
            </a:pPr>
            <a:r>
              <a:rPr i="0" lang="ar-EG" sz="1600">
                <a:solidFill>
                  <a:srgbClr val="3C4043"/>
                </a:solidFill>
                <a:latin typeface="Arial"/>
                <a:ea typeface="Arial"/>
                <a:cs typeface="Arial"/>
                <a:sym typeface="Arial"/>
              </a:rPr>
              <a:t>يتيح لك هذا الإعداد تحديد مدى تشابه وحدات البكسل المجاورة لتلك التي قمت بالنقر فوقها لتضمينها في التحديد. </a:t>
            </a:r>
            <a:endParaRPr i="0" sz="1600">
              <a:solidFill>
                <a:srgbClr val="3C4043"/>
              </a:solidFill>
              <a:latin typeface="Arial"/>
              <a:ea typeface="Arial"/>
              <a:cs typeface="Arial"/>
              <a:sym typeface="Arial"/>
            </a:endParaRPr>
          </a:p>
          <a:p>
            <a:pPr indent="0" lvl="0" marL="0" marR="0" rtl="1" algn="just">
              <a:spcBef>
                <a:spcPts val="0"/>
              </a:spcBef>
              <a:spcAft>
                <a:spcPts val="0"/>
              </a:spcAft>
              <a:buNone/>
            </a:pPr>
            <a:r>
              <a:rPr i="0" lang="ar-EG" sz="1600">
                <a:solidFill>
                  <a:srgbClr val="3C4043"/>
                </a:solidFill>
                <a:latin typeface="Arial"/>
                <a:ea typeface="Arial"/>
                <a:cs typeface="Arial"/>
                <a:sym typeface="Arial"/>
              </a:rPr>
              <a:t>0 يعني التفاوت أن Photoshop سيحدد فقط البيكسلات التي تتطابق تمامًا مع تلك التي نقرت عليها. كلما زاد التفاوت الذي قمت بتعيينه ، قل تشابه البكسل. </a:t>
            </a:r>
            <a:endParaRPr i="0" sz="1600">
              <a:solidFill>
                <a:srgbClr val="3C4043"/>
              </a:solidFill>
              <a:latin typeface="Arial"/>
              <a:ea typeface="Arial"/>
              <a:cs typeface="Arial"/>
              <a:sym typeface="Arial"/>
            </a:endParaRPr>
          </a:p>
          <a:p>
            <a:pPr indent="0" lvl="0" marL="0" marR="0" rtl="1" algn="just">
              <a:spcBef>
                <a:spcPts val="0"/>
              </a:spcBef>
              <a:spcAft>
                <a:spcPts val="0"/>
              </a:spcAft>
              <a:buNone/>
            </a:pPr>
            <a:r>
              <a:rPr i="0" lang="ar-EG" sz="1600">
                <a:solidFill>
                  <a:srgbClr val="3C4043"/>
                </a:solidFill>
                <a:latin typeface="Arial"/>
                <a:ea typeface="Arial"/>
                <a:cs typeface="Arial"/>
                <a:sym typeface="Arial"/>
              </a:rPr>
              <a:t>سيؤدي تعيين التفاوت إلى 255 إلى قيام </a:t>
            </a:r>
            <a:r>
              <a:rPr lang="ar-EG" sz="1600">
                <a:solidFill>
                  <a:srgbClr val="3C4043"/>
                </a:solidFill>
              </a:rPr>
              <a:t>أداة Wand</a:t>
            </a:r>
            <a:r>
              <a:rPr i="0" lang="ar-EG" sz="1600">
                <a:solidFill>
                  <a:srgbClr val="3C4043"/>
                </a:solidFill>
                <a:latin typeface="Arial"/>
                <a:ea typeface="Arial"/>
                <a:cs typeface="Arial"/>
                <a:sym typeface="Arial"/>
              </a:rPr>
              <a:t>  بتحديد كل وحدات البيكسل في الصورة.</a:t>
            </a:r>
            <a:endParaRPr/>
          </a:p>
          <a:p>
            <a:pPr indent="0" lvl="0" marL="0" marR="0" rtl="1" algn="just">
              <a:spcBef>
                <a:spcPts val="0"/>
              </a:spcBef>
              <a:spcAft>
                <a:spcPts val="0"/>
              </a:spcAft>
              <a:buNone/>
            </a:pPr>
            <a:r>
              <a:rPr i="0" lang="ar-EG" sz="1600">
                <a:solidFill>
                  <a:srgbClr val="3C4043"/>
                </a:solidFill>
                <a:latin typeface="Arial"/>
                <a:ea typeface="Arial"/>
                <a:cs typeface="Arial"/>
                <a:sym typeface="Arial"/>
              </a:rPr>
              <a:t>يمكن أن تكون تجربة مستوى التفاوت مفيدًا عند استخدام أداة Wand مستوى التفاوت الجيد للبدء به هو 30. </a:t>
            </a:r>
            <a:endParaRPr/>
          </a:p>
          <a:p>
            <a:pPr indent="0" lvl="0" marL="0" marR="0" rtl="1" algn="just">
              <a:spcBef>
                <a:spcPts val="0"/>
              </a:spcBef>
              <a:spcAft>
                <a:spcPts val="0"/>
              </a:spcAft>
              <a:buNone/>
            </a:pPr>
            <a:r>
              <a:rPr i="0" lang="ar-EG" sz="1600">
                <a:solidFill>
                  <a:srgbClr val="3C4043"/>
                </a:solidFill>
                <a:latin typeface="Arial"/>
                <a:ea typeface="Arial"/>
                <a:cs typeface="Arial"/>
                <a:sym typeface="Arial"/>
              </a:rPr>
              <a:t>إذا كنت تواجه صعوبة في تحديد المنطقة التي تريد استخدام تلك الأداة، ففكر في التبديل إلى أداة تحديد أخرى.</a:t>
            </a:r>
            <a:endParaRPr/>
          </a:p>
        </p:txBody>
      </p:sp>
      <p:pic>
        <p:nvPicPr>
          <p:cNvPr id="481" name="Google Shape;481;p25"/>
          <p:cNvPicPr preferRelativeResize="0"/>
          <p:nvPr/>
        </p:nvPicPr>
        <p:blipFill rotWithShape="1">
          <a:blip r:embed="rId6">
            <a:alphaModFix/>
          </a:blip>
          <a:srcRect b="0" l="0" r="0" t="0"/>
          <a:stretch/>
        </p:blipFill>
        <p:spPr>
          <a:xfrm>
            <a:off x="1200150" y="5021133"/>
            <a:ext cx="7218711" cy="551674"/>
          </a:xfrm>
          <a:prstGeom prst="rect">
            <a:avLst/>
          </a:prstGeom>
          <a:noFill/>
          <a:ln>
            <a:noFill/>
          </a:ln>
        </p:spPr>
      </p:pic>
      <p:pic>
        <p:nvPicPr>
          <p:cNvPr id="482" name="Google Shape;482;p25"/>
          <p:cNvPicPr preferRelativeResize="0"/>
          <p:nvPr/>
        </p:nvPicPr>
        <p:blipFill rotWithShape="1">
          <a:blip r:embed="rId7">
            <a:alphaModFix/>
          </a:blip>
          <a:srcRect b="0" l="0" r="0" t="0"/>
          <a:stretch/>
        </p:blipFill>
        <p:spPr>
          <a:xfrm>
            <a:off x="610964" y="1695339"/>
            <a:ext cx="3045549" cy="3293209"/>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sp>
        <p:nvSpPr>
          <p:cNvPr id="487" name="Google Shape;487;p26"/>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88" name="Google Shape;488;p26"/>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489" name="Google Shape;489;p26"/>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Photoshop</a:t>
            </a:r>
            <a:endParaRPr/>
          </a:p>
          <a:p>
            <a:pPr indent="0" lvl="0" marL="0" marR="0" rtl="0" algn="ctr">
              <a:spcBef>
                <a:spcPts val="0"/>
              </a:spcBef>
              <a:spcAft>
                <a:spcPts val="0"/>
              </a:spcAft>
              <a:buNone/>
            </a:pPr>
            <a:r>
              <a:rPr b="1" lang="ar-EG" sz="2800">
                <a:solidFill>
                  <a:schemeClr val="lt1"/>
                </a:solidFill>
                <a:latin typeface="Arial"/>
                <a:ea typeface="Arial"/>
                <a:cs typeface="Arial"/>
                <a:sym typeface="Arial"/>
              </a:rPr>
              <a:t>Selection Tools</a:t>
            </a:r>
            <a:endParaRPr b="1" i="0" sz="2800">
              <a:solidFill>
                <a:schemeClr val="lt1"/>
              </a:solidFill>
              <a:latin typeface="Arial"/>
              <a:ea typeface="Arial"/>
              <a:cs typeface="Arial"/>
              <a:sym typeface="Arial"/>
            </a:endParaRPr>
          </a:p>
        </p:txBody>
      </p:sp>
      <p:sp>
        <p:nvSpPr>
          <p:cNvPr id="490" name="Google Shape;490;p26"/>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91" name="Google Shape;491;p26"/>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492" name="Google Shape;492;p26"/>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493" name="Google Shape;493;p26"/>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494" name="Google Shape;494;p26"/>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495" name="Google Shape;495;p26"/>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496" name="Google Shape;496;p26"/>
          <p:cNvSpPr txBox="1"/>
          <p:nvPr/>
        </p:nvSpPr>
        <p:spPr>
          <a:xfrm>
            <a:off x="3678816" y="1445098"/>
            <a:ext cx="5701500" cy="3848100"/>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i="0" lang="ar-EG" sz="1800">
                <a:solidFill>
                  <a:srgbClr val="3C4043"/>
                </a:solidFill>
                <a:latin typeface="Arial"/>
                <a:ea typeface="Arial"/>
                <a:cs typeface="Arial"/>
                <a:sym typeface="Arial"/>
              </a:rPr>
              <a:t>الإعداد المجاور لأداة Wand</a:t>
            </a:r>
            <a:endParaRPr/>
          </a:p>
          <a:p>
            <a:pPr indent="0" lvl="0" marL="0" marR="0" rtl="1" algn="just">
              <a:spcBef>
                <a:spcPts val="0"/>
              </a:spcBef>
              <a:spcAft>
                <a:spcPts val="0"/>
              </a:spcAft>
              <a:buNone/>
            </a:pPr>
            <a:r>
              <a:t/>
            </a:r>
            <a:endParaRPr b="1" i="0" sz="1800">
              <a:solidFill>
                <a:srgbClr val="3C4043"/>
              </a:solidFill>
              <a:latin typeface="Arial"/>
              <a:ea typeface="Arial"/>
              <a:cs typeface="Arial"/>
              <a:sym typeface="Arial"/>
            </a:endParaRPr>
          </a:p>
          <a:p>
            <a:pPr indent="0" lvl="0" marL="0" marR="0" rtl="1" algn="just">
              <a:spcBef>
                <a:spcPts val="0"/>
              </a:spcBef>
              <a:spcAft>
                <a:spcPts val="0"/>
              </a:spcAft>
              <a:buNone/>
            </a:pPr>
            <a:r>
              <a:rPr i="0" lang="ar-EG" sz="1600">
                <a:solidFill>
                  <a:srgbClr val="3C4043"/>
                </a:solidFill>
                <a:latin typeface="Arial"/>
                <a:ea typeface="Arial"/>
                <a:cs typeface="Arial"/>
                <a:sym typeface="Arial"/>
              </a:rPr>
              <a:t>إعداد آخر مثير للاهتمام لأداة  Wand هو checkbox contiguous:</a:t>
            </a:r>
            <a:endParaRPr/>
          </a:p>
          <a:p>
            <a:pPr indent="0" lvl="0" marL="0" marR="0" rtl="1" algn="just">
              <a:spcBef>
                <a:spcPts val="0"/>
              </a:spcBef>
              <a:spcAft>
                <a:spcPts val="0"/>
              </a:spcAft>
              <a:buNone/>
            </a:pPr>
            <a:r>
              <a:rPr i="0" lang="ar-EG" sz="1600">
                <a:solidFill>
                  <a:srgbClr val="3C4043"/>
                </a:solidFill>
                <a:latin typeface="Arial"/>
                <a:ea typeface="Arial"/>
                <a:cs typeface="Arial"/>
                <a:sym typeface="Arial"/>
              </a:rPr>
              <a:t>عند تحديد </a:t>
            </a:r>
            <a:r>
              <a:rPr i="0" lang="ar-EG" sz="1600">
                <a:solidFill>
                  <a:srgbClr val="3C4043"/>
                </a:solidFill>
                <a:latin typeface="Arial"/>
                <a:ea typeface="Arial"/>
                <a:cs typeface="Arial"/>
                <a:sym typeface="Arial"/>
              </a:rPr>
              <a:t>الإعدادContiguous</a:t>
            </a:r>
            <a:r>
              <a:rPr i="0" lang="ar-EG" sz="1600">
                <a:solidFill>
                  <a:srgbClr val="3C4043"/>
                </a:solidFill>
                <a:latin typeface="Arial"/>
                <a:ea typeface="Arial"/>
                <a:cs typeface="Arial"/>
                <a:sym typeface="Arial"/>
              </a:rPr>
              <a:t>  تعمل </a:t>
            </a:r>
            <a:r>
              <a:rPr lang="ar-EG" sz="1600">
                <a:solidFill>
                  <a:srgbClr val="3C4043"/>
                </a:solidFill>
              </a:rPr>
              <a:t>أداة Wand</a:t>
            </a:r>
            <a:r>
              <a:rPr i="0" lang="ar-EG" sz="1600">
                <a:solidFill>
                  <a:srgbClr val="3C4043"/>
                </a:solidFill>
                <a:latin typeface="Arial"/>
                <a:ea typeface="Arial"/>
                <a:cs typeface="Arial"/>
                <a:sym typeface="Arial"/>
              </a:rPr>
              <a:t>  تمامًا كما رأينا من قبل. من خلال فحص وحدات البكسل المجاورة للبكسل الذي قمت بالنقر فوقه حتى لا يكون هناك المزيد من وحدات البكسل للاختيار. عندما يتم إلغاء تحديد هذا الإعداد ، تقوم </a:t>
            </a:r>
            <a:r>
              <a:rPr lang="ar-EG" sz="1600">
                <a:solidFill>
                  <a:srgbClr val="3C4043"/>
                </a:solidFill>
              </a:rPr>
              <a:t>أداة Wand</a:t>
            </a:r>
            <a:r>
              <a:rPr i="0" lang="ar-EG" sz="1600">
                <a:solidFill>
                  <a:srgbClr val="3C4043"/>
                </a:solidFill>
                <a:latin typeface="Arial"/>
                <a:ea typeface="Arial"/>
                <a:cs typeface="Arial"/>
                <a:sym typeface="Arial"/>
              </a:rPr>
              <a:t>  بفحص جميع وحدات البكسل الموجودة في الصورة. بغض النظر عن مكانه أو أيًا كان ما هو بجانب البكسل الذي نقرت عليه أم لا ، مما يؤدي إلى تحديد مناطق متعددة من الصورة بنقرة واحدة.</a:t>
            </a:r>
            <a:endParaRPr/>
          </a:p>
          <a:p>
            <a:pPr indent="0" lvl="0" marL="0" marR="0" rtl="1" algn="just">
              <a:spcBef>
                <a:spcPts val="0"/>
              </a:spcBef>
              <a:spcAft>
                <a:spcPts val="0"/>
              </a:spcAft>
              <a:buNone/>
            </a:pPr>
            <a:r>
              <a:rPr i="0" lang="ar-EG" sz="1600">
                <a:solidFill>
                  <a:srgbClr val="3C4043"/>
                </a:solidFill>
                <a:latin typeface="Arial"/>
                <a:ea typeface="Arial"/>
                <a:cs typeface="Arial"/>
                <a:sym typeface="Arial"/>
              </a:rPr>
              <a:t>لاحظ كيف تم تحديد جميع وحدات البكسل الحمراء في الصورة التالية بنقرة واحدة بعد استخدام أداة Wand مع اختيار Contiguous، على الرغم من كونها بعيدة عن بعضها البعض.</a:t>
            </a:r>
            <a:endParaRPr/>
          </a:p>
          <a:p>
            <a:pPr indent="0" lvl="0" marL="0" marR="0" rtl="1" algn="just">
              <a:spcBef>
                <a:spcPts val="0"/>
              </a:spcBef>
              <a:spcAft>
                <a:spcPts val="0"/>
              </a:spcAft>
              <a:buNone/>
            </a:pPr>
            <a:r>
              <a:rPr i="0" lang="ar-EG" sz="1600">
                <a:solidFill>
                  <a:srgbClr val="3C4043"/>
                </a:solidFill>
                <a:latin typeface="Arial"/>
                <a:ea typeface="Arial"/>
                <a:cs typeface="Arial"/>
                <a:sym typeface="Arial"/>
              </a:rPr>
              <a:t>في بعض الأحيان، إذا حاولت تحديد السماء مع Contiguous غير محدد. يمكن تحديد بعض العناصر الأخرى للصورة. مثل كيف تم اختيار أجزاء من النهر في الصورة التالية: -</a:t>
            </a:r>
            <a:endParaRPr/>
          </a:p>
        </p:txBody>
      </p:sp>
      <p:pic>
        <p:nvPicPr>
          <p:cNvPr id="497" name="Google Shape;497;p26"/>
          <p:cNvPicPr preferRelativeResize="0"/>
          <p:nvPr/>
        </p:nvPicPr>
        <p:blipFill rotWithShape="1">
          <a:blip r:embed="rId6">
            <a:alphaModFix/>
          </a:blip>
          <a:srcRect b="0" l="0" r="0" t="0"/>
          <a:stretch/>
        </p:blipFill>
        <p:spPr>
          <a:xfrm>
            <a:off x="956189" y="1471815"/>
            <a:ext cx="2389923" cy="1969690"/>
          </a:xfrm>
          <a:prstGeom prst="rect">
            <a:avLst/>
          </a:prstGeom>
          <a:noFill/>
          <a:ln>
            <a:noFill/>
          </a:ln>
        </p:spPr>
      </p:pic>
      <p:pic>
        <p:nvPicPr>
          <p:cNvPr id="498" name="Google Shape;498;p26"/>
          <p:cNvPicPr preferRelativeResize="0"/>
          <p:nvPr/>
        </p:nvPicPr>
        <p:blipFill rotWithShape="1">
          <a:blip r:embed="rId7">
            <a:alphaModFix/>
          </a:blip>
          <a:srcRect b="0" l="0" r="0" t="0"/>
          <a:stretch/>
        </p:blipFill>
        <p:spPr>
          <a:xfrm>
            <a:off x="623484" y="3477143"/>
            <a:ext cx="3055332" cy="202574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2" name="Shape 502"/>
        <p:cNvGrpSpPr/>
        <p:nvPr/>
      </p:nvGrpSpPr>
      <p:grpSpPr>
        <a:xfrm>
          <a:off x="0" y="0"/>
          <a:ext cx="0" cy="0"/>
          <a:chOff x="0" y="0"/>
          <a:chExt cx="0" cy="0"/>
        </a:xfrm>
      </p:grpSpPr>
      <p:sp>
        <p:nvSpPr>
          <p:cNvPr id="503" name="Google Shape;503;p27"/>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04" name="Google Shape;504;p27"/>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505" name="Google Shape;505;p27"/>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Photoshop</a:t>
            </a:r>
            <a:endParaRPr/>
          </a:p>
          <a:p>
            <a:pPr indent="0" lvl="0" marL="0" marR="0" rtl="0" algn="ctr">
              <a:spcBef>
                <a:spcPts val="0"/>
              </a:spcBef>
              <a:spcAft>
                <a:spcPts val="0"/>
              </a:spcAft>
              <a:buNone/>
            </a:pPr>
            <a:r>
              <a:rPr b="1" lang="ar-EG" sz="2800">
                <a:solidFill>
                  <a:schemeClr val="lt1"/>
                </a:solidFill>
                <a:latin typeface="Arial"/>
                <a:ea typeface="Arial"/>
                <a:cs typeface="Arial"/>
                <a:sym typeface="Arial"/>
              </a:rPr>
              <a:t>Selection Tools</a:t>
            </a:r>
            <a:endParaRPr b="1" i="0" sz="2800">
              <a:solidFill>
                <a:schemeClr val="lt1"/>
              </a:solidFill>
              <a:latin typeface="Arial"/>
              <a:ea typeface="Arial"/>
              <a:cs typeface="Arial"/>
              <a:sym typeface="Arial"/>
            </a:endParaRPr>
          </a:p>
        </p:txBody>
      </p:sp>
      <p:sp>
        <p:nvSpPr>
          <p:cNvPr id="506" name="Google Shape;506;p27"/>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07" name="Google Shape;507;p27"/>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508" name="Google Shape;508;p27"/>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509" name="Google Shape;509;p27"/>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510" name="Google Shape;510;p27"/>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511" name="Google Shape;511;p27"/>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512" name="Google Shape;512;p27"/>
          <p:cNvSpPr txBox="1"/>
          <p:nvPr/>
        </p:nvSpPr>
        <p:spPr>
          <a:xfrm>
            <a:off x="4844317" y="1787075"/>
            <a:ext cx="4406759" cy="3283848"/>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i="0" lang="ar-EG" sz="1800">
                <a:solidFill>
                  <a:srgbClr val="3C4043"/>
                </a:solidFill>
                <a:latin typeface="Arial"/>
                <a:ea typeface="Arial"/>
                <a:cs typeface="Arial"/>
                <a:sym typeface="Arial"/>
              </a:rPr>
              <a:t>متى تتجنب استخدام أداة wand tool</a:t>
            </a:r>
            <a:endParaRPr b="1" i="0" sz="1800">
              <a:solidFill>
                <a:srgbClr val="3C4043"/>
              </a:solidFill>
              <a:latin typeface="Arial"/>
              <a:ea typeface="Arial"/>
              <a:cs typeface="Arial"/>
              <a:sym typeface="Arial"/>
            </a:endParaRPr>
          </a:p>
          <a:p>
            <a:pPr indent="0" lvl="0" marL="0" marR="0" rtl="1" algn="just">
              <a:lnSpc>
                <a:spcPct val="150000"/>
              </a:lnSpc>
              <a:spcBef>
                <a:spcPts val="0"/>
              </a:spcBef>
              <a:spcAft>
                <a:spcPts val="0"/>
              </a:spcAft>
              <a:buNone/>
            </a:pPr>
            <a:r>
              <a:rPr i="0" lang="ar-EG" sz="1600">
                <a:solidFill>
                  <a:srgbClr val="3C4043"/>
                </a:solidFill>
                <a:latin typeface="Arial"/>
                <a:ea typeface="Arial"/>
                <a:cs typeface="Arial"/>
                <a:sym typeface="Arial"/>
              </a:rPr>
              <a:t>بشكل عام. أنصحك بشدة بعدم استخدام أداة wand عندما يكون العنصر الذي تختاره ممزوجًا جدًا بالخلفية، ومثال على ذلك صورة لفتاة ترتدي تنورة سوداء ، وجزء من التنورة السوداء ممزوج بخلفية سوداء (أو كائن أسود آخر). قد يكون إجراء تحديدات من هذا القبيل باستخدام الأداة المطلوبة أمرًا صعبًا ومضيعة للوقت، ولكن في النهاية. إنه قرارك أن تقرر ما إذا كانت أداة Wand هي الأفضل للوظيفة أم الآن.</a:t>
            </a:r>
            <a:endParaRPr i="0" sz="1400">
              <a:solidFill>
                <a:srgbClr val="3C4043"/>
              </a:solidFill>
              <a:latin typeface="Arial"/>
              <a:ea typeface="Arial"/>
              <a:cs typeface="Arial"/>
              <a:sym typeface="Arial"/>
            </a:endParaRPr>
          </a:p>
        </p:txBody>
      </p:sp>
      <p:pic>
        <p:nvPicPr>
          <p:cNvPr id="513" name="Google Shape;513;p27"/>
          <p:cNvPicPr preferRelativeResize="0"/>
          <p:nvPr/>
        </p:nvPicPr>
        <p:blipFill rotWithShape="1">
          <a:blip r:embed="rId6">
            <a:alphaModFix/>
          </a:blip>
          <a:srcRect b="0" l="0" r="0" t="0"/>
          <a:stretch/>
        </p:blipFill>
        <p:spPr>
          <a:xfrm>
            <a:off x="1298437" y="1470779"/>
            <a:ext cx="2785646" cy="1918591"/>
          </a:xfrm>
          <a:prstGeom prst="rect">
            <a:avLst/>
          </a:prstGeom>
          <a:noFill/>
          <a:ln>
            <a:noFill/>
          </a:ln>
        </p:spPr>
      </p:pic>
      <p:pic>
        <p:nvPicPr>
          <p:cNvPr id="514" name="Google Shape;514;p27"/>
          <p:cNvPicPr preferRelativeResize="0"/>
          <p:nvPr/>
        </p:nvPicPr>
        <p:blipFill rotWithShape="1">
          <a:blip r:embed="rId7">
            <a:alphaModFix/>
          </a:blip>
          <a:srcRect b="0" l="0" r="0" t="0"/>
          <a:stretch/>
        </p:blipFill>
        <p:spPr>
          <a:xfrm>
            <a:off x="931208" y="3468630"/>
            <a:ext cx="3577147" cy="1964912"/>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8" name="Shape 518"/>
        <p:cNvGrpSpPr/>
        <p:nvPr/>
      </p:nvGrpSpPr>
      <p:grpSpPr>
        <a:xfrm>
          <a:off x="0" y="0"/>
          <a:ext cx="0" cy="0"/>
          <a:chOff x="0" y="0"/>
          <a:chExt cx="0" cy="0"/>
        </a:xfrm>
      </p:grpSpPr>
      <p:sp>
        <p:nvSpPr>
          <p:cNvPr id="519" name="Google Shape;519;p28"/>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20" name="Google Shape;520;p28"/>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521" name="Google Shape;521;p28"/>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Photoshop</a:t>
            </a:r>
            <a:endParaRPr/>
          </a:p>
          <a:p>
            <a:pPr indent="0" lvl="0" marL="0" marR="0" rtl="0" algn="ctr">
              <a:spcBef>
                <a:spcPts val="0"/>
              </a:spcBef>
              <a:spcAft>
                <a:spcPts val="0"/>
              </a:spcAft>
              <a:buNone/>
            </a:pPr>
            <a:r>
              <a:rPr b="1" lang="ar-EG" sz="2800">
                <a:solidFill>
                  <a:schemeClr val="lt1"/>
                </a:solidFill>
                <a:latin typeface="Arial"/>
                <a:ea typeface="Arial"/>
                <a:cs typeface="Arial"/>
                <a:sym typeface="Arial"/>
              </a:rPr>
              <a:t>Selection Tools</a:t>
            </a:r>
            <a:endParaRPr b="1" i="0" sz="2800">
              <a:solidFill>
                <a:schemeClr val="lt1"/>
              </a:solidFill>
              <a:latin typeface="Arial"/>
              <a:ea typeface="Arial"/>
              <a:cs typeface="Arial"/>
              <a:sym typeface="Arial"/>
            </a:endParaRPr>
          </a:p>
        </p:txBody>
      </p:sp>
      <p:sp>
        <p:nvSpPr>
          <p:cNvPr id="522" name="Google Shape;522;p28"/>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23" name="Google Shape;523;p28"/>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524" name="Google Shape;524;p28"/>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525" name="Google Shape;525;p28"/>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526" name="Google Shape;526;p28"/>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527" name="Google Shape;527;p28"/>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528" name="Google Shape;528;p28"/>
          <p:cNvSpPr txBox="1"/>
          <p:nvPr/>
        </p:nvSpPr>
        <p:spPr>
          <a:xfrm>
            <a:off x="3256156" y="1309248"/>
            <a:ext cx="6121800" cy="3817200"/>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i="0" lang="ar-EG" sz="1800">
                <a:solidFill>
                  <a:srgbClr val="3C4043"/>
                </a:solidFill>
                <a:latin typeface="Arial"/>
                <a:ea typeface="Arial"/>
                <a:cs typeface="Arial"/>
                <a:sym typeface="Arial"/>
              </a:rPr>
              <a:t>أداة التحديد السريع</a:t>
            </a:r>
            <a:endParaRPr/>
          </a:p>
          <a:p>
            <a:pPr indent="0" lvl="0" marL="0" marR="0" rtl="1" algn="just">
              <a:spcBef>
                <a:spcPts val="0"/>
              </a:spcBef>
              <a:spcAft>
                <a:spcPts val="0"/>
              </a:spcAft>
              <a:buNone/>
            </a:pPr>
            <a:r>
              <a:rPr i="0" lang="ar-EG" sz="1600">
                <a:solidFill>
                  <a:srgbClr val="3C4043"/>
                </a:solidFill>
                <a:latin typeface="Arial"/>
                <a:ea typeface="Arial"/>
                <a:cs typeface="Arial"/>
                <a:sym typeface="Arial"/>
              </a:rPr>
              <a:t>في بعض الأحيان ، لن يؤدي استخدام أداة Wand  إلى الحصول على النتائج التي تريدها بنقرة واحدة. مثل عندما يكون لديك صورة حيث تريد تحديد السماء الملبدة بالغيوم. لكن لن يتم اختيار الغيوم لأن لونها مختلف تمامًا عن لون السماء نفسها. في كثير من الحالات، يمكن أن يعمل النقر باستخدام أداة Wand مرارًا وتكرارًا (والإضافة إلى التحديد في كل مرة تنقر فيها. شيء سأشرح كيفية القيام به قريبًا) حتى تقوم بتحديد السماء بأكملها. ولكن يمكن القيام بذلك بشكل أسهل باستخدام أداة التحديد السريع. والتي يمكن أن تفكر فيها على أنها أداة Wand التي تعمل مثل الأدغال. بدلاً من النقر فوق ال</a:t>
            </a:r>
            <a:r>
              <a:rPr lang="ar-EG" sz="1600">
                <a:solidFill>
                  <a:srgbClr val="3C4043"/>
                </a:solidFill>
                <a:latin typeface="Arial"/>
                <a:ea typeface="Arial"/>
                <a:cs typeface="Arial"/>
                <a:sym typeface="Arial"/>
              </a:rPr>
              <a:t>canvas</a:t>
            </a:r>
            <a:r>
              <a:rPr i="0" lang="ar-EG" sz="1600">
                <a:solidFill>
                  <a:srgbClr val="3C4043"/>
                </a:solidFill>
                <a:latin typeface="Arial"/>
                <a:ea typeface="Arial"/>
                <a:cs typeface="Arial"/>
                <a:sym typeface="Arial"/>
              </a:rPr>
              <a:t>  كما تفعل باستخدام أداة  .Wand تقوم بسحب المؤشر أثناء الضغط على زر الماوس كما لو كنت ترسم. </a:t>
            </a:r>
            <a:r>
              <a:rPr lang="ar-EG" sz="1600">
                <a:solidFill>
                  <a:srgbClr val="3C4043"/>
                </a:solidFill>
              </a:rPr>
              <a:t>وسيستمر Photoshop</a:t>
            </a:r>
            <a:r>
              <a:rPr i="0" lang="ar-EG" sz="1600">
                <a:solidFill>
                  <a:srgbClr val="3C4043"/>
                </a:solidFill>
                <a:latin typeface="Arial"/>
                <a:ea typeface="Arial"/>
                <a:cs typeface="Arial"/>
                <a:sym typeface="Arial"/>
              </a:rPr>
              <a:t>  في توسيع التحديد لك بناءً على وحدات البكسل التي "رسمت" عليها.</a:t>
            </a:r>
            <a:endParaRPr/>
          </a:p>
          <a:p>
            <a:pPr indent="0" lvl="0" marL="0" marR="0" rtl="1" algn="just">
              <a:spcBef>
                <a:spcPts val="0"/>
              </a:spcBef>
              <a:spcAft>
                <a:spcPts val="0"/>
              </a:spcAft>
              <a:buNone/>
            </a:pPr>
            <a:r>
              <a:rPr i="0" lang="ar-EG" sz="1600">
                <a:solidFill>
                  <a:srgbClr val="3C4043"/>
                </a:solidFill>
                <a:latin typeface="Arial"/>
                <a:ea typeface="Arial"/>
                <a:cs typeface="Arial"/>
                <a:sym typeface="Arial"/>
              </a:rPr>
              <a:t>إذا كنت ترغب في ذلك ، فحاول تحديد السماء في الصورة التالية باستخدام </a:t>
            </a:r>
            <a:r>
              <a:rPr lang="ar-EG" sz="1600">
                <a:solidFill>
                  <a:srgbClr val="3C4043"/>
                </a:solidFill>
              </a:rPr>
              <a:t>أداة Wand</a:t>
            </a:r>
            <a:r>
              <a:rPr i="0" lang="ar-EG" sz="1600">
                <a:solidFill>
                  <a:srgbClr val="3C4043"/>
                </a:solidFill>
                <a:latin typeface="Arial"/>
                <a:ea typeface="Arial"/>
                <a:cs typeface="Arial"/>
                <a:sym typeface="Arial"/>
              </a:rPr>
              <a:t>  وشاهد مدى سهولة / صعوبة تحديدها باستخدامها (من الممكن ، ولكن هذه ليست أسهل طريقة للقيام بذلك). بعد ذلك ، قم بالتبديل إلى أداة التحديد </a:t>
            </a:r>
            <a:r>
              <a:rPr lang="ar-EG" sz="1600">
                <a:solidFill>
                  <a:srgbClr val="3C4043"/>
                </a:solidFill>
              </a:rPr>
              <a:t>السريع Quick</a:t>
            </a:r>
            <a:r>
              <a:rPr i="0" lang="ar-EG" sz="1600">
                <a:solidFill>
                  <a:srgbClr val="3C4043"/>
                </a:solidFill>
                <a:latin typeface="Arial"/>
                <a:ea typeface="Arial"/>
                <a:cs typeface="Arial"/>
                <a:sym typeface="Arial"/>
              </a:rPr>
              <a:t> Selection Tool  واستمر في "الرسم" قليلاً في السماء. سيقوم Photoshop بإنشاء تحديد دقيق للغاية في السماء.</a:t>
            </a:r>
            <a:endParaRPr i="0" sz="1400">
              <a:solidFill>
                <a:srgbClr val="3C4043"/>
              </a:solidFill>
              <a:latin typeface="Arial"/>
              <a:ea typeface="Arial"/>
              <a:cs typeface="Arial"/>
              <a:sym typeface="Arial"/>
            </a:endParaRPr>
          </a:p>
        </p:txBody>
      </p:sp>
      <p:pic>
        <p:nvPicPr>
          <p:cNvPr id="529" name="Google Shape;529;p28"/>
          <p:cNvPicPr preferRelativeResize="0"/>
          <p:nvPr/>
        </p:nvPicPr>
        <p:blipFill rotWithShape="1">
          <a:blip r:embed="rId6">
            <a:alphaModFix/>
          </a:blip>
          <a:srcRect b="0" l="0" r="0" t="0"/>
          <a:stretch/>
        </p:blipFill>
        <p:spPr>
          <a:xfrm>
            <a:off x="498677" y="2469934"/>
            <a:ext cx="2789343" cy="191249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3" name="Shape 533"/>
        <p:cNvGrpSpPr/>
        <p:nvPr/>
      </p:nvGrpSpPr>
      <p:grpSpPr>
        <a:xfrm>
          <a:off x="0" y="0"/>
          <a:ext cx="0" cy="0"/>
          <a:chOff x="0" y="0"/>
          <a:chExt cx="0" cy="0"/>
        </a:xfrm>
      </p:grpSpPr>
      <p:sp>
        <p:nvSpPr>
          <p:cNvPr id="534" name="Google Shape;534;p29"/>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35" name="Google Shape;535;p29"/>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536" name="Google Shape;536;p29"/>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Photoshop</a:t>
            </a:r>
            <a:endParaRPr/>
          </a:p>
          <a:p>
            <a:pPr indent="0" lvl="0" marL="0" marR="0" rtl="0" algn="ctr">
              <a:spcBef>
                <a:spcPts val="0"/>
              </a:spcBef>
              <a:spcAft>
                <a:spcPts val="0"/>
              </a:spcAft>
              <a:buNone/>
            </a:pPr>
            <a:r>
              <a:rPr b="1" lang="ar-EG" sz="2800">
                <a:solidFill>
                  <a:schemeClr val="lt1"/>
                </a:solidFill>
                <a:latin typeface="Arial"/>
                <a:ea typeface="Arial"/>
                <a:cs typeface="Arial"/>
                <a:sym typeface="Arial"/>
              </a:rPr>
              <a:t>Selection Tools</a:t>
            </a:r>
            <a:endParaRPr b="1" i="0" sz="2800">
              <a:solidFill>
                <a:schemeClr val="lt1"/>
              </a:solidFill>
              <a:latin typeface="Arial"/>
              <a:ea typeface="Arial"/>
              <a:cs typeface="Arial"/>
              <a:sym typeface="Arial"/>
            </a:endParaRPr>
          </a:p>
        </p:txBody>
      </p:sp>
      <p:sp>
        <p:nvSpPr>
          <p:cNvPr id="537" name="Google Shape;537;p29"/>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38" name="Google Shape;538;p29"/>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539" name="Google Shape;539;p29"/>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540" name="Google Shape;540;p29"/>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541" name="Google Shape;541;p29"/>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542" name="Google Shape;542;p29"/>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543" name="Google Shape;543;p29"/>
          <p:cNvSpPr txBox="1"/>
          <p:nvPr/>
        </p:nvSpPr>
        <p:spPr>
          <a:xfrm>
            <a:off x="2316566" y="1431911"/>
            <a:ext cx="7061368" cy="3793154"/>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ar-EG" sz="1800">
                <a:solidFill>
                  <a:srgbClr val="3C4043"/>
                </a:solidFill>
                <a:latin typeface="Arial"/>
                <a:ea typeface="Arial"/>
                <a:cs typeface="Arial"/>
                <a:sym typeface="Arial"/>
              </a:rPr>
              <a:t>ماذا عن أداة القلم؟</a:t>
            </a:r>
            <a:endParaRPr/>
          </a:p>
          <a:p>
            <a:pPr indent="0" lvl="0" marL="0" marR="0" rtl="1" algn="just">
              <a:lnSpc>
                <a:spcPct val="150000"/>
              </a:lnSpc>
              <a:spcBef>
                <a:spcPts val="0"/>
              </a:spcBef>
              <a:spcAft>
                <a:spcPts val="0"/>
              </a:spcAft>
              <a:buNone/>
            </a:pPr>
            <a:r>
              <a:rPr b="0" i="0" lang="ar-EG" sz="1600">
                <a:solidFill>
                  <a:srgbClr val="3C4043"/>
                </a:solidFill>
                <a:latin typeface="Arial"/>
                <a:ea typeface="Arial"/>
                <a:cs typeface="Arial"/>
                <a:sym typeface="Arial"/>
              </a:rPr>
              <a:t> أداة القلم هي واحدة من أقوى أدوات الرسم والاختيار في Photoshop. أداة القلم ترسم خطوطًا افتراضية على الصورة، وتسمى هذه الخطوط الافتراضية رسومات متجهة. بعد رسم هذه الخطوط باستخدام أداة القلم، يمكنك القيام بالعديد من الأشياء بها ، مثل تحويلها إلى تحديد. نظرًا للعديد من فوائدها الضخمة ، فإن أداة القلم تستحق التعلم ، ولكن نظرًا لأن جميع مستخدمي Photoshop  الجدد يميلون إلى عدم استخدامها كآداة تحديد، ويميل الكثير منهم إلى تجاهلها، مما يضيع كثير من وقتهم ومجهودهم في أدوات أخرى . رغم أهمية هذه الأداة ، لكنها تحتاج إلى شرح وممارسة. فقد تبدو أداة القلم مملة أو مربكة عند استخدامها في البداية ، لكن يجب أن تدفع نفسك لتعلمها في أسرع وقت ممكن.</a:t>
            </a:r>
            <a:endParaRPr/>
          </a:p>
        </p:txBody>
      </p:sp>
      <p:pic>
        <p:nvPicPr>
          <p:cNvPr id="544" name="Google Shape;544;p29"/>
          <p:cNvPicPr preferRelativeResize="0"/>
          <p:nvPr/>
        </p:nvPicPr>
        <p:blipFill rotWithShape="1">
          <a:blip r:embed="rId6">
            <a:alphaModFix/>
          </a:blip>
          <a:srcRect b="0" l="0" r="0" t="0"/>
          <a:stretch/>
        </p:blipFill>
        <p:spPr>
          <a:xfrm>
            <a:off x="944291" y="2965408"/>
            <a:ext cx="1014655" cy="927184"/>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9" name="Shape 549"/>
        <p:cNvGrpSpPr/>
        <p:nvPr/>
      </p:nvGrpSpPr>
      <p:grpSpPr>
        <a:xfrm>
          <a:off x="0" y="0"/>
          <a:ext cx="0" cy="0"/>
          <a:chOff x="0" y="0"/>
          <a:chExt cx="0" cy="0"/>
        </a:xfrm>
      </p:grpSpPr>
      <p:sp>
        <p:nvSpPr>
          <p:cNvPr id="550" name="Google Shape;550;p30"/>
          <p:cNvSpPr/>
          <p:nvPr/>
        </p:nvSpPr>
        <p:spPr>
          <a:xfrm flipH="1" rot="10800000">
            <a:off x="-1" y="-43544"/>
            <a:ext cx="12191999" cy="5816453"/>
          </a:xfrm>
          <a:prstGeom prst="round1Rect">
            <a:avLst>
              <a:gd fmla="val 32222" name="adj"/>
            </a:avLst>
          </a:prstGeom>
          <a:gradFill>
            <a:gsLst>
              <a:gs pos="0">
                <a:srgbClr val="54313E"/>
              </a:gs>
              <a:gs pos="50000">
                <a:srgbClr val="79475A"/>
              </a:gs>
              <a:gs pos="100000">
                <a:srgbClr val="91566B"/>
              </a:gs>
            </a:gsLst>
            <a:lin ang="8100000" scaled="0"/>
          </a:gra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51" name="Google Shape;551;p30"/>
          <p:cNvPicPr preferRelativeResize="0"/>
          <p:nvPr>
            <p:ph idx="2" type="pic"/>
          </p:nvPr>
        </p:nvPicPr>
        <p:blipFill rotWithShape="1">
          <a:blip r:embed="rId3">
            <a:alphaModFix/>
          </a:blip>
          <a:srcRect b="0" l="4175" r="4175" t="0"/>
          <a:stretch/>
        </p:blipFill>
        <p:spPr>
          <a:xfrm>
            <a:off x="0" y="-104502"/>
            <a:ext cx="8659664" cy="1791062"/>
          </a:xfrm>
          <a:prstGeom prst="rect">
            <a:avLst/>
          </a:prstGeom>
          <a:solidFill>
            <a:srgbClr val="D8D8D8">
              <a:alpha val="49803"/>
            </a:srgbClr>
          </a:solidFill>
          <a:ln>
            <a:noFill/>
          </a:ln>
        </p:spPr>
      </p:pic>
      <p:sp>
        <p:nvSpPr>
          <p:cNvPr id="552" name="Google Shape;552;p30"/>
          <p:cNvSpPr txBox="1"/>
          <p:nvPr/>
        </p:nvSpPr>
        <p:spPr>
          <a:xfrm>
            <a:off x="6307898" y="2785710"/>
            <a:ext cx="184731" cy="7694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4400">
              <a:solidFill>
                <a:schemeClr val="lt1"/>
              </a:solidFill>
              <a:latin typeface="Tajawal Medium"/>
              <a:ea typeface="Tajawal Medium"/>
              <a:cs typeface="Tajawal Medium"/>
              <a:sym typeface="Tajawal Medium"/>
            </a:endParaRPr>
          </a:p>
        </p:txBody>
      </p:sp>
      <p:pic>
        <p:nvPicPr>
          <p:cNvPr id="553" name="Google Shape;553;p30"/>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54" name="Google Shape;554;p30"/>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pic>
        <p:nvPicPr>
          <p:cNvPr id="555" name="Google Shape;555;p30"/>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
        <p:nvSpPr>
          <p:cNvPr id="556" name="Google Shape;556;p30"/>
          <p:cNvSpPr txBox="1"/>
          <p:nvPr/>
        </p:nvSpPr>
        <p:spPr>
          <a:xfrm>
            <a:off x="4620584" y="3146248"/>
            <a:ext cx="2608791"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EG" sz="3200">
                <a:solidFill>
                  <a:schemeClr val="lt1"/>
                </a:solidFill>
                <a:latin typeface="Arial"/>
                <a:ea typeface="Arial"/>
                <a:cs typeface="Arial"/>
                <a:sym typeface="Arial"/>
              </a:rPr>
              <a:t>Typing Tools</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0" name="Shape 560"/>
        <p:cNvGrpSpPr/>
        <p:nvPr/>
      </p:nvGrpSpPr>
      <p:grpSpPr>
        <a:xfrm>
          <a:off x="0" y="0"/>
          <a:ext cx="0" cy="0"/>
          <a:chOff x="0" y="0"/>
          <a:chExt cx="0" cy="0"/>
        </a:xfrm>
      </p:grpSpPr>
      <p:sp>
        <p:nvSpPr>
          <p:cNvPr id="561" name="Google Shape;561;p31"/>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62" name="Google Shape;562;p31"/>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563" name="Google Shape;563;p31"/>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Typing Tools</a:t>
            </a:r>
            <a:endParaRPr/>
          </a:p>
        </p:txBody>
      </p:sp>
      <p:sp>
        <p:nvSpPr>
          <p:cNvPr id="564" name="Google Shape;564;p31"/>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65" name="Google Shape;565;p31"/>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566" name="Google Shape;566;p31"/>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567" name="Google Shape;567;p31"/>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568" name="Google Shape;568;p31"/>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569" name="Google Shape;569;p31"/>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570" name="Google Shape;570;p31"/>
          <p:cNvSpPr txBox="1"/>
          <p:nvPr/>
        </p:nvSpPr>
        <p:spPr>
          <a:xfrm>
            <a:off x="635620" y="1431911"/>
            <a:ext cx="8742314" cy="3037691"/>
          </a:xfrm>
          <a:prstGeom prst="rect">
            <a:avLst/>
          </a:prstGeom>
          <a:noFill/>
          <a:ln>
            <a:noFill/>
          </a:ln>
        </p:spPr>
        <p:txBody>
          <a:bodyPr anchorCtr="0" anchor="t" bIns="45700" lIns="91425" spcFirstLastPara="1" rIns="91425" wrap="square" tIns="45700">
            <a:spAutoFit/>
          </a:bodyPr>
          <a:lstStyle/>
          <a:p>
            <a:pPr indent="0" lvl="0" marL="0" marR="0" rtl="1" algn="just">
              <a:lnSpc>
                <a:spcPct val="200000"/>
              </a:lnSpc>
              <a:spcBef>
                <a:spcPts val="0"/>
              </a:spcBef>
              <a:spcAft>
                <a:spcPts val="0"/>
              </a:spcAft>
              <a:buNone/>
            </a:pPr>
            <a:r>
              <a:rPr b="1" i="0" lang="ar-EG" sz="1800">
                <a:solidFill>
                  <a:srgbClr val="3C4043"/>
                </a:solidFill>
                <a:latin typeface="Arial"/>
                <a:ea typeface="Arial"/>
                <a:cs typeface="Arial"/>
                <a:sym typeface="Arial"/>
              </a:rPr>
              <a:t>أدوات الكتابة في Photoshop</a:t>
            </a:r>
            <a:endParaRPr/>
          </a:p>
          <a:p>
            <a:pPr indent="0" lvl="0" marL="0" marR="0" rtl="1" algn="just">
              <a:lnSpc>
                <a:spcPct val="200000"/>
              </a:lnSpc>
              <a:spcBef>
                <a:spcPts val="0"/>
              </a:spcBef>
              <a:spcAft>
                <a:spcPts val="0"/>
              </a:spcAft>
              <a:buNone/>
            </a:pPr>
            <a:r>
              <a:rPr i="0" lang="ar-EG" sz="1600">
                <a:solidFill>
                  <a:srgbClr val="3C4043"/>
                </a:solidFill>
                <a:latin typeface="Arial"/>
                <a:ea typeface="Arial"/>
                <a:cs typeface="Arial"/>
                <a:sym typeface="Arial"/>
              </a:rPr>
              <a:t>توجد 4 أدوات كتابة في Photoshop كل منها يضيف نصًا إلى الصور بطريقة مختلفة:</a:t>
            </a:r>
            <a:endParaRPr/>
          </a:p>
          <a:p>
            <a:pPr indent="-285750" lvl="0" marL="285750" marR="0" rtl="1" algn="just">
              <a:lnSpc>
                <a:spcPct val="200000"/>
              </a:lnSpc>
              <a:spcBef>
                <a:spcPts val="0"/>
              </a:spcBef>
              <a:spcAft>
                <a:spcPts val="0"/>
              </a:spcAft>
              <a:buClr>
                <a:srgbClr val="3C4043"/>
              </a:buClr>
              <a:buSzPts val="1600"/>
              <a:buFont typeface="Arial"/>
              <a:buChar char="•"/>
            </a:pPr>
            <a:r>
              <a:rPr b="1" i="0" lang="ar-EG" sz="1600">
                <a:solidFill>
                  <a:srgbClr val="3C4043"/>
                </a:solidFill>
                <a:latin typeface="Arial"/>
                <a:ea typeface="Arial"/>
                <a:cs typeface="Arial"/>
                <a:sym typeface="Arial"/>
              </a:rPr>
              <a:t>أداة الكتابة الأفقية: </a:t>
            </a:r>
            <a:r>
              <a:rPr i="0" lang="ar-EG" sz="1600">
                <a:solidFill>
                  <a:srgbClr val="3C4043"/>
                </a:solidFill>
                <a:latin typeface="Arial"/>
                <a:ea typeface="Arial"/>
                <a:cs typeface="Arial"/>
                <a:sym typeface="Arial"/>
              </a:rPr>
              <a:t>تضيف نصًا أفقيًا إلى الصورة. هذه هي أداة الكتابة الأكثر استخدامًا</a:t>
            </a:r>
            <a:endParaRPr/>
          </a:p>
          <a:p>
            <a:pPr indent="-285750" lvl="0" marL="285750" marR="0" rtl="1" algn="just">
              <a:lnSpc>
                <a:spcPct val="200000"/>
              </a:lnSpc>
              <a:spcBef>
                <a:spcPts val="0"/>
              </a:spcBef>
              <a:spcAft>
                <a:spcPts val="0"/>
              </a:spcAft>
              <a:buClr>
                <a:srgbClr val="3C4043"/>
              </a:buClr>
              <a:buSzPts val="1600"/>
              <a:buFont typeface="Arial"/>
              <a:buChar char="•"/>
            </a:pPr>
            <a:r>
              <a:rPr b="1" i="0" lang="ar-EG" sz="1600">
                <a:solidFill>
                  <a:srgbClr val="3C4043"/>
                </a:solidFill>
                <a:latin typeface="Arial"/>
                <a:ea typeface="Arial"/>
                <a:cs typeface="Arial"/>
                <a:sym typeface="Arial"/>
              </a:rPr>
              <a:t>أداة الكتابة الرأسية: </a:t>
            </a:r>
            <a:r>
              <a:rPr i="0" lang="ar-EG" sz="1600">
                <a:solidFill>
                  <a:srgbClr val="3C4043"/>
                </a:solidFill>
                <a:latin typeface="Arial"/>
                <a:ea typeface="Arial"/>
                <a:cs typeface="Arial"/>
                <a:sym typeface="Arial"/>
              </a:rPr>
              <a:t>تضيف نصًا رأسيًا بدلاً من نص أفقي. على غرار ما تراه في النص الياباني التقليدي</a:t>
            </a:r>
            <a:endParaRPr/>
          </a:p>
          <a:p>
            <a:pPr indent="-285750" lvl="0" marL="285750" marR="0" rtl="1" algn="just">
              <a:lnSpc>
                <a:spcPct val="200000"/>
              </a:lnSpc>
              <a:spcBef>
                <a:spcPts val="0"/>
              </a:spcBef>
              <a:spcAft>
                <a:spcPts val="0"/>
              </a:spcAft>
              <a:buClr>
                <a:srgbClr val="3C4043"/>
              </a:buClr>
              <a:buSzPts val="1600"/>
              <a:buFont typeface="Arial"/>
              <a:buChar char="•"/>
            </a:pPr>
            <a:r>
              <a:rPr b="1" i="0" lang="ar-EG" sz="1600">
                <a:solidFill>
                  <a:srgbClr val="3C4043"/>
                </a:solidFill>
                <a:latin typeface="Arial"/>
                <a:ea typeface="Arial"/>
                <a:cs typeface="Arial"/>
                <a:sym typeface="Arial"/>
              </a:rPr>
              <a:t>أداة قناع الكتابة الأفقية Horizontal Type Mask : </a:t>
            </a:r>
            <a:r>
              <a:rPr i="0" lang="ar-EG" sz="1600">
                <a:solidFill>
                  <a:srgbClr val="3C4043"/>
                </a:solidFill>
                <a:latin typeface="Arial"/>
                <a:ea typeface="Arial"/>
                <a:cs typeface="Arial"/>
                <a:sym typeface="Arial"/>
              </a:rPr>
              <a:t>تجعلك تنشئ تحديدًا من نص أفقي تكتبه.</a:t>
            </a:r>
            <a:endParaRPr/>
          </a:p>
          <a:p>
            <a:pPr indent="-285750" lvl="0" marL="285750" marR="0" rtl="1" algn="just">
              <a:lnSpc>
                <a:spcPct val="200000"/>
              </a:lnSpc>
              <a:spcBef>
                <a:spcPts val="0"/>
              </a:spcBef>
              <a:spcAft>
                <a:spcPts val="0"/>
              </a:spcAft>
              <a:buClr>
                <a:srgbClr val="3C4043"/>
              </a:buClr>
              <a:buSzPts val="1600"/>
              <a:buFont typeface="Arial"/>
              <a:buChar char="•"/>
            </a:pPr>
            <a:r>
              <a:rPr b="1" i="0" lang="ar-EG" sz="1600">
                <a:solidFill>
                  <a:srgbClr val="3C4043"/>
                </a:solidFill>
                <a:latin typeface="Arial"/>
                <a:ea typeface="Arial"/>
                <a:cs typeface="Arial"/>
                <a:sym typeface="Arial"/>
              </a:rPr>
              <a:t>أداة Vertical Type Mask</a:t>
            </a:r>
            <a:r>
              <a:rPr b="1" lang="ar-EG" sz="1600">
                <a:solidFill>
                  <a:srgbClr val="3C4043"/>
                </a:solidFill>
                <a:latin typeface="Arial"/>
                <a:ea typeface="Arial"/>
                <a:cs typeface="Arial"/>
                <a:sym typeface="Arial"/>
              </a:rPr>
              <a:t>: </a:t>
            </a:r>
            <a:r>
              <a:rPr i="0" lang="ar-EG" sz="1600">
                <a:solidFill>
                  <a:srgbClr val="3C4043"/>
                </a:solidFill>
                <a:latin typeface="Arial"/>
                <a:ea typeface="Arial"/>
                <a:cs typeface="Arial"/>
                <a:sym typeface="Arial"/>
              </a:rPr>
              <a:t>تجعلك تنشئ تحديدًا من نص رأسي تكتبه.</a:t>
            </a:r>
            <a:endParaRPr i="0" sz="1400">
              <a:solidFill>
                <a:srgbClr val="3C4043"/>
              </a:solidFill>
              <a:latin typeface="Arial"/>
              <a:ea typeface="Arial"/>
              <a:cs typeface="Arial"/>
              <a:sym typeface="Arial"/>
            </a:endParaRPr>
          </a:p>
        </p:txBody>
      </p:sp>
      <p:pic>
        <p:nvPicPr>
          <p:cNvPr id="571" name="Google Shape;571;p31"/>
          <p:cNvPicPr preferRelativeResize="0"/>
          <p:nvPr/>
        </p:nvPicPr>
        <p:blipFill rotWithShape="1">
          <a:blip r:embed="rId6">
            <a:alphaModFix/>
          </a:blip>
          <a:srcRect b="0" l="0" r="0" t="0"/>
          <a:stretch/>
        </p:blipFill>
        <p:spPr>
          <a:xfrm>
            <a:off x="5861127" y="1603205"/>
            <a:ext cx="469745" cy="39557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5" name="Shape 575"/>
        <p:cNvGrpSpPr/>
        <p:nvPr/>
      </p:nvGrpSpPr>
      <p:grpSpPr>
        <a:xfrm>
          <a:off x="0" y="0"/>
          <a:ext cx="0" cy="0"/>
          <a:chOff x="0" y="0"/>
          <a:chExt cx="0" cy="0"/>
        </a:xfrm>
      </p:grpSpPr>
      <p:sp>
        <p:nvSpPr>
          <p:cNvPr id="576" name="Google Shape;576;p32"/>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77" name="Google Shape;577;p32"/>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578" name="Google Shape;578;p32"/>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Typing Tools</a:t>
            </a:r>
            <a:endParaRPr/>
          </a:p>
        </p:txBody>
      </p:sp>
      <p:sp>
        <p:nvSpPr>
          <p:cNvPr id="579" name="Google Shape;579;p32"/>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80" name="Google Shape;580;p32"/>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581" name="Google Shape;581;p32"/>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582" name="Google Shape;582;p32"/>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583" name="Google Shape;583;p32"/>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584" name="Google Shape;584;p32"/>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585" name="Google Shape;585;p32"/>
          <p:cNvSpPr txBox="1"/>
          <p:nvPr/>
        </p:nvSpPr>
        <p:spPr>
          <a:xfrm>
            <a:off x="4206240" y="1431910"/>
            <a:ext cx="5171700" cy="37095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ar-EG" sz="1800">
                <a:solidFill>
                  <a:srgbClr val="3C4043"/>
                </a:solidFill>
                <a:latin typeface="Arial"/>
                <a:ea typeface="Arial"/>
                <a:cs typeface="Arial"/>
                <a:sym typeface="Arial"/>
              </a:rPr>
              <a:t>إضافة نص فوتوشوب باستخدام أداة الكتابة الأفقية</a:t>
            </a:r>
            <a:endParaRPr b="1" i="0" sz="1800">
              <a:solidFill>
                <a:srgbClr val="3C4043"/>
              </a:solidFill>
              <a:latin typeface="Arial"/>
              <a:ea typeface="Arial"/>
              <a:cs typeface="Arial"/>
              <a:sym typeface="Arial"/>
            </a:endParaRPr>
          </a:p>
          <a:p>
            <a:pPr indent="0" lvl="0" marL="0" marR="0" rtl="1" algn="just">
              <a:lnSpc>
                <a:spcPct val="150000"/>
              </a:lnSpc>
              <a:spcBef>
                <a:spcPts val="0"/>
              </a:spcBef>
              <a:spcAft>
                <a:spcPts val="0"/>
              </a:spcAft>
              <a:buNone/>
            </a:pPr>
            <a:r>
              <a:rPr i="0" lang="ar-EG" sz="1600">
                <a:solidFill>
                  <a:srgbClr val="3C4043"/>
                </a:solidFill>
                <a:latin typeface="Arial"/>
                <a:ea typeface="Arial"/>
                <a:cs typeface="Arial"/>
                <a:sym typeface="Arial"/>
              </a:rPr>
              <a:t>حدد أداة النص الأفقي من لوحة الأدوات انقر فوق الصورة حيث تريد أن يبدأ النص. سيظهر خط وامض مشابه لما تراه في Microsoft Word اكتب النص الذي تريده ، واضغط </a:t>
            </a:r>
            <a:r>
              <a:rPr lang="ar-EG" sz="1600">
                <a:solidFill>
                  <a:srgbClr val="3C4043"/>
                </a:solidFill>
              </a:rPr>
              <a:t>على Enter</a:t>
            </a:r>
            <a:r>
              <a:rPr i="0" lang="ar-EG" sz="1600">
                <a:solidFill>
                  <a:srgbClr val="3C4043"/>
                </a:solidFill>
                <a:latin typeface="Arial"/>
                <a:ea typeface="Arial"/>
                <a:cs typeface="Arial"/>
                <a:sym typeface="Arial"/>
              </a:rPr>
              <a:t>  لبدء سطر جديد من النص، إذا كنت تريد ذلك.</a:t>
            </a:r>
            <a:endParaRPr/>
          </a:p>
          <a:p>
            <a:pPr indent="0" lvl="0" marL="0" marR="0" rtl="1" algn="just">
              <a:lnSpc>
                <a:spcPct val="150000"/>
              </a:lnSpc>
              <a:spcBef>
                <a:spcPts val="0"/>
              </a:spcBef>
              <a:spcAft>
                <a:spcPts val="0"/>
              </a:spcAft>
              <a:buNone/>
            </a:pPr>
            <a:r>
              <a:rPr i="0" lang="ar-EG" sz="1600">
                <a:solidFill>
                  <a:srgbClr val="3C4043"/>
                </a:solidFill>
                <a:latin typeface="Arial"/>
                <a:ea typeface="Arial"/>
                <a:cs typeface="Arial"/>
                <a:sym typeface="Arial"/>
              </a:rPr>
              <a:t> بمجرد الانتهاء من إدخال النص. انقر فوق الرمز ✓ في خيارات أداة النص. إذا غيرت رأيك ولم تعد تريد إدخال النص. ثم اضغط على أيقونة ⍉ بدلاً من ذلك. (يمكنك دائمًا الضغط على مفتاح Escape / Esc في زاوية لوحة المفاتيح لإلغاء العملية أيضًا) ها هي صورة الفيل الخاصة بي بعد أن أضفت بعض النصوص إليها</a:t>
            </a:r>
            <a:endParaRPr/>
          </a:p>
        </p:txBody>
      </p:sp>
      <p:pic>
        <p:nvPicPr>
          <p:cNvPr id="586" name="Google Shape;586;p32"/>
          <p:cNvPicPr preferRelativeResize="0"/>
          <p:nvPr/>
        </p:nvPicPr>
        <p:blipFill rotWithShape="1">
          <a:blip r:embed="rId6">
            <a:alphaModFix/>
          </a:blip>
          <a:srcRect b="0" l="0" r="0" t="0"/>
          <a:stretch/>
        </p:blipFill>
        <p:spPr>
          <a:xfrm>
            <a:off x="1022350" y="1431910"/>
            <a:ext cx="2638870" cy="1791350"/>
          </a:xfrm>
          <a:prstGeom prst="rect">
            <a:avLst/>
          </a:prstGeom>
          <a:noFill/>
          <a:ln>
            <a:noFill/>
          </a:ln>
        </p:spPr>
      </p:pic>
      <p:pic>
        <p:nvPicPr>
          <p:cNvPr id="587" name="Google Shape;587;p32"/>
          <p:cNvPicPr preferRelativeResize="0"/>
          <p:nvPr/>
        </p:nvPicPr>
        <p:blipFill rotWithShape="1">
          <a:blip r:embed="rId7">
            <a:alphaModFix/>
          </a:blip>
          <a:srcRect b="0" l="0" r="0" t="0"/>
          <a:stretch/>
        </p:blipFill>
        <p:spPr>
          <a:xfrm>
            <a:off x="2626178" y="5250948"/>
            <a:ext cx="4965700" cy="292100"/>
          </a:xfrm>
          <a:prstGeom prst="rect">
            <a:avLst/>
          </a:prstGeom>
          <a:noFill/>
          <a:ln>
            <a:noFill/>
          </a:ln>
        </p:spPr>
      </p:pic>
      <p:pic>
        <p:nvPicPr>
          <p:cNvPr id="588" name="Google Shape;588;p32"/>
          <p:cNvPicPr preferRelativeResize="0"/>
          <p:nvPr/>
        </p:nvPicPr>
        <p:blipFill rotWithShape="1">
          <a:blip r:embed="rId8">
            <a:alphaModFix/>
          </a:blip>
          <a:srcRect b="0" l="0" r="0" t="0"/>
          <a:stretch/>
        </p:blipFill>
        <p:spPr>
          <a:xfrm>
            <a:off x="1022350" y="3265658"/>
            <a:ext cx="2638870" cy="179135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2" name="Shape 592"/>
        <p:cNvGrpSpPr/>
        <p:nvPr/>
      </p:nvGrpSpPr>
      <p:grpSpPr>
        <a:xfrm>
          <a:off x="0" y="0"/>
          <a:ext cx="0" cy="0"/>
          <a:chOff x="0" y="0"/>
          <a:chExt cx="0" cy="0"/>
        </a:xfrm>
      </p:grpSpPr>
      <p:sp>
        <p:nvSpPr>
          <p:cNvPr id="593" name="Google Shape;593;p33"/>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94" name="Google Shape;594;p33"/>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595" name="Google Shape;595;p33"/>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Typing Tools</a:t>
            </a:r>
            <a:endParaRPr/>
          </a:p>
        </p:txBody>
      </p:sp>
      <p:sp>
        <p:nvSpPr>
          <p:cNvPr id="596" name="Google Shape;596;p33"/>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97" name="Google Shape;597;p33"/>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598" name="Google Shape;598;p33"/>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599" name="Google Shape;599;p33"/>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600" name="Google Shape;600;p33"/>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601" name="Google Shape;601;p33"/>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602" name="Google Shape;602;p33"/>
          <p:cNvSpPr txBox="1"/>
          <p:nvPr/>
        </p:nvSpPr>
        <p:spPr>
          <a:xfrm>
            <a:off x="3943350" y="1347756"/>
            <a:ext cx="5434500" cy="32631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ar-EG" sz="1600">
                <a:solidFill>
                  <a:srgbClr val="3C4043"/>
                </a:solidFill>
                <a:latin typeface="Arial"/>
                <a:ea typeface="Arial"/>
                <a:cs typeface="Arial"/>
                <a:sym typeface="Arial"/>
              </a:rPr>
              <a:t>إدخال نص عمودي باستخدام أداة الكتابة الرأسية</a:t>
            </a:r>
            <a:endParaRPr/>
          </a:p>
          <a:p>
            <a:pPr indent="0" lvl="0" marL="0" marR="0" rtl="1" algn="just">
              <a:lnSpc>
                <a:spcPct val="150000"/>
              </a:lnSpc>
              <a:spcBef>
                <a:spcPts val="0"/>
              </a:spcBef>
              <a:spcAft>
                <a:spcPts val="0"/>
              </a:spcAft>
              <a:buNone/>
            </a:pPr>
            <a:r>
              <a:rPr i="0" lang="ar-EG" sz="1400">
                <a:solidFill>
                  <a:srgbClr val="3C4043"/>
                </a:solidFill>
                <a:latin typeface="Arial"/>
                <a:ea typeface="Arial"/>
                <a:cs typeface="Arial"/>
                <a:sym typeface="Arial"/>
              </a:rPr>
              <a:t>إن إضافة نص عمودي إلى الصور يماثل إضافة نص أفقي. أنت فقط تستخدم أداة الاختلاف للقيام بذلك. وهي أداة النص العمودي ، وإليك خطوات كيفية القيام بذلك:</a:t>
            </a:r>
            <a:endParaRPr/>
          </a:p>
          <a:p>
            <a:pPr indent="0" lvl="0" marL="0" marR="0" rtl="1" algn="just">
              <a:lnSpc>
                <a:spcPct val="150000"/>
              </a:lnSpc>
              <a:spcBef>
                <a:spcPts val="0"/>
              </a:spcBef>
              <a:spcAft>
                <a:spcPts val="0"/>
              </a:spcAft>
              <a:buNone/>
            </a:pPr>
            <a:r>
              <a:rPr i="0" lang="ar-EG" sz="1400">
                <a:solidFill>
                  <a:srgbClr val="3C4043"/>
                </a:solidFill>
                <a:latin typeface="Arial"/>
                <a:ea typeface="Arial"/>
                <a:cs typeface="Arial"/>
                <a:sym typeface="Arial"/>
              </a:rPr>
              <a:t>حدد أداة النص الرأسي من لوحة الأدوات. للوصول إلى الأداة ، انقر مع الاستمرار فوق زر الماوس فوق أداة النص الأفقي وسيعرض </a:t>
            </a:r>
            <a:r>
              <a:rPr lang="ar-EG">
                <a:solidFill>
                  <a:srgbClr val="3C4043"/>
                </a:solidFill>
              </a:rPr>
              <a:t>لك Photoshop</a:t>
            </a:r>
            <a:r>
              <a:rPr i="0" lang="ar-EG" sz="1400">
                <a:solidFill>
                  <a:srgbClr val="3C4043"/>
                </a:solidFill>
                <a:latin typeface="Arial"/>
                <a:ea typeface="Arial"/>
                <a:cs typeface="Arial"/>
                <a:sym typeface="Arial"/>
              </a:rPr>
              <a:t>  أدوات النص الأخرى المتاحة.</a:t>
            </a:r>
            <a:endParaRPr/>
          </a:p>
          <a:p>
            <a:pPr indent="0" lvl="0" marL="0" marR="0" rtl="1" algn="just">
              <a:lnSpc>
                <a:spcPct val="150000"/>
              </a:lnSpc>
              <a:spcBef>
                <a:spcPts val="0"/>
              </a:spcBef>
              <a:spcAft>
                <a:spcPts val="0"/>
              </a:spcAft>
              <a:buNone/>
            </a:pPr>
            <a:r>
              <a:rPr b="1" i="0" lang="ar-EG" sz="1400">
                <a:solidFill>
                  <a:srgbClr val="3C4043"/>
                </a:solidFill>
                <a:latin typeface="Arial"/>
                <a:ea typeface="Arial"/>
                <a:cs typeface="Arial"/>
                <a:sym typeface="Arial"/>
              </a:rPr>
              <a:t>يمكن الوصول إلى باقي أدوات الكتابة في Photoshop عن طريق النقر مع الاستمرار على زر الماوس فوق أداة النص الأفقي في لوحة الأدوات</a:t>
            </a:r>
            <a:endParaRPr/>
          </a:p>
          <a:p>
            <a:pPr indent="0" lvl="0" marL="0" marR="0" rtl="1" algn="just">
              <a:lnSpc>
                <a:spcPct val="150000"/>
              </a:lnSpc>
              <a:spcBef>
                <a:spcPts val="0"/>
              </a:spcBef>
              <a:spcAft>
                <a:spcPts val="0"/>
              </a:spcAft>
              <a:buNone/>
            </a:pPr>
            <a:r>
              <a:rPr i="0" lang="ar-EG" sz="1400">
                <a:solidFill>
                  <a:srgbClr val="3C4043"/>
                </a:solidFill>
                <a:latin typeface="Arial"/>
                <a:ea typeface="Arial"/>
                <a:cs typeface="Arial"/>
                <a:sym typeface="Arial"/>
              </a:rPr>
              <a:t>مرة أخرى ، انقر حيث تريد أن يبدأ النص. لأن النص الذي نقوم بإنشائه عمودي، نضغط حيث نريد أن يكون الجزء العلوي من النص. اخترت النقر فوق الزاوية العلوية اليسرى من الصورة التالية:</a:t>
            </a:r>
            <a:endParaRPr/>
          </a:p>
        </p:txBody>
      </p:sp>
      <p:pic>
        <p:nvPicPr>
          <p:cNvPr id="603" name="Google Shape;603;p33"/>
          <p:cNvPicPr preferRelativeResize="0"/>
          <p:nvPr/>
        </p:nvPicPr>
        <p:blipFill rotWithShape="1">
          <a:blip r:embed="rId6">
            <a:alphaModFix/>
          </a:blip>
          <a:srcRect b="0" l="0" r="0" t="0"/>
          <a:stretch/>
        </p:blipFill>
        <p:spPr>
          <a:xfrm>
            <a:off x="1271508" y="1440631"/>
            <a:ext cx="2184400" cy="914400"/>
          </a:xfrm>
          <a:prstGeom prst="rect">
            <a:avLst/>
          </a:prstGeom>
          <a:noFill/>
          <a:ln>
            <a:noFill/>
          </a:ln>
        </p:spPr>
      </p:pic>
      <p:pic>
        <p:nvPicPr>
          <p:cNvPr id="604" name="Google Shape;604;p33"/>
          <p:cNvPicPr preferRelativeResize="0"/>
          <p:nvPr/>
        </p:nvPicPr>
        <p:blipFill rotWithShape="1">
          <a:blip r:embed="rId7">
            <a:alphaModFix/>
          </a:blip>
          <a:srcRect b="0" l="0" r="0" t="0"/>
          <a:stretch/>
        </p:blipFill>
        <p:spPr>
          <a:xfrm>
            <a:off x="1257788" y="2305838"/>
            <a:ext cx="2184400" cy="1469505"/>
          </a:xfrm>
          <a:prstGeom prst="rect">
            <a:avLst/>
          </a:prstGeom>
          <a:noFill/>
          <a:ln>
            <a:noFill/>
          </a:ln>
        </p:spPr>
      </p:pic>
      <p:pic>
        <p:nvPicPr>
          <p:cNvPr id="605" name="Google Shape;605;p33"/>
          <p:cNvPicPr preferRelativeResize="0"/>
          <p:nvPr/>
        </p:nvPicPr>
        <p:blipFill rotWithShape="1">
          <a:blip r:embed="rId8">
            <a:alphaModFix/>
          </a:blip>
          <a:srcRect b="0" l="0" r="0" t="0"/>
          <a:stretch/>
        </p:blipFill>
        <p:spPr>
          <a:xfrm>
            <a:off x="1081099" y="3748192"/>
            <a:ext cx="2537778" cy="171837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9" name="Shape 609"/>
        <p:cNvGrpSpPr/>
        <p:nvPr/>
      </p:nvGrpSpPr>
      <p:grpSpPr>
        <a:xfrm>
          <a:off x="0" y="0"/>
          <a:ext cx="0" cy="0"/>
          <a:chOff x="0" y="0"/>
          <a:chExt cx="0" cy="0"/>
        </a:xfrm>
      </p:grpSpPr>
      <p:sp>
        <p:nvSpPr>
          <p:cNvPr id="610" name="Google Shape;610;p35"/>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11" name="Google Shape;611;p35"/>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612" name="Google Shape;612;p35"/>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Typing Tools</a:t>
            </a:r>
            <a:endParaRPr/>
          </a:p>
        </p:txBody>
      </p:sp>
      <p:sp>
        <p:nvSpPr>
          <p:cNvPr id="613" name="Google Shape;613;p35"/>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14" name="Google Shape;614;p35"/>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615" name="Google Shape;615;p35"/>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616" name="Google Shape;616;p35"/>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617" name="Google Shape;617;p35"/>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618" name="Google Shape;618;p35"/>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619" name="Google Shape;619;p35"/>
          <p:cNvSpPr txBox="1"/>
          <p:nvPr/>
        </p:nvSpPr>
        <p:spPr>
          <a:xfrm>
            <a:off x="4270338" y="1628126"/>
            <a:ext cx="5039016" cy="3377656"/>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ar-EG" sz="1600">
                <a:solidFill>
                  <a:srgbClr val="3C4043"/>
                </a:solidFill>
                <a:latin typeface="Arial"/>
                <a:ea typeface="Arial"/>
                <a:cs typeface="Arial"/>
                <a:sym typeface="Arial"/>
              </a:rPr>
              <a:t>إنشاء تحديدات النص باستخدام أداة </a:t>
            </a:r>
            <a:endParaRPr b="1" i="0" sz="1600">
              <a:solidFill>
                <a:srgbClr val="3C4043"/>
              </a:solidFill>
              <a:latin typeface="Arial"/>
              <a:ea typeface="Arial"/>
              <a:cs typeface="Arial"/>
              <a:sym typeface="Arial"/>
            </a:endParaRPr>
          </a:p>
          <a:p>
            <a:pPr indent="0" lvl="0" marL="0" marR="0" rtl="1" algn="just">
              <a:lnSpc>
                <a:spcPct val="150000"/>
              </a:lnSpc>
              <a:spcBef>
                <a:spcPts val="0"/>
              </a:spcBef>
              <a:spcAft>
                <a:spcPts val="0"/>
              </a:spcAft>
              <a:buNone/>
            </a:pPr>
            <a:r>
              <a:rPr b="1" i="0" lang="ar-EG" sz="1600">
                <a:solidFill>
                  <a:srgbClr val="3C4043"/>
                </a:solidFill>
                <a:latin typeface="Arial"/>
                <a:ea typeface="Arial"/>
                <a:cs typeface="Arial"/>
                <a:sym typeface="Arial"/>
              </a:rPr>
              <a:t>Horizontal Type and vertical Type Mask Tool: </a:t>
            </a:r>
            <a:endParaRPr b="1" i="0" sz="1600">
              <a:solidFill>
                <a:srgbClr val="3C4043"/>
              </a:solidFill>
              <a:latin typeface="Arial"/>
              <a:ea typeface="Arial"/>
              <a:cs typeface="Arial"/>
              <a:sym typeface="Arial"/>
            </a:endParaRPr>
          </a:p>
          <a:p>
            <a:pPr indent="0" lvl="0" marL="0" marR="0" rtl="1" algn="just">
              <a:lnSpc>
                <a:spcPct val="150000"/>
              </a:lnSpc>
              <a:spcBef>
                <a:spcPts val="0"/>
              </a:spcBef>
              <a:spcAft>
                <a:spcPts val="0"/>
              </a:spcAft>
              <a:buNone/>
            </a:pPr>
            <a:r>
              <a:rPr i="0" lang="ar-EG" sz="1600">
                <a:solidFill>
                  <a:srgbClr val="3C4043"/>
                </a:solidFill>
                <a:latin typeface="Arial"/>
                <a:ea typeface="Arial"/>
                <a:cs typeface="Arial"/>
                <a:sym typeface="Arial"/>
              </a:rPr>
              <a:t>تُستخدم أداة  Horizontal Type Mask Tool ومكافئها الرأسي أداة Vertical Type Mask لإنشاء تحديدات النص، والتي يمكنك العمل عليها تمامًا مثل أي تحديد. سأقوم بإضافة تحديد نص باستخدام أداة قناع الكتابة الأفقية إلى هذه الصورة ؛ يمكنك اتباع نفس الخطوات باستخدام أداة Vertical Type Horizontal أيضًا.</a:t>
            </a:r>
            <a:endParaRPr/>
          </a:p>
          <a:p>
            <a:pPr indent="0" lvl="0" marL="0" marR="0" rtl="1" algn="just">
              <a:lnSpc>
                <a:spcPct val="150000"/>
              </a:lnSpc>
              <a:spcBef>
                <a:spcPts val="0"/>
              </a:spcBef>
              <a:spcAft>
                <a:spcPts val="0"/>
              </a:spcAft>
              <a:buNone/>
            </a:pPr>
            <a:r>
              <a:rPr i="0" lang="ar-EG" sz="1600">
                <a:solidFill>
                  <a:srgbClr val="3C4043"/>
                </a:solidFill>
                <a:latin typeface="Arial"/>
                <a:ea typeface="Arial"/>
                <a:cs typeface="Arial"/>
                <a:sym typeface="Arial"/>
              </a:rPr>
              <a:t>لإنشاء التحديد ، اتبع الخطوات التالية:</a:t>
            </a:r>
            <a:endParaRPr i="0" sz="1400">
              <a:solidFill>
                <a:srgbClr val="3C4043"/>
              </a:solidFill>
              <a:latin typeface="Arial"/>
              <a:ea typeface="Arial"/>
              <a:cs typeface="Arial"/>
              <a:sym typeface="Arial"/>
            </a:endParaRPr>
          </a:p>
        </p:txBody>
      </p:sp>
      <p:pic>
        <p:nvPicPr>
          <p:cNvPr id="620" name="Google Shape;620;p35"/>
          <p:cNvPicPr preferRelativeResize="0"/>
          <p:nvPr/>
        </p:nvPicPr>
        <p:blipFill rotWithShape="1">
          <a:blip r:embed="rId6">
            <a:alphaModFix/>
          </a:blip>
          <a:srcRect b="0" l="0" r="0" t="0"/>
          <a:stretch/>
        </p:blipFill>
        <p:spPr>
          <a:xfrm>
            <a:off x="790537" y="2214355"/>
            <a:ext cx="3159978" cy="2133747"/>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4" name="Shape 624"/>
        <p:cNvGrpSpPr/>
        <p:nvPr/>
      </p:nvGrpSpPr>
      <p:grpSpPr>
        <a:xfrm>
          <a:off x="0" y="0"/>
          <a:ext cx="0" cy="0"/>
          <a:chOff x="0" y="0"/>
          <a:chExt cx="0" cy="0"/>
        </a:xfrm>
      </p:grpSpPr>
      <p:sp>
        <p:nvSpPr>
          <p:cNvPr id="625" name="Google Shape;625;p36"/>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26" name="Google Shape;626;p36"/>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627" name="Google Shape;627;p36"/>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Typing Tools</a:t>
            </a:r>
            <a:endParaRPr/>
          </a:p>
        </p:txBody>
      </p:sp>
      <p:sp>
        <p:nvSpPr>
          <p:cNvPr id="628" name="Google Shape;628;p36"/>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29" name="Google Shape;629;p36"/>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630" name="Google Shape;630;p36"/>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631" name="Google Shape;631;p36"/>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632" name="Google Shape;632;p36"/>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633" name="Google Shape;633;p36"/>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634" name="Google Shape;634;p36"/>
          <p:cNvSpPr txBox="1"/>
          <p:nvPr/>
        </p:nvSpPr>
        <p:spPr>
          <a:xfrm>
            <a:off x="4270338" y="1628126"/>
            <a:ext cx="5039016" cy="153106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i="0" lang="ar-EG" sz="1600">
                <a:solidFill>
                  <a:srgbClr val="3C4043"/>
                </a:solidFill>
                <a:latin typeface="Arial"/>
                <a:ea typeface="Arial"/>
                <a:cs typeface="Arial"/>
                <a:sym typeface="Arial"/>
              </a:rPr>
              <a:t>حدد Horizontal Type Mask Tool أو Vertical Type Mask Tool من لوحة الأدوات.</a:t>
            </a:r>
            <a:endParaRPr/>
          </a:p>
          <a:p>
            <a:pPr indent="0" lvl="0" marL="0" marR="0" rtl="1" algn="just">
              <a:lnSpc>
                <a:spcPct val="150000"/>
              </a:lnSpc>
              <a:spcBef>
                <a:spcPts val="0"/>
              </a:spcBef>
              <a:spcAft>
                <a:spcPts val="0"/>
              </a:spcAft>
              <a:buNone/>
            </a:pPr>
            <a:r>
              <a:rPr i="0" lang="ar-EG" sz="1600">
                <a:solidFill>
                  <a:srgbClr val="3C4043"/>
                </a:solidFill>
                <a:latin typeface="Arial"/>
                <a:ea typeface="Arial"/>
                <a:cs typeface="Arial"/>
                <a:sym typeface="Arial"/>
              </a:rPr>
              <a:t>انقر حيث تريد أن يبدأ التحديد. ستتحول الصورة إلى اللون الأحمر ، مما يعني أننا في وضع Mask الآن.</a:t>
            </a:r>
            <a:endParaRPr i="0" sz="1400">
              <a:solidFill>
                <a:srgbClr val="3C4043"/>
              </a:solidFill>
              <a:latin typeface="Arial"/>
              <a:ea typeface="Arial"/>
              <a:cs typeface="Arial"/>
              <a:sym typeface="Arial"/>
            </a:endParaRPr>
          </a:p>
        </p:txBody>
      </p:sp>
      <p:pic>
        <p:nvPicPr>
          <p:cNvPr id="635" name="Google Shape;635;p36"/>
          <p:cNvPicPr preferRelativeResize="0"/>
          <p:nvPr/>
        </p:nvPicPr>
        <p:blipFill rotWithShape="1">
          <a:blip r:embed="rId6">
            <a:alphaModFix/>
          </a:blip>
          <a:srcRect b="0" l="0" r="0" t="0"/>
          <a:stretch/>
        </p:blipFill>
        <p:spPr>
          <a:xfrm>
            <a:off x="708208" y="1634387"/>
            <a:ext cx="3055994" cy="2082318"/>
          </a:xfrm>
          <a:prstGeom prst="rect">
            <a:avLst/>
          </a:prstGeom>
          <a:noFill/>
          <a:ln>
            <a:noFill/>
          </a:ln>
        </p:spPr>
      </p:pic>
      <p:pic>
        <p:nvPicPr>
          <p:cNvPr id="636" name="Google Shape;636;p36"/>
          <p:cNvPicPr preferRelativeResize="0"/>
          <p:nvPr/>
        </p:nvPicPr>
        <p:blipFill rotWithShape="1">
          <a:blip r:embed="rId7">
            <a:alphaModFix/>
          </a:blip>
          <a:srcRect b="0" l="0" r="0" t="0"/>
          <a:stretch/>
        </p:blipFill>
        <p:spPr>
          <a:xfrm>
            <a:off x="4046398" y="3332859"/>
            <a:ext cx="3023584" cy="2066274"/>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0" name="Shape 640"/>
        <p:cNvGrpSpPr/>
        <p:nvPr/>
      </p:nvGrpSpPr>
      <p:grpSpPr>
        <a:xfrm>
          <a:off x="0" y="0"/>
          <a:ext cx="0" cy="0"/>
          <a:chOff x="0" y="0"/>
          <a:chExt cx="0" cy="0"/>
        </a:xfrm>
      </p:grpSpPr>
      <p:sp>
        <p:nvSpPr>
          <p:cNvPr id="641" name="Google Shape;641;p37"/>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42" name="Google Shape;642;p37"/>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643" name="Google Shape;643;p37"/>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Typing Tools</a:t>
            </a:r>
            <a:endParaRPr/>
          </a:p>
        </p:txBody>
      </p:sp>
      <p:sp>
        <p:nvSpPr>
          <p:cNvPr id="644" name="Google Shape;644;p37"/>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45" name="Google Shape;645;p37"/>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646" name="Google Shape;646;p37"/>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647" name="Google Shape;647;p37"/>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648" name="Google Shape;648;p37"/>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649" name="Google Shape;649;p37"/>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650" name="Google Shape;650;p37"/>
          <p:cNvSpPr txBox="1"/>
          <p:nvPr/>
        </p:nvSpPr>
        <p:spPr>
          <a:xfrm>
            <a:off x="5294577" y="1880217"/>
            <a:ext cx="4074414" cy="2637517"/>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i="0" lang="ar-EG" sz="1600">
                <a:solidFill>
                  <a:srgbClr val="3C4043"/>
                </a:solidFill>
                <a:latin typeface="Arial"/>
                <a:ea typeface="Arial"/>
                <a:cs typeface="Arial"/>
                <a:sym typeface="Arial"/>
              </a:rPr>
              <a:t>بمجرد الانتهاء من إدخال النص. انقر فوق الرمز ✓ في خيارات أداة النص. إذا غيرت رأيك ولم تعد تريد إدخال النص. ثم اضغط على أيقونة ⍉ بدلاً من ذلك. بما أنني راضٍ عن النص. لقد قمت بالنقر فوق الرمز ✓. النص الذي أدخلته سوف يتحول إلى اختيار. الذي يمكنك استخدامه تمامًا مثل أي اختيار في Photoshop</a:t>
            </a:r>
            <a:endParaRPr i="0" sz="1400">
              <a:solidFill>
                <a:srgbClr val="3C4043"/>
              </a:solidFill>
              <a:latin typeface="Arial"/>
              <a:ea typeface="Arial"/>
              <a:cs typeface="Arial"/>
              <a:sym typeface="Arial"/>
            </a:endParaRPr>
          </a:p>
        </p:txBody>
      </p:sp>
      <p:pic>
        <p:nvPicPr>
          <p:cNvPr id="651" name="Google Shape;651;p37"/>
          <p:cNvPicPr preferRelativeResize="0"/>
          <p:nvPr/>
        </p:nvPicPr>
        <p:blipFill rotWithShape="1">
          <a:blip r:embed="rId6">
            <a:alphaModFix/>
          </a:blip>
          <a:srcRect b="0" l="0" r="0" t="0"/>
          <a:stretch/>
        </p:blipFill>
        <p:spPr>
          <a:xfrm>
            <a:off x="622333" y="1702284"/>
            <a:ext cx="4520625" cy="3087256"/>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5" name="Shape 655"/>
        <p:cNvGrpSpPr/>
        <p:nvPr/>
      </p:nvGrpSpPr>
      <p:grpSpPr>
        <a:xfrm>
          <a:off x="0" y="0"/>
          <a:ext cx="0" cy="0"/>
          <a:chOff x="0" y="0"/>
          <a:chExt cx="0" cy="0"/>
        </a:xfrm>
      </p:grpSpPr>
      <p:sp>
        <p:nvSpPr>
          <p:cNvPr id="656" name="Google Shape;656;p38"/>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57" name="Google Shape;657;p38"/>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658" name="Google Shape;658;p38"/>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Typing Tools</a:t>
            </a:r>
            <a:endParaRPr/>
          </a:p>
        </p:txBody>
      </p:sp>
      <p:sp>
        <p:nvSpPr>
          <p:cNvPr id="659" name="Google Shape;659;p38"/>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60" name="Google Shape;660;p38"/>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661" name="Google Shape;661;p38"/>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662" name="Google Shape;662;p38"/>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663" name="Google Shape;663;p38"/>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664" name="Google Shape;664;p38"/>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665" name="Google Shape;665;p38"/>
          <p:cNvSpPr txBox="1"/>
          <p:nvPr/>
        </p:nvSpPr>
        <p:spPr>
          <a:xfrm>
            <a:off x="5294577" y="1880217"/>
            <a:ext cx="4074414" cy="2638992"/>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i="0" lang="ar-EG" sz="1600">
                <a:solidFill>
                  <a:srgbClr val="3C4043"/>
                </a:solidFill>
                <a:latin typeface="Arial"/>
                <a:ea typeface="Arial"/>
                <a:cs typeface="Arial"/>
                <a:sym typeface="Arial"/>
              </a:rPr>
              <a:t>يمكنك تحويل أي نص إلى تحديد بنفس الطريقة التي تستخدمها مع أي طبقة. وهو عن طريق تحريك زر الماوس فوق مصغر الطبقة في لوحة الطبقات ، مع الاستمرار في الضغط على زر Ctrl (command في نظام التشغيل (Mac وسيكون للمؤشر علامة اختيار عليه. ثم اضغط على الصورة المصغرة.</a:t>
            </a:r>
            <a:endParaRPr i="0" sz="1400">
              <a:solidFill>
                <a:srgbClr val="3C4043"/>
              </a:solidFill>
              <a:latin typeface="Arial"/>
              <a:ea typeface="Arial"/>
              <a:cs typeface="Arial"/>
              <a:sym typeface="Arial"/>
            </a:endParaRPr>
          </a:p>
        </p:txBody>
      </p:sp>
      <p:pic>
        <p:nvPicPr>
          <p:cNvPr id="666" name="Google Shape;666;p38"/>
          <p:cNvPicPr preferRelativeResize="0"/>
          <p:nvPr/>
        </p:nvPicPr>
        <p:blipFill rotWithShape="1">
          <a:blip r:embed="rId6">
            <a:alphaModFix/>
          </a:blip>
          <a:srcRect b="0" l="0" r="0" t="0"/>
          <a:stretch/>
        </p:blipFill>
        <p:spPr>
          <a:xfrm>
            <a:off x="736346" y="1422399"/>
            <a:ext cx="4292600" cy="401320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0" name="Shape 670"/>
        <p:cNvGrpSpPr/>
        <p:nvPr/>
      </p:nvGrpSpPr>
      <p:grpSpPr>
        <a:xfrm>
          <a:off x="0" y="0"/>
          <a:ext cx="0" cy="0"/>
          <a:chOff x="0" y="0"/>
          <a:chExt cx="0" cy="0"/>
        </a:xfrm>
      </p:grpSpPr>
      <p:sp>
        <p:nvSpPr>
          <p:cNvPr id="671" name="Google Shape;671;p39"/>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72" name="Google Shape;672;p39"/>
          <p:cNvPicPr preferRelativeResize="0"/>
          <p:nvPr/>
        </p:nvPicPr>
        <p:blipFill rotWithShape="1">
          <a:blip r:embed="rId3">
            <a:alphaModFix/>
          </a:blip>
          <a:srcRect b="0" l="0" r="0" t="0"/>
          <a:stretch/>
        </p:blipFill>
        <p:spPr>
          <a:xfrm>
            <a:off x="280308" y="0"/>
            <a:ext cx="2036258" cy="1800993"/>
          </a:xfrm>
          <a:prstGeom prst="rect">
            <a:avLst/>
          </a:prstGeom>
          <a:noFill/>
          <a:ln>
            <a:noFill/>
          </a:ln>
        </p:spPr>
      </p:pic>
      <p:sp>
        <p:nvSpPr>
          <p:cNvPr id="673" name="Google Shape;673;p39"/>
          <p:cNvSpPr/>
          <p:nvPr/>
        </p:nvSpPr>
        <p:spPr>
          <a:xfrm>
            <a:off x="8676977" y="952845"/>
            <a:ext cx="4112640"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i="0" lang="ar-EG" sz="2800">
                <a:solidFill>
                  <a:schemeClr val="lt1"/>
                </a:solidFill>
                <a:latin typeface="Arial"/>
                <a:ea typeface="Arial"/>
                <a:cs typeface="Arial"/>
                <a:sym typeface="Arial"/>
              </a:rPr>
              <a:t>Typing Tools</a:t>
            </a:r>
            <a:endParaRPr/>
          </a:p>
        </p:txBody>
      </p:sp>
      <p:sp>
        <p:nvSpPr>
          <p:cNvPr id="674" name="Google Shape;674;p39"/>
          <p:cNvSpPr/>
          <p:nvPr/>
        </p:nvSpPr>
        <p:spPr>
          <a:xfrm>
            <a:off x="470714" y="1285191"/>
            <a:ext cx="9001504"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75" name="Google Shape;675;p39"/>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676" name="Google Shape;676;p39"/>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descr="icon" id="677" name="Google Shape;677;p39"/>
          <p:cNvSpPr/>
          <p:nvPr/>
        </p:nvSpPr>
        <p:spPr>
          <a:xfrm flipH="1" rot="10800000">
            <a:off x="1022350" y="-320357"/>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678" name="Google Shape;678;p39"/>
          <p:cNvSpPr/>
          <p:nvPr/>
        </p:nvSpPr>
        <p:spPr>
          <a:xfrm flipH="1" rot="10800000">
            <a:off x="1022350" y="-320358"/>
            <a:ext cx="177800" cy="457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icon" id="679" name="Google Shape;679;p39"/>
          <p:cNvSpPr/>
          <p:nvPr/>
        </p:nvSpPr>
        <p:spPr>
          <a:xfrm>
            <a:off x="1022350" y="-274638"/>
            <a:ext cx="177800" cy="177800"/>
          </a:xfrm>
          <a:prstGeom prst="rect">
            <a:avLst/>
          </a:prstGeom>
          <a:noFill/>
          <a:ln>
            <a:noFill/>
          </a:ln>
        </p:spPr>
        <p:txBody>
          <a:bodyPr anchorCtr="0" anchor="t" bIns="45700" lIns="91425" spcFirstLastPara="1" rIns="91425" wrap="square" tIns="45700">
            <a:noAutofit/>
          </a:bodyPr>
          <a:lstStyle/>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680" name="Google Shape;680;p39"/>
          <p:cNvSpPr txBox="1"/>
          <p:nvPr/>
        </p:nvSpPr>
        <p:spPr>
          <a:xfrm>
            <a:off x="3897987" y="1370839"/>
            <a:ext cx="5574300" cy="366330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i="0" lang="ar-EG" sz="1600">
                <a:solidFill>
                  <a:srgbClr val="3C4043"/>
                </a:solidFill>
                <a:latin typeface="Arial"/>
                <a:ea typeface="Arial"/>
                <a:cs typeface="Arial"/>
                <a:sym typeface="Arial"/>
              </a:rPr>
              <a:t>تحويل النص إلى  Raster Layer</a:t>
            </a:r>
            <a:endParaRPr i="0" sz="1600">
              <a:solidFill>
                <a:srgbClr val="3C4043"/>
              </a:solidFill>
              <a:latin typeface="Arial"/>
              <a:ea typeface="Arial"/>
              <a:cs typeface="Arial"/>
              <a:sym typeface="Arial"/>
            </a:endParaRPr>
          </a:p>
          <a:p>
            <a:pPr indent="0" lvl="0" marL="0" marR="0" rtl="1" algn="just">
              <a:lnSpc>
                <a:spcPct val="150000"/>
              </a:lnSpc>
              <a:spcBef>
                <a:spcPts val="0"/>
              </a:spcBef>
              <a:spcAft>
                <a:spcPts val="0"/>
              </a:spcAft>
              <a:buNone/>
            </a:pPr>
            <a:r>
              <a:rPr i="0" lang="ar-EG" sz="1600">
                <a:solidFill>
                  <a:srgbClr val="3C4043"/>
                </a:solidFill>
                <a:latin typeface="Arial"/>
                <a:ea typeface="Arial"/>
                <a:cs typeface="Arial"/>
                <a:sym typeface="Arial"/>
              </a:rPr>
              <a:t>كما ذكرنا للتو. لا يمكنك الرسم على طبقة النص حتى تقوم بتحويلها إلى طبقة عادية (تسمى أيضًا Raster Layer). للقيام بذلك ، ما عليك سوى البدء في الرسم عليها باستخدام أداة الفرشاة وسيعرض Photoshop تحويلها إليك. هنا هو كيف:</a:t>
            </a:r>
            <a:endParaRPr/>
          </a:p>
          <a:p>
            <a:pPr indent="-285750" lvl="0" marL="285750" marR="0" rtl="1" algn="just">
              <a:lnSpc>
                <a:spcPct val="150000"/>
              </a:lnSpc>
              <a:spcBef>
                <a:spcPts val="0"/>
              </a:spcBef>
              <a:spcAft>
                <a:spcPts val="0"/>
              </a:spcAft>
              <a:buClr>
                <a:srgbClr val="3C4043"/>
              </a:buClr>
              <a:buSzPts val="1600"/>
              <a:buFont typeface="Arial"/>
              <a:buChar char="•"/>
            </a:pPr>
            <a:r>
              <a:rPr i="0" lang="ar-EG" sz="1600">
                <a:solidFill>
                  <a:srgbClr val="3C4043"/>
                </a:solidFill>
                <a:latin typeface="Arial"/>
                <a:ea typeface="Arial"/>
                <a:cs typeface="Arial"/>
                <a:sym typeface="Arial"/>
              </a:rPr>
              <a:t>حدد طبقة النص التي تريد الرسم عليها في لوحة الطبقات</a:t>
            </a:r>
            <a:endParaRPr/>
          </a:p>
          <a:p>
            <a:pPr indent="-285750" lvl="0" marL="285750" marR="0" rtl="1" algn="just">
              <a:lnSpc>
                <a:spcPct val="150000"/>
              </a:lnSpc>
              <a:spcBef>
                <a:spcPts val="0"/>
              </a:spcBef>
              <a:spcAft>
                <a:spcPts val="0"/>
              </a:spcAft>
              <a:buClr>
                <a:srgbClr val="3C4043"/>
              </a:buClr>
              <a:buSzPts val="1600"/>
              <a:buFont typeface="Arial"/>
              <a:buChar char="•"/>
            </a:pPr>
            <a:r>
              <a:rPr i="0" lang="ar-EG" sz="1600">
                <a:solidFill>
                  <a:srgbClr val="3C4043"/>
                </a:solidFill>
                <a:latin typeface="Arial"/>
                <a:ea typeface="Arial"/>
                <a:cs typeface="Arial"/>
                <a:sym typeface="Arial"/>
              </a:rPr>
              <a:t>حدد أداة الفرشاة وانقر في أي مكان على </a:t>
            </a:r>
            <a:r>
              <a:rPr lang="ar-EG" sz="1600">
                <a:solidFill>
                  <a:srgbClr val="3C4043"/>
                </a:solidFill>
              </a:rPr>
              <a:t>الـ work</a:t>
            </a:r>
            <a:r>
              <a:rPr i="0" lang="ar-EG" sz="1600">
                <a:solidFill>
                  <a:srgbClr val="3C4043"/>
                </a:solidFill>
                <a:latin typeface="Arial"/>
                <a:ea typeface="Arial"/>
                <a:cs typeface="Arial"/>
                <a:sym typeface="Arial"/>
              </a:rPr>
              <a:t> area. سيخبرك </a:t>
            </a:r>
            <a:r>
              <a:rPr lang="ar-EG" sz="1600">
                <a:solidFill>
                  <a:srgbClr val="3C4043"/>
                </a:solidFill>
                <a:latin typeface="Arial"/>
                <a:ea typeface="Arial"/>
                <a:cs typeface="Arial"/>
                <a:sym typeface="Arial"/>
              </a:rPr>
              <a:t> </a:t>
            </a:r>
            <a:r>
              <a:rPr i="0" lang="ar-EG" sz="1600">
                <a:solidFill>
                  <a:srgbClr val="3C4043"/>
                </a:solidFill>
                <a:latin typeface="Arial"/>
                <a:ea typeface="Arial"/>
                <a:cs typeface="Arial"/>
                <a:sym typeface="Arial"/>
              </a:rPr>
              <a:t>Photoshop  أن الطبقة بحاجة إلى Rasterization قبل أن تتمكن من الرسم عليها ، انقر فوق الزر "موافق" لتنقيطها</a:t>
            </a:r>
            <a:endParaRPr/>
          </a:p>
          <a:p>
            <a:pPr indent="-285750" lvl="0" marL="285750" marR="0" rtl="1" algn="just">
              <a:lnSpc>
                <a:spcPct val="150000"/>
              </a:lnSpc>
              <a:spcBef>
                <a:spcPts val="0"/>
              </a:spcBef>
              <a:spcAft>
                <a:spcPts val="0"/>
              </a:spcAft>
              <a:buClr>
                <a:srgbClr val="3C4043"/>
              </a:buClr>
              <a:buSzPts val="1600"/>
              <a:buFont typeface="Arial"/>
              <a:buChar char="•"/>
            </a:pPr>
            <a:r>
              <a:rPr i="0" lang="ar-EG" sz="1600">
                <a:solidFill>
                  <a:srgbClr val="3C4043"/>
                </a:solidFill>
                <a:latin typeface="Arial"/>
                <a:ea typeface="Arial"/>
                <a:cs typeface="Arial"/>
                <a:sym typeface="Arial"/>
              </a:rPr>
              <a:t>سيتم تحويل الطبقة إلى طبقة عادية. والتي يمكنك العمل عليها تمامًا مثل أي طبقة أخرى</a:t>
            </a:r>
            <a:endParaRPr i="0" sz="1400">
              <a:solidFill>
                <a:srgbClr val="3C4043"/>
              </a:solidFill>
              <a:latin typeface="Arial"/>
              <a:ea typeface="Arial"/>
              <a:cs typeface="Arial"/>
              <a:sym typeface="Arial"/>
            </a:endParaRPr>
          </a:p>
        </p:txBody>
      </p:sp>
      <p:pic>
        <p:nvPicPr>
          <p:cNvPr id="681" name="Google Shape;681;p39"/>
          <p:cNvPicPr preferRelativeResize="0"/>
          <p:nvPr/>
        </p:nvPicPr>
        <p:blipFill rotWithShape="1">
          <a:blip r:embed="rId6">
            <a:alphaModFix/>
          </a:blip>
          <a:srcRect b="0" l="0" r="0" t="0"/>
          <a:stretch/>
        </p:blipFill>
        <p:spPr>
          <a:xfrm>
            <a:off x="806308" y="1409007"/>
            <a:ext cx="1700664" cy="1927419"/>
          </a:xfrm>
          <a:prstGeom prst="rect">
            <a:avLst/>
          </a:prstGeom>
          <a:noFill/>
          <a:ln>
            <a:noFill/>
          </a:ln>
        </p:spPr>
      </p:pic>
      <p:pic>
        <p:nvPicPr>
          <p:cNvPr id="682" name="Google Shape;682;p39"/>
          <p:cNvPicPr preferRelativeResize="0"/>
          <p:nvPr/>
        </p:nvPicPr>
        <p:blipFill rotWithShape="1">
          <a:blip r:embed="rId7">
            <a:alphaModFix/>
          </a:blip>
          <a:srcRect b="0" l="0" r="0" t="0"/>
          <a:stretch/>
        </p:blipFill>
        <p:spPr>
          <a:xfrm>
            <a:off x="548891" y="2416293"/>
            <a:ext cx="2540000" cy="1043948"/>
          </a:xfrm>
          <a:prstGeom prst="rect">
            <a:avLst/>
          </a:prstGeom>
          <a:noFill/>
          <a:ln>
            <a:noFill/>
          </a:ln>
        </p:spPr>
      </p:pic>
      <p:pic>
        <p:nvPicPr>
          <p:cNvPr id="683" name="Google Shape;683;p39"/>
          <p:cNvPicPr preferRelativeResize="0"/>
          <p:nvPr/>
        </p:nvPicPr>
        <p:blipFill rotWithShape="1">
          <a:blip r:embed="rId8">
            <a:alphaModFix/>
          </a:blip>
          <a:srcRect b="0" l="0" r="0" t="0"/>
          <a:stretch/>
        </p:blipFill>
        <p:spPr>
          <a:xfrm>
            <a:off x="1818891" y="3460241"/>
            <a:ext cx="1867776" cy="2073232"/>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8" name="Shape 688"/>
        <p:cNvGrpSpPr/>
        <p:nvPr/>
      </p:nvGrpSpPr>
      <p:grpSpPr>
        <a:xfrm>
          <a:off x="0" y="0"/>
          <a:ext cx="0" cy="0"/>
          <a:chOff x="0" y="0"/>
          <a:chExt cx="0" cy="0"/>
        </a:xfrm>
      </p:grpSpPr>
      <p:sp>
        <p:nvSpPr>
          <p:cNvPr id="689" name="Google Shape;689;p40"/>
          <p:cNvSpPr/>
          <p:nvPr/>
        </p:nvSpPr>
        <p:spPr>
          <a:xfrm flipH="1" rot="10800000">
            <a:off x="-1" y="-43544"/>
            <a:ext cx="12191999" cy="5816453"/>
          </a:xfrm>
          <a:prstGeom prst="round1Rect">
            <a:avLst>
              <a:gd fmla="val 32222" name="adj"/>
            </a:avLst>
          </a:prstGeom>
          <a:gradFill>
            <a:gsLst>
              <a:gs pos="0">
                <a:srgbClr val="54313E"/>
              </a:gs>
              <a:gs pos="50000">
                <a:srgbClr val="79475A"/>
              </a:gs>
              <a:gs pos="100000">
                <a:srgbClr val="91566B"/>
              </a:gs>
            </a:gsLst>
            <a:lin ang="8100000" scaled="0"/>
          </a:gra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90" name="Google Shape;690;p40"/>
          <p:cNvPicPr preferRelativeResize="0"/>
          <p:nvPr>
            <p:ph idx="2" type="pic"/>
          </p:nvPr>
        </p:nvPicPr>
        <p:blipFill rotWithShape="1">
          <a:blip r:embed="rId3">
            <a:alphaModFix/>
          </a:blip>
          <a:srcRect b="0" l="4175" r="4175" t="0"/>
          <a:stretch/>
        </p:blipFill>
        <p:spPr>
          <a:xfrm>
            <a:off x="0" y="-104502"/>
            <a:ext cx="8659664" cy="1791062"/>
          </a:xfrm>
          <a:prstGeom prst="rect">
            <a:avLst/>
          </a:prstGeom>
          <a:solidFill>
            <a:srgbClr val="D8D8D8">
              <a:alpha val="49803"/>
            </a:srgbClr>
          </a:solidFill>
          <a:ln>
            <a:noFill/>
          </a:ln>
        </p:spPr>
      </p:pic>
      <p:sp>
        <p:nvSpPr>
          <p:cNvPr id="691" name="Google Shape;691;p40"/>
          <p:cNvSpPr txBox="1"/>
          <p:nvPr/>
        </p:nvSpPr>
        <p:spPr>
          <a:xfrm>
            <a:off x="6307898" y="2785710"/>
            <a:ext cx="184731" cy="7694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4400">
              <a:solidFill>
                <a:schemeClr val="lt1"/>
              </a:solidFill>
              <a:latin typeface="Tajawal Medium"/>
              <a:ea typeface="Tajawal Medium"/>
              <a:cs typeface="Tajawal Medium"/>
              <a:sym typeface="Tajawal Medium"/>
            </a:endParaRPr>
          </a:p>
        </p:txBody>
      </p:sp>
      <p:pic>
        <p:nvPicPr>
          <p:cNvPr id="692" name="Google Shape;692;p40"/>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693" name="Google Shape;693;p40"/>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pic>
        <p:nvPicPr>
          <p:cNvPr id="694" name="Google Shape;694;p40"/>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
        <p:nvSpPr>
          <p:cNvPr id="695" name="Google Shape;695;p40"/>
          <p:cNvSpPr txBox="1"/>
          <p:nvPr/>
        </p:nvSpPr>
        <p:spPr>
          <a:xfrm>
            <a:off x="560348" y="1722085"/>
            <a:ext cx="10781239" cy="2342693"/>
          </a:xfrm>
          <a:prstGeom prst="rect">
            <a:avLst/>
          </a:prstGeom>
          <a:noFill/>
          <a:ln>
            <a:noFill/>
          </a:ln>
        </p:spPr>
        <p:txBody>
          <a:bodyPr anchorCtr="0" anchor="t" bIns="45700" lIns="91425" spcFirstLastPara="1" rIns="91425" wrap="square" tIns="45700">
            <a:spAutoFit/>
          </a:bodyPr>
          <a:lstStyle/>
          <a:p>
            <a:pPr indent="0" lvl="0" marL="0" marR="0" rtl="1" algn="r">
              <a:lnSpc>
                <a:spcPct val="150000"/>
              </a:lnSpc>
              <a:spcBef>
                <a:spcPts val="0"/>
              </a:spcBef>
              <a:spcAft>
                <a:spcPts val="0"/>
              </a:spcAft>
              <a:buNone/>
            </a:pPr>
            <a:r>
              <a:rPr b="1" lang="ar-EG" sz="2800">
                <a:solidFill>
                  <a:schemeClr val="lt1"/>
                </a:solidFill>
                <a:latin typeface="Arial"/>
                <a:ea typeface="Arial"/>
                <a:cs typeface="Arial"/>
                <a:sym typeface="Arial"/>
              </a:rPr>
              <a:t>الخاتمة:</a:t>
            </a:r>
            <a:endParaRPr/>
          </a:p>
          <a:p>
            <a:pPr indent="0" lvl="0" marL="0" marR="0" rtl="1" algn="just">
              <a:lnSpc>
                <a:spcPct val="150000"/>
              </a:lnSpc>
              <a:spcBef>
                <a:spcPts val="0"/>
              </a:spcBef>
              <a:spcAft>
                <a:spcPts val="0"/>
              </a:spcAft>
              <a:buNone/>
            </a:pPr>
            <a:r>
              <a:rPr lang="ar-EG" sz="2400">
                <a:solidFill>
                  <a:schemeClr val="lt1"/>
                </a:solidFill>
                <a:latin typeface="Arial"/>
                <a:ea typeface="Arial"/>
                <a:cs typeface="Arial"/>
                <a:sym typeface="Arial"/>
              </a:rPr>
              <a:t>خلال هذه المحاضرة تعرفنا على بعض العناصر الهامة في الفوتوشوب مثل التعامل مع الطبقات Layers وكذلك أدوات القص والاختيار في Selection tools و كذلك التعامل مع الكتابة وتنسيقها من خلال أدوات الكتابة المختلفة.</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9" name="Shape 699"/>
        <p:cNvGrpSpPr/>
        <p:nvPr/>
      </p:nvGrpSpPr>
      <p:grpSpPr>
        <a:xfrm>
          <a:off x="0" y="0"/>
          <a:ext cx="0" cy="0"/>
          <a:chOff x="0" y="0"/>
          <a:chExt cx="0" cy="0"/>
        </a:xfrm>
      </p:grpSpPr>
      <p:pic>
        <p:nvPicPr>
          <p:cNvPr id="700" name="Google Shape;700;p41"/>
          <p:cNvPicPr preferRelativeResize="0"/>
          <p:nvPr/>
        </p:nvPicPr>
        <p:blipFill rotWithShape="1">
          <a:blip r:embed="rId3">
            <a:alphaModFix/>
          </a:blip>
          <a:srcRect b="0" l="0" r="0" t="0"/>
          <a:stretch/>
        </p:blipFill>
        <p:spPr>
          <a:xfrm>
            <a:off x="0" y="7112"/>
            <a:ext cx="12192000" cy="6843776"/>
          </a:xfrm>
          <a:prstGeom prst="rect">
            <a:avLst/>
          </a:prstGeom>
          <a:noFill/>
          <a:ln>
            <a:noFill/>
          </a:ln>
        </p:spPr>
      </p:pic>
      <p:sp>
        <p:nvSpPr>
          <p:cNvPr id="701" name="Google Shape;701;p41"/>
          <p:cNvSpPr/>
          <p:nvPr/>
        </p:nvSpPr>
        <p:spPr>
          <a:xfrm flipH="1">
            <a:off x="6512645" y="3153102"/>
            <a:ext cx="5679355" cy="3704899"/>
          </a:xfrm>
          <a:prstGeom prst="rtTriangle">
            <a:avLst/>
          </a:prstGeom>
          <a:solidFill>
            <a:srgbClr val="669BBC">
              <a:alpha val="76862"/>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02" name="Google Shape;702;p41"/>
          <p:cNvSpPr txBox="1"/>
          <p:nvPr/>
        </p:nvSpPr>
        <p:spPr>
          <a:xfrm>
            <a:off x="582006" y="5707075"/>
            <a:ext cx="452456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5400">
                <a:solidFill>
                  <a:schemeClr val="lt1"/>
                </a:solidFill>
                <a:latin typeface="Tajawal Medium"/>
                <a:ea typeface="Tajawal Medium"/>
                <a:cs typeface="Tajawal Medium"/>
                <a:sym typeface="Tajawal Medium"/>
              </a:rPr>
              <a:t>Thank You</a:t>
            </a:r>
            <a:endParaRPr/>
          </a:p>
        </p:txBody>
      </p:sp>
      <p:pic>
        <p:nvPicPr>
          <p:cNvPr id="703" name="Google Shape;703;p41"/>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704" name="Google Shape;704;p41"/>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pic>
        <p:nvPicPr>
          <p:cNvPr id="705" name="Google Shape;705;p41"/>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706" name="Google Shape;706;p41"/>
          <p:cNvPicPr preferRelativeResize="0"/>
          <p:nvPr/>
        </p:nvPicPr>
        <p:blipFill rotWithShape="1">
          <a:blip r:embed="rId6">
            <a:alphaModFix/>
          </a:blip>
          <a:srcRect b="0" l="0" r="0" t="0"/>
          <a:stretch/>
        </p:blipFill>
        <p:spPr>
          <a:xfrm>
            <a:off x="367466" y="542565"/>
            <a:ext cx="2758843" cy="75309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