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E7B81-DF2E-6F86-4F6F-26599251D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AF5AC3-1072-B98C-0423-6D60C84D1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C7674-71DA-415F-9DE2-CF8B9C4BD1AA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BDFFA0-CF42-7D85-266D-4C07C416F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0A36FD-83EC-4B0D-053A-1363BD8E9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8B49-39E2-4CBD-BBF8-5284D9E3B6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513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88F0EB-868C-4A63-B662-046245CAF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C2A74-8595-6C2E-AAA9-2C0CEBF82E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16528-352A-E732-53A9-B0458A52F8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3C7674-71DA-415F-9DE2-CF8B9C4BD1AA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A6E117-8BDC-E350-77AE-3E88AFC45D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60D6B-885D-6B1A-0BBE-01BB3B943D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8E8B49-39E2-4CBD-BBF8-5284D9E3B6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738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9A600A-5F37-3761-082A-64A39D980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89D8DA-E89A-49CD-AE43-5BD5908AB9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987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6B18AB-2D7D-EEF9-649E-C8AA9D6D7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9BE2F8-B266-499F-3D5F-FBC159FA61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905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3029FC-898B-4013-E47A-F81D4AF00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59E2EA-41E8-81DA-CDE1-18BF68DB9D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008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6F3FBA-CB1F-755D-FB96-E46920B31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BDF69F-6F12-121C-2CFD-30C55FE33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89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1AAF54-2C39-ED5D-AA3A-0E36A64AF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E13BAD-8895-F345-EEB9-DC112F1AC2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7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F3E9FE-DC2F-AC96-EEE5-2A060D762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50AB6F-9B26-9C90-415E-837AE6EF40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55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74012D-0CDF-AC04-B7C6-551AB64DD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AAE325-70CA-59A3-B572-C74A0AB3E9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0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89C12-1F71-000A-B295-4B1684B80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B12DC-276A-2B10-F35B-F8C4F0D8F0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82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F0E408-85CB-2AC6-B7F8-394669C9E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7E27E1-33D7-B1BD-BE66-15C1D84A40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56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859CE7-8058-0BF5-BFF9-1AD055DD7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094E8E-803D-B15A-B70A-4E8D1878CA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90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F86232-8D14-2C35-7D8A-84370877D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8E19FE-0683-6C90-D176-39B4984DE0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3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7E4566-89AA-4F5C-6626-BAD5269EA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E1547-BB57-35DF-6C7A-BEBAB53CE3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63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3AE700-8596-9718-8898-2BB86A7FF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60C0D1-E5E5-C052-B23A-7D70D335DA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6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20534B-5055-80DB-7867-3FDFB1FE0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4160B0-09CD-24AE-4CE4-B9DBF0AF87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5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8947E9-2DF6-2E93-3ECE-DEF1B282E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E73B2-0F50-04B9-0202-A3B25B8464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8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229CAF-62CD-DFD0-8133-D824CEA29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792400-39D3-585C-0837-9715F875D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15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D96F1-E4FF-9A2B-1277-4B00BAF4D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366D75-2E6C-4F46-4600-EA6462EA35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7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3DB24-D87C-AE48-C0DF-25A3D6FCD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22DD7-6E19-B38B-EC5E-84B1A23C45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39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A0BE2-53F1-643C-9845-7A544AE05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78079-26D4-319E-3691-5F6225431E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31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6854FC-0447-5C8F-46B2-D3351474C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42DF07-F662-C828-C612-EB387E5933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3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B3845F-6E08-ED23-235A-A9AF38890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43B23C-347B-8F96-DE8B-1BF0614600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0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003878-EF14-3CFB-52D3-388784DDC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374509-2A34-7DA2-7132-5E95EF6D2F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66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F12895-995F-7B5D-9654-6868C6E91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B76BA-339C-B64F-18B3-5CB2711968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20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39EFCB-6AB6-4B59-BF98-1DEE5D71E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A40AA-0FCE-B9F6-77F4-DF710125CA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A36F41-036A-1DA1-EF02-360CA530A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BB6CF-8A8B-37BC-162F-77C32EEA02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32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8907A5-3DD0-4071-E494-D7FCDE90F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A88669-2849-C843-7B8D-A27599F712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5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538336-FE39-11A5-F2AD-1924B5990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B36F2-804C-05C6-3D73-88979CEF0B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63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734AEF-5F8E-67C5-B149-D125B98B8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ADAA74-ECF7-5CB9-CCB7-6687E19F36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36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A6A8F1-4DB8-4352-15E7-50FFDF8FB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31BA9-9404-CC34-A81D-8507B49AAB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EA8F53-F415-2A42-DEDB-A0AA482F0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08D3E6-6C67-DD07-6BD7-92505C5AE4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0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410E6F-DF28-00B5-9688-9E5E30D2F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3C8A07-E926-2366-73E6-971A258B08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91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D627CE-F6BC-244C-C4F6-2D1785134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F87E9F-DB9A-1059-7CF9-FE7D926E0A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10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C2146E-18BE-CA69-FBD0-E2FEA7F19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D8347-C2DD-153A-EDEA-B5E0E2DBCE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2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DBCBE-966F-8261-607D-6183E9A5A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D96A4-B72E-EA55-4AEA-174222A1B9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52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06789C-EC16-0094-EBFC-FCB6C1ECC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D560A-E101-E0DF-5E95-B9D6C67E2D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35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B0DE63-8779-B67E-BFD1-F6B444CED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63D4F8-DA49-1C74-FB90-74E0486534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36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C0EB31-9816-BB44-DE1E-D29718CB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26DC60-87E4-0988-D7A6-528639F12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13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616F37-669C-3DEF-64D8-B0F1CEDB4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A8FCEB-6370-9D4C-DB00-1BA7DB6697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6893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6332B6-17BF-91AB-DE25-7950467E9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239AFE-6F43-6320-72DB-BBE6830A4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46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9D744-FA89-8E6C-80F9-A96B99ACF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43E92-4F7F-FAD5-9271-E3D6E9ECE2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3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E44C73-B5B2-5BB2-24C1-BCE4FF126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E7642E-E0E1-6A6F-CB27-1B4D479598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81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785FC7-AF0C-79F3-F2C3-573463B73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E5BADC-4D9E-CE28-479E-7B4816D81C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8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2906AD-FD20-6D22-778F-A14A43542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48E17E-CB59-CD9F-E9EE-47320BA2C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42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9E48E2-A91D-F827-9324-4286D9C8E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FE29-4BD3-04C3-BB24-5AAAC192C8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50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5BBD12-7E86-5A0F-CDCE-51C6517CC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D3A5F8-9BCD-9478-B75F-B4688B70DD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6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20AA08-F621-B76D-4C3E-25F96DFD8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8B0B6A-96DC-CAF8-A3AA-465681BC19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3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6A01F1-E3D7-DB8E-B23D-9CF597274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0525B5-E9C9-5E00-8769-D8392B1C43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84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75A02C-6555-5654-A3D2-75A75E949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CD797C-B463-CDB6-9A05-00745C5541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20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322A45-000E-47FD-7BD0-7A4DC2A5B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C20154-D794-F525-9649-BDDC1036A2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98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D797E0-DA8C-6E6B-00D2-7ECC4E6E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7BEF0C-58AF-3011-7DAB-51642310E1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7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DAB06-E35C-32AD-1B9E-C3CDD7DE1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761D57-5BA7-DFAF-261D-88BC88B1D2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5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E347D5-ED92-97DD-2DE4-2CDB87086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B8B02-5F8A-D9A2-530D-8280287A1A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07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0DA6FB-7597-49FD-3AB6-46CAE6461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E70C2-4A9E-35E7-831A-826BBBD50A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8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AA72CB-23D3-02AC-2B85-AE4E30E9C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3B9FBC-3ECD-EAF1-28BE-759DEC858E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22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394317-F925-EABF-5E5D-46BFC34CB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93A3E-FF6E-2FB2-B2DE-830368490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6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47D9B-C758-B381-5A03-756519035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D1DA54-C076-097F-43AC-95291081DD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94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542BDB-4799-44FC-AEFD-C0BCD4800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2EA44-1E05-AC7D-FACB-E30E176ED0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9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162B74-5CB8-30BD-6E09-D310E5D49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DE68D-4A36-E4FE-A5BE-F506CA7F4C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64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5CD3E9-784D-37AB-BBD8-4A8A32905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56249-70A5-6F2F-5174-FCD19F819B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47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2026-02-04T23:18:17Z</dcterms:created>
  <dcterms:modified xsi:type="dcterms:W3CDTF">2026-02-04T23:18:17Z</dcterms:modified>
</cp:coreProperties>
</file>