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67815-C2D7-6B78-4648-A5C8DFD83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7D7BC1-37AE-C644-7B22-3C7CB713E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35C66-6E54-43E6-9A29-24782078751D}" type="datetimeFigureOut">
              <a:rPr lang="en-US" smtClean="0"/>
              <a:t>7/13/2025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2FBDA5-B657-F516-BEC5-2A2C774DE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F97E6B-F2CA-CC07-97AB-8C3A401D6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0146F-0C29-4D2C-BA46-B7CEF9C0C7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611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221C42-02CC-8EC0-EBAB-022DED716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C63961-354B-FF4B-6BE9-88C489DDAE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DC18B7-A15D-23FB-351B-7B64C325DB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35C66-6E54-43E6-9A29-24782078751D}" type="datetimeFigureOut">
              <a:rPr lang="en-US" smtClean="0"/>
              <a:t>7/13/2025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731A5D-AFE3-D7B4-D6B4-F5C1813A62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76346A-ADC6-0A37-819C-76D6DDE018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0146F-0C29-4D2C-BA46-B7CEF9C0C7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551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436BAD-D91C-A966-C891-2B05D1D9D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F41A59-023A-FE97-ED86-0D943B1EB4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6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082"/>
    </mc:Choice>
    <mc:Fallback xmlns="">
      <p:transition spd="slow" advTm="13408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690BF4-243D-7ADE-678D-0E6D1B938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2F93A6-D6FC-74FC-FAB7-6836A06D30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25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A98EBF-1CEC-E7C3-9F64-867474808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CF82F0-3165-8915-B3F4-E2643BC5AC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614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0D4BB1-090F-FC44-A484-B3DDC32E1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091B04-1E7C-35FF-B976-162AFF98DC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620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DBAB9F-B274-82D6-2231-522D8E61D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BE49D5-F430-F50E-DA04-F3F6D9A846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79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BF8DB3-3B9F-7D43-B86F-DE276225C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B765A6-C761-2CEA-7B4D-E35BF5CDD4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5571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0B60D8-B087-DCBC-A3BB-E014C7900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19EDCA-7626-1FAD-5B35-9D6487FFB5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239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B55489-855C-9200-1DE3-511D9381C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8F5FC4-DFDE-C5CF-A24A-178E15F5FD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44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2614B3-A616-19F3-74C2-3C8C27E9E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546DFE-801E-722E-AC51-1DF76C975E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393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787919-AF83-36A7-C87D-A9D363966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63574C-D677-0A7D-1A65-7E8EA85428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864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82EB71-3BDB-C6F8-689E-915F0103F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B1D236-0240-32D3-6AD2-182C132DCF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3150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017B86-0165-ED5E-9061-34CFAF0B4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644B87-B024-68E0-683D-E21074CECD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2896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3780BE-7904-DE2C-42CB-B883A8E2A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42EC45-E096-0978-5D10-5429C34398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831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650CE3-70F6-863F-A848-ADFEAFAC5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653E80-1B12-53A5-5AF5-6E99C3CD3D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24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F92662-0E02-CDCD-E145-BCFC6EC1D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FB6E39-A753-17F5-920D-0D25C31A67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4192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EF92D3-AEB7-C2AD-F8C8-C2A5E4941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02F339-36D0-DA13-4416-DCAE1603A8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922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CDA6A8-AC95-0803-3940-C0C8F2DC8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5A8B5F-99B1-6E36-BECF-60272710E3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8394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EDAC22-5CBD-DE72-3A85-B8645A00B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A4065C-5A97-A5B3-612A-D631E90042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8907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B25130-C91E-84B2-BA31-C4E18A724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4662DF-480E-AA81-DC44-E23B1C5B95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477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B9EF7C-E519-C8C0-E393-FE5C39EC4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367F01-7142-C078-907F-EB58C7E538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3812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ED32FE-87C6-03F2-239C-EAF4A7B59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4656F1-3319-E6C0-EE04-C684025F5A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15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2EF45D-387C-8CDE-AB2B-F84039F8B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99B5A0-3245-3A79-2650-FCBB7E54C5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1478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89BB9F-C6F2-1253-FB13-BCF56233A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B513D6-7030-5FA1-1342-E31C7A57EA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4930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092C15-67BA-7B65-AC87-93629C471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98FC22-D77D-0BE3-05D2-5FDB1E2291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6113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2165B6-92D8-9F34-DC3B-D66B7D53D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675503-7BC9-C219-CDF0-C9C6A51272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6892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AC400C-A0EB-A645-88D7-E9A183AFF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1A0BC3-351D-CBB5-BD85-7F138EE9F2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7127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316ABB-5E78-3F6D-C686-E11FC46B6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8A85AC-E14B-24B8-F23E-0E6989307E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8218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E41F41-D9AE-88DA-AF90-F000F2CEC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BB2793-D3A6-87E5-1CCA-D79A35AD86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2445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457ED3-313A-6565-480C-F589BE718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ED67C1-0C7F-4055-A31E-B16D59031B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4445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51C9EF-5EFB-FEA7-26BD-3F6142F72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4D424C-CBD1-8461-17AC-BA5EB7EA2F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3573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B71A81-6E9F-B047-A17F-267536A7C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3C70DE-9FAA-D972-F35E-961A5D4D56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2042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C7592D-F7AC-54E1-40B0-3F6BB5EC4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C048C9-DDD9-4FBE-FCF7-6087753CF3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0535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712047-B116-B744-422A-762A36678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B1C1DB-6214-1372-5BF7-3F118C4887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1416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272B1A-6849-3791-8553-43A63C42B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2A2A0C-AD6B-96EF-B928-0AB48357F2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173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40868D-BBAF-C757-9972-18222E511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7E85BC-6FBD-D13E-6895-5A413E6B23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1672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EE4E4A-03F0-BAF2-DF75-885FBAC9E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69BA3E-5109-6704-E829-B98F39150B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2934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CA0FCE-B3EE-298A-31B8-89F9A5356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E41296-61C0-7A54-8692-AFFD28EDC4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6028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342CE3-3AA6-AC23-46EF-554CF349E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206684-D242-E524-46B3-81FB0C8E2D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3253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24D4CE-98D6-6645-A1F2-75EE69744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4E66B4-453B-4AC1-5EB7-70655BB185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0747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BBA834-2699-C788-10BF-77424BC69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E439CF-6D8B-EF39-40C5-DA86050499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2152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0166FE-5F00-B1C7-1BDD-D5E06BC54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FB235C-0041-77B3-A39A-7FAE436222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3933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C24B6D-9AB3-9B66-C6A0-6DB2F731C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B93F9F-23EB-E6D9-FDAA-D8D5E38676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8471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FF294D-E43A-AA3D-B207-3E7A08F78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C43B80-5A13-47F1-0EFA-B28B680A9B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02667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C47813-5127-5876-E514-845268FC9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2110AB-D756-9810-E7E6-EA033B9AE8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36139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501ADC-F228-8DF4-1678-81032D5366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EE953F-F4E4-1D6A-F076-55B4E0CB69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43491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2CF878-3EB0-2D86-D371-CCF57EB88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59A2F0-4BD6-9D14-E194-A192FF79C1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52291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67C917-27AB-9252-8460-CB2B76F5F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60C210-B55D-4AB8-4752-287522300E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85970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A84705-2455-A70E-2EE1-FC5A984D1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F5AEBA-5A2C-D4D9-2B42-9B0078AEBC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37158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00DAF7-6E81-9F3C-9B99-AC1E66E73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2B4625-4BB1-59D5-6665-0DF01F0F2C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55355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485091-2B3E-88E7-090A-04CDC87F5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56054A-03C8-3472-7F09-C12139F8C8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55044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3EBB8A-64A2-8817-2D5B-FBDFC432D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2A2801-23BC-998F-A612-92C747853D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08594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A9FFE3-6297-4308-BD76-512FCB58C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B9055A-7682-C169-080E-B09D67853F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30231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FE947C-B065-CE4E-2E0B-6E064934B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70EE8D-BCAC-CDF8-DE8D-918DFF8FCE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06557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58E268-8E97-6DE1-9382-FBA3AC950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F29710-EE0E-0722-CFD8-34EB929766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87225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FF66A3-571E-C4B3-6EEB-AFECD18D8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2473F5-3A8E-410B-8D58-1C268CFE54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89539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191E19-3E7D-AB58-51D0-E128AB5FF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B6DFBC-8F74-3938-DD6D-1493C21AC6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97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52"/>
    </mc:Choice>
    <mc:Fallback xmlns="">
      <p:transition spd="slow" advTm="1185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AF4805-BB70-4021-AD60-7878AD1AC131}"/>
</file>

<file path=customXml/itemProps2.xml><?xml version="1.0" encoding="utf-8"?>
<ds:datastoreItem xmlns:ds="http://schemas.openxmlformats.org/officeDocument/2006/customXml" ds:itemID="{1B1BC421-3B3D-4C12-900A-DA21D4249CE3}"/>
</file>

<file path=customXml/itemProps3.xml><?xml version="1.0" encoding="utf-8"?>
<ds:datastoreItem xmlns:ds="http://schemas.openxmlformats.org/officeDocument/2006/customXml" ds:itemID="{C4C1EE1B-F314-4179-BAA1-CC4B39958187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2025-07-13T10:10:06Z</dcterms:created>
  <dcterms:modified xsi:type="dcterms:W3CDTF">2025-07-13T10:10:06Z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