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EE3B1-B099-9781-D78E-6963E769F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369E3-7CCB-4DE3-205D-023A30660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14F27-EEDE-4811-9904-EDE1208736D0}" type="datetimeFigureOut">
              <a:rPr lang="en-US" smtClean="0"/>
              <a:t>7/22/2024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BC5262-864B-C150-3888-7F66A45CD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D9F72D-25F1-4495-CBA8-53A8A5B6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7E26-1BC2-4523-8452-436BCE793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81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D5E2C4-19D4-77F5-A041-303DE808F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4DB0F2-4252-76D1-96FF-664BE0089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4DFF9-C124-1C91-BDC3-0BB04A318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114F27-EEDE-4811-9904-EDE1208736D0}" type="datetimeFigureOut">
              <a:rPr lang="en-US" smtClean="0"/>
              <a:t>7/22/2024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56C26-1425-B308-691D-99491478E3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2DA-E315-97FD-0A9A-C16D597221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8D7E26-1BC2-4523-8452-436BCE7930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42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02BD82-0C4E-C026-0A46-4CF8DC86E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BFA171-7FE7-EAB7-7A34-7FC559088E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67007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CA87B-C18E-EDA0-F2AC-CE7D062AD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AF524-60C3-6204-9E94-8AC264D4BE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44595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1EFA2F-227E-5B75-789B-8FBDBDA08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BA7F59-5222-C06C-E0AF-35717FF990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936017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32582B-84C3-F9A6-A4B7-C162AFFCC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98B79-CE45-6852-E4CF-AF8C0B82DA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98484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7266F3-ABA8-74DE-D10B-DE4BECC85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Basics of Counting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8067A-2B0C-032F-55F7-38153BDDAE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263268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C8C0EF-3D32-A4DB-525C-16E7E46DA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B30B5-F805-0FBD-1C9B-19FD26BAA0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98827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675A3A-0D10-20F9-4918-1045D3529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72C7A-FD04-E365-69BE-936036DB68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68874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5F3B3D-E305-4D2F-2339-9163B5B38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68532A-7D96-F35F-7D18-D8C1A762DC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611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5E562-D431-41A5-7A1C-43CC02437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69992-4080-D7BF-4BAE-6A8C352B9E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06673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FFCBD-3EDD-5862-4BF7-537765CFB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Product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7C23E-877D-1210-A3A7-0AFC607856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7155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6CD730-AC12-4F9A-FBEE-157C689DB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05440-B3EA-B47D-30AD-182084892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109350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43154E-7FBF-7403-9E5A-5337772C6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411A83-19BB-6A50-6CED-CE15F41074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162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983748-DAB0-DE28-0F65-51638BAF7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F8F09-0834-1E88-3B3D-AB7EE60FA0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9004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D6FC4C-D0F5-8159-6D93-A9C21FE7E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 The Sum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6D9030-0793-C310-713C-E55CE3B233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51847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0F8344-2F04-A58A-0C0D-1C304668C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the Sum and Product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0DFBDF-1C13-2C95-0C6E-FE9E8FA43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182620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074CB2-BC84-7238-4F95-5647524B1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Sum Rule</a:t>
            </a:r>
            <a:r>
              <a:rPr lang="ar-EG" sz="4000"/>
              <a:t> </a:t>
            </a:r>
            <a:r>
              <a:rPr lang="en-US" sz="4000"/>
              <a:t> vs The Product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506DBA-7EDB-A1A3-1AAE-6D807B576E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29888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D53AD0-B5EA-C1F9-7FAA-979483166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the Sum and Product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B9A614-C926-01E4-FDCE-39FBC5B36F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7568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49A78-1CBA-F43A-B780-4AC7A53A1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D8D74-9C12-F1BA-092F-E4F9974359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4380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024440-50E9-3B52-A7E8-B4B002ADD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7D0DC-C403-6B8A-8846-A6AAB9740B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34131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EA076-909A-B31A-F2AB-3E349D43F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041E36-EDC0-C077-A03B-AA248C2C5F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069595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9D6EEE-3CDF-8494-B41D-C2E3D2DE5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F6D45-D7FB-8988-DFF6-1E11DEEB55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452338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B74CA3-AFDB-4844-E3C7-4F94BDE4D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8A61C-34EB-CE95-CFE9-E8AE6E3F55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16094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ACE61-3782-444B-0EB1-E01A1BAA5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C77F6C-9BC6-69BF-64C7-449DE9D253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643798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067A4-F721-C276-A570-822EF867C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A16A29-63D2-A615-35FC-7862CB167D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736852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01F7C3-BFF2-5262-3DD7-6458985A6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Subtraction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64EAA-0AEF-1970-FE5D-11350F993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22295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1B7E80-23D6-5712-48C1-E448510AA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1E4FD-0A0C-B4D1-164A-7BD5FC380E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0570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620428-4A47-5921-C71E-E5F72B74A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52B6FF-43C1-6DE0-EA46-A8F7D66A71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50011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473BD9-6C9B-8FA3-FB1F-886E7E523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Division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2CB9E-2D23-9AAC-0E80-44ACB69E5F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707865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1AB84F-49D9-8996-E648-979F71FF4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Division Rule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BBEEF-B914-CE94-4FDB-804E2BEED3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820120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FCFD10-9D4B-5F3E-88EB-6DDA8E58A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 Diagrams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AC655-00AE-193F-652A-E5A6023D64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20842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2C2E25-E208-E44E-AFD8-C24645A54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Pigeonhole Principle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4E35D-C6E0-7E9E-9409-CD9CDB8724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384690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D64B8C-7130-8258-2C83-4C69C1E65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Pigeonhole Principle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872C6D-2C16-B11E-C13F-CA5BE0B269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3998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D18B4E-8EA1-5A1D-271F-74391EF87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Pigeonhole Principle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E6EDD5-6E6A-D7E3-C49B-8A8ABC553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45922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5ECCC7-7F34-BAD3-A849-AD13D35C6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BF136-17EC-2758-DC60-78730429FA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17180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ED86C8-9216-D3D3-EC3F-763D4EDD7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Generalized Pigeonhole Principle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256A87-AF63-3D29-2D6C-B5487FC72D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3027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211F12-2583-D209-E14A-1DA19B352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 and Combinations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703AE8-EC77-3E7E-49AA-294BB5AB49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6832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45660D-6E6C-8B65-50B9-D2FA66324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518F7-833B-E0BB-E6CA-30BDC8BFF2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00104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2E598-D574-DA51-82A8-E14BA00C0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9983D-F7B2-3860-4CEA-A4600294E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8569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7D9A9-D2D0-ECF8-D6DB-BF58540EE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D5A45-2760-5BA1-DD20-DFA6C506EE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007711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E9FB9C-5A20-5F3D-2C75-FA1F7B698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0540A8-DC9C-2E28-2266-E6DCB388A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43943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E02BB1-4D84-7DF7-D25E-68135EE53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 (</a:t>
            </a:r>
            <a:r>
              <a:rPr lang="en-US" i="1"/>
              <a:t>continued</a:t>
            </a:r>
            <a:r>
              <a:rPr lang="en-US"/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EC107B-41F9-3F42-95D2-7594FDBDC1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37625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3A2C48-BA84-AD03-B21D-94FD2955A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 (</a:t>
            </a:r>
            <a:r>
              <a:rPr lang="en-US" i="1"/>
              <a:t>continued</a:t>
            </a:r>
            <a:r>
              <a:rPr lang="en-US"/>
              <a:t>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09715D-BC3F-D212-60EF-14F24B926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473139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84E857-F047-5CAE-8CFC-0B6951DF1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39830-6064-ABAE-AD10-504DE828F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934716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2F347-53FC-21A4-CE49-9C2FC7724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492DD-39B3-BFB8-AB92-3C574E6B90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906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4218F3-5CA4-EE3A-AA8E-BBCDFFA16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8BC1BC-A009-7510-7D00-DA4AB5B923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120430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E5E45D-91E7-955E-9DE2-E496198D5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6C381-2464-9589-939A-04FF68E13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4782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C72268-92C1-B0F6-DE2F-FD4790C68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6CC56B-8A1D-A231-177A-FB1D583E2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1274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D25330-4A6D-AFF0-DBD2-DFE6E1BF9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 with Repetition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9EC9F2-6155-C52F-4E42-4AF7A66DD1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338894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57AD0A-D7E5-66F2-1BAC-68F6D8431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 with Repetition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1AD03C-EA58-AC07-A7D1-D0E1AA3434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60912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EC562-9E9E-F622-622E-88E9A3383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 with Repetition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DA490B-E9AD-268A-02D9-2E50FC5E8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34799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92976-3D92-B53F-1A67-2A2110BC8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Summarizing the Formulas for Counting Permutations and Combinations with and without Repetition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80FA41-82C9-2F93-9921-21A9CC90C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970209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28004-2731-8B9D-9881-0F46396D1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810DF-F2A5-05C5-F0E3-1761B7336A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9993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D8C5EA-9F22-E166-27B1-60C82DDFF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3120BE-C7BE-5958-B8DD-63139DA737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63094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AE1D8E-81E1-DC1B-FFE4-957EF678E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002B67-E130-5C20-80BC-9B1175048B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941213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BE25B2-8DCC-4FFE-5F22-19C591B8A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2A105-D30A-26BE-EE14-BD2E396874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095100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83BB87-966A-E1FC-2AD6-A20FCD547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3E2E13-0FB2-5A53-4446-7D676D558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845839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757609-D54D-AFD3-4B1A-C3D214244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03885D-0904-F275-7FCA-193F952788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184717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5BC499-4D59-D8F9-8E9F-F0A490FDD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0C67D-AA9A-9F1F-57C6-95D68AB7EF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670681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5CBD3D-5A6A-0F0F-D597-28D46ADF9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20DBD5-CB6A-472B-863C-A7BA88DFBB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85271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4BA46F-4031-328A-7964-100CAD5EA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47B148-8751-ABC7-9347-B702FA7FC0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306796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C5D97B-3AD6-D05A-2D73-E12FAFD60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E3322-C2CB-877A-54CB-C41F8D2293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899575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8B7DEE-B0C2-264B-4C22-5E2D874B6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Summary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E2F8D-E028-A177-E827-F1E27D405A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72009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A4FC44-469F-E0BF-5703-6E178AD7C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4DF061-E57D-089A-35ED-3BFDAA1B62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3011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Widescreen</PresentationFormat>
  <Paragraphs>58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The Basics of Counting</vt:lpstr>
      <vt:lpstr>Motivation</vt:lpstr>
      <vt:lpstr>Basic Counting Principles: The Product Rule</vt:lpstr>
      <vt:lpstr>Basic Counting Principles: The Product Rule</vt:lpstr>
      <vt:lpstr>Basic Counting Principles: The Product Rule</vt:lpstr>
      <vt:lpstr>The Product Rule</vt:lpstr>
      <vt:lpstr>Telephone Numbering Plan</vt:lpstr>
      <vt:lpstr>Telephone Numbering Plan</vt:lpstr>
      <vt:lpstr>Telephone Numbering Plan</vt:lpstr>
      <vt:lpstr>Basic Counting Principles:  The Sum Rule</vt:lpstr>
      <vt:lpstr>Combining the Sum and Product Rule</vt:lpstr>
      <vt:lpstr>The Sum Rule  vs The Product Rule</vt:lpstr>
      <vt:lpstr>Combining the Sum and Product Rule</vt:lpstr>
      <vt:lpstr>Internet Addresses</vt:lpstr>
      <vt:lpstr>Internet Addresses</vt:lpstr>
      <vt:lpstr>Internet Addresses</vt:lpstr>
      <vt:lpstr>Internet Addresses</vt:lpstr>
      <vt:lpstr>Internet Addresses</vt:lpstr>
      <vt:lpstr>Quiz</vt:lpstr>
      <vt:lpstr>Quiz</vt:lpstr>
      <vt:lpstr>Basic Counting Principles: Subtraction Rule</vt:lpstr>
      <vt:lpstr>Quiz</vt:lpstr>
      <vt:lpstr>Quiz</vt:lpstr>
      <vt:lpstr>Basic Counting Principles: Division Rule</vt:lpstr>
      <vt:lpstr>Basic Counting Principles: Division Rule</vt:lpstr>
      <vt:lpstr>Tree Diagrams</vt:lpstr>
      <vt:lpstr>The Pigeonhole Principle</vt:lpstr>
      <vt:lpstr>The Pigeonhole Principle</vt:lpstr>
      <vt:lpstr>Pigeonhole Principle</vt:lpstr>
      <vt:lpstr>Quiz</vt:lpstr>
      <vt:lpstr>The Generalized Pigeonhole Principle</vt:lpstr>
      <vt:lpstr>Permutations and Combinations</vt:lpstr>
      <vt:lpstr>Permutations</vt:lpstr>
      <vt:lpstr>Permutations</vt:lpstr>
      <vt:lpstr>Permutations</vt:lpstr>
      <vt:lpstr>Solving Counting Problems by Counting Permutations</vt:lpstr>
      <vt:lpstr>Solving Counting Problems by Counting Permutations (continued)</vt:lpstr>
      <vt:lpstr>Solving Counting Problems by Counting Permutations (continued)</vt:lpstr>
      <vt:lpstr>Combinations</vt:lpstr>
      <vt:lpstr>Combinations</vt:lpstr>
      <vt:lpstr>Combinations</vt:lpstr>
      <vt:lpstr>Combinations</vt:lpstr>
      <vt:lpstr>Quiz</vt:lpstr>
      <vt:lpstr>Permutations with Repetition</vt:lpstr>
      <vt:lpstr>Combinations with Repetition</vt:lpstr>
      <vt:lpstr>Combinations with Repetition</vt:lpstr>
      <vt:lpstr>Summarizing the Formulas for Counting Permutations and Combinations with and without Repetition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Lecture 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2024-07-22T14:41:19Z</dcterms:created>
  <dcterms:modified xsi:type="dcterms:W3CDTF">2024-07-22T14:41:19Z</dcterms:modified>
</cp:coreProperties>
</file>