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5" d="100"/>
          <a:sy n="75" d="100"/>
        </p:scale>
        <p:origin x="874" y="1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viewProps" Target="viewProps.xml"/><Relationship Id="rId68" Type="http://schemas.openxmlformats.org/officeDocument/2006/relationships/customXml" Target="../customXml/item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customXml" Target="../customXml/item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customXml" Target="../customXml/item2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499AC9-5241-0B1C-7C58-44EF76A444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ED2BD55-0108-7E0D-FC5E-82A8B11E0C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635AE-3A63-453D-A0AA-76AFFE14545F}" type="datetimeFigureOut">
              <a:rPr lang="en-US" smtClean="0"/>
              <a:t>6/19/2025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8BE7E7E-944C-9DA1-98F0-B36BECA4BC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37BE6DC-5575-FFE2-ADC9-85E1C94636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9A455-1432-41B7-950C-CAB18CC166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53644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E22301D-6223-7273-09C1-72D1962348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61F4014-1784-E422-9072-8BFA0DA461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BAE2C4-C7EC-446D-179C-A5010FDC856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44635AE-3A63-453D-A0AA-76AFFE14545F}" type="datetimeFigureOut">
              <a:rPr lang="en-US" smtClean="0"/>
              <a:t>6/19/2025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3F5C5B-A337-71BF-D11E-27D67DB30E3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4A337C-FFBE-7CC6-8D4E-C3196A61E8E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C19A455-1432-41B7-950C-CAB18CC166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90869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3B63F18-17FA-5D3A-BA09-6D1218C2C5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DEB1460-380F-7394-2310-1DBC81DD02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53999"/>
            <a:ext cx="12907400" cy="726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23881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C3E75AB-3713-05BC-2F5E-E256E7F5ED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F0E204B-321C-FA6A-3624-61851125226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3152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258"/>
    </mc:Choice>
    <mc:Fallback xmlns="">
      <p:transition spd="slow" advTm="7258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49E981B-3E78-0679-0567-07DAEA5E50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E995E0D-939F-137F-012B-011F8D1A5D5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7697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1931"/>
    </mc:Choice>
    <mc:Fallback xmlns="">
      <p:transition spd="slow" advTm="51931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9695BB1-95C9-A02F-0F93-E828E1E729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EBABC85-9B70-9C30-8DC7-83DD1FA6146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9365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226"/>
    </mc:Choice>
    <mc:Fallback xmlns="">
      <p:transition spd="slow" advTm="38226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6CB0AA3-B022-E9AF-AB6D-2A1BAC0C20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BEDC58F-FC41-9813-1904-AF35875DBB1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4155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2230"/>
    </mc:Choice>
    <mc:Fallback xmlns="">
      <p:transition spd="slow" advTm="8223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F4D79B5-FDEA-9F98-32BA-3A62926E1F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5ADCA96-92E2-60CC-E0CC-5A21113EE48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2896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2871"/>
    </mc:Choice>
    <mc:Fallback xmlns="">
      <p:transition spd="slow" advTm="102871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B85E133-9D51-AECA-8A16-0E4404CA9C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ACE3963-7E75-5767-D64F-9E373825F99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2796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2364"/>
    </mc:Choice>
    <mc:Fallback xmlns="">
      <p:transition spd="slow" advTm="132364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882352D-989B-FD47-2883-F102A8ABA8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79679CE-1289-7F0B-CAF4-669203BB2A3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5845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3176"/>
    </mc:Choice>
    <mc:Fallback xmlns="">
      <p:transition spd="slow" advTm="103176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4E8116E-72FE-EB4D-4BC7-5D1CC222F3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071A459-68C7-F9BB-4E15-AA548D2B4B5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6766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938"/>
    </mc:Choice>
    <mc:Fallback xmlns="">
      <p:transition spd="slow" advTm="22938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5246B39-C213-718E-318E-56615F36BC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F8F7179-C025-2C5B-BC8B-14C024FB287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4961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0100"/>
    </mc:Choice>
    <mc:Fallback xmlns="">
      <p:transition spd="slow" advTm="16010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E8CD5C7-4DDE-27DF-CCA1-A8643D54AA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1E99F22-AB27-50AB-15D8-C950E521128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366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5992"/>
    </mc:Choice>
    <mc:Fallback xmlns="">
      <p:transition spd="slow" advTm="65992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622EF40-D0D9-D404-AC10-AEC3F2C7D2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776CDD6-F49D-8F4A-B54C-9B71CC41AB4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8325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5279"/>
    </mc:Choice>
    <mc:Fallback xmlns="">
      <p:transition spd="slow" advTm="75279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3094077-39A8-4416-A652-2A2A01C9D7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05551FE-4861-0E48-1E7B-DE779B1151C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7270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4599"/>
    </mc:Choice>
    <mc:Fallback xmlns="">
      <p:transition spd="slow" advTm="104599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0C133BC-3A6A-74A7-8F66-34D4CD155A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1CDF3FC-5ED4-04E5-A0C3-228B582D386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5133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782"/>
    </mc:Choice>
    <mc:Fallback xmlns="">
      <p:transition spd="slow" advTm="36782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984D219-06F2-01F5-6CA0-834121C076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9AC3B58-B83D-0B82-66A6-FDC02843BFA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2224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5552"/>
    </mc:Choice>
    <mc:Fallback xmlns="">
      <p:transition spd="slow" advTm="255552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228CD2D-6EF7-CDD3-A58D-0908DE3B72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04E71D9-B6FE-03D6-EB61-62D72553F9F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9920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1494"/>
    </mc:Choice>
    <mc:Fallback xmlns="">
      <p:transition spd="slow" advTm="111494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C5EEEAD-1474-7690-2825-B27F6215BA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DB3BD47-0CC6-03A0-C62C-B234DD92052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3752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9494"/>
    </mc:Choice>
    <mc:Fallback xmlns="">
      <p:transition spd="slow" advTm="159494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4FD27A7-F3B5-21B7-6443-D5CB27CECB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A493348-1A3F-53EF-C765-2BF378FE4B3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401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088"/>
    </mc:Choice>
    <mc:Fallback xmlns="">
      <p:transition spd="slow" advTm="39088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7E635A2-0195-495D-053C-D36505042D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ECA20A0-B521-3121-01F1-0EB0286B42F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5513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0065"/>
    </mc:Choice>
    <mc:Fallback xmlns="">
      <p:transition spd="slow" advTm="140065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4D925B7-2D87-7C65-6548-A59D538240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B4C4C1B-A055-A08C-0933-9A10DFE8843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4956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518"/>
    </mc:Choice>
    <mc:Fallback xmlns="">
      <p:transition spd="slow" advTm="24518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37D7FEE-B330-1531-79DB-D91CF6AAD0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418982D-87B7-ABD7-B293-41F4BA95D09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9960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021"/>
    </mc:Choice>
    <mc:Fallback xmlns="">
      <p:transition spd="slow" advTm="38021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2F94C1A-EB8D-A228-1534-64EED101B3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2638FA7-E613-7AA9-B45E-CEB030E9E19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1197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2041"/>
    </mc:Choice>
    <mc:Fallback xmlns="">
      <p:transition spd="slow" advTm="52041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781E688-D597-C3BD-C5DC-59E781076E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BF2D64A-71F9-B783-4274-C8C1AA6C911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7279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4151"/>
    </mc:Choice>
    <mc:Fallback xmlns="">
      <p:transition spd="slow" advTm="104151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DDE5D52-ABCD-6C6B-4EFA-7EC19AFBBB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19AC716-2365-40D8-FDBE-940A942144C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0226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4706"/>
    </mc:Choice>
    <mc:Fallback xmlns="">
      <p:transition spd="slow" advTm="124706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B669C6C-5CC7-ED17-2B9A-45A99EE2D5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75C7F62-E314-15E4-9889-96DA401042E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6846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8746"/>
    </mc:Choice>
    <mc:Fallback xmlns="">
      <p:transition spd="slow" advTm="128746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ED4F295-22F2-D466-48BC-886E4E2C73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3209B69-D234-082C-DBD3-DE4F6A4900D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7980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7243"/>
    </mc:Choice>
    <mc:Fallback xmlns="">
      <p:transition spd="slow" advTm="167243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D4BC5A6-0971-389D-3BC3-08D57036A6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78B6D66-4AE2-2C9C-CF2B-814D8C2227A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514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2075"/>
    </mc:Choice>
    <mc:Fallback xmlns="">
      <p:transition spd="slow" advTm="102075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62BED7F-8159-1904-0A05-35F364FA54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0A6734A-3ABF-FBB8-F792-E4972DF6602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2016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2212"/>
    </mc:Choice>
    <mc:Fallback xmlns="">
      <p:transition spd="slow" advTm="142212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BFBCC39-CCC4-C699-9E76-6BAE241489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A590E26-22E0-11B1-3BF2-D6F8296E374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5604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9510"/>
    </mc:Choice>
    <mc:Fallback xmlns="">
      <p:transition spd="slow" advTm="129510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DBDCBC9-730E-C26A-7AE6-941DC8517B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3E6770D-79E4-479D-9375-DD1027D9F7F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7105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92"/>
    </mc:Choice>
    <mc:Fallback xmlns="">
      <p:transition spd="slow" advTm="50092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DD3F1EB-9D69-82AA-8AD6-4D879845F5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BB61C50-6FEF-B69D-773E-F58BE9F2CF2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1468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2784"/>
    </mc:Choice>
    <mc:Fallback xmlns="">
      <p:transition spd="slow" advTm="82784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88005F6-4DEA-5048-3241-86847EE752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A3D3C8A-E14F-7A7E-896E-2BC8BDAB854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2548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7256"/>
    </mc:Choice>
    <mc:Fallback xmlns="">
      <p:transition spd="slow" advTm="177256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B6A8DAE-8A38-C57E-5D05-57BE80F72D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999A873-11C2-D74D-7973-854C622BCAD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3646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4404"/>
    </mc:Choice>
    <mc:Fallback xmlns="">
      <p:transition spd="slow" advTm="84404"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A6ED282-5A64-5553-4081-0481F7E9D0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299C1CE-7027-340C-3847-EDE9BF39E15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6096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611"/>
    </mc:Choice>
    <mc:Fallback xmlns="">
      <p:transition spd="slow" advTm="24611"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66F6860-7D1D-A164-1BF7-DB5A669123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3953E42-16FA-36C2-5F9F-E277FD0DCFF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3868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67"/>
    </mc:Choice>
    <mc:Fallback xmlns="">
      <p:transition spd="slow" advTm="50067"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1D6A306-8C30-65F7-6FFB-9E4B6ED28A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EC06CCC-A88D-E347-47E8-AB66A809FD8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2489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2810"/>
    </mc:Choice>
    <mc:Fallback xmlns="">
      <p:transition spd="slow" advTm="112810"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A86B583-8167-E10B-0295-A17F164EB4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1D224B9-CECE-117F-2433-09236CED6BD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8082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3180"/>
    </mc:Choice>
    <mc:Fallback xmlns="">
      <p:transition spd="slow" advTm="183180"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0E0C624-91F6-27EF-9FC3-646723A8D6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B23304B-65F7-3878-84A6-21150D47D21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0108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0903"/>
    </mc:Choice>
    <mc:Fallback xmlns="">
      <p:transition spd="slow" advTm="140903"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83A4285-FE0A-D1F9-EF0E-B57AB166AE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BD275BE-222F-1332-A837-21F95F317BF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5120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865"/>
    </mc:Choice>
    <mc:Fallback xmlns="">
      <p:transition spd="slow" advTm="39865"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F961A53-0C3C-AFF6-E6DA-985980161E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7269CB6-C43D-1132-2371-2B32B10132B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9704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6423"/>
    </mc:Choice>
    <mc:Fallback xmlns="">
      <p:transition spd="slow" advTm="56423"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653098B-88A2-F120-1C30-14CB9134B0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249E53B-30FD-CFC3-808F-96DD6C068D8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1131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4992"/>
    </mc:Choice>
    <mc:Fallback xmlns="">
      <p:transition spd="slow" advTm="104992"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7AE477D-8D3E-EE9C-BC26-60689E0EED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0A52505-2606-FEEA-0E10-4E136272BC4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0437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719"/>
    </mc:Choice>
    <mc:Fallback xmlns="">
      <p:transition spd="slow" advTm="19719"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44DA601-794C-7928-A830-EA01C101C7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C900FF7-B525-C0CA-6EB3-A0CAF1072A2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5431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5204"/>
    </mc:Choice>
    <mc:Fallback xmlns="">
      <p:transition spd="slow" advTm="75204"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C5AF3DD-C524-F855-52B3-F70718CD61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AC6D4FC-12BA-A2F4-D2A4-7B2DC6379EB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338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9651"/>
    </mc:Choice>
    <mc:Fallback xmlns="">
      <p:transition spd="slow" advTm="69651"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88EA0E2-6139-9D8E-7F29-028502AC39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636DA82-7C50-B8B4-9BAF-0F999AC739E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5604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887"/>
    </mc:Choice>
    <mc:Fallback xmlns="">
      <p:transition spd="slow" advTm="38887"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E97E6C1-47C6-0D7C-437C-6375312C4A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728A9E9-FD29-8886-D2EF-DD0F83DEEF9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7296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7612"/>
    </mc:Choice>
    <mc:Fallback xmlns="">
      <p:transition spd="slow" advTm="57612"/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7CBEF02-617D-885A-9138-7E7ACDBBD3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20F08AB-1BD3-4374-7F6B-B46FBC74F49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040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8568"/>
    </mc:Choice>
    <mc:Fallback xmlns="">
      <p:transition spd="slow" advTm="58568"/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94D5E42-E3A9-E019-20F6-960290DC14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5D073FB-9888-9BDB-877D-F859EC27DC3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3172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6410"/>
    </mc:Choice>
    <mc:Fallback xmlns="">
      <p:transition spd="slow" advTm="46410"/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616ECA8-FDEE-B2B6-4FBC-C05081FD8B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81F8C30-B257-5152-64F7-EE7E0605782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1051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4738"/>
    </mc:Choice>
    <mc:Fallback xmlns="">
      <p:transition spd="slow" advTm="54738"/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941CDA6-4F97-EA78-C80D-84A96F895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8FEDB83-8148-EAAA-CCA3-F7B9D5F3C58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9070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5204"/>
    </mc:Choice>
    <mc:Fallback xmlns="">
      <p:transition spd="slow" advTm="65204"/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21B54EA-9E19-AE26-6EDE-ADB53407D2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D086165-682E-40AF-9664-CF2A3E45CAE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3384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167"/>
    </mc:Choice>
    <mc:Fallback xmlns="">
      <p:transition spd="slow" advTm="38167"/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536D6A6-E8B2-9AFE-D1C4-A95A9A6AC3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D47EB5F-0EA7-E042-F825-A0C6A004546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1323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296"/>
    </mc:Choice>
    <mc:Fallback xmlns="">
      <p:transition spd="slow" advTm="80296"/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1643C07-D5CC-2A6D-1840-12164A0536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F3A3EB9-31DD-6A8B-ECC7-ADBA5281723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6809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122"/>
    </mc:Choice>
    <mc:Fallback xmlns="">
      <p:transition spd="slow" advTm="22122"/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27DD030-A2E8-607C-FF21-DDCE8C7129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FAD9038-927D-F05F-A18B-5F274584F24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8372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2267"/>
    </mc:Choice>
    <mc:Fallback xmlns="">
      <p:transition spd="slow" advTm="92267"/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93FA873-4BC9-D469-AD18-8BAB040964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A73010A-F279-F2FA-83E7-A9E5491486C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9193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5529"/>
    </mc:Choice>
    <mc:Fallback xmlns="">
      <p:transition spd="slow" advTm="85529"/>
    </mc:Fallback>
  </mc:AlternateConten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F244D0D-2A23-94F0-659B-6BC5E7C77B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0DABDCC-1AD0-9731-9AA3-0DE6E360749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7479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078"/>
    </mc:Choice>
    <mc:Fallback xmlns="">
      <p:transition spd="slow" advTm="24078"/>
    </mc:Fallback>
  </mc:AlternateConten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B0F8FA5-5D3C-2EBB-3321-CFB1BD4C0A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4CFD097-201A-52DD-732E-B0094FA93ED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9250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8607"/>
    </mc:Choice>
    <mc:Fallback xmlns="">
      <p:transition spd="slow" advTm="68607"/>
    </mc:Fallback>
  </mc:AlternateContent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584497B-FD9C-7D99-6662-C46E823361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9BB02B4-52B5-44B9-5641-1EC0D7798BD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1109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4621"/>
    </mc:Choice>
    <mc:Fallback xmlns="">
      <p:transition spd="slow" advTm="84621"/>
    </mc:Fallback>
  </mc:AlternateContent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15FBCEB-3ABF-5A6B-E96D-96F5735A39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C7CF495-B4F7-829A-0A31-476ED4D9979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4138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868"/>
    </mc:Choice>
    <mc:Fallback xmlns="">
      <p:transition spd="slow" advTm="34868"/>
    </mc:Fallback>
  </mc:AlternateContent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C689BFE-7134-1A6C-3C8E-7DB958E8FD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B2769C1-33C8-3D65-5332-597EB9F1952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53876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1fe439f8996bbb5173f0b001933cd488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208f29f65ba4ffe7cdf4371243d4ef35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51F25426-605A-457F-9FE7-A73FD69C01F1}"/>
</file>

<file path=customXml/itemProps2.xml><?xml version="1.0" encoding="utf-8"?>
<ds:datastoreItem xmlns:ds="http://schemas.openxmlformats.org/officeDocument/2006/customXml" ds:itemID="{6B70CE09-311F-4618-BB1B-4375232432ED}"/>
</file>

<file path=customXml/itemProps3.xml><?xml version="1.0" encoding="utf-8"?>
<ds:datastoreItem xmlns:ds="http://schemas.openxmlformats.org/officeDocument/2006/customXml" ds:itemID="{2469A9BC-702F-4354-A882-E237B959E4E1}"/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0</Words>
  <Application>Microsoft Office PowerPoint</Application>
  <PresentationFormat>Widescreen</PresentationFormat>
  <Paragraphs>0</Paragraphs>
  <Slides>60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60</vt:i4>
      </vt:variant>
    </vt:vector>
  </HeadingPairs>
  <TitlesOfParts>
    <vt:vector size="64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nermin hamza</dc:creator>
  <cp:lastModifiedBy>nermin hamza</cp:lastModifiedBy>
  <cp:revision>2</cp:revision>
  <dcterms:created xsi:type="dcterms:W3CDTF">2025-06-16T22:41:24Z</dcterms:created>
  <dcterms:modified xsi:type="dcterms:W3CDTF">2025-06-19T16:53:08Z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