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308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7/7/2023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35068" y="4813905"/>
            <a:ext cx="46362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11: IPv4 Addressing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346E03C-2955-D03E-62F8-010A4C530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773" y="1418877"/>
            <a:ext cx="11045815" cy="5081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702720-2CBA-5B9A-FE03-AA6DF5548FDF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9E77764-1AC2-493E-98CB-4528DFD905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9810460" cy="5112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84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7E0189-04EC-0905-E417-4C3C94EE1E9E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D78106-258C-6014-C405-AB22551987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940" y="1418878"/>
            <a:ext cx="11486860" cy="506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588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929721-3561-7380-4E5B-CD351A2DBA91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B7A46F8-8CCF-480D-52B7-70E9BE964C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7788" y="1167352"/>
            <a:ext cx="9902229" cy="535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45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C6FF86-02F9-B1CE-BEE8-BEB1C8AC3AF9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A4D5F6-148F-3073-717D-2C8A9B2A36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7983" y="1331757"/>
            <a:ext cx="10386182" cy="515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353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676CD0-406B-A632-67F3-BEE66712AADA}"/>
              </a:ext>
            </a:extLst>
          </p:cNvPr>
          <p:cNvSpPr txBox="1"/>
          <p:nvPr/>
        </p:nvSpPr>
        <p:spPr>
          <a:xfrm>
            <a:off x="2292724" y="50113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IPv4 Address Structure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52E910-06B5-41CD-7BD8-154E7913B7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158" y="1418878"/>
            <a:ext cx="10545759" cy="523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553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8449F3-92C6-8A0E-9FAF-7503726FAFD3}"/>
              </a:ext>
            </a:extLst>
          </p:cNvPr>
          <p:cNvSpPr txBox="1"/>
          <p:nvPr/>
        </p:nvSpPr>
        <p:spPr>
          <a:xfrm>
            <a:off x="240030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IPv4 Unicast, Broadcast, and Multicast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F006AB-DD2A-158C-C0ED-A80B5F3280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7893" y="1343385"/>
            <a:ext cx="10348342" cy="5227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5161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017943-2FD9-F8AE-5BF7-2D1872880851}"/>
              </a:ext>
            </a:extLst>
          </p:cNvPr>
          <p:cNvSpPr txBox="1"/>
          <p:nvPr/>
        </p:nvSpPr>
        <p:spPr>
          <a:xfrm>
            <a:off x="240030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IPv4 Unicast, Broadcast, and Multicast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348F7D3-D36B-E9F2-D432-9D6CFA9717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5116" y="1352645"/>
            <a:ext cx="10312483" cy="5166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03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5D3E99-D479-261B-EE71-BA099553FECD}"/>
              </a:ext>
            </a:extLst>
          </p:cNvPr>
          <p:cNvSpPr txBox="1"/>
          <p:nvPr/>
        </p:nvSpPr>
        <p:spPr>
          <a:xfrm>
            <a:off x="240030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IPv4 Unicast, Broadcast, and Multicast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E55D96-FC42-A65B-F823-3E2AE4447C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6"/>
            <a:ext cx="10228730" cy="516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8995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BA0CC3-73DF-3FD7-1FE4-46FDBF940B60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2AD92C8-F6D0-EE0D-D665-DC55961B6F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220" y="1391183"/>
            <a:ext cx="11177404" cy="518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925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3EA2D2-8611-07B7-987D-0A4FAF589F6B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02BBDF-062E-6EAA-43B4-1205F07947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132886"/>
            <a:ext cx="9615057" cy="5482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1927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BCE08C-65B0-84A9-BD64-9C15B9DE10B6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348BB0-4FA6-6980-6C7F-CD2A0522E7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4934" y="1413610"/>
            <a:ext cx="11160195" cy="531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729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4CDA84-B61C-2E69-760F-821ECF536542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A0218C5-957C-EF99-7567-8C028BC15A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8470" y="1238591"/>
            <a:ext cx="9902229" cy="546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87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1AEC263-6951-5137-F1EF-4875257322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341" y="1357390"/>
            <a:ext cx="11403106" cy="524779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8C9DAB-7391-C3A8-C75B-E5F7394957CD}"/>
              </a:ext>
            </a:extLst>
          </p:cNvPr>
          <p:cNvSpPr txBox="1"/>
          <p:nvPr/>
        </p:nvSpPr>
        <p:spPr>
          <a:xfrm>
            <a:off x="2310653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Types of IPv4 Addresses</a:t>
            </a:r>
          </a:p>
        </p:txBody>
      </p:sp>
    </p:spTree>
    <p:extLst>
      <p:ext uri="{BB962C8B-B14F-4D97-AF65-F5344CB8AC3E}">
        <p14:creationId xmlns:p14="http://schemas.microsoft.com/office/powerpoint/2010/main" val="12626038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7575EE-9AEE-754D-D547-25F5C5BB6FD2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Segmentation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D0FABEC-AB71-787F-0876-5CA3D49209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05150" y="1174562"/>
            <a:ext cx="10250991" cy="535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494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D54225-AFAF-EACB-CC21-017E160F6B6C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Segmentation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CC040C-65B7-89B8-6E3C-D93182DB92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4313" y="1287504"/>
            <a:ext cx="10332934" cy="542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7859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BAE1F5-5886-8345-65A3-D6709E317B1B}"/>
              </a:ext>
            </a:extLst>
          </p:cNvPr>
          <p:cNvSpPr txBox="1"/>
          <p:nvPr/>
        </p:nvSpPr>
        <p:spPr>
          <a:xfrm>
            <a:off x="2512506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Network Segmentation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5EB8E7-390B-8052-9687-9B83DE5E9B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705" y="1418878"/>
            <a:ext cx="9982590" cy="5102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0074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B454A1-264F-7B88-D8BE-63502BE2FEDA}"/>
              </a:ext>
            </a:extLst>
          </p:cNvPr>
          <p:cNvSpPr txBox="1"/>
          <p:nvPr/>
        </p:nvSpPr>
        <p:spPr>
          <a:xfrm>
            <a:off x="2319618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Subnet an IPv4 Network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C475A5-51ED-3239-16F7-812AFB0AF1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68183"/>
            <a:ext cx="11649546" cy="4941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294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64976C-0F77-82A8-4F75-73F34F1155BC}"/>
              </a:ext>
            </a:extLst>
          </p:cNvPr>
          <p:cNvSpPr txBox="1"/>
          <p:nvPr/>
        </p:nvSpPr>
        <p:spPr>
          <a:xfrm>
            <a:off x="2319618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Subnet an IPv4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10B4E5-DF08-C9A8-8C0D-F8A0E6A97A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99806" y="1258145"/>
            <a:ext cx="9997111" cy="5270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0993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31BD14-2978-573D-9342-0B1DDF62B2DE}"/>
              </a:ext>
            </a:extLst>
          </p:cNvPr>
          <p:cNvSpPr txBox="1"/>
          <p:nvPr/>
        </p:nvSpPr>
        <p:spPr>
          <a:xfrm>
            <a:off x="2319618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Subnet an IPv4 Network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A7BBE11-1080-A4BF-DEFD-6C8487F848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418878"/>
            <a:ext cx="10972800" cy="510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6742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122EEE-C6AE-3899-1EDC-0217452102FC}"/>
              </a:ext>
            </a:extLst>
          </p:cNvPr>
          <p:cNvSpPr txBox="1"/>
          <p:nvPr/>
        </p:nvSpPr>
        <p:spPr>
          <a:xfrm>
            <a:off x="215158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Subnet a Slash 16 and a Slash 8 Prefix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075D0B-E9E1-6849-8E2A-C42495CB8D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139181"/>
            <a:ext cx="9767457" cy="543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4764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817102-DF11-62EA-7A47-B7DBC4A1AFD7}"/>
              </a:ext>
            </a:extLst>
          </p:cNvPr>
          <p:cNvSpPr txBox="1"/>
          <p:nvPr/>
        </p:nvSpPr>
        <p:spPr>
          <a:xfrm>
            <a:off x="215158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Subnet a Slash 16 and a Slash 8 Prefix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F3605EE-00C1-4D0C-C1A6-96D6ACAEFD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656" y="1418877"/>
            <a:ext cx="10814520" cy="538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2022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73B10F-C44B-417A-6E82-777073ADDB0C}"/>
              </a:ext>
            </a:extLst>
          </p:cNvPr>
          <p:cNvSpPr txBox="1"/>
          <p:nvPr/>
        </p:nvSpPr>
        <p:spPr>
          <a:xfrm>
            <a:off x="2151580" y="478606"/>
            <a:ext cx="62887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Subnet a Slash 16 and a Slash 8 Prefix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FF9FE6-E0FF-7B82-144D-38788FD751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225" y="1418877"/>
            <a:ext cx="11618657" cy="509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940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6D130F-6E81-B3A8-782F-DB5C7E821E79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dirty="0">
                <a:solidFill>
                  <a:schemeClr val="bg1"/>
                </a:solidFill>
              </a:rPr>
              <a:t>Subnet to Meet Requirements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8C98D0-F852-6F03-1B4F-6DE47AB7E2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127" y="1429338"/>
            <a:ext cx="11303991" cy="499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5503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ED84E4-DD9D-276B-32F2-D58C4899BB8E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dirty="0">
                <a:solidFill>
                  <a:schemeClr val="bg1"/>
                </a:solidFill>
              </a:rPr>
              <a:t>Subnet to Meet Requirements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AB12A6B-BE1C-1F0D-9B2E-9F5A73D8FF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5296" y="1045094"/>
            <a:ext cx="10273553" cy="536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440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87A4BF-CDDB-5507-1814-61BCABB7AB18}"/>
              </a:ext>
            </a:extLst>
          </p:cNvPr>
          <p:cNvSpPr txBox="1"/>
          <p:nvPr/>
        </p:nvSpPr>
        <p:spPr>
          <a:xfrm>
            <a:off x="211164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dirty="0">
                <a:solidFill>
                  <a:schemeClr val="bg1"/>
                </a:solidFill>
              </a:rPr>
              <a:t>Subnet to Meet Requirements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5F055BB-B084-AA30-E342-0DCB80C752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8741" y="1089710"/>
            <a:ext cx="10508459" cy="5396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1681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1EBB1E-7215-CE2F-FE98-3F593FACA9EF}"/>
              </a:ext>
            </a:extLst>
          </p:cNvPr>
          <p:cNvSpPr txBox="1"/>
          <p:nvPr/>
        </p:nvSpPr>
        <p:spPr>
          <a:xfrm>
            <a:off x="4533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VLSM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05990F6-BC1E-BD4E-CAAF-417EA71B84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8"/>
            <a:ext cx="10282518" cy="503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8650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109B3D-AF1E-527F-DE74-40E7B24842AA}"/>
              </a:ext>
            </a:extLst>
          </p:cNvPr>
          <p:cNvSpPr txBox="1"/>
          <p:nvPr/>
        </p:nvSpPr>
        <p:spPr>
          <a:xfrm>
            <a:off x="4533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VLSM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C9011E7-CFF1-AEE5-2A70-58D3E09096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2635" y="1411488"/>
            <a:ext cx="10049436" cy="5223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888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6C3612-BBDE-EEDA-2961-85C0A027DC85}"/>
              </a:ext>
            </a:extLst>
          </p:cNvPr>
          <p:cNvSpPr txBox="1"/>
          <p:nvPr/>
        </p:nvSpPr>
        <p:spPr>
          <a:xfrm>
            <a:off x="4533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VLSM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E11562-52DC-8EFE-8A76-694AAFD082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1109" y="1267159"/>
            <a:ext cx="10208868" cy="526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5719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EF77A7-C595-A382-8195-F2F6BC348744}"/>
              </a:ext>
            </a:extLst>
          </p:cNvPr>
          <p:cNvSpPr txBox="1"/>
          <p:nvPr/>
        </p:nvSpPr>
        <p:spPr>
          <a:xfrm>
            <a:off x="4533900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VLSM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DBCE95-1246-A6E2-E493-26044C33C6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6477" y="1170984"/>
            <a:ext cx="10607487" cy="536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954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000278-B6B1-ABA2-4396-08A3D9610A3D}"/>
              </a:ext>
            </a:extLst>
          </p:cNvPr>
          <p:cNvSpPr txBox="1"/>
          <p:nvPr/>
        </p:nvSpPr>
        <p:spPr>
          <a:xfrm>
            <a:off x="241822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3200" dirty="0">
                <a:solidFill>
                  <a:schemeClr val="bg1"/>
                </a:solidFill>
              </a:rPr>
              <a:t>Structured Design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F5B1294-0661-C79F-6BB0-86B6FB7AF4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1" y="1415693"/>
            <a:ext cx="11062447" cy="4937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06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3D93C7-04B3-D795-2563-058EDEE00817}"/>
              </a:ext>
            </a:extLst>
          </p:cNvPr>
          <p:cNvSpPr txBox="1"/>
          <p:nvPr/>
        </p:nvSpPr>
        <p:spPr>
          <a:xfrm>
            <a:off x="241822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3200" dirty="0">
                <a:solidFill>
                  <a:schemeClr val="bg1"/>
                </a:solidFill>
              </a:rPr>
              <a:t>Structured Design</a:t>
            </a:r>
            <a:endParaRPr lang="en-US" sz="32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B752832-B574-58E9-43E9-FBCB099655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538" y="1420194"/>
            <a:ext cx="11203037" cy="5105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4588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18</TotalTime>
  <Words>207</Words>
  <Application>Microsoft Office PowerPoint</Application>
  <PresentationFormat>Widescreen</PresentationFormat>
  <Paragraphs>67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2</cp:revision>
  <dcterms:created xsi:type="dcterms:W3CDTF">2023-05-24T19:46:35Z</dcterms:created>
  <dcterms:modified xsi:type="dcterms:W3CDTF">2023-07-07T01:03:17Z</dcterms:modified>
</cp:coreProperties>
</file>