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313" r:id="rId4"/>
    <p:sldId id="276" r:id="rId5"/>
    <p:sldId id="256" r:id="rId6"/>
    <p:sldId id="481" r:id="rId7"/>
    <p:sldId id="482" r:id="rId8"/>
    <p:sldId id="483" r:id="rId9"/>
    <p:sldId id="484" r:id="rId10"/>
    <p:sldId id="485" r:id="rId11"/>
    <p:sldId id="486" r:id="rId12"/>
    <p:sldId id="487" r:id="rId13"/>
    <p:sldId id="488" r:id="rId14"/>
    <p:sldId id="489" r:id="rId15"/>
    <p:sldId id="490" r:id="rId16"/>
    <p:sldId id="306" r:id="rId17"/>
    <p:sldId id="492" r:id="rId18"/>
    <p:sldId id="493" r:id="rId19"/>
    <p:sldId id="491"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256"/>
            <p14:sldId id="481"/>
            <p14:sldId id="482"/>
            <p14:sldId id="483"/>
            <p14:sldId id="484"/>
            <p14:sldId id="485"/>
            <p14:sldId id="486"/>
            <p14:sldId id="487"/>
            <p14:sldId id="488"/>
            <p14:sldId id="489"/>
            <p14:sldId id="490"/>
            <p14:sldId id="306"/>
            <p14:sldId id="492"/>
            <p14:sldId id="493"/>
            <p14:sldId id="491"/>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300"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D94A3DA1-376C-4D5A-8117-F8C7AD0E5320}"/>
    <pc:docChg chg="undo custSel modSld">
      <pc:chgData name="Sami Alzahrani" userId="6fb275e0-9327-47cc-a722-26d507892652" providerId="ADAL" clId="{D94A3DA1-376C-4D5A-8117-F8C7AD0E5320}" dt="2024-02-09T17:04:51.051" v="100" actId="20577"/>
      <pc:docMkLst>
        <pc:docMk/>
      </pc:docMkLst>
      <pc:sldChg chg="modSp mod">
        <pc:chgData name="Sami Alzahrani" userId="6fb275e0-9327-47cc-a722-26d507892652" providerId="ADAL" clId="{D94A3DA1-376C-4D5A-8117-F8C7AD0E5320}" dt="2024-02-05T14:02:17.099" v="15" actId="1076"/>
        <pc:sldMkLst>
          <pc:docMk/>
          <pc:sldMk cId="979261729" sldId="276"/>
        </pc:sldMkLst>
        <pc:spChg chg="mod">
          <ac:chgData name="Sami Alzahrani" userId="6fb275e0-9327-47cc-a722-26d507892652" providerId="ADAL" clId="{D94A3DA1-376C-4D5A-8117-F8C7AD0E5320}" dt="2024-02-05T14:02:17.099" v="15" actId="1076"/>
          <ac:spMkLst>
            <pc:docMk/>
            <pc:sldMk cId="979261729" sldId="276"/>
            <ac:spMk id="48" creationId="{050976E4-0CF2-BA00-34CA-2F9419409B9E}"/>
          </ac:spMkLst>
        </pc:spChg>
      </pc:sldChg>
      <pc:sldChg chg="modSp mod">
        <pc:chgData name="Sami Alzahrani" userId="6fb275e0-9327-47cc-a722-26d507892652" providerId="ADAL" clId="{D94A3DA1-376C-4D5A-8117-F8C7AD0E5320}" dt="2024-02-09T17:04:51.051" v="100" actId="20577"/>
        <pc:sldMkLst>
          <pc:docMk/>
          <pc:sldMk cId="701632073" sldId="303"/>
        </pc:sldMkLst>
        <pc:spChg chg="mod">
          <ac:chgData name="Sami Alzahrani" userId="6fb275e0-9327-47cc-a722-26d507892652" providerId="ADAL" clId="{D94A3DA1-376C-4D5A-8117-F8C7AD0E5320}" dt="2024-02-09T17:04:44.424" v="91" actId="21"/>
          <ac:spMkLst>
            <pc:docMk/>
            <pc:sldMk cId="701632073" sldId="303"/>
            <ac:spMk id="9" creationId="{25760A6C-566F-B7E3-1EEE-CB29F0CF0113}"/>
          </ac:spMkLst>
        </pc:spChg>
        <pc:spChg chg="mod">
          <ac:chgData name="Sami Alzahrani" userId="6fb275e0-9327-47cc-a722-26d507892652" providerId="ADAL" clId="{D94A3DA1-376C-4D5A-8117-F8C7AD0E5320}" dt="2024-02-09T17:04:51.051" v="100" actId="20577"/>
          <ac:spMkLst>
            <pc:docMk/>
            <pc:sldMk cId="701632073" sldId="303"/>
            <ac:spMk id="11" creationId="{781F72BC-06B8-4FB5-F2D5-D8EA1BFF812E}"/>
          </ac:spMkLst>
        </pc:spChg>
        <pc:spChg chg="mod">
          <ac:chgData name="Sami Alzahrani" userId="6fb275e0-9327-47cc-a722-26d507892652" providerId="ADAL" clId="{D94A3DA1-376C-4D5A-8117-F8C7AD0E5320}" dt="2024-02-05T16:12:28.448" v="68" actId="20577"/>
          <ac:spMkLst>
            <pc:docMk/>
            <pc:sldMk cId="701632073" sldId="303"/>
            <ac:spMk id="12" creationId="{8C520B7F-7764-8B81-C7C7-A7440DA2CCAF}"/>
          </ac:spMkLst>
        </pc:spChg>
      </pc:sldChg>
      <pc:sldChg chg="modSp mod">
        <pc:chgData name="Sami Alzahrani" userId="6fb275e0-9327-47cc-a722-26d507892652" providerId="ADAL" clId="{D94A3DA1-376C-4D5A-8117-F8C7AD0E5320}" dt="2024-02-05T14:03:26.022" v="29" actId="255"/>
        <pc:sldMkLst>
          <pc:docMk/>
          <pc:sldMk cId="1520784841" sldId="306"/>
        </pc:sldMkLst>
        <pc:spChg chg="mod">
          <ac:chgData name="Sami Alzahrani" userId="6fb275e0-9327-47cc-a722-26d507892652" providerId="ADAL" clId="{D94A3DA1-376C-4D5A-8117-F8C7AD0E5320}" dt="2024-02-05T14:03:26.022" v="29" actId="255"/>
          <ac:spMkLst>
            <pc:docMk/>
            <pc:sldMk cId="1520784841" sldId="306"/>
            <ac:spMk id="6" creationId="{0AC2650A-C51A-9ACB-723B-68D89C868D01}"/>
          </ac:spMkLst>
        </pc:spChg>
      </pc:sldChg>
      <pc:sldChg chg="modSp mod">
        <pc:chgData name="Sami Alzahrani" userId="6fb275e0-9327-47cc-a722-26d507892652" providerId="ADAL" clId="{D94A3DA1-376C-4D5A-8117-F8C7AD0E5320}" dt="2024-02-05T14:01:27.824" v="9" actId="1076"/>
        <pc:sldMkLst>
          <pc:docMk/>
          <pc:sldMk cId="2569408148" sldId="313"/>
        </pc:sldMkLst>
        <pc:spChg chg="mod">
          <ac:chgData name="Sami Alzahrani" userId="6fb275e0-9327-47cc-a722-26d507892652" providerId="ADAL" clId="{D94A3DA1-376C-4D5A-8117-F8C7AD0E5320}" dt="2024-02-05T14:01:27.824" v="9" actId="1076"/>
          <ac:spMkLst>
            <pc:docMk/>
            <pc:sldMk cId="2569408148" sldId="313"/>
            <ac:spMk id="31" creationId="{4527402C-3F97-690D-9C20-A459E375AEB7}"/>
          </ac:spMkLst>
        </pc:spChg>
      </pc:sldChg>
      <pc:sldChg chg="modSp mod">
        <pc:chgData name="Sami Alzahrani" userId="6fb275e0-9327-47cc-a722-26d507892652" providerId="ADAL" clId="{D94A3DA1-376C-4D5A-8117-F8C7AD0E5320}" dt="2024-02-09T17:04:25" v="88" actId="20577"/>
        <pc:sldMkLst>
          <pc:docMk/>
          <pc:sldMk cId="3774984797" sldId="480"/>
        </pc:sldMkLst>
        <pc:spChg chg="mod">
          <ac:chgData name="Sami Alzahrani" userId="6fb275e0-9327-47cc-a722-26d507892652" providerId="ADAL" clId="{D94A3DA1-376C-4D5A-8117-F8C7AD0E5320}" dt="2024-02-05T14:00:58.861" v="7" actId="20577"/>
          <ac:spMkLst>
            <pc:docMk/>
            <pc:sldMk cId="3774984797" sldId="480"/>
            <ac:spMk id="30" creationId="{1BBD67B8-DB49-942C-018D-7F74C671F260}"/>
          </ac:spMkLst>
        </pc:spChg>
        <pc:spChg chg="mod">
          <ac:chgData name="Sami Alzahrani" userId="6fb275e0-9327-47cc-a722-26d507892652" providerId="ADAL" clId="{D94A3DA1-376C-4D5A-8117-F8C7AD0E5320}" dt="2024-02-09T17:04:03.882" v="75" actId="20577"/>
          <ac:spMkLst>
            <pc:docMk/>
            <pc:sldMk cId="3774984797" sldId="480"/>
            <ac:spMk id="31" creationId="{16E4CC76-2D0D-6204-3FBC-B0856D8E8836}"/>
          </ac:spMkLst>
        </pc:spChg>
        <pc:spChg chg="mod">
          <ac:chgData name="Sami Alzahrani" userId="6fb275e0-9327-47cc-a722-26d507892652" providerId="ADAL" clId="{D94A3DA1-376C-4D5A-8117-F8C7AD0E5320}" dt="2024-02-09T17:04:25" v="88" actId="20577"/>
          <ac:spMkLst>
            <pc:docMk/>
            <pc:sldMk cId="3774984797" sldId="480"/>
            <ac:spMk id="46" creationId="{FA59789B-D841-DB76-25B9-1348B202C2B5}"/>
          </ac:spMkLst>
        </pc:spChg>
      </pc:sldChg>
      <pc:sldChg chg="modSp mod">
        <pc:chgData name="Sami Alzahrani" userId="6fb275e0-9327-47cc-a722-26d507892652" providerId="ADAL" clId="{D94A3DA1-376C-4D5A-8117-F8C7AD0E5320}" dt="2024-02-05T14:01:50.614" v="12" actId="255"/>
        <pc:sldMkLst>
          <pc:docMk/>
          <pc:sldMk cId="2660718682" sldId="482"/>
        </pc:sldMkLst>
        <pc:spChg chg="mod">
          <ac:chgData name="Sami Alzahrani" userId="6fb275e0-9327-47cc-a722-26d507892652" providerId="ADAL" clId="{D94A3DA1-376C-4D5A-8117-F8C7AD0E5320}" dt="2024-02-05T14:01:50.614" v="12" actId="255"/>
          <ac:spMkLst>
            <pc:docMk/>
            <pc:sldMk cId="2660718682" sldId="482"/>
            <ac:spMk id="4" creationId="{8619BCB1-1C2B-58A6-7612-CEABAC8E57C9}"/>
          </ac:spMkLst>
        </pc:spChg>
      </pc:sldChg>
      <pc:sldChg chg="modSp mod">
        <pc:chgData name="Sami Alzahrani" userId="6fb275e0-9327-47cc-a722-26d507892652" providerId="ADAL" clId="{D94A3DA1-376C-4D5A-8117-F8C7AD0E5320}" dt="2024-02-05T14:02:23.136" v="16" actId="20577"/>
        <pc:sldMkLst>
          <pc:docMk/>
          <pc:sldMk cId="3111904915" sldId="484"/>
        </pc:sldMkLst>
        <pc:spChg chg="mod">
          <ac:chgData name="Sami Alzahrani" userId="6fb275e0-9327-47cc-a722-26d507892652" providerId="ADAL" clId="{D94A3DA1-376C-4D5A-8117-F8C7AD0E5320}" dt="2024-02-05T14:02:23.136" v="16" actId="20577"/>
          <ac:spMkLst>
            <pc:docMk/>
            <pc:sldMk cId="3111904915" sldId="484"/>
            <ac:spMk id="6" creationId="{5F112B46-3AE2-2C7A-2321-D8C0192D1CFC}"/>
          </ac:spMkLst>
        </pc:spChg>
      </pc:sldChg>
      <pc:sldChg chg="modSp mod">
        <pc:chgData name="Sami Alzahrani" userId="6fb275e0-9327-47cc-a722-26d507892652" providerId="ADAL" clId="{D94A3DA1-376C-4D5A-8117-F8C7AD0E5320}" dt="2024-02-05T14:02:51.827" v="22" actId="1076"/>
        <pc:sldMkLst>
          <pc:docMk/>
          <pc:sldMk cId="2504597208" sldId="486"/>
        </pc:sldMkLst>
        <pc:spChg chg="mod">
          <ac:chgData name="Sami Alzahrani" userId="6fb275e0-9327-47cc-a722-26d507892652" providerId="ADAL" clId="{D94A3DA1-376C-4D5A-8117-F8C7AD0E5320}" dt="2024-02-05T14:02:51.827" v="22" actId="1076"/>
          <ac:spMkLst>
            <pc:docMk/>
            <pc:sldMk cId="2504597208" sldId="486"/>
            <ac:spMk id="6" creationId="{5753C44B-5500-C465-EEF1-0F2066FFA9A6}"/>
          </ac:spMkLst>
        </pc:spChg>
        <pc:spChg chg="mod">
          <ac:chgData name="Sami Alzahrani" userId="6fb275e0-9327-47cc-a722-26d507892652" providerId="ADAL" clId="{D94A3DA1-376C-4D5A-8117-F8C7AD0E5320}" dt="2024-02-05T14:02:48.627" v="21" actId="1076"/>
          <ac:spMkLst>
            <pc:docMk/>
            <pc:sldMk cId="2504597208" sldId="486"/>
            <ac:spMk id="25" creationId="{FE1BA4EE-2B88-B99F-6A81-884E42CCA968}"/>
          </ac:spMkLst>
        </pc:spChg>
      </pc:sldChg>
      <pc:sldChg chg="modSp mod">
        <pc:chgData name="Sami Alzahrani" userId="6fb275e0-9327-47cc-a722-26d507892652" providerId="ADAL" clId="{D94A3DA1-376C-4D5A-8117-F8C7AD0E5320}" dt="2024-02-05T14:03:05.518" v="26" actId="1076"/>
        <pc:sldMkLst>
          <pc:docMk/>
          <pc:sldMk cId="3013509947" sldId="487"/>
        </pc:sldMkLst>
        <pc:spChg chg="mod">
          <ac:chgData name="Sami Alzahrani" userId="6fb275e0-9327-47cc-a722-26d507892652" providerId="ADAL" clId="{D94A3DA1-376C-4D5A-8117-F8C7AD0E5320}" dt="2024-02-05T14:03:05.518" v="26" actId="1076"/>
          <ac:spMkLst>
            <pc:docMk/>
            <pc:sldMk cId="3013509947" sldId="487"/>
            <ac:spMk id="6" creationId="{5753C44B-5500-C465-EEF1-0F2066FFA9A6}"/>
          </ac:spMkLst>
        </pc:spChg>
        <pc:spChg chg="mod">
          <ac:chgData name="Sami Alzahrani" userId="6fb275e0-9327-47cc-a722-26d507892652" providerId="ADAL" clId="{D94A3DA1-376C-4D5A-8117-F8C7AD0E5320}" dt="2024-02-05T14:03:03.305" v="25" actId="1076"/>
          <ac:spMkLst>
            <pc:docMk/>
            <pc:sldMk cId="3013509947" sldId="487"/>
            <ac:spMk id="25" creationId="{FE1BA4EE-2B88-B99F-6A81-884E42CCA968}"/>
          </ac:spMkLst>
        </pc:spChg>
      </pc:sldChg>
      <pc:sldChg chg="modSp mod">
        <pc:chgData name="Sami Alzahrani" userId="6fb275e0-9327-47cc-a722-26d507892652" providerId="ADAL" clId="{D94A3DA1-376C-4D5A-8117-F8C7AD0E5320}" dt="2024-02-05T14:03:14.238" v="28" actId="1076"/>
        <pc:sldMkLst>
          <pc:docMk/>
          <pc:sldMk cId="3177874480" sldId="488"/>
        </pc:sldMkLst>
        <pc:spChg chg="mod">
          <ac:chgData name="Sami Alzahrani" userId="6fb275e0-9327-47cc-a722-26d507892652" providerId="ADAL" clId="{D94A3DA1-376C-4D5A-8117-F8C7AD0E5320}" dt="2024-02-05T14:03:14.238" v="28" actId="1076"/>
          <ac:spMkLst>
            <pc:docMk/>
            <pc:sldMk cId="3177874480" sldId="488"/>
            <ac:spMk id="6" creationId="{5753C44B-5500-C465-EEF1-0F2066FFA9A6}"/>
          </ac:spMkLst>
        </pc:spChg>
      </pc:sldChg>
      <pc:sldChg chg="modSp mod">
        <pc:chgData name="Sami Alzahrani" userId="6fb275e0-9327-47cc-a722-26d507892652" providerId="ADAL" clId="{D94A3DA1-376C-4D5A-8117-F8C7AD0E5320}" dt="2024-02-05T14:03:49.017" v="34" actId="255"/>
        <pc:sldMkLst>
          <pc:docMk/>
          <pc:sldMk cId="198506640" sldId="491"/>
        </pc:sldMkLst>
        <pc:spChg chg="mod">
          <ac:chgData name="Sami Alzahrani" userId="6fb275e0-9327-47cc-a722-26d507892652" providerId="ADAL" clId="{D94A3DA1-376C-4D5A-8117-F8C7AD0E5320}" dt="2024-02-05T14:03:49.017" v="34" actId="255"/>
          <ac:spMkLst>
            <pc:docMk/>
            <pc:sldMk cId="198506640" sldId="491"/>
            <ac:spMk id="6" creationId="{0AC2650A-C51A-9ACB-723B-68D89C868D01}"/>
          </ac:spMkLst>
        </pc:spChg>
      </pc:sldChg>
      <pc:sldChg chg="modSp mod">
        <pc:chgData name="Sami Alzahrani" userId="6fb275e0-9327-47cc-a722-26d507892652" providerId="ADAL" clId="{D94A3DA1-376C-4D5A-8117-F8C7AD0E5320}" dt="2024-02-05T14:03:37.143" v="31" actId="1076"/>
        <pc:sldMkLst>
          <pc:docMk/>
          <pc:sldMk cId="4193166892" sldId="492"/>
        </pc:sldMkLst>
        <pc:spChg chg="mod">
          <ac:chgData name="Sami Alzahrani" userId="6fb275e0-9327-47cc-a722-26d507892652" providerId="ADAL" clId="{D94A3DA1-376C-4D5A-8117-F8C7AD0E5320}" dt="2024-02-05T14:03:37.143" v="31" actId="1076"/>
          <ac:spMkLst>
            <pc:docMk/>
            <pc:sldMk cId="4193166892" sldId="492"/>
            <ac:spMk id="4" creationId="{E270770A-61FB-F6A4-E53A-F44B0D6CE6BE}"/>
          </ac:spMkLst>
        </pc:spChg>
      </pc:sldChg>
      <pc:sldChg chg="modSp mod">
        <pc:chgData name="Sami Alzahrani" userId="6fb275e0-9327-47cc-a722-26d507892652" providerId="ADAL" clId="{D94A3DA1-376C-4D5A-8117-F8C7AD0E5320}" dt="2024-02-05T14:03:44.168" v="33" actId="1076"/>
        <pc:sldMkLst>
          <pc:docMk/>
          <pc:sldMk cId="2010069046" sldId="493"/>
        </pc:sldMkLst>
        <pc:spChg chg="mod">
          <ac:chgData name="Sami Alzahrani" userId="6fb275e0-9327-47cc-a722-26d507892652" providerId="ADAL" clId="{D94A3DA1-376C-4D5A-8117-F8C7AD0E5320}" dt="2024-02-05T14:03:44.168" v="33" actId="1076"/>
          <ac:spMkLst>
            <pc:docMk/>
            <pc:sldMk cId="2010069046" sldId="493"/>
            <ac:spMk id="4" creationId="{E270770A-61FB-F6A4-E53A-F44B0D6CE6BE}"/>
          </ac:spMkLst>
        </pc:spChg>
      </pc:sldChg>
      <pc:sldChg chg="modSp mod">
        <pc:chgData name="Sami Alzahrani" userId="6fb275e0-9327-47cc-a722-26d507892652" providerId="ADAL" clId="{D94A3DA1-376C-4D5A-8117-F8C7AD0E5320}" dt="2024-02-05T14:03:57.738" v="36" actId="1076"/>
        <pc:sldMkLst>
          <pc:docMk/>
          <pc:sldMk cId="1684323615" sldId="494"/>
        </pc:sldMkLst>
        <pc:spChg chg="mod">
          <ac:chgData name="Sami Alzahrani" userId="6fb275e0-9327-47cc-a722-26d507892652" providerId="ADAL" clId="{D94A3DA1-376C-4D5A-8117-F8C7AD0E5320}" dt="2024-02-05T14:03:57.738" v="36" actId="1076"/>
          <ac:spMkLst>
            <pc:docMk/>
            <pc:sldMk cId="1684323615" sldId="494"/>
            <ac:spMk id="31" creationId="{4527402C-3F97-690D-9C20-A459E375AEB7}"/>
          </ac:spMkLst>
        </pc:spChg>
      </pc:sldChg>
      <pc:sldChg chg="modSp mod">
        <pc:chgData name="Sami Alzahrani" userId="6fb275e0-9327-47cc-a722-26d507892652" providerId="ADAL" clId="{D94A3DA1-376C-4D5A-8117-F8C7AD0E5320}" dt="2024-02-05T14:04:03.633" v="38" actId="1076"/>
        <pc:sldMkLst>
          <pc:docMk/>
          <pc:sldMk cId="2284308547" sldId="495"/>
        </pc:sldMkLst>
        <pc:spChg chg="mod">
          <ac:chgData name="Sami Alzahrani" userId="6fb275e0-9327-47cc-a722-26d507892652" providerId="ADAL" clId="{D94A3DA1-376C-4D5A-8117-F8C7AD0E5320}" dt="2024-02-05T14:04:03.633" v="38" actId="1076"/>
          <ac:spMkLst>
            <pc:docMk/>
            <pc:sldMk cId="2284308547" sldId="495"/>
            <ac:spMk id="31" creationId="{4527402C-3F97-690D-9C20-A459E375AEB7}"/>
          </ac:spMkLst>
        </pc:spChg>
      </pc:sldChg>
      <pc:sldChg chg="modSp mod">
        <pc:chgData name="Sami Alzahrani" userId="6fb275e0-9327-47cc-a722-26d507892652" providerId="ADAL" clId="{D94A3DA1-376C-4D5A-8117-F8C7AD0E5320}" dt="2024-02-05T14:04:25.991" v="42" actId="1076"/>
        <pc:sldMkLst>
          <pc:docMk/>
          <pc:sldMk cId="3237313078" sldId="497"/>
        </pc:sldMkLst>
        <pc:spChg chg="mod">
          <ac:chgData name="Sami Alzahrani" userId="6fb275e0-9327-47cc-a722-26d507892652" providerId="ADAL" clId="{D94A3DA1-376C-4D5A-8117-F8C7AD0E5320}" dt="2024-02-05T14:04:25.991" v="42" actId="1076"/>
          <ac:spMkLst>
            <pc:docMk/>
            <pc:sldMk cId="3237313078" sldId="497"/>
            <ac:spMk id="10" creationId="{E28D178E-A65E-A1F0-EF46-F3F4D04B8849}"/>
          </ac:spMkLst>
        </pc:spChg>
      </pc:sldChg>
      <pc:sldChg chg="modSp mod">
        <pc:chgData name="Sami Alzahrani" userId="6fb275e0-9327-47cc-a722-26d507892652" providerId="ADAL" clId="{D94A3DA1-376C-4D5A-8117-F8C7AD0E5320}" dt="2024-02-05T14:04:33.817" v="43" actId="255"/>
        <pc:sldMkLst>
          <pc:docMk/>
          <pc:sldMk cId="2013617273" sldId="500"/>
        </pc:sldMkLst>
        <pc:spChg chg="mod">
          <ac:chgData name="Sami Alzahrani" userId="6fb275e0-9327-47cc-a722-26d507892652" providerId="ADAL" clId="{D94A3DA1-376C-4D5A-8117-F8C7AD0E5320}" dt="2024-02-05T14:04:33.817" v="43" actId="255"/>
          <ac:spMkLst>
            <pc:docMk/>
            <pc:sldMk cId="2013617273" sldId="500"/>
            <ac:spMk id="6" creationId="{0AC2650A-C51A-9ACB-723B-68D89C868D01}"/>
          </ac:spMkLst>
        </pc:spChg>
      </pc:sldChg>
      <pc:sldChg chg="modSp mod">
        <pc:chgData name="Sami Alzahrani" userId="6fb275e0-9327-47cc-a722-26d507892652" providerId="ADAL" clId="{D94A3DA1-376C-4D5A-8117-F8C7AD0E5320}" dt="2024-02-05T14:04:40.830" v="45" actId="1076"/>
        <pc:sldMkLst>
          <pc:docMk/>
          <pc:sldMk cId="2391127451" sldId="501"/>
        </pc:sldMkLst>
        <pc:spChg chg="mod">
          <ac:chgData name="Sami Alzahrani" userId="6fb275e0-9327-47cc-a722-26d507892652" providerId="ADAL" clId="{D94A3DA1-376C-4D5A-8117-F8C7AD0E5320}" dt="2024-02-05T14:04:40.830" v="45" actId="1076"/>
          <ac:spMkLst>
            <pc:docMk/>
            <pc:sldMk cId="2391127451" sldId="501"/>
            <ac:spMk id="9" creationId="{056A5055-0D67-3931-7BA9-2E655B023C61}"/>
          </ac:spMkLst>
        </pc:spChg>
      </pc:sldChg>
      <pc:sldChg chg="modSp mod">
        <pc:chgData name="Sami Alzahrani" userId="6fb275e0-9327-47cc-a722-26d507892652" providerId="ADAL" clId="{D94A3DA1-376C-4D5A-8117-F8C7AD0E5320}" dt="2024-02-05T14:04:47.436" v="47" actId="1076"/>
        <pc:sldMkLst>
          <pc:docMk/>
          <pc:sldMk cId="2295741393" sldId="502"/>
        </pc:sldMkLst>
        <pc:spChg chg="mod">
          <ac:chgData name="Sami Alzahrani" userId="6fb275e0-9327-47cc-a722-26d507892652" providerId="ADAL" clId="{D94A3DA1-376C-4D5A-8117-F8C7AD0E5320}" dt="2024-02-05T14:04:47.436" v="47" actId="1076"/>
          <ac:spMkLst>
            <pc:docMk/>
            <pc:sldMk cId="2295741393" sldId="502"/>
            <ac:spMk id="9" creationId="{056A5055-0D67-3931-7BA9-2E655B023C61}"/>
          </ac:spMkLst>
        </pc:spChg>
      </pc:sldChg>
      <pc:sldChg chg="modSp mod">
        <pc:chgData name="Sami Alzahrani" userId="6fb275e0-9327-47cc-a722-26d507892652" providerId="ADAL" clId="{D94A3DA1-376C-4D5A-8117-F8C7AD0E5320}" dt="2024-02-05T14:04:54.314" v="49" actId="1076"/>
        <pc:sldMkLst>
          <pc:docMk/>
          <pc:sldMk cId="4158148148" sldId="503"/>
        </pc:sldMkLst>
        <pc:spChg chg="mod">
          <ac:chgData name="Sami Alzahrani" userId="6fb275e0-9327-47cc-a722-26d507892652" providerId="ADAL" clId="{D94A3DA1-376C-4D5A-8117-F8C7AD0E5320}" dt="2024-02-05T14:04:54.314" v="49" actId="1076"/>
          <ac:spMkLst>
            <pc:docMk/>
            <pc:sldMk cId="4158148148" sldId="503"/>
            <ac:spMk id="9" creationId="{056A5055-0D67-3931-7BA9-2E655B023C61}"/>
          </ac:spMkLst>
        </pc:spChg>
      </pc:sldChg>
      <pc:sldChg chg="modSp mod">
        <pc:chgData name="Sami Alzahrani" userId="6fb275e0-9327-47cc-a722-26d507892652" providerId="ADAL" clId="{D94A3DA1-376C-4D5A-8117-F8C7AD0E5320}" dt="2024-02-05T14:05:00.922" v="51" actId="1076"/>
        <pc:sldMkLst>
          <pc:docMk/>
          <pc:sldMk cId="3793476009" sldId="504"/>
        </pc:sldMkLst>
        <pc:spChg chg="mod">
          <ac:chgData name="Sami Alzahrani" userId="6fb275e0-9327-47cc-a722-26d507892652" providerId="ADAL" clId="{D94A3DA1-376C-4D5A-8117-F8C7AD0E5320}" dt="2024-02-05T14:05:00.922" v="51" actId="1076"/>
          <ac:spMkLst>
            <pc:docMk/>
            <pc:sldMk cId="3793476009" sldId="504"/>
            <ac:spMk id="9" creationId="{056A5055-0D67-3931-7BA9-2E655B023C61}"/>
          </ac:spMkLst>
        </pc:spChg>
      </pc:sldChg>
      <pc:sldChg chg="modSp mod">
        <pc:chgData name="Sami Alzahrani" userId="6fb275e0-9327-47cc-a722-26d507892652" providerId="ADAL" clId="{D94A3DA1-376C-4D5A-8117-F8C7AD0E5320}" dt="2024-02-05T14:05:07.662" v="53" actId="1076"/>
        <pc:sldMkLst>
          <pc:docMk/>
          <pc:sldMk cId="3817933278" sldId="505"/>
        </pc:sldMkLst>
        <pc:spChg chg="mod">
          <ac:chgData name="Sami Alzahrani" userId="6fb275e0-9327-47cc-a722-26d507892652" providerId="ADAL" clId="{D94A3DA1-376C-4D5A-8117-F8C7AD0E5320}" dt="2024-02-05T14:05:07.662" v="53" actId="1076"/>
          <ac:spMkLst>
            <pc:docMk/>
            <pc:sldMk cId="3817933278" sldId="505"/>
            <ac:spMk id="9" creationId="{056A5055-0D67-3931-7BA9-2E655B023C61}"/>
          </ac:spMkLst>
        </pc:spChg>
      </pc:sldChg>
      <pc:sldChg chg="modSp mod">
        <pc:chgData name="Sami Alzahrani" userId="6fb275e0-9327-47cc-a722-26d507892652" providerId="ADAL" clId="{D94A3DA1-376C-4D5A-8117-F8C7AD0E5320}" dt="2024-02-05T14:05:14.641" v="55" actId="1076"/>
        <pc:sldMkLst>
          <pc:docMk/>
          <pc:sldMk cId="1079431783" sldId="506"/>
        </pc:sldMkLst>
        <pc:spChg chg="mod">
          <ac:chgData name="Sami Alzahrani" userId="6fb275e0-9327-47cc-a722-26d507892652" providerId="ADAL" clId="{D94A3DA1-376C-4D5A-8117-F8C7AD0E5320}" dt="2024-02-05T14:05:14.641" v="55" actId="1076"/>
          <ac:spMkLst>
            <pc:docMk/>
            <pc:sldMk cId="1079431783" sldId="506"/>
            <ac:spMk id="9" creationId="{056A5055-0D67-3931-7BA9-2E655B023C61}"/>
          </ac:spMkLst>
        </pc:spChg>
      </pc:sldChg>
      <pc:sldChg chg="modSp mod">
        <pc:chgData name="Sami Alzahrani" userId="6fb275e0-9327-47cc-a722-26d507892652" providerId="ADAL" clId="{D94A3DA1-376C-4D5A-8117-F8C7AD0E5320}" dt="2024-02-05T14:05:21.405" v="57" actId="1076"/>
        <pc:sldMkLst>
          <pc:docMk/>
          <pc:sldMk cId="305849074" sldId="507"/>
        </pc:sldMkLst>
        <pc:spChg chg="mod">
          <ac:chgData name="Sami Alzahrani" userId="6fb275e0-9327-47cc-a722-26d507892652" providerId="ADAL" clId="{D94A3DA1-376C-4D5A-8117-F8C7AD0E5320}" dt="2024-02-05T14:05:21.405" v="57" actId="1076"/>
          <ac:spMkLst>
            <pc:docMk/>
            <pc:sldMk cId="305849074" sldId="507"/>
            <ac:spMk id="9" creationId="{056A5055-0D67-3931-7BA9-2E655B023C61}"/>
          </ac:spMkLst>
        </pc:spChg>
      </pc:sldChg>
      <pc:sldChg chg="modSp mod">
        <pc:chgData name="Sami Alzahrani" userId="6fb275e0-9327-47cc-a722-26d507892652" providerId="ADAL" clId="{D94A3DA1-376C-4D5A-8117-F8C7AD0E5320}" dt="2024-02-05T14:05:28.576" v="59" actId="1076"/>
        <pc:sldMkLst>
          <pc:docMk/>
          <pc:sldMk cId="1774803665" sldId="508"/>
        </pc:sldMkLst>
        <pc:spChg chg="mod">
          <ac:chgData name="Sami Alzahrani" userId="6fb275e0-9327-47cc-a722-26d507892652" providerId="ADAL" clId="{D94A3DA1-376C-4D5A-8117-F8C7AD0E5320}" dt="2024-02-05T14:05:28.576" v="59" actId="1076"/>
          <ac:spMkLst>
            <pc:docMk/>
            <pc:sldMk cId="1774803665" sldId="508"/>
            <ac:spMk id="9" creationId="{056A5055-0D67-3931-7BA9-2E655B023C61}"/>
          </ac:spMkLst>
        </pc:spChg>
      </pc:sldChg>
      <pc:sldChg chg="modSp mod">
        <pc:chgData name="Sami Alzahrani" userId="6fb275e0-9327-47cc-a722-26d507892652" providerId="ADAL" clId="{D94A3DA1-376C-4D5A-8117-F8C7AD0E5320}" dt="2024-02-05T14:05:35.013" v="61" actId="1076"/>
        <pc:sldMkLst>
          <pc:docMk/>
          <pc:sldMk cId="106460493" sldId="509"/>
        </pc:sldMkLst>
        <pc:spChg chg="mod">
          <ac:chgData name="Sami Alzahrani" userId="6fb275e0-9327-47cc-a722-26d507892652" providerId="ADAL" clId="{D94A3DA1-376C-4D5A-8117-F8C7AD0E5320}" dt="2024-02-05T14:05:35.013" v="61" actId="1076"/>
          <ac:spMkLst>
            <pc:docMk/>
            <pc:sldMk cId="106460493" sldId="509"/>
            <ac:spMk id="9" creationId="{056A5055-0D67-3931-7BA9-2E655B023C61}"/>
          </ac:spMkLst>
        </pc:spChg>
      </pc:sldChg>
      <pc:sldChg chg="modSp mod">
        <pc:chgData name="Sami Alzahrani" userId="6fb275e0-9327-47cc-a722-26d507892652" providerId="ADAL" clId="{D94A3DA1-376C-4D5A-8117-F8C7AD0E5320}" dt="2024-02-05T14:05:41.564" v="63" actId="1076"/>
        <pc:sldMkLst>
          <pc:docMk/>
          <pc:sldMk cId="3922823407" sldId="510"/>
        </pc:sldMkLst>
        <pc:spChg chg="mod">
          <ac:chgData name="Sami Alzahrani" userId="6fb275e0-9327-47cc-a722-26d507892652" providerId="ADAL" clId="{D94A3DA1-376C-4D5A-8117-F8C7AD0E5320}" dt="2024-02-05T14:05:41.564" v="63" actId="1076"/>
          <ac:spMkLst>
            <pc:docMk/>
            <pc:sldMk cId="3922823407" sldId="510"/>
            <ac:spMk id="9" creationId="{056A5055-0D67-3931-7BA9-2E655B023C61}"/>
          </ac:spMkLst>
        </pc:spChg>
      </pc:sldChg>
      <pc:sldChg chg="modSp mod">
        <pc:chgData name="Sami Alzahrani" userId="6fb275e0-9327-47cc-a722-26d507892652" providerId="ADAL" clId="{D94A3DA1-376C-4D5A-8117-F8C7AD0E5320}" dt="2024-02-05T14:05:48.411" v="65" actId="1076"/>
        <pc:sldMkLst>
          <pc:docMk/>
          <pc:sldMk cId="2760506421" sldId="511"/>
        </pc:sldMkLst>
        <pc:spChg chg="mod">
          <ac:chgData name="Sami Alzahrani" userId="6fb275e0-9327-47cc-a722-26d507892652" providerId="ADAL" clId="{D94A3DA1-376C-4D5A-8117-F8C7AD0E5320}" dt="2024-02-05T14:05:48.411" v="65" actId="1076"/>
          <ac:spMkLst>
            <pc:docMk/>
            <pc:sldMk cId="2760506421" sldId="511"/>
            <ac:spMk id="7" creationId="{18D97667-91EC-F1D3-AD72-8DF836F25045}"/>
          </ac:spMkLst>
        </pc:spChg>
      </pc:sldChg>
      <pc:sldChg chg="modSp mod">
        <pc:chgData name="Sami Alzahrani" userId="6fb275e0-9327-47cc-a722-26d507892652" providerId="ADAL" clId="{D94A3DA1-376C-4D5A-8117-F8C7AD0E5320}" dt="2024-02-05T14:05:56.821" v="66" actId="255"/>
        <pc:sldMkLst>
          <pc:docMk/>
          <pc:sldMk cId="4107827168" sldId="512"/>
        </pc:sldMkLst>
        <pc:spChg chg="mod">
          <ac:chgData name="Sami Alzahrani" userId="6fb275e0-9327-47cc-a722-26d507892652" providerId="ADAL" clId="{D94A3DA1-376C-4D5A-8117-F8C7AD0E5320}" dt="2024-02-05T14:05:56.821" v="66" actId="255"/>
          <ac:spMkLst>
            <pc:docMk/>
            <pc:sldMk cId="4107827168" sldId="512"/>
            <ac:spMk id="4" creationId="{10BE624B-C65C-4546-A3A5-9082095793C7}"/>
          </ac:spMkLst>
        </pc:spChg>
      </pc:sldChg>
      <pc:sldChg chg="modSp mod">
        <pc:chgData name="Sami Alzahrani" userId="6fb275e0-9327-47cc-a722-26d507892652" providerId="ADAL" clId="{D94A3DA1-376C-4D5A-8117-F8C7AD0E5320}" dt="2024-02-05T14:06:03.617" v="67" actId="255"/>
        <pc:sldMkLst>
          <pc:docMk/>
          <pc:sldMk cId="2550270182" sldId="514"/>
        </pc:sldMkLst>
        <pc:spChg chg="mod">
          <ac:chgData name="Sami Alzahrani" userId="6fb275e0-9327-47cc-a722-26d507892652" providerId="ADAL" clId="{D94A3DA1-376C-4D5A-8117-F8C7AD0E5320}" dt="2024-02-05T14:06:03.617" v="67" actId="255"/>
          <ac:spMkLst>
            <pc:docMk/>
            <pc:sldMk cId="2550270182" sldId="514"/>
            <ac:spMk id="9" creationId="{BCD1C908-8411-70FB-F6DF-D0960FC99D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05392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83019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19939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25400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76054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62409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26249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05382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42128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586700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31839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01286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479781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040775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380650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30387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21.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7.svg"/><Relationship Id="rId2" Type="http://schemas.openxmlformats.org/officeDocument/2006/relationships/image" Target="../media/image22.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4900701" cy="584775"/>
          </a:xfrm>
          <a:prstGeom prst="rect">
            <a:avLst/>
          </a:prstGeom>
          <a:noFill/>
        </p:spPr>
        <p:txBody>
          <a:bodyPr wrap="none" rtlCol="0">
            <a:spAutoFit/>
          </a:bodyPr>
          <a:lstStyle/>
          <a:p>
            <a:r>
              <a:rPr lang="en-US" sz="3200" dirty="0">
                <a:latin typeface="Alexandria SemiBold" pitchFamily="2" charset="-78"/>
                <a:cs typeface="Alexandria SemiBold" pitchFamily="2" charset="-78"/>
              </a:rPr>
              <a:t>Decision analysis process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516608"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6261" cy="1077218"/>
          </a:xfrm>
          <a:prstGeom prst="rect">
            <a:avLst/>
          </a:prstGeom>
          <a:noFill/>
        </p:spPr>
        <p:txBody>
          <a:bodyPr wrap="none" rtlCol="0">
            <a:spAutoFit/>
          </a:bodyPr>
          <a:lstStyle/>
          <a:p>
            <a:r>
              <a:rPr lang="en-US" sz="3200" b="1" dirty="0">
                <a:latin typeface="Alexandria SemiBold" pitchFamily="2" charset="-78"/>
                <a:cs typeface="Alexandria SemiBold" pitchFamily="2" charset="-78"/>
              </a:rPr>
              <a:t>Decision analysis process</a:t>
            </a:r>
          </a:p>
          <a:p>
            <a:endParaRPr lang="en-US" sz="3200" dirty="0">
              <a:latin typeface="Alexandria SemiBold" pitchFamily="2" charset="-78"/>
              <a:cs typeface="Alexandria Semi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53070"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1">
                <a:solidFill>
                  <a:srgbClr val="00B0F0"/>
                </a:solidFill>
                <a:latin typeface="Alexandria SemiBold" pitchFamily="2" charset="-78"/>
                <a:cs typeface="Alexandria SemiBold" pitchFamily="2" charset="-78"/>
              </a:rPr>
              <a:t>. </a:t>
            </a:r>
            <a:r>
              <a:rPr lang="en-US" sz="2800" b="0" i="0" u="none" strike="noStrike">
                <a:solidFill>
                  <a:srgbClr val="24A9E1"/>
                </a:solidFill>
                <a:effectLst/>
                <a:latin typeface="Alexandria SemiBold" pitchFamily="2" charset="-78"/>
                <a:cs typeface="Alexandria SemiBold" pitchFamily="2" charset="-78"/>
              </a:rPr>
              <a:t>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23488" y="2786744"/>
            <a:ext cx="8417320" cy="224676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In most work, we expect professionals to use consistent, proven processes. A sales con- </a:t>
            </a:r>
            <a:r>
              <a:rPr lang="en-US" sz="2000" dirty="0" err="1">
                <a:latin typeface="Alexandria SemiBold" pitchFamily="2" charset="-78"/>
                <a:cs typeface="Alexandria SemiBold" pitchFamily="2" charset="-78"/>
              </a:rPr>
              <a:t>sultantfriend</a:t>
            </a:r>
            <a:r>
              <a:rPr lang="en-US" sz="2000" dirty="0">
                <a:latin typeface="Alexandria SemiBold" pitchFamily="2" charset="-78"/>
                <a:cs typeface="Alexandria SemiBold" pitchFamily="2" charset="-78"/>
              </a:rPr>
              <a:t> of mine, Don </a:t>
            </a:r>
            <a:r>
              <a:rPr lang="en-US" sz="2000" dirty="0" err="1">
                <a:latin typeface="Alexandria SemiBold" pitchFamily="2" charset="-78"/>
                <a:cs typeface="Alexandria SemiBold" pitchFamily="2" charset="-78"/>
              </a:rPr>
              <a:t>Aspromonte</a:t>
            </a:r>
            <a:r>
              <a:rPr lang="en-US" sz="2000" dirty="0">
                <a:latin typeface="Alexandria SemiBold" pitchFamily="2" charset="-78"/>
                <a:cs typeface="Alexandria SemiBold" pitchFamily="2" charset="-78"/>
              </a:rPr>
              <a:t>, uses dentistry as an example. Whew you go to a  dentist for some work, such as filling a tooth, you expect him to know exactly how to do the job. He has successfully filled many cavities with excellent results. As he approaches  your tooth, he isn't asking, "What method should I try today?" Rather, he will apply a tried and proven process.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86290"/>
            <a:ext cx="10541000" cy="2246769"/>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Ten Steps toward Better Decisions </a:t>
            </a:r>
          </a:p>
          <a:p>
            <a:pPr algn="just"/>
            <a:r>
              <a:rPr lang="en-US" sz="2000" dirty="0">
                <a:latin typeface="Alexandria SemiBold" pitchFamily="2" charset="-78"/>
                <a:cs typeface="Alexandria SemiBold" pitchFamily="2" charset="-78"/>
              </a:rPr>
              <a:t>Decision analysis is a process for solving problems. While most decisions  are unique, the general process can be the same. Figure 2.1 outlines a ten-  step sequence for decision making. The following subsections describe each  step in more detail.</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78DA37C7-C31E-B178-3D53-DBBD200B307B}"/>
              </a:ext>
            </a:extLst>
          </p:cNvPr>
          <p:cNvPicPr>
            <a:picLocks noGrp="1" noChangeAspect="1"/>
          </p:cNvPicPr>
          <p:nvPr/>
        </p:nvPicPr>
        <p:blipFill>
          <a:blip r:embed="rId3"/>
          <a:stretch>
            <a:fillRect/>
          </a:stretch>
        </p:blipFill>
        <p:spPr>
          <a:xfrm>
            <a:off x="1752294" y="1562096"/>
            <a:ext cx="8203285" cy="357314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23C9E0C0-1E8C-A7CF-00ED-3D0000789289}"/>
              </a:ext>
            </a:extLst>
          </p:cNvPr>
          <p:cNvPicPr>
            <a:picLocks noGrp="1" noChangeAspect="1"/>
          </p:cNvPicPr>
          <p:nvPr/>
        </p:nvPicPr>
        <p:blipFill>
          <a:blip r:embed="rId3"/>
          <a:stretch>
            <a:fillRect/>
          </a:stretch>
        </p:blipFill>
        <p:spPr>
          <a:xfrm>
            <a:off x="2119001" y="1458916"/>
            <a:ext cx="7469871" cy="3940165"/>
          </a:xfrm>
          <a:prstGeom prst="rect">
            <a:avLst/>
          </a:prstGeom>
        </p:spPr>
      </p:pic>
    </p:spTree>
    <p:extLst>
      <p:ext uri="{BB962C8B-B14F-4D97-AF65-F5344CB8AC3E}">
        <p14:creationId xmlns:p14="http://schemas.microsoft.com/office/powerpoint/2010/main" val="2065869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911712" y="1898173"/>
            <a:ext cx="7884449" cy="30616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solidFill>
                  <a:srgbClr val="FF0000"/>
                </a:solidFill>
                <a:latin typeface="Alexandria SemiBold" pitchFamily="2" charset="-78"/>
                <a:cs typeface="Alexandria SemiBold" pitchFamily="2" charset="-78"/>
              </a:rPr>
              <a:t>1. Proactively Identify Decision Opportunities </a:t>
            </a:r>
          </a:p>
          <a:p>
            <a:pPr marL="0" indent="0" algn="just">
              <a:buNone/>
            </a:pPr>
            <a:r>
              <a:rPr lang="en-US" sz="2000" dirty="0">
                <a:latin typeface="Alexandria SemiBold" pitchFamily="2" charset="-78"/>
                <a:cs typeface="Alexandria SemiBold" pitchFamily="2" charset="-78"/>
              </a:rPr>
              <a:t>Most of us are so busy that we seldom go looking for problems. However,  there may be better opportunities to add value than what we have planned. Be proactive in creating or identifying decision-making opportunities.  Brainstorming techniques are helpful. </a:t>
            </a:r>
          </a:p>
          <a:p>
            <a:pPr marL="0" indent="0" algn="just">
              <a:buNone/>
            </a:pPr>
            <a:r>
              <a:rPr lang="en-US" sz="2000" dirty="0">
                <a:latin typeface="Alexandria SemiBold" pitchFamily="2" charset="-78"/>
                <a:cs typeface="Alexandria SemiBold" pitchFamily="2" charset="-78"/>
              </a:rPr>
              <a:t>A SWOT analysis is a good source of ideas: performing a situation  analysis; identifying Strengths, Weaknesses, Opportunities, and Threats. Follow this with planning your strategies and tactics.</a:t>
            </a:r>
          </a:p>
        </p:txBody>
      </p:sp>
    </p:spTree>
    <p:extLst>
      <p:ext uri="{BB962C8B-B14F-4D97-AF65-F5344CB8AC3E}">
        <p14:creationId xmlns:p14="http://schemas.microsoft.com/office/powerpoint/2010/main" val="266071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6">
            <a:extLst>
              <a:ext uri="{FF2B5EF4-FFF2-40B4-BE49-F238E27FC236}">
                <a16:creationId xmlns:a16="http://schemas.microsoft.com/office/drawing/2014/main" id="{104D4CC7-EAB0-40CC-BE0F-FA96E831F9AC}"/>
              </a:ext>
            </a:extLst>
          </p:cNvPr>
          <p:cNvPicPr>
            <a:picLocks noGrp="1" noChangeAspect="1"/>
          </p:cNvPicPr>
          <p:nvPr/>
        </p:nvPicPr>
        <p:blipFill rotWithShape="1">
          <a:blip r:embed="rId3"/>
          <a:srcRect l="15458" t="22021" r="41200" b="8866"/>
          <a:stretch/>
        </p:blipFill>
        <p:spPr>
          <a:xfrm>
            <a:off x="2125362" y="1577436"/>
            <a:ext cx="7582518" cy="3703125"/>
          </a:xfrm>
          <a:prstGeom prst="rect">
            <a:avLst/>
          </a:prstGeom>
        </p:spPr>
      </p:pic>
    </p:spTree>
    <p:extLst>
      <p:ext uri="{BB962C8B-B14F-4D97-AF65-F5344CB8AC3E}">
        <p14:creationId xmlns:p14="http://schemas.microsoft.com/office/powerpoint/2010/main" val="3247297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112B46-3AE2-2C7A-2321-D8C0192D1CFC}"/>
              </a:ext>
            </a:extLst>
          </p:cNvPr>
          <p:cNvSpPr txBox="1"/>
          <p:nvPr/>
        </p:nvSpPr>
        <p:spPr>
          <a:xfrm>
            <a:off x="1617568" y="1907164"/>
            <a:ext cx="7568513"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2. Define the Problem </a:t>
            </a:r>
          </a:p>
          <a:p>
            <a:pPr marL="0" indent="0" algn="just">
              <a:buNone/>
            </a:pPr>
            <a:r>
              <a:rPr lang="en-US" sz="2000" dirty="0">
                <a:latin typeface="Alexandria SemiBold" pitchFamily="2" charset="-78"/>
                <a:cs typeface="Alexandria SemiBold" pitchFamily="2" charset="-78"/>
              </a:rPr>
              <a:t>Ask exactly what is the problem we want to solve. Are we addressing a root problem or merely a symptom?</a:t>
            </a:r>
          </a:p>
          <a:p>
            <a:pPr marL="0" indent="0" algn="just">
              <a:buNone/>
            </a:pPr>
            <a:r>
              <a:rPr lang="en-US" sz="2000" dirty="0">
                <a:latin typeface="Alexandria SemiBold" pitchFamily="2" charset="-78"/>
                <a:cs typeface="Alexandria SemiBold" pitchFamily="2" charset="-78"/>
              </a:rPr>
              <a:t>People often talk about framing a problem-that is, defining the bound </a:t>
            </a:r>
            <a:r>
              <a:rPr lang="en-US" sz="2000" dirty="0" err="1">
                <a:latin typeface="Alexandria SemiBold" pitchFamily="2" charset="-78"/>
                <a:cs typeface="Alexandria SemiBold" pitchFamily="2" charset="-78"/>
              </a:rPr>
              <a:t>aries</a:t>
            </a:r>
            <a:r>
              <a:rPr lang="en-US" sz="2000" dirty="0">
                <a:latin typeface="Alexandria SemiBold" pitchFamily="2" charset="-78"/>
                <a:cs typeface="Alexandria SemiBold" pitchFamily="2" charset="-78"/>
              </a:rPr>
              <a:t>. What is the context of the decision in terms of corporate mission, goals, and strategy? What are the constraints, and how firm or real are they?</a:t>
            </a:r>
          </a:p>
        </p:txBody>
      </p:sp>
    </p:spTree>
    <p:extLst>
      <p:ext uri="{BB962C8B-B14F-4D97-AF65-F5344CB8AC3E}">
        <p14:creationId xmlns:p14="http://schemas.microsoft.com/office/powerpoint/2010/main" val="3111904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B0FBF995-4747-4F80-B0CB-C17D012883CB}"/>
              </a:ext>
            </a:extLst>
          </p:cNvPr>
          <p:cNvPicPr>
            <a:picLocks noGrp="1" noChangeAspect="1"/>
          </p:cNvPicPr>
          <p:nvPr/>
        </p:nvPicPr>
        <p:blipFill rotWithShape="1">
          <a:blip r:embed="rId3"/>
          <a:srcRect l="6604" t="23457" r="33590" b="25842"/>
          <a:stretch/>
        </p:blipFill>
        <p:spPr>
          <a:xfrm>
            <a:off x="1735204" y="1543346"/>
            <a:ext cx="8237465" cy="3928050"/>
          </a:xfrm>
          <a:prstGeom prst="rect">
            <a:avLst/>
          </a:prstGeom>
        </p:spPr>
      </p:pic>
    </p:spTree>
    <p:extLst>
      <p:ext uri="{BB962C8B-B14F-4D97-AF65-F5344CB8AC3E}">
        <p14:creationId xmlns:p14="http://schemas.microsoft.com/office/powerpoint/2010/main" val="3617602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94442"/>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Does this decision affect other decisions? Are there any synergies? Some  times we need to expand the scope of the evaluation model to encompass effects of this decision on other projects and operations. </a:t>
            </a:r>
          </a:p>
          <a:p>
            <a:pPr marL="0" indent="0" algn="just">
              <a:buNone/>
            </a:pPr>
            <a:r>
              <a:rPr lang="en-US" sz="2000" dirty="0">
                <a:latin typeface="Alexandria SemiBold" pitchFamily="2" charset="-78"/>
                <a:cs typeface="Alexandria SemiBold" pitchFamily="2" charset="-78"/>
              </a:rPr>
              <a:t>Step 2, if  not Step 1, is a good time to involve the decision maker(s) and  stakeholders. Communication with and the support of these people are important to project success. Further, they may have ideas and important information to contribute.</a:t>
            </a:r>
          </a:p>
        </p:txBody>
      </p:sp>
    </p:spTree>
    <p:extLst>
      <p:ext uri="{BB962C8B-B14F-4D97-AF65-F5344CB8AC3E}">
        <p14:creationId xmlns:p14="http://schemas.microsoft.com/office/powerpoint/2010/main" val="2504597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94442"/>
            <a:ext cx="8102828"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3. identify Alternatives </a:t>
            </a:r>
          </a:p>
          <a:p>
            <a:pPr marL="0" indent="0" algn="just">
              <a:buNone/>
            </a:pPr>
            <a:r>
              <a:rPr lang="en-US" sz="2000" dirty="0">
                <a:latin typeface="Alexandria SemiBold" pitchFamily="2" charset="-78"/>
                <a:cs typeface="Alexandria SemiBold" pitchFamily="2" charset="-78"/>
              </a:rPr>
              <a:t>Good decision-making opportunities (Step 1) and good alternatives are  more important than the actual evaluation methods. Ensure that plenty of time and attention are devoted to this step. Be creative. For a complex problem, such as designing a facility, there are often several stages of design decisions. Perhaps you should determine the best technology and location first; then fine-tune the configuration.</a:t>
            </a:r>
          </a:p>
        </p:txBody>
      </p:sp>
    </p:spTree>
    <p:extLst>
      <p:ext uri="{BB962C8B-B14F-4D97-AF65-F5344CB8AC3E}">
        <p14:creationId xmlns:p14="http://schemas.microsoft.com/office/powerpoint/2010/main" val="3013509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06991" y="1934729"/>
            <a:ext cx="8102828"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4. Develop the Decision Model </a:t>
            </a:r>
          </a:p>
          <a:p>
            <a:pPr marL="0" indent="0" algn="just">
              <a:buNone/>
            </a:pPr>
            <a:r>
              <a:rPr lang="en-US" sz="2000" dirty="0">
                <a:latin typeface="Alexandria SemiBold" pitchFamily="2" charset="-78"/>
                <a:cs typeface="Alexandria SemiBold" pitchFamily="2" charset="-78"/>
              </a:rPr>
              <a:t>Develop a map, diagram, or outline of the decision problem. This should include the alternatives and possible outcomes of each. Decision trees and influence diagrams are good techniques, because they provide an illustration of the problem. In some cases, flow diagrams or scripting may be more convenient. </a:t>
            </a:r>
          </a:p>
          <a:p>
            <a:pPr marL="0" indent="0" algn="just">
              <a:buNone/>
            </a:pPr>
            <a:r>
              <a:rPr lang="en-US" sz="2000" dirty="0">
                <a:latin typeface="Alexandria SemiBold" pitchFamily="2" charset="-78"/>
                <a:cs typeface="Alexandria SemiBold" pitchFamily="2" charset="-78"/>
              </a:rPr>
              <a:t>Identify the decision and chance events, their relationships and sequence</a:t>
            </a:r>
            <a:r>
              <a:rPr lang="en-US" sz="2000" dirty="0"/>
              <a:t>.</a:t>
            </a:r>
          </a:p>
        </p:txBody>
      </p:sp>
    </p:spTree>
    <p:extLst>
      <p:ext uri="{BB962C8B-B14F-4D97-AF65-F5344CB8AC3E}">
        <p14:creationId xmlns:p14="http://schemas.microsoft.com/office/powerpoint/2010/main" val="3177874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6">
            <a:extLst>
              <a:ext uri="{FF2B5EF4-FFF2-40B4-BE49-F238E27FC236}">
                <a16:creationId xmlns:a16="http://schemas.microsoft.com/office/drawing/2014/main" id="{B4AABB05-16ED-4D5A-95FE-285EE0CB0C0F}"/>
              </a:ext>
            </a:extLst>
          </p:cNvPr>
          <p:cNvPicPr>
            <a:picLocks noChangeAspect="1"/>
          </p:cNvPicPr>
          <p:nvPr/>
        </p:nvPicPr>
        <p:blipFill rotWithShape="1">
          <a:blip r:embed="rId3"/>
          <a:srcRect l="20583" t="20000" r="39833" b="67556"/>
          <a:stretch/>
        </p:blipFill>
        <p:spPr>
          <a:xfrm>
            <a:off x="1802523" y="1488216"/>
            <a:ext cx="8568480" cy="1515268"/>
          </a:xfrm>
          <a:prstGeom prst="rect">
            <a:avLst/>
          </a:prstGeom>
        </p:spPr>
      </p:pic>
      <p:pic>
        <p:nvPicPr>
          <p:cNvPr id="4" name="Content Placeholder 4">
            <a:extLst>
              <a:ext uri="{FF2B5EF4-FFF2-40B4-BE49-F238E27FC236}">
                <a16:creationId xmlns:a16="http://schemas.microsoft.com/office/drawing/2014/main" id="{D4DA4C11-959E-45DF-AFCD-C3A546695369}"/>
              </a:ext>
            </a:extLst>
          </p:cNvPr>
          <p:cNvPicPr>
            <a:picLocks noGrp="1" noChangeAspect="1"/>
          </p:cNvPicPr>
          <p:nvPr/>
        </p:nvPicPr>
        <p:blipFill rotWithShape="1">
          <a:blip r:embed="rId3"/>
          <a:srcRect l="17165" t="61715" r="42514" b="5830"/>
          <a:stretch/>
        </p:blipFill>
        <p:spPr>
          <a:xfrm>
            <a:off x="2382577" y="2965900"/>
            <a:ext cx="6882048" cy="2403884"/>
          </a:xfrm>
          <a:prstGeom prst="rect">
            <a:avLst/>
          </a:prstGeom>
        </p:spPr>
      </p:pic>
    </p:spTree>
    <p:extLst>
      <p:ext uri="{BB962C8B-B14F-4D97-AF65-F5344CB8AC3E}">
        <p14:creationId xmlns:p14="http://schemas.microsoft.com/office/powerpoint/2010/main" val="41883000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265EB7FC-946D-489F-BB07-70ED938D3E65}"/>
              </a:ext>
            </a:extLst>
          </p:cNvPr>
          <p:cNvSpPr>
            <a:spLocks noGrp="1"/>
          </p:cNvSpPr>
          <p:nvPr/>
        </p:nvSpPr>
        <p:spPr>
          <a:xfrm>
            <a:off x="1665188" y="1456550"/>
            <a:ext cx="854149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Flow diagram </a:t>
            </a:r>
            <a:r>
              <a:rPr lang="ar-SA" dirty="0"/>
              <a:t>مخططات القرار او العمليات</a:t>
            </a:r>
            <a:endParaRPr lang="en-US" dirty="0"/>
          </a:p>
        </p:txBody>
      </p:sp>
      <p:pic>
        <p:nvPicPr>
          <p:cNvPr id="7" name="Content Placeholder 6">
            <a:extLst>
              <a:ext uri="{FF2B5EF4-FFF2-40B4-BE49-F238E27FC236}">
                <a16:creationId xmlns:a16="http://schemas.microsoft.com/office/drawing/2014/main" id="{7B9F2DCD-8FD4-423C-A204-8FD154E08B16}"/>
              </a:ext>
            </a:extLst>
          </p:cNvPr>
          <p:cNvPicPr>
            <a:picLocks noGrp="1" noChangeAspect="1"/>
          </p:cNvPicPr>
          <p:nvPr/>
        </p:nvPicPr>
        <p:blipFill rotWithShape="1">
          <a:blip r:embed="rId3"/>
          <a:srcRect l="18741" t="22487" r="41463" b="17039"/>
          <a:stretch/>
        </p:blipFill>
        <p:spPr>
          <a:xfrm>
            <a:off x="3357880" y="2619492"/>
            <a:ext cx="5476240" cy="2496205"/>
          </a:xfrm>
          <a:prstGeom prst="rect">
            <a:avLst/>
          </a:prstGeom>
        </p:spPr>
      </p:pic>
    </p:spTree>
    <p:extLst>
      <p:ext uri="{BB962C8B-B14F-4D97-AF65-F5344CB8AC3E}">
        <p14:creationId xmlns:p14="http://schemas.microsoft.com/office/powerpoint/2010/main" val="3055672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3814955"/>
          </a:xfrm>
          <a:prstGeom prst="rect">
            <a:avLst/>
          </a:prstGeom>
        </p:spPr>
        <p:txBody>
          <a:bodyPr wrap="square">
            <a:spAutoFit/>
          </a:bodyPr>
          <a:lstStyle/>
          <a:p>
            <a:pPr marL="0" indent="0" algn="just">
              <a:buNone/>
            </a:pPr>
            <a:r>
              <a:rPr lang="en-US" sz="2000" dirty="0">
                <a:solidFill>
                  <a:srgbClr val="FF0000"/>
                </a:solidFill>
              </a:rPr>
              <a:t>5</a:t>
            </a:r>
            <a:r>
              <a:rPr lang="en-US" sz="2000" dirty="0">
                <a:solidFill>
                  <a:srgbClr val="FF0000"/>
                </a:solidFill>
                <a:latin typeface="Alexandria SemiBold" pitchFamily="2" charset="-78"/>
                <a:cs typeface="Alexandria SemiBold" pitchFamily="2" charset="-78"/>
              </a:rPr>
              <a:t>. Quantify Judgments about Uncertainty </a:t>
            </a:r>
          </a:p>
          <a:p>
            <a:pPr marL="0" indent="0" algn="just">
              <a:buNone/>
            </a:pPr>
            <a:r>
              <a:rPr lang="en-US" sz="2000" dirty="0">
                <a:latin typeface="Alexandria SemiBold" pitchFamily="2" charset="-78"/>
                <a:cs typeface="Alexandria SemiBold" pitchFamily="2" charset="-78"/>
              </a:rPr>
              <a:t>From Step 4, we know what chance events are included in the model. Usually, we enlist the most knowledgeable available person to judge a chance event (as a probability distribution). We also need the expert's judgment about any relationships (correlations) with other variables in the model. </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65188" y="1850856"/>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Sometimes a chance event is difficult to judge directly. Decomposing the system further and building a </a:t>
            </a:r>
            <a:r>
              <a:rPr lang="en-US" sz="2000" dirty="0" err="1">
                <a:latin typeface="Alexandria SemiBold" pitchFamily="2" charset="-78"/>
                <a:cs typeface="Alexandria SemiBold" pitchFamily="2" charset="-78"/>
              </a:rPr>
              <a:t>submodel</a:t>
            </a:r>
            <a:r>
              <a:rPr lang="en-US" sz="2000" dirty="0">
                <a:latin typeface="Alexandria SemiBold" pitchFamily="2" charset="-78"/>
                <a:cs typeface="Alexandria SemiBold" pitchFamily="2" charset="-78"/>
              </a:rPr>
              <a:t> may be a good way to develop a distribution for a variable in the top-level decision model. Sometimes there may be multiple experts, or at least opinions, involved with a chance variable. It is the decision maker's responsibility to designate those to provide the judgments going into the model. This includes any opinion-weighting or tie-breaking rules.</a:t>
            </a:r>
          </a:p>
        </p:txBody>
      </p:sp>
    </p:spTree>
    <p:extLst>
      <p:ext uri="{BB962C8B-B14F-4D97-AF65-F5344CB8AC3E}">
        <p14:creationId xmlns:p14="http://schemas.microsoft.com/office/powerpoint/2010/main" val="4193166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495329" y="1810599"/>
            <a:ext cx="8102828"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6. Develop the Valuation Model </a:t>
            </a:r>
          </a:p>
          <a:p>
            <a:pPr marL="0" indent="0" algn="just">
              <a:buNone/>
            </a:pPr>
            <a:r>
              <a:rPr lang="en-US" sz="2000" dirty="0">
                <a:latin typeface="Alexandria SemiBold" pitchFamily="2" charset="-78"/>
                <a:cs typeface="Alexandria SemiBold" pitchFamily="2" charset="-78"/>
              </a:rPr>
              <a:t>We need a means to determine a value for every possible outcome, combinations of decision and chance variable outcomes. The core of the model- and the most work if  it is a special evaluation-is usually a deterministic operations and cash flow model. Commonly in business, the model projects incremental net cash flow and present value. What scale you use comes from your decision policy. </a:t>
            </a:r>
          </a:p>
        </p:txBody>
      </p:sp>
    </p:spTree>
    <p:extLst>
      <p:ext uri="{BB962C8B-B14F-4D97-AF65-F5344CB8AC3E}">
        <p14:creationId xmlns:p14="http://schemas.microsoft.com/office/powerpoint/2010/main" val="2010069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21460" y="1825003"/>
            <a:ext cx="4222539" cy="3753400"/>
          </a:xfrm>
          <a:prstGeom prst="rect">
            <a:avLst/>
          </a:prstGeom>
        </p:spPr>
        <p:txBody>
          <a:bodyPr wrap="square">
            <a:spAutoFit/>
          </a:bodyPr>
          <a:lstStyle/>
          <a:p>
            <a:pPr>
              <a:lnSpc>
                <a:spcPct val="120000"/>
              </a:lnSpc>
            </a:pPr>
            <a:r>
              <a:rPr lang="en-US" sz="2000" dirty="0">
                <a:latin typeface="Alexandria SemiBold" pitchFamily="2" charset="-78"/>
                <a:cs typeface="Alexandria SemiBold" pitchFamily="2" charset="-78"/>
              </a:rPr>
              <a:t>Utility scales are useful for risk-averse organizations and for those with multiple criteria. If  using multiple criteria, your decision policy should describe the multicriteria value function. For every project scenario, we want a single number to measure the quality of the outcome.</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850664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687930"/>
            <a:ext cx="8417320" cy="193899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The valuation model links to the decision model, and vice versa. The valuation model must generate a value for every possible scenario generated by the decision model. That is, every combination of decision and chance event outcomes is a unique scenario, and the decision model tells the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model what are the decision and chance variable values of the scenario.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34990" y="2733001"/>
            <a:ext cx="8417320" cy="2246769"/>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If you have an existing template or economic model, we can often do this deterministic modeling step very quickly. For new problem types, creating the model might require considerable time and effort. Decomposition and sensitivity analysis are important modeling techniques. Work to keep the model as simple as possible for the purpose at hand. We seldom need to optimize every possibility. Discard (prune) alternatives as soon as you deter-mine that they are inferior.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6">
            <a:extLst>
              <a:ext uri="{FF2B5EF4-FFF2-40B4-BE49-F238E27FC236}">
                <a16:creationId xmlns:a16="http://schemas.microsoft.com/office/drawing/2014/main" id="{DB74A993-AFDE-4399-90DC-7687D30C1236}"/>
              </a:ext>
            </a:extLst>
          </p:cNvPr>
          <p:cNvPicPr>
            <a:picLocks noChangeAspect="1"/>
          </p:cNvPicPr>
          <p:nvPr/>
        </p:nvPicPr>
        <p:blipFill rotWithShape="1">
          <a:blip r:embed="rId5"/>
          <a:srcRect l="18083" t="33185" r="38167" b="52593"/>
          <a:stretch/>
        </p:blipFill>
        <p:spPr>
          <a:xfrm>
            <a:off x="5031955" y="1261350"/>
            <a:ext cx="6810481" cy="1372235"/>
          </a:xfrm>
          <a:prstGeom prst="rect">
            <a:avLst/>
          </a:prstGeom>
        </p:spPr>
      </p:pic>
      <p:pic>
        <p:nvPicPr>
          <p:cNvPr id="7" name="Content Placeholder 4">
            <a:extLst>
              <a:ext uri="{FF2B5EF4-FFF2-40B4-BE49-F238E27FC236}">
                <a16:creationId xmlns:a16="http://schemas.microsoft.com/office/drawing/2014/main" id="{D7977F87-366A-44E3-B46A-4372E39E7B24}"/>
              </a:ext>
            </a:extLst>
          </p:cNvPr>
          <p:cNvPicPr>
            <a:picLocks noGrp="1" noChangeAspect="1"/>
          </p:cNvPicPr>
          <p:nvPr/>
        </p:nvPicPr>
        <p:blipFill rotWithShape="1">
          <a:blip r:embed="rId6"/>
          <a:srcRect l="17636" t="23608" r="37314" b="11481"/>
          <a:stretch/>
        </p:blipFill>
        <p:spPr>
          <a:xfrm>
            <a:off x="4577137" y="2786744"/>
            <a:ext cx="4899952" cy="3971402"/>
          </a:xfrm>
          <a:prstGeom prst="rect">
            <a:avLst/>
          </a:prstGeom>
        </p:spPr>
      </p:pic>
    </p:spTree>
    <p:extLst>
      <p:ext uri="{BB962C8B-B14F-4D97-AF65-F5344CB8AC3E}">
        <p14:creationId xmlns:p14="http://schemas.microsoft.com/office/powerpoint/2010/main" val="28976757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28D178E-A65E-A1F0-EF46-F3F4D04B8849}"/>
              </a:ext>
            </a:extLst>
          </p:cNvPr>
          <p:cNvSpPr txBox="1"/>
          <p:nvPr/>
        </p:nvSpPr>
        <p:spPr>
          <a:xfrm>
            <a:off x="4788850" y="787228"/>
            <a:ext cx="6091880" cy="1754326"/>
          </a:xfrm>
          <a:prstGeom prst="rect">
            <a:avLst/>
          </a:prstGeom>
          <a:noFill/>
        </p:spPr>
        <p:txBody>
          <a:bodyPr wrap="square">
            <a:spAutoFit/>
          </a:bodyPr>
          <a:lstStyle/>
          <a:p>
            <a:pPr marL="0" indent="0">
              <a:buNone/>
            </a:pPr>
            <a:r>
              <a:rPr lang="en-US" dirty="0">
                <a:latin typeface="Alexandria SemiBold" pitchFamily="2" charset="-78"/>
                <a:cs typeface="Alexandria SemiBold" pitchFamily="2" charset="-78"/>
              </a:rPr>
              <a:t>For unimportant chance events, set these to single values or combine the effects with other variables. Remember, we only need to do analysis to the point where we know the best alternative. For optimization or valuation problems, ensure that additional analysis work costs less that the incremental benefit</a:t>
            </a:r>
            <a:r>
              <a:rPr lang="en-US" dirty="0"/>
              <a:t>.</a:t>
            </a:r>
          </a:p>
        </p:txBody>
      </p:sp>
      <p:pic>
        <p:nvPicPr>
          <p:cNvPr id="11" name="Picture 6">
            <a:extLst>
              <a:ext uri="{FF2B5EF4-FFF2-40B4-BE49-F238E27FC236}">
                <a16:creationId xmlns:a16="http://schemas.microsoft.com/office/drawing/2014/main" id="{6E1DC47D-BC02-4075-9F01-7BE665F9DADF}"/>
              </a:ext>
            </a:extLst>
          </p:cNvPr>
          <p:cNvPicPr>
            <a:picLocks noChangeAspect="1"/>
          </p:cNvPicPr>
          <p:nvPr/>
        </p:nvPicPr>
        <p:blipFill rotWithShape="1">
          <a:blip r:embed="rId5"/>
          <a:srcRect l="5749" t="24654" r="31168" b="9930"/>
          <a:stretch/>
        </p:blipFill>
        <p:spPr>
          <a:xfrm>
            <a:off x="4007800" y="2680465"/>
            <a:ext cx="6253212" cy="3647515"/>
          </a:xfrm>
          <a:prstGeom prst="rect">
            <a:avLst/>
          </a:prstGeom>
        </p:spPr>
      </p:pic>
    </p:spTree>
    <p:extLst>
      <p:ext uri="{BB962C8B-B14F-4D97-AF65-F5344CB8AC3E}">
        <p14:creationId xmlns:p14="http://schemas.microsoft.com/office/powerpoint/2010/main" val="3237313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0E5ACB6E-6CCB-753B-C950-CE033B005B08}"/>
              </a:ext>
            </a:extLst>
          </p:cNvPr>
          <p:cNvSpPr txBox="1"/>
          <p:nvPr/>
        </p:nvSpPr>
        <p:spPr>
          <a:xfrm>
            <a:off x="3598250" y="3029146"/>
            <a:ext cx="8066528" cy="1661993"/>
          </a:xfrm>
          <a:prstGeom prst="rect">
            <a:avLst/>
          </a:prstGeom>
          <a:noFill/>
        </p:spPr>
        <p:txBody>
          <a:bodyPr wrap="square">
            <a:spAutoFit/>
          </a:bodyPr>
          <a:lstStyle/>
          <a:p>
            <a:pPr marL="0" indent="0" algn="just">
              <a:buNone/>
            </a:pPr>
            <a:r>
              <a:rPr lang="en-US" sz="1400" dirty="0">
                <a:solidFill>
                  <a:srgbClr val="FF0000"/>
                </a:solidFill>
                <a:latin typeface="Alexandria SemiBold" pitchFamily="2" charset="-78"/>
                <a:cs typeface="Alexandria SemiBold" pitchFamily="2" charset="-78"/>
              </a:rPr>
              <a:t>7. Calculate Expected Value for Each Alternative </a:t>
            </a:r>
          </a:p>
          <a:p>
            <a:pPr marL="0" indent="0" algn="just">
              <a:buNone/>
            </a:pPr>
            <a:r>
              <a:rPr lang="en-US" sz="1400" dirty="0">
                <a:latin typeface="Alexandria SemiBold" pitchFamily="2" charset="-78"/>
                <a:cs typeface="Alexandria SemiBold" pitchFamily="2" charset="-78"/>
              </a:rPr>
              <a:t>Decision tree analysis and Monte Carlo simulation are the workhorses of decision analysis. There is a calculation method for influence diagrams, closely aligned with decision trees. Payoff tables and other methods are suitable for some simple situations. It is often expedient to use multiple expected value-solving methods in the same evaluation-for example, using trees for what trees do best and simulation for what simulation does best</a:t>
            </a:r>
            <a:r>
              <a:rPr lang="en-US" dirty="0"/>
              <a:t>.</a:t>
            </a:r>
          </a:p>
        </p:txBody>
      </p:sp>
    </p:spTree>
    <p:extLst>
      <p:ext uri="{BB962C8B-B14F-4D97-AF65-F5344CB8AC3E}">
        <p14:creationId xmlns:p14="http://schemas.microsoft.com/office/powerpoint/2010/main" val="3290752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2CA8A989-4C3C-4380-AF62-2A46CEF3CF90}"/>
              </a:ext>
            </a:extLst>
          </p:cNvPr>
          <p:cNvPicPr>
            <a:picLocks noGrp="1" noChangeAspect="1"/>
          </p:cNvPicPr>
          <p:nvPr/>
        </p:nvPicPr>
        <p:blipFill rotWithShape="1">
          <a:blip r:embed="rId5"/>
          <a:srcRect l="18479" t="23239" r="42382" b="4429"/>
          <a:stretch/>
        </p:blipFill>
        <p:spPr>
          <a:xfrm>
            <a:off x="4866093" y="1094243"/>
            <a:ext cx="6515582" cy="5197721"/>
          </a:xfrm>
          <a:prstGeom prst="rect">
            <a:avLst/>
          </a:prstGeom>
        </p:spPr>
      </p:pic>
    </p:spTree>
    <p:extLst>
      <p:ext uri="{BB962C8B-B14F-4D97-AF65-F5344CB8AC3E}">
        <p14:creationId xmlns:p14="http://schemas.microsoft.com/office/powerpoint/2010/main" val="4100712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2260382"/>
            <a:ext cx="4222539" cy="2276072"/>
          </a:xfrm>
          <a:prstGeom prst="rect">
            <a:avLst/>
          </a:prstGeom>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8. Rethink the Problem </a:t>
            </a:r>
          </a:p>
          <a:p>
            <a:pPr marL="0" indent="0">
              <a:buNone/>
            </a:pPr>
            <a:r>
              <a:rPr lang="en-US" sz="2000" dirty="0">
                <a:latin typeface="Alexandria SemiBold" pitchFamily="2" charset="-78"/>
                <a:cs typeface="Alexandria SemiBold" pitchFamily="2" charset="-78"/>
              </a:rPr>
              <a:t>Are you solving the right problem? Do the decision and cash flow models have the appropriate level of detail? Does this need to be solved now? Or at all?</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1361727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723660" y="2634259"/>
            <a:ext cx="807280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While this ten-step process may look linear, often there is necessary rework because of new information or a new insight about the problem. You may need to loop back to an earlier step to include a new alternative or risk. What is the value of additional analysis? Are there cost-effective sources of information that would better define some chance events? Are there ways to add control to the strategies, mitigating threats and enhancing op- port unities?</a:t>
            </a:r>
          </a:p>
        </p:txBody>
      </p:sp>
    </p:spTree>
    <p:extLst>
      <p:ext uri="{BB962C8B-B14F-4D97-AF65-F5344CB8AC3E}">
        <p14:creationId xmlns:p14="http://schemas.microsoft.com/office/powerpoint/2010/main" val="2391127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491402"/>
            <a:ext cx="8255720" cy="193899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9. Implement the Best Alternative </a:t>
            </a:r>
          </a:p>
          <a:p>
            <a:pPr marL="0" indent="0" algn="just">
              <a:buNone/>
            </a:pPr>
            <a:r>
              <a:rPr lang="en-US" sz="2000" dirty="0">
                <a:latin typeface="Alexandria SemiBold" pitchFamily="2" charset="-78"/>
                <a:cs typeface="Alexandria SemiBold" pitchFamily="2" charset="-78"/>
              </a:rPr>
              <a:t>We should consider who will implement the decision in our evaluation. Ideally, the person responsible for implementing the decision has also been involved in the evaluation process. Project feasibility analysis involves some early project planning. This carries forward into project implementation and detailed planning. </a:t>
            </a:r>
          </a:p>
        </p:txBody>
      </p:sp>
    </p:spTree>
    <p:extLst>
      <p:ext uri="{BB962C8B-B14F-4D97-AF65-F5344CB8AC3E}">
        <p14:creationId xmlns:p14="http://schemas.microsoft.com/office/powerpoint/2010/main" val="2295741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634259"/>
            <a:ext cx="8255720"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Monitor the risks and assumptions throughout the project life cycle. Anticipate where there may be decision points to reallocate resources. Continue looking for decision-making opportunities. Decision analysis methods are useful also for the many decisions a project manager faces. </a:t>
            </a:r>
          </a:p>
        </p:txBody>
      </p:sp>
    </p:spTree>
    <p:extLst>
      <p:ext uri="{BB962C8B-B14F-4D97-AF65-F5344CB8AC3E}">
        <p14:creationId xmlns:p14="http://schemas.microsoft.com/office/powerpoint/2010/main" val="41581481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437433" y="2551300"/>
            <a:ext cx="8255720"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10. Post-Analyze the Decision </a:t>
            </a:r>
          </a:p>
          <a:p>
            <a:pPr marL="0" indent="0" algn="just">
              <a:buNone/>
            </a:pPr>
            <a:r>
              <a:rPr lang="en-US" sz="2000" dirty="0">
                <a:latin typeface="Alexandria SemiBold" pitchFamily="2" charset="-78"/>
                <a:cs typeface="Alexandria SemiBold" pitchFamily="2" charset="-78"/>
              </a:rPr>
              <a:t>Perhaps the most important single way to improve the quality of decision making in your organization is a post-implementation review [I].  Plan and budget to get the project team members together again to review the decision process. What did you learn? Did the decision model prove adequate? Were the outcomes of chance events in the middle regions of the distributions? Feedback is most effective when it is personal to the experts who provided inputs to the evaluation.</a:t>
            </a:r>
          </a:p>
        </p:txBody>
      </p:sp>
    </p:spTree>
    <p:extLst>
      <p:ext uri="{BB962C8B-B14F-4D97-AF65-F5344CB8AC3E}">
        <p14:creationId xmlns:p14="http://schemas.microsoft.com/office/powerpoint/2010/main" val="3793476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551300"/>
            <a:ext cx="8255720"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 variance analysis may be a useful tool. Analyze the factors and contributions to the difference (variance) between forecast and actual outcome. The learning organization is a popular concept in modern management. What are the lessons learned that you want to preserve to share with others in the organization? Models, templates, data sources, and such might prove useful to later teams. </a:t>
            </a:r>
          </a:p>
        </p:txBody>
      </p:sp>
    </p:spTree>
    <p:extLst>
      <p:ext uri="{BB962C8B-B14F-4D97-AF65-F5344CB8AC3E}">
        <p14:creationId xmlns:p14="http://schemas.microsoft.com/office/powerpoint/2010/main" val="38179332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588399"/>
            <a:ext cx="8255720"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Placing a copy of the decision analysis document might provide inspiration to others pursuing similar evaluations. The post implementation review is not a "search for the guilty." I suggest not inviting managers outside the project evaluation team. The primary purpose is to help team members recognize and learn from the experience. </a:t>
            </a:r>
          </a:p>
        </p:txBody>
      </p:sp>
    </p:spTree>
    <p:extLst>
      <p:ext uri="{BB962C8B-B14F-4D97-AF65-F5344CB8AC3E}">
        <p14:creationId xmlns:p14="http://schemas.microsoft.com/office/powerpoint/2010/main" val="10794317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98250" y="2692988"/>
            <a:ext cx="8255720" cy="132343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analysis process works best when everyone is motivated to provide his best, unbiased efforts. Nothing causes people to become conservative faster than a fear of punishment. We want to reward people for making good decisions-not for experiencing good outcomes.</a:t>
            </a:r>
          </a:p>
        </p:txBody>
      </p:sp>
    </p:spTree>
    <p:extLst>
      <p:ext uri="{BB962C8B-B14F-4D97-AF65-F5344CB8AC3E}">
        <p14:creationId xmlns:p14="http://schemas.microsoft.com/office/powerpoint/2010/main" val="3058490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98250" y="2715214"/>
            <a:ext cx="8255720" cy="1631216"/>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Who Does All This Work? </a:t>
            </a:r>
          </a:p>
          <a:p>
            <a:pPr marL="0" indent="0" algn="just">
              <a:buNone/>
            </a:pPr>
            <a:r>
              <a:rPr lang="en-US" sz="2000" dirty="0">
                <a:latin typeface="Alexandria SemiBold" pitchFamily="2" charset="-78"/>
                <a:cs typeface="Alexandria SemiBold" pitchFamily="2" charset="-78"/>
              </a:rPr>
              <a:t>You and your colleagues do! Except perhaps for Step 6, developing the deterministic valuation model, all of this work is best performed by people close to the problem. They are typically engineers, scientists, and others who understand the technology, problem, and project. </a:t>
            </a:r>
          </a:p>
        </p:txBody>
      </p:sp>
    </p:spTree>
    <p:extLst>
      <p:ext uri="{BB962C8B-B14F-4D97-AF65-F5344CB8AC3E}">
        <p14:creationId xmlns:p14="http://schemas.microsoft.com/office/powerpoint/2010/main" val="17748036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481255" y="2645290"/>
            <a:ext cx="8255720" cy="1631216"/>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Who Does All This Work? </a:t>
            </a:r>
          </a:p>
          <a:p>
            <a:pPr marL="0" indent="0" algn="just">
              <a:buNone/>
            </a:pPr>
            <a:r>
              <a:rPr lang="en-US" sz="2000" dirty="0">
                <a:latin typeface="Alexandria SemiBold" pitchFamily="2" charset="-78"/>
                <a:cs typeface="Alexandria SemiBold" pitchFamily="2" charset="-78"/>
              </a:rPr>
              <a:t>You and your colleagues do! Except perhaps for Step 6, developing the deterministic valuation model, all of this work is best performed by people close to the problem. They are typically engineers, scientists, and others who understand the technology, problem, and project. </a:t>
            </a:r>
          </a:p>
        </p:txBody>
      </p:sp>
    </p:spTree>
    <p:extLst>
      <p:ext uri="{BB962C8B-B14F-4D97-AF65-F5344CB8AC3E}">
        <p14:creationId xmlns:p14="http://schemas.microsoft.com/office/powerpoint/2010/main" val="106460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98250" y="2644425"/>
            <a:ext cx="8255720" cy="132343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Usually, the technical problems are also people problems. The project evaluation team must often sell the recommendation to not only decision makers, but to other stakeholders as well. Involve these people early and throughout the process. </a:t>
            </a:r>
          </a:p>
        </p:txBody>
      </p:sp>
    </p:spTree>
    <p:extLst>
      <p:ext uri="{BB962C8B-B14F-4D97-AF65-F5344CB8AC3E}">
        <p14:creationId xmlns:p14="http://schemas.microsoft.com/office/powerpoint/2010/main" val="39228234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18D97667-91EC-F1D3-AD72-8DF836F25045}"/>
              </a:ext>
            </a:extLst>
          </p:cNvPr>
          <p:cNvSpPr txBox="1"/>
          <p:nvPr/>
        </p:nvSpPr>
        <p:spPr>
          <a:xfrm>
            <a:off x="3498011" y="2556663"/>
            <a:ext cx="7981950"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This ten-step evaluation process should save you time. There should be little or no need for separate "what-if" analyses; the decision model has already considered the possibilities.</a:t>
            </a:r>
          </a:p>
          <a:p>
            <a:pPr marL="0" indent="0" algn="just">
              <a:buNone/>
            </a:pPr>
            <a:r>
              <a:rPr lang="en-US" sz="2000" dirty="0">
                <a:latin typeface="Alexandria SemiBold" pitchFamily="2" charset="-78"/>
                <a:cs typeface="Alexandria SemiBold" pitchFamily="2" charset="-78"/>
              </a:rPr>
              <a:t> I hope you will find this general problem-solving process useful in keeping the project team focused and directed to the evaluation task at hand</a:t>
            </a:r>
            <a:r>
              <a:rPr lang="en-US" sz="2000" dirty="0"/>
              <a:t>.</a:t>
            </a:r>
          </a:p>
        </p:txBody>
      </p:sp>
    </p:spTree>
    <p:extLst>
      <p:ext uri="{BB962C8B-B14F-4D97-AF65-F5344CB8AC3E}">
        <p14:creationId xmlns:p14="http://schemas.microsoft.com/office/powerpoint/2010/main" val="27605064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itle 1">
            <a:extLst>
              <a:ext uri="{FF2B5EF4-FFF2-40B4-BE49-F238E27FC236}">
                <a16:creationId xmlns:a16="http://schemas.microsoft.com/office/drawing/2014/main" id="{10BE624B-C65C-4546-A3A5-9082095793C7}"/>
              </a:ext>
            </a:extLst>
          </p:cNvPr>
          <p:cNvSpPr>
            <a:spLocks noGrp="1"/>
          </p:cNvSpPr>
          <p:nvPr/>
        </p:nvSpPr>
        <p:spPr>
          <a:xfrm>
            <a:off x="5174681" y="1270753"/>
            <a:ext cx="6007669" cy="7485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Alexandria SemiBold" pitchFamily="2" charset="-78"/>
                <a:cs typeface="Alexandria SemiBold" pitchFamily="2" charset="-78"/>
              </a:rPr>
              <a:t>Example for decision analysis: Tree Analysis</a:t>
            </a:r>
          </a:p>
        </p:txBody>
      </p:sp>
      <p:pic>
        <p:nvPicPr>
          <p:cNvPr id="9" name="Content Placeholder 4">
            <a:extLst>
              <a:ext uri="{FF2B5EF4-FFF2-40B4-BE49-F238E27FC236}">
                <a16:creationId xmlns:a16="http://schemas.microsoft.com/office/drawing/2014/main" id="{5E71AE22-6735-4740-863D-24C54AF0FF39}"/>
              </a:ext>
            </a:extLst>
          </p:cNvPr>
          <p:cNvPicPr>
            <a:picLocks noGrp="1" noChangeAspect="1"/>
          </p:cNvPicPr>
          <p:nvPr/>
        </p:nvPicPr>
        <p:blipFill rotWithShape="1">
          <a:blip r:embed="rId5"/>
          <a:srcRect l="23601" t="24013" r="45403" b="45524"/>
          <a:stretch/>
        </p:blipFill>
        <p:spPr>
          <a:xfrm>
            <a:off x="4030853" y="2588399"/>
            <a:ext cx="6601089" cy="3649306"/>
          </a:xfrm>
          <a:prstGeom prst="rect">
            <a:avLst/>
          </a:prstGeom>
        </p:spPr>
      </p:pic>
    </p:spTree>
    <p:extLst>
      <p:ext uri="{BB962C8B-B14F-4D97-AF65-F5344CB8AC3E}">
        <p14:creationId xmlns:p14="http://schemas.microsoft.com/office/powerpoint/2010/main" val="41078271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BC9BD34-ADCD-47A7-8D4A-C31B52358C9C}"/>
              </a:ext>
            </a:extLst>
          </p:cNvPr>
          <p:cNvPicPr>
            <a:picLocks noChangeAspect="1"/>
          </p:cNvPicPr>
          <p:nvPr/>
        </p:nvPicPr>
        <p:blipFill rotWithShape="1">
          <a:blip r:embed="rId5"/>
          <a:srcRect l="26001" t="23556" r="45082" b="18222"/>
          <a:stretch/>
        </p:blipFill>
        <p:spPr>
          <a:xfrm>
            <a:off x="6980916" y="1399813"/>
            <a:ext cx="4087303" cy="4629136"/>
          </a:xfrm>
          <a:prstGeom prst="rect">
            <a:avLst/>
          </a:prstGeom>
        </p:spPr>
      </p:pic>
      <p:pic>
        <p:nvPicPr>
          <p:cNvPr id="10" name="Content Placeholder 4">
            <a:extLst>
              <a:ext uri="{FF2B5EF4-FFF2-40B4-BE49-F238E27FC236}">
                <a16:creationId xmlns:a16="http://schemas.microsoft.com/office/drawing/2014/main" id="{F47D6A36-EDEB-4D34-82B6-3FCDEBBA4BA0}"/>
              </a:ext>
            </a:extLst>
          </p:cNvPr>
          <p:cNvPicPr>
            <a:picLocks noGrp="1" noChangeAspect="1"/>
          </p:cNvPicPr>
          <p:nvPr/>
        </p:nvPicPr>
        <p:blipFill rotWithShape="1">
          <a:blip r:embed="rId6"/>
          <a:srcRect l="23339" t="55177" r="45928" b="10967"/>
          <a:stretch/>
        </p:blipFill>
        <p:spPr>
          <a:xfrm>
            <a:off x="2644671" y="2879529"/>
            <a:ext cx="4265895" cy="2643397"/>
          </a:xfrm>
          <a:prstGeom prst="rect">
            <a:avLst/>
          </a:prstGeom>
        </p:spPr>
      </p:pic>
    </p:spTree>
    <p:extLst>
      <p:ext uri="{BB962C8B-B14F-4D97-AF65-F5344CB8AC3E}">
        <p14:creationId xmlns:p14="http://schemas.microsoft.com/office/powerpoint/2010/main" val="3720002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CD1C908-8411-70FB-F6DF-D0960FC99D08}"/>
              </a:ext>
            </a:extLst>
          </p:cNvPr>
          <p:cNvSpPr txBox="1"/>
          <p:nvPr/>
        </p:nvSpPr>
        <p:spPr>
          <a:xfrm>
            <a:off x="4235856" y="2906678"/>
            <a:ext cx="6092686" cy="1938992"/>
          </a:xfrm>
          <a:prstGeom prst="rect">
            <a:avLst/>
          </a:prstGeom>
          <a:noFill/>
        </p:spPr>
        <p:txBody>
          <a:bodyPr wrap="square">
            <a:spAutoFit/>
          </a:bodyPr>
          <a:lstStyle/>
          <a:p>
            <a:pPr marL="0" indent="0">
              <a:buNone/>
            </a:pPr>
            <a:r>
              <a:rPr lang="en-US" sz="2000" b="1" dirty="0">
                <a:latin typeface="Alexandria SemiBold" pitchFamily="2" charset="-78"/>
                <a:cs typeface="Alexandria SemiBold" pitchFamily="2" charset="-78"/>
              </a:rPr>
              <a:t>Recourse:</a:t>
            </a:r>
          </a:p>
          <a:p>
            <a:pPr marL="0" indent="0">
              <a:buNone/>
            </a:pPr>
            <a:r>
              <a:rPr lang="en-US" sz="2000" dirty="0">
                <a:latin typeface="Alexandria SemiBold" pitchFamily="2" charset="-78"/>
                <a:cs typeface="Alexandria SemiBold" pitchFamily="2" charset="-78"/>
              </a:rPr>
              <a:t>RISK and DECISION ANALYSIS in Projects</a:t>
            </a:r>
          </a:p>
          <a:p>
            <a:pPr marL="0" indent="0">
              <a:buNone/>
            </a:pPr>
            <a:r>
              <a:rPr lang="en-US" sz="2000" dirty="0">
                <a:latin typeface="Alexandria SemiBold" pitchFamily="2" charset="-78"/>
                <a:cs typeface="Alexandria SemiBold" pitchFamily="2" charset="-78"/>
              </a:rPr>
              <a:t>Second Edition</a:t>
            </a:r>
          </a:p>
          <a:p>
            <a:pPr marL="0" indent="0">
              <a:buNone/>
            </a:pPr>
            <a:r>
              <a:rPr lang="en-US" sz="2000" dirty="0">
                <a:latin typeface="Alexandria SemiBold" pitchFamily="2" charset="-78"/>
                <a:cs typeface="Alexandria SemiBold" pitchFamily="2" charset="-78"/>
              </a:rPr>
              <a:t>By: John Schuyler</a:t>
            </a:r>
          </a:p>
          <a:p>
            <a:pPr marL="0" indent="0">
              <a:buNone/>
            </a:pPr>
            <a:endParaRPr lang="en-US" sz="2000" dirty="0">
              <a:latin typeface="Alexandria SemiBold" pitchFamily="2" charset="-78"/>
              <a:cs typeface="Alexandria SemiBold" pitchFamily="2" charset="-78"/>
            </a:endParaRPr>
          </a:p>
          <a:p>
            <a:pPr marL="0" indent="0">
              <a:buNone/>
            </a:pPr>
            <a:r>
              <a:rPr lang="en-US" sz="2000" dirty="0">
                <a:latin typeface="Alexandria SemiBold" pitchFamily="2" charset="-78"/>
                <a:cs typeface="Alexandria SemiBold" pitchFamily="2" charset="-78"/>
              </a:rPr>
              <a:t>Chapter 2</a:t>
            </a:r>
          </a:p>
        </p:txBody>
      </p:sp>
    </p:spTree>
    <p:extLst>
      <p:ext uri="{BB962C8B-B14F-4D97-AF65-F5344CB8AC3E}">
        <p14:creationId xmlns:p14="http://schemas.microsoft.com/office/powerpoint/2010/main" val="25502701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569E2A-A7C6-4AA3-AFCF-03E286E41C79}"/>
</file>

<file path=customXml/itemProps2.xml><?xml version="1.0" encoding="utf-8"?>
<ds:datastoreItem xmlns:ds="http://schemas.openxmlformats.org/officeDocument/2006/customXml" ds:itemID="{ACF7CFB6-F1A8-44F0-9CFA-35BDCA85A452}"/>
</file>

<file path=customXml/itemProps3.xml><?xml version="1.0" encoding="utf-8"?>
<ds:datastoreItem xmlns:ds="http://schemas.openxmlformats.org/officeDocument/2006/customXml" ds:itemID="{C45326E2-5615-45E2-BA53-9D296629D04F}"/>
</file>

<file path=docProps/app.xml><?xml version="1.0" encoding="utf-8"?>
<Properties xmlns="http://schemas.openxmlformats.org/officeDocument/2006/extended-properties" xmlns:vt="http://schemas.openxmlformats.org/officeDocument/2006/docPropsVTypes">
  <TotalTime>789</TotalTime>
  <Words>2108</Words>
  <Application>Microsoft Office PowerPoint</Application>
  <PresentationFormat>Widescreen</PresentationFormat>
  <Paragraphs>179</Paragraphs>
  <Slides>41</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 SemiBold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42</cp:revision>
  <dcterms:created xsi:type="dcterms:W3CDTF">2023-04-29T09:08:23Z</dcterms:created>
  <dcterms:modified xsi:type="dcterms:W3CDTF">2024-02-09T17:04:58Z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