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80" r:id="rId3"/>
    <p:sldId id="283" r:id="rId4"/>
    <p:sldId id="282" r:id="rId5"/>
    <p:sldId id="284" r:id="rId6"/>
    <p:sldId id="286"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B489B7-CEFC-486E-9019-EA0A5FDA4221}" v="11" dt="2025-07-02T17:35:36.288"/>
  </p1510:revLst>
</p1510:revInfo>
</file>

<file path=ppt/tableStyles.xml><?xml version="1.0" encoding="utf-8"?>
<a:tblStyleLst xmlns:a="http://schemas.openxmlformats.org/drawingml/2006/main" def="{5C22544A-7EE6-4342-B048-85BDC9FD1C3A}">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5" d="100"/>
          <a:sy n="75" d="100"/>
        </p:scale>
        <p:origin x="72" y="39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urki Arif" userId="b946aa8a-5a91-4a07-9d3a-02148204aa3f" providerId="ADAL" clId="{01B489B7-CEFC-486E-9019-EA0A5FDA4221}"/>
    <pc:docChg chg="undo custSel addSld delSld modSld">
      <pc:chgData name="Turki Arif" userId="b946aa8a-5a91-4a07-9d3a-02148204aa3f" providerId="ADAL" clId="{01B489B7-CEFC-486E-9019-EA0A5FDA4221}" dt="2025-07-02T17:41:04.565" v="128" actId="2696"/>
      <pc:docMkLst>
        <pc:docMk/>
      </pc:docMkLst>
      <pc:sldChg chg="modSp del mod">
        <pc:chgData name="Turki Arif" userId="b946aa8a-5a91-4a07-9d3a-02148204aa3f" providerId="ADAL" clId="{01B489B7-CEFC-486E-9019-EA0A5FDA4221}" dt="2025-07-02T17:36:53.029" v="121" actId="47"/>
        <pc:sldMkLst>
          <pc:docMk/>
          <pc:sldMk cId="1598997663" sldId="257"/>
        </pc:sldMkLst>
        <pc:spChg chg="mod">
          <ac:chgData name="Turki Arif" userId="b946aa8a-5a91-4a07-9d3a-02148204aa3f" providerId="ADAL" clId="{01B489B7-CEFC-486E-9019-EA0A5FDA4221}" dt="2025-07-01T18:58:57.122" v="103" actId="5793"/>
          <ac:spMkLst>
            <pc:docMk/>
            <pc:sldMk cId="1598997663" sldId="257"/>
            <ac:spMk id="3" creationId="{AC3BC642-276E-1386-BAF4-8D3CA655F75B}"/>
          </ac:spMkLst>
        </pc:spChg>
      </pc:sldChg>
      <pc:sldChg chg="modSp add del mod">
        <pc:chgData name="Turki Arif" userId="b946aa8a-5a91-4a07-9d3a-02148204aa3f" providerId="ADAL" clId="{01B489B7-CEFC-486E-9019-EA0A5FDA4221}" dt="2025-07-02T17:36:53.029" v="121" actId="47"/>
        <pc:sldMkLst>
          <pc:docMk/>
          <pc:sldMk cId="809236565" sldId="281"/>
        </pc:sldMkLst>
        <pc:spChg chg="mod">
          <ac:chgData name="Turki Arif" userId="b946aa8a-5a91-4a07-9d3a-02148204aa3f" providerId="ADAL" clId="{01B489B7-CEFC-486E-9019-EA0A5FDA4221}" dt="2025-07-01T18:56:02.718" v="96" actId="108"/>
          <ac:spMkLst>
            <pc:docMk/>
            <pc:sldMk cId="809236565" sldId="281"/>
            <ac:spMk id="3" creationId="{336F896B-0902-8E4E-2533-4BA1B2E87926}"/>
          </ac:spMkLst>
        </pc:spChg>
      </pc:sldChg>
      <pc:sldChg chg="addSp delSp modSp del mod">
        <pc:chgData name="Turki Arif" userId="b946aa8a-5a91-4a07-9d3a-02148204aa3f" providerId="ADAL" clId="{01B489B7-CEFC-486E-9019-EA0A5FDA4221}" dt="2025-07-02T17:41:04.565" v="128" actId="2696"/>
        <pc:sldMkLst>
          <pc:docMk/>
          <pc:sldMk cId="778045796" sldId="285"/>
        </pc:sldMkLst>
        <pc:spChg chg="mod">
          <ac:chgData name="Turki Arif" userId="b946aa8a-5a91-4a07-9d3a-02148204aa3f" providerId="ADAL" clId="{01B489B7-CEFC-486E-9019-EA0A5FDA4221}" dt="2025-07-02T17:40:05.282" v="127" actId="26606"/>
          <ac:spMkLst>
            <pc:docMk/>
            <pc:sldMk cId="778045796" sldId="285"/>
            <ac:spMk id="2" creationId="{D05D8DE1-0E71-958C-A118-A43E7A95B78F}"/>
          </ac:spMkLst>
        </pc:spChg>
        <pc:spChg chg="add del">
          <ac:chgData name="Turki Arif" userId="b946aa8a-5a91-4a07-9d3a-02148204aa3f" providerId="ADAL" clId="{01B489B7-CEFC-486E-9019-EA0A5FDA4221}" dt="2025-07-02T17:40:05.282" v="127" actId="26606"/>
          <ac:spMkLst>
            <pc:docMk/>
            <pc:sldMk cId="778045796" sldId="285"/>
            <ac:spMk id="3" creationId="{A45BD4FE-8CE3-B85C-C6F6-8FA042E47218}"/>
          </ac:spMkLst>
        </pc:spChg>
        <pc:spChg chg="add del">
          <ac:chgData name="Turki Arif" userId="b946aa8a-5a91-4a07-9d3a-02148204aa3f" providerId="ADAL" clId="{01B489B7-CEFC-486E-9019-EA0A5FDA4221}" dt="2025-07-02T17:40:05.282" v="127" actId="26606"/>
          <ac:spMkLst>
            <pc:docMk/>
            <pc:sldMk cId="778045796" sldId="285"/>
            <ac:spMk id="8" creationId="{1B15ED52-F352-441B-82BF-E0EA34836D08}"/>
          </ac:spMkLst>
        </pc:spChg>
        <pc:spChg chg="add del">
          <ac:chgData name="Turki Arif" userId="b946aa8a-5a91-4a07-9d3a-02148204aa3f" providerId="ADAL" clId="{01B489B7-CEFC-486E-9019-EA0A5FDA4221}" dt="2025-07-02T17:40:05.282" v="127" actId="26606"/>
          <ac:spMkLst>
            <pc:docMk/>
            <pc:sldMk cId="778045796" sldId="285"/>
            <ac:spMk id="10" creationId="{3B2E3793-BFE6-45A2-9B7B-E18844431C99}"/>
          </ac:spMkLst>
        </pc:spChg>
        <pc:spChg chg="add del">
          <ac:chgData name="Turki Arif" userId="b946aa8a-5a91-4a07-9d3a-02148204aa3f" providerId="ADAL" clId="{01B489B7-CEFC-486E-9019-EA0A5FDA4221}" dt="2025-07-02T17:40:05.282" v="127" actId="26606"/>
          <ac:spMkLst>
            <pc:docMk/>
            <pc:sldMk cId="778045796" sldId="285"/>
            <ac:spMk id="12" creationId="{BC4C4868-CB8F-4AF9-9CDB-8108F2C19B67}"/>
          </ac:spMkLst>
        </pc:spChg>
        <pc:spChg chg="add del">
          <ac:chgData name="Turki Arif" userId="b946aa8a-5a91-4a07-9d3a-02148204aa3f" providerId="ADAL" clId="{01B489B7-CEFC-486E-9019-EA0A5FDA4221}" dt="2025-07-02T17:40:05.282" v="127" actId="26606"/>
          <ac:spMkLst>
            <pc:docMk/>
            <pc:sldMk cId="778045796" sldId="285"/>
            <ac:spMk id="14" creationId="{375E0459-6403-40CD-989D-56A4407CA12E}"/>
          </ac:spMkLst>
        </pc:spChg>
        <pc:spChg chg="add del">
          <ac:chgData name="Turki Arif" userId="b946aa8a-5a91-4a07-9d3a-02148204aa3f" providerId="ADAL" clId="{01B489B7-CEFC-486E-9019-EA0A5FDA4221}" dt="2025-07-02T17:40:05.282" v="127" actId="26606"/>
          <ac:spMkLst>
            <pc:docMk/>
            <pc:sldMk cId="778045796" sldId="285"/>
            <ac:spMk id="16" creationId="{53E5B1A8-3AC9-4BD1-9BBC-78CA94F2D1BA}"/>
          </ac:spMkLst>
        </pc:spChg>
        <pc:spChg chg="add del">
          <ac:chgData name="Turki Arif" userId="b946aa8a-5a91-4a07-9d3a-02148204aa3f" providerId="ADAL" clId="{01B489B7-CEFC-486E-9019-EA0A5FDA4221}" dt="2025-07-02T17:39:47.096" v="123" actId="26606"/>
          <ac:spMkLst>
            <pc:docMk/>
            <pc:sldMk cId="778045796" sldId="285"/>
            <ac:spMk id="22" creationId="{1D63C574-BFD2-41A1-A567-B0C3CC7FDD4F}"/>
          </ac:spMkLst>
        </pc:spChg>
        <pc:spChg chg="add del">
          <ac:chgData name="Turki Arif" userId="b946aa8a-5a91-4a07-9d3a-02148204aa3f" providerId="ADAL" clId="{01B489B7-CEFC-486E-9019-EA0A5FDA4221}" dt="2025-07-02T17:39:47.096" v="123" actId="26606"/>
          <ac:spMkLst>
            <pc:docMk/>
            <pc:sldMk cId="778045796" sldId="285"/>
            <ac:spMk id="24" creationId="{E2A46BAB-8C31-42B2-90E8-B26DD3E81D37}"/>
          </ac:spMkLst>
        </pc:spChg>
        <pc:spChg chg="add del">
          <ac:chgData name="Turki Arif" userId="b946aa8a-5a91-4a07-9d3a-02148204aa3f" providerId="ADAL" clId="{01B489B7-CEFC-486E-9019-EA0A5FDA4221}" dt="2025-07-02T17:39:58.180" v="125" actId="26606"/>
          <ac:spMkLst>
            <pc:docMk/>
            <pc:sldMk cId="778045796" sldId="285"/>
            <ac:spMk id="39" creationId="{BACC6370-2D7E-4714-9D71-7542949D7D5D}"/>
          </ac:spMkLst>
        </pc:spChg>
        <pc:spChg chg="del">
          <ac:chgData name="Turki Arif" userId="b946aa8a-5a91-4a07-9d3a-02148204aa3f" providerId="ADAL" clId="{01B489B7-CEFC-486E-9019-EA0A5FDA4221}" dt="2025-07-02T17:39:58.180" v="125" actId="26606"/>
          <ac:spMkLst>
            <pc:docMk/>
            <pc:sldMk cId="778045796" sldId="285"/>
            <ac:spMk id="40" creationId="{F68B3F68-107C-434F-AA38-110D5EA91B85}"/>
          </ac:spMkLst>
        </pc:spChg>
        <pc:spChg chg="add del">
          <ac:chgData name="Turki Arif" userId="b946aa8a-5a91-4a07-9d3a-02148204aa3f" providerId="ADAL" clId="{01B489B7-CEFC-486E-9019-EA0A5FDA4221}" dt="2025-07-02T17:39:58.180" v="125" actId="26606"/>
          <ac:spMkLst>
            <pc:docMk/>
            <pc:sldMk cId="778045796" sldId="285"/>
            <ac:spMk id="41" creationId="{AAD0DBB9-1A4B-4391-81D4-CB19F9AB918A}"/>
          </ac:spMkLst>
        </pc:spChg>
        <pc:spChg chg="add del">
          <ac:chgData name="Turki Arif" userId="b946aa8a-5a91-4a07-9d3a-02148204aa3f" providerId="ADAL" clId="{01B489B7-CEFC-486E-9019-EA0A5FDA4221}" dt="2025-07-02T17:39:58.180" v="125" actId="26606"/>
          <ac:spMkLst>
            <pc:docMk/>
            <pc:sldMk cId="778045796" sldId="285"/>
            <ac:spMk id="42" creationId="{063BBA22-50EA-4C4D-BE05-F1CE4E63AA56}"/>
          </ac:spMkLst>
        </pc:spChg>
        <pc:spChg chg="add del">
          <ac:chgData name="Turki Arif" userId="b946aa8a-5a91-4a07-9d3a-02148204aa3f" providerId="ADAL" clId="{01B489B7-CEFC-486E-9019-EA0A5FDA4221}" dt="2025-07-02T17:40:05.282" v="127" actId="26606"/>
          <ac:spMkLst>
            <pc:docMk/>
            <pc:sldMk cId="778045796" sldId="285"/>
            <ac:spMk id="45" creationId="{2659FDB4-FCBE-4A89-B46D-43D4FA54464D}"/>
          </ac:spMkLst>
        </pc:spChg>
        <pc:graphicFrameChg chg="add del">
          <ac:chgData name="Turki Arif" userId="b946aa8a-5a91-4a07-9d3a-02148204aa3f" providerId="ADAL" clId="{01B489B7-CEFC-486E-9019-EA0A5FDA4221}" dt="2025-07-02T17:39:47.096" v="123" actId="26606"/>
          <ac:graphicFrameMkLst>
            <pc:docMk/>
            <pc:sldMk cId="778045796" sldId="285"/>
            <ac:graphicFrameMk id="18" creationId="{5EE0B15D-646C-01FD-0C66-C698C7F725F2}"/>
          </ac:graphicFrameMkLst>
        </pc:graphicFrameChg>
        <pc:graphicFrameChg chg="add del">
          <ac:chgData name="Turki Arif" userId="b946aa8a-5a91-4a07-9d3a-02148204aa3f" providerId="ADAL" clId="{01B489B7-CEFC-486E-9019-EA0A5FDA4221}" dt="2025-07-02T17:40:05.282" v="127" actId="26606"/>
          <ac:graphicFrameMkLst>
            <pc:docMk/>
            <pc:sldMk cId="778045796" sldId="285"/>
            <ac:graphicFrameMk id="47" creationId="{67DDDD5D-3C61-BD01-0B48-10E750A3DE1C}"/>
          </ac:graphicFrameMkLst>
        </pc:graphicFrameChg>
        <pc:cxnChg chg="add del">
          <ac:chgData name="Turki Arif" userId="b946aa8a-5a91-4a07-9d3a-02148204aa3f" providerId="ADAL" clId="{01B489B7-CEFC-486E-9019-EA0A5FDA4221}" dt="2025-07-02T17:40:05.282" v="127" actId="26606"/>
          <ac:cxnSpMkLst>
            <pc:docMk/>
            <pc:sldMk cId="778045796" sldId="285"/>
            <ac:cxnSpMk id="46" creationId="{C8F51B3F-8331-4E4A-AE96-D47B1006EEAD}"/>
          </ac:cxnSpMkLst>
        </pc:cxnChg>
      </pc:sldChg>
      <pc:sldChg chg="addSp delSp modSp new mod setBg">
        <pc:chgData name="Turki Arif" userId="b946aa8a-5a91-4a07-9d3a-02148204aa3f" providerId="ADAL" clId="{01B489B7-CEFC-486E-9019-EA0A5FDA4221}" dt="2025-07-02T17:36:09.811" v="120" actId="26606"/>
        <pc:sldMkLst>
          <pc:docMk/>
          <pc:sldMk cId="924118409" sldId="286"/>
        </pc:sldMkLst>
        <pc:spChg chg="mod">
          <ac:chgData name="Turki Arif" userId="b946aa8a-5a91-4a07-9d3a-02148204aa3f" providerId="ADAL" clId="{01B489B7-CEFC-486E-9019-EA0A5FDA4221}" dt="2025-07-02T17:36:09.811" v="120" actId="26606"/>
          <ac:spMkLst>
            <pc:docMk/>
            <pc:sldMk cId="924118409" sldId="286"/>
            <ac:spMk id="2" creationId="{48BD19D1-2301-172B-9C77-1A1279CA416B}"/>
          </ac:spMkLst>
        </pc:spChg>
        <pc:spChg chg="del mod">
          <ac:chgData name="Turki Arif" userId="b946aa8a-5a91-4a07-9d3a-02148204aa3f" providerId="ADAL" clId="{01B489B7-CEFC-486E-9019-EA0A5FDA4221}" dt="2025-07-02T17:35:36.288" v="115" actId="931"/>
          <ac:spMkLst>
            <pc:docMk/>
            <pc:sldMk cId="924118409" sldId="286"/>
            <ac:spMk id="3" creationId="{1B91B9A3-C4F9-0912-1117-3442184AE62F}"/>
          </ac:spMkLst>
        </pc:spChg>
        <pc:spChg chg="add del">
          <ac:chgData name="Turki Arif" userId="b946aa8a-5a91-4a07-9d3a-02148204aa3f" providerId="ADAL" clId="{01B489B7-CEFC-486E-9019-EA0A5FDA4221}" dt="2025-07-02T17:36:09.811" v="120" actId="26606"/>
          <ac:spMkLst>
            <pc:docMk/>
            <pc:sldMk cId="924118409" sldId="286"/>
            <ac:spMk id="10" creationId="{D776D29F-0A2C-4F75-8582-7C7DFCBD11D5}"/>
          </ac:spMkLst>
        </pc:spChg>
        <pc:spChg chg="add del">
          <ac:chgData name="Turki Arif" userId="b946aa8a-5a91-4a07-9d3a-02148204aa3f" providerId="ADAL" clId="{01B489B7-CEFC-486E-9019-EA0A5FDA4221}" dt="2025-07-02T17:36:09.811" v="120" actId="26606"/>
          <ac:spMkLst>
            <pc:docMk/>
            <pc:sldMk cId="924118409" sldId="286"/>
            <ac:spMk id="12" creationId="{C4D41903-2C9D-4F9E-AA1F-6161F8A6FC01}"/>
          </ac:spMkLst>
        </pc:spChg>
        <pc:spChg chg="add del">
          <ac:chgData name="Turki Arif" userId="b946aa8a-5a91-4a07-9d3a-02148204aa3f" providerId="ADAL" clId="{01B489B7-CEFC-486E-9019-EA0A5FDA4221}" dt="2025-07-02T17:36:09.811" v="120" actId="26606"/>
          <ac:spMkLst>
            <pc:docMk/>
            <pc:sldMk cId="924118409" sldId="286"/>
            <ac:spMk id="14" creationId="{9E4574B5-C90E-412D-BAB0-B9F483290C67}"/>
          </ac:spMkLst>
        </pc:spChg>
        <pc:spChg chg="add del">
          <ac:chgData name="Turki Arif" userId="b946aa8a-5a91-4a07-9d3a-02148204aa3f" providerId="ADAL" clId="{01B489B7-CEFC-486E-9019-EA0A5FDA4221}" dt="2025-07-02T17:36:09.801" v="119" actId="26606"/>
          <ac:spMkLst>
            <pc:docMk/>
            <pc:sldMk cId="924118409" sldId="286"/>
            <ac:spMk id="19" creationId="{A4E37431-20F0-4DD6-84A9-ED2B644943A2}"/>
          </ac:spMkLst>
        </pc:spChg>
        <pc:spChg chg="add del">
          <ac:chgData name="Turki Arif" userId="b946aa8a-5a91-4a07-9d3a-02148204aa3f" providerId="ADAL" clId="{01B489B7-CEFC-486E-9019-EA0A5FDA4221}" dt="2025-07-02T17:36:09.801" v="119" actId="26606"/>
          <ac:spMkLst>
            <pc:docMk/>
            <pc:sldMk cId="924118409" sldId="286"/>
            <ac:spMk id="21" creationId="{0AE98B72-66C6-4AB4-AF0D-BA830DE86393}"/>
          </ac:spMkLst>
        </pc:spChg>
        <pc:spChg chg="add del">
          <ac:chgData name="Turki Arif" userId="b946aa8a-5a91-4a07-9d3a-02148204aa3f" providerId="ADAL" clId="{01B489B7-CEFC-486E-9019-EA0A5FDA4221}" dt="2025-07-02T17:36:09.801" v="119" actId="26606"/>
          <ac:spMkLst>
            <pc:docMk/>
            <pc:sldMk cId="924118409" sldId="286"/>
            <ac:spMk id="23" creationId="{407EAFC6-733F-403D-BB4D-05A3A28742F1}"/>
          </ac:spMkLst>
        </pc:spChg>
        <pc:spChg chg="add del">
          <ac:chgData name="Turki Arif" userId="b946aa8a-5a91-4a07-9d3a-02148204aa3f" providerId="ADAL" clId="{01B489B7-CEFC-486E-9019-EA0A5FDA4221}" dt="2025-07-02T17:36:09.801" v="119" actId="26606"/>
          <ac:spMkLst>
            <pc:docMk/>
            <pc:sldMk cId="924118409" sldId="286"/>
            <ac:spMk id="25" creationId="{17A36730-4CB0-4F61-AD11-A44C9765833F}"/>
          </ac:spMkLst>
        </pc:spChg>
        <pc:spChg chg="add del">
          <ac:chgData name="Turki Arif" userId="b946aa8a-5a91-4a07-9d3a-02148204aa3f" providerId="ADAL" clId="{01B489B7-CEFC-486E-9019-EA0A5FDA4221}" dt="2025-07-02T17:36:09.801" v="119" actId="26606"/>
          <ac:spMkLst>
            <pc:docMk/>
            <pc:sldMk cId="924118409" sldId="286"/>
            <ac:spMk id="27" creationId="{C69C79E1-F916-4929-A4F3-DE763D4BFA57}"/>
          </ac:spMkLst>
        </pc:spChg>
        <pc:spChg chg="add del">
          <ac:chgData name="Turki Arif" userId="b946aa8a-5a91-4a07-9d3a-02148204aa3f" providerId="ADAL" clId="{01B489B7-CEFC-486E-9019-EA0A5FDA4221}" dt="2025-07-02T17:36:09.801" v="119" actId="26606"/>
          <ac:spMkLst>
            <pc:docMk/>
            <pc:sldMk cId="924118409" sldId="286"/>
            <ac:spMk id="29" creationId="{767334AB-16BD-4EC7-8C6B-4B5171600933}"/>
          </ac:spMkLst>
        </pc:spChg>
        <pc:spChg chg="add">
          <ac:chgData name="Turki Arif" userId="b946aa8a-5a91-4a07-9d3a-02148204aa3f" providerId="ADAL" clId="{01B489B7-CEFC-486E-9019-EA0A5FDA4221}" dt="2025-07-02T17:36:09.811" v="120" actId="26606"/>
          <ac:spMkLst>
            <pc:docMk/>
            <pc:sldMk cId="924118409" sldId="286"/>
            <ac:spMk id="31" creationId="{A8384FB5-9ADC-4DDC-881B-597D56F5B15D}"/>
          </ac:spMkLst>
        </pc:spChg>
        <pc:spChg chg="add">
          <ac:chgData name="Turki Arif" userId="b946aa8a-5a91-4a07-9d3a-02148204aa3f" providerId="ADAL" clId="{01B489B7-CEFC-486E-9019-EA0A5FDA4221}" dt="2025-07-02T17:36:09.811" v="120" actId="26606"/>
          <ac:spMkLst>
            <pc:docMk/>
            <pc:sldMk cId="924118409" sldId="286"/>
            <ac:spMk id="32" creationId="{91E5A9A7-95C6-4F4F-B00E-C82E07FE62EF}"/>
          </ac:spMkLst>
        </pc:spChg>
        <pc:spChg chg="add">
          <ac:chgData name="Turki Arif" userId="b946aa8a-5a91-4a07-9d3a-02148204aa3f" providerId="ADAL" clId="{01B489B7-CEFC-486E-9019-EA0A5FDA4221}" dt="2025-07-02T17:36:09.811" v="120" actId="26606"/>
          <ac:spMkLst>
            <pc:docMk/>
            <pc:sldMk cId="924118409" sldId="286"/>
            <ac:spMk id="33" creationId="{D07DD2DE-F619-49DD-B5E7-03A290FF4ED1}"/>
          </ac:spMkLst>
        </pc:spChg>
        <pc:spChg chg="add">
          <ac:chgData name="Turki Arif" userId="b946aa8a-5a91-4a07-9d3a-02148204aa3f" providerId="ADAL" clId="{01B489B7-CEFC-486E-9019-EA0A5FDA4221}" dt="2025-07-02T17:36:09.811" v="120" actId="26606"/>
          <ac:spMkLst>
            <pc:docMk/>
            <pc:sldMk cId="924118409" sldId="286"/>
            <ac:spMk id="34" creationId="{85149191-5F60-4A28-AAFF-039F96B0F3EC}"/>
          </ac:spMkLst>
        </pc:spChg>
        <pc:spChg chg="add">
          <ac:chgData name="Turki Arif" userId="b946aa8a-5a91-4a07-9d3a-02148204aa3f" providerId="ADAL" clId="{01B489B7-CEFC-486E-9019-EA0A5FDA4221}" dt="2025-07-02T17:36:09.811" v="120" actId="26606"/>
          <ac:spMkLst>
            <pc:docMk/>
            <pc:sldMk cId="924118409" sldId="286"/>
            <ac:spMk id="35" creationId="{F8260ED5-17F7-4158-B241-D51DD4CF1B7E}"/>
          </ac:spMkLst>
        </pc:spChg>
        <pc:picChg chg="add mod">
          <ac:chgData name="Turki Arif" userId="b946aa8a-5a91-4a07-9d3a-02148204aa3f" providerId="ADAL" clId="{01B489B7-CEFC-486E-9019-EA0A5FDA4221}" dt="2025-07-02T17:36:09.811" v="120" actId="26606"/>
          <ac:picMkLst>
            <pc:docMk/>
            <pc:sldMk cId="924118409" sldId="286"/>
            <ac:picMk id="5" creationId="{20E1E17A-78ED-CB99-7D3E-BFC41A538769}"/>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DB068C-16AF-6C35-7F44-E93CC17ECB2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493D2C3E-12C3-4CAE-904F-A444EA2C7CD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4B30634-B164-9BAD-EB5D-B719FB091CBB}"/>
              </a:ext>
            </a:extLst>
          </p:cNvPr>
          <p:cNvSpPr>
            <a:spLocks noGrp="1"/>
          </p:cNvSpPr>
          <p:nvPr>
            <p:ph type="dt" sz="half" idx="10"/>
          </p:nvPr>
        </p:nvSpPr>
        <p:spPr/>
        <p:txBody>
          <a:bodyPr/>
          <a:lstStyle/>
          <a:p>
            <a:fld id="{21829D37-1E85-49F2-A711-BEB8F91C5CDB}" type="datetimeFigureOut">
              <a:rPr lang="en-US" smtClean="0"/>
              <a:t>7/2/2025</a:t>
            </a:fld>
            <a:endParaRPr lang="en-US"/>
          </a:p>
        </p:txBody>
      </p:sp>
      <p:sp>
        <p:nvSpPr>
          <p:cNvPr id="5" name="Footer Placeholder 4">
            <a:extLst>
              <a:ext uri="{FF2B5EF4-FFF2-40B4-BE49-F238E27FC236}">
                <a16:creationId xmlns:a16="http://schemas.microsoft.com/office/drawing/2014/main" id="{8CBE70AA-2ECD-D21D-614A-1F974F31B1E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2072832-D5FC-9381-CF95-C1CC0A41E907}"/>
              </a:ext>
            </a:extLst>
          </p:cNvPr>
          <p:cNvSpPr>
            <a:spLocks noGrp="1"/>
          </p:cNvSpPr>
          <p:nvPr>
            <p:ph type="sldNum" sz="quarter" idx="12"/>
          </p:nvPr>
        </p:nvSpPr>
        <p:spPr/>
        <p:txBody>
          <a:bodyPr/>
          <a:lstStyle/>
          <a:p>
            <a:fld id="{F84CDE11-A0A9-4140-8D99-CC640B387907}" type="slidenum">
              <a:rPr lang="en-US" smtClean="0"/>
              <a:t>‹#›</a:t>
            </a:fld>
            <a:endParaRPr lang="en-US"/>
          </a:p>
        </p:txBody>
      </p:sp>
    </p:spTree>
    <p:extLst>
      <p:ext uri="{BB962C8B-B14F-4D97-AF65-F5344CB8AC3E}">
        <p14:creationId xmlns:p14="http://schemas.microsoft.com/office/powerpoint/2010/main" val="13998933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2FBC2-2B0E-F9F2-20A5-8F511040311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37653F1-5333-0FDE-B5A6-30B8DED23DA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949518C-F3E6-DAAA-640A-7E4C41B867A0}"/>
              </a:ext>
            </a:extLst>
          </p:cNvPr>
          <p:cNvSpPr>
            <a:spLocks noGrp="1"/>
          </p:cNvSpPr>
          <p:nvPr>
            <p:ph type="dt" sz="half" idx="10"/>
          </p:nvPr>
        </p:nvSpPr>
        <p:spPr/>
        <p:txBody>
          <a:bodyPr/>
          <a:lstStyle/>
          <a:p>
            <a:fld id="{21829D37-1E85-49F2-A711-BEB8F91C5CDB}" type="datetimeFigureOut">
              <a:rPr lang="en-US" smtClean="0"/>
              <a:t>7/2/2025</a:t>
            </a:fld>
            <a:endParaRPr lang="en-US"/>
          </a:p>
        </p:txBody>
      </p:sp>
      <p:sp>
        <p:nvSpPr>
          <p:cNvPr id="5" name="Footer Placeholder 4">
            <a:extLst>
              <a:ext uri="{FF2B5EF4-FFF2-40B4-BE49-F238E27FC236}">
                <a16:creationId xmlns:a16="http://schemas.microsoft.com/office/drawing/2014/main" id="{35E5BC35-1473-0BD6-2912-6DB68740593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032775B-F5B5-BC3F-3568-6C2301F3EFD9}"/>
              </a:ext>
            </a:extLst>
          </p:cNvPr>
          <p:cNvSpPr>
            <a:spLocks noGrp="1"/>
          </p:cNvSpPr>
          <p:nvPr>
            <p:ph type="sldNum" sz="quarter" idx="12"/>
          </p:nvPr>
        </p:nvSpPr>
        <p:spPr/>
        <p:txBody>
          <a:bodyPr/>
          <a:lstStyle/>
          <a:p>
            <a:fld id="{F84CDE11-A0A9-4140-8D99-CC640B387907}" type="slidenum">
              <a:rPr lang="en-US" smtClean="0"/>
              <a:t>‹#›</a:t>
            </a:fld>
            <a:endParaRPr lang="en-US"/>
          </a:p>
        </p:txBody>
      </p:sp>
    </p:spTree>
    <p:extLst>
      <p:ext uri="{BB962C8B-B14F-4D97-AF65-F5344CB8AC3E}">
        <p14:creationId xmlns:p14="http://schemas.microsoft.com/office/powerpoint/2010/main" val="9618451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60A81-0E10-650F-7A07-F6FF8482A18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3023E62-4104-D85B-310B-D471C1BCB75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AC1BC0-0B54-946B-8F5A-AA7760D2E814}"/>
              </a:ext>
            </a:extLst>
          </p:cNvPr>
          <p:cNvSpPr>
            <a:spLocks noGrp="1"/>
          </p:cNvSpPr>
          <p:nvPr>
            <p:ph type="dt" sz="half" idx="10"/>
          </p:nvPr>
        </p:nvSpPr>
        <p:spPr/>
        <p:txBody>
          <a:bodyPr/>
          <a:lstStyle/>
          <a:p>
            <a:fld id="{21829D37-1E85-49F2-A711-BEB8F91C5CDB}" type="datetimeFigureOut">
              <a:rPr lang="en-US" smtClean="0"/>
              <a:t>7/2/2025</a:t>
            </a:fld>
            <a:endParaRPr lang="en-US"/>
          </a:p>
        </p:txBody>
      </p:sp>
      <p:sp>
        <p:nvSpPr>
          <p:cNvPr id="5" name="Footer Placeholder 4">
            <a:extLst>
              <a:ext uri="{FF2B5EF4-FFF2-40B4-BE49-F238E27FC236}">
                <a16:creationId xmlns:a16="http://schemas.microsoft.com/office/drawing/2014/main" id="{BDEDCCAE-2A16-43DC-1C16-63F0DFC8684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D1289E8-5112-A6F0-4A8F-31A74895005C}"/>
              </a:ext>
            </a:extLst>
          </p:cNvPr>
          <p:cNvSpPr>
            <a:spLocks noGrp="1"/>
          </p:cNvSpPr>
          <p:nvPr>
            <p:ph type="sldNum" sz="quarter" idx="12"/>
          </p:nvPr>
        </p:nvSpPr>
        <p:spPr/>
        <p:txBody>
          <a:bodyPr/>
          <a:lstStyle/>
          <a:p>
            <a:fld id="{F84CDE11-A0A9-4140-8D99-CC640B387907}" type="slidenum">
              <a:rPr lang="en-US" smtClean="0"/>
              <a:t>‹#›</a:t>
            </a:fld>
            <a:endParaRPr lang="en-US"/>
          </a:p>
        </p:txBody>
      </p:sp>
    </p:spTree>
    <p:extLst>
      <p:ext uri="{BB962C8B-B14F-4D97-AF65-F5344CB8AC3E}">
        <p14:creationId xmlns:p14="http://schemas.microsoft.com/office/powerpoint/2010/main" val="17128690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E91974-D84D-2619-7A98-190D34CD94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8CF6FEC-D176-0012-9964-8DF44A96257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B1566F9-A92F-BAA2-5C2F-37BB52965A9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C4C95DF-84FB-3B15-2F2C-40D3A8D90662}"/>
              </a:ext>
            </a:extLst>
          </p:cNvPr>
          <p:cNvSpPr>
            <a:spLocks noGrp="1"/>
          </p:cNvSpPr>
          <p:nvPr>
            <p:ph type="dt" sz="half" idx="10"/>
          </p:nvPr>
        </p:nvSpPr>
        <p:spPr/>
        <p:txBody>
          <a:bodyPr/>
          <a:lstStyle/>
          <a:p>
            <a:fld id="{21829D37-1E85-49F2-A711-BEB8F91C5CDB}" type="datetimeFigureOut">
              <a:rPr lang="en-US" smtClean="0"/>
              <a:t>7/2/2025</a:t>
            </a:fld>
            <a:endParaRPr lang="en-US"/>
          </a:p>
        </p:txBody>
      </p:sp>
      <p:sp>
        <p:nvSpPr>
          <p:cNvPr id="6" name="Footer Placeholder 5">
            <a:extLst>
              <a:ext uri="{FF2B5EF4-FFF2-40B4-BE49-F238E27FC236}">
                <a16:creationId xmlns:a16="http://schemas.microsoft.com/office/drawing/2014/main" id="{386012C1-6A41-67D5-A284-F8EF892AF7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A2B1B27-EA64-89FD-2698-7C7946093E8E}"/>
              </a:ext>
            </a:extLst>
          </p:cNvPr>
          <p:cNvSpPr>
            <a:spLocks noGrp="1"/>
          </p:cNvSpPr>
          <p:nvPr>
            <p:ph type="sldNum" sz="quarter" idx="12"/>
          </p:nvPr>
        </p:nvSpPr>
        <p:spPr/>
        <p:txBody>
          <a:bodyPr/>
          <a:lstStyle/>
          <a:p>
            <a:fld id="{F84CDE11-A0A9-4140-8D99-CC640B387907}" type="slidenum">
              <a:rPr lang="en-US" smtClean="0"/>
              <a:t>‹#›</a:t>
            </a:fld>
            <a:endParaRPr lang="en-US"/>
          </a:p>
        </p:txBody>
      </p:sp>
    </p:spTree>
    <p:extLst>
      <p:ext uri="{BB962C8B-B14F-4D97-AF65-F5344CB8AC3E}">
        <p14:creationId xmlns:p14="http://schemas.microsoft.com/office/powerpoint/2010/main" val="4439554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F70DC-5127-3369-AC67-2AC988552D4B}"/>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7E32251-65E9-2959-F0ED-75EED84DE87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CAEA08A-5C80-65A6-E1AB-E9836680997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97992B2-DFD5-3277-2001-F5B9614B641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733626A-B18C-5549-0FC2-ED504FFBFA8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4F323CF-6BD3-C2B8-ED45-BEFD0B98DFC5}"/>
              </a:ext>
            </a:extLst>
          </p:cNvPr>
          <p:cNvSpPr>
            <a:spLocks noGrp="1"/>
          </p:cNvSpPr>
          <p:nvPr>
            <p:ph type="dt" sz="half" idx="10"/>
          </p:nvPr>
        </p:nvSpPr>
        <p:spPr/>
        <p:txBody>
          <a:bodyPr/>
          <a:lstStyle/>
          <a:p>
            <a:fld id="{21829D37-1E85-49F2-A711-BEB8F91C5CDB}" type="datetimeFigureOut">
              <a:rPr lang="en-US" smtClean="0"/>
              <a:t>7/2/2025</a:t>
            </a:fld>
            <a:endParaRPr lang="en-US"/>
          </a:p>
        </p:txBody>
      </p:sp>
      <p:sp>
        <p:nvSpPr>
          <p:cNvPr id="8" name="Footer Placeholder 7">
            <a:extLst>
              <a:ext uri="{FF2B5EF4-FFF2-40B4-BE49-F238E27FC236}">
                <a16:creationId xmlns:a16="http://schemas.microsoft.com/office/drawing/2014/main" id="{01960FE7-257E-EF7A-F204-1ECC066D6E0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48FF351-6C03-C1D3-70A1-7855ADE49A00}"/>
              </a:ext>
            </a:extLst>
          </p:cNvPr>
          <p:cNvSpPr>
            <a:spLocks noGrp="1"/>
          </p:cNvSpPr>
          <p:nvPr>
            <p:ph type="sldNum" sz="quarter" idx="12"/>
          </p:nvPr>
        </p:nvSpPr>
        <p:spPr/>
        <p:txBody>
          <a:bodyPr/>
          <a:lstStyle/>
          <a:p>
            <a:fld id="{F84CDE11-A0A9-4140-8D99-CC640B387907}" type="slidenum">
              <a:rPr lang="en-US" smtClean="0"/>
              <a:t>‹#›</a:t>
            </a:fld>
            <a:endParaRPr lang="en-US"/>
          </a:p>
        </p:txBody>
      </p:sp>
    </p:spTree>
    <p:extLst>
      <p:ext uri="{BB962C8B-B14F-4D97-AF65-F5344CB8AC3E}">
        <p14:creationId xmlns:p14="http://schemas.microsoft.com/office/powerpoint/2010/main" val="38754942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C4BBA-9BEB-2035-1F4A-FC0967A928E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CBABB1F-E740-A411-35F4-06D25B6FE1A9}"/>
              </a:ext>
            </a:extLst>
          </p:cNvPr>
          <p:cNvSpPr>
            <a:spLocks noGrp="1"/>
          </p:cNvSpPr>
          <p:nvPr>
            <p:ph type="dt" sz="half" idx="10"/>
          </p:nvPr>
        </p:nvSpPr>
        <p:spPr/>
        <p:txBody>
          <a:bodyPr/>
          <a:lstStyle/>
          <a:p>
            <a:fld id="{21829D37-1E85-49F2-A711-BEB8F91C5CDB}" type="datetimeFigureOut">
              <a:rPr lang="en-US" smtClean="0"/>
              <a:t>7/2/2025</a:t>
            </a:fld>
            <a:endParaRPr lang="en-US"/>
          </a:p>
        </p:txBody>
      </p:sp>
      <p:sp>
        <p:nvSpPr>
          <p:cNvPr id="4" name="Footer Placeholder 3">
            <a:extLst>
              <a:ext uri="{FF2B5EF4-FFF2-40B4-BE49-F238E27FC236}">
                <a16:creationId xmlns:a16="http://schemas.microsoft.com/office/drawing/2014/main" id="{BCA8FB10-4DE3-B8A9-DF44-D46A35352D3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E191297-48D3-809D-0800-CD8FE51D26A1}"/>
              </a:ext>
            </a:extLst>
          </p:cNvPr>
          <p:cNvSpPr>
            <a:spLocks noGrp="1"/>
          </p:cNvSpPr>
          <p:nvPr>
            <p:ph type="sldNum" sz="quarter" idx="12"/>
          </p:nvPr>
        </p:nvSpPr>
        <p:spPr/>
        <p:txBody>
          <a:bodyPr/>
          <a:lstStyle/>
          <a:p>
            <a:fld id="{F84CDE11-A0A9-4140-8D99-CC640B387907}" type="slidenum">
              <a:rPr lang="en-US" smtClean="0"/>
              <a:t>‹#›</a:t>
            </a:fld>
            <a:endParaRPr lang="en-US"/>
          </a:p>
        </p:txBody>
      </p:sp>
    </p:spTree>
    <p:extLst>
      <p:ext uri="{BB962C8B-B14F-4D97-AF65-F5344CB8AC3E}">
        <p14:creationId xmlns:p14="http://schemas.microsoft.com/office/powerpoint/2010/main" val="31792838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7CB2ED2-881B-57EA-F919-45B2BBB706F0}"/>
              </a:ext>
            </a:extLst>
          </p:cNvPr>
          <p:cNvSpPr>
            <a:spLocks noGrp="1"/>
          </p:cNvSpPr>
          <p:nvPr>
            <p:ph type="dt" sz="half" idx="10"/>
          </p:nvPr>
        </p:nvSpPr>
        <p:spPr/>
        <p:txBody>
          <a:bodyPr/>
          <a:lstStyle/>
          <a:p>
            <a:fld id="{21829D37-1E85-49F2-A711-BEB8F91C5CDB}" type="datetimeFigureOut">
              <a:rPr lang="en-US" smtClean="0"/>
              <a:t>7/2/2025</a:t>
            </a:fld>
            <a:endParaRPr lang="en-US"/>
          </a:p>
        </p:txBody>
      </p:sp>
      <p:sp>
        <p:nvSpPr>
          <p:cNvPr id="3" name="Footer Placeholder 2">
            <a:extLst>
              <a:ext uri="{FF2B5EF4-FFF2-40B4-BE49-F238E27FC236}">
                <a16:creationId xmlns:a16="http://schemas.microsoft.com/office/drawing/2014/main" id="{4D5DE968-2AFA-10C2-6E36-915A7D19480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E137C10-E911-D13C-43F5-3E8C8B394CAA}"/>
              </a:ext>
            </a:extLst>
          </p:cNvPr>
          <p:cNvSpPr>
            <a:spLocks noGrp="1"/>
          </p:cNvSpPr>
          <p:nvPr>
            <p:ph type="sldNum" sz="quarter" idx="12"/>
          </p:nvPr>
        </p:nvSpPr>
        <p:spPr/>
        <p:txBody>
          <a:bodyPr/>
          <a:lstStyle/>
          <a:p>
            <a:fld id="{F84CDE11-A0A9-4140-8D99-CC640B387907}" type="slidenum">
              <a:rPr lang="en-US" smtClean="0"/>
              <a:t>‹#›</a:t>
            </a:fld>
            <a:endParaRPr lang="en-US"/>
          </a:p>
        </p:txBody>
      </p:sp>
    </p:spTree>
    <p:extLst>
      <p:ext uri="{BB962C8B-B14F-4D97-AF65-F5344CB8AC3E}">
        <p14:creationId xmlns:p14="http://schemas.microsoft.com/office/powerpoint/2010/main" val="34278147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70C06-749B-CB75-5F95-177745AEA9F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5EC9C8E-C2B5-DDE8-E1BF-7E982EF69E0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2FE8118-CE02-8FF4-ED45-6CE933EEEB3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5523F18-4CE6-51D9-3262-ACC870682DB3}"/>
              </a:ext>
            </a:extLst>
          </p:cNvPr>
          <p:cNvSpPr>
            <a:spLocks noGrp="1"/>
          </p:cNvSpPr>
          <p:nvPr>
            <p:ph type="dt" sz="half" idx="10"/>
          </p:nvPr>
        </p:nvSpPr>
        <p:spPr/>
        <p:txBody>
          <a:bodyPr/>
          <a:lstStyle/>
          <a:p>
            <a:fld id="{21829D37-1E85-49F2-A711-BEB8F91C5CDB}" type="datetimeFigureOut">
              <a:rPr lang="en-US" smtClean="0"/>
              <a:t>7/2/2025</a:t>
            </a:fld>
            <a:endParaRPr lang="en-US"/>
          </a:p>
        </p:txBody>
      </p:sp>
      <p:sp>
        <p:nvSpPr>
          <p:cNvPr id="6" name="Footer Placeholder 5">
            <a:extLst>
              <a:ext uri="{FF2B5EF4-FFF2-40B4-BE49-F238E27FC236}">
                <a16:creationId xmlns:a16="http://schemas.microsoft.com/office/drawing/2014/main" id="{81A1330C-F04A-EF59-C205-66EE5F357C8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008EE82-79FF-5C50-17C3-6DBA130BB1AC}"/>
              </a:ext>
            </a:extLst>
          </p:cNvPr>
          <p:cNvSpPr>
            <a:spLocks noGrp="1"/>
          </p:cNvSpPr>
          <p:nvPr>
            <p:ph type="sldNum" sz="quarter" idx="12"/>
          </p:nvPr>
        </p:nvSpPr>
        <p:spPr/>
        <p:txBody>
          <a:bodyPr/>
          <a:lstStyle/>
          <a:p>
            <a:fld id="{F84CDE11-A0A9-4140-8D99-CC640B387907}" type="slidenum">
              <a:rPr lang="en-US" smtClean="0"/>
              <a:t>‹#›</a:t>
            </a:fld>
            <a:endParaRPr lang="en-US"/>
          </a:p>
        </p:txBody>
      </p:sp>
    </p:spTree>
    <p:extLst>
      <p:ext uri="{BB962C8B-B14F-4D97-AF65-F5344CB8AC3E}">
        <p14:creationId xmlns:p14="http://schemas.microsoft.com/office/powerpoint/2010/main" val="32877021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891C2-867F-0551-6935-F7AAD29693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C91E871-FAC8-FA80-64D4-74A1A097892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0052EA0-E594-70BC-EA2B-BCAFBC385CD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4F15273-456A-5E25-A14D-5551533642D5}"/>
              </a:ext>
            </a:extLst>
          </p:cNvPr>
          <p:cNvSpPr>
            <a:spLocks noGrp="1"/>
          </p:cNvSpPr>
          <p:nvPr>
            <p:ph type="dt" sz="half" idx="10"/>
          </p:nvPr>
        </p:nvSpPr>
        <p:spPr/>
        <p:txBody>
          <a:bodyPr/>
          <a:lstStyle/>
          <a:p>
            <a:fld id="{21829D37-1E85-49F2-A711-BEB8F91C5CDB}" type="datetimeFigureOut">
              <a:rPr lang="en-US" smtClean="0"/>
              <a:t>7/2/2025</a:t>
            </a:fld>
            <a:endParaRPr lang="en-US"/>
          </a:p>
        </p:txBody>
      </p:sp>
      <p:sp>
        <p:nvSpPr>
          <p:cNvPr id="6" name="Footer Placeholder 5">
            <a:extLst>
              <a:ext uri="{FF2B5EF4-FFF2-40B4-BE49-F238E27FC236}">
                <a16:creationId xmlns:a16="http://schemas.microsoft.com/office/drawing/2014/main" id="{2F993862-6780-C931-9137-8C06F1A5B9C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05727F7-7917-7AE9-AC2A-312C50DFF973}"/>
              </a:ext>
            </a:extLst>
          </p:cNvPr>
          <p:cNvSpPr>
            <a:spLocks noGrp="1"/>
          </p:cNvSpPr>
          <p:nvPr>
            <p:ph type="sldNum" sz="quarter" idx="12"/>
          </p:nvPr>
        </p:nvSpPr>
        <p:spPr/>
        <p:txBody>
          <a:bodyPr/>
          <a:lstStyle/>
          <a:p>
            <a:fld id="{F84CDE11-A0A9-4140-8D99-CC640B387907}" type="slidenum">
              <a:rPr lang="en-US" smtClean="0"/>
              <a:t>‹#›</a:t>
            </a:fld>
            <a:endParaRPr lang="en-US"/>
          </a:p>
        </p:txBody>
      </p:sp>
    </p:spTree>
    <p:extLst>
      <p:ext uri="{BB962C8B-B14F-4D97-AF65-F5344CB8AC3E}">
        <p14:creationId xmlns:p14="http://schemas.microsoft.com/office/powerpoint/2010/main" val="14454305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C792B-A45D-EC61-9EA1-84CF70531C2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3479826-2777-20E8-7CB0-C096CEC33B3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2698DD4-A547-72BF-5F44-89F2717F10D1}"/>
              </a:ext>
            </a:extLst>
          </p:cNvPr>
          <p:cNvSpPr>
            <a:spLocks noGrp="1"/>
          </p:cNvSpPr>
          <p:nvPr>
            <p:ph type="dt" sz="half" idx="10"/>
          </p:nvPr>
        </p:nvSpPr>
        <p:spPr/>
        <p:txBody>
          <a:bodyPr/>
          <a:lstStyle/>
          <a:p>
            <a:fld id="{21829D37-1E85-49F2-A711-BEB8F91C5CDB}" type="datetimeFigureOut">
              <a:rPr lang="en-US" smtClean="0"/>
              <a:t>7/2/2025</a:t>
            </a:fld>
            <a:endParaRPr lang="en-US"/>
          </a:p>
        </p:txBody>
      </p:sp>
      <p:sp>
        <p:nvSpPr>
          <p:cNvPr id="5" name="Footer Placeholder 4">
            <a:extLst>
              <a:ext uri="{FF2B5EF4-FFF2-40B4-BE49-F238E27FC236}">
                <a16:creationId xmlns:a16="http://schemas.microsoft.com/office/drawing/2014/main" id="{85A2C05E-5A5E-3E59-59B9-344D871739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06F798C-0A8A-CF8D-789A-E4785FDD7600}"/>
              </a:ext>
            </a:extLst>
          </p:cNvPr>
          <p:cNvSpPr>
            <a:spLocks noGrp="1"/>
          </p:cNvSpPr>
          <p:nvPr>
            <p:ph type="sldNum" sz="quarter" idx="12"/>
          </p:nvPr>
        </p:nvSpPr>
        <p:spPr/>
        <p:txBody>
          <a:bodyPr/>
          <a:lstStyle/>
          <a:p>
            <a:fld id="{F84CDE11-A0A9-4140-8D99-CC640B387907}" type="slidenum">
              <a:rPr lang="en-US" smtClean="0"/>
              <a:t>‹#›</a:t>
            </a:fld>
            <a:endParaRPr lang="en-US"/>
          </a:p>
        </p:txBody>
      </p:sp>
    </p:spTree>
    <p:extLst>
      <p:ext uri="{BB962C8B-B14F-4D97-AF65-F5344CB8AC3E}">
        <p14:creationId xmlns:p14="http://schemas.microsoft.com/office/powerpoint/2010/main" val="32179695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61A8EEC-9B89-A593-0A97-B75E53069F0E}"/>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0FAFA71-28FB-6DCC-900E-D43FAF99D9D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2DEF89D-0A69-FC5A-E7C6-E58DFE5E1745}"/>
              </a:ext>
            </a:extLst>
          </p:cNvPr>
          <p:cNvSpPr>
            <a:spLocks noGrp="1"/>
          </p:cNvSpPr>
          <p:nvPr>
            <p:ph type="dt" sz="half" idx="10"/>
          </p:nvPr>
        </p:nvSpPr>
        <p:spPr/>
        <p:txBody>
          <a:bodyPr/>
          <a:lstStyle/>
          <a:p>
            <a:fld id="{21829D37-1E85-49F2-A711-BEB8F91C5CDB}" type="datetimeFigureOut">
              <a:rPr lang="en-US" smtClean="0"/>
              <a:t>7/2/2025</a:t>
            </a:fld>
            <a:endParaRPr lang="en-US"/>
          </a:p>
        </p:txBody>
      </p:sp>
      <p:sp>
        <p:nvSpPr>
          <p:cNvPr id="5" name="Footer Placeholder 4">
            <a:extLst>
              <a:ext uri="{FF2B5EF4-FFF2-40B4-BE49-F238E27FC236}">
                <a16:creationId xmlns:a16="http://schemas.microsoft.com/office/drawing/2014/main" id="{07886BDE-3F3B-A79E-D7C6-1BFEBB9E489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033D57A-6D77-4E8C-6C27-9975D382B8BD}"/>
              </a:ext>
            </a:extLst>
          </p:cNvPr>
          <p:cNvSpPr>
            <a:spLocks noGrp="1"/>
          </p:cNvSpPr>
          <p:nvPr>
            <p:ph type="sldNum" sz="quarter" idx="12"/>
          </p:nvPr>
        </p:nvSpPr>
        <p:spPr/>
        <p:txBody>
          <a:bodyPr/>
          <a:lstStyle/>
          <a:p>
            <a:fld id="{F84CDE11-A0A9-4140-8D99-CC640B387907}" type="slidenum">
              <a:rPr lang="en-US" smtClean="0"/>
              <a:t>‹#›</a:t>
            </a:fld>
            <a:endParaRPr lang="en-US"/>
          </a:p>
        </p:txBody>
      </p:sp>
    </p:spTree>
    <p:extLst>
      <p:ext uri="{BB962C8B-B14F-4D97-AF65-F5344CB8AC3E}">
        <p14:creationId xmlns:p14="http://schemas.microsoft.com/office/powerpoint/2010/main" val="33909043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F36AB501-C983-4F68-B253-DCD00AD0E282}" type="datetimeFigureOut">
              <a:rPr lang="en-US" smtClean="0"/>
              <a:t>7/2/2025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5D10F80-1DCC-43C5-8AE3-BAB8FBA426B8}" type="slidenum">
              <a:rPr lang="en-US" smtClean="0"/>
              <a:t>‹#›</a:t>
            </a:fld>
            <a:endParaRPr lang="en-US"/>
          </a:p>
        </p:txBody>
      </p:sp>
    </p:spTree>
    <p:extLst>
      <p:ext uri="{BB962C8B-B14F-4D97-AF65-F5344CB8AC3E}">
        <p14:creationId xmlns:p14="http://schemas.microsoft.com/office/powerpoint/2010/main" val="35952292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472A313-6A40-134C-D0E1-184045FC0C4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75023CD-3F31-FFCC-5C7A-C00BB0C6E1E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2A398FC-E337-7572-DC1C-66A3B5C3133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1829D37-1E85-49F2-A711-BEB8F91C5CDB}" type="datetimeFigureOut">
              <a:rPr lang="en-US" smtClean="0"/>
              <a:t>7/2/2025</a:t>
            </a:fld>
            <a:endParaRPr lang="en-US"/>
          </a:p>
        </p:txBody>
      </p:sp>
      <p:sp>
        <p:nvSpPr>
          <p:cNvPr id="5" name="Footer Placeholder 4">
            <a:extLst>
              <a:ext uri="{FF2B5EF4-FFF2-40B4-BE49-F238E27FC236}">
                <a16:creationId xmlns:a16="http://schemas.microsoft.com/office/drawing/2014/main" id="{AA4E4E70-8B8D-881A-DC29-599320C23FC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A83C9DFD-7B5D-1649-CFE6-B96B6AAC0C6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84CDE11-A0A9-4140-8D99-CC640B387907}" type="slidenum">
              <a:rPr lang="en-US" smtClean="0"/>
              <a:t>‹#›</a:t>
            </a:fld>
            <a:endParaRPr lang="en-US"/>
          </a:p>
        </p:txBody>
      </p:sp>
    </p:spTree>
    <p:extLst>
      <p:ext uri="{BB962C8B-B14F-4D97-AF65-F5344CB8AC3E}">
        <p14:creationId xmlns:p14="http://schemas.microsoft.com/office/powerpoint/2010/main" val="8953210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hyperlink" Target="https://zenodo.org/records/11221351" TargetMode="External"/><Relationship Id="rId2" Type="http://schemas.openxmlformats.org/officeDocument/2006/relationships/hyperlink" Target="https://www.kaggle.com/datasets/msambare/fer2013" TargetMode="External"/><Relationship Id="rId1" Type="http://schemas.openxmlformats.org/officeDocument/2006/relationships/slideLayout" Target="../slideLayouts/slideLayout1.xml"/><Relationship Id="rId4" Type="http://schemas.openxmlformats.org/officeDocument/2006/relationships/hyperlink" Target="https://zenodo.org/records/3451524"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F4B10E-8125-BB46-9BE3-0A45E34C8165}"/>
              </a:ext>
            </a:extLst>
          </p:cNvPr>
          <p:cNvSpPr>
            <a:spLocks noGrp="1"/>
          </p:cNvSpPr>
          <p:nvPr>
            <p:ph type="ctrTitle"/>
          </p:nvPr>
        </p:nvSpPr>
        <p:spPr>
          <a:xfrm>
            <a:off x="4687410" y="1803405"/>
            <a:ext cx="6132990" cy="1825096"/>
          </a:xfrm>
        </p:spPr>
        <p:txBody>
          <a:bodyPr>
            <a:normAutofit/>
          </a:bodyPr>
          <a:lstStyle/>
          <a:p>
            <a:r>
              <a:rPr lang="en-US" sz="2600" dirty="0"/>
              <a:t>‏Facial emotion analysis through image processing using AI</a:t>
            </a:r>
            <a:br>
              <a:rPr lang="en-US" sz="2600" dirty="0"/>
            </a:br>
            <a:endParaRPr lang="en-US" sz="2600" dirty="0"/>
          </a:p>
        </p:txBody>
      </p:sp>
      <p:sp>
        <p:nvSpPr>
          <p:cNvPr id="3" name="Subtitle 2">
            <a:extLst>
              <a:ext uri="{FF2B5EF4-FFF2-40B4-BE49-F238E27FC236}">
                <a16:creationId xmlns:a16="http://schemas.microsoft.com/office/drawing/2014/main" id="{8513C080-FB46-28EC-C70C-E925123C42B0}"/>
              </a:ext>
            </a:extLst>
          </p:cNvPr>
          <p:cNvSpPr>
            <a:spLocks noGrp="1"/>
          </p:cNvSpPr>
          <p:nvPr>
            <p:ph type="subTitle" idx="1"/>
          </p:nvPr>
        </p:nvSpPr>
        <p:spPr>
          <a:xfrm>
            <a:off x="4687410" y="3632201"/>
            <a:ext cx="6132990" cy="685800"/>
          </a:xfrm>
        </p:spPr>
        <p:txBody>
          <a:bodyPr>
            <a:normAutofit/>
          </a:bodyPr>
          <a:lstStyle/>
          <a:p>
            <a:r>
              <a:rPr lang="en-US" b="1" dirty="0"/>
              <a:t>Advisor: Dr. Ashraf Elsayed. </a:t>
            </a:r>
            <a:endParaRPr lang="en-US" dirty="0"/>
          </a:p>
        </p:txBody>
      </p:sp>
      <p:pic>
        <p:nvPicPr>
          <p:cNvPr id="25" name="Graphic 24" descr="Fingerprint">
            <a:extLst>
              <a:ext uri="{FF2B5EF4-FFF2-40B4-BE49-F238E27FC236}">
                <a16:creationId xmlns:a16="http://schemas.microsoft.com/office/drawing/2014/main" id="{0857EF8D-401E-84D5-95E9-0CE289343CC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444752" y="1801368"/>
            <a:ext cx="2660904" cy="2660904"/>
          </a:xfrm>
          <a:prstGeom prst="rect">
            <a:avLst/>
          </a:prstGeom>
        </p:spPr>
      </p:pic>
      <p:sp>
        <p:nvSpPr>
          <p:cNvPr id="6" name="Subtitle 2">
            <a:extLst>
              <a:ext uri="{FF2B5EF4-FFF2-40B4-BE49-F238E27FC236}">
                <a16:creationId xmlns:a16="http://schemas.microsoft.com/office/drawing/2014/main" id="{73996B49-5CD1-43C1-CCD9-EF41F4FD6421}"/>
              </a:ext>
            </a:extLst>
          </p:cNvPr>
          <p:cNvSpPr txBox="1">
            <a:spLocks/>
          </p:cNvSpPr>
          <p:nvPr/>
        </p:nvSpPr>
        <p:spPr>
          <a:xfrm>
            <a:off x="2819400" y="5196840"/>
            <a:ext cx="6343095" cy="1056641"/>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0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700" dirty="0"/>
              <a:t>Student : Turki Arif </a:t>
            </a:r>
          </a:p>
          <a:p>
            <a:r>
              <a:rPr lang="en-US" sz="1700" dirty="0"/>
              <a:t>Midocean University</a:t>
            </a:r>
          </a:p>
        </p:txBody>
      </p:sp>
    </p:spTree>
    <p:extLst>
      <p:ext uri="{BB962C8B-B14F-4D97-AF65-F5344CB8AC3E}">
        <p14:creationId xmlns:p14="http://schemas.microsoft.com/office/powerpoint/2010/main" val="24505457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3">
            <a:extLst>
              <a:ext uri="{FF2B5EF4-FFF2-40B4-BE49-F238E27FC236}">
                <a16:creationId xmlns:a16="http://schemas.microsoft.com/office/drawing/2014/main" id="{95F39F7E-E59F-4945-B645-D3065509BAD7}"/>
              </a:ext>
            </a:extLst>
          </p:cNvPr>
          <p:cNvSpPr txBox="1">
            <a:spLocks/>
          </p:cNvSpPr>
          <p:nvPr/>
        </p:nvSpPr>
        <p:spPr>
          <a:xfrm>
            <a:off x="699713" y="248038"/>
            <a:ext cx="7063721" cy="11592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a:lstStyle>
          <a:p>
            <a:pPr>
              <a:spcAft>
                <a:spcPts val="800"/>
              </a:spcAft>
            </a:pPr>
            <a:r>
              <a:rPr lang="en-US" sz="3700" kern="1200">
                <a:solidFill>
                  <a:srgbClr val="FFFFFF"/>
                </a:solidFill>
                <a:latin typeface="+mj-lt"/>
                <a:ea typeface="+mj-ea"/>
                <a:cs typeface="+mj-cs"/>
              </a:rPr>
              <a:t>Project implementation timeline</a:t>
            </a:r>
          </a:p>
        </p:txBody>
      </p:sp>
      <p:graphicFrame>
        <p:nvGraphicFramePr>
          <p:cNvPr id="10" name="Table 9">
            <a:extLst>
              <a:ext uri="{FF2B5EF4-FFF2-40B4-BE49-F238E27FC236}">
                <a16:creationId xmlns:a16="http://schemas.microsoft.com/office/drawing/2014/main" id="{31606FBF-4584-464C-EA38-F200472C4AE0}"/>
              </a:ext>
            </a:extLst>
          </p:cNvPr>
          <p:cNvGraphicFramePr>
            <a:graphicFrameLocks noGrp="1"/>
          </p:cNvGraphicFramePr>
          <p:nvPr>
            <p:extLst>
              <p:ext uri="{D42A27DB-BD31-4B8C-83A1-F6EECF244321}">
                <p14:modId xmlns:p14="http://schemas.microsoft.com/office/powerpoint/2010/main" val="1561387213"/>
              </p:ext>
            </p:extLst>
          </p:nvPr>
        </p:nvGraphicFramePr>
        <p:xfrm>
          <a:off x="869247" y="1966293"/>
          <a:ext cx="10453505" cy="4452164"/>
        </p:xfrm>
        <a:graphic>
          <a:graphicData uri="http://schemas.openxmlformats.org/drawingml/2006/table">
            <a:tbl>
              <a:tblPr firstRow="1" firstCol="1" bandRow="1">
                <a:tableStyleId>{5940675A-B579-460E-94D1-54222C63F5DA}</a:tableStyleId>
              </a:tblPr>
              <a:tblGrid>
                <a:gridCol w="1687260">
                  <a:extLst>
                    <a:ext uri="{9D8B030D-6E8A-4147-A177-3AD203B41FA5}">
                      <a16:colId xmlns:a16="http://schemas.microsoft.com/office/drawing/2014/main" val="249733430"/>
                    </a:ext>
                  </a:extLst>
                </a:gridCol>
                <a:gridCol w="8766245">
                  <a:extLst>
                    <a:ext uri="{9D8B030D-6E8A-4147-A177-3AD203B41FA5}">
                      <a16:colId xmlns:a16="http://schemas.microsoft.com/office/drawing/2014/main" val="550539440"/>
                    </a:ext>
                  </a:extLst>
                </a:gridCol>
              </a:tblGrid>
              <a:tr h="542285">
                <a:tc>
                  <a:txBody>
                    <a:bodyPr/>
                    <a:lstStyle/>
                    <a:p>
                      <a:pPr marL="0" marR="0">
                        <a:lnSpc>
                          <a:spcPct val="115000"/>
                        </a:lnSpc>
                        <a:spcAft>
                          <a:spcPts val="800"/>
                        </a:spcAft>
                        <a:buNone/>
                      </a:pPr>
                      <a:r>
                        <a:rPr lang="en-US" sz="2100" b="1" kern="100" cap="none" spc="0">
                          <a:solidFill>
                            <a:schemeClr val="tx1"/>
                          </a:solidFill>
                          <a:effectLst/>
                        </a:rPr>
                        <a:t>Weeks</a:t>
                      </a:r>
                      <a:endParaRPr lang="en-US" sz="2100" b="1"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53559" marR="38257" marT="76513" marB="76513" anchor="ctr"/>
                </a:tc>
                <a:tc>
                  <a:txBody>
                    <a:bodyPr/>
                    <a:lstStyle/>
                    <a:p>
                      <a:pPr marL="0" marR="0">
                        <a:lnSpc>
                          <a:spcPct val="115000"/>
                        </a:lnSpc>
                        <a:spcAft>
                          <a:spcPts val="800"/>
                        </a:spcAft>
                        <a:buNone/>
                      </a:pPr>
                      <a:r>
                        <a:rPr lang="en-US" sz="2100" b="1" kern="100" cap="none" spc="0">
                          <a:solidFill>
                            <a:schemeClr val="tx1"/>
                          </a:solidFill>
                          <a:effectLst/>
                        </a:rPr>
                        <a:t>Description </a:t>
                      </a:r>
                      <a:endParaRPr lang="en-US" sz="2100" b="1"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53559" marR="38257" marT="76513" marB="76513" anchor="ctr"/>
                </a:tc>
                <a:extLst>
                  <a:ext uri="{0D108BD9-81ED-4DB2-BD59-A6C34878D82A}">
                    <a16:rowId xmlns:a16="http://schemas.microsoft.com/office/drawing/2014/main" val="2073985344"/>
                  </a:ext>
                </a:extLst>
              </a:tr>
              <a:tr h="837521">
                <a:tc>
                  <a:txBody>
                    <a:bodyPr/>
                    <a:lstStyle/>
                    <a:p>
                      <a:pPr marL="0" marR="0">
                        <a:lnSpc>
                          <a:spcPct val="115000"/>
                        </a:lnSpc>
                        <a:spcAft>
                          <a:spcPts val="800"/>
                        </a:spcAft>
                        <a:buNone/>
                      </a:pPr>
                      <a:r>
                        <a:rPr lang="en-US" sz="2100" b="1" kern="100" cap="none" spc="0">
                          <a:solidFill>
                            <a:schemeClr val="tx1"/>
                          </a:solidFill>
                          <a:effectLst/>
                        </a:rPr>
                        <a:t>1-2</a:t>
                      </a:r>
                      <a:endParaRPr lang="en-US" sz="2100" b="1"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53559" marR="38257" marT="0" marB="76513"/>
                </a:tc>
                <a:tc>
                  <a:txBody>
                    <a:bodyPr/>
                    <a:lstStyle/>
                    <a:p>
                      <a:pPr marL="0" marR="0">
                        <a:lnSpc>
                          <a:spcPct val="115000"/>
                        </a:lnSpc>
                        <a:spcAft>
                          <a:spcPts val="800"/>
                        </a:spcAft>
                        <a:buNone/>
                      </a:pPr>
                      <a:r>
                        <a:rPr lang="en-US" sz="2100" kern="100" cap="none" spc="0">
                          <a:solidFill>
                            <a:schemeClr val="tx1"/>
                          </a:solidFill>
                          <a:effectLst/>
                        </a:rPr>
                        <a:t>Download </a:t>
                      </a:r>
                      <a:r>
                        <a:rPr lang="en-US" sz="2100" kern="100" cap="none" spc="0">
                          <a:solidFill>
                            <a:schemeClr val="tx1"/>
                          </a:solidFill>
                          <a:effectLst/>
                          <a:latin typeface="+mn-lt"/>
                          <a:ea typeface="+mn-ea"/>
                          <a:cs typeface="+mn-cs"/>
                        </a:rPr>
                        <a:t>CK+, FER2013, JAFFE  </a:t>
                      </a:r>
                      <a:r>
                        <a:rPr lang="en-US" sz="2100" kern="100" cap="none" spc="0">
                          <a:solidFill>
                            <a:schemeClr val="tx1"/>
                          </a:solidFill>
                          <a:effectLst/>
                        </a:rPr>
                        <a:t>database preparation (Apex peak image extraction)</a:t>
                      </a:r>
                      <a:endParaRPr lang="en-US" sz="2100"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53559" marR="38257" marT="0" marB="76513"/>
                </a:tc>
                <a:extLst>
                  <a:ext uri="{0D108BD9-81ED-4DB2-BD59-A6C34878D82A}">
                    <a16:rowId xmlns:a16="http://schemas.microsoft.com/office/drawing/2014/main" val="1073263050"/>
                  </a:ext>
                </a:extLst>
              </a:tr>
              <a:tr h="465772">
                <a:tc>
                  <a:txBody>
                    <a:bodyPr/>
                    <a:lstStyle/>
                    <a:p>
                      <a:pPr marL="0" marR="0">
                        <a:lnSpc>
                          <a:spcPct val="115000"/>
                        </a:lnSpc>
                        <a:spcAft>
                          <a:spcPts val="800"/>
                        </a:spcAft>
                        <a:buNone/>
                      </a:pPr>
                      <a:r>
                        <a:rPr lang="en-US" sz="2100" b="1" kern="100" cap="none" spc="0">
                          <a:solidFill>
                            <a:schemeClr val="tx1"/>
                          </a:solidFill>
                          <a:effectLst/>
                        </a:rPr>
                        <a:t>3-4</a:t>
                      </a:r>
                      <a:endParaRPr lang="en-US" sz="2100" b="1"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53559" marR="38257" marT="0" marB="76513"/>
                </a:tc>
                <a:tc>
                  <a:txBody>
                    <a:bodyPr/>
                    <a:lstStyle/>
                    <a:p>
                      <a:pPr marL="0" marR="0">
                        <a:lnSpc>
                          <a:spcPct val="115000"/>
                        </a:lnSpc>
                        <a:spcAft>
                          <a:spcPts val="800"/>
                        </a:spcAft>
                        <a:buNone/>
                      </a:pPr>
                      <a:r>
                        <a:rPr lang="en-US" sz="2100" kern="100" cap="none" spc="0">
                          <a:solidFill>
                            <a:schemeClr val="tx1"/>
                          </a:solidFill>
                          <a:effectLst/>
                        </a:rPr>
                        <a:t>Setting up the working environment ( PyTorch) and image processing</a:t>
                      </a:r>
                      <a:endParaRPr lang="en-US" sz="2100"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53559" marR="38257" marT="0" marB="76513"/>
                </a:tc>
                <a:extLst>
                  <a:ext uri="{0D108BD9-81ED-4DB2-BD59-A6C34878D82A}">
                    <a16:rowId xmlns:a16="http://schemas.microsoft.com/office/drawing/2014/main" val="3506872894"/>
                  </a:ext>
                </a:extLst>
              </a:tr>
              <a:tr h="837521">
                <a:tc>
                  <a:txBody>
                    <a:bodyPr/>
                    <a:lstStyle/>
                    <a:p>
                      <a:pPr marL="0" marR="0">
                        <a:lnSpc>
                          <a:spcPct val="115000"/>
                        </a:lnSpc>
                        <a:spcAft>
                          <a:spcPts val="800"/>
                        </a:spcAft>
                        <a:buNone/>
                      </a:pPr>
                      <a:r>
                        <a:rPr lang="en-US" sz="2100" b="1" kern="100" cap="none" spc="0">
                          <a:solidFill>
                            <a:schemeClr val="tx1"/>
                          </a:solidFill>
                          <a:effectLst/>
                        </a:rPr>
                        <a:t>5-7</a:t>
                      </a:r>
                      <a:endParaRPr lang="en-US" sz="2100" b="1"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53559" marR="38257" marT="0" marB="76513"/>
                </a:tc>
                <a:tc>
                  <a:txBody>
                    <a:bodyPr/>
                    <a:lstStyle/>
                    <a:p>
                      <a:pPr marL="0" marR="0">
                        <a:lnSpc>
                          <a:spcPct val="115000"/>
                        </a:lnSpc>
                        <a:spcAft>
                          <a:spcPts val="800"/>
                        </a:spcAft>
                        <a:buNone/>
                      </a:pPr>
                      <a:r>
                        <a:rPr lang="en-US" sz="2100" kern="100" cap="none" spc="0" dirty="0">
                          <a:solidFill>
                            <a:schemeClr val="tx1"/>
                          </a:solidFill>
                          <a:effectLst/>
                        </a:rPr>
                        <a:t>Building and training the model using </a:t>
                      </a:r>
                      <a:r>
                        <a:rPr lang="en-US" sz="2100" dirty="0"/>
                        <a:t>Mini-</a:t>
                      </a:r>
                      <a:r>
                        <a:rPr lang="en-US" sz="2100" dirty="0" err="1"/>
                        <a:t>Xception</a:t>
                      </a:r>
                      <a:r>
                        <a:rPr lang="ar-SA" sz="2100" dirty="0"/>
                        <a:t>  </a:t>
                      </a:r>
                      <a:r>
                        <a:rPr lang="en-US" sz="2100" dirty="0"/>
                        <a:t>and ResNet18 on</a:t>
                      </a:r>
                      <a:r>
                        <a:rPr lang="ar-SA" sz="2100" dirty="0"/>
                        <a:t> </a:t>
                      </a:r>
                      <a:r>
                        <a:rPr lang="en-US" sz="2100" kern="100" cap="none" spc="0" dirty="0">
                          <a:solidFill>
                            <a:schemeClr val="tx1"/>
                          </a:solidFill>
                          <a:effectLst/>
                        </a:rPr>
                        <a:t> Transfer Learning</a:t>
                      </a:r>
                      <a:endParaRPr lang="en-US" sz="2100" kern="100" cap="none" spc="0" dirty="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53559" marR="38257" marT="0" marB="76513"/>
                </a:tc>
                <a:extLst>
                  <a:ext uri="{0D108BD9-81ED-4DB2-BD59-A6C34878D82A}">
                    <a16:rowId xmlns:a16="http://schemas.microsoft.com/office/drawing/2014/main" val="3623025451"/>
                  </a:ext>
                </a:extLst>
              </a:tr>
              <a:tr h="465772">
                <a:tc>
                  <a:txBody>
                    <a:bodyPr/>
                    <a:lstStyle/>
                    <a:p>
                      <a:pPr marL="0" marR="0">
                        <a:lnSpc>
                          <a:spcPct val="115000"/>
                        </a:lnSpc>
                        <a:spcAft>
                          <a:spcPts val="800"/>
                        </a:spcAft>
                        <a:buNone/>
                      </a:pPr>
                      <a:r>
                        <a:rPr lang="en-US" sz="2100" b="1" kern="100" cap="none" spc="0">
                          <a:solidFill>
                            <a:schemeClr val="tx1"/>
                          </a:solidFill>
                          <a:effectLst/>
                        </a:rPr>
                        <a:t>8</a:t>
                      </a:r>
                      <a:endParaRPr lang="en-US" sz="2100" b="1"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53559" marR="38257" marT="0" marB="76513"/>
                </a:tc>
                <a:tc>
                  <a:txBody>
                    <a:bodyPr/>
                    <a:lstStyle/>
                    <a:p>
                      <a:pPr marL="0" marR="0">
                        <a:lnSpc>
                          <a:spcPct val="115000"/>
                        </a:lnSpc>
                        <a:spcAft>
                          <a:spcPts val="800"/>
                        </a:spcAft>
                        <a:buNone/>
                      </a:pPr>
                      <a:r>
                        <a:rPr lang="en-US" sz="2100" kern="100" cap="none" spc="0">
                          <a:solidFill>
                            <a:schemeClr val="tx1"/>
                          </a:solidFill>
                          <a:effectLst/>
                        </a:rPr>
                        <a:t>Applying Augmentation and Performance Improvement Techniques</a:t>
                      </a:r>
                      <a:endParaRPr lang="en-US" sz="2100"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53559" marR="38257" marT="0" marB="76513"/>
                </a:tc>
                <a:extLst>
                  <a:ext uri="{0D108BD9-81ED-4DB2-BD59-A6C34878D82A}">
                    <a16:rowId xmlns:a16="http://schemas.microsoft.com/office/drawing/2014/main" val="545732530"/>
                  </a:ext>
                </a:extLst>
              </a:tr>
              <a:tr h="837521">
                <a:tc>
                  <a:txBody>
                    <a:bodyPr/>
                    <a:lstStyle/>
                    <a:p>
                      <a:pPr marL="0" marR="0">
                        <a:lnSpc>
                          <a:spcPct val="115000"/>
                        </a:lnSpc>
                        <a:spcAft>
                          <a:spcPts val="800"/>
                        </a:spcAft>
                        <a:buNone/>
                      </a:pPr>
                      <a:r>
                        <a:rPr lang="en-US" sz="2100" b="1" kern="100" cap="none" spc="0">
                          <a:solidFill>
                            <a:schemeClr val="tx1"/>
                          </a:solidFill>
                          <a:effectLst/>
                        </a:rPr>
                        <a:t>9</a:t>
                      </a:r>
                      <a:endParaRPr lang="en-US" sz="2100" b="1"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53559" marR="38257" marT="0" marB="76513"/>
                </a:tc>
                <a:tc>
                  <a:txBody>
                    <a:bodyPr/>
                    <a:lstStyle/>
                    <a:p>
                      <a:pPr marL="0" marR="0">
                        <a:lnSpc>
                          <a:spcPct val="115000"/>
                        </a:lnSpc>
                        <a:spcAft>
                          <a:spcPts val="800"/>
                        </a:spcAft>
                        <a:buNone/>
                      </a:pPr>
                      <a:r>
                        <a:rPr lang="en-US" sz="2100" kern="100" cap="none" spc="0">
                          <a:solidFill>
                            <a:schemeClr val="tx1"/>
                          </a:solidFill>
                          <a:effectLst/>
                        </a:rPr>
                        <a:t>Model evaluation using performance metrics and confusion matrix analysis</a:t>
                      </a:r>
                      <a:endParaRPr lang="en-US" sz="2100"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53559" marR="38257" marT="0" marB="76513"/>
                </a:tc>
                <a:extLst>
                  <a:ext uri="{0D108BD9-81ED-4DB2-BD59-A6C34878D82A}">
                    <a16:rowId xmlns:a16="http://schemas.microsoft.com/office/drawing/2014/main" val="2996328196"/>
                  </a:ext>
                </a:extLst>
              </a:tr>
              <a:tr h="465772">
                <a:tc>
                  <a:txBody>
                    <a:bodyPr/>
                    <a:lstStyle/>
                    <a:p>
                      <a:pPr marL="0" marR="0">
                        <a:lnSpc>
                          <a:spcPct val="115000"/>
                        </a:lnSpc>
                        <a:spcAft>
                          <a:spcPts val="800"/>
                        </a:spcAft>
                        <a:buNone/>
                      </a:pPr>
                      <a:r>
                        <a:rPr lang="en-US" sz="2100" b="1" kern="100" cap="none" spc="0">
                          <a:solidFill>
                            <a:schemeClr val="tx1"/>
                          </a:solidFill>
                          <a:effectLst/>
                        </a:rPr>
                        <a:t>10</a:t>
                      </a:r>
                      <a:endParaRPr lang="en-US" sz="2100" b="1" kern="100" cap="none" spc="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53559" marR="38257" marT="0" marB="76513"/>
                </a:tc>
                <a:tc>
                  <a:txBody>
                    <a:bodyPr/>
                    <a:lstStyle/>
                    <a:p>
                      <a:pPr marL="0" marR="0">
                        <a:lnSpc>
                          <a:spcPct val="115000"/>
                        </a:lnSpc>
                        <a:spcAft>
                          <a:spcPts val="800"/>
                        </a:spcAft>
                        <a:buNone/>
                      </a:pPr>
                      <a:r>
                        <a:rPr lang="en-US" sz="2100" kern="100" cap="none" spc="0" dirty="0">
                          <a:solidFill>
                            <a:schemeClr val="tx1"/>
                          </a:solidFill>
                          <a:effectLst/>
                        </a:rPr>
                        <a:t>Writing the final report and presenting the presentation</a:t>
                      </a:r>
                      <a:endParaRPr lang="en-US" sz="2100" kern="100" cap="none" spc="0" dirty="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53559" marR="38257" marT="0" marB="76513"/>
                </a:tc>
                <a:extLst>
                  <a:ext uri="{0D108BD9-81ED-4DB2-BD59-A6C34878D82A}">
                    <a16:rowId xmlns:a16="http://schemas.microsoft.com/office/drawing/2014/main" val="2184210511"/>
                  </a:ext>
                </a:extLst>
              </a:tr>
            </a:tbl>
          </a:graphicData>
        </a:graphic>
      </p:graphicFrame>
    </p:spTree>
    <p:extLst>
      <p:ext uri="{BB962C8B-B14F-4D97-AF65-F5344CB8AC3E}">
        <p14:creationId xmlns:p14="http://schemas.microsoft.com/office/powerpoint/2010/main" val="39334456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87D250-3F5A-9520-3C64-0920F131BF02}"/>
              </a:ext>
            </a:extLst>
          </p:cNvPr>
          <p:cNvSpPr>
            <a:spLocks noGrp="1"/>
          </p:cNvSpPr>
          <p:nvPr>
            <p:ph type="title"/>
          </p:nvPr>
        </p:nvSpPr>
        <p:spPr>
          <a:xfrm>
            <a:off x="1141413" y="609600"/>
            <a:ext cx="9905998" cy="625642"/>
          </a:xfrm>
        </p:spPr>
        <p:txBody>
          <a:bodyPr>
            <a:normAutofit fontScale="90000"/>
          </a:bodyPr>
          <a:lstStyle/>
          <a:p>
            <a:r>
              <a:rPr lang="en-US" dirty="0"/>
              <a:t>Description</a:t>
            </a:r>
          </a:p>
        </p:txBody>
      </p:sp>
      <p:sp>
        <p:nvSpPr>
          <p:cNvPr id="4" name="Text Placeholder 3">
            <a:extLst>
              <a:ext uri="{FF2B5EF4-FFF2-40B4-BE49-F238E27FC236}">
                <a16:creationId xmlns:a16="http://schemas.microsoft.com/office/drawing/2014/main" id="{88CD0B84-02DC-F8C8-856A-F793A87EA653}"/>
              </a:ext>
            </a:extLst>
          </p:cNvPr>
          <p:cNvSpPr>
            <a:spLocks noGrp="1"/>
          </p:cNvSpPr>
          <p:nvPr>
            <p:ph type="body" sz="half" idx="15"/>
          </p:nvPr>
        </p:nvSpPr>
        <p:spPr>
          <a:xfrm>
            <a:off x="863600" y="2085474"/>
            <a:ext cx="3473053" cy="4162926"/>
          </a:xfrm>
        </p:spPr>
        <p:txBody>
          <a:bodyPr>
            <a:normAutofit/>
          </a:bodyPr>
          <a:lstStyle/>
          <a:p>
            <a:r>
              <a:rPr lang="en-US" sz="2000" dirty="0"/>
              <a:t>FER2013 is a widely-used facial emotion dataset consisting of 35,887 grayscale images (48×48 pixels). Each image represents one of seven basic emotions, stored in a CSV file where pixel values are comma-separated strings.</a:t>
            </a:r>
            <a:r>
              <a:rPr lang="ar-SA" sz="2000" dirty="0"/>
              <a:t> </a:t>
            </a:r>
          </a:p>
          <a:p>
            <a:r>
              <a:rPr lang="en-US" sz="2000" dirty="0"/>
              <a:t>Images 35887,</a:t>
            </a:r>
            <a:r>
              <a:rPr lang="ar-SA" sz="2000" dirty="0"/>
              <a:t> </a:t>
            </a:r>
            <a:r>
              <a:rPr lang="en-US" sz="2000" dirty="0"/>
              <a:t>  </a:t>
            </a:r>
            <a:r>
              <a:rPr lang="en-US" sz="2000" b="1" dirty="0"/>
              <a:t>Size: </a:t>
            </a:r>
            <a:r>
              <a:rPr lang="en-US" sz="2000" dirty="0"/>
              <a:t>15MB </a:t>
            </a:r>
          </a:p>
          <a:p>
            <a:r>
              <a:rPr lang="en-US" sz="2000" dirty="0"/>
              <a:t>Angry, Happy, Disgust, Sad, Surprise, Fear, Contempt</a:t>
            </a:r>
            <a:endParaRPr lang="ar-SA" sz="2000" dirty="0"/>
          </a:p>
        </p:txBody>
      </p:sp>
      <p:sp>
        <p:nvSpPr>
          <p:cNvPr id="6" name="Text Placeholder 5">
            <a:extLst>
              <a:ext uri="{FF2B5EF4-FFF2-40B4-BE49-F238E27FC236}">
                <a16:creationId xmlns:a16="http://schemas.microsoft.com/office/drawing/2014/main" id="{1196A866-F65E-70B1-363E-622356CE6E5B}"/>
              </a:ext>
            </a:extLst>
          </p:cNvPr>
          <p:cNvSpPr>
            <a:spLocks noGrp="1"/>
          </p:cNvSpPr>
          <p:nvPr>
            <p:ph type="body" sz="half" idx="16"/>
          </p:nvPr>
        </p:nvSpPr>
        <p:spPr>
          <a:xfrm>
            <a:off x="4504213" y="2085474"/>
            <a:ext cx="3195830" cy="4162926"/>
          </a:xfrm>
        </p:spPr>
        <p:txBody>
          <a:bodyPr>
            <a:normAutofit/>
          </a:bodyPr>
          <a:lstStyle/>
          <a:p>
            <a:r>
              <a:rPr lang="en-US" sz="1800" dirty="0"/>
              <a:t>The CK+ dataset contains sequences of facial expressions representing the transition from neutral to peak emotion. The final (apex) frame in each sequence is typically used for classification. It includes high-quality RGB images suitable for deep learning.</a:t>
            </a:r>
          </a:p>
          <a:p>
            <a:r>
              <a:rPr lang="en-US" sz="1800" dirty="0"/>
              <a:t>Images  920 , </a:t>
            </a:r>
            <a:r>
              <a:rPr lang="en-US" sz="1800" b="1" dirty="0"/>
              <a:t>Size: </a:t>
            </a:r>
            <a:r>
              <a:rPr lang="en-US" sz="1800" dirty="0"/>
              <a:t>500MB</a:t>
            </a:r>
          </a:p>
          <a:p>
            <a:r>
              <a:rPr lang="en-US" sz="1800" dirty="0"/>
              <a:t>Angry, Happy, Disgust, Sad, Surprise, Fear, Contempt</a:t>
            </a:r>
          </a:p>
        </p:txBody>
      </p:sp>
      <p:sp>
        <p:nvSpPr>
          <p:cNvPr id="8" name="Text Placeholder 7">
            <a:extLst>
              <a:ext uri="{FF2B5EF4-FFF2-40B4-BE49-F238E27FC236}">
                <a16:creationId xmlns:a16="http://schemas.microsoft.com/office/drawing/2014/main" id="{73958E69-23CB-1794-DD7E-167512681314}"/>
              </a:ext>
            </a:extLst>
          </p:cNvPr>
          <p:cNvSpPr>
            <a:spLocks noGrp="1"/>
          </p:cNvSpPr>
          <p:nvPr>
            <p:ph type="body" sz="half" idx="17"/>
          </p:nvPr>
        </p:nvSpPr>
        <p:spPr>
          <a:xfrm>
            <a:off x="7852442" y="2082302"/>
            <a:ext cx="3194968" cy="4045782"/>
          </a:xfrm>
        </p:spPr>
        <p:txBody>
          <a:bodyPr>
            <a:normAutofit/>
          </a:bodyPr>
          <a:lstStyle/>
          <a:p>
            <a:r>
              <a:rPr lang="en-US" sz="2000" dirty="0"/>
              <a:t>JAFFE contains 213 images of 10 Japanese female subjects, each portraying one of seven facial expressions. It’s a compact dataset used mainly for testing or generalization evaluation due to its small size and simplicity.</a:t>
            </a:r>
          </a:p>
          <a:p>
            <a:r>
              <a:rPr lang="en-US" sz="2000" dirty="0"/>
              <a:t>Images: 213, </a:t>
            </a:r>
            <a:r>
              <a:rPr lang="en-US" sz="2000" b="1" dirty="0"/>
              <a:t>Size: </a:t>
            </a:r>
            <a:r>
              <a:rPr lang="en-US" sz="2000" dirty="0"/>
              <a:t>6MB</a:t>
            </a:r>
          </a:p>
          <a:p>
            <a:r>
              <a:rPr lang="en-US" sz="2000" dirty="0"/>
              <a:t>Angry, Happy, Disgust, Sad, Surprise, Fear, Contempt</a:t>
            </a:r>
          </a:p>
        </p:txBody>
      </p:sp>
    </p:spTree>
    <p:extLst>
      <p:ext uri="{BB962C8B-B14F-4D97-AF65-F5344CB8AC3E}">
        <p14:creationId xmlns:p14="http://schemas.microsoft.com/office/powerpoint/2010/main" val="15391777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5D711B9B-D537-13B1-44AB-F103F50530F3}"/>
              </a:ext>
            </a:extLst>
          </p:cNvPr>
          <p:cNvSpPr>
            <a:spLocks noGrp="1"/>
          </p:cNvSpPr>
          <p:nvPr>
            <p:ph type="ctrTitle"/>
          </p:nvPr>
        </p:nvSpPr>
        <p:spPr>
          <a:xfrm>
            <a:off x="699713" y="248038"/>
            <a:ext cx="7063721" cy="1159200"/>
          </a:xfrm>
        </p:spPr>
        <p:txBody>
          <a:bodyPr anchor="ctr">
            <a:normAutofit/>
          </a:bodyPr>
          <a:lstStyle/>
          <a:p>
            <a:pPr algn="l"/>
            <a:r>
              <a:rPr lang="en-US" sz="4000" dirty="0">
                <a:solidFill>
                  <a:srgbClr val="FFFFFF"/>
                </a:solidFill>
              </a:rPr>
              <a:t>Dataset links </a:t>
            </a:r>
          </a:p>
        </p:txBody>
      </p:sp>
      <p:graphicFrame>
        <p:nvGraphicFramePr>
          <p:cNvPr id="12" name="Table 11">
            <a:extLst>
              <a:ext uri="{FF2B5EF4-FFF2-40B4-BE49-F238E27FC236}">
                <a16:creationId xmlns:a16="http://schemas.microsoft.com/office/drawing/2014/main" id="{6A4B7EE8-7657-6FD7-AA3C-F603F5C2D22C}"/>
              </a:ext>
            </a:extLst>
          </p:cNvPr>
          <p:cNvGraphicFramePr>
            <a:graphicFrameLocks noGrp="1"/>
          </p:cNvGraphicFramePr>
          <p:nvPr>
            <p:extLst>
              <p:ext uri="{D42A27DB-BD31-4B8C-83A1-F6EECF244321}">
                <p14:modId xmlns:p14="http://schemas.microsoft.com/office/powerpoint/2010/main" val="400337683"/>
              </p:ext>
            </p:extLst>
          </p:nvPr>
        </p:nvGraphicFramePr>
        <p:xfrm>
          <a:off x="432224" y="1992643"/>
          <a:ext cx="12089975" cy="4399462"/>
        </p:xfrm>
        <a:graphic>
          <a:graphicData uri="http://schemas.openxmlformats.org/drawingml/2006/table">
            <a:tbl>
              <a:tblPr firstRow="1" bandRow="1"/>
              <a:tblGrid>
                <a:gridCol w="1451487">
                  <a:extLst>
                    <a:ext uri="{9D8B030D-6E8A-4147-A177-3AD203B41FA5}">
                      <a16:colId xmlns:a16="http://schemas.microsoft.com/office/drawing/2014/main" val="1358744842"/>
                    </a:ext>
                  </a:extLst>
                </a:gridCol>
                <a:gridCol w="4853973">
                  <a:extLst>
                    <a:ext uri="{9D8B030D-6E8A-4147-A177-3AD203B41FA5}">
                      <a16:colId xmlns:a16="http://schemas.microsoft.com/office/drawing/2014/main" val="4010203037"/>
                    </a:ext>
                  </a:extLst>
                </a:gridCol>
                <a:gridCol w="5784515">
                  <a:extLst>
                    <a:ext uri="{9D8B030D-6E8A-4147-A177-3AD203B41FA5}">
                      <a16:colId xmlns:a16="http://schemas.microsoft.com/office/drawing/2014/main" val="3895708919"/>
                    </a:ext>
                  </a:extLst>
                </a:gridCol>
              </a:tblGrid>
              <a:tr h="543754">
                <a:tc>
                  <a:txBody>
                    <a:bodyPr/>
                    <a:lstStyle/>
                    <a:p>
                      <a:r>
                        <a:rPr lang="en-US" sz="2400"/>
                        <a:t>#</a:t>
                      </a:r>
                    </a:p>
                  </a:txBody>
                  <a:tcPr marL="123580" marR="123580" marT="61790" marB="61790" anchor="ctr">
                    <a:lnL>
                      <a:noFill/>
                    </a:lnL>
                    <a:lnR>
                      <a:noFill/>
                    </a:lnR>
                    <a:lnT>
                      <a:noFill/>
                    </a:lnT>
                    <a:lnB>
                      <a:noFill/>
                    </a:lnB>
                    <a:noFill/>
                  </a:tcPr>
                </a:tc>
                <a:tc>
                  <a:txBody>
                    <a:bodyPr/>
                    <a:lstStyle/>
                    <a:p>
                      <a:r>
                        <a:rPr lang="en-US" sz="2400" dirty="0"/>
                        <a:t>Dataset </a:t>
                      </a:r>
                      <a:endParaRPr lang="ar-SA" sz="2400" dirty="0"/>
                    </a:p>
                  </a:txBody>
                  <a:tcPr marL="123580" marR="123580" marT="61790" marB="61790" anchor="ctr">
                    <a:lnL>
                      <a:noFill/>
                    </a:lnL>
                    <a:lnR>
                      <a:noFill/>
                    </a:lnR>
                    <a:lnT>
                      <a:noFill/>
                    </a:lnT>
                    <a:lnB>
                      <a:noFill/>
                    </a:lnB>
                    <a:noFill/>
                  </a:tcPr>
                </a:tc>
                <a:tc>
                  <a:txBody>
                    <a:bodyPr/>
                    <a:lstStyle/>
                    <a:p>
                      <a:r>
                        <a:rPr lang="en-US" sz="2400" dirty="0"/>
                        <a:t>Link</a:t>
                      </a:r>
                    </a:p>
                  </a:txBody>
                  <a:tcPr marL="123580" marR="123580" marT="61790" marB="61790" anchor="ctr">
                    <a:lnL>
                      <a:noFill/>
                    </a:lnL>
                    <a:lnR>
                      <a:noFill/>
                    </a:lnR>
                    <a:lnT>
                      <a:noFill/>
                    </a:lnT>
                    <a:lnB>
                      <a:noFill/>
                    </a:lnB>
                    <a:noFill/>
                  </a:tcPr>
                </a:tc>
                <a:extLst>
                  <a:ext uri="{0D108BD9-81ED-4DB2-BD59-A6C34878D82A}">
                    <a16:rowId xmlns:a16="http://schemas.microsoft.com/office/drawing/2014/main" val="2295704588"/>
                  </a:ext>
                </a:extLst>
              </a:tr>
              <a:tr h="1285236">
                <a:tc>
                  <a:txBody>
                    <a:bodyPr/>
                    <a:lstStyle/>
                    <a:p>
                      <a:r>
                        <a:rPr lang="en-US" sz="2400"/>
                        <a:t>1</a:t>
                      </a:r>
                    </a:p>
                  </a:txBody>
                  <a:tcPr marL="123580" marR="123580" marT="61790" marB="61790" anchor="ctr">
                    <a:lnL>
                      <a:noFill/>
                    </a:lnL>
                    <a:lnR>
                      <a:noFill/>
                    </a:lnR>
                    <a:lnT>
                      <a:noFill/>
                    </a:lnT>
                    <a:lnB>
                      <a:noFill/>
                    </a:lnB>
                    <a:noFill/>
                  </a:tcPr>
                </a:tc>
                <a:tc>
                  <a:txBody>
                    <a:bodyPr/>
                    <a:lstStyle/>
                    <a:p>
                      <a:r>
                        <a:rPr lang="en-US" sz="2400" b="1" dirty="0"/>
                        <a:t>FER2013</a:t>
                      </a:r>
                      <a:endParaRPr lang="en-US" sz="2400" dirty="0"/>
                    </a:p>
                  </a:txBody>
                  <a:tcPr marL="123580" marR="123580" marT="61790" marB="61790" anchor="ctr">
                    <a:lnL>
                      <a:noFill/>
                    </a:lnL>
                    <a:lnR>
                      <a:noFill/>
                    </a:lnR>
                    <a:lnT>
                      <a:noFill/>
                    </a:lnT>
                    <a:lnB>
                      <a:noFill/>
                    </a:lnB>
                    <a:noFill/>
                  </a:tcPr>
                </a:tc>
                <a:tc>
                  <a:txBody>
                    <a:bodyPr/>
                    <a:lstStyle/>
                    <a:p>
                      <a:r>
                        <a:rPr lang="en-US" sz="2400" dirty="0">
                          <a:hlinkClick r:id="rId2"/>
                        </a:rPr>
                        <a:t>FER-2013</a:t>
                      </a:r>
                      <a:endParaRPr lang="en-US" sz="2400" dirty="0"/>
                    </a:p>
                  </a:txBody>
                  <a:tcPr marL="123580" marR="123580" marT="61790" marB="61790" anchor="ctr">
                    <a:lnL>
                      <a:noFill/>
                    </a:lnL>
                    <a:lnR>
                      <a:noFill/>
                    </a:lnR>
                    <a:lnT>
                      <a:noFill/>
                    </a:lnT>
                    <a:lnB>
                      <a:noFill/>
                    </a:lnB>
                    <a:noFill/>
                  </a:tcPr>
                </a:tc>
                <a:extLst>
                  <a:ext uri="{0D108BD9-81ED-4DB2-BD59-A6C34878D82A}">
                    <a16:rowId xmlns:a16="http://schemas.microsoft.com/office/drawing/2014/main" val="1997588520"/>
                  </a:ext>
                </a:extLst>
              </a:tr>
              <a:tr h="1285236">
                <a:tc>
                  <a:txBody>
                    <a:bodyPr/>
                    <a:lstStyle/>
                    <a:p>
                      <a:r>
                        <a:rPr lang="en-US" sz="2400"/>
                        <a:t>2</a:t>
                      </a:r>
                    </a:p>
                  </a:txBody>
                  <a:tcPr marL="123580" marR="123580" marT="61790" marB="61790" anchor="ctr">
                    <a:lnL>
                      <a:noFill/>
                    </a:lnL>
                    <a:lnR>
                      <a:noFill/>
                    </a:lnR>
                    <a:lnT>
                      <a:noFill/>
                    </a:lnT>
                    <a:lnB>
                      <a:noFill/>
                    </a:lnB>
                    <a:noFill/>
                  </a:tcPr>
                </a:tc>
                <a:tc>
                  <a:txBody>
                    <a:bodyPr/>
                    <a:lstStyle/>
                    <a:p>
                      <a:r>
                        <a:rPr lang="en-US" sz="2400" b="1" dirty="0"/>
                        <a:t>CK+ (Cohn-Kanade Extended)</a:t>
                      </a:r>
                      <a:endParaRPr lang="en-US" sz="2400" dirty="0"/>
                    </a:p>
                  </a:txBody>
                  <a:tcPr marL="123580" marR="123580" marT="61790" marB="61790" anchor="ctr">
                    <a:lnL>
                      <a:noFill/>
                    </a:lnL>
                    <a:lnR>
                      <a:noFill/>
                    </a:lnR>
                    <a:lnT>
                      <a:noFill/>
                    </a:lnT>
                    <a:lnB>
                      <a:noFill/>
                    </a:lnB>
                    <a:noFill/>
                  </a:tcPr>
                </a:tc>
                <a:tc>
                  <a:txBody>
                    <a:bodyPr/>
                    <a:lstStyle/>
                    <a:p>
                      <a:r>
                        <a:rPr lang="en-US" sz="2400" dirty="0">
                          <a:hlinkClick r:id="rId3"/>
                        </a:rPr>
                        <a:t>CK+</a:t>
                      </a:r>
                      <a:endParaRPr lang="en-US" sz="2400" dirty="0"/>
                    </a:p>
                  </a:txBody>
                  <a:tcPr marL="123580" marR="123580" marT="61790" marB="61790" anchor="ctr">
                    <a:lnL>
                      <a:noFill/>
                    </a:lnL>
                    <a:lnR>
                      <a:noFill/>
                    </a:lnR>
                    <a:lnT>
                      <a:noFill/>
                    </a:lnT>
                    <a:lnB>
                      <a:noFill/>
                    </a:lnB>
                    <a:noFill/>
                  </a:tcPr>
                </a:tc>
                <a:extLst>
                  <a:ext uri="{0D108BD9-81ED-4DB2-BD59-A6C34878D82A}">
                    <a16:rowId xmlns:a16="http://schemas.microsoft.com/office/drawing/2014/main" val="2900783676"/>
                  </a:ext>
                </a:extLst>
              </a:tr>
              <a:tr h="1285236">
                <a:tc>
                  <a:txBody>
                    <a:bodyPr/>
                    <a:lstStyle/>
                    <a:p>
                      <a:r>
                        <a:rPr lang="en-US" sz="2400"/>
                        <a:t>3</a:t>
                      </a:r>
                    </a:p>
                  </a:txBody>
                  <a:tcPr marL="123580" marR="123580" marT="61790" marB="61790" anchor="ctr">
                    <a:lnL>
                      <a:noFill/>
                    </a:lnL>
                    <a:lnR>
                      <a:noFill/>
                    </a:lnR>
                    <a:lnT>
                      <a:noFill/>
                    </a:lnT>
                    <a:lnB>
                      <a:noFill/>
                    </a:lnB>
                    <a:noFill/>
                  </a:tcPr>
                </a:tc>
                <a:tc>
                  <a:txBody>
                    <a:bodyPr/>
                    <a:lstStyle/>
                    <a:p>
                      <a:r>
                        <a:rPr lang="en-US" sz="2400" b="1" dirty="0"/>
                        <a:t>JAFFE</a:t>
                      </a:r>
                      <a:endParaRPr lang="en-US" sz="2400" dirty="0"/>
                    </a:p>
                  </a:txBody>
                  <a:tcPr marL="123580" marR="123580" marT="61790" marB="61790" anchor="ctr">
                    <a:lnL>
                      <a:noFill/>
                    </a:lnL>
                    <a:lnR>
                      <a:noFill/>
                    </a:lnR>
                    <a:lnT>
                      <a:noFill/>
                    </a:lnT>
                    <a:lnB>
                      <a:noFill/>
                    </a:lnB>
                    <a:noFill/>
                  </a:tcPr>
                </a:tc>
                <a:tc>
                  <a:txBody>
                    <a:bodyPr/>
                    <a:lstStyle/>
                    <a:p>
                      <a:r>
                        <a:rPr lang="en-US" sz="2400" dirty="0">
                          <a:hlinkClick r:id="rId4"/>
                        </a:rPr>
                        <a:t>JAFFE (Deprecated, use v.2 instead)</a:t>
                      </a:r>
                      <a:endParaRPr lang="en-US" sz="2400" dirty="0"/>
                    </a:p>
                  </a:txBody>
                  <a:tcPr marL="123580" marR="123580" marT="61790" marB="61790" anchor="ctr">
                    <a:lnL>
                      <a:noFill/>
                    </a:lnL>
                    <a:lnR>
                      <a:noFill/>
                    </a:lnR>
                    <a:lnT>
                      <a:noFill/>
                    </a:lnT>
                    <a:lnB>
                      <a:noFill/>
                    </a:lnB>
                    <a:noFill/>
                  </a:tcPr>
                </a:tc>
                <a:extLst>
                  <a:ext uri="{0D108BD9-81ED-4DB2-BD59-A6C34878D82A}">
                    <a16:rowId xmlns:a16="http://schemas.microsoft.com/office/drawing/2014/main" val="3621478865"/>
                  </a:ext>
                </a:extLst>
              </a:tr>
            </a:tbl>
          </a:graphicData>
        </a:graphic>
      </p:graphicFrame>
    </p:spTree>
    <p:extLst>
      <p:ext uri="{BB962C8B-B14F-4D97-AF65-F5344CB8AC3E}">
        <p14:creationId xmlns:p14="http://schemas.microsoft.com/office/powerpoint/2010/main" val="24076805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D58E25-BCA8-EF00-8D27-756F048BDC96}"/>
              </a:ext>
            </a:extLst>
          </p:cNvPr>
          <p:cNvSpPr>
            <a:spLocks noGrp="1"/>
          </p:cNvSpPr>
          <p:nvPr>
            <p:ph type="title"/>
          </p:nvPr>
        </p:nvSpPr>
        <p:spPr>
          <a:xfrm>
            <a:off x="1371599" y="294538"/>
            <a:ext cx="9895951" cy="1033669"/>
          </a:xfrm>
        </p:spPr>
        <p:txBody>
          <a:bodyPr>
            <a:normAutofit/>
          </a:bodyPr>
          <a:lstStyle/>
          <a:p>
            <a:r>
              <a:rPr lang="en-US" sz="4000" dirty="0">
                <a:solidFill>
                  <a:srgbClr val="FFFFFF"/>
                </a:solidFill>
              </a:rPr>
              <a:t>How it works?</a:t>
            </a:r>
          </a:p>
        </p:txBody>
      </p:sp>
      <p:sp>
        <p:nvSpPr>
          <p:cNvPr id="9" name="Content Placeholder 8">
            <a:extLst>
              <a:ext uri="{FF2B5EF4-FFF2-40B4-BE49-F238E27FC236}">
                <a16:creationId xmlns:a16="http://schemas.microsoft.com/office/drawing/2014/main" id="{AD6BB245-C35E-0902-D956-CC526C2F66A2}"/>
              </a:ext>
            </a:extLst>
          </p:cNvPr>
          <p:cNvSpPr>
            <a:spLocks noGrp="1"/>
          </p:cNvSpPr>
          <p:nvPr>
            <p:ph idx="1"/>
          </p:nvPr>
        </p:nvSpPr>
        <p:spPr>
          <a:xfrm>
            <a:off x="1371599" y="2318197"/>
            <a:ext cx="9724031" cy="3683358"/>
          </a:xfrm>
        </p:spPr>
        <p:txBody>
          <a:bodyPr anchor="ctr">
            <a:normAutofit/>
          </a:bodyPr>
          <a:lstStyle/>
          <a:p>
            <a:pPr marL="0" indent="0">
              <a:buNone/>
            </a:pPr>
            <a:r>
              <a:rPr lang="en-US" sz="2000" dirty="0"/>
              <a:t>The facial emotion recognition project utilizes a Python environment equipped with libraries such as </a:t>
            </a:r>
            <a:r>
              <a:rPr lang="en-US" sz="2000" dirty="0" err="1"/>
              <a:t>PyTorch</a:t>
            </a:r>
            <a:r>
              <a:rPr lang="en-US" sz="2000" dirty="0"/>
              <a:t>, </a:t>
            </a:r>
            <a:r>
              <a:rPr lang="en-US" sz="2000" dirty="0" err="1"/>
              <a:t>torchvision</a:t>
            </a:r>
            <a:r>
              <a:rPr lang="en-US" sz="2000" dirty="0"/>
              <a:t>, pandas, and matplotlib. It is based on three facial expression datasets: FER2013 in CSV format, and CK+ and JAFFE, which are organized into folders by emotion categories. The data undergoes preprocessing, including resizing, grayscale conversion, and normalization to ensure consistency. The project applies transfer learning using pretrained models like MobileNetV2 and ResNet18, where the final classification layers are modified to match the seven emotion classes. During training, the data is processed in batches, and the model is optimized using standard loss and optimization functions. After training over several epochs, the model is saved for evaluation and future use.</a:t>
            </a:r>
          </a:p>
        </p:txBody>
      </p:sp>
    </p:spTree>
    <p:extLst>
      <p:ext uri="{BB962C8B-B14F-4D97-AF65-F5344CB8AC3E}">
        <p14:creationId xmlns:p14="http://schemas.microsoft.com/office/powerpoint/2010/main" val="31620484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Freeform: Shape 34">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48BD19D1-2301-172B-9C77-1A1279CA416B}"/>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Example </a:t>
            </a:r>
          </a:p>
        </p:txBody>
      </p:sp>
      <p:pic>
        <p:nvPicPr>
          <p:cNvPr id="5" name="Content Placeholder 4" descr="A screenshot of a computer program&#10;&#10;AI-generated content may be incorrect.">
            <a:extLst>
              <a:ext uri="{FF2B5EF4-FFF2-40B4-BE49-F238E27FC236}">
                <a16:creationId xmlns:a16="http://schemas.microsoft.com/office/drawing/2014/main" id="{20E1E17A-78ED-CB99-7D3E-BFC41A538769}"/>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1760" r="-1" b="-1"/>
          <a:stretch>
            <a:fillRect/>
          </a:stretch>
        </p:blipFill>
        <p:spPr>
          <a:xfrm>
            <a:off x="5303952" y="467208"/>
            <a:ext cx="5622699" cy="5923584"/>
          </a:xfrm>
          <a:prstGeom prst="rect">
            <a:avLst/>
          </a:prstGeom>
        </p:spPr>
      </p:pic>
    </p:spTree>
    <p:extLst>
      <p:ext uri="{BB962C8B-B14F-4D97-AF65-F5344CB8AC3E}">
        <p14:creationId xmlns:p14="http://schemas.microsoft.com/office/powerpoint/2010/main" val="9241184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4450</TotalTime>
  <Words>438</Words>
  <Application>Microsoft Office PowerPoint</Application>
  <PresentationFormat>Widescreen</PresentationFormat>
  <Paragraphs>45</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Aptos</vt:lpstr>
      <vt:lpstr>Aptos Display</vt:lpstr>
      <vt:lpstr>Arial</vt:lpstr>
      <vt:lpstr>Office Theme</vt:lpstr>
      <vt:lpstr>‏Facial emotion analysis through image processing using AI </vt:lpstr>
      <vt:lpstr>PowerPoint Presentation</vt:lpstr>
      <vt:lpstr>Description</vt:lpstr>
      <vt:lpstr>Dataset links </vt:lpstr>
      <vt:lpstr>How it works?</vt:lpstr>
      <vt:lpstr>Example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Turki Arif</dc:creator>
  <cp:lastModifiedBy>Turki Arif</cp:lastModifiedBy>
  <cp:revision>3</cp:revision>
  <dcterms:created xsi:type="dcterms:W3CDTF">2025-06-21T17:16:44Z</dcterms:created>
  <dcterms:modified xsi:type="dcterms:W3CDTF">2025-07-02T17:41:13Z</dcterms:modified>
</cp:coreProperties>
</file>