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D1B2C-013B-4062-A999-A75D13CB6450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8D73-2781-421C-A289-EA9F9C2D3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338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D1B2C-013B-4062-A999-A75D13CB6450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58D73-2781-421C-A289-EA9F9C2D3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533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719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3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1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31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98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85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41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6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79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8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7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79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2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81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6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69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94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32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4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48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76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2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76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5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44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0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01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62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3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44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40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7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39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18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8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583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1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030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965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083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1887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172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231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4933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5909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859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125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6323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HTTP Protocol Websites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35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Widescreen</PresentationFormat>
  <Paragraphs>12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2024-08-09T22:10:36Z</dcterms:created>
  <dcterms:modified xsi:type="dcterms:W3CDTF">2024-08-09T22:10:36Z</dcterms:modified>
</cp:coreProperties>
</file>