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86" r:id="rId1"/>
  </p:sldMasterIdLst>
  <p:notesMasterIdLst>
    <p:notesMasterId r:id="rId47"/>
  </p:notesMasterIdLst>
  <p:sldIdLst>
    <p:sldId id="480" r:id="rId2"/>
    <p:sldId id="258" r:id="rId3"/>
    <p:sldId id="259" r:id="rId4"/>
    <p:sldId id="260" r:id="rId5"/>
    <p:sldId id="261" r:id="rId6"/>
    <p:sldId id="262" r:id="rId7"/>
    <p:sldId id="263" r:id="rId8"/>
    <p:sldId id="265" r:id="rId9"/>
    <p:sldId id="266" r:id="rId10"/>
    <p:sldId id="267" r:id="rId11"/>
    <p:sldId id="268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91" r:id="rId32"/>
    <p:sldId id="292" r:id="rId33"/>
    <p:sldId id="293" r:id="rId34"/>
    <p:sldId id="294" r:id="rId35"/>
    <p:sldId id="295" r:id="rId36"/>
    <p:sldId id="296" r:id="rId37"/>
    <p:sldId id="297" r:id="rId38"/>
    <p:sldId id="298" r:id="rId39"/>
    <p:sldId id="299" r:id="rId40"/>
    <p:sldId id="305" r:id="rId41"/>
    <p:sldId id="306" r:id="rId42"/>
    <p:sldId id="307" r:id="rId43"/>
    <p:sldId id="309" r:id="rId44"/>
    <p:sldId id="319" r:id="rId45"/>
    <p:sldId id="349" r:id="rId46"/>
  </p:sldIdLst>
  <p:sldSz cx="12192000" cy="6858000"/>
  <p:notesSz cx="9144000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778" y="58"/>
      </p:cViewPr>
      <p:guideLst>
        <p:guide orient="horz" pos="288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deg"/>
          <inkml:channel name="T" type="integer" max="2.14748E9" units="dev"/>
        </inkml:traceFormat>
        <inkml:channelProperties>
          <inkml:channelProperty channel="X" name="resolution" value="1516.99072" units="1/cm"/>
          <inkml:channelProperty channel="Y" name="resolution" value="2427.1853" units="1/cm"/>
          <inkml:channelProperty channel="F" name="resolution" value="2.84167" units="1/deg"/>
          <inkml:channelProperty channel="T" name="resolution" value="1" units="1/dev"/>
        </inkml:channelProperties>
      </inkml:inkSource>
      <inkml:timestamp xml:id="ts0" timeString="2023-10-12T12:41:02.39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21279 17077 272 0,'21'0'62'0,"7"0"-45"16,5 0-12-16,7 0-3 15,8 3-1-15,6 3 9 16,6-4 5-16,5 2 16 15,8-4 9-15,7 0-7 16,3 0-6-16,3-11-7 16,4-2-10-16,-1-1 3 15,-3-1 2-15,-1-4-2 16,-5-2 0-16,-4-4-3 16,-3-6-2-16,-6-8 2 15,-2-10-6-15,-6-5 2 0,-2-10 0 16,-8-5-3-1,-7-5-2-15,-9 1 0 0,-12 3 0 16,-11 2 0-16,-10 3 0 16,-4 1 0-16,-27 3 1 15,-11 2-2-15,-13 2 1 16,-7 2-1-16,-3 1 1 16,-4 6-1-16,0 2-1 15,-2 6 1-15,-1 4 1 16,2 4 0-16,-4 7-1 15,-1 7 0-15,-6 4 0 16,-1 9 3-16,-3 5-3 0,-3 0 0 16,0 2 0-1,0 16-3-15,4 4 3 0,4 3-2 16,1 2 2-16,4-1 1 16,7 2-1-16,0 1 0 15,6 2 0-15,0 5 1 16,4 1-1-16,3 2 1 15,2 2-1-15,2 2 0 16,3-3 2-16,5 2-2 16,0-3 0-16,7 0 0 15,3 1 0-15,8 1 1 16,4 2-1-16,9 1 5 16,7 4-3-16,5 3 3 15,0 1 1-15,2 4 0 16,14 0 2-16,5-1 3 0,6 2 7 15,3-3 4-15,6-2-7 16,4-5-1-16,6 0-1 16,6-4-1-16,4-4 0 15,5-3-1-15,7-3-3 16,1-8 0-16,1-3-1 16,3-7 7-16,0-5-1 15,-2-5-1-15,-4-5-2 16,-1 0-5-16,-4 0 1 15,-4-8 2-15,-3-8-5 16,0-1-1-16,-2-1-1 16,-4 0 1-16,-4 4-2 0,-10 1 0 15,-8 4 0 1,-9 6-1-16,-4-3 2 0,-10 4-1 16,-1 2 0-16,-3 0 1 15,0 0-1-15,0 0 0 16,0 0 1-16,0 0-1 15,0 0 0-15,0 0 0 16,0 0 0-16,0 0 0 16,0 0 0-16,0 0 0 15,0 0 0-15,0 0 0 16,0 0 0-16,0 0 0 16,0 0 0-16,0 0 0 15,0 0 0-15,0 0-1 0,0 0 1 16,0-2-1-1,0 2 1-15,0-1-2 0,-3-3-15 16,-12-5-28-16,6 3-55 16,-3-3-58-16,-2-9-112 15</inkml:trace>
  <inkml:trace contextRef="#ctx0" brushRef="#br0" timeOffset="1083.2">22856 14925 242 0,'-3'14'30'0,"0"-2"-5"0,2-11 4 16,1 1 29-16,0-2 18 15,0 0-16-15,0 0-5 16,0 0-6-16,0 0-3 16,0-5-9-16,0-13-4 15,0-6 0-15,0-11-20 16,3-10-12-16,6-10 0 16,4-2 4-16,-1-4 6 15,1-4-4-15,1-8 0 16,-1 0 5-16,2-4-6 15,-1 1-6-15,0-2 1 16,5 1 0-16,3 1 0 0,3 1-1 16,3 2 0-1,5 1 0-15,5 1 2 0,2 2-2 16,5 3-2-16,0 2 2 16,4 3 0-16,0 2-1 15,-3 7 0-15,-4 7 1 16,-3 7 2-16,-10 5-1 15,-6 6-1-15,-4 5 3 16,-3 2 1-16,-3 3-2 16,-3 3-2-16,0 2 0 15,-4 5 0-15,-1 3 0 16,-4 4 0-16,1 0 0 16,-2 0-1-16,0 0-3 15,0 0-22-15,0 0-45 16,-8 0-40-16,-2 3-53 0,-3 0-53 15</inkml:trace>
  <inkml:trace contextRef="#ctx0" brushRef="#br0" timeOffset="1872.15">23325 13168 394 0,'-11'-10'78'16,"7"0"-71"-16,4 2-7 15,0 1 4-15,13 0 12 0,6 1 5 16,4 2-5-16,7 0-1 16,4 2 3-16,3 1-1 15,5 1 2-15,3 0-4 16,0 0-6-16,-2 0 0 16,-4 0 0-16,-3 5 1 15,-8 3-4-15,-6 2-5 16,-7 1 0-16,-3 4 0 15,-8-1-1-15,-2 5 3 16,-2 5-2-16,0 1 0 16,-3 5 3-16,-13 3-2 15,-3 1 0-15,-3 3 1 16,-1 0 0-16,0-2 1 16,4-3 0-16,-1-6-2 15,7-5 1-15,3-7-2 0,4-7 0 16,2-4 1-1,4-3-1-15,0 0 4 0,-1 0 11 16,-2 0 32-16,-5-14-1 16,-5-5-8-16,-3-3-37 15,-5-6-1-15,-1-5-1 16,-2-6 2-16,1-2 0 16,1-4-2-16,1-5 3 15,3-3-3-15,0 2 1 16,5 2-1-16,-2 3 0 15,3 9 0-15,3 6 1 16,0 11-1-16,3 6 3 0,1 4-2 16,2 7 1-1,3 2 0-15,-1 1-2 0,1 0 0 16,0 0-3-16,0 0 3 16,0 0-2-16,-2 0 0 15,2 0 2-15,0 0-2 16,0 0 1-16,0 0 1 15,-1 0-2-15,1 0 2 16,0 0-2-16,0 0 3 16,-2 0-2-16,2 0 0 15,-1 0 0-15,1 0 1 16,-2 0-1-16,2 0 1 16,0 0-2-16,0 0 2 15,0 0-1-15,0 4-6 16,0 7-8-16,0 3-4 0,0 1-25 15,0-6-65-15,0-2-49 16,0-2-95-16</inkml:trace>
  <inkml:trace contextRef="#ctx0" brushRef="#br0" timeOffset="3624.81">25764 11589 181 0,'0'0'84'0,"0"1"-46"16,-21 2-14-16,-13 3-2 0,-14 1 18 15,-9 3 3-15,-7 2-5 16,-1-1-9-16,-1 1 1 16,5-1-11-16,9-1-11 15,8-1-6-15,11-3-1 16,10-4-1-16,10-2-1 15,12 0-8-15,1-22-12 16,6 6-66-16,11-5-20 16,5-4-90-16</inkml:trace>
  <inkml:trace contextRef="#ctx0" brushRef="#br0" timeOffset="3797.36">25376 11484 269 0,'8'0'38'0,"-2"12"-34"16,-5 16 13-16,3 7 15 15,2 5 12-15,5 5-15 16,2 2-17-16,2-2-5 16,3-1-3-16,0-5-3 15,3-7-1-15,0-7 0 16,-2-12-2-16,-6-12-32 16,-2-1-57-16,3 0-160 15</inkml:trace>
  <inkml:trace contextRef="#ctx0" brushRef="#br0" timeOffset="4097.42">25862 11471 241 0,'45'-27'82'0,"1"3"-67"15,-13 14-15-15,-2 3 1 16,-2 4 3-16,-6 3 10 15,-6 0 3-15,-3 1-2 16,-4 18-3-16,-7 5 10 16,-3 8-6-16,0 6-4 15,-13 1-1-15,-5 3-6 16,0-4 0-16,6-4-4 16,7-5-1-16,5-4 1 15,0-7 1-15,12-6-2 0,15-3 0 16,8-5 0-16,-15-4-4 15,3 0-48-15,-2 0-75 16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deg"/>
          <inkml:channel name="T" type="integer" max="2.14748E9" units="dev"/>
        </inkml:traceFormat>
        <inkml:channelProperties>
          <inkml:channelProperty channel="X" name="resolution" value="1516.99072" units="1/cm"/>
          <inkml:channelProperty channel="Y" name="resolution" value="2427.1853" units="1/cm"/>
          <inkml:channelProperty channel="F" name="resolution" value="2.84167" units="1/deg"/>
          <inkml:channelProperty channel="T" name="resolution" value="1" units="1/dev"/>
        </inkml:channelProperties>
      </inkml:inkSource>
      <inkml:timestamp xml:id="ts0" timeString="2023-10-12T12:39:56.142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5409 9017 316 0,'0'0'31'15,"0"0"-13"-15,0 0-18 16,0 0 0-16,0 0 8 16,0 0-4-16,2 0 6 15,4 0-10-15,6 0 3 0,6 0 3 16,5 7 0-16,9 0 5 15,5 1 10-15,7-1-17 16,5 3 16-16,7-1-2 16,4 1-14-16,1-3 13 15,3 3-15-15,-3-2-2 16,-1-2 6-16,-4 0-5 16,-3-4 5-16,1 0 5 15,-2-2-5-15,-1 0 10 16,-2 0-15-16,-1 0 3 15,-2 0 2-15,-4 0-3 16,2-4-1-16,-5-2-2 0,-1-3 1 16,1 0 3-1,-1 0-3-15,-2-2-1 0,-2-1 3 16,-1-1 0-16,-3 1-4 16,-6 0 1-16,-6-1 0 15,0-6 4-15,-5-2 0 16,2-4-2-16,-3-5 13 15,4-3-13-15,-2-2 5 16,-1-1-6-16,1 3 4 16,-7-3 4-16,-1 1-7 15,-6-1-2-15,0-2 4 16,-13 0-2-16,-16-4-2 16,-8-1 1-16,-9-1 4 15,1 0 5-15,-4 4-9 0,1-1 1 16,5 3 7-16,6 2-5 15,2 4-1-15,2 1-3 16,-1 1 0-16,3 3 1 16,-4 2-1-16,-1 2 0 15,-5 0 2-15,2 4 3 16,0 1-8-16,-2 1 3 16,-1 0 0-16,0 5 1 15,-1 1-1-15,-1 1 0 16,-5 0 0-16,0 4 6 15,-2 0-9-15,1 2 3 16,0 0 0-16,-2 4-1 16,7 0 1-16,-4 0 0 0,1 0 0 15,2 2 5-15,4 7-8 16,1 3 3-16,2 6 0 16,0 6-6-16,1 8 6 15,-3 5 0-15,-1 8 0 16,-4 6 4-16,1 0-10 15,6 2 6-15,-1 0 0 16,6 1-1-16,4-3 4 16,9 2-3-16,3 2 0 15,9 3 4-15,6 0-9 16,3 0 5-16,0-2 0 16,15-2 0-16,12-5 4 15,4-5-4-15,5-5 1 0,7-1 2 16,8-5-5-1,9-3 2-15,7-3 0 0,15 1-6 16,-36-17 5-16,3-3-62 16,0-2-147-16</inkml:trace>
  <inkml:trace contextRef="#ctx0" brushRef="#br0" timeOffset="907.55">5242 10105 361 0,'-13'2'41'0,"1"0"-41"15,12-2 0-15,0 0 0 16,19 0 3-16,13-2 5 16,11-5 18-16,14 0-1 15,7 1-8-15,9 6 12 16,0 0-8-16,1 0-21 16,-2 3 19-16,-2 7-11 15,-2 0 3-15,-7-1 0 16,-5-3 7-16,-8-1-4 0,-11-1-9 15,-8-1-4 1,-11 0 3-16,-5-1-4 0,-7-1 0 16,2-1 0-16,-1 0-3 15,3 0 1-15,7 0-39 16,-5-5-46-16,3-4-41 16,4-4-162-16</inkml:trace>
  <inkml:trace contextRef="#ctx0" brushRef="#br0" timeOffset="1433.66">6506 10156 168 0,'-9'2'183'15,"3"2"-162"-15,4-4-19 16,2 0-2-16,0 0 8 0,0 0 17 16,19 0-9-16,10 0 8 15,10 0 15 1,7 2-10-16,8-1-12 0,1 3 3 16,4 1-1-16,0 0-11 15,1 1 7-15,-2 0-9 16,-3-2 1-16,-3 0 13 15,-7-2-14-15,-6 0-1 16,-5 0-2-16,-11-2-1 16,-7 0 0-16,-7 0-2 15,-1 0 0-15,-4 0 2 16,-1 0 1-16,-2 0-3 16,-1 0 0-16,0 0-10 15,0 0-38-15,0-4-59 0,0 2-113 16</inkml:trace>
  <inkml:trace contextRef="#ctx0" brushRef="#br0" timeOffset="4262.71">5384 11249 177 0,'6'0'124'15,"-6"0"-104"-15,0-2-18 16,0-2 5-16,0 1 26 16,0 2 16-16,0 1-29 15,0 0-19-15,3 0-1 16,5 0 0-16,5 0 1 15,5 0-1-15,7 0 0 16,5 0 0-16,6 4 8 16,2-1-6-16,3 2 5 15,4 0 8-15,4 1-12 16,1 0 14-16,1 1-3 16,3-2-10-16,-2 1 10 15,-4-2-11-15,0-1 7 0,-8 0 1 16,-1-3-9-16,-6 0 24 15,-5 0-14-15,-4 0-6 16,-8 0 10-16,-4 0-15 16,-6 0 1-16,-4 0-1 15,-1 0 2-15,-1 0-6 16,0 0 1-16,0 0 2 16,0 0 9-16,0 1-6 15,0-1-3-15,0 0 0 16,0 0 3-16,0 0-6 15,0 0-1-15,0 0 4 16,0 0 0-16,0 0 0 16,0 0-11-16,0 0-23 0,-3 0-27 15,-3 0-66 1,-1 0-62-16</inkml:trace>
  <inkml:trace contextRef="#ctx0" brushRef="#br0" timeOffset="5996.68">6936 11212 262 0,'0'0'48'0,"0"0"-47"16,0 0 1-16,0 0-1 16,7 0 28-16,8-4-15 0,6-1 9 15,7 0 7-15,6 1-11 16,7 0 0-16,4 4 4 16,4 0-9-16,1 0 14 15,3 0-20-15,-1 0 4 16,2 3 8-16,2 7-14 15,-2-1 6-15,3 4 4 16,-2-1 2-16,2-2 8 16,-1 0-19-16,2-2-2 15,1-4 8-15,-1-1-5 16,-1-3 7-16,-4 0-6 0,-6 0-9 16,-7 0 2-16,-9 0-2 15,-10 0 0-15,-6 0 0 16,-3 0 1-16,-5 0-1 15,-5 0 0-15,-1 0-4 16,1 0 3-16,-2 0-48 16,0 0-93-16,0-6-115 15</inkml:trace>
  <inkml:trace contextRef="#ctx0" brushRef="#br0" timeOffset="10016.07">6646 8843 9 0,'2'-2'0'15</inkml:trace>
  <inkml:trace contextRef="#ctx0" brushRef="#br0" timeOffset="10391.03">6646 8843 24 0</inkml:trace>
  <inkml:trace contextRef="#ctx0" brushRef="#br0" timeOffset="14422.59">6646 8843 24 0,'15'81'68'0,"-6"-81"-61"0,3 0 7 0,3 0 13 0,1 0 13 0,-2 0-13 16,-2 0-5-16,-3 0 4 15,-6 0-10-15,-2 0-1 16,-1 0 25-16,-3 0 9 16,-22 0 14-16,-5 0-43 15,-9 5-16-15,-3 1 17 16,-2 0-9-16,5-4 11 16,3 1 7-16,8-2-25 15,5-1 10-15,10 2-5 16,5-2-7-16,4 0-2 15,4 0-1-15,0 0-1 16,7 0-3-16,13 0 4 16,11 0 0-16,5 0 0 15,1 0 4-15,-1 0-5 0,-8 0 1 16,-8 0 0-16,-7 0-2 16,-7 0 4-16,-6 0-2 15,0 0 0-15,0 1 3 16,0 0 6-16,-19 2 1 15,-1-1-1-15,-5 1-4 16,1 0-1-16,2-2 3 16,8 0 6-16,7-1-10 15,2 0 5-15,4 0-8 16,1 0 0-16,0 0-3 0,0 0 3 16,0 0 0-1,1 0-1-15,14 0 1 0,3 0-4 16,2 2 4-16,-4 0 0 15,-2-2-3-15,-6 0 7 16,-5 0-4-16,-3 1 0 16,0-1 4-16,0 1-1 15,-10 1-3-15,-7 0 0 16,-5 0 1-16,-2 2 3 16,5-2-4-16,1 0 0 15,7-2 2-15,3 2-3 16,6-2 1-16,2 0 0 15,0 0-3-15,0 0 0 16,21 0 3-16,7 0 0 16,11 0 2-16,6-7-2 0,-3 0 0 15,-5-1 0-15,-7 3 0 16,-11 3 3-16,-11 2-3 16,-8 0 0-16,0 0 1 15,-21 0 9-15,-13 0-4 16,-8 0-4-16,-10 6-4 15,-1 1 5-15,4-1-3 16,7 0 0-16,14-2 1 16,7-2-2-16,12-2 1 15,6 0 0-15,3 2-3 16,0-2 1-16,9 0 2 16,19 0-1-16,10 0 1 0,11 0 0 15,5-11 0-15,1-2 0 16,-8 1 2-16,-9 2 2 15,-13 5-4-15,-13 3 0 16,-10 2 0-16,-2 0 2 16,-14 0 1-16,-17 0-1 15,-9 6-2-15,-4 2 2 16,-2 4-2-16,1-3 0 16,11-1 0-16,9-4-2 15,8-1 2-15,7 0 0 16,10-3-3-16,0 0 4 15,0 0-3-15,15 0 1 16,11 0 1-16,10 0 0 16,5-4 0-16,-1-6 0 15,-3 2 0-15,-11-1 4 0,-7 4-5 16,-11 4 1-16,-8 1 0 16,0 0 8-16,-22 0-8 15,-9 0 0-15,-7 0-1 16,-7 6 2-16,0 4-2 15,8-3 1-15,5 3 0 16,13-4-1-16,4-4 1 16,9-2 0-16,6 0-3 15,0 0 1-15,19 0 1 16,7 0-1-16,12 0 2 0,4-2 2 16,-1-8-2-1,-7 0 0-15,-7 2-1 16,-9 3 5-16,-9 3-4 0,-9 1 0 15,0 1 1-15,-12 0 7 16,-15 0-8-16,-8 0 0 16,-9 7-4-16,2 4 5 15,6-3-3-15,5 2 2 16,7-5 0-16,13-1-1 16,7-2 1-16,4-2 0 15,0 1-2-15,12 1-3 16,13-2 3-16,10 0 2 15,2 0 0-15,5-5 2 0,-4-3-2 16,-9-1 0-16,-10 1 0 16,-7 6 5-16,-12-2-6 15,0 2 1-15,-4-2 0 16,-14 3 3-16,-12 0-3 16,-6 1 0-16,-1 0-2 15,-5 0 4-15,6 10-5 16,8-2 3-16,6-1 0 15,10-1-3-15,6-2 3 16,6-1 0-16,0 1-1 16,10-2-2-16,14-1 0 15,12-1 3-15,4 0 0 16,6-3 1-16,-2-11-1 16,-6 0 0-16,-9 6 0 0,-10 0 6 15,-8 4-11-15,-7 2 5 16,-4 1 0-16,0-1 7 15,-16 2-7-15,-8 0 0 16,-4 0 0-16,-4 0 2 16,1 0-8-16,8 0 6 15,1 9 0-15,6 0-2 16,5-2 2-16,5 3 0 16,6-2-1-16,0 1 1 15,0 1-4-15,15-4 2 16,12-1 2-16,4-5-1 15,5 0 3-15,1 0-2 16,-4-11 0-16,-6 1 6 16,-9 0-10-16,-6 1 4 15,-12 1 0-15,0 1 7 0,-4 2-7 16,-22 0 0-16,-5 2 0 16,-2 3 2-16,-4 0-8 15,-1 0 5-15,4 1 1 16,9 10-2-16,4-3 4 15,9 0-2-15,6 2 0 16,6-3 1-16,0 2-7 16,0-1 4-16,15 0 2 15,7-2 0-15,2-5 2 16,9-1-2-16,-2 0 0 0,-1-8 4 16,0-4-7-1,-9-2 3-15,-6 2 0 0,-8 4 3 16,-7-1 2-16,0 2-3 15,-6 1-2-15,-16 2 3 16,-1 1-9-16,-5 3 6 16,-2 0 0-16,0 0-4 15,2 4 6-15,7 6-2 16,6-4 0-16,5 0 4 16,10 2-12-16,0-2 7 15,0-2 1-15,15 1-5 16,11-4 9-16,7-1-4 15,5 0 0-15,-1-6 4 0,-1-6-6 16,-6 0 2 0,-11 2 0-16,-7 3 0 0,-9 1 5 15,-3 2-5-15,0-6 1 16,-15 3 5-16,-6 0-10 16,-4 1 4-16,-3 6 0 15,-1 0-6-15,2 0 8 16,6 0-2-16,4 6 0 15,3 4 3-15,8 0-10 16,4 0 6-16,2 0 1 16,0 0-3-16,0 0 5 15,14-5-2-15,10-2 0 0,3-3 2 16,2 0-5 0,3-5 3-16,-2-8 0 0,-8 0 1 15,-4 3 2-15,-10 1-3 16,-8 1 2-16,0 1 1 15,-14 4-1-15,-10 1-2 16,-9 2 0-16,-4 0-8 16,1 0 10-16,3 11-2 15,5 2 0-15,6-1 3 16,7 1-8-16,9 0 5 16,6 0 0-16,0-1-6 15,10 0 9-15,11-3-3 16,6-5 0-16,9-4 2 15,5 0-4-15,1-10 2 0,-1-8 0 16,-8-3 2 0,-8 1 2-16,-9 3-4 0,-13 3 0 15,-3 4 3-15,-1 2-2 16,-22 2-1-16,-5 6 0 16,-5 0-4-16,-1 0 6 15,-4 12-2-15,4 8 0 16,6 0 1-16,4 3-7 15,8-3 6-15,10-1 0 16,6-1-5-16,0-6 7 16,6-2-2-16,16-6 0 15,6-4 0-15,5 0-1 16,2-7 1-16,-1-11 0 0,-3-2 0 16,-7 1 4-16,-8 0-4 15,-10 3 0-15,-6 3 4 16,0 5-3-1,-16 3-1-15,-11 2 0 0,-7 3-3 16,-2 0 4-16,-3 6-1 16,3 9 0-16,5 1 1 15,6-1-6-15,7-2 5 16,12 0 0-16,6-5-4 16,0 0 5-16,13-4-1 15,10-2 0-15,5-2 1 16,5 0-2-16,-3-6 1 15,-5-6 0-15,-3 1 1 0,-10-2 3 16,-7 2-4 0,-5 1 0-16,0 2 3 0,-6 1-4 15,-14 1 1-15,-4 5 0 16,-1 1-3-16,0 0 3 16,1 0 0-16,6 4 0 15,5 5 0-15,5 0-5 16,8-1 5-16,0-1 0 15,0 0-4-15,11-2 5 16,11-4-1-16,5-1 0 16,1 0 1-16,-1-3-1 15,-2-7 0-15,-8-1 0 16,-8 3 1-16,-5-3 4 16,-4 3-5-16,0 0 0 0,-12 0 2 15,-6 3-4-15,-7 3 2 16,1 2 0-16,-4 0-3 15,1 3 3-15,2 11-1 16,4-1 1-16,4 0 0 16,7-2-3-16,5-3 3 15,4 0 0-15,1-4-4 16,0-1 4-16,1 0-2 16,10-3 2-16,1 0 0 15,3 0-2-15,-3 0 2 16,-1-9 0-16,-3-2 0 15,-2-1 4-15,0 2-6 16,-3 2 2-16,-3 1 0 16,0 1 2-16,0 2-2 15,0 2 0-15,0 0-2 0,-12 2 4 16,1 0-4-16,-2 0 0 16,0 3 2-16,-2 8-6 15,9 0 6-15,3 1 0 16,3-2-3-16,0 0 1 15,1-5 2-15,20-2-4 16,4-3 4-16,5 0-1 16,0-4 1-16,1-10 0 15,-5 0 3-15,-7-1 0 16,-8 3-3-16,-4 2 0 0,-7 1 0 16,0 2 4-16,-16 2-4 15,-6 2 0-15,-4 3-2 16,-8 0 3-16,4 3-4 15,-3 12 3-15,2 3 0 16,7-2-3-16,3-1 3 16,10-1 0-16,11-3-2 15,0-3 0-15,14-7-1 16,14-1 3-16,7 0 0 16,-1 0 2-16,2-14-2 15,-3-1 0-15,-8 0 0 16,-7 1 6-16,-9 3-9 0,-8 0 3 15,-1 1 0-15,0 2 4 16,-15 1-4-16,-10 3 0 16,0 4-1-16,-5 0 3 15,0 0-8-15,6 5 5 16,3 4 1-16,8 0-2 16,7-2 2-16,3-1 0 15,3-2-2-15,0 0 1 16,12-3-3-16,9-1 4 15,2 0 0-15,3 0 0 16,-4 0 1-16,-4 0-1 16,-4-1 0-16,-7-3 4 15,-4 4-7-15,-3 0 3 16,0 0 0-16,0 0 5 16,0 0-3-16,0 0-2 0,0 0 0 15,0 0 7-15,0 0-13 16,0 0 6-16,0 0 0 15,0 0-3-15,0 0 3 16,0 0 0-16,0 0 0 16,0 0 3-16,0 0-9 15,0 0 6-15,0 0 0 16,0 0-1-16,0 0 3 16,0 0-2-16,0 0 0 15,0 0 4-15,0 0-8 16,0 0 4-16,0 0 0 15,0 0-1-15,0 0 3 16,0 0-2-16,0 0 0 16,0 0 1-16,0 0-7 15,0 0-7-15,0 0-28 0,0 0 11 16,0 0-22-16,0 0-17 16,1 0-60-16,1 0-74 15</inkml:trace>
  <inkml:trace contextRef="#ctx0" brushRef="#br0" timeOffset="20653.66">16019 16020 323 0,'0'0'74'16,"0"0"-57"-16,0 0-16 15,0 0-1-15,0 0 19 16,0 0 18-16,0-2-17 16,3 1-8-16,7 0-2 15,0-3 10-15,6 2 12 16,4-2-8-16,4 3-4 16,4-2-9-16,5 1 3 15,3 1-4-15,3 0 0 0,1 1 3 16,0 0-3-16,-2 0 0 15,-2-2 4-15,-4 2-7 16,-2 0 1-16,-1-1-3 16,-3 1 0-16,1 0-2 15,0-2 2-15,1 2 3 16,2-1 2-16,3-1-2 16,1 1-3-16,5-1 3 15,2 1-4-15,0 0 4 16,0-1-3-16,-1 0 2 15,-2 2-1-15,-3 0-5 16,-2 0 2-16,0 0 0 16,-1 0-2-16,4 0 1 15,3 0-2-15,3 0 1 16,3 0 2-16,2-1-2 0,0 0 0 16,3 1 5-1,1 0-1-15,0 0 4 0,-1 0-4 16,0 0-3-16,-1 0 2 15,-6 0-2-15,2 0-2 16,-3 0 1-16,-1 0 0 16,-3 0 1-16,-1 0 0 15,1 0-2-15,-4 0 0 16,-1 0 2-16,-2 0-1 16,3 0 0-16,-3 1 0 0,-1 2 1 15,-3-1-1 1,0 0-1-16,-2 0 0 0,-2-1-2 15,-4 2 2 1,4-3 0-16,0 2 1 0,1-1 0 16,1-1-1-16,-2 2 2 15,2-2 0-15,-1 0 0 16,-2 0-1-16,-2 0 1 16,1 0 1-16,0 0-1 15,-2 0-2-15,1 0 0 16,0 0 0-16,-2 0 2 15,2 0-2-15,-1 0 0 16,2 0 1-16,1 0 1 16,2 0-2-16,0 0 1 15,3 0 0-15,-2 0 0 0,2 1-1 16,-2 2 1-16,-2 0-1 16,1 1 2-16,-2-1-2 15,0 1 0-15,-3-2 0 16,-2 2 1-16,-3-2-1 15,-1 1 0-15,-1-1 1 16,-1 0-1-16,1 0 0 16,-2-1 0-16,2 1 1 15,-3-1-1-15,-2-1 0 16,1 1 1-16,-2-1 0 16,-2 2-1-16,-2-2 1 15,-1 0-1-15,-1 2 0 16,2-2 0-16,-2 0 0 0,0 0 1 15,0 0 1-15,0 0 0 16,0 0-2-16,3 0 1 16,0 0-1-16,0 0 1 15,0 0-1-15,0 0 1 16,0 0 0-16,-3 0-1 16,0 0 0-16,0 0 0 15,0 0-2-15,0 0 4 16,0 0-2-16,0 0 0 15,0 0 0-15,0 0-1 16,0 0 1-16,0 0 0 16,0 0-2-16,0 0 3 15,0 0-2-15,0 0 1 16,0 0 0-16,0 0 0 0,0 0 0 16,0 0 0-1,0 0 0-15,0 0 0 0,0 0 0 16,0 0 0-16,0 0 0 15,0 0 0-15,0 0 0 16,0 0 0-16,0 0 0 16,0 0 1-16,0 0-1 15,0 0 0-15,0 0 0 16,0 0 0-16,0 0 1 16,0 0-1-16,0 0 1 15,0 0-1-15,0 0 0 0,0 0 0 16,0 0 0-16,0 0 0 15,0 0 0-15,0 0 0 16,0 0 0-16,0 0 1 16,0 0-1-16,0 0 0 15,0 0 0-15,0 0 0 16,0 0 0-16,0 1 0 16,0-1-1-16,0 0 2 15,0 0-1-15,0 0 0 16,0 0-1-16,0 0 0 15,0 0 0-15,0 0 1 16,0 0-1-16,0 0 2 16,0 0-1-16,0 0 0 15,0 0 0-15,0 0 0 0,0 0-1 16,0 0 1 0,0 0 1-16,0 0 1 0,0 0-4 15,0 0 3-15,0 0-1 16,0 0 0-16,0 0 0 15,0 0 0-15,0 0 1 16,0 0 0-16,0 0-2 16,0 0 1-16,0 0 0 15,0 0 0-15,0 0 0 16,0 0 0-16,0 0 1 16,0 0 1-16,0 0-3 15,0 0 1-15,0 0 0 0,0 0 0 16,0 0-2-1,0 0 2-15,0 0 0 0,0 0 1 16,0 0-1-16,0 0 0 16,0 0 0-16,0 0 0 15,0 0 0-15,0 0 0 16,0 0 1-16,0 0 0 16,0 0-2-16,0 0 1 15,0 0 0-15,0 0 0 16,0 0-2-16,0 0 2 15,0 0 2-15,0 0-2 16,0 0 0-16,0 0-1 16,0 1 0-16,0-1 1 15,0 3-5-15,0-1-22 16,0-2-46-16,4 0-39 0,0 0-81 16</inkml:trace>
  <inkml:trace contextRef="#ctx0" brushRef="#br0" timeOffset="24486.8">18853 15143 344 0,'12'-9'72'0,"-3"-3"-63"0,-7 0-1 16,-1-2 45-16,-1-5-22 16,0-1-3-16,0-6-16 15,0 0 11-15,0-3 0 16,0 0 11-16,0 3-6 15,-3-2-14-15,-2 7-4 16,-2-2 2-16,3 7-4 16,-1 2 6-16,1 4-3 15,-1 3 1-15,-2 1-1 16,0 1-9-16,-3 1-2 16,0 1 0-16,-3 2 0 15,-2 1-4-15,-5 0 5 0,1 0-2 16,-7 0 1-16,0 3 0 15,-4 7-2-15,-2-2 1 16,-2 2 1-16,0-2 1 16,-5 0 0-16,3-2-1 15,0-2 1-15,1-1-1 16,-1-3 0-16,1 0 0 16,1 0 0-16,-4 0 2 15,2 0 1-15,-2 0-3 16,1-3 0-16,-2-1 0 15,4 1 0-15,-1 0-1 16,1 3 1-16,-1 0-3 16,0 0 4-16,-3 0-1 0,-2 0 0 15,-5 0 0-15,-5 0-2 16,-3 0 2-16,-1 0 0 16,-3 0 0-16,0 4 1 15,-5 2-1-15,-2 0 0 16,-3 0 1-16,0 0-3 15,-4-1 2-15,-2-2 0 16,0 1 2-16,0-2 0 16,2 0-2-16,4-2 0 15,0 2 0-15,3-2 0 16,2 0-4-16,-2 0 4 0,2 0 1 16,0 1 0-1,-2-1-1-15,0 2 0 0,1-2 0 16,-1 1-2-16,-3 1 2 15,3-2 0-15,-4 0 2 16,2 1 0-16,0-1-2 16,0 1 0-16,-2-1 0 15,-1 0 0-15,4 0 0 16,2 0 0-16,2 0-3 16,-1 0 6-16,2 0-5 15,-2 0 2-15,-3 4 0 16,-2 1-1-16,-4 0-1 15,1-1 2-15,-4-1 1 16,-1 0 1-16,3-3-2 0,-2 0 0 16,2 0 2-16,1 0-2 15,1 0 0-15,2 0 0 16,2 0 0 0,3 0 2-16,1 0-4 0,2 0 2 15,3 0 0-15,-2 0-2 16,1 0 1-16,-3 0 1 15,1 0 0-15,-1 0 3 16,0-1-3-16,-3-4 0 16,-3 1 0-16,0-1 0 15,-2 3-2-15,0 1 2 16,2-1 2-16,0 2 0 16,-2-1-2-16,4 1 0 15,1 0 0-15,-1 0 0 16,-1 0-2-16,2 0 2 0,-1 0-2 15,0 0 4-15,2 0-2 16,-2-1 0-16,-1-1 0 16,-2 0 0-16,-1 0 0 15,0 1 0-15,0-2 0 16,0 1 1-16,0 0 0 16,3-2 0-16,1 2-1 15,0-1 0-15,2 2 0 16,3-1 0-16,1 2 0 15,5 0 0-15,3 0-1 16,7 0 1-16,-1 0 0 16,10 0-2-16,3 0 2 0,8 0 0 15,8 2 2-15,6-1-1 16,6-1 2-16,4 1-3 16,1-1 0-16,-2 0 2 15,2 2-2-15,0-2 0 16,0 4-3-16,0 5 6 15,0 5-6-15,0 6 4 16,0 8-1-16,0 7 6 16,0 4-4-16,0 3-1 15,0-1 6-15,3-2-3 16,0-2 5-16,-1-7-4 0,-2-7-3 16,2-7 2-16,0-7-3 15,-1-3 0 1,1-5-1-16,-2 1 0 0,1-2 2 15,-1 0-2-15,0 0-1 16,0 0-3-16,0-9-90 16,0 0-150-16</inkml:trace>
  <inkml:trace contextRef="#ctx0" brushRef="#br0" timeOffset="27018.31">5447 15877 73 0,'-15'3'219'16,"1"0"-188"-16,7-3-10 0,0 1 17 16,4-1 16-16,3 0-11 15,0 0-12-15,0 0-6 16,0 2-19-16,8 2-3 15,15 0-1-15,14 2 2 16,9 0 7-16,11-2-8 16,7-3 2-16,5-1 12 15,4 0-6-15,-6 0-1 16,-9 0-5-16,-8 0-3 16,-16 0 1-16,-7 0-3 15,-13 0 0-15,-9 1 3 16,-2 1-1-16,-3 0 0 15,-6 0 8-15,-25 3 34 16,-17 1-13-16,-15 2-31 16,-11-2 1-16,-7 2 5 0,6-3-5 15,14-2 2-15,14-1 3 16,15-2-2-16,14 0 9 16,10 0-3-16,6 0-8 15,2 0 2-15,0 0-4 16,22 0 0-16,17 0-5 15,13 0 5-15,14 0 0 16,7 0 0-16,-1 0 0 16,-8-2-1-16,-12-1 3 15,-16 2-3-15,-15 1 1 16,-8 0 0-16,-7 0-1 16,-6 0 0-16,0 0 1 15,0 0 5-15,0 0-5 16,0 0 5-16,0 0 10 15,-4 0 12-15,-7-1-16 0,2-2-11 16,-1 1 0-16,4 1 3 16,1 0-1-16,4 1-2 15,-2-1 0-15,3 1 0 16,0 0-2-16,0 0 2 16,0 0 0-16,0 0 1 15,0 0 1-15,0 0-2 16,0 0 0-16,0 0 1 15,0 0-2-15,0 0 1 16,0 0 0-16,0 0-1 0,0-3 3 16,0 3-3-16,0 0 1 15,0 0 0-15,0 0-1 16,0 0 0-16,0 0 1 16,0 0 0-16,0 0 1 15,0 0-2-15,0 0 0 16,0 0 0-16,0 0 0 15,0 0-7-15,0 0-2 16,0 0 1-16,0 0-16 16,0 0-13-16,0 0-21 15,0 0-34-15,0-3-19 16,0 0-158-16</inkml:trace>
  <inkml:trace contextRef="#ctx0" brushRef="#br0" timeOffset="29510.9">6370 14979 196 0,'0'-3'107'15,"0"-1"-87"-15,-1 4-5 16,1-1 0-16,0 1 12 16,0 0-2-16,0 0-12 15,0 0-4-15,0-3-4 0,0-3 1 16,13-1 2 0,8-3-3-16,6-2 10 15,3 0-10-15,1-1-3 16,0 2 2-16,-4 1 3 0,3 3 4 15,-6 1-4 1,0 2-6-16,-3 2 3 0,-5 0-3 16,-4 0 0-16,-3 2-1 15,-3 0 0-15,-4 0 0 16,-1 0 2-16,-1 0 1 16,0 0 4-16,0 0 0 15,0 0-2-15,0 0 1 16,0 0-5-16,0 0 0 15,3 2 3-15,1 9-2 16,-1 0 16-16,0 0-10 0,2 1-6 16,-1-1 3-1,2 3-5-15,3 2 5 0,2 3 4 16,-1 3-6-16,3 1 5 16,-2 2-3-16,0-1 0 15,0-2 0-15,-2-1-4 16,-1-2 0-16,-2-5 2 15,1-3-1-15,-2-2-2 16,-2-2 0-16,-2-3 0 16,1-2 0-16,-2 1 0 15,0-3 0-15,1 0 0 16,-1 2 1-16,0-2-1 0,0 0 0 16,0 0 0-16,0 0-1 15,0 1 1-15,2-1 0 16,-1 0 0-16,-1 0 1 15,2 0 2-15,1 0-3 16,2-7 2-16,1-8 1 16,-1 0-3-16,1-1 0 15,0 0 2-15,-4 7-2 16,-1 3 3-16,-1 0-1 16,0-1-2-16,0 1 1 15,2-3-1-15,-2 3 0 16,1-1 3-16,2 4-3 15,-3 0 14-15,0 1-7 16,0 0-6-16,1 2-1 16,1 0-2-16,1 2-2 15,0 14 3-15,1 3 1 0,2 3 1 16,-1-4-1-16,2 0 0 16,-4-4-1-16,3-5 0 15,-3 0 1-15,-1-4 1 16,-2 1 1-16,0-5-2 15,0-1 0-15,0 2 0 16,0-2 7-16,0 1-2 16,-14-1 17-16,-1 2-5 15,-4-2-17-15,-2 0 4 16,-1 0-1-16,1 0 1 16,1 0-2-16,-2 0-1 0,1 0-1 15,5 0 2 1,-1-3-2-16,8 1 2 15,3 1-1-15,3 1 6 0,2-3 4 16,1 3-10-16,0 0 2 16,0 0-3-16,0 0 1 15,0 0-2-15,0 0 1 16,0 0 0-16,0 0-1 16,0 0 2-16,0 0-1 15,0 0 0-15,0 0 0 16,0 0-1-16,0 0 0 15,0 0 1-15,0 0 1 16,0 0 0-16,0 0-1 0,0 0 0 16,0 0 0-16,0 0-1 15,0 0-2-15,0 0 3 16,0 0 2-16,0 0-2 16,0 0 0-16,0 0 0 15,0 0 1-15,0 0-2 16,0 0 1-16,-2 0 0 15,2 0-1-15,0 0 3 16,0 0-2-16,0 0 0 16,0 0-1-16,0 0 0 15,0 0-1-15,0 0 2 16,0 0 0-16,0 0 2 0,0 0-2 16,0 0 0-1,0 0-1-15,0 0 1 0,0 0-1 16,0 0 1-16,-1 0 0 15,1 0 2-15,0 0-2 16,0 0 0-16,0 0 0 16,0 0-1-16,0 0 0 15,0 0 1-15,0 0 1 16,0 0 0-16,0 0-1 16,0 0 0-16,0 0 0 15,0 0-1-15,0 0 1 16,0 0 0-16,0 0 0 15,0 0 0-15,0 0 0 16,0 0-2-16,0 0-2 16,0 0-14-16,0-3-17 0,0 3-14 15,0-5-56 1,0-2-152-16</inkml:trace>
  <inkml:trace contextRef="#ctx0" brushRef="#br0" timeOffset="34249.44">6679 17123 53 0,'0'6'351'15,"0"0"-348"-15,0-5-3 16,0-1-10-16,0 0 10 16,0 0 1-16,0 0 5 15,9 0 0-15,12 0 18 16,1 0-1-16,1 0 0 15,2 0 0-15,0-3-16 16,-1-5 0-16,-3-2-1 0,0-1-1 16,0-1 3-16,-3-3-1 15,1 0 0-15,-4-4 2 16,0 0-7-16,-4-1 5 16,-3 0 2-16,-3-3 2 15,-5-1-1-15,0-2-6 16,0-4 4-16,0 0 2 15,-9-6-9-15,-3-3 3 16,1 0-2-16,0-2 0 16,0 1 3-16,-1 1-5 15,3 2 1-15,-1 2 5 16,-5 1-6-16,0 2 3 16,-1 2 0-16,-2 4-3 15,-5 0 2-15,0 2-2 0,3 5 0 16,-1-2 5-16,-1 6-4 15,5 1 1-15,1 1 1 16,1 3-2-16,0 3 8 16,-1 0 0-16,-1 2-6 15,2 4 1-15,-4 0-2 16,4 1-2-16,0 0 1 16,3 0 0-16,-1 0 0 15,4 7-1-15,-2 6 0 16,0 4 2-16,-3 5 1 15,2 5-4-15,0 3 1 16,2 2 0-16,1 3 1 16,3 2-1-16,1 1 0 0,2 5 5 15,3 0-4 1,0 0 3-16,0 0-2 0,0 3 1 16,0-3 1-16,8 1-1 15,7 0-2-15,-3 0 9 16,5-1-8-16,-3 0 3 15,7-7 1-15,-3-1-4 16,7-4 2-16,-1-4-4 16,3-1 0-16,3-6 5 15,-2 0-2-15,5-3 2 16,-3-2 2-16,-1-2-1 16,1-2 0-16,-3-1-4 0,-3-7-1 15,-3-2 5-15,4-1-5 16,-4 0 1-16,2 0-2 15,-1-11 0-15,3-3 0 16,-4 0 0-16,2 0-15 16,-13 6-43-16,-4 2-58 15,-3 3-122-15</inkml:trace>
  <inkml:trace contextRef="#ctx0" brushRef="#br0" timeOffset="37183.86">19550 15279 343 0,'-2'-14'31'16,"1"1"-23"-16,1 10-8 16,0 1 32-16,0 1 22 15,0 1-16-15,0 0-9 16,0 0-11-16,0 0-2 0,-2 0 2 15,2 0-5-15,0 12-2 16,0 16-5 0,0 15-3-16,-5 9 18 0,-1 5-10 15,0 2-3 1,1-7 2-16,1-11-10 0,2-12 4 16,2-9-1-16,0-10-1 15,0-4-1-15,0-5-1 16,0-1 0-16,12 0 9 15,15-19 4-15,15-14 28 16,13-11 14-16,11-11-34 16,3-4-11-16,-3 0-7 15,-8 9-3-15,-13 8 0 16,-9 6 0-16,-8 9-2 16,4 1-18-16,1 3-55 0,-16 12-62 15,5 0-77-15,7 2-90 16</inkml:trace>
  <inkml:trace contextRef="#ctx0" brushRef="#br0" timeOffset="37452.18">20936 15162 444 0,'14'-7'133'0,"-10"1"-127"15,-4 2-6-15,-15 2 1 16,-15 2 1-16,-13 0-3 0,-12 0 2 16,-8 12-1-16,-4 2 3 15,3 0 0-15,7-1 2 16,8-1-2-16,13-4-1 16,8-2 0-16,10-2-2 15,7-3-2-15,10-1-20 16,1 0-62-16,0 0-109 15</inkml:trace>
  <inkml:trace contextRef="#ctx0" brushRef="#br0" timeOffset="37662.61">20618 14986 442 0,'17'0'23'0,"-5"19"-23"0,-8 27 22 16,0 11 40-16,-4 9-13 15,0 7-25-15,0-2-11 16,0-4-12-16,0-6 0 16,2-10-1-16,5-14 0 15,7-15 0-15,-5-21-20 16,3-1-98-16,2-8-106 16</inkml:trace>
  <inkml:trace contextRef="#ctx0" brushRef="#br0" timeOffset="38014.46">21119 14856 465 0,'41'-35'120'0,"1"3"-105"0,-8 15-14 16,6 1 7-16,5 0 29 15,0 3-6-15,-4 1 0 16,-5 4-1-16,-4 2-9 15,-9 6-4-15,-5 0-13 16,-6 8-4-16,-4 16 12 16,-5 7-3-16,-3 12 3 15,0 8-4-15,-8 9-2 16,-17 4 3-16,-6 3-4 16,-2-2-2-16,3-7 2 0,6-8-4 15,9-13 0-15,11-7-1 16,4-9 1-16,10-7-1 15,26-8 1-15,15-6 0 16,19-4 7-16,24-24-6 16,15-12-1-16,7-6-1 15,-50 17-40-15,-7 0-105 16,-17 6-139-16</inkml:trace>
  <inkml:trace contextRef="#ctx0" brushRef="#br0" timeOffset="38702.89">19904 16618 70 0,'52'-26'48'16,"-7"1"-48"-16,-25 12 0 16,-3 4 19-16,-10 1 51 15,-2 6 1-15,-5 1 1 16,0 1 25-16,0 0-23 15,-9 0-12-15,-14 0-24 16,-8 0-7-16,-8 0-7 16,-11 6-1-16,-7 6-3 15,-1 4-6-15,2-3-5 16,6-1-9-16,8-4 2 16,13-3-2-16,10-3 0 0,12-2-1 15,7 0-14-15,1-12-51 16,13-1-54-16,8-7-58 15,6-6-136-15</inkml:trace>
  <inkml:trace contextRef="#ctx0" brushRef="#br0" timeOffset="39097.83">20194 16167 416 0,'47'-29'97'15,"-7"4"-87"-15,-27 14-1 16,3 0 29-16,3 1 9 15,2 0-16-15,2 0-8 16,10-2 2-16,8 0 0 0,5 4-5 16,3 1-2-16,0 3-4 15,-5 4-9-15,-7 0-3 16,-9 9-2-16,-10 16 0 16,-12 8 5-16,-6 11-5 15,0 7 4-15,-19 3 1 16,-8 5-2-16,-3-3 3 15,4-6-6-15,3-6 1 16,4-8 0-16,8-7-1 16,6-3 0-16,5-5 0 15,0-4 1-15,12-2 2 16,14-2 0-16,8-5 1 0,8-5 2 16,6-3-5-1,2 0-1-15,1-13 0 0,-2-8-1 16,-8-4-12-16,-10-2-41 15,-18 10-61-15,-10 3-62 16,-3 3-187-16</inkml:trace>
  <inkml:trace contextRef="#ctx0" brushRef="#br0" timeOffset="48400.11">15662 15309 259 0,'-6'1'64'0,"3"1"-54"16,3-2 2-16,-1 0 28 15,1 0 15-15,0 0-11 16,0 0-3-16,0-6-9 16,0-5-9-16,-2-5-6 15,1-1-2-15,-2-2 23 16,0 0-30-16,-1-1-4 16,0 0 14-16,1 5-10 15,-1 0-3-15,1 2 0 16,1 6 6-16,1 2 7 0,1 1-12 15,-2 3 1-15,2 1 4 16,0 0-10-16,0 0 2 16,0 0-2-16,0 0 0 15,0 0 1-15,0 0-2 16,0 0 0-16,0 0 0 16,0 0 0-16,0 0 0 15,0 0 0-15,0 0 0 16,0 0 2-16,-1 0-2 15,1 0 0-15,0 0-2 16,0 0 2-16,0 0-3 16,0 0-7-16,0 0-51 15,0 3-74-15,0 3-60 0</inkml:trace>
  <inkml:trace contextRef="#ctx0" brushRef="#br0" timeOffset="48988.31">15136 15283 195 0,'-5'-4'118'15,"3"-2"-83"-15,-4-1 14 16,0 3 10-16,-1 0-15 16,-2-2 1-16,2 1-9 15,-3 1-19-15,-1-1 2 0,0 0-17 16,-1 2-2-16,-1 2 0 16,2-1-2-16,2 1-1 15,2 1-25-15,3-2-18 16,1 1-8-16,1 0-17 15,1-3 5-15,-4 2 22 16,0 0 26-16,-3 0 16 16,-3 2-16-16,1 0-38 15,-5 0-12-15,3 0 24 16,0-3 34-16,2-2 10 16,2 0 37-16,0-3 24 15,1 1-1-15,1 0 0 0,0 2-31 16,-1 1-1-1,1 1 4-15,-1-1-19 0,-1 1-13 16,5 0-13-16,-2 2-59 16,1-4-207-16</inkml:trace>
  <inkml:trace contextRef="#ctx0" brushRef="#br0" timeOffset="49179.78">14634 15141 267 0,'-28'6'60'0,"-2"-1"-57"16,7 0-3-16,-1 3 2 15,-1 0-2-15,-2 2 1 16,-1 0-1-16,13-6-3 0,0 1-37 16,0-3-105-16</inkml:trace>
  <inkml:trace contextRef="#ctx0" brushRef="#br0" timeOffset="49357.31">14185 15234 84 0,'-32'4'81'15,"-1"-2"-48"-15,8-2 13 16,0 0 7-16,1 0-12 16,-1 0-21-16,-2 0-19 15,-4 0-1-15,-5 0-2 16,-6 0-16-16,20 1-24 15,-7 4-35-15,0-3-56 16</inkml:trace>
  <inkml:trace contextRef="#ctx0" brushRef="#br0" timeOffset="49540.82">13272 15263 58 0,'-44'0'157'16,"6"0"-156"-16,20 0-1 15,2-2-25-15,0-7 13 16,2 0 12-16,-1 3 3 0,-3-1-1 16,1 3 8-1,-2 1 3-15,8 2-13 0,1-3-11 16,-2 2-79-16</inkml:trace>
  <inkml:trace contextRef="#ctx0" brushRef="#br0" timeOffset="49726.33">12657 15199 194 0,'-40'5'25'0,"-3"-1"-23"16,16-4-1-16,6 0 1 16,-3 0 1-16,0 0 4 15,2 0 7-15,2-6-11 0,1-2-1 16,-1 1-2-16,9 3-2 15,0 0-18-15,-2-1-61 16</inkml:trace>
  <inkml:trace contextRef="#ctx0" brushRef="#br0" timeOffset="50044.55">11981 15143 202 0,'-50'0'7'0,"0"0"-7"15,17 0-3-15,1 0 3 16,2 0 2-16,1 0 1 16,4-2 5-16,4-5 9 15,5 0 5-15,1 0-15 16,3-1 11-16,0 4-9 0,3-2-1 16,-1 1 6-16,-2 4-1 15,3-1-7-15,-2 2-1 16,2 0-3-16,-2 0-2 15,3 0 0-15,0 0 1 16,4 0-2-16,0 0 1 16,2 0 0-16,1 0 0 15,1 0-4-15,0 0 1 16,0 0-3-16,0 3-6 16,0 0 4-16,0-1-32 0,0 0-68 15</inkml:trace>
  <inkml:trace contextRef="#ctx0" brushRef="#br0" timeOffset="53740.75">15329 16377 63 0,'-1'0'0'0</inkml:trace>
  <inkml:trace contextRef="#ctx0" brushRef="#br0" timeOffset="53925.78">15273 16262 183 0,'-7'-6'0'0,"3"1"-33"15</inkml:trace>
  <inkml:trace contextRef="#ctx0" brushRef="#br0" timeOffset="54311.75">15009 16219 133 0,'-17'3'32'15,"-2"-2"-31"-15,10-1 1 16,0 0-1-16,-2 0 0 16,1 0-1-16,-1 0-1 15,0-4 1-15,-2-2 0 16,2-1 6-16,-1-1 13 16,0 1-11-16,-2 0-8 15,1 2-13-15,-2 0-35 0,0 2-3 16,-3 2 16-1,2 1 35-15,-4 0 6 0,0 0 16 16,-2 0 8-16,0 0 3 16,0 0-2-16,1 3 2 15,-2-1-12-15,4 0-2 16,0 0 4-16,1-2-19 16,2 0-4-16,1 0 0 15,1 0-27-15,5 0-27 16,2 0-22-16</inkml:trace>
  <inkml:trace contextRef="#ctx0" brushRef="#br0" timeOffset="54519.2">14218 16156 149 0,'-42'0'61'0,"3"0"-30"0,12 0-29 16,-1 0-2-16,0 0 0 15,-2 0 0-15,0 0-5 16,-3 0-10-16,-1 0-6 16,1 0 10-16,-3-1 1 15,17 0-5-15,1-1-27 16,-1 0-46-16</inkml:trace>
  <inkml:trace contextRef="#ctx0" brushRef="#br0" timeOffset="54712.71">13239 16152 84 0,'-60'2'144'0,"-1"-1"-126"0,25-1-14 16,2 0-4-16,1 0-3 16,3 0-4-16,0 0-14 15,4 0-20-15,0 0-2 16,14 0 12-16,-1 0 14 15,1-1-55-15</inkml:trace>
  <inkml:trace contextRef="#ctx0" brushRef="#br0" timeOffset="54893.77">12423 16155 161 0,'-54'5'45'16,"-3"-1"-25"-16,19-1-20 15,-2 0-2-15,2-2-2 16,1 1-1-16,2-2 1 16,1 0-7-16,0 0 4 15,3 0 1-15,14 0-16 16,1 0-41-16</inkml:trace>
  <inkml:trace contextRef="#ctx0" brushRef="#br0" timeOffset="55109.75">11634 16177 86 0,'-27'0'38'15,"2"0"-19"-15,12 0 4 16,0 0-17-16,1 0 1 16,-1 0-6-16,2 0-1 15,-1 0 0-15,-1 0-6 16,1 0-11-16,9 0-21 15,-3 0-15-15,0 0-3 16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deg"/>
          <inkml:channel name="T" type="integer" max="2.14748E9" units="dev"/>
        </inkml:traceFormat>
        <inkml:channelProperties>
          <inkml:channelProperty channel="X" name="resolution" value="1516.99072" units="1/cm"/>
          <inkml:channelProperty channel="Y" name="resolution" value="2427.1853" units="1/cm"/>
          <inkml:channelProperty channel="F" name="resolution" value="2.84167" units="1/deg"/>
          <inkml:channelProperty channel="T" name="resolution" value="1" units="1/dev"/>
        </inkml:channelProperties>
      </inkml:inkSource>
      <inkml:timestamp xml:id="ts0" timeString="2023-10-12T13:11:26.188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15088 8746 246 0,'6'-21'79'0,"-5"-5"-65"15,-1-1-14-15,0-1 32 16,-12-2 10-16,-4 3-14 15,-4-3 12-15,-5 3-12 16,-5 3-7-16,-7 6 10 0,-9 2-13 16,-8 6-1-16,-10 5-2 15,-5 5-11-15,0 0 9 16,2 0-8-16,6 14 8 16,4 3 16-16,5 7-18 15,4 7 1-15,4 8-2 16,3 9-2-16,0 7 11 15,6 7-12-15,7 3 1 16,7 4 7-16,6 3-13 16,12-3 8-16,3 2 1 15,5-2 3-15,26-1 10 16,14-1-11-16,13-4-4 16,9-4 4-16,15-6-11 0,15-6 5 15,11-10-4 1,8-11 1-16,9-11 15 0,2-13-10 15,1-2 3-15,-2-28 4 16,-4-17-15-16,-10-14 5 16,-12-9-6-16,-12-11 3 15,-16-7-3-15,-17-5 0 16,-19-2 0-16,-22 2 0 16,-14 6 3-16,-22 2-3 15,-38 13 0-15,-20 12 2 16,-25 13 1-16,-14 12-3 15,-9 9-5-15,5 9 2 16,17 6-9-16,21 4-1 16,27 4-1-16,31 1-19 0,27 6-17 15,5 6-73 1,26 5-4-16,11 4-36 0</inkml:trace>
  <inkml:trace contextRef="#ctx0" brushRef="#br0" timeOffset="987.87">17951 9684 344 0,'1'15'115'0,"27"-2"-108"0,17-3-3 16,15 0 25-16,17 1 4 16,13-4 9-16,13-1-8 15,7-2-7-15,8-4 8 16,6 0-7-16,6 0-11 16,0-17 12-16,2-8-20 15,1-6-1-15,0-6 5 16,-6-3-2-16,-5-2 0 15,-9-4-7-15,-13-2-3 16,-12-4 8-16,-10-3-8 16,-12-5 2-16,-11-7 2 0,-9-7-4 15,-16-4 7 1,-14-4-8-16,-14-6 0 0,-2-2 2 16,-42 0-2-16,-27 2 0 15,-26-1 0-15,-26 2 1 16,-28 1-1-16,-19 11 0 15,-17 12 0-15,-14 14-2 16,-10 18 2-16,-6 25 0 16,-3 10-2-16,1 41 5 15,2 24-1-15,6 28-2 0,12 17 2 16,16 15-8 0,26 3 6-16,28 2 0 0,36-3 4 15,41-6-2-15,45-9 0 16,26-9-2-16,58-11 0 15,41-8 16-15,32-13-15 16,36-17 5-16,34-17-2 16,33-16-3-16,19-16-1 15,22-9 0-15,16-10-10 16,-139-10-5-16,-7-6-85 16,-8-3-94-16</inkml:trace>
  <inkml:trace contextRef="#ctx0" brushRef="#br0" timeOffset="2248.5">23222 9580 369 0,'-3'10'91'0,"3"1"-87"16,0-1-3-16,20 1 3 15,10 4 13-15,11-3 6 16,7-1 3-16,13-1 19 15,12-4-7-15,6-6-3 16,10 0-5-16,7 0-11 16,5 0 2-16,1 0-6 15,5-8-4-15,5-3 11 16,1 0-12-16,2-3 5 0,2 0-4 16,2-4-10-16,-4-4 3 15,-6-3-4-15,-8-3 0 16,-8-6 7-16,-14-7-6 15,-12-4 4-15,-12-4 1 16,-10-4-4-16,-12 0 7 16,-12-4-5-16,-8-2-3 15,-13 0 11-15,0-3-10 16,-27-7-2-16,-15-1 1 16,-16-5 1-16,-15 2-3 15,-12 0 1-15,-13 3 0 0,-8 5-2 16,-12 6 2-1,-12 8 0-15,-10 6 1 0,-5 7 1 16,-6 6-4 0,-5 5 0-16,2 8 2 0,3 7-2 15,8 5 2-15,6 7 0 16,6 0 1-16,13 1 3 16,9 17-6-16,9 5 2 15,7 8 0-15,10 7-6 16,7 9 6-16,0 11 0 15,5 8-1-15,4 9 5 16,3 7-4-16,4 7 0 0,5 4 0 16,8 1 0-1,11 1 2-15,9 2-2 0,16 0 4 16,11 0-2-16,14-4 0 16,34-4-2-16,20-6 1 15,25-9 12-15,23-13-3 16,22-11 2-16,25-14 12 15,30-12-14-15,22-12 7 16,15-8-17-16,11-4 4 16,6-6-8-16,0-18 4 15,-10-8-18-15,-119 9-61 16,-12-4-79-16,-9-5-68 16</inkml:trace>
  <inkml:trace contextRef="#ctx0" brushRef="#br0" timeOffset="5933.77">15299 10571 103 0,'8'0'329'0,"1"0"-303"16,1 0-25-16,2-3 0 15,4-6 11-15,6 1 0 0,4 0 9 16,9 3 9-16,8 2-4 15,8 3 10-15,7 0-11 16,12 0-11-16,11 0 15 16,11 3-17-16,11 5 4 15,10 1 8-15,10-1-7 16,2 4 4-16,2-3-2 16,1 1-6-16,3 0 11 15,-1 0-10-15,-1-3 5 16,2 1-4-16,-4-2-11 15,-9 0 6-15,-10-3-6 16,-12 0-3-16,-18-1 14 16,-16 0-14-16,-16 2 1 15,-16 0 2-15,-11-1-1 0,-8 0-5 16,-8 0 2-16,-3 1 0 16,0 2-7-16,-9 3 5 15,-13 0-10-15,-5 3-30 16,6-2-61-16,-2-4-44 15,0-4-146-15</inkml:trace>
  <inkml:trace contextRef="#ctx0" brushRef="#br0" timeOffset="6513.65">15204 11819 471 0,'28'3'30'0,"5"-2"-29"0,3 2-1 15,12 0 16-15,15-1 4 16,14-2 24-16,18 0 5 16,20 0-18-16,17 0 0 15,11 0-1-15,6 0-9 16,2 3 0-16,-1 7-10 16,-3 2 1-16,-4 2 5 15,-4-1-1-15,-5-3 6 0,-6-2-14 16,-13-1-1-16,-14-1 1 15,-18-1-8-15,-18 1 3 16,-22 2-3-16,-14-4 0 16,-16 4-1-16,-10-2-3 15,-3 1-5 1,-6 0-10-16,-19 0-44 0,5-3-47 16,-6 3-88-16,-4-3-246 15</inkml:trace>
  <inkml:trace contextRef="#ctx0" brushRef="#br0" timeOffset="7114.04">15531 13014 377 0,'0'2'104'0,"16"1"-101"15,12-3 1-15,10 0 0 16,11 0 20-16,8 0 16 16,10 0 2-16,7 0-7 15,11 0-8-15,11-3 1 16,10-1-4-16,10-4 4 15,5 1-14-15,7 1 9 0,2 4 6 16,0 2-8 0,-6 0-2-16,-6 5-1 0,-6 11-13 15,-11 0 1-15,-11-1-4 16,-8-1 1-16,-14-1 2 16,-7-2-4-16,-7-1-1 15,-10-2 7-15,-10-2-7 16,-7 1 5-16,-8-2-5 15,-9 0 0-15,-5-3 0 16,-5-2-6-16,0 0-2 16,0 0-12-16,0 0-39 15,0 0-34-15,0 0-39 16,-3-7-42-16,-2-3-222 16</inkml:trace>
  <inkml:trace contextRef="#ctx0" brushRef="#br0" timeOffset="13702.43">22907 10903 257 0,'21'0'75'16,"-3"2"-59"-16,-14-2-14 16,-1 1 7-16,-3 0 17 15,0 1 15-15,0-2 10 16,0 1-9-16,-7 1-11 0,-17 1 14 16,-10 0-22-16,-13-1-7 15,-11 0 0-15,-9 0-2 16,-6-2 0-16,0 0 2 15,4 0-4-15,5 0-1 16,9-8-2-16,7-2 0 16,8 3 5-16,8-1 1 15,8 0-5-15,8 4-2 16,4 0-3-16,8 1 8 16,4 0-6-16,0 2-6 15,0 1-1-15,20 0-4 16,16 0-3-16,14 0 7 0,17 0 0 15,10 0 3 1,11 3-3-16,-1 1 1 0,-9 2 1 16,-10 0-2-16,-16 0 0 15,-12 0 0-15,-17-2 1 16,-8 0-2-16,-11 1 0 16,-4-2 1-16,0-2 3 15,-7-1 0-15,-26 3 5 16,-21 0-6-16,-18 1-1 15,-17 2-2-15,-12 4 1 16,1-2 0-16,6-1 2 16,12-2-1-16,19-2-1 15,20 0 1-15,14-3 2 16,16 0-3-16,7 0 0 0,6 0 0 16,9 0-3-16,27 0-2 15,19 0 5-15,17-9 0 16,17 4 0-16,8-2 0 15,3 0 0-15,-9 3 0 16,-15 2-1-16,-22 2 2 16,-15 0-1-16,-20 0 0 15,-12 0-3-15,-7 0 3 16,-13 0 1-16,-29 5 0 16,-20 3 5-16,-25 1-5 15,-18 3-1-15,-11-4 0 16,6 0 2-16,13-1-2 15,18-4 0-15,25-2 2 0,21-1 0 16,17 0-1 0,11 0-1-16,5 0 0 0,10 0-3 15,29-1-4 1,24-9 4-16,18-5 3 0,20 0 1 16,13-5-1-16,2 1 0 15,-7 3 1-15,-18 4 0 16,-18 3-1-16,-21 5 0 15,-25 4 0-15,-13 0-3 16,-14 0 3-16,-14 1 0 16,-29 13 5-16,-24-2-4 15,-21 5 1-15,-18-3-2 16,-11-2 0-16,6-3 1 16,14-5 1-16,19-3-2 0,26-1 3 15,22 0-3-15,17 0 1 16,11 0-1-16,2 0-2 15,18 0 0-15,25-5-7 16,20-2 9-16,17-2 0 16,19-2 1-16,11-3-2 15,-2-2 1-15,-8 3 0 16,-17 2 2-16,-18 4-1 16,-22 4-1-16,-21 0 0 15,-10 3-2-15,-12 0 2 16,-13 0 0-16,-31 9 1 0,-21 4 3 15,-26 5-4 1,-21-2 0-16,-6-3 0 0,6-1 1 16,18-5 0-16,23-5-1 15,27-2 0-15,20 0 4 16,18 0-3-16,6 0-2 16,6 0 0-16,29 0-7 15,18-7 4-15,19-3 2 16,19-3 4-16,13-1-2 15,1-2 1-15,-8-1-1 16,-14 7 0-16,-23 1 0 16,-20 7 1-16,-17 2-1 15,-23 0-3-15,-3 2 3 16,-42 14 0-16,-22 6 2 0,-26 3-2 16,-20-1 0-16,-14-2 0 15,3-5 0-15,18-5 0 16,23-8 3-16,25-2 0 15,28-2-2-15,21 0-1 16,9 0 0-16,21 0-1 16,28-8-11-16,22-3 12 15,19-3 0-15,16-3 0 16,7 0 0-16,-4 2-1 16,-13 3 1-16,-19 4 0 15,-23 4-1-15,-20 2 1 16,-19 2-1-16,-15 0 1 15,0 0-2-15,-37 10 2 16,-20 1 0-16,-16 5 0 16,-18 1-2-16,-6-2 2 0,6-2 0 15,12-5 2-15,21-3-2 16,22-2 0-16,18-3 0 16,12 0 0-16,6 0-2 15,0 0-4-15,17 0 0 16,11-5-29-16,8-5 10 15,6 0-8-15,-14 4-32 16,-1-3-33-16,-5 1-65 16</inkml:trace>
  <inkml:trace contextRef="#ctx0" brushRef="#br0" timeOffset="15230.63">25376 10969 166 0,'43'7'38'0,"0"1"-26"15,-21-3 1-15,-2-1 26 16,-2-3 5-16,-6 0 0 16,-3 1 4-16,-5-2-1 15,-4 0-6-15,0 0 16 16,-5 0 3-16,-25 2-20 0,-15-2-10 15,-19 2-26-15,-21 2 1 16,-14-4 0-16,-9 0 1 16,-6 0 9-16,4-4-5 15,8-8 1-15,16-5-3 16,15 4-5-16,18 1 6 16,17 4 9-16,12 1-1 15,14 3-4-15,5 1-12 16,5 2 1-16,0 1-2 15,8 0-5-15,26 0-4 16,18 0 4-16,21 0 5 16,23 1 3-16,16-1-3 15,11 0 0-15,6 0 0 16,-4 0 2-16,-9 0-1 0,-16 0-1 16,-16 1 0-16,-26 3 3 15,-19-2-3-15,-18 3-1 16,-21 1-1-16,-9 1 2 15,-37 0 4-15,-22 0-3 16,-27-2 1-16,-21 1-4 16,-17-5 3-16,-6-1-1 15,4 0 3-15,11 0-3 16,22 0 3-16,24-4-3 16,26 0 2-16,21 0 3 15,16 2-5-15,15-1 3 0,4 2-3 16,34 0-7-1,23-2 5-15,25-1 0 0,22 0 4 16,14-2-2 0,2 2 1-16,-9 2-1 0,-24 2 1 15,-27 0 0-15,-25 0-2 16,-30 10 1-16,-9 5-1 16,-40 4 1-16,-26 0 3 15,-20 1-1-15,-21-4-2 16,-4-2 1-16,5-7-1 15,13-4 0-15,22-3 0 16,24 0 5-16,23 0-5 16,15 0 0-16,9 0-3 15,0-6-16-15,19-1-45 0,1 2-34 16,6-3-26-16,8-1-99 16</inkml:trace>
  <inkml:trace contextRef="#ctx0" brushRef="#br0" timeOffset="17780.59">22916 12302 372 0,'12'-3'58'16,"-12"3"-36"-16,-11 0 13 16,-34 0 15-16,-17 0-23 0,-13 4 4 15,-4 2 8-15,0-1-5 16,10-4-2-16,14-1-1 15,18 0-16 1,13 0-2-16,14 0 3 0,10 0-3 16,0 0-8-16,26-1-5 15,19-3 0-15,16 0 1 16,17 0 0-16,6-3 0 16,-1-1-1-16,-11 4 0 15,-17-1 3-15,-21 4-3 16,-13 1 0-16,-19 0 2 15,-2 0 6-15,-41 2 12 16,-18 12-3-16,-19 3-15 0,-13 0-1 16,0-1-1-1,9-3 1-15,18-7 2 0,21-3-2 16,22-3-2-16,19 0 1 16,2 0-5-16,42 1-12 15,19 2-40-15,-17-3-27 16,12 2-49-16,13-2-47 15</inkml:trace>
  <inkml:trace contextRef="#ctx0" brushRef="#br0" timeOffset="18462.23">24573 12381 298 0,'-7'-4'98'0,"5"-2"-84"16,2 1-13-16,8 1 8 16,16-4 5-16,5 1 18 15,6-1-11-15,-1-1 1 16,-6 1-5-16,-8 2 2 0,-5 5 2 16,-11-2-3-16,-4 3 12 15,-10 0 9-15,-32 0-8 16,-23 0-5-16,-23 3-26 15,-19 8 4-15,-12 3 4 16,-2-1 2-16,10-2 2 16,17-3 5-16,25-2-5 15,21-3-3-15,20-1-5 16,16-2 0-16,12 0-4 16,22 0-2-16,29 0-2 0,17 0 4 15,19-8 2 1,11-5 1-16,3-1-2 0,-12 2-1 15,-22 1 2-15,-19 2-2 16,-20 8 0-16,-22 1 0 16,-6 0 5-16,-31 0 5 15,-17 4-7-15,-6 7-2 16,-7 2 0-16,0 0-1 16,10-3-1-16,15-1 0 15,14-5 1-15,12 0-1 16,7-4-3-16,3 0-9 15,0 0-26-15,19 0-45 16,10 0 22-16,-10 0-16 16,5-6-33-16,-5-2-76 15</inkml:trace>
  <inkml:trace contextRef="#ctx0" brushRef="#br0" timeOffset="22778.5">23863 13673 295 0,'50'-14'48'0,"-6"2"-42"0,-23 6-2 15,-3 0 12-15,-3 2 24 16,-5 1 2-16,-4 2-13 16,-3-1-7-16,-3 2-4 15,0 0 8-15,-1-1 18 16,-26 1-3-16,-16 0-16 15,-20 0-23-15,-19 0 3 16,-16 0 0 0,-9 0 1-16,-1 6 5 0,6-2 1 15,14-3-5-15,21-1 5 16,19 0 2-16,20 0 0 16,14 0 3-16,14 0-8 15,5 0-5-15,34-1-4 16,24-8-2-16,25-2 2 15,22-5 2-15,12 1-1 0,3 0-2 16,-5 0 0-16,-22 3 1 16,-23 7 1-16,-26 2-1 15,-21 3 0-15,-18 0 0 16,-10 0 3-16,-23 3-2 16,-25 10 5-16,-19 2-4 15,-19 1 4-15,-17-2-6 16,3-3 1-16,9-2 4 15,19-7-3-15,20 0 5 16,24-2 0-16,19 0-1 16,9 0-6-16,19 0-5 0,27 0-2 15,22-7 6 1,17-2 2-16,10-4-1 16,-1 0 0-16,-12 3 0 0,-21 2 0 15,-23 3 1-15,-19 4-1 16,-16 1 2-16,-3 0 1 15,-15 0 4-15,-19 1-3 16,-13 7-1-16,-11 0-3 16,-8 0 0-16,2 1 0 15,8-5 1-15,13-3 0 16,14-1-2-16,16 0 1 16,8 0-1-16,5 0 0 0,0 0-17 15,0 0-27 1,9 0-51-16,6 0-65 0,2-1-12 15</inkml:trace>
  <inkml:trace contextRef="#ctx0" brushRef="#br0" timeOffset="26906.81">24218 13003 107 0,'0'0'212'15,"11"-4"-195"-15,4-12-14 16,1-3-3-16,1-1 19 16,-3-3 17-16,-3-1 13 15,-4-4-11-15,-4 0-18 0,-3-5 13 16,0 0-9-16,0 1 5 16,0 3 3-16,-4 6-2 15,-2 6-3-15,0 7-13 16,3 4 8-16,-2 6 4 15,-2 0-20-15,1 20-3 16,-3 17-3-16,0 13 2 16,-3 14 4-16,5 10-4 15,2 6 1-15,5 1 7 16,0-1-6-16,0-5 4 16,0-10 2-16,0-10-6 15,0-13 0-15,0-11-4 16,0-10 0-16,0-8 1 15,0-12 2-15,0-1-3 16,0-14 12-16,0-19 46 0,-4-18-57 16,-7-15-1-16,4-10 0 15,-1-3-1-15,2 6 0 16,5 12 1-16,-1 17 0 16,2 16 0-16,0 16 4 15,0 10-4-15,-1 2-1 16,-3 23 0-16,-1 15-10 15,1 15 11-15,-3 11 2 16,3 8-2-16,2-2 0 16,1-5 0-16,1-11 0 15,0-10 1-15,0-13 0 16,0-12-1-16,0-8 0 0,0-11 0 16,0-3 1-16,0-27 5 15,0-15-2 1,0-21-2-16,0-19-2 0,0-10 0 15,6-3-1-15,8 8-1 16,-1 15 2-16,-1 21 0 16,-5 21 0-16,-4 21 4 15,-3 12-4-15,0 17-1 16,0 22-4-16,-4 16 5 16,-8 13-1-16,-4 9 1 15,2 1 0-15,3-3 1 16,3-9 1-16,3-12-2 15,2-13 0-15,3-13-1 0,0-11 1 16,0-9 0-16,0-8 0 16,0 0 2-16,0-25 2 15,0-12 0-15,0-10-4 16,8-10-3-16,2 2 1 16,-1 7-18-16,-3 9-11 15,0 11 8-15,-4 15-21 16,-2 12-35-16,0 1-70 15,0 0-153-15</inkml:trace>
  <inkml:trace contextRef="#ctx0" brushRef="#br0" timeOffset="27456.68">24056 13050 360 0,'-9'-6'20'0,"3"2"-11"16,6 3 13-16,0 1 20 16,0-5-3-16,4 1-8 15,16 0-3-15,7-3 2 16,5 2 13-16,10-1-9 16,3 1-14-16,5 1 3 15,6-2-9-15,1-1-5 16,-2 2-2-16,-6-3-6 0,-10 3 3 15,-13 2-4 1,-10 0 0-16,-11 3 2 0,-5 0-1 16,-17 0 7-16,-28 0 4 15,-18 4-4-15,-16 8-6 16,-9 0-2-16,-1 2 0 16,12-2 1-16,16-2-1 15,21-4 7-15,16-5 1 16,12 0-3-16,11-1 2 15,1 0-5-15,0 0-2 16,27 0 0-16,13-10 4 16,15-5-2-16,6 2 6 15,0 0-6-15,-10 1 1 16,-15 5-3-16,-17 5 0 0,-19 2 3 16,-6 0 5-1,-32 2-1-15,-12 7-7 0,-8 1 0 16,-3 0-1-16,7-1 0 15,14-5 1-15,16-1-2 16,22-3-3-16,2 0-49 16,11 0-90-16,14-1-48 15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62.13592" units="1/cm"/>
          <inkml:channelProperty channel="Y" name="resolution" value="62.42775" units="1/cm"/>
          <inkml:channelProperty channel="T" name="resolution" value="1" units="1/dev"/>
        </inkml:channelProperties>
      </inkml:inkSource>
      <inkml:timestamp xml:id="ts0" timeString="2023-10-12T17:02:32.63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24095 13247 0,'35'0'0,"-17"0"16,17 0-16,0 0 31,-52-18 47,-36 1-62,17-1-1,-87 18 1,-54-18 0,89 18-16,-35 0 15,35 0 1,-18 0-16,-53-35 16,71 35-1,70-18-15,1 18 16,-19 0-16,1-17 15,35-1 32,18 18 31,-1 0-62,1 0 15,0 18-15,17-1 0,18 1-1,-18 0 1,18-18-16,0 0 15,0 17-15,0 1 16,-36-18 0,19 0-1</inkml:trace>
  <inkml:trace contextRef="#ctx0" brushRef="#br0" timeOffset="2009.24">22860 14623 0,'0'-36'78,"0"19"-63,0-1 1,0-35 15,0 18-15,0 17-1,0 1-15,0-1 0,0 0 16,0 1 15,0-1-15,18 0 31,-18 1-32,0-1 1,17 0 0,1 1-1,0 17 1,-18-18-16,35 1 47,-18 52 62,-17-18-93,0 1-1,18-18 1,-18 18 0,0-1-1,18-17 1,-18 18-16,0 0 16,17-18-16,-17 17 15,0 1-15,18 0 16,0-1-1,-1 1 48,-17 0-47,18 34 46,0-52-46,-18 18-16,35-18 78,-18 0-47,1-35-15,0 35-16,-18-18 15,17 18 1,1 0-16,-18-17 16,0-1-1,18 18 1,-1-35-1,1 17-15,-18 0 16,18 1 0,-18-1-1,35 0 1,-35 1 0,0-1-1,18 0-15,-18 1 31,0-1-15,0 1 31,0-1-31,17 18-1</inkml:trace>
  <inkml:trace contextRef="#ctx0" brushRef="#br0" timeOffset="3460.83">23724 14270 0,'-53'0'125,"36"0"-110,-1 0 1,18 17 0,-18-17-1,18 18-15,-17-18 16,17 18 0,-18-18-1,18 17 1,0 1 15,0 35 16,0-35-16,0-1-15,0 1 31,0 0-16,0-1 16,18-17 31,-1 0-62,1 0 15,0 0-16,-1 0 17,19-17-17,-1-1 48,0 0-16,-17 1-32,-18-36 48,0 17-16,0 19-32,-18 17 1,18-18 15,-17 0-31,-1 18 47,18-17 0,0-1-31</inkml:trace>
  <inkml:trace contextRef="#ctx0" brushRef="#br0" timeOffset="5721.15">23883 14252 0,'18'0'16,"-1"18"93,-17-1-93,0 1-1,0 0 17,0-1-32,0 1 15,0 0 1,0-1-1,0 1 1,0 0-16,0-1 16,0 1-1,-17 17 32,17 0-31,0 1 46,0-19-30,0 1 14,0-71 64,0 0-95,0 36 1,0-19-16,0-17 31,0 0-15,0 36 0,0-1-16,0-17 31,0 0 0,0 17 16,0 0-31,0 1 15,17 17-16,-17-36-15,18 36 16,0 0 0,-1 0-16,36 0 15,-35-17 1,17 17 15,-17 0 0,-1 0-15,19 0 31,-36 35 62,-18-35-93,18 18-16,0-1 16,0 1-1,-18-18 1,18 18-16,-17-1 15,-1-17 1,0 35 0,1-17-1,17 0 1,-35-1-16,17 1 16,18 17 15,-18-35-16,1 0 1,17 18 0,-18 0-1,18-1 1,0 1 31,18-18-32,-18 18 1,35-18 31,0 0-16,-35 35-31,18-35 16,-1 0-1,-17 17 1,18-17-16,0 18 16,-1-18-16,19 0 15,-19 0 1,-17 18 0,18-18-1,0 17 1,-1-17 15,1 0-15,-1 0-1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62.13592" units="1/cm"/>
          <inkml:channelProperty channel="Y" name="resolution" value="62.42775" units="1/cm"/>
          <inkml:channelProperty channel="T" name="resolution" value="1" units="1/dev"/>
        </inkml:channelProperties>
      </inkml:inkSource>
      <inkml:timestamp xml:id="ts0" timeString="2023-10-12T17:12:04.14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9684 6844 0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CF23A8-94F4-42B0-8771-76E563DB8E84}" type="datetimeFigureOut">
              <a:rPr lang="en-US" smtClean="0"/>
              <a:t>10/13/2023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514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91C8E6-C0C2-4156-B6FB-C18A526CF7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49165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514600" y="857250"/>
            <a:ext cx="4114800" cy="2314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7"/>
            <a:ext cx="9144000" cy="754025"/>
          </a:xfrm>
        </p:spPr>
        <p:txBody>
          <a:bodyPr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10/13/2023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34236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343691" y="1044627"/>
            <a:ext cx="10515600" cy="637742"/>
          </a:xfrm>
        </p:spPr>
        <p:txBody>
          <a:bodyPr>
            <a:noAutofit/>
          </a:bodyPr>
          <a:lstStyle>
            <a:lvl1pPr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3691" y="1812563"/>
            <a:ext cx="10233800" cy="4351338"/>
          </a:xfrm>
        </p:spPr>
        <p:txBody>
          <a:bodyPr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CB764B6-F73E-5ABC-D347-A0B31097149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48799" y="146543"/>
            <a:ext cx="2575877" cy="762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1B13197-464B-31D8-49AF-49A891EA9E9E}"/>
              </a:ext>
            </a:extLst>
          </p:cNvPr>
          <p:cNvSpPr txBox="1"/>
          <p:nvPr userDrawn="1"/>
        </p:nvSpPr>
        <p:spPr>
          <a:xfrm>
            <a:off x="4492766" y="6321367"/>
            <a:ext cx="34882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www.midocean.ae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0E1BA50-63AB-0A42-37F9-F7B2243615EB}"/>
              </a:ext>
            </a:extLst>
          </p:cNvPr>
          <p:cNvSpPr/>
          <p:nvPr userDrawn="1"/>
        </p:nvSpPr>
        <p:spPr>
          <a:xfrm>
            <a:off x="24660" y="146160"/>
            <a:ext cx="2451989" cy="388997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3DB7CA1-3CFF-F3A9-9EDC-B0DA36F685DC}"/>
              </a:ext>
            </a:extLst>
          </p:cNvPr>
          <p:cNvSpPr txBox="1"/>
          <p:nvPr userDrawn="1"/>
        </p:nvSpPr>
        <p:spPr>
          <a:xfrm>
            <a:off x="313673" y="146544"/>
            <a:ext cx="1873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 02</a:t>
            </a:r>
          </a:p>
        </p:txBody>
      </p:sp>
    </p:spTree>
    <p:extLst>
      <p:ext uri="{BB962C8B-B14F-4D97-AF65-F5344CB8AC3E}">
        <p14:creationId xmlns:p14="http://schemas.microsoft.com/office/powerpoint/2010/main" val="31926473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6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39462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19226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1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1" y="2505075"/>
            <a:ext cx="503554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10/13/2023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87372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10/13/2023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73530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10/13/2023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50473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1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66472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1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89567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2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7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85323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81602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5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960349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9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75010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1" y="1885950"/>
            <a:ext cx="294686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6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5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7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7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10/13/2023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30011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1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189" indent="0">
              <a:buNone/>
              <a:defRPr sz="1600"/>
            </a:lvl2pPr>
            <a:lvl3pPr marL="914377" indent="0">
              <a:buNone/>
              <a:defRPr sz="1600"/>
            </a:lvl3pPr>
            <a:lvl4pPr marL="1371566" indent="0">
              <a:buNone/>
              <a:defRPr sz="1600"/>
            </a:lvl4pPr>
            <a:lvl5pPr marL="1828754" indent="0">
              <a:buNone/>
              <a:defRPr sz="1600"/>
            </a:lvl5pPr>
            <a:lvl6pPr marL="2285943" indent="0">
              <a:buNone/>
              <a:defRPr sz="1600"/>
            </a:lvl6pPr>
            <a:lvl7pPr marL="2743131" indent="0">
              <a:buNone/>
              <a:defRPr sz="1600"/>
            </a:lvl7pPr>
            <a:lvl8pPr marL="3200320" indent="0">
              <a:buNone/>
              <a:defRPr sz="1600"/>
            </a:lvl8pPr>
            <a:lvl9pPr marL="3657509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7"/>
            <a:ext cx="294005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8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189" indent="0">
              <a:buNone/>
              <a:defRPr sz="1600"/>
            </a:lvl2pPr>
            <a:lvl3pPr marL="914377" indent="0">
              <a:buNone/>
              <a:defRPr sz="1600"/>
            </a:lvl3pPr>
            <a:lvl4pPr marL="1371566" indent="0">
              <a:buNone/>
              <a:defRPr sz="1600"/>
            </a:lvl4pPr>
            <a:lvl5pPr marL="1828754" indent="0">
              <a:buNone/>
              <a:defRPr sz="1600"/>
            </a:lvl5pPr>
            <a:lvl6pPr marL="2285943" indent="0">
              <a:buNone/>
              <a:defRPr sz="1600"/>
            </a:lvl6pPr>
            <a:lvl7pPr marL="2743131" indent="0">
              <a:buNone/>
              <a:defRPr sz="1600"/>
            </a:lvl7pPr>
            <a:lvl8pPr marL="3200320" indent="0">
              <a:buNone/>
              <a:defRPr sz="1600"/>
            </a:lvl8pPr>
            <a:lvl9pPr marL="3657509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5" y="4873766"/>
            <a:ext cx="293440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4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2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189" indent="0">
              <a:buNone/>
              <a:defRPr sz="1600"/>
            </a:lvl2pPr>
            <a:lvl3pPr marL="914377" indent="0">
              <a:buNone/>
              <a:defRPr sz="1600"/>
            </a:lvl3pPr>
            <a:lvl4pPr marL="1371566" indent="0">
              <a:buNone/>
              <a:defRPr sz="1600"/>
            </a:lvl4pPr>
            <a:lvl5pPr marL="1828754" indent="0">
              <a:buNone/>
              <a:defRPr sz="1600"/>
            </a:lvl5pPr>
            <a:lvl6pPr marL="2285943" indent="0">
              <a:buNone/>
              <a:defRPr sz="1600"/>
            </a:lvl6pPr>
            <a:lvl7pPr marL="2743131" indent="0">
              <a:buNone/>
              <a:defRPr sz="1600"/>
            </a:lvl7pPr>
            <a:lvl8pPr marL="3200320" indent="0">
              <a:buNone/>
              <a:defRPr sz="1600"/>
            </a:lvl8pPr>
            <a:lvl9pPr marL="3657509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8" y="4873764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10/13/2023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219321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94038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696033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383748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01159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1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1D8BD707-D9CF-40AE-B4C6-C98DA3205C09}" type="datetimeFigureOut">
              <a:rPr lang="en-US" smtClean="0"/>
              <a:t>10/13/2023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78717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699" r:id="rId13"/>
    <p:sldLayoutId id="2147483700" r:id="rId14"/>
    <p:sldLayoutId id="2147483701" r:id="rId15"/>
    <p:sldLayoutId id="2147483702" r:id="rId16"/>
    <p:sldLayoutId id="2147483703" r:id="rId17"/>
    <p:sldLayoutId id="2147483704" r:id="rId18"/>
    <p:sldLayoutId id="2147483706" r:id="rId19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Times New Roman" panose="02020603050405020304" pitchFamily="18" charset="0"/>
          <a:ea typeface="+mj-ea"/>
          <a:cs typeface="Times New Roman" panose="02020603050405020304" pitchFamily="18" charset="0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ps.com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customXml" Target="../ink/ink2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customXml" Target="../ink/ink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png"/><Relationship Id="rId4" Type="http://schemas.openxmlformats.org/officeDocument/2006/relationships/customXml" Target="../ink/ink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customXml" Target="../ink/ink5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27.jpg"/><Relationship Id="rId5" Type="http://schemas.openxmlformats.org/officeDocument/2006/relationships/image" Target="../media/image26.png"/><Relationship Id="rId4" Type="http://schemas.openxmlformats.org/officeDocument/2006/relationships/image" Target="../media/image2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5943600" y="-152400"/>
            <a:ext cx="7162800" cy="678180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202699" y="4427403"/>
            <a:ext cx="55699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05161" y="2738822"/>
            <a:ext cx="655283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Computer Organization and Architecture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83034" y="5623541"/>
            <a:ext cx="5569965" cy="396875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02 - Instructions: Language of the Computer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3034" y="278601"/>
            <a:ext cx="3397045" cy="1182329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175986" y="191394"/>
            <a:ext cx="6720532" cy="6631220"/>
          </a:xfrm>
          <a:prstGeom prst="ellipse">
            <a:avLst/>
          </a:prstGeom>
          <a:blipFill>
            <a:blip r:embed="rId4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4800" y="788067"/>
            <a:ext cx="7848600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Instruction</a:t>
            </a:r>
            <a:r>
              <a:rPr spc="-71" dirty="0"/>
              <a:t> </a:t>
            </a:r>
            <a:r>
              <a:rPr dirty="0"/>
              <a:t>Set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78644" y="1896529"/>
            <a:ext cx="11034712" cy="3064942"/>
          </a:xfrm>
          <a:prstGeom prst="rect">
            <a:avLst/>
          </a:prstGeom>
        </p:spPr>
        <p:txBody>
          <a:bodyPr vert="horz" wrap="square" lIns="0" tIns="73660" rIns="0" bIns="0" rtlCol="0">
            <a:spAutoFit/>
          </a:bodyPr>
          <a:lstStyle/>
          <a:p>
            <a:pPr marL="354964" marR="434329" indent="-342900">
              <a:lnSpc>
                <a:spcPts val="3400"/>
              </a:lnSpc>
              <a:spcBef>
                <a:spcPts val="580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lang="en-US" sz="2000" spc="-7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collection of instructions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a  </a:t>
            </a:r>
            <a:r>
              <a:rPr lang="en-US"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computer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4964" marR="230498" indent="-342900">
              <a:lnSpc>
                <a:spcPts val="3429"/>
              </a:lnSpc>
              <a:spcBef>
                <a:spcPts val="840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lang="en-US" sz="2000" spc="-7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 computers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have </a:t>
            </a:r>
            <a:r>
              <a:rPr lang="en-US"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  instruction sets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5638" indent="-285750">
              <a:spcBef>
                <a:spcPts val="229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lang="en-US" sz="1600" spc="-58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But </a:t>
            </a:r>
            <a:r>
              <a:rPr lang="en-US"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with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many </a:t>
            </a:r>
            <a:r>
              <a:rPr lang="en-US"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aspects in common</a:t>
            </a:r>
          </a:p>
          <a:p>
            <a:pPr marL="354964" marR="457189" indent="-342900">
              <a:lnSpc>
                <a:spcPts val="3529"/>
              </a:lnSpc>
              <a:spcBef>
                <a:spcPts val="775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lang="en-US" sz="2000" spc="-7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Early </a:t>
            </a:r>
            <a:r>
              <a:rPr lang="en-US"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computers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had </a:t>
            </a:r>
            <a:r>
              <a:rPr lang="en-US"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very</a:t>
            </a:r>
            <a:r>
              <a:rPr lang="en-US" sz="3200" spc="-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simple  </a:t>
            </a:r>
            <a:r>
              <a:rPr lang="en-US"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instruction sets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5638" indent="-285750">
              <a:spcBef>
                <a:spcPts val="204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lang="en-US" sz="1600" spc="-58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Simplified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implementation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4964" marR="5080" indent="-342900">
              <a:lnSpc>
                <a:spcPts val="3429"/>
              </a:lnSpc>
              <a:spcBef>
                <a:spcPts val="855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lang="en-US" sz="2000" spc="-7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Many modern </a:t>
            </a:r>
            <a:r>
              <a:rPr lang="en-US"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computers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also</a:t>
            </a:r>
            <a:r>
              <a:rPr lang="en-US" sz="3200" spc="-7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have  simple </a:t>
            </a:r>
            <a:r>
              <a:rPr lang="en-US"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instruction sets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77738530-DEC8-4B44-324D-5DD5882783FD}"/>
              </a:ext>
            </a:extLst>
          </p:cNvPr>
          <p:cNvSpPr/>
          <p:nvPr/>
        </p:nvSpPr>
        <p:spPr>
          <a:xfrm>
            <a:off x="304800" y="1524000"/>
            <a:ext cx="11734800" cy="3962400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609600" y="1676400"/>
            <a:ext cx="11277600" cy="4090736"/>
          </a:xfrm>
          <a:prstGeom prst="rect">
            <a:avLst/>
          </a:prstGeom>
        </p:spPr>
        <p:txBody>
          <a:bodyPr vert="horz" wrap="square" lIns="0" tIns="13971" rIns="0" bIns="0" rtlCol="0">
            <a:spAutoFit/>
          </a:bodyPr>
          <a:lstStyle/>
          <a:p>
            <a:pPr marL="355600" marR="5080" indent="-342900">
              <a:lnSpc>
                <a:spcPct val="99700"/>
              </a:lnSpc>
              <a:spcBef>
                <a:spcPts val="111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2000" spc="-6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Anything </a:t>
            </a:r>
            <a:r>
              <a:rPr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programmers 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need </a:t>
            </a:r>
            <a:r>
              <a:rPr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know </a:t>
            </a:r>
            <a:r>
              <a:rPr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make</a:t>
            </a:r>
            <a:r>
              <a:rPr sz="3200" spc="-5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 binary machine language program work  </a:t>
            </a:r>
            <a:r>
              <a:rPr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correctly,</a:t>
            </a:r>
            <a:r>
              <a:rPr sz="3200" spc="-1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including:</a:t>
            </a:r>
          </a:p>
          <a:p>
            <a:pPr marL="755638" indent="-285750">
              <a:spcBef>
                <a:spcPts val="515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4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Registers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5638" indent="-285750">
              <a:spcBef>
                <a:spcPts val="620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4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programmable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storage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5638" marR="925172" indent="-285750">
              <a:lnSpc>
                <a:spcPct val="101499"/>
              </a:lnSpc>
              <a:spcBef>
                <a:spcPts val="475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4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types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structures: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encoding and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representations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5638" indent="-285750">
              <a:spcBef>
                <a:spcPts val="595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4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Instruction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set</a:t>
            </a:r>
          </a:p>
          <a:p>
            <a:pPr marL="755638" indent="-285750">
              <a:spcBef>
                <a:spcPts val="520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4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Instruction formats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5638" marR="637524" indent="-285750">
              <a:lnSpc>
                <a:spcPts val="2820"/>
              </a:lnSpc>
              <a:spcBef>
                <a:spcPts val="765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4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Modes of addressing: accessing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items</a:t>
            </a:r>
            <a:r>
              <a:rPr sz="2400" spc="-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instructions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5638" indent="-285750">
              <a:spcBef>
                <a:spcPts val="515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4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Exceptional conditions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7BE6AF28-9777-ADFD-33DC-C5E2F47D91E6}"/>
              </a:ext>
            </a:extLst>
          </p:cNvPr>
          <p:cNvSpPr/>
          <p:nvPr/>
        </p:nvSpPr>
        <p:spPr>
          <a:xfrm>
            <a:off x="304800" y="1524000"/>
            <a:ext cx="11734800" cy="441614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bject 2">
            <a:extLst>
              <a:ext uri="{FF2B5EF4-FFF2-40B4-BE49-F238E27FC236}">
                <a16:creationId xmlns:a16="http://schemas.microsoft.com/office/drawing/2014/main" id="{27166DDB-59D2-3A21-F98E-7D31E6A8CC5B}"/>
              </a:ext>
            </a:extLst>
          </p:cNvPr>
          <p:cNvSpPr txBox="1">
            <a:spLocks/>
          </p:cNvSpPr>
          <p:nvPr/>
        </p:nvSpPr>
        <p:spPr>
          <a:xfrm>
            <a:off x="304800" y="788067"/>
            <a:ext cx="7848600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>
            <a:lvl1pPr algn="l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  <a:tileRect/>
                </a:gra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pc="-5" dirty="0"/>
              <a:t>Instruction </a:t>
            </a:r>
            <a:r>
              <a:rPr lang="en-US" dirty="0"/>
              <a:t>Set</a:t>
            </a:r>
            <a:r>
              <a:rPr lang="en-US" spc="-31" dirty="0"/>
              <a:t> </a:t>
            </a:r>
            <a:r>
              <a:rPr lang="en-US" spc="-5" dirty="0"/>
              <a:t>Architecture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28600" y="812157"/>
            <a:ext cx="6607809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160751" algn="l"/>
                <a:tab pos="2682173" algn="l"/>
              </a:tabLst>
            </a:pPr>
            <a:r>
              <a:rPr spc="-5" dirty="0"/>
              <a:t>The</a:t>
            </a:r>
            <a:r>
              <a:rPr lang="en-US" spc="-5" dirty="0"/>
              <a:t> </a:t>
            </a:r>
            <a:r>
              <a:rPr spc="-5" dirty="0"/>
              <a:t>MIPS</a:t>
            </a:r>
            <a:r>
              <a:rPr lang="en-US" spc="-5" dirty="0"/>
              <a:t> </a:t>
            </a:r>
            <a:r>
              <a:rPr spc="-5" dirty="0"/>
              <a:t>Instruction</a:t>
            </a:r>
            <a:r>
              <a:rPr spc="-71" dirty="0"/>
              <a:t> </a:t>
            </a:r>
            <a:r>
              <a:rPr dirty="0"/>
              <a:t>Set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90600" y="1524000"/>
            <a:ext cx="10744200" cy="4508478"/>
          </a:xfrm>
          <a:prstGeom prst="rect">
            <a:avLst/>
          </a:prstGeom>
        </p:spPr>
        <p:txBody>
          <a:bodyPr vert="horz" wrap="square" lIns="0" tIns="75565" rIns="0" bIns="0" rtlCol="0">
            <a:spAutoFit/>
          </a:bodyPr>
          <a:lstStyle/>
          <a:p>
            <a:pPr marL="298450" indent="-285750">
              <a:spcBef>
                <a:spcPts val="595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600" spc="-54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Used as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throughout the</a:t>
            </a:r>
            <a:r>
              <a:rPr sz="2400" spc="-1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book</a:t>
            </a:r>
          </a:p>
          <a:p>
            <a:pPr marL="298450" indent="-285750">
              <a:spcBef>
                <a:spcPts val="495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600" spc="-54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Stanford MIPS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commercialized by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MIPS</a:t>
            </a:r>
            <a:r>
              <a:rPr sz="2400" spc="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Technologies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41338" indent="-171450">
              <a:spcBef>
                <a:spcPts val="525"/>
              </a:spcBef>
              <a:buFont typeface="Arial" panose="020B0604020202020204" pitchFamily="34" charset="0"/>
              <a:buChar char="•"/>
              <a:tabLst>
                <a:tab pos="826114" algn="l"/>
              </a:tabLst>
            </a:pPr>
            <a:r>
              <a:rPr sz="1050" spc="-41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u="sng" spc="-5" dirty="0">
                <a:solidFill>
                  <a:srgbClr val="91AFBF"/>
                </a:solidFill>
                <a:uFill>
                  <a:solidFill>
                    <a:srgbClr val="A1BDCB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www.mips.com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19765" marR="441948" indent="-350511">
              <a:lnSpc>
                <a:spcPts val="2320"/>
              </a:lnSpc>
              <a:spcBef>
                <a:spcPts val="645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050" spc="-41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Founded </a:t>
            </a: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1984 by a group of researchers </a:t>
            </a:r>
            <a:r>
              <a:rPr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from Stanford  University that </a:t>
            </a: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included John L.</a:t>
            </a:r>
            <a:r>
              <a:rPr spc="-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Hennessy</a:t>
            </a:r>
          </a:p>
          <a:p>
            <a:pPr marL="298450" indent="-285750">
              <a:spcBef>
                <a:spcPts val="509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600" spc="-54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Little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share of embedded core</a:t>
            </a:r>
            <a:r>
              <a:rPr sz="2400" spc="-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market</a:t>
            </a:r>
          </a:p>
          <a:p>
            <a:pPr marL="819765" marR="866118" indent="-350511">
              <a:lnSpc>
                <a:spcPct val="100800"/>
              </a:lnSpc>
              <a:spcBef>
                <a:spcPts val="505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050" spc="-41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Applications </a:t>
            </a: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consumer </a:t>
            </a:r>
            <a:r>
              <a:rPr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electronics, network/storage  equipment, </a:t>
            </a: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cameras, </a:t>
            </a:r>
            <a:r>
              <a:rPr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printers,</a:t>
            </a:r>
            <a:r>
              <a:rPr spc="-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  <a:p>
            <a:pPr marL="298450" indent="-285750">
              <a:spcBef>
                <a:spcPts val="575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600" spc="-54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Typical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modern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ISAs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41338" indent="-171450">
              <a:spcBef>
                <a:spcPts val="425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050" spc="-41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ARM:</a:t>
            </a:r>
            <a:r>
              <a:rPr spc="-1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ARMv7</a:t>
            </a:r>
          </a:p>
          <a:p>
            <a:pPr marL="641338" indent="-171450"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050" spc="-41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HP: </a:t>
            </a:r>
            <a:r>
              <a:rPr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PA-RISC</a:t>
            </a:r>
            <a:r>
              <a:rPr spc="-1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2.0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41338" indent="-171450"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050" spc="-41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Intel: </a:t>
            </a: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x86 - </a:t>
            </a:r>
            <a:r>
              <a:rPr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IA-32, </a:t>
            </a: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x86-64 </a:t>
            </a:r>
            <a:r>
              <a:rPr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(Intel </a:t>
            </a: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64);</a:t>
            </a:r>
            <a:r>
              <a:rPr spc="-1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IA-64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41338" indent="-171450"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050" spc="-41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MIPS: </a:t>
            </a:r>
            <a:r>
              <a:rPr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MIPS32</a:t>
            </a:r>
            <a:r>
              <a:rPr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MIPS64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41338" indent="-171450"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050" spc="-41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SUN:</a:t>
            </a:r>
            <a:r>
              <a:rPr spc="-1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SPARC-V9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067281-7AA3-659B-EAEC-14FFB7682C5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708195"/>
            <a:ext cx="7731759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931087" algn="l"/>
              </a:tabLst>
            </a:pPr>
            <a:r>
              <a:rPr spc="-5" dirty="0"/>
              <a:t>Arithmetic</a:t>
            </a:r>
            <a:r>
              <a:rPr lang="en-US" spc="-5" dirty="0"/>
              <a:t> </a:t>
            </a:r>
            <a:r>
              <a:rPr spc="-5" dirty="0"/>
              <a:t>Operations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685801" y="1275017"/>
            <a:ext cx="11049000" cy="3890809"/>
          </a:xfrm>
          <a:prstGeom prst="rect">
            <a:avLst/>
          </a:prstGeom>
        </p:spPr>
        <p:txBody>
          <a:bodyPr vert="horz" wrap="square" lIns="0" tIns="88900" rIns="0" bIns="0" rtlCol="0">
            <a:spAutoFit/>
          </a:bodyPr>
          <a:lstStyle/>
          <a:p>
            <a:pPr marL="285750" marR="2077033" indent="-285750">
              <a:spcBef>
                <a:spcPts val="700"/>
              </a:spcBef>
              <a:buFont typeface="Arial" panose="020B0604020202020204" pitchFamily="34" charset="0"/>
              <a:buChar char="•"/>
            </a:pPr>
            <a:r>
              <a:rPr lang="en-US" sz="1651" spc="-6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 and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subtract, three</a:t>
            </a:r>
            <a:r>
              <a:rPr sz="2800" spc="-5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operands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marR="2024329" indent="-285750">
              <a:spcBef>
                <a:spcPts val="515"/>
              </a:spcBef>
              <a:buFont typeface="Arial" panose="020B0604020202020204" pitchFamily="34" charset="0"/>
              <a:buChar char="•"/>
            </a:pPr>
            <a:r>
              <a:rPr sz="13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Two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sources and one</a:t>
            </a:r>
            <a:r>
              <a:rPr sz="240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destination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5591">
              <a:spcBef>
                <a:spcPts val="715"/>
              </a:spcBef>
              <a:tabLst>
                <a:tab pos="3141901" algn="l"/>
              </a:tabLst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 a,</a:t>
            </a:r>
            <a:r>
              <a:rPr sz="2800" spc="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b, c	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# a gets b +</a:t>
            </a:r>
            <a:r>
              <a:rPr sz="2800" spc="-3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</a:p>
          <a:p>
            <a:pPr marL="298450" indent="-285750">
              <a:spcBef>
                <a:spcPts val="640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651" spc="-6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Operation, operator,</a:t>
            </a:r>
            <a:r>
              <a:rPr sz="2800" spc="-1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operand</a:t>
            </a:r>
          </a:p>
          <a:p>
            <a:pPr marL="298450" indent="-285750">
              <a:spcBef>
                <a:spcPts val="640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651" spc="-6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operations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have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form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98450" indent="-285750">
              <a:spcBef>
                <a:spcPts val="740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651" spc="-6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Design Principle 1: </a:t>
            </a:r>
            <a:r>
              <a:rPr sz="28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Simplicity favors</a:t>
            </a:r>
            <a:r>
              <a:rPr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regularity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5638" indent="-285750">
              <a:spcBef>
                <a:spcPts val="545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3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Regularity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makes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implementation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simpler</a:t>
            </a:r>
          </a:p>
          <a:p>
            <a:pPr marL="755638" indent="-285750">
              <a:spcBef>
                <a:spcPts val="620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3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Simplicity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enables higher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performance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 lower</a:t>
            </a:r>
            <a:r>
              <a:rPr sz="240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cost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36367F15-3DD0-67CD-4250-1722CD9484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2315" y="5203936"/>
            <a:ext cx="7421011" cy="1057423"/>
          </a:xfrm>
          <a:prstGeom prst="rect">
            <a:avLst/>
          </a:prstGeom>
        </p:spPr>
      </p:pic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A8F7ABC9-F4FE-E337-9164-9C884F6D7241}"/>
              </a:ext>
            </a:extLst>
          </p:cNvPr>
          <p:cNvSpPr/>
          <p:nvPr/>
        </p:nvSpPr>
        <p:spPr>
          <a:xfrm>
            <a:off x="304800" y="1313127"/>
            <a:ext cx="11734800" cy="5011473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57862" y="762000"/>
            <a:ext cx="5242560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931087" algn="l"/>
              </a:tabLst>
            </a:pPr>
            <a:r>
              <a:rPr dirty="0"/>
              <a:t>Ar</a:t>
            </a:r>
            <a:r>
              <a:rPr spc="-5" dirty="0"/>
              <a:t>i</a:t>
            </a:r>
            <a:r>
              <a:rPr dirty="0"/>
              <a:t>t</a:t>
            </a:r>
            <a:r>
              <a:rPr spc="-5" dirty="0"/>
              <a:t>h</a:t>
            </a:r>
            <a:r>
              <a:rPr dirty="0"/>
              <a:t>met</a:t>
            </a:r>
            <a:r>
              <a:rPr spc="-5" dirty="0"/>
              <a:t>i</a:t>
            </a:r>
            <a:r>
              <a:rPr dirty="0"/>
              <a:t>c</a:t>
            </a:r>
            <a:r>
              <a:rPr lang="en-US" dirty="0"/>
              <a:t> </a:t>
            </a:r>
            <a:r>
              <a:rPr dirty="0"/>
              <a:t>Exam</a:t>
            </a:r>
            <a:r>
              <a:rPr spc="-5" dirty="0"/>
              <a:t>pl</a:t>
            </a:r>
            <a:r>
              <a:rPr dirty="0"/>
              <a:t>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38200" y="1447800"/>
            <a:ext cx="10668000" cy="4038926"/>
          </a:xfrm>
          <a:prstGeom prst="rect">
            <a:avLst/>
          </a:prstGeom>
        </p:spPr>
        <p:txBody>
          <a:bodyPr vert="horz" wrap="square" lIns="0" tIns="250825" rIns="0" bIns="0" rtlCol="0">
            <a:spAutoFit/>
          </a:bodyPr>
          <a:lstStyle/>
          <a:p>
            <a:pPr marL="355600" indent="-342900">
              <a:spcBef>
                <a:spcPts val="1975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900" b="1" spc="-7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sz="3200" b="1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code:</a:t>
            </a:r>
            <a:endParaRPr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12791" indent="-457200" algn="just">
              <a:spcBef>
                <a:spcPts val="1640"/>
              </a:spcBef>
              <a:buFont typeface="Arial" panose="020B0604020202020204" pitchFamily="34" charset="0"/>
              <a:buChar char="•"/>
            </a:pP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 = (g + h) -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(i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sz="2800" spc="-3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j);</a:t>
            </a:r>
          </a:p>
          <a:p>
            <a:pPr marL="355600" indent="-342900">
              <a:spcBef>
                <a:spcPts val="1725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900" b="1" spc="-7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Compiled </a:t>
            </a:r>
            <a:r>
              <a:rPr sz="3200" b="1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MIPS</a:t>
            </a:r>
            <a:r>
              <a:rPr sz="3200" b="1" spc="-1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code:</a:t>
            </a:r>
            <a:endParaRPr lang="en-US" sz="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12791" marR="5080" indent="-457200" algn="just">
              <a:spcBef>
                <a:spcPts val="1675"/>
              </a:spcBef>
              <a:buFont typeface="Arial" panose="020B0604020202020204" pitchFamily="34" charset="0"/>
              <a:buChar char="•"/>
            </a:pP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 </a:t>
            </a:r>
            <a:r>
              <a:rPr sz="28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8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g, h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# temp t0 = g +</a:t>
            </a:r>
            <a:r>
              <a:rPr sz="2800" spc="-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 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12791" marR="5080" indent="-457200" algn="just">
              <a:spcBef>
                <a:spcPts val="1675"/>
              </a:spcBef>
              <a:buFont typeface="Arial" panose="020B0604020202020204" pitchFamily="34" charset="0"/>
              <a:buChar char="•"/>
            </a:pP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 </a:t>
            </a:r>
            <a:r>
              <a:rPr sz="28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t1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i, j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# temp t1 = i +</a:t>
            </a:r>
            <a:r>
              <a:rPr sz="2800" spc="-7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 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12791" marR="5080" indent="-457200" algn="just">
              <a:spcBef>
                <a:spcPts val="1675"/>
              </a:spcBef>
              <a:buFont typeface="Arial" panose="020B0604020202020204" pitchFamily="34" charset="0"/>
              <a:buChar char="•"/>
            </a:pP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 f, t0, t1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# f = t0 -</a:t>
            </a:r>
            <a:r>
              <a:rPr sz="2800" spc="-5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t1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C13D833-6E22-D395-274F-C56BB5D94225}"/>
              </a:ext>
            </a:extLst>
          </p:cNvPr>
          <p:cNvSpPr/>
          <p:nvPr/>
        </p:nvSpPr>
        <p:spPr>
          <a:xfrm>
            <a:off x="304800" y="1524000"/>
            <a:ext cx="11582400" cy="4572000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4800" y="914400"/>
            <a:ext cx="5025391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403415" algn="l"/>
              </a:tabLst>
            </a:pPr>
            <a:r>
              <a:rPr spc="-5" dirty="0"/>
              <a:t>Register</a:t>
            </a:r>
            <a:r>
              <a:rPr lang="en-US" spc="-5" dirty="0"/>
              <a:t> </a:t>
            </a:r>
            <a:r>
              <a:rPr spc="-5" dirty="0"/>
              <a:t>Operands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idx="1"/>
          </p:nvPr>
        </p:nvSpPr>
        <p:spPr>
          <a:xfrm>
            <a:off x="685800" y="2438400"/>
            <a:ext cx="10233800" cy="2350387"/>
          </a:xfrm>
          <a:prstGeom prst="rect">
            <a:avLst/>
          </a:prstGeom>
        </p:spPr>
        <p:txBody>
          <a:bodyPr vert="horz" wrap="square" lIns="0" tIns="73660" rIns="0" bIns="0" rtlCol="0">
            <a:spAutoFit/>
          </a:bodyPr>
          <a:lstStyle/>
          <a:p>
            <a:pPr marL="672456" marR="94612" indent="-342900">
              <a:lnSpc>
                <a:spcPts val="3400"/>
              </a:lnSpc>
              <a:spcBef>
                <a:spcPts val="580"/>
              </a:spcBef>
              <a:tabLst>
                <a:tab pos="672449" algn="l"/>
              </a:tabLst>
            </a:pPr>
            <a:r>
              <a:rPr sz="1900" spc="-705" dirty="0">
                <a:solidFill>
                  <a:srgbClr val="0039A6"/>
                </a:solidFill>
                <a:latin typeface="Times New Roman"/>
                <a:cs typeface="Times New Roman"/>
              </a:rPr>
              <a:t>	</a:t>
            </a:r>
            <a:r>
              <a:rPr spc="-5" dirty="0"/>
              <a:t>Arithmetic instructions </a:t>
            </a:r>
            <a:r>
              <a:rPr dirty="0"/>
              <a:t>use operands </a:t>
            </a:r>
            <a:r>
              <a:rPr spc="-5" dirty="0"/>
              <a:t>from  </a:t>
            </a:r>
            <a:r>
              <a:rPr spc="-5" dirty="0">
                <a:solidFill>
                  <a:srgbClr val="FF0000"/>
                </a:solidFill>
              </a:rPr>
              <a:t>registers</a:t>
            </a:r>
            <a:endParaRPr dirty="0">
              <a:latin typeface="Times New Roman"/>
              <a:cs typeface="Times New Roman"/>
            </a:endParaRPr>
          </a:p>
          <a:p>
            <a:pPr marL="672456" marR="5080" indent="-342900">
              <a:lnSpc>
                <a:spcPts val="3429"/>
              </a:lnSpc>
              <a:spcBef>
                <a:spcPts val="840"/>
              </a:spcBef>
              <a:tabLst>
                <a:tab pos="672449" algn="l"/>
              </a:tabLst>
            </a:pPr>
            <a:r>
              <a:rPr sz="1900" spc="-705" dirty="0">
                <a:solidFill>
                  <a:srgbClr val="0039A6"/>
                </a:solidFill>
                <a:latin typeface="Times New Roman"/>
                <a:cs typeface="Times New Roman"/>
              </a:rPr>
              <a:t>	</a:t>
            </a:r>
            <a:r>
              <a:rPr spc="-5" dirty="0"/>
              <a:t>The </a:t>
            </a:r>
            <a:r>
              <a:rPr dirty="0"/>
              <a:t>size of a </a:t>
            </a:r>
            <a:r>
              <a:rPr spc="-5" dirty="0"/>
              <a:t>register </a:t>
            </a:r>
            <a:r>
              <a:rPr dirty="0"/>
              <a:t>in </a:t>
            </a:r>
            <a:r>
              <a:rPr spc="-5" dirty="0"/>
              <a:t>MIPS architecture  </a:t>
            </a:r>
            <a:r>
              <a:rPr dirty="0"/>
              <a:t>is 32 </a:t>
            </a:r>
            <a:r>
              <a:rPr spc="-5" dirty="0"/>
              <a:t>bits, </a:t>
            </a:r>
            <a:r>
              <a:rPr dirty="0"/>
              <a:t>which is a</a:t>
            </a:r>
            <a:r>
              <a:rPr spc="-35" dirty="0"/>
              <a:t> </a:t>
            </a:r>
            <a:r>
              <a:rPr dirty="0">
                <a:solidFill>
                  <a:srgbClr val="FF0000"/>
                </a:solidFill>
              </a:rPr>
              <a:t>word</a:t>
            </a:r>
            <a:endParaRPr dirty="0">
              <a:latin typeface="Times New Roman"/>
              <a:cs typeface="Times New Roman"/>
            </a:endParaRPr>
          </a:p>
          <a:p>
            <a:pPr marL="672456" marR="71753" indent="-342900">
              <a:lnSpc>
                <a:spcPct val="90300"/>
              </a:lnSpc>
              <a:spcBef>
                <a:spcPts val="660"/>
              </a:spcBef>
              <a:tabLst>
                <a:tab pos="672449" algn="l"/>
              </a:tabLst>
            </a:pPr>
            <a:r>
              <a:rPr sz="1900" spc="-705" dirty="0">
                <a:solidFill>
                  <a:srgbClr val="0039A6"/>
                </a:solidFill>
                <a:latin typeface="Times New Roman"/>
                <a:cs typeface="Times New Roman"/>
              </a:rPr>
              <a:t>	</a:t>
            </a:r>
            <a:r>
              <a:rPr spc="-5" dirty="0"/>
              <a:t>The </a:t>
            </a:r>
            <a:r>
              <a:rPr dirty="0">
                <a:solidFill>
                  <a:srgbClr val="FF0000"/>
                </a:solidFill>
              </a:rPr>
              <a:t>word </a:t>
            </a:r>
            <a:r>
              <a:rPr dirty="0"/>
              <a:t>is </a:t>
            </a:r>
            <a:r>
              <a:rPr spc="-5" dirty="0"/>
              <a:t>the natural </a:t>
            </a:r>
            <a:r>
              <a:rPr dirty="0">
                <a:solidFill>
                  <a:srgbClr val="FF0000"/>
                </a:solidFill>
              </a:rPr>
              <a:t>unit of access </a:t>
            </a:r>
            <a:r>
              <a:rPr spc="-5" dirty="0"/>
              <a:t>in </a:t>
            </a:r>
            <a:r>
              <a:rPr dirty="0"/>
              <a:t>a  </a:t>
            </a:r>
            <a:r>
              <a:rPr spc="-5" dirty="0"/>
              <a:t>computer, </a:t>
            </a:r>
            <a:r>
              <a:rPr dirty="0"/>
              <a:t>usually a group of 32 </a:t>
            </a:r>
            <a:r>
              <a:rPr spc="-5" dirty="0"/>
              <a:t>bits;  </a:t>
            </a:r>
            <a:r>
              <a:rPr dirty="0">
                <a:solidFill>
                  <a:srgbClr val="FF0000"/>
                </a:solidFill>
              </a:rPr>
              <a:t>corresponds </a:t>
            </a:r>
            <a:r>
              <a:rPr spc="-5" dirty="0">
                <a:solidFill>
                  <a:srgbClr val="FF0000"/>
                </a:solidFill>
              </a:rPr>
              <a:t>to the </a:t>
            </a:r>
            <a:r>
              <a:rPr dirty="0">
                <a:solidFill>
                  <a:srgbClr val="FF0000"/>
                </a:solidFill>
              </a:rPr>
              <a:t>size of a</a:t>
            </a:r>
            <a:r>
              <a:rPr spc="-25" dirty="0">
                <a:solidFill>
                  <a:srgbClr val="FF0000"/>
                </a:solidFill>
              </a:rPr>
              <a:t> </a:t>
            </a:r>
            <a:r>
              <a:rPr spc="-5" dirty="0">
                <a:solidFill>
                  <a:srgbClr val="FF0000"/>
                </a:solidFill>
              </a:rPr>
              <a:t>register</a:t>
            </a:r>
            <a:endParaRPr dirty="0">
              <a:latin typeface="Times New Roman"/>
              <a:cs typeface="Times New Roman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76F29B2B-B152-90A2-64AF-484A2540D5B8}"/>
              </a:ext>
            </a:extLst>
          </p:cNvPr>
          <p:cNvSpPr/>
          <p:nvPr/>
        </p:nvSpPr>
        <p:spPr>
          <a:xfrm>
            <a:off x="304800" y="2090822"/>
            <a:ext cx="11582400" cy="3429000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49158" y="657809"/>
            <a:ext cx="5025391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403415" algn="l"/>
              </a:tabLst>
            </a:pPr>
            <a:r>
              <a:rPr spc="-5" dirty="0"/>
              <a:t>Register</a:t>
            </a:r>
            <a:r>
              <a:rPr lang="en-US" spc="-5" dirty="0"/>
              <a:t> </a:t>
            </a:r>
            <a:r>
              <a:rPr spc="-5" dirty="0"/>
              <a:t>Operands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85800" y="1227089"/>
            <a:ext cx="10363200" cy="4869281"/>
          </a:xfrm>
          <a:prstGeom prst="rect">
            <a:avLst/>
          </a:prstGeom>
        </p:spPr>
        <p:txBody>
          <a:bodyPr vert="horz" wrap="square" lIns="0" tIns="52069" rIns="0" bIns="0" rtlCol="0">
            <a:spAutoFit/>
          </a:bodyPr>
          <a:lstStyle/>
          <a:p>
            <a:pPr marL="355600" indent="-342900">
              <a:spcBef>
                <a:spcPts val="409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lang="en-US" sz="1900" spc="-7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MIPS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has a 32 × 32-bit </a:t>
            </a:r>
            <a:r>
              <a:rPr lang="en-US" sz="32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register</a:t>
            </a:r>
            <a:r>
              <a:rPr lang="en-US" sz="3200" spc="-4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file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5638" indent="-285750">
              <a:spcBef>
                <a:spcPts val="271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lang="en-US" sz="1551" spc="-58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</a:t>
            </a:r>
            <a:r>
              <a:rPr lang="en-US"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frequently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accessed</a:t>
            </a:r>
            <a:r>
              <a:rPr lang="en-US" sz="2800" spc="-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892" indent="-171450">
              <a:spcBef>
                <a:spcPts val="285"/>
              </a:spcBef>
              <a:buFont typeface="Arial" panose="020B0604020202020204" pitchFamily="34" charset="0"/>
              <a:buChar char="•"/>
            </a:pPr>
            <a:r>
              <a:rPr lang="en-US" sz="1200" spc="595" dirty="0">
                <a:solidFill>
                  <a:srgbClr val="ECEAA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Cache of</a:t>
            </a:r>
            <a:r>
              <a:rPr lang="en-US" sz="2400" spc="-1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cache?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marR="3172381" indent="-285750">
              <a:spcBef>
                <a:spcPts val="375"/>
              </a:spcBef>
              <a:buFont typeface="Arial" panose="020B0604020202020204" pitchFamily="34" charset="0"/>
              <a:buChar char="•"/>
              <a:tabLst>
                <a:tab pos="285108" algn="l"/>
              </a:tabLst>
            </a:pPr>
            <a:r>
              <a:rPr lang="en-US" sz="1551" spc="-58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Numbered 0 </a:t>
            </a:r>
            <a:r>
              <a:rPr lang="en-US"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en-US" sz="2800" spc="-9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31</a:t>
            </a:r>
          </a:p>
          <a:p>
            <a:pPr marL="342900" marR="3166666" indent="-342900">
              <a:spcBef>
                <a:spcPts val="395"/>
              </a:spcBef>
              <a:buFont typeface="Arial" panose="020B0604020202020204" pitchFamily="34" charset="0"/>
              <a:buChar char="•"/>
              <a:tabLst>
                <a:tab pos="342257" algn="l"/>
              </a:tabLst>
            </a:pPr>
            <a:r>
              <a:rPr lang="en-US" sz="1900" spc="-7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Assembler</a:t>
            </a:r>
            <a:r>
              <a:rPr lang="en-US" sz="3200" spc="-10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names</a:t>
            </a:r>
          </a:p>
          <a:p>
            <a:pPr marL="755638" indent="-285750">
              <a:spcBef>
                <a:spcPts val="305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lang="en-US" sz="1551" spc="-58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$t0, $t1,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…, </a:t>
            </a:r>
            <a:r>
              <a:rPr lang="en-US"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$t9 for </a:t>
            </a:r>
            <a:r>
              <a:rPr lang="en-US" sz="28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temporary</a:t>
            </a:r>
            <a:r>
              <a:rPr lang="en-US" sz="2800" spc="-1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values</a:t>
            </a:r>
          </a:p>
          <a:p>
            <a:pPr marL="755638" indent="-285750">
              <a:spcBef>
                <a:spcPts val="340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lang="en-US" sz="1551" spc="-58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$s0, $s1, …, $s7 </a:t>
            </a:r>
            <a:r>
              <a:rPr lang="en-US"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saved</a:t>
            </a:r>
            <a:r>
              <a:rPr lang="en-US" sz="2800" spc="-11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variables</a:t>
            </a:r>
          </a:p>
          <a:p>
            <a:pPr marL="755638" indent="-285750">
              <a:spcBef>
                <a:spcPts val="340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lang="en-US" sz="1551" spc="-58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$zero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5080" indent="-342900">
              <a:spcBef>
                <a:spcPts val="395"/>
              </a:spcBef>
              <a:buFont typeface="Arial" panose="020B0604020202020204" pitchFamily="34" charset="0"/>
              <a:buChar char="•"/>
              <a:tabLst>
                <a:tab pos="342257" algn="l"/>
              </a:tabLst>
            </a:pPr>
            <a:r>
              <a:rPr lang="en-US" sz="1900" spc="-7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32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Design Principle 2: 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Smaller is</a:t>
            </a:r>
            <a:r>
              <a:rPr lang="en-US" sz="3200" spc="-9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faster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Cf. 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main memory: millions of</a:t>
            </a:r>
            <a:r>
              <a:rPr lang="en-US" sz="2800" spc="-6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locations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CE00F986-C0B0-4508-53C9-A4B5FFAD9FA0}"/>
              </a:ext>
            </a:extLst>
          </p:cNvPr>
          <p:cNvSpPr/>
          <p:nvPr/>
        </p:nvSpPr>
        <p:spPr>
          <a:xfrm>
            <a:off x="304800" y="1295400"/>
            <a:ext cx="11582400" cy="4869280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42213" y="819030"/>
            <a:ext cx="7168515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403415" algn="l"/>
              </a:tabLst>
            </a:pPr>
            <a:r>
              <a:rPr spc="-5" dirty="0"/>
              <a:t>Register</a:t>
            </a:r>
            <a:r>
              <a:rPr lang="en-US" spc="-5" dirty="0"/>
              <a:t> </a:t>
            </a:r>
            <a:r>
              <a:rPr spc="-5" dirty="0"/>
              <a:t>Operand</a:t>
            </a:r>
            <a:r>
              <a:rPr spc="-55" dirty="0"/>
              <a:t> </a:t>
            </a:r>
            <a:r>
              <a:rPr spc="-5" dirty="0"/>
              <a:t>Example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85800" y="1752630"/>
            <a:ext cx="6761799" cy="2208296"/>
          </a:xfrm>
          <a:prstGeom prst="rect">
            <a:avLst/>
          </a:prstGeom>
        </p:spPr>
        <p:txBody>
          <a:bodyPr vert="horz" wrap="square" lIns="0" tIns="104139" rIns="0" bIns="0" rtlCol="0">
            <a:spAutoFit/>
          </a:bodyPr>
          <a:lstStyle/>
          <a:p>
            <a:pPr marL="355600" indent="-342900">
              <a:spcBef>
                <a:spcPts val="819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900" spc="-7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code:</a:t>
            </a:r>
          </a:p>
          <a:p>
            <a:pPr marL="812791" indent="-457200">
              <a:spcBef>
                <a:spcPts val="635"/>
              </a:spcBef>
              <a:buFont typeface="Arial" panose="020B0604020202020204" pitchFamily="34" charset="0"/>
              <a:buChar char="•"/>
            </a:pP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 = (g + h) - (i +</a:t>
            </a:r>
            <a:r>
              <a:rPr sz="2800" spc="-8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j);</a:t>
            </a:r>
          </a:p>
          <a:p>
            <a:pPr marL="755638" indent="-285750">
              <a:spcBef>
                <a:spcPts val="640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551" spc="-58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f,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…, j in $s0, …,</a:t>
            </a:r>
            <a:r>
              <a:rPr sz="2800" spc="-5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$s4</a:t>
            </a:r>
          </a:p>
          <a:p>
            <a:pPr marL="355600" indent="-342900">
              <a:spcBef>
                <a:spcPts val="835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900" spc="-7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Compiled </a:t>
            </a:r>
            <a:r>
              <a:rPr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MIPS</a:t>
            </a:r>
            <a:r>
              <a:rPr sz="320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code:</a:t>
            </a:r>
          </a:p>
        </p:txBody>
      </p:sp>
      <p:graphicFrame>
        <p:nvGraphicFramePr>
          <p:cNvPr id="4" name="object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7542730"/>
              </p:ext>
            </p:extLst>
          </p:nvPr>
        </p:nvGraphicFramePr>
        <p:xfrm>
          <a:off x="2687007" y="4112913"/>
          <a:ext cx="3708399" cy="13388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823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718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718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8231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29345">
                <a:tc>
                  <a:txBody>
                    <a:bodyPr/>
                    <a:lstStyle/>
                    <a:p>
                      <a:pPr marL="31750">
                        <a:lnSpc>
                          <a:spcPts val="2770"/>
                        </a:lnSpc>
                      </a:pPr>
                      <a:r>
                        <a:rPr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add</a:t>
                      </a:r>
                      <a:endParaRPr sz="2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770"/>
                        </a:lnSpc>
                      </a:pPr>
                      <a:r>
                        <a:rPr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$t0,</a:t>
                      </a:r>
                      <a:endParaRPr sz="2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770"/>
                        </a:lnSpc>
                      </a:pPr>
                      <a:r>
                        <a:rPr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$s1,</a:t>
                      </a:r>
                      <a:endParaRPr sz="2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2770"/>
                        </a:lnSpc>
                      </a:pPr>
                      <a:r>
                        <a:rPr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$s2</a:t>
                      </a:r>
                      <a:endParaRPr sz="2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4745">
                <a:tc>
                  <a:txBody>
                    <a:bodyPr/>
                    <a:lstStyle/>
                    <a:p>
                      <a:pPr marL="31750">
                        <a:lnSpc>
                          <a:spcPts val="3035"/>
                        </a:lnSpc>
                      </a:pPr>
                      <a:r>
                        <a:rPr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add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35"/>
                        </a:lnSpc>
                      </a:pPr>
                      <a:r>
                        <a:rPr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$t1,</a:t>
                      </a:r>
                      <a:endParaRPr sz="2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35"/>
                        </a:lnSpc>
                      </a:pPr>
                      <a:r>
                        <a:rPr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$s3,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3035"/>
                        </a:lnSpc>
                      </a:pPr>
                      <a:r>
                        <a:rPr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$s4</a:t>
                      </a:r>
                      <a:endParaRPr sz="2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4745">
                <a:tc>
                  <a:txBody>
                    <a:bodyPr/>
                    <a:lstStyle/>
                    <a:p>
                      <a:pPr marL="31750">
                        <a:lnSpc>
                          <a:spcPts val="3000"/>
                        </a:lnSpc>
                      </a:pPr>
                      <a:r>
                        <a:rPr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sub</a:t>
                      </a:r>
                      <a:endParaRPr sz="2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00"/>
                        </a:lnSpc>
                      </a:pPr>
                      <a:r>
                        <a:rPr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$s0,</a:t>
                      </a:r>
                      <a:endParaRPr sz="2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00"/>
                        </a:lnSpc>
                      </a:pPr>
                      <a:r>
                        <a:rPr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$t0,</a:t>
                      </a:r>
                      <a:endParaRPr sz="2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3000"/>
                        </a:lnSpc>
                      </a:pPr>
                      <a:r>
                        <a:rPr sz="2800" spc="-5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$t1</a:t>
                      </a:r>
                      <a:endParaRPr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3934F0F2-7AA0-D8B6-B6D3-C1309C590F3D}"/>
              </a:ext>
            </a:extLst>
          </p:cNvPr>
          <p:cNvSpPr/>
          <p:nvPr/>
        </p:nvSpPr>
        <p:spPr>
          <a:xfrm>
            <a:off x="381000" y="1752630"/>
            <a:ext cx="11582400" cy="3962370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28600" y="699401"/>
            <a:ext cx="4932045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310073" algn="l"/>
              </a:tabLst>
            </a:pPr>
            <a:r>
              <a:rPr spc="-5" dirty="0"/>
              <a:t>Memory</a:t>
            </a:r>
            <a:r>
              <a:rPr lang="en-US" spc="-5" dirty="0"/>
              <a:t> </a:t>
            </a:r>
            <a:r>
              <a:rPr spc="-5" dirty="0"/>
              <a:t>Operands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00100" y="1600200"/>
            <a:ext cx="10591799" cy="4302973"/>
          </a:xfrm>
          <a:prstGeom prst="rect">
            <a:avLst/>
          </a:prstGeom>
        </p:spPr>
        <p:txBody>
          <a:bodyPr vert="horz" wrap="square" lIns="0" tIns="109220" rIns="0" bIns="0" rtlCol="0">
            <a:spAutoFit/>
          </a:bodyPr>
          <a:lstStyle/>
          <a:p>
            <a:pPr marL="454014" marR="763252" indent="-441948">
              <a:lnSpc>
                <a:spcPct val="77400"/>
              </a:lnSpc>
              <a:spcBef>
                <a:spcPts val="860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651" spc="-6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transfer instruction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before arithmetic  operations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be</a:t>
            </a:r>
            <a:r>
              <a:rPr sz="2800" spc="-1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done</a:t>
            </a:r>
          </a:p>
          <a:p>
            <a:pPr marL="755638" indent="-285750">
              <a:lnSpc>
                <a:spcPts val="2875"/>
              </a:lnSpc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3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Load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values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from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memory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into</a:t>
            </a:r>
            <a:r>
              <a:rPr sz="2400" spc="-2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registers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5638" indent="-285750">
              <a:spcBef>
                <a:spcPts val="20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3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Store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result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from register to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memory</a:t>
            </a:r>
          </a:p>
          <a:p>
            <a:pPr marL="755638" indent="-285750">
              <a:spcBef>
                <a:spcPts val="20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3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RISC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(Reduced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instruction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set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computing)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vs.</a:t>
            </a:r>
            <a:r>
              <a:rPr sz="2400" spc="1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CISC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892" indent="-171450">
              <a:buFont typeface="Arial" panose="020B0604020202020204" pitchFamily="34" charset="0"/>
              <a:buChar char="•"/>
              <a:tabLst>
                <a:tab pos="1155036" algn="l"/>
              </a:tabLst>
            </a:pPr>
            <a:r>
              <a:rPr sz="1000" spc="-375" dirty="0">
                <a:solidFill>
                  <a:srgbClr val="ECEAA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0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Only </a:t>
            </a:r>
            <a:r>
              <a:rPr sz="2000" i="1" dirty="0">
                <a:solidFill>
                  <a:srgbClr val="FF2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load </a:t>
            </a:r>
            <a:r>
              <a:rPr sz="20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sz="2000" i="1" spc="-5" dirty="0">
                <a:solidFill>
                  <a:srgbClr val="FF2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store </a:t>
            </a:r>
            <a:r>
              <a:rPr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instructions 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access</a:t>
            </a:r>
            <a:r>
              <a:rPr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memory</a:t>
            </a:r>
          </a:p>
          <a:p>
            <a:pPr marL="298450" indent="-285750">
              <a:lnSpc>
                <a:spcPts val="3320"/>
              </a:lnSpc>
              <a:spcBef>
                <a:spcPts val="35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651" spc="-6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Memory is </a:t>
            </a:r>
            <a:r>
              <a:rPr sz="28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byte</a:t>
            </a:r>
            <a:r>
              <a:rPr sz="2800" spc="-2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addressed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5638" indent="-285750">
              <a:lnSpc>
                <a:spcPts val="2840"/>
              </a:lnSpc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3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Each address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identifies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8-bit</a:t>
            </a:r>
            <a:r>
              <a:rPr sz="240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byte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98450" indent="-285750">
              <a:spcBef>
                <a:spcPts val="35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651" spc="-6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Alignment </a:t>
            </a:r>
            <a:r>
              <a:rPr sz="28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restriction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words are aligned in</a:t>
            </a:r>
            <a:r>
              <a:rPr sz="2400" spc="-5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memory</a:t>
            </a:r>
          </a:p>
          <a:p>
            <a:pPr marL="755638" indent="-285750">
              <a:lnSpc>
                <a:spcPts val="2831"/>
              </a:lnSpc>
              <a:spcBef>
                <a:spcPts val="25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3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lw/sw, the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address must be a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multiple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sz="2400" spc="-1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  <a:p>
            <a:pPr marL="1226155" marR="160016" indent="-299713">
              <a:lnSpc>
                <a:spcPts val="1920"/>
              </a:lnSpc>
              <a:spcBef>
                <a:spcPts val="415"/>
              </a:spcBef>
              <a:buFont typeface="Arial" panose="020B0604020202020204" pitchFamily="34" charset="0"/>
              <a:buChar char="•"/>
              <a:tabLst>
                <a:tab pos="1155036" algn="l"/>
              </a:tabLst>
            </a:pPr>
            <a:r>
              <a:rPr sz="1000" spc="-375" dirty="0">
                <a:solidFill>
                  <a:srgbClr val="ECEAA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either 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sz="20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two least-significant bits 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address are  non-zero, an </a:t>
            </a:r>
            <a:r>
              <a:rPr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Address Error </a:t>
            </a:r>
            <a:r>
              <a:rPr sz="20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exception</a:t>
            </a:r>
            <a:r>
              <a:rPr sz="2000" spc="-4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occurs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A7DA5A-EBC7-D665-F0C9-B0E9FA0F0771}"/>
              </a:ext>
            </a:extLst>
          </p:cNvPr>
          <p:cNvSpPr/>
          <p:nvPr/>
        </p:nvSpPr>
        <p:spPr>
          <a:xfrm>
            <a:off x="381000" y="1467589"/>
            <a:ext cx="11582400" cy="4814233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28600" y="795796"/>
            <a:ext cx="7570471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Addressing Alignment</a:t>
            </a:r>
            <a:r>
              <a:rPr spc="-20" dirty="0"/>
              <a:t> </a:t>
            </a:r>
            <a:r>
              <a:rPr spc="-5" dirty="0"/>
              <a:t>Constraints</a:t>
            </a:r>
            <a:endParaRPr dirty="0"/>
          </a:p>
        </p:txBody>
      </p:sp>
      <p:sp>
        <p:nvSpPr>
          <p:cNvPr id="3" name="object 3"/>
          <p:cNvSpPr txBox="1"/>
          <p:nvPr/>
        </p:nvSpPr>
        <p:spPr>
          <a:xfrm>
            <a:off x="609600" y="2133600"/>
            <a:ext cx="11049000" cy="2674131"/>
          </a:xfrm>
          <a:prstGeom prst="rect">
            <a:avLst/>
          </a:prstGeom>
        </p:spPr>
        <p:txBody>
          <a:bodyPr vert="horz" wrap="square" lIns="0" tIns="13971" rIns="0" bIns="0" rtlCol="0">
            <a:spAutoFit/>
          </a:bodyPr>
          <a:lstStyle/>
          <a:p>
            <a:pPr marL="454014" marR="101597" indent="-441948">
              <a:lnSpc>
                <a:spcPct val="99700"/>
              </a:lnSpc>
              <a:spcBef>
                <a:spcPts val="111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pc="-6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MIPS 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uses </a:t>
            </a:r>
            <a:r>
              <a:rPr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byte 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addressing </a:t>
            </a:r>
            <a:r>
              <a:rPr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halfword, 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word,  </a:t>
            </a:r>
            <a:r>
              <a:rPr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doubleword accesses </a:t>
            </a:r>
            <a:r>
              <a:rPr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with the following  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alignment</a:t>
            </a:r>
            <a:r>
              <a:rPr sz="3200" spc="-1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constraints:</a:t>
            </a:r>
            <a:endParaRPr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33734" marR="5080" indent="-364482">
              <a:lnSpc>
                <a:spcPct val="101499"/>
              </a:lnSpc>
              <a:spcBef>
                <a:spcPts val="471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2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Halfword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accesses must be aligned on an </a:t>
            </a:r>
            <a:r>
              <a:rPr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even</a:t>
            </a:r>
            <a:r>
              <a:rPr sz="2400" spc="-6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byte  </a:t>
            </a:r>
            <a:r>
              <a:rPr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boundary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(0, 2,</a:t>
            </a:r>
            <a:r>
              <a:rPr sz="240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4...).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33734" marR="38734" indent="-364482">
              <a:lnSpc>
                <a:spcPts val="2820"/>
              </a:lnSpc>
              <a:spcBef>
                <a:spcPts val="740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2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Word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accesses must be aligned on a </a:t>
            </a:r>
            <a:r>
              <a:rPr sz="24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byte</a:t>
            </a:r>
            <a:r>
              <a:rPr sz="2400" spc="-8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boundary  divisible by </a:t>
            </a:r>
            <a:r>
              <a:rPr sz="24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four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(0, 4,</a:t>
            </a:r>
            <a:r>
              <a:rPr sz="2400" spc="-2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8...).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33734" marR="495922" indent="-364482">
              <a:lnSpc>
                <a:spcPct val="101499"/>
              </a:lnSpc>
              <a:spcBef>
                <a:spcPts val="475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2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Doubleword accesses must be aligned on a</a:t>
            </a:r>
            <a:r>
              <a:rPr sz="2400" spc="-10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byte  </a:t>
            </a:r>
            <a:r>
              <a:rPr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boundary divisible by eight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(0, 8,</a:t>
            </a:r>
            <a:r>
              <a:rPr sz="2400" spc="-5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16...).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8D96D4F-F75C-667E-DFB4-74451D79B440}"/>
              </a:ext>
            </a:extLst>
          </p:cNvPr>
          <p:cNvSpPr/>
          <p:nvPr/>
        </p:nvSpPr>
        <p:spPr>
          <a:xfrm>
            <a:off x="381000" y="1752630"/>
            <a:ext cx="11582400" cy="3962370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28600" y="702666"/>
            <a:ext cx="7541259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310073" algn="l"/>
                <a:tab pos="7217229" algn="l"/>
              </a:tabLst>
            </a:pPr>
            <a:r>
              <a:rPr dirty="0"/>
              <a:t>Mem</a:t>
            </a:r>
            <a:r>
              <a:rPr spc="-5" dirty="0"/>
              <a:t>o</a:t>
            </a:r>
            <a:r>
              <a:rPr dirty="0"/>
              <a:t>ry</a:t>
            </a:r>
            <a:r>
              <a:rPr lang="en-US" dirty="0"/>
              <a:t> </a:t>
            </a:r>
            <a:r>
              <a:rPr spc="-5" dirty="0"/>
              <a:t>Op</a:t>
            </a:r>
            <a:r>
              <a:rPr dirty="0"/>
              <a:t>era</a:t>
            </a:r>
            <a:r>
              <a:rPr spc="-5" dirty="0"/>
              <a:t>n</a:t>
            </a:r>
            <a:r>
              <a:rPr dirty="0"/>
              <a:t>d</a:t>
            </a:r>
            <a:r>
              <a:rPr spc="-5" dirty="0"/>
              <a:t> </a:t>
            </a:r>
            <a:r>
              <a:rPr dirty="0"/>
              <a:t>Exam</a:t>
            </a:r>
            <a:r>
              <a:rPr spc="-5" dirty="0"/>
              <a:t>pl</a:t>
            </a:r>
            <a:r>
              <a:rPr dirty="0"/>
              <a:t>e</a:t>
            </a:r>
            <a:r>
              <a:rPr lang="en-US" dirty="0"/>
              <a:t> </a:t>
            </a:r>
            <a:r>
              <a:rPr dirty="0"/>
              <a:t>1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85799" y="1371600"/>
            <a:ext cx="9982200" cy="3162403"/>
          </a:xfrm>
          <a:prstGeom prst="rect">
            <a:avLst/>
          </a:prstGeom>
        </p:spPr>
        <p:txBody>
          <a:bodyPr vert="horz" wrap="square" lIns="0" tIns="104139" rIns="0" bIns="0" rtlCol="0">
            <a:spAutoFit/>
          </a:bodyPr>
          <a:lstStyle/>
          <a:p>
            <a:pPr marL="355600" indent="-342900">
              <a:spcBef>
                <a:spcPts val="819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900" b="1" spc="-7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sz="3200" b="1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code:</a:t>
            </a:r>
          </a:p>
          <a:p>
            <a:pPr marL="812791" indent="-457200">
              <a:spcBef>
                <a:spcPts val="635"/>
              </a:spcBef>
              <a:buFont typeface="Arial" panose="020B0604020202020204" pitchFamily="34" charset="0"/>
              <a:buChar char="•"/>
            </a:pP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 = h +</a:t>
            </a:r>
            <a:r>
              <a:rPr sz="2800" spc="-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A[8];</a:t>
            </a:r>
          </a:p>
          <a:p>
            <a:pPr marL="755638" indent="-285750">
              <a:spcBef>
                <a:spcPts val="640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551" spc="-58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 in $s1, h in $s2, base address of A in</a:t>
            </a:r>
            <a:r>
              <a:rPr sz="2800" spc="-1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$s3</a:t>
            </a:r>
          </a:p>
          <a:p>
            <a:pPr marL="355600" indent="-342900">
              <a:spcBef>
                <a:spcPts val="835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900" b="1" spc="-7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Compiled </a:t>
            </a:r>
            <a:r>
              <a:rPr sz="3200" b="1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MIPS</a:t>
            </a:r>
            <a:r>
              <a:rPr sz="3200" b="1" spc="-1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code:</a:t>
            </a:r>
          </a:p>
          <a:p>
            <a:pPr marL="755638" indent="-285750">
              <a:spcBef>
                <a:spcPts val="665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551" spc="-58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Index </a:t>
            </a:r>
            <a:r>
              <a:rPr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requires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offset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sz="2800" spc="-2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32</a:t>
            </a:r>
          </a:p>
          <a:p>
            <a:pPr marL="1097892" indent="-171450">
              <a:spcBef>
                <a:spcPts val="540"/>
              </a:spcBef>
              <a:buFont typeface="Arial" panose="020B0604020202020204" pitchFamily="34" charset="0"/>
              <a:buChar char="•"/>
            </a:pPr>
            <a:r>
              <a:rPr sz="1200" spc="595" dirty="0">
                <a:solidFill>
                  <a:srgbClr val="ECEAA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bytes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</a:t>
            </a:r>
            <a:r>
              <a:rPr sz="2400" spc="-1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word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824F7D4-2E46-8E68-9A83-2658D80FB7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4600" y="4738227"/>
            <a:ext cx="6449325" cy="1305949"/>
          </a:xfrm>
          <a:prstGeom prst="rect">
            <a:avLst/>
          </a:prstGeom>
        </p:spPr>
      </p:pic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DBFD196B-7E22-5F7B-6338-6376C917A2BD}"/>
              </a:ext>
            </a:extLst>
          </p:cNvPr>
          <p:cNvSpPr/>
          <p:nvPr/>
        </p:nvSpPr>
        <p:spPr>
          <a:xfrm>
            <a:off x="381000" y="1371600"/>
            <a:ext cx="11353800" cy="4952969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28600" y="699726"/>
            <a:ext cx="7541259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310073" algn="l"/>
                <a:tab pos="7217229" algn="l"/>
              </a:tabLst>
            </a:pPr>
            <a:r>
              <a:rPr dirty="0"/>
              <a:t>Mem</a:t>
            </a:r>
            <a:r>
              <a:rPr spc="-5" dirty="0"/>
              <a:t>o</a:t>
            </a:r>
            <a:r>
              <a:rPr dirty="0"/>
              <a:t>ry</a:t>
            </a:r>
            <a:r>
              <a:rPr lang="en-US" dirty="0"/>
              <a:t> </a:t>
            </a:r>
            <a:r>
              <a:rPr spc="-5" dirty="0"/>
              <a:t>Op</a:t>
            </a:r>
            <a:r>
              <a:rPr dirty="0"/>
              <a:t>era</a:t>
            </a:r>
            <a:r>
              <a:rPr spc="-5" dirty="0"/>
              <a:t>n</a:t>
            </a:r>
            <a:r>
              <a:rPr dirty="0"/>
              <a:t>d</a:t>
            </a:r>
            <a:r>
              <a:rPr spc="-5" dirty="0"/>
              <a:t> </a:t>
            </a:r>
            <a:r>
              <a:rPr dirty="0"/>
              <a:t>Exam</a:t>
            </a:r>
            <a:r>
              <a:rPr spc="-5" dirty="0"/>
              <a:t>pl</a:t>
            </a:r>
            <a:r>
              <a:rPr dirty="0"/>
              <a:t>e</a:t>
            </a:r>
            <a:r>
              <a:rPr lang="en-US" dirty="0"/>
              <a:t> </a:t>
            </a:r>
            <a:r>
              <a:rPr dirty="0"/>
              <a:t>2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90600" y="1614449"/>
            <a:ext cx="8837612" cy="2728951"/>
          </a:xfrm>
          <a:prstGeom prst="rect">
            <a:avLst/>
          </a:prstGeom>
        </p:spPr>
        <p:txBody>
          <a:bodyPr vert="horz" wrap="square" lIns="0" tIns="104139" rIns="0" bIns="0" rtlCol="0">
            <a:spAutoFit/>
          </a:bodyPr>
          <a:lstStyle/>
          <a:p>
            <a:pPr marL="355600" indent="-342900">
              <a:spcBef>
                <a:spcPts val="819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900" b="1" spc="-7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sz="3200" b="1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code:</a:t>
            </a:r>
          </a:p>
          <a:p>
            <a:pPr marL="812791" indent="-457200">
              <a:spcBef>
                <a:spcPts val="635"/>
              </a:spcBef>
              <a:buFont typeface="Arial" panose="020B0604020202020204" pitchFamily="34" charset="0"/>
              <a:buChar char="•"/>
            </a:pP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A[12] = h +</a:t>
            </a:r>
            <a:r>
              <a:rPr sz="2800" spc="-2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A[8];</a:t>
            </a:r>
          </a:p>
          <a:p>
            <a:pPr marL="755638" indent="-285750">
              <a:spcBef>
                <a:spcPts val="640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551" spc="-58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 in $s2, base address of A in</a:t>
            </a:r>
            <a:r>
              <a:rPr sz="2800" spc="-1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$s3</a:t>
            </a:r>
          </a:p>
          <a:p>
            <a:pPr marL="355600" indent="-342900">
              <a:spcBef>
                <a:spcPts val="835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900" b="1" spc="-7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Compiled </a:t>
            </a:r>
            <a:r>
              <a:rPr sz="3200" b="1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MIPS</a:t>
            </a:r>
            <a:r>
              <a:rPr sz="3200" b="1" spc="-1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code:</a:t>
            </a:r>
          </a:p>
          <a:p>
            <a:pPr marL="755638" indent="-285750">
              <a:spcBef>
                <a:spcPts val="665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551" spc="-58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Index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 requires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offset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sz="2800" spc="-3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32</a:t>
            </a:r>
          </a:p>
        </p:txBody>
      </p:sp>
      <p:graphicFrame>
        <p:nvGraphicFramePr>
          <p:cNvPr id="4" name="object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5980486"/>
              </p:ext>
            </p:extLst>
          </p:nvPr>
        </p:nvGraphicFramePr>
        <p:xfrm>
          <a:off x="1676400" y="4515934"/>
          <a:ext cx="6932294" cy="145523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823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718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437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26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8871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0299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23102">
                <a:tc>
                  <a:txBody>
                    <a:bodyPr/>
                    <a:lstStyle/>
                    <a:p>
                      <a:pPr marL="31750">
                        <a:lnSpc>
                          <a:spcPts val="2770"/>
                        </a:lnSpc>
                      </a:pPr>
                      <a:r>
                        <a:rPr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lw</a:t>
                      </a:r>
                      <a:endParaRPr sz="2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06680">
                        <a:lnSpc>
                          <a:spcPts val="2770"/>
                        </a:lnSpc>
                      </a:pPr>
                      <a:r>
                        <a:rPr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$t0,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06680">
                        <a:lnSpc>
                          <a:spcPts val="2770"/>
                        </a:lnSpc>
                      </a:pPr>
                      <a:r>
                        <a:rPr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32($s3)</a:t>
                      </a:r>
                      <a:endParaRPr sz="2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99060" algn="r">
                        <a:lnSpc>
                          <a:spcPts val="2770"/>
                        </a:lnSpc>
                      </a:pPr>
                      <a:r>
                        <a:rPr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#</a:t>
                      </a:r>
                      <a:endParaRPr sz="2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06680" marR="3175">
                        <a:lnSpc>
                          <a:spcPts val="2770"/>
                        </a:lnSpc>
                      </a:pPr>
                      <a:r>
                        <a:rPr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load</a:t>
                      </a:r>
                      <a:endParaRPr sz="2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2770"/>
                        </a:lnSpc>
                      </a:pPr>
                      <a:r>
                        <a:rPr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word</a:t>
                      </a:r>
                      <a:endParaRPr sz="2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99634">
                <a:tc>
                  <a:txBody>
                    <a:bodyPr/>
                    <a:lstStyle/>
                    <a:p>
                      <a:pPr marL="31750">
                        <a:lnSpc>
                          <a:spcPts val="3035"/>
                        </a:lnSpc>
                      </a:pPr>
                      <a:r>
                        <a:rPr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add</a:t>
                      </a:r>
                    </a:p>
                    <a:p>
                      <a:pPr marL="31750">
                        <a:lnSpc>
                          <a:spcPts val="3290"/>
                        </a:lnSpc>
                        <a:spcBef>
                          <a:spcPts val="40"/>
                        </a:spcBef>
                      </a:pPr>
                      <a:r>
                        <a:rPr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sw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06680">
                        <a:lnSpc>
                          <a:spcPts val="3035"/>
                        </a:lnSpc>
                      </a:pPr>
                      <a:r>
                        <a:rPr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$t0,</a:t>
                      </a:r>
                    </a:p>
                    <a:p>
                      <a:pPr marL="106680">
                        <a:lnSpc>
                          <a:spcPts val="3290"/>
                        </a:lnSpc>
                        <a:spcBef>
                          <a:spcPts val="40"/>
                        </a:spcBef>
                      </a:pPr>
                      <a:r>
                        <a:rPr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$t0,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06680">
                        <a:lnSpc>
                          <a:spcPts val="3035"/>
                        </a:lnSpc>
                      </a:pPr>
                      <a:r>
                        <a:rPr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$s2,</a:t>
                      </a:r>
                      <a:r>
                        <a:rPr sz="2800" spc="-4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$t0</a:t>
                      </a:r>
                    </a:p>
                    <a:p>
                      <a:pPr marL="106680">
                        <a:lnSpc>
                          <a:spcPts val="3290"/>
                        </a:lnSpc>
                        <a:spcBef>
                          <a:spcPts val="40"/>
                        </a:spcBef>
                      </a:pPr>
                      <a:r>
                        <a:rPr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48($s3)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27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R="99060" algn="r">
                        <a:lnSpc>
                          <a:spcPts val="3290"/>
                        </a:lnSpc>
                      </a:pPr>
                      <a:r>
                        <a:rPr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#</a:t>
                      </a:r>
                      <a:endParaRPr sz="2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3175" marB="0"/>
                </a:tc>
                <a:tc>
                  <a:txBody>
                    <a:bodyPr/>
                    <a:lstStyle/>
                    <a:p>
                      <a:pPr marR="3175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27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106680">
                        <a:lnSpc>
                          <a:spcPts val="3290"/>
                        </a:lnSpc>
                      </a:pPr>
                      <a:r>
                        <a:rPr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store</a:t>
                      </a:r>
                      <a:endParaRPr sz="2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317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27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213995">
                        <a:lnSpc>
                          <a:spcPts val="3290"/>
                        </a:lnSpc>
                      </a:pPr>
                      <a:r>
                        <a:rPr sz="2800" spc="-5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word</a:t>
                      </a:r>
                      <a:endParaRPr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3175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5C0E3D53-6BD4-5458-3EE3-42F5CAA9E1F4}"/>
              </a:ext>
            </a:extLst>
          </p:cNvPr>
          <p:cNvSpPr/>
          <p:nvPr/>
        </p:nvSpPr>
        <p:spPr>
          <a:xfrm>
            <a:off x="457200" y="1439082"/>
            <a:ext cx="11430000" cy="4542734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93369" y="741539"/>
            <a:ext cx="5802631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714557" algn="l"/>
              </a:tabLst>
            </a:pPr>
            <a:r>
              <a:rPr spc="-5" dirty="0"/>
              <a:t>Registers</a:t>
            </a:r>
            <a:r>
              <a:rPr lang="en-US" spc="-5" dirty="0"/>
              <a:t> </a:t>
            </a:r>
            <a:r>
              <a:rPr dirty="0"/>
              <a:t>vs</a:t>
            </a:r>
            <a:r>
              <a:rPr lang="en-US" dirty="0"/>
              <a:t> </a:t>
            </a:r>
            <a:r>
              <a:rPr spc="-75" dirty="0"/>
              <a:t> </a:t>
            </a:r>
            <a:r>
              <a:rPr spc="-5" dirty="0"/>
              <a:t>Memory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85800" y="1881091"/>
            <a:ext cx="11201400" cy="3530453"/>
          </a:xfrm>
          <a:prstGeom prst="rect">
            <a:avLst/>
          </a:prstGeom>
        </p:spPr>
        <p:txBody>
          <a:bodyPr vert="horz" wrap="square" lIns="0" tIns="52069" rIns="0" bIns="0" rtlCol="0">
            <a:spAutoFit/>
          </a:bodyPr>
          <a:lstStyle/>
          <a:p>
            <a:pPr marL="355600" indent="-342900">
              <a:spcBef>
                <a:spcPts val="409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900" spc="-7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Registers 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</a:t>
            </a:r>
            <a:r>
              <a:rPr sz="32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faster </a:t>
            </a:r>
            <a:r>
              <a:rPr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than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memory</a:t>
            </a:r>
            <a:endParaRPr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5638" indent="-285750">
              <a:spcBef>
                <a:spcPts val="271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551" spc="-58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Smaller is</a:t>
            </a:r>
            <a:r>
              <a:rPr sz="2800" spc="-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faster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67983" marR="5080" indent="-455919">
              <a:lnSpc>
                <a:spcPts val="3429"/>
              </a:lnSpc>
              <a:spcBef>
                <a:spcPts val="855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900" spc="-7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Operating 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 </a:t>
            </a:r>
            <a:r>
              <a:rPr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memory data 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requires </a:t>
            </a:r>
            <a:r>
              <a:rPr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loads  and</a:t>
            </a:r>
            <a:r>
              <a:rPr sz="32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stores</a:t>
            </a:r>
            <a:endParaRPr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5638" indent="-285750">
              <a:spcBef>
                <a:spcPts val="325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551" spc="-58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More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instructions to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executed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67983" marR="118742" indent="-455919">
              <a:lnSpc>
                <a:spcPts val="3429"/>
              </a:lnSpc>
              <a:spcBef>
                <a:spcPts val="855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900" spc="-7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Compiler 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must use </a:t>
            </a:r>
            <a:r>
              <a:rPr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registers for</a:t>
            </a:r>
            <a:r>
              <a:rPr sz="3200" spc="-7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variables  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 much as</a:t>
            </a:r>
            <a:r>
              <a:rPr sz="320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possible</a:t>
            </a:r>
          </a:p>
          <a:p>
            <a:pPr marL="847704" marR="107948" indent="-378451">
              <a:lnSpc>
                <a:spcPts val="3031"/>
              </a:lnSpc>
              <a:spcBef>
                <a:spcPts val="700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551" spc="-58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Only </a:t>
            </a:r>
            <a:r>
              <a:rPr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spill </a:t>
            </a:r>
            <a:r>
              <a:rPr sz="28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</a:t>
            </a:r>
            <a:r>
              <a:rPr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memory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less </a:t>
            </a:r>
            <a:r>
              <a:rPr sz="28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frequently </a:t>
            </a:r>
            <a:r>
              <a:rPr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used 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variables by</a:t>
            </a:r>
            <a:r>
              <a:rPr sz="2800" spc="-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i="1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store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5638" indent="-285750">
              <a:spcBef>
                <a:spcPts val="265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551" spc="-58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Register optimization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important!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3CB403B-B2B6-FD8A-2E6C-58CFBFD041C9}"/>
              </a:ext>
            </a:extLst>
          </p:cNvPr>
          <p:cNvSpPr/>
          <p:nvPr/>
        </p:nvSpPr>
        <p:spPr>
          <a:xfrm>
            <a:off x="457200" y="1439082"/>
            <a:ext cx="11430000" cy="4542734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4800" y="699543"/>
            <a:ext cx="5553711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Immediate</a:t>
            </a:r>
            <a:r>
              <a:rPr spc="-45" dirty="0"/>
              <a:t> </a:t>
            </a:r>
            <a:r>
              <a:rPr spc="-5" dirty="0"/>
              <a:t>Operands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90600" y="1552441"/>
            <a:ext cx="10591800" cy="3852337"/>
          </a:xfrm>
          <a:prstGeom prst="rect">
            <a:avLst/>
          </a:prstGeom>
        </p:spPr>
        <p:txBody>
          <a:bodyPr vert="horz" wrap="square" lIns="0" tIns="88900" rIns="0" bIns="0" rtlCol="0">
            <a:spAutoFit/>
          </a:bodyPr>
          <a:lstStyle/>
          <a:p>
            <a:pPr marL="298450" indent="-285750">
              <a:spcBef>
                <a:spcPts val="700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651" spc="-6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Constant data specified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an</a:t>
            </a:r>
            <a:r>
              <a:rPr sz="2800" spc="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instruction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4512833" algn="r">
              <a:spcBef>
                <a:spcPts val="525"/>
              </a:spcBef>
            </a:pP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addi $s3, $s3, 4</a:t>
            </a:r>
          </a:p>
          <a:p>
            <a:pPr marL="298450" indent="-285750">
              <a:spcBef>
                <a:spcPts val="715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651" spc="-6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subtract immediate instruction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5638" indent="-285750">
              <a:spcBef>
                <a:spcPts val="545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3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Just use a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negative</a:t>
            </a:r>
            <a:r>
              <a:rPr sz="2400" spc="-1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constant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4512833" algn="r">
              <a:spcBef>
                <a:spcPts val="525"/>
              </a:spcBef>
            </a:pP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addi $s2, $s1, -1</a:t>
            </a:r>
          </a:p>
          <a:p>
            <a:pPr marL="298450" indent="-285750">
              <a:spcBef>
                <a:spcPts val="591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651" spc="-6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Design Principle 3: </a:t>
            </a:r>
            <a:r>
              <a:rPr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Make </a:t>
            </a:r>
            <a:r>
              <a:rPr sz="28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common case</a:t>
            </a:r>
            <a:r>
              <a:rPr sz="2800" spc="-7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fast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5638" indent="-285750">
              <a:spcBef>
                <a:spcPts val="645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3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Small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constants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common</a:t>
            </a:r>
          </a:p>
          <a:p>
            <a:pPr marL="755638" indent="-285750">
              <a:spcBef>
                <a:spcPts val="520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3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Immediate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operand </a:t>
            </a:r>
            <a:r>
              <a:rPr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avoids a </a:t>
            </a:r>
            <a:r>
              <a:rPr sz="2400" i="1" dirty="0">
                <a:solidFill>
                  <a:srgbClr val="FF2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load</a:t>
            </a:r>
            <a:r>
              <a:rPr sz="2400" i="1" spc="-20" dirty="0">
                <a:solidFill>
                  <a:srgbClr val="FF2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instruction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7130D551-E36B-793F-F88A-5BB8A517EA02}"/>
              </a:ext>
            </a:extLst>
          </p:cNvPr>
          <p:cNvSpPr/>
          <p:nvPr/>
        </p:nvSpPr>
        <p:spPr>
          <a:xfrm>
            <a:off x="457200" y="1439082"/>
            <a:ext cx="11430000" cy="480931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53BC5CB-4CA6-64FB-4D6F-CF0CA582DE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6047" y="5286997"/>
            <a:ext cx="6839905" cy="781159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CE4BF025-F634-432B-F162-29264DA761E2}"/>
                  </a:ext>
                </a:extLst>
              </p14:cNvPr>
              <p14:cNvContentPartPr/>
              <p14:nvPr/>
            </p14:nvContentPartPr>
            <p14:xfrm>
              <a:off x="7416000" y="4104000"/>
              <a:ext cx="2010960" cy="2102400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CE4BF025-F634-432B-F162-29264DA761E2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406640" y="4094640"/>
                <a:ext cx="2029680" cy="212112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4800" y="762000"/>
            <a:ext cx="4961891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160751" algn="l"/>
              </a:tabLst>
            </a:pPr>
            <a:r>
              <a:rPr spc="-5" dirty="0"/>
              <a:t>The</a:t>
            </a:r>
            <a:r>
              <a:rPr lang="en-US" spc="-5" dirty="0"/>
              <a:t> </a:t>
            </a:r>
            <a:r>
              <a:rPr spc="-5" dirty="0"/>
              <a:t>Constant</a:t>
            </a:r>
            <a:r>
              <a:rPr spc="-60" dirty="0"/>
              <a:t> </a:t>
            </a:r>
            <a:r>
              <a:rPr spc="-5" dirty="0"/>
              <a:t>Zero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85800" y="1981200"/>
            <a:ext cx="10439400" cy="3236783"/>
          </a:xfrm>
          <a:prstGeom prst="rect">
            <a:avLst/>
          </a:prstGeom>
        </p:spPr>
        <p:txBody>
          <a:bodyPr vert="horz" wrap="square" lIns="0" tIns="104139" rIns="0" bIns="0" rtlCol="0">
            <a:spAutoFit/>
          </a:bodyPr>
          <a:lstStyle/>
          <a:p>
            <a:pPr marL="355600" indent="-342900">
              <a:spcBef>
                <a:spcPts val="819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900" spc="-7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MIPS register 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 ($zero) is </a:t>
            </a:r>
            <a:r>
              <a:rPr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constant</a:t>
            </a:r>
            <a:r>
              <a:rPr sz="3200" spc="-1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</a:p>
          <a:p>
            <a:pPr marL="755638" indent="-285750">
              <a:spcBef>
                <a:spcPts val="635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551" spc="-58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Cannot be</a:t>
            </a:r>
            <a:r>
              <a:rPr sz="2800" spc="-1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overwritten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5638" indent="-285750">
              <a:spcBef>
                <a:spcPts val="640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551" spc="-58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Hardwired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sz="2800" spc="-1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ground</a:t>
            </a:r>
          </a:p>
          <a:p>
            <a:pPr marL="342900" marR="1843993" indent="-342900" algn="ctr">
              <a:spcBef>
                <a:spcPts val="835"/>
              </a:spcBef>
              <a:buFont typeface="Arial" panose="020B0604020202020204" pitchFamily="34" charset="0"/>
              <a:buChar char="•"/>
              <a:tabLst>
                <a:tab pos="342257" algn="l"/>
              </a:tabLst>
            </a:pPr>
            <a:r>
              <a:rPr sz="1900" spc="-7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Useful for 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common</a:t>
            </a:r>
            <a:r>
              <a:rPr sz="3200" spc="-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operations</a:t>
            </a:r>
            <a:endParaRPr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marR="1802719" indent="-285750" algn="ctr">
              <a:spcBef>
                <a:spcPts val="665"/>
              </a:spcBef>
              <a:buFont typeface="Arial" panose="020B0604020202020204" pitchFamily="34" charset="0"/>
              <a:buChar char="•"/>
              <a:tabLst>
                <a:tab pos="285108" algn="l"/>
              </a:tabLst>
            </a:pPr>
            <a:r>
              <a:rPr sz="1551" spc="-58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E.g.,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move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between</a:t>
            </a:r>
            <a:r>
              <a:rPr sz="2800" spc="-1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registers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12832" indent="-457200">
              <a:spcBef>
                <a:spcPts val="640"/>
              </a:spcBef>
              <a:buFont typeface="Arial" panose="020B0604020202020204" pitchFamily="34" charset="0"/>
              <a:buChar char="•"/>
            </a:pP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 $t2, $s1,</a:t>
            </a:r>
            <a:r>
              <a:rPr sz="2800" spc="-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$zero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C34AF35-3103-1D18-8DB8-CFDFB92E1382}"/>
              </a:ext>
            </a:extLst>
          </p:cNvPr>
          <p:cNvSpPr/>
          <p:nvPr/>
        </p:nvSpPr>
        <p:spPr>
          <a:xfrm>
            <a:off x="457200" y="1439082"/>
            <a:ext cx="11430000" cy="480931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52400" y="632592"/>
            <a:ext cx="6795135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607445" algn="l"/>
              </a:tabLst>
            </a:pPr>
            <a:r>
              <a:rPr spc="-5" dirty="0"/>
              <a:t>Unsigned</a:t>
            </a:r>
            <a:r>
              <a:rPr spc="11" dirty="0"/>
              <a:t> </a:t>
            </a:r>
            <a:r>
              <a:rPr spc="-5" dirty="0"/>
              <a:t>Binary</a:t>
            </a:r>
            <a:r>
              <a:rPr lang="en-US" spc="-5" dirty="0"/>
              <a:t> </a:t>
            </a:r>
            <a:r>
              <a:rPr spc="-5" dirty="0"/>
              <a:t>Integers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62000" y="1199414"/>
            <a:ext cx="9905999" cy="4850687"/>
          </a:xfrm>
          <a:prstGeom prst="rect">
            <a:avLst/>
          </a:prstGeom>
        </p:spPr>
        <p:txBody>
          <a:bodyPr vert="horz" wrap="square" lIns="0" tIns="247015" rIns="0" bIns="0" rtlCol="0">
            <a:spAutoFit/>
          </a:bodyPr>
          <a:lstStyle/>
          <a:p>
            <a:pPr marL="393699" indent="-342900">
              <a:spcBef>
                <a:spcPts val="1945"/>
              </a:spcBef>
              <a:buFont typeface="Arial" panose="020B0604020202020204" pitchFamily="34" charset="0"/>
              <a:buChar char="•"/>
              <a:tabLst>
                <a:tab pos="393056" algn="l"/>
              </a:tabLst>
            </a:pPr>
            <a:r>
              <a:rPr sz="1900" spc="-7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Given 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n-bit</a:t>
            </a:r>
            <a:r>
              <a:rPr sz="3200" spc="-1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number</a:t>
            </a:r>
          </a:p>
          <a:p>
            <a:pPr marL="393699" indent="-342900">
              <a:spcBef>
                <a:spcPts val="1760"/>
              </a:spcBef>
              <a:buFont typeface="Arial" panose="020B0604020202020204" pitchFamily="34" charset="0"/>
              <a:buChar char="•"/>
              <a:tabLst>
                <a:tab pos="393056" algn="l"/>
              </a:tabLst>
            </a:pPr>
            <a:endParaRPr lang="en-US" sz="1900" spc="-705" dirty="0">
              <a:solidFill>
                <a:srgbClr val="ECEAA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93699" indent="-342900">
              <a:spcBef>
                <a:spcPts val="1760"/>
              </a:spcBef>
              <a:buFont typeface="Arial" panose="020B0604020202020204" pitchFamily="34" charset="0"/>
              <a:buChar char="•"/>
              <a:tabLst>
                <a:tab pos="393056" algn="l"/>
              </a:tabLst>
            </a:pPr>
            <a:r>
              <a:rPr sz="1900" spc="-705" dirty="0">
                <a:solidFill>
                  <a:srgbClr val="ECEAA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Range: 0 </a:t>
            </a:r>
            <a:r>
              <a:rPr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+2</a:t>
            </a:r>
            <a:r>
              <a:rPr sz="3151" baseline="25132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sz="3200" spc="-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  <a:p>
            <a:pPr marL="393699" indent="-342900">
              <a:spcBef>
                <a:spcPts val="731"/>
              </a:spcBef>
              <a:buFont typeface="Arial" panose="020B0604020202020204" pitchFamily="34" charset="0"/>
              <a:buChar char="•"/>
              <a:tabLst>
                <a:tab pos="393056" algn="l"/>
              </a:tabLst>
            </a:pPr>
            <a:r>
              <a:rPr sz="1900" spc="-705" dirty="0">
                <a:solidFill>
                  <a:srgbClr val="ECEAA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</a:p>
          <a:p>
            <a:pPr marL="793737" indent="-285750">
              <a:spcBef>
                <a:spcPts val="565"/>
              </a:spcBef>
              <a:buFont typeface="Arial" panose="020B0604020202020204" pitchFamily="34" charset="0"/>
              <a:buChar char="•"/>
              <a:tabLst>
                <a:tab pos="793095" algn="l"/>
              </a:tabLst>
            </a:pPr>
            <a:r>
              <a:rPr sz="13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0000 0000 0000 0000 0000 0000 0000</a:t>
            </a:r>
            <a:r>
              <a:rPr sz="2400" spc="-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1011</a:t>
            </a:r>
            <a:r>
              <a:rPr sz="2400" spc="-60" baseline="-208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sz="2400" baseline="-20833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30280" indent="-342900">
              <a:lnSpc>
                <a:spcPts val="2840"/>
              </a:lnSpc>
              <a:spcBef>
                <a:spcPts val="45"/>
              </a:spcBef>
              <a:buFont typeface="Arial" panose="020B0604020202020204" pitchFamily="34" charset="0"/>
              <a:buChar char="•"/>
            </a:pP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0 + … +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1×2</a:t>
            </a:r>
            <a:r>
              <a:rPr sz="2400" spc="-7" baseline="24305" dirty="0"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0×2</a:t>
            </a:r>
            <a:r>
              <a:rPr sz="2400" spc="-7" baseline="24305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+1×2</a:t>
            </a:r>
            <a:r>
              <a:rPr sz="2400" spc="-7" baseline="24305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sz="2400" spc="-337" baseline="2430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+1×2</a:t>
            </a:r>
            <a:r>
              <a:rPr sz="2400" spc="-7" baseline="24305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sz="2400" baseline="24305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30280" indent="-342900">
              <a:lnSpc>
                <a:spcPts val="2840"/>
              </a:lnSpc>
              <a:buFont typeface="Arial" panose="020B0604020202020204" pitchFamily="34" charset="0"/>
              <a:buChar char="•"/>
            </a:pP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0 + … + 8 + 0 + 2 + 1 =</a:t>
            </a:r>
            <a:r>
              <a:rPr sz="2400" spc="-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45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r>
              <a:rPr sz="2400" spc="-67" baseline="-208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sz="2400" baseline="-20833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93699" indent="-342900">
              <a:spcBef>
                <a:spcPts val="791"/>
              </a:spcBef>
              <a:buFont typeface="Arial" panose="020B0604020202020204" pitchFamily="34" charset="0"/>
              <a:buChar char="•"/>
              <a:tabLst>
                <a:tab pos="393056" algn="l"/>
              </a:tabLst>
            </a:pPr>
            <a:r>
              <a:rPr sz="1900" spc="-705" dirty="0">
                <a:solidFill>
                  <a:srgbClr val="ECEAA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32</a:t>
            </a:r>
            <a:r>
              <a:rPr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bits</a:t>
            </a:r>
            <a:endParaRPr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93737" indent="-285750">
              <a:spcBef>
                <a:spcPts val="660"/>
              </a:spcBef>
              <a:buFont typeface="Arial" panose="020B0604020202020204" pitchFamily="34" charset="0"/>
              <a:buChar char="•"/>
              <a:tabLst>
                <a:tab pos="793095" algn="l"/>
              </a:tabLst>
            </a:pPr>
            <a:r>
              <a:rPr sz="1551" spc="-58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+4,294,967,295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078925FD-CC35-5033-2B1D-9F4B84C2D0DA}"/>
              </a:ext>
            </a:extLst>
          </p:cNvPr>
          <p:cNvSpPr/>
          <p:nvPr/>
        </p:nvSpPr>
        <p:spPr>
          <a:xfrm>
            <a:off x="457200" y="1439082"/>
            <a:ext cx="11430000" cy="480931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A549768-7654-EA36-3535-73BF21E2BB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0969" y="2057400"/>
            <a:ext cx="5630061" cy="57158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4800" y="694295"/>
            <a:ext cx="7788275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2s-Complement Signed</a:t>
            </a:r>
            <a:r>
              <a:rPr spc="-20" dirty="0"/>
              <a:t> </a:t>
            </a:r>
            <a:r>
              <a:rPr spc="-5" dirty="0"/>
              <a:t>Integers</a:t>
            </a:r>
            <a:endParaRPr dirty="0"/>
          </a:p>
        </p:txBody>
      </p:sp>
      <p:sp>
        <p:nvSpPr>
          <p:cNvPr id="3" name="object 3"/>
          <p:cNvSpPr txBox="1"/>
          <p:nvPr/>
        </p:nvSpPr>
        <p:spPr>
          <a:xfrm>
            <a:off x="632878" y="1550551"/>
            <a:ext cx="4389755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  <a:tabLst>
                <a:tab pos="354956" algn="l"/>
              </a:tabLst>
            </a:pPr>
            <a:r>
              <a:rPr sz="1900" spc="-7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Given 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n-bit</a:t>
            </a:r>
            <a:r>
              <a:rPr sz="3200" spc="-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number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2209800" y="2703142"/>
            <a:ext cx="6493511" cy="3460563"/>
          </a:xfrm>
          <a:prstGeom prst="rect">
            <a:avLst/>
          </a:prstGeom>
        </p:spPr>
        <p:txBody>
          <a:bodyPr vert="horz" wrap="square" lIns="0" tIns="104775" rIns="0" bIns="0" rtlCol="0">
            <a:spAutoFit/>
          </a:bodyPr>
          <a:lstStyle/>
          <a:p>
            <a:pPr marL="38099">
              <a:spcBef>
                <a:spcPts val="825"/>
              </a:spcBef>
              <a:tabLst>
                <a:tab pos="380356" algn="l"/>
              </a:tabLst>
            </a:pPr>
            <a:r>
              <a:rPr lang="en-US" sz="1900" spc="-705" dirty="0">
                <a:solidFill>
                  <a:srgbClr val="ECEAA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Range: 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–2</a:t>
            </a:r>
            <a:r>
              <a:rPr lang="en-US" sz="3151" baseline="25132" dirty="0">
                <a:solidFill>
                  <a:srgbClr val="FF2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sz="3151" spc="23" baseline="25132" dirty="0">
                <a:solidFill>
                  <a:srgbClr val="FF2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1 </a:t>
            </a:r>
            <a:r>
              <a:rPr lang="en-US" sz="32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</a:t>
            </a:r>
            <a:r>
              <a:rPr lang="en-US" sz="3200" spc="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+2</a:t>
            </a:r>
            <a:r>
              <a:rPr lang="en-US" sz="3151" spc="7" baseline="25132" dirty="0">
                <a:solidFill>
                  <a:srgbClr val="FF2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sz="3151" spc="23" baseline="25132" dirty="0">
                <a:solidFill>
                  <a:srgbClr val="FF2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1 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en-US" sz="3200" spc="54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8099">
              <a:spcBef>
                <a:spcPts val="731"/>
              </a:spcBef>
              <a:tabLst>
                <a:tab pos="380356" algn="l"/>
              </a:tabLst>
            </a:pPr>
            <a:r>
              <a:rPr lang="en-US" sz="1900" spc="-705" dirty="0">
                <a:solidFill>
                  <a:srgbClr val="ECEAA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</a:p>
          <a:p>
            <a:pPr marL="495288">
              <a:spcBef>
                <a:spcPts val="565"/>
              </a:spcBef>
              <a:tabLst>
                <a:tab pos="780395" algn="l"/>
              </a:tabLst>
            </a:pPr>
            <a:r>
              <a:rPr lang="en-US" sz="13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spc="-135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1111</a:t>
            </a:r>
            <a:r>
              <a:rPr lang="en-US" sz="240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135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1111</a:t>
            </a:r>
            <a:r>
              <a:rPr lang="en-US" sz="2400" spc="-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135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1111</a:t>
            </a:r>
            <a:r>
              <a:rPr lang="en-US" sz="240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135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1111</a:t>
            </a:r>
            <a:r>
              <a:rPr lang="en-US" sz="2400" spc="-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135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1111</a:t>
            </a:r>
            <a:r>
              <a:rPr lang="en-US" sz="240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135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1111</a:t>
            </a:r>
            <a:r>
              <a:rPr lang="en-US" sz="2400" spc="-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135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1111</a:t>
            </a:r>
            <a:r>
              <a:rPr lang="en-US" sz="2400" spc="-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1100</a:t>
            </a:r>
            <a:r>
              <a:rPr lang="en-US" sz="2400" spc="-60" baseline="-208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2400" baseline="-20833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74681">
              <a:lnSpc>
                <a:spcPts val="2840"/>
              </a:lnSpc>
              <a:spcBef>
                <a:spcPts val="45"/>
              </a:spcBef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sz="24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–1×2</a:t>
            </a:r>
            <a:r>
              <a:rPr lang="en-US" sz="2400" spc="-7" baseline="24305" dirty="0">
                <a:solidFill>
                  <a:srgbClr val="FF2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31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1×2</a:t>
            </a:r>
            <a:r>
              <a:rPr lang="en-US" sz="2400" spc="-7" baseline="24305" dirty="0">
                <a:latin typeface="Times New Roman" panose="02020603050405020304" pitchFamily="18" charset="0"/>
                <a:cs typeface="Times New Roman" panose="02020603050405020304" pitchFamily="18" charset="0"/>
              </a:rPr>
              <a:t>30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… + 1×2</a:t>
            </a:r>
            <a:r>
              <a:rPr lang="en-US" sz="2400" baseline="24305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en-US"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+0×2</a:t>
            </a:r>
            <a:r>
              <a:rPr lang="en-US" sz="2400" spc="-7" baseline="24305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en-US" sz="2400" spc="644" baseline="2430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+0×2</a:t>
            </a:r>
            <a:r>
              <a:rPr lang="en-US" sz="2400" spc="-7" baseline="24305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en-US" sz="2400" baseline="24305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74681">
              <a:lnSpc>
                <a:spcPts val="284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–2,147,483,648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2,147,483,644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sz="2400" spc="3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–4</a:t>
            </a:r>
            <a:r>
              <a:rPr lang="en-US" sz="2400" spc="-7" baseline="-208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2400" baseline="-20833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8099">
              <a:spcBef>
                <a:spcPts val="791"/>
              </a:spcBef>
              <a:tabLst>
                <a:tab pos="380356" algn="l"/>
              </a:tabLst>
            </a:pPr>
            <a:r>
              <a:rPr lang="en-US" sz="1900" spc="-705" dirty="0">
                <a:solidFill>
                  <a:srgbClr val="ECEAA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32</a:t>
            </a:r>
            <a:r>
              <a:rPr lang="en-US"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bits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95288">
              <a:spcBef>
                <a:spcPts val="665"/>
              </a:spcBef>
              <a:tabLst>
                <a:tab pos="780395" algn="l"/>
              </a:tabLst>
            </a:pPr>
            <a:r>
              <a:rPr lang="en-US" sz="1551" spc="-58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–2,147,483,648 to</a:t>
            </a:r>
            <a:r>
              <a:rPr lang="en-US" sz="2800" spc="1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+2,147,483,647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C863D75A-5AED-B28F-1CDE-1ED368D55DFC}"/>
              </a:ext>
            </a:extLst>
          </p:cNvPr>
          <p:cNvSpPr/>
          <p:nvPr/>
        </p:nvSpPr>
        <p:spPr>
          <a:xfrm>
            <a:off x="457200" y="1439082"/>
            <a:ext cx="11430000" cy="480931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A64A4ED5-A3B6-47EF-5F0E-0BBBD2C03F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4785" y="2085315"/>
            <a:ext cx="5582429" cy="590632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1000" y="695253"/>
            <a:ext cx="7788275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2s-Complement Signed</a:t>
            </a:r>
            <a:r>
              <a:rPr spc="-20" dirty="0"/>
              <a:t> </a:t>
            </a:r>
            <a:r>
              <a:rPr spc="-5" dirty="0"/>
              <a:t>Integers</a:t>
            </a:r>
            <a:endParaRPr dirty="0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8F701818-A79D-63AA-06B0-5FA8A2ABDE2C}"/>
              </a:ext>
            </a:extLst>
          </p:cNvPr>
          <p:cNvSpPr/>
          <p:nvPr/>
        </p:nvSpPr>
        <p:spPr>
          <a:xfrm>
            <a:off x="457200" y="1439082"/>
            <a:ext cx="11430000" cy="480931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C050B60-A1C3-1439-C536-CB5D82F0DF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2600" y="1638395"/>
            <a:ext cx="8458200" cy="4410691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85800" y="686135"/>
            <a:ext cx="4434205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Signed</a:t>
            </a:r>
            <a:r>
              <a:rPr spc="-60" dirty="0"/>
              <a:t> </a:t>
            </a:r>
            <a:r>
              <a:rPr spc="-5" dirty="0"/>
              <a:t>Negation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9D34C6BB-E75B-08F6-46AA-E1624AFEC1A8}"/>
              </a:ext>
            </a:extLst>
          </p:cNvPr>
          <p:cNvSpPr/>
          <p:nvPr/>
        </p:nvSpPr>
        <p:spPr>
          <a:xfrm>
            <a:off x="457200" y="1439082"/>
            <a:ext cx="11430000" cy="480931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1C3D324-FB7F-9E94-D720-8C8A236C27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3600" y="1862708"/>
            <a:ext cx="7734720" cy="3962065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8200" y="621890"/>
            <a:ext cx="4062095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Sign</a:t>
            </a:r>
            <a:r>
              <a:rPr spc="-60" dirty="0"/>
              <a:t> </a:t>
            </a:r>
            <a:r>
              <a:rPr spc="-5" dirty="0"/>
              <a:t>Extension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90600" y="1465205"/>
            <a:ext cx="10363200" cy="4757071"/>
          </a:xfrm>
          <a:prstGeom prst="rect">
            <a:avLst/>
          </a:prstGeom>
        </p:spPr>
        <p:txBody>
          <a:bodyPr vert="horz" wrap="square" lIns="0" tIns="50165" rIns="0" bIns="0" rtlCol="0">
            <a:spAutoFit/>
          </a:bodyPr>
          <a:lstStyle/>
          <a:p>
            <a:pPr marL="298450" indent="-285750">
              <a:spcBef>
                <a:spcPts val="395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651" spc="-6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Representing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number using more</a:t>
            </a:r>
            <a:r>
              <a:rPr sz="2800" spc="-1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bits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5638" indent="-285750">
              <a:spcBef>
                <a:spcPts val="259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3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Preserve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numeric</a:t>
            </a:r>
            <a:r>
              <a:rPr sz="2400" spc="-1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value</a:t>
            </a:r>
          </a:p>
          <a:p>
            <a:pPr marL="298450" indent="-285750">
              <a:spcBef>
                <a:spcPts val="275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651" spc="-6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MIPS instruction</a:t>
            </a:r>
            <a:r>
              <a:rPr sz="2800" spc="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set</a:t>
            </a:r>
          </a:p>
          <a:p>
            <a:pPr marL="755638" indent="-285750">
              <a:spcBef>
                <a:spcPts val="284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3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addi: extend immediate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value</a:t>
            </a:r>
          </a:p>
          <a:p>
            <a:pPr marL="755638" indent="-285750">
              <a:spcBef>
                <a:spcPts val="320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3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lb, lh: extend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loaded</a:t>
            </a:r>
            <a:r>
              <a:rPr sz="2400" spc="1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byte/halfword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5638" indent="-285750">
              <a:spcBef>
                <a:spcPts val="320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3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beq, bne: extend the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displacement</a:t>
            </a:r>
          </a:p>
          <a:p>
            <a:pPr marL="298450" indent="-285750">
              <a:spcBef>
                <a:spcPts val="275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651" spc="-6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Sign </a:t>
            </a:r>
            <a:r>
              <a:rPr sz="28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Extension: replicate the </a:t>
            </a:r>
            <a:r>
              <a:rPr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sign bit </a:t>
            </a:r>
            <a:r>
              <a:rPr sz="28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the</a:t>
            </a:r>
            <a:r>
              <a:rPr sz="2800" spc="3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left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5638" indent="-285750">
              <a:spcBef>
                <a:spcPts val="284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3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Cf. </a:t>
            </a:r>
            <a:r>
              <a:rPr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unsigned values: </a:t>
            </a:r>
            <a:r>
              <a:rPr sz="24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extend with</a:t>
            </a:r>
            <a:r>
              <a:rPr sz="2400" spc="-1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0s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98450" indent="-285750">
              <a:spcBef>
                <a:spcPts val="375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651" spc="-6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Examples: 8-bit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sz="280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16-bit</a:t>
            </a:r>
          </a:p>
          <a:p>
            <a:pPr marL="755638" indent="-285750">
              <a:spcBef>
                <a:spcPts val="284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3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+2: </a:t>
            </a:r>
            <a:r>
              <a:rPr sz="240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000 0010 =&gt; </a:t>
            </a:r>
            <a:r>
              <a:rPr sz="2400" spc="-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0000 </a:t>
            </a:r>
            <a:r>
              <a:rPr sz="240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0000 </a:t>
            </a:r>
            <a:r>
              <a:rPr sz="2400" spc="-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000</a:t>
            </a:r>
            <a:r>
              <a:rPr sz="2400" spc="-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0010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5638" indent="-285750">
              <a:spcBef>
                <a:spcPts val="320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3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–2: </a:t>
            </a:r>
            <a:r>
              <a:rPr sz="240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111 1110 =&gt; </a:t>
            </a:r>
            <a:r>
              <a:rPr sz="2400" spc="-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1111 </a:t>
            </a:r>
            <a:r>
              <a:rPr sz="240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1111 </a:t>
            </a:r>
            <a:r>
              <a:rPr sz="2400" spc="-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111</a:t>
            </a:r>
            <a:r>
              <a:rPr sz="2400" spc="-8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1110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F4FBCB2D-6A6C-9324-B715-9A9A1B584772}"/>
              </a:ext>
            </a:extLst>
          </p:cNvPr>
          <p:cNvSpPr/>
          <p:nvPr/>
        </p:nvSpPr>
        <p:spPr>
          <a:xfrm>
            <a:off x="457200" y="1439082"/>
            <a:ext cx="11430000" cy="480931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2DFEA913-6911-C2BA-5578-4D1E7642E7CE}"/>
                  </a:ext>
                </a:extLst>
              </p14:cNvPr>
              <p14:cNvContentPartPr/>
              <p14:nvPr/>
            </p14:nvContentPartPr>
            <p14:xfrm>
              <a:off x="1802880" y="2857680"/>
              <a:ext cx="6125400" cy="3357000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2DFEA913-6911-C2BA-5578-4D1E7642E7CE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793520" y="2848320"/>
                <a:ext cx="6144120" cy="337572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67032" y="689775"/>
            <a:ext cx="6949440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Representing</a:t>
            </a:r>
            <a:r>
              <a:rPr spc="-35" dirty="0"/>
              <a:t> </a:t>
            </a:r>
            <a:r>
              <a:rPr spc="-5" dirty="0"/>
              <a:t>Instructions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56796" y="1999647"/>
            <a:ext cx="11277599" cy="3688188"/>
          </a:xfrm>
          <a:prstGeom prst="rect">
            <a:avLst/>
          </a:prstGeom>
        </p:spPr>
        <p:txBody>
          <a:bodyPr vert="horz" wrap="square" lIns="0" tIns="104139" rIns="0" bIns="0" rtlCol="0">
            <a:spAutoFit/>
          </a:bodyPr>
          <a:lstStyle/>
          <a:p>
            <a:pPr marL="355600" indent="-342900">
              <a:spcBef>
                <a:spcPts val="819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900" spc="-7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Machine</a:t>
            </a:r>
            <a:r>
              <a:rPr sz="3200" spc="-1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language</a:t>
            </a:r>
            <a:endParaRPr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47704" marR="260979" indent="-378451">
              <a:lnSpc>
                <a:spcPts val="3329"/>
              </a:lnSpc>
              <a:spcBef>
                <a:spcPts val="771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551" spc="-58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Instructions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encoded in </a:t>
            </a:r>
            <a:r>
              <a:rPr sz="28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binary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called  </a:t>
            </a:r>
            <a:r>
              <a:rPr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machine</a:t>
            </a:r>
            <a:r>
              <a:rPr sz="28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code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5638" indent="-285750">
              <a:spcBef>
                <a:spcPts val="605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551" spc="-58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Used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communication within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sz="2800" spc="3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computer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47704" marR="142871" indent="-378451">
              <a:lnSpc>
                <a:spcPts val="3329"/>
              </a:lnSpc>
              <a:spcBef>
                <a:spcPts val="775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551" spc="-58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Very hard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make out which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instruction</a:t>
            </a:r>
            <a:r>
              <a:rPr sz="2800" spc="-5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 which</a:t>
            </a:r>
          </a:p>
          <a:p>
            <a:pPr marL="355600" indent="-342900">
              <a:spcBef>
                <a:spcPts val="700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900" spc="-7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Assembly</a:t>
            </a:r>
            <a:r>
              <a:rPr sz="3200" spc="-1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language</a:t>
            </a:r>
            <a:endParaRPr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47704" marR="1071853" indent="-378451">
              <a:lnSpc>
                <a:spcPts val="3329"/>
              </a:lnSpc>
              <a:spcBef>
                <a:spcPts val="800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551" spc="-58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Symbolic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representation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sz="2800" spc="-4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machine  </a:t>
            </a:r>
            <a:r>
              <a:rPr sz="2800" spc="-11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instructions： </a:t>
            </a:r>
            <a:r>
              <a:rPr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mnemonic</a:t>
            </a:r>
            <a:r>
              <a:rPr sz="2800" spc="-47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symbol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2642D8E-36DA-D9B9-2E86-11615782FB32}"/>
              </a:ext>
            </a:extLst>
          </p:cNvPr>
          <p:cNvSpPr/>
          <p:nvPr/>
        </p:nvSpPr>
        <p:spPr>
          <a:xfrm>
            <a:off x="457200" y="1439082"/>
            <a:ext cx="11430000" cy="480931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64574" y="748640"/>
            <a:ext cx="5459095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533487" algn="l"/>
              </a:tabLst>
            </a:pPr>
            <a:r>
              <a:rPr spc="-5" dirty="0"/>
              <a:t>MIPS	Instruction</a:t>
            </a:r>
            <a:r>
              <a:rPr spc="-71" dirty="0"/>
              <a:t> </a:t>
            </a:r>
            <a:r>
              <a:rPr dirty="0"/>
              <a:t>Set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09600" y="1580557"/>
            <a:ext cx="11422626" cy="4152098"/>
          </a:xfrm>
          <a:prstGeom prst="rect">
            <a:avLst/>
          </a:prstGeom>
        </p:spPr>
        <p:txBody>
          <a:bodyPr vert="horz" wrap="square" lIns="0" tIns="104139" rIns="0" bIns="0" rtlCol="0">
            <a:spAutoFit/>
          </a:bodyPr>
          <a:lstStyle/>
          <a:p>
            <a:pPr marL="355600" indent="-342900">
              <a:spcBef>
                <a:spcPts val="819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pc="-7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MIPS instructions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5638" indent="-285750">
              <a:spcBef>
                <a:spcPts val="635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400" spc="-58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Encoded as 32-bit </a:t>
            </a:r>
            <a:r>
              <a:rPr sz="24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instruction</a:t>
            </a:r>
            <a:r>
              <a:rPr sz="2400" spc="-2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words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47704" marR="366386" indent="-378451">
              <a:lnSpc>
                <a:spcPct val="102000"/>
              </a:lnSpc>
              <a:spcBef>
                <a:spcPts val="571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400" spc="-58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Small number of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formats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encoding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operation 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code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(opcode), </a:t>
            </a:r>
            <a:r>
              <a:rPr sz="24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register numbers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…</a:t>
            </a:r>
          </a:p>
          <a:p>
            <a:pPr marL="755638" indent="-285750">
              <a:spcBef>
                <a:spcPts val="615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400" spc="-58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Similar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instructions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have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same</a:t>
            </a:r>
            <a:r>
              <a:rPr sz="2400" spc="-1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format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892" indent="-171450">
              <a:spcBef>
                <a:spcPts val="540"/>
              </a:spcBef>
              <a:buFont typeface="Arial" panose="020B0604020202020204" pitchFamily="34" charset="0"/>
              <a:buChar char="•"/>
            </a:pPr>
            <a:r>
              <a:rPr sz="1100" spc="600" dirty="0">
                <a:solidFill>
                  <a:srgbClr val="ECEAA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Simplicity favors regularity!</a:t>
            </a:r>
            <a:endParaRPr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5600" indent="-342900">
              <a:spcBef>
                <a:spcPts val="815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pc="-7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Register</a:t>
            </a:r>
            <a:r>
              <a:rPr sz="2800" spc="-1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numbers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5638" indent="-285750">
              <a:spcBef>
                <a:spcPts val="665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400" spc="-58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$t0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$t7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reg’s 8 –</a:t>
            </a:r>
            <a:r>
              <a:rPr sz="2400" spc="-2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5638" indent="-285750">
              <a:spcBef>
                <a:spcPts val="640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400" spc="-58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$t8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$t9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reg’s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24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sz="240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25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5638" indent="-285750">
              <a:spcBef>
                <a:spcPts val="740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400" spc="-58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$s0 – $s7 are reg’s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16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sz="2400" spc="-3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23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B628C8E-134B-3577-0B9C-D442B47C7E6B}"/>
              </a:ext>
            </a:extLst>
          </p:cNvPr>
          <p:cNvSpPr/>
          <p:nvPr/>
        </p:nvSpPr>
        <p:spPr>
          <a:xfrm>
            <a:off x="457200" y="1439082"/>
            <a:ext cx="11430000" cy="480931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734700"/>
            <a:ext cx="7228205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533487" algn="l"/>
              </a:tabLst>
            </a:pPr>
            <a:r>
              <a:rPr spc="-5" dirty="0"/>
              <a:t>MIPS</a:t>
            </a:r>
            <a:r>
              <a:rPr lang="en-US" spc="-5" dirty="0"/>
              <a:t> </a:t>
            </a:r>
            <a:r>
              <a:rPr spc="-5" dirty="0"/>
              <a:t>R-format</a:t>
            </a:r>
            <a:r>
              <a:rPr spc="-40" dirty="0"/>
              <a:t> </a:t>
            </a:r>
            <a:r>
              <a:rPr spc="-5" dirty="0"/>
              <a:t>Instructions</a:t>
            </a:r>
          </a:p>
        </p:txBody>
      </p:sp>
      <p:graphicFrame>
        <p:nvGraphicFramePr>
          <p:cNvPr id="3" name="object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1072703"/>
              </p:ext>
            </p:extLst>
          </p:nvPr>
        </p:nvGraphicFramePr>
        <p:xfrm>
          <a:off x="1676400" y="1579885"/>
          <a:ext cx="6913245" cy="41592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973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795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7949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8013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8013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9667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15924"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000" dirty="0">
                          <a:latin typeface="Arial"/>
                          <a:cs typeface="Arial"/>
                        </a:rPr>
                        <a:t>op</a:t>
                      </a:r>
                    </a:p>
                  </a:txBody>
                  <a:tcPr marL="0" marR="0" marT="4571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000" dirty="0">
                          <a:latin typeface="Arial"/>
                          <a:cs typeface="Arial"/>
                        </a:rPr>
                        <a:t>rs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000" dirty="0">
                          <a:latin typeface="Arial"/>
                          <a:cs typeface="Arial"/>
                        </a:rPr>
                        <a:t>rt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000" dirty="0">
                          <a:latin typeface="Arial"/>
                          <a:cs typeface="Arial"/>
                        </a:rPr>
                        <a:t>rd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6850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000" dirty="0">
                          <a:latin typeface="Arial"/>
                          <a:cs typeface="Arial"/>
                        </a:rPr>
                        <a:t>shamt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75285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000" spc="-5" dirty="0">
                          <a:latin typeface="Arial"/>
                          <a:cs typeface="Arial"/>
                        </a:rPr>
                        <a:t>funct</a:t>
                      </a:r>
                      <a:endParaRPr sz="2000" dirty="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4" name="object 4"/>
          <p:cNvSpPr txBox="1"/>
          <p:nvPr/>
        </p:nvSpPr>
        <p:spPr>
          <a:xfrm>
            <a:off x="1100456" y="1995809"/>
            <a:ext cx="9601200" cy="3997249"/>
          </a:xfrm>
          <a:prstGeom prst="rect">
            <a:avLst/>
          </a:prstGeom>
        </p:spPr>
        <p:txBody>
          <a:bodyPr vert="horz" wrap="square" lIns="0" tIns="118111" rIns="0" bIns="0" rtlCol="0">
            <a:spAutoFit/>
          </a:bodyPr>
          <a:lstStyle/>
          <a:p>
            <a:pPr marL="950571">
              <a:spcBef>
                <a:spcPts val="931"/>
              </a:spcBef>
              <a:tabLst>
                <a:tab pos="2174186" algn="l"/>
                <a:tab pos="3255564" algn="l"/>
                <a:tab pos="4335037" algn="l"/>
                <a:tab pos="5414510" algn="l"/>
                <a:tab pos="6567006" algn="l"/>
              </a:tabLst>
            </a:pPr>
            <a:r>
              <a:rPr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 bits	5 bits	5 bits	5 bits	5 bits	6</a:t>
            </a:r>
            <a:r>
              <a:rPr sz="1400" spc="-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bits</a:t>
            </a:r>
          </a:p>
          <a:p>
            <a:pPr marL="298450" indent="-285750">
              <a:spcBef>
                <a:spcPts val="1455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600" spc="-6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Instruction format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5638" indent="-285750">
              <a:spcBef>
                <a:spcPts val="515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2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layout of </a:t>
            </a:r>
            <a:r>
              <a:rPr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sz="2000" spc="-1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instruction</a:t>
            </a:r>
            <a:endParaRPr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98450" indent="-285750">
              <a:spcBef>
                <a:spcPts val="715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600" spc="-6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Instruction </a:t>
            </a:r>
            <a:r>
              <a:rPr sz="24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fields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5638" indent="-285750">
              <a:spcBef>
                <a:spcPts val="545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2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op: </a:t>
            </a:r>
            <a:r>
              <a:rPr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operation 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code</a:t>
            </a:r>
            <a:r>
              <a:rPr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(opcode)</a:t>
            </a:r>
            <a:endParaRPr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5638" indent="-285750">
              <a:spcBef>
                <a:spcPts val="620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2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rs: </a:t>
            </a:r>
            <a:r>
              <a:rPr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first 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source </a:t>
            </a:r>
            <a:r>
              <a:rPr sz="20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register</a:t>
            </a:r>
            <a:r>
              <a:rPr sz="2000" spc="-2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number</a:t>
            </a:r>
            <a:endParaRPr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5638" indent="-285750">
              <a:spcBef>
                <a:spcPts val="520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2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rt: second source </a:t>
            </a:r>
            <a:r>
              <a:rPr sz="20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register</a:t>
            </a:r>
            <a:r>
              <a:rPr sz="2000" spc="-2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number</a:t>
            </a:r>
            <a:endParaRPr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5638" indent="-285750">
              <a:spcBef>
                <a:spcPts val="620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2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rd: </a:t>
            </a:r>
            <a:r>
              <a:rPr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destination </a:t>
            </a:r>
            <a:r>
              <a:rPr sz="20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register</a:t>
            </a:r>
            <a:r>
              <a:rPr sz="2000" spc="-1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number</a:t>
            </a:r>
            <a:endParaRPr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5638" indent="-285750">
              <a:spcBef>
                <a:spcPts val="520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2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shamt: shift 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amount (00000, </a:t>
            </a:r>
            <a:r>
              <a:rPr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useless </a:t>
            </a:r>
            <a:r>
              <a:rPr sz="20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sz="2000" spc="-3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R-format</a:t>
            </a:r>
            <a:r>
              <a:rPr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5638" indent="-285750">
              <a:spcBef>
                <a:spcPts val="620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2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funct: function 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code </a:t>
            </a:r>
            <a:r>
              <a:rPr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sz="20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extends</a:t>
            </a:r>
            <a:r>
              <a:rPr sz="2000" spc="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opcode</a:t>
            </a:r>
            <a:r>
              <a:rPr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0766E82A-5C60-889C-0B5C-07E148707E82}"/>
              </a:ext>
            </a:extLst>
          </p:cNvPr>
          <p:cNvSpPr/>
          <p:nvPr/>
        </p:nvSpPr>
        <p:spPr>
          <a:xfrm>
            <a:off x="457200" y="1439082"/>
            <a:ext cx="11430000" cy="480931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22636" y="747355"/>
            <a:ext cx="4807585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R-format</a:t>
            </a:r>
            <a:r>
              <a:rPr spc="-45" dirty="0"/>
              <a:t> </a:t>
            </a:r>
            <a:r>
              <a:rPr spc="-5" dirty="0"/>
              <a:t>Example</a:t>
            </a: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52FF61BB-D2AF-D33B-36F4-A7CE8B9E2A42}"/>
              </a:ext>
            </a:extLst>
          </p:cNvPr>
          <p:cNvSpPr/>
          <p:nvPr/>
        </p:nvSpPr>
        <p:spPr>
          <a:xfrm>
            <a:off x="457200" y="1439082"/>
            <a:ext cx="11430000" cy="480931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69F2A967-4A4C-BCA7-4433-B2A0B0C128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0200" y="1765447"/>
            <a:ext cx="8763500" cy="4156587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701851"/>
            <a:ext cx="3441700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Hexadecimal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295400" y="1492033"/>
            <a:ext cx="7847645" cy="1483739"/>
          </a:xfrm>
          <a:prstGeom prst="rect">
            <a:avLst/>
          </a:prstGeom>
        </p:spPr>
        <p:txBody>
          <a:bodyPr vert="horz" wrap="square" lIns="0" tIns="52069" rIns="0" bIns="0" rtlCol="0">
            <a:spAutoFit/>
          </a:bodyPr>
          <a:lstStyle/>
          <a:p>
            <a:pPr marL="355600" indent="-342900">
              <a:spcBef>
                <a:spcPts val="409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900" spc="-7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Base</a:t>
            </a:r>
            <a:r>
              <a:rPr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</a:p>
          <a:p>
            <a:pPr marL="755638" indent="-285750">
              <a:spcBef>
                <a:spcPts val="271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551" spc="-58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Compact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representation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bit</a:t>
            </a:r>
            <a:r>
              <a:rPr sz="280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strings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5638" indent="-285750">
              <a:spcBef>
                <a:spcPts val="340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551" spc="-58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bits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 hex</a:t>
            </a:r>
            <a:r>
              <a:rPr sz="280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digit</a:t>
            </a:r>
          </a:p>
        </p:txBody>
      </p:sp>
      <p:graphicFrame>
        <p:nvGraphicFramePr>
          <p:cNvPr id="4" name="object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3299450"/>
              </p:ext>
            </p:extLst>
          </p:nvPr>
        </p:nvGraphicFramePr>
        <p:xfrm>
          <a:off x="2608580" y="3064404"/>
          <a:ext cx="7127240" cy="18288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47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347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648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156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8389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9855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3055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15125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dirty="0">
                          <a:latin typeface="Arial"/>
                          <a:cs typeface="Arial"/>
                        </a:rPr>
                        <a:t>0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spc="-5" dirty="0">
                          <a:latin typeface="Arial"/>
                          <a:cs typeface="Arial"/>
                        </a:rPr>
                        <a:t>0000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dirty="0">
                          <a:latin typeface="Arial"/>
                          <a:cs typeface="Arial"/>
                        </a:rPr>
                        <a:t>4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spc="-5" dirty="0">
                          <a:latin typeface="Arial"/>
                          <a:cs typeface="Arial"/>
                        </a:rPr>
                        <a:t>0100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dirty="0">
                          <a:latin typeface="Arial"/>
                          <a:cs typeface="Arial"/>
                        </a:rPr>
                        <a:t>8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spc="-5" dirty="0">
                          <a:latin typeface="Arial"/>
                          <a:cs typeface="Arial"/>
                        </a:rPr>
                        <a:t>1000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dirty="0">
                          <a:latin typeface="Arial"/>
                          <a:cs typeface="Arial"/>
                        </a:rPr>
                        <a:t>c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spc="-50" dirty="0">
                          <a:latin typeface="Arial"/>
                          <a:cs typeface="Arial"/>
                        </a:rPr>
                        <a:t>1100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dirty="0">
                          <a:latin typeface="Arial"/>
                          <a:cs typeface="Arial"/>
                        </a:rPr>
                        <a:t>1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spc="-5" dirty="0">
                          <a:latin typeface="Arial"/>
                          <a:cs typeface="Arial"/>
                        </a:rPr>
                        <a:t>0001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dirty="0">
                          <a:latin typeface="Arial"/>
                          <a:cs typeface="Arial"/>
                        </a:rPr>
                        <a:t>5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spc="-5" dirty="0">
                          <a:latin typeface="Arial"/>
                          <a:cs typeface="Arial"/>
                        </a:rPr>
                        <a:t>0101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dirty="0">
                          <a:latin typeface="Arial"/>
                          <a:cs typeface="Arial"/>
                        </a:rPr>
                        <a:t>9</a:t>
                      </a:r>
                    </a:p>
                  </a:txBody>
                  <a:tcPr marL="0" marR="0" marT="45719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spc="-5" dirty="0">
                          <a:latin typeface="Arial"/>
                          <a:cs typeface="Arial"/>
                        </a:rPr>
                        <a:t>1001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dirty="0">
                          <a:latin typeface="Arial"/>
                          <a:cs typeface="Arial"/>
                        </a:rPr>
                        <a:t>d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spc="-50" dirty="0">
                          <a:latin typeface="Arial"/>
                          <a:cs typeface="Arial"/>
                        </a:rPr>
                        <a:t>1101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dirty="0">
                          <a:latin typeface="Arial"/>
                          <a:cs typeface="Arial"/>
                        </a:rPr>
                        <a:t>2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spc="-5" dirty="0">
                          <a:latin typeface="Arial"/>
                          <a:cs typeface="Arial"/>
                        </a:rPr>
                        <a:t>0010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dirty="0">
                          <a:latin typeface="Arial"/>
                          <a:cs typeface="Arial"/>
                        </a:rPr>
                        <a:t>6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spc="-50" dirty="0">
                          <a:latin typeface="Arial"/>
                          <a:cs typeface="Arial"/>
                        </a:rPr>
                        <a:t>0110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dirty="0">
                          <a:latin typeface="Arial"/>
                          <a:cs typeface="Arial"/>
                        </a:rPr>
                        <a:t>a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spc="-5" dirty="0">
                          <a:latin typeface="Arial"/>
                          <a:cs typeface="Arial"/>
                        </a:rPr>
                        <a:t>1010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dirty="0">
                          <a:latin typeface="Arial"/>
                          <a:cs typeface="Arial"/>
                        </a:rPr>
                        <a:t>e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spc="-95" dirty="0">
                          <a:latin typeface="Arial"/>
                          <a:cs typeface="Arial"/>
                        </a:rPr>
                        <a:t>1110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dirty="0">
                          <a:latin typeface="Arial"/>
                          <a:cs typeface="Arial"/>
                        </a:rPr>
                        <a:t>3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spc="-45" dirty="0">
                          <a:latin typeface="Arial"/>
                          <a:cs typeface="Arial"/>
                        </a:rPr>
                        <a:t>0011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dirty="0">
                          <a:latin typeface="Arial"/>
                          <a:cs typeface="Arial"/>
                        </a:rPr>
                        <a:t>7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spc="-90" dirty="0">
                          <a:latin typeface="Arial"/>
                          <a:cs typeface="Arial"/>
                        </a:rPr>
                        <a:t>0111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dirty="0">
                          <a:latin typeface="Arial"/>
                          <a:cs typeface="Arial"/>
                        </a:rPr>
                        <a:t>b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spc="-45" dirty="0">
                          <a:latin typeface="Arial"/>
                          <a:cs typeface="Arial"/>
                        </a:rPr>
                        <a:t>1011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dirty="0">
                          <a:latin typeface="Arial"/>
                          <a:cs typeface="Arial"/>
                        </a:rPr>
                        <a:t>f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spc="-180" dirty="0">
                          <a:latin typeface="Arial"/>
                          <a:cs typeface="Arial"/>
                        </a:rPr>
                        <a:t>1111</a:t>
                      </a:r>
                      <a:endParaRPr sz="2400" dirty="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object 5"/>
          <p:cNvSpPr txBox="1"/>
          <p:nvPr/>
        </p:nvSpPr>
        <p:spPr>
          <a:xfrm>
            <a:off x="1295400" y="5063612"/>
            <a:ext cx="9520867" cy="1014379"/>
          </a:xfrm>
          <a:prstGeom prst="rect">
            <a:avLst/>
          </a:prstGeom>
        </p:spPr>
        <p:txBody>
          <a:bodyPr vert="horz" wrap="square" lIns="0" tIns="52069" rIns="0" bIns="0" rtlCol="0">
            <a:spAutoFit/>
          </a:bodyPr>
          <a:lstStyle/>
          <a:p>
            <a:pPr marL="355600" indent="-342900">
              <a:spcBef>
                <a:spcPts val="409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900" spc="-705" dirty="0">
                <a:solidFill>
                  <a:srgbClr val="ECEAA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Example: eca8</a:t>
            </a:r>
            <a:r>
              <a:rPr sz="3200" spc="-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6420</a:t>
            </a:r>
          </a:p>
          <a:p>
            <a:pPr marL="755638" indent="-285750">
              <a:spcBef>
                <a:spcPts val="271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551" spc="-58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spc="-11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1110 </a:t>
            </a:r>
            <a:r>
              <a:rPr sz="2800" spc="-55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1100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1010 1000 </a:t>
            </a:r>
            <a:r>
              <a:rPr sz="2800" spc="-55" dirty="0">
                <a:latin typeface="Times New Roman" panose="02020603050405020304" pitchFamily="18" charset="0"/>
                <a:cs typeface="Times New Roman" panose="02020603050405020304" pitchFamily="18" charset="0"/>
              </a:rPr>
              <a:t>0110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0100 0010</a:t>
            </a:r>
            <a:r>
              <a:rPr sz="2800" spc="1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0000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07ACFF9C-514B-BE32-AF18-2E69DB297989}"/>
              </a:ext>
            </a:extLst>
          </p:cNvPr>
          <p:cNvSpPr/>
          <p:nvPr/>
        </p:nvSpPr>
        <p:spPr>
          <a:xfrm>
            <a:off x="457200" y="1439082"/>
            <a:ext cx="11430000" cy="480931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91613" y="677890"/>
            <a:ext cx="6979920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533487" algn="l"/>
              </a:tabLst>
            </a:pPr>
            <a:r>
              <a:rPr spc="-5" dirty="0"/>
              <a:t>MIPS</a:t>
            </a:r>
            <a:r>
              <a:rPr lang="en-US" spc="-5" dirty="0"/>
              <a:t> </a:t>
            </a:r>
            <a:r>
              <a:rPr spc="-5" dirty="0"/>
              <a:t>I-format</a:t>
            </a:r>
            <a:r>
              <a:rPr spc="-45" dirty="0"/>
              <a:t> </a:t>
            </a:r>
            <a:r>
              <a:rPr spc="-5" dirty="0"/>
              <a:t>Instructions</a:t>
            </a:r>
          </a:p>
        </p:txBody>
      </p:sp>
      <p:graphicFrame>
        <p:nvGraphicFramePr>
          <p:cNvPr id="3" name="object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3549717"/>
              </p:ext>
            </p:extLst>
          </p:nvPr>
        </p:nvGraphicFramePr>
        <p:xfrm>
          <a:off x="1524000" y="1831696"/>
          <a:ext cx="6913879" cy="41592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973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795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7949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4575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15924"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2000" dirty="0">
                          <a:latin typeface="Arial"/>
                          <a:cs typeface="Arial"/>
                        </a:rPr>
                        <a:t>op</a:t>
                      </a:r>
                    </a:p>
                  </a:txBody>
                  <a:tcPr marL="0" marR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2000" dirty="0">
                          <a:latin typeface="Arial"/>
                          <a:cs typeface="Arial"/>
                        </a:rPr>
                        <a:t>rs</a:t>
                      </a:r>
                    </a:p>
                  </a:txBody>
                  <a:tcPr marL="0" marR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2000" dirty="0">
                          <a:latin typeface="Arial"/>
                          <a:cs typeface="Arial"/>
                        </a:rPr>
                        <a:t>rt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15315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2000" spc="-5" dirty="0">
                          <a:latin typeface="Arial"/>
                          <a:cs typeface="Arial"/>
                        </a:rPr>
                        <a:t>constant </a:t>
                      </a:r>
                      <a:r>
                        <a:rPr sz="2000" dirty="0">
                          <a:latin typeface="Arial"/>
                          <a:cs typeface="Arial"/>
                        </a:rPr>
                        <a:t>or</a:t>
                      </a:r>
                      <a:r>
                        <a:rPr sz="2000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dirty="0">
                          <a:latin typeface="Arial"/>
                          <a:cs typeface="Arial"/>
                        </a:rPr>
                        <a:t>address</a:t>
                      </a:r>
                    </a:p>
                  </a:txBody>
                  <a:tcPr marL="0" marR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4" name="object 4"/>
          <p:cNvSpPr txBox="1"/>
          <p:nvPr/>
        </p:nvSpPr>
        <p:spPr>
          <a:xfrm>
            <a:off x="762000" y="1819278"/>
            <a:ext cx="10619105" cy="3709991"/>
          </a:xfrm>
          <a:prstGeom prst="rect">
            <a:avLst/>
          </a:prstGeom>
        </p:spPr>
        <p:txBody>
          <a:bodyPr vert="horz" wrap="square" lIns="0" tIns="138431" rIns="0" bIns="0" rtlCol="0">
            <a:spAutoFit/>
          </a:bodyPr>
          <a:lstStyle/>
          <a:p>
            <a:pPr marL="988670">
              <a:spcBef>
                <a:spcPts val="1091"/>
              </a:spcBef>
              <a:tabLst>
                <a:tab pos="2212285" algn="l"/>
                <a:tab pos="3293663" algn="l"/>
                <a:tab pos="5541507" algn="l"/>
              </a:tabLst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88670">
              <a:spcBef>
                <a:spcPts val="1091"/>
              </a:spcBef>
              <a:tabLst>
                <a:tab pos="2212285" algn="l"/>
                <a:tab pos="3293663" algn="l"/>
                <a:tab pos="5541507" algn="l"/>
              </a:tabLst>
            </a:pPr>
            <a:r>
              <a:rPr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 bits	5 bits	5 bits	</a:t>
            </a:r>
            <a:r>
              <a:rPr sz="16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16 </a:t>
            </a:r>
            <a:r>
              <a:rPr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bits</a:t>
            </a:r>
          </a:p>
          <a:p>
            <a:pPr marL="336549" indent="-285750">
              <a:buFont typeface="Arial" panose="020B0604020202020204" pitchFamily="34" charset="0"/>
              <a:buChar char="•"/>
              <a:tabLst>
                <a:tab pos="393056" algn="l"/>
              </a:tabLst>
            </a:pPr>
            <a:r>
              <a:rPr sz="1651" spc="-6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Immediate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load/store</a:t>
            </a:r>
            <a:r>
              <a:rPr sz="2800" spc="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instructions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71833" marR="1111223" indent="-364482">
              <a:lnSpc>
                <a:spcPts val="2520"/>
              </a:lnSpc>
              <a:spcBef>
                <a:spcPts val="640"/>
              </a:spcBef>
              <a:buFont typeface="Arial" panose="020B0604020202020204" pitchFamily="34" charset="0"/>
              <a:buChar char="•"/>
              <a:tabLst>
                <a:tab pos="793095" algn="l"/>
              </a:tabLst>
            </a:pPr>
            <a:r>
              <a:rPr sz="13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rt: </a:t>
            </a:r>
            <a:r>
              <a:rPr sz="24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destination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(addi, lw)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 </a:t>
            </a:r>
            <a:r>
              <a:rPr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source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(sw)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register 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number</a:t>
            </a:r>
          </a:p>
          <a:p>
            <a:pPr marL="793737" indent="-285750">
              <a:spcBef>
                <a:spcPts val="275"/>
              </a:spcBef>
              <a:buFont typeface="Arial" panose="020B0604020202020204" pitchFamily="34" charset="0"/>
              <a:buChar char="•"/>
              <a:tabLst>
                <a:tab pos="793095" algn="l"/>
              </a:tabLst>
            </a:pPr>
            <a:r>
              <a:rPr sz="13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Constant: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–2</a:t>
            </a:r>
            <a:r>
              <a:rPr sz="2400" baseline="24305" dirty="0">
                <a:latin typeface="Times New Roman" panose="02020603050405020304" pitchFamily="18" charset="0"/>
                <a:cs typeface="Times New Roman" panose="02020603050405020304" pitchFamily="18" charset="0"/>
              </a:rPr>
              <a:t>15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+2</a:t>
            </a:r>
            <a:r>
              <a:rPr sz="2400" baseline="24305" dirty="0">
                <a:latin typeface="Times New Roman" panose="02020603050405020304" pitchFamily="18" charset="0"/>
                <a:cs typeface="Times New Roman" panose="02020603050405020304" pitchFamily="18" charset="0"/>
              </a:rPr>
              <a:t>15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1</a:t>
            </a:r>
            <a:r>
              <a:rPr sz="2400" spc="-459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sz="24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signed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93737" indent="-285750">
              <a:spcBef>
                <a:spcPts val="320"/>
              </a:spcBef>
              <a:buFont typeface="Arial" panose="020B0604020202020204" pitchFamily="34" charset="0"/>
              <a:buChar char="•"/>
              <a:tabLst>
                <a:tab pos="793095" algn="l"/>
              </a:tabLst>
            </a:pPr>
            <a:r>
              <a:rPr sz="13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Address: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offset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added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</a:t>
            </a:r>
            <a:r>
              <a:rPr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base address in</a:t>
            </a:r>
            <a:r>
              <a:rPr sz="2400" spc="-4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rs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92113" marR="247008" indent="-441948">
              <a:lnSpc>
                <a:spcPts val="3031"/>
              </a:lnSpc>
              <a:spcBef>
                <a:spcPts val="751"/>
              </a:spcBef>
              <a:buFont typeface="Arial" panose="020B0604020202020204" pitchFamily="34" charset="0"/>
              <a:buChar char="•"/>
              <a:tabLst>
                <a:tab pos="393056" algn="l"/>
              </a:tabLst>
            </a:pPr>
            <a:r>
              <a:rPr sz="1651" spc="-6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Design Principle 4: </a:t>
            </a:r>
            <a:r>
              <a:rPr sz="28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Good </a:t>
            </a:r>
            <a:r>
              <a:rPr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design demands</a:t>
            </a:r>
            <a:r>
              <a:rPr sz="2800" spc="-9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good  compromises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71833" marR="43179" indent="-364482">
              <a:lnSpc>
                <a:spcPts val="2620"/>
              </a:lnSpc>
              <a:spcBef>
                <a:spcPts val="515"/>
              </a:spcBef>
              <a:buFont typeface="Arial" panose="020B0604020202020204" pitchFamily="34" charset="0"/>
              <a:buChar char="•"/>
              <a:tabLst>
                <a:tab pos="793095" algn="l"/>
              </a:tabLst>
            </a:pPr>
            <a:r>
              <a:rPr sz="13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 formats complicate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decoding, but allow </a:t>
            </a:r>
            <a:r>
              <a:rPr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32-bit 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instructions </a:t>
            </a:r>
            <a:r>
              <a:rPr sz="24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uniformly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93737" indent="-285750">
              <a:spcBef>
                <a:spcPts val="255"/>
              </a:spcBef>
              <a:buFont typeface="Arial" panose="020B0604020202020204" pitchFamily="34" charset="0"/>
              <a:buChar char="•"/>
              <a:tabLst>
                <a:tab pos="793095" algn="l"/>
              </a:tabLst>
            </a:pPr>
            <a:r>
              <a:rPr sz="13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Keep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formats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 similar as</a:t>
            </a:r>
            <a:r>
              <a:rPr sz="2400" spc="-3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possible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9172EC5F-05B9-EA00-FEB7-8C3F975197D4}"/>
              </a:ext>
            </a:extLst>
          </p:cNvPr>
          <p:cNvSpPr/>
          <p:nvPr/>
        </p:nvSpPr>
        <p:spPr>
          <a:xfrm>
            <a:off x="457200" y="1515282"/>
            <a:ext cx="11430000" cy="480931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689269"/>
            <a:ext cx="7353300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390281" algn="l"/>
              </a:tabLst>
            </a:pPr>
            <a:r>
              <a:rPr spc="-5" dirty="0"/>
              <a:t>Stored</a:t>
            </a:r>
            <a:r>
              <a:rPr spc="15" dirty="0"/>
              <a:t> </a:t>
            </a:r>
            <a:r>
              <a:rPr spc="-5" dirty="0"/>
              <a:t>Program</a:t>
            </a:r>
            <a:r>
              <a:rPr lang="en-US" spc="-5" dirty="0"/>
              <a:t> </a:t>
            </a:r>
            <a:r>
              <a:rPr spc="-5" dirty="0"/>
              <a:t>Computers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7C44B803-23DA-A7CC-B924-0A622FD5E6D1}"/>
              </a:ext>
            </a:extLst>
          </p:cNvPr>
          <p:cNvSpPr/>
          <p:nvPr/>
        </p:nvSpPr>
        <p:spPr>
          <a:xfrm>
            <a:off x="457200" y="1439082"/>
            <a:ext cx="11430000" cy="480931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3A63E96-D25F-225F-D2FD-820C881A74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5647" y="1622073"/>
            <a:ext cx="8920705" cy="4443336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25074" y="701519"/>
            <a:ext cx="7136131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Von Neumann</a:t>
            </a:r>
            <a:r>
              <a:rPr spc="-25" dirty="0"/>
              <a:t> </a:t>
            </a:r>
            <a:r>
              <a:rPr spc="-5" dirty="0"/>
              <a:t>architecture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792093" y="1698223"/>
            <a:ext cx="9600248" cy="4535729"/>
          </a:xfrm>
          <a:prstGeom prst="rect">
            <a:avLst/>
          </a:prstGeom>
        </p:spPr>
        <p:txBody>
          <a:bodyPr vert="horz" wrap="square" lIns="0" tIns="73660" rIns="0" bIns="0" rtlCol="0">
            <a:spAutoFit/>
          </a:bodyPr>
          <a:lstStyle/>
          <a:p>
            <a:pPr marL="298450" indent="-285750">
              <a:spcBef>
                <a:spcPts val="580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451" spc="-54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Von Neumann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architecture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19765" marR="3660683" indent="-350511">
              <a:lnSpc>
                <a:spcPct val="100400"/>
              </a:lnSpc>
              <a:spcBef>
                <a:spcPts val="391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100" spc="-41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“Stored-program computer“ 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 "Von Neumann </a:t>
            </a:r>
            <a:r>
              <a:rPr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architecture"</a:t>
            </a:r>
            <a:r>
              <a:rPr sz="2000" spc="-4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 </a:t>
            </a:r>
            <a:r>
              <a:rPr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interchangeably</a:t>
            </a:r>
            <a:endParaRPr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19765" marR="3515907" indent="-350511">
              <a:lnSpc>
                <a:spcPct val="100400"/>
              </a:lnSpc>
              <a:spcBef>
                <a:spcPts val="471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100" spc="-41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Named </a:t>
            </a:r>
            <a:r>
              <a:rPr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after the mathematician  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early </a:t>
            </a:r>
            <a:r>
              <a:rPr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computer scientist 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John  von</a:t>
            </a:r>
            <a:r>
              <a:rPr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Neumann</a:t>
            </a:r>
          </a:p>
          <a:p>
            <a:pPr marL="819765" marR="3531782" indent="-350511">
              <a:lnSpc>
                <a:spcPct val="100400"/>
              </a:lnSpc>
              <a:spcBef>
                <a:spcPts val="471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100" spc="-41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Arose </a:t>
            </a:r>
            <a:r>
              <a:rPr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from 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Von Neumann's</a:t>
            </a:r>
            <a:r>
              <a:rPr sz="2000" spc="-9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paper  </a:t>
            </a:r>
            <a:r>
              <a:rPr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"First Draft 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a Report on </a:t>
            </a:r>
            <a:r>
              <a:rPr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 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EDVAC"</a:t>
            </a:r>
          </a:p>
          <a:p>
            <a:pPr marL="298450" indent="-285750">
              <a:spcBef>
                <a:spcPts val="575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451" spc="-54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Von Neumann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bottleneck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19765" marR="3383194" indent="-350511">
              <a:lnSpc>
                <a:spcPct val="100800"/>
              </a:lnSpc>
              <a:spcBef>
                <a:spcPts val="405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100" spc="-41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limited throughput between the  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CPU and memory </a:t>
            </a:r>
            <a:r>
              <a:rPr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sz="20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memory</a:t>
            </a:r>
            <a:r>
              <a:rPr sz="2000" spc="-4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wall</a:t>
            </a:r>
            <a:r>
              <a:rPr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98450" indent="-285750">
              <a:spcBef>
                <a:spcPts val="575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451" spc="-54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Cf.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Harvard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architecture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spcBef>
                <a:spcPts val="20"/>
              </a:spcBef>
              <a:buFont typeface="Arial" panose="020B0604020202020204" pitchFamily="34" charset="0"/>
              <a:buChar char="•"/>
            </a:pPr>
            <a:endParaRPr sz="325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7603049" y="1439082"/>
            <a:ext cx="3354387" cy="28194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7785383" y="4122024"/>
            <a:ext cx="3354387" cy="21336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4C211153-F0D4-254F-0177-0F1BE64E6E7F}"/>
              </a:ext>
            </a:extLst>
          </p:cNvPr>
          <p:cNvSpPr/>
          <p:nvPr/>
        </p:nvSpPr>
        <p:spPr>
          <a:xfrm>
            <a:off x="457200" y="1439082"/>
            <a:ext cx="11430000" cy="480931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91595" y="731998"/>
            <a:ext cx="5086351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Logical</a:t>
            </a:r>
            <a:r>
              <a:rPr spc="-60" dirty="0"/>
              <a:t> </a:t>
            </a:r>
            <a:r>
              <a:rPr spc="-5" dirty="0"/>
              <a:t>Operations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54724" y="1990908"/>
            <a:ext cx="6806565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  <a:tabLst>
                <a:tab pos="354956" algn="l"/>
              </a:tabLst>
            </a:pPr>
            <a:r>
              <a:rPr sz="1900" spc="-7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Instructions for bitwise</a:t>
            </a:r>
            <a:r>
              <a:rPr sz="3200" spc="3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manipulation</a:t>
            </a:r>
            <a:endParaRPr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3546052"/>
              </p:ext>
            </p:extLst>
          </p:nvPr>
        </p:nvGraphicFramePr>
        <p:xfrm>
          <a:off x="2362200" y="3048000"/>
          <a:ext cx="7199629" cy="188276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332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65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1256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872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71488"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2400" spc="-5" dirty="0">
                          <a:latin typeface="Arial"/>
                          <a:cs typeface="Arial"/>
                        </a:rPr>
                        <a:t>Operation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2400" dirty="0">
                          <a:latin typeface="Arial"/>
                          <a:cs typeface="Arial"/>
                        </a:rPr>
                        <a:t>C</a:t>
                      </a:r>
                    </a:p>
                  </a:txBody>
                  <a:tcPr marL="0" marR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2400" dirty="0">
                          <a:latin typeface="Arial"/>
                          <a:cs typeface="Arial"/>
                        </a:rPr>
                        <a:t>Java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2400" spc="-5" dirty="0">
                          <a:latin typeface="Arial"/>
                          <a:cs typeface="Arial"/>
                        </a:rPr>
                        <a:t>MIPS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9900"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spc="-5" dirty="0">
                          <a:latin typeface="Arial"/>
                          <a:cs typeface="Arial"/>
                        </a:rPr>
                        <a:t>Bitwise</a:t>
                      </a:r>
                      <a:r>
                        <a:rPr sz="2400" spc="-1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dirty="0">
                          <a:latin typeface="Arial"/>
                          <a:cs typeface="Arial"/>
                        </a:rPr>
                        <a:t>AND</a:t>
                      </a:r>
                    </a:p>
                  </a:txBody>
                  <a:tcPr marL="0" marR="0" marT="45719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dirty="0">
                          <a:latin typeface="Arial"/>
                          <a:cs typeface="Arial"/>
                        </a:rPr>
                        <a:t>&amp;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dirty="0">
                          <a:latin typeface="Arial"/>
                          <a:cs typeface="Arial"/>
                        </a:rPr>
                        <a:t>&amp;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dirty="0">
                          <a:latin typeface="DejaVu Sans Mono"/>
                          <a:cs typeface="DejaVu Sans Mono"/>
                        </a:rPr>
                        <a:t>and,</a:t>
                      </a:r>
                      <a:r>
                        <a:rPr sz="2400" spc="-45" dirty="0">
                          <a:latin typeface="DejaVu Sans Mono"/>
                          <a:cs typeface="DejaVu Sans Mono"/>
                        </a:rPr>
                        <a:t> </a:t>
                      </a:r>
                      <a:r>
                        <a:rPr sz="2400" spc="-5" dirty="0">
                          <a:latin typeface="DejaVu Sans Mono"/>
                          <a:cs typeface="DejaVu Sans Mono"/>
                        </a:rPr>
                        <a:t>andi</a:t>
                      </a:r>
                      <a:endParaRPr sz="2400" dirty="0">
                        <a:latin typeface="DejaVu Sans Mono"/>
                        <a:cs typeface="DejaVu Sans Mono"/>
                      </a:endParaRPr>
                    </a:p>
                  </a:txBody>
                  <a:tcPr marL="0" marR="0" marT="4571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9900"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spc="-5" dirty="0">
                          <a:latin typeface="Arial"/>
                          <a:cs typeface="Arial"/>
                        </a:rPr>
                        <a:t>Bitwise</a:t>
                      </a:r>
                      <a:r>
                        <a:rPr sz="2400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spc="-5" dirty="0">
                          <a:latin typeface="Arial"/>
                          <a:cs typeface="Arial"/>
                        </a:rPr>
                        <a:t>OR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dirty="0">
                          <a:latin typeface="Arial"/>
                          <a:cs typeface="Arial"/>
                        </a:rPr>
                        <a:t>|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dirty="0">
                          <a:latin typeface="Arial"/>
                          <a:cs typeface="Arial"/>
                        </a:rPr>
                        <a:t>|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dirty="0">
                          <a:latin typeface="DejaVu Sans Mono"/>
                          <a:cs typeface="DejaVu Sans Mono"/>
                        </a:rPr>
                        <a:t>or,</a:t>
                      </a:r>
                      <a:r>
                        <a:rPr sz="2400" spc="-30" dirty="0">
                          <a:latin typeface="DejaVu Sans Mono"/>
                          <a:cs typeface="DejaVu Sans Mono"/>
                        </a:rPr>
                        <a:t> </a:t>
                      </a:r>
                      <a:r>
                        <a:rPr sz="2400" spc="-5" dirty="0">
                          <a:latin typeface="DejaVu Sans Mono"/>
                          <a:cs typeface="DejaVu Sans Mono"/>
                        </a:rPr>
                        <a:t>ori</a:t>
                      </a:r>
                      <a:endParaRPr sz="2400">
                        <a:latin typeface="DejaVu Sans Mono"/>
                        <a:cs typeface="DejaVu Sans Mono"/>
                      </a:endParaRPr>
                    </a:p>
                  </a:txBody>
                  <a:tcPr marL="0" marR="0" marT="4571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1480"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spc="-5" dirty="0">
                          <a:latin typeface="Arial"/>
                          <a:cs typeface="Arial"/>
                        </a:rPr>
                        <a:t>Bitwise</a:t>
                      </a:r>
                      <a:r>
                        <a:rPr sz="2400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spc="-5" dirty="0">
                          <a:latin typeface="Arial"/>
                          <a:cs typeface="Arial"/>
                        </a:rPr>
                        <a:t>NOT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dirty="0">
                          <a:latin typeface="Arial"/>
                          <a:cs typeface="Arial"/>
                        </a:rPr>
                        <a:t>~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dirty="0">
                          <a:latin typeface="Arial"/>
                          <a:cs typeface="Arial"/>
                        </a:rPr>
                        <a:t>~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spc="-5" dirty="0">
                          <a:latin typeface="DejaVu Sans Mono"/>
                          <a:cs typeface="DejaVu Sans Mono"/>
                        </a:rPr>
                        <a:t>nor</a:t>
                      </a:r>
                      <a:endParaRPr sz="2400" dirty="0">
                        <a:latin typeface="DejaVu Sans Mono"/>
                        <a:cs typeface="DejaVu Sans Mono"/>
                      </a:endParaRPr>
                    </a:p>
                  </a:txBody>
                  <a:tcPr marL="0" marR="0" marT="4571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53F492E-6628-EE53-5F5A-6E6516531FD6}"/>
              </a:ext>
            </a:extLst>
          </p:cNvPr>
          <p:cNvSpPr/>
          <p:nvPr/>
        </p:nvSpPr>
        <p:spPr>
          <a:xfrm>
            <a:off x="457200" y="1439082"/>
            <a:ext cx="11430000" cy="480931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A1CEC8BF-8660-5AD4-AA8B-F8325AA6B4C1}"/>
                  </a:ext>
                </a:extLst>
              </p14:cNvPr>
              <p14:cNvContentPartPr/>
              <p14:nvPr/>
            </p14:nvContentPartPr>
            <p14:xfrm>
              <a:off x="5090400" y="2939040"/>
              <a:ext cx="4151160" cy="1983600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A1CEC8BF-8660-5AD4-AA8B-F8325AA6B4C1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081040" y="2929680"/>
                <a:ext cx="4169880" cy="2002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8BA0C80F-D83E-2A9D-310E-E523E084AC59}"/>
                  </a:ext>
                </a:extLst>
              </p14:cNvPr>
              <p14:cNvContentPartPr/>
              <p14:nvPr/>
            </p14:nvContentPartPr>
            <p14:xfrm>
              <a:off x="8229600" y="4711680"/>
              <a:ext cx="501840" cy="55296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8BA0C80F-D83E-2A9D-310E-E523E084AC59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8220240" y="4702320"/>
                <a:ext cx="520560" cy="57168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91613" y="760706"/>
            <a:ext cx="4341495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377916" algn="l"/>
              </a:tabLst>
            </a:pPr>
            <a:r>
              <a:rPr dirty="0"/>
              <a:t>AND</a:t>
            </a:r>
            <a:r>
              <a:rPr lang="en-US" dirty="0"/>
              <a:t> </a:t>
            </a:r>
            <a:r>
              <a:rPr spc="-5" dirty="0"/>
              <a:t>Operations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CA26B967-8074-98F0-6FE3-2D2458B74223}"/>
              </a:ext>
            </a:extLst>
          </p:cNvPr>
          <p:cNvSpPr/>
          <p:nvPr/>
        </p:nvSpPr>
        <p:spPr>
          <a:xfrm>
            <a:off x="457200" y="1439082"/>
            <a:ext cx="11430000" cy="480931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A0851C83-239A-4FDD-B96E-109ABDD774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3847" y="1738550"/>
            <a:ext cx="7644305" cy="4210382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86697" y="705801"/>
            <a:ext cx="3968751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005815" algn="l"/>
              </a:tabLst>
            </a:pPr>
            <a:r>
              <a:rPr spc="-5" dirty="0"/>
              <a:t>OR</a:t>
            </a:r>
            <a:r>
              <a:rPr lang="en-US" spc="-5" dirty="0"/>
              <a:t> </a:t>
            </a:r>
            <a:r>
              <a:rPr spc="-5" dirty="0"/>
              <a:t>Operations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8318BEB8-E554-FED0-DD94-5E0224B17446}"/>
              </a:ext>
            </a:extLst>
          </p:cNvPr>
          <p:cNvSpPr/>
          <p:nvPr/>
        </p:nvSpPr>
        <p:spPr>
          <a:xfrm>
            <a:off x="457200" y="1439082"/>
            <a:ext cx="11430000" cy="480931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089BBD3B-259C-3CA5-98DC-42C0A70411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7144" y="1657370"/>
            <a:ext cx="8010112" cy="4372742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09600" y="708712"/>
            <a:ext cx="4310380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NOT</a:t>
            </a:r>
            <a:r>
              <a:rPr spc="-65" dirty="0"/>
              <a:t> </a:t>
            </a:r>
            <a:r>
              <a:rPr spc="-5" dirty="0"/>
              <a:t>Operations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A8A7EBCA-57D8-2628-49F7-935CDBF2268E}"/>
              </a:ext>
            </a:extLst>
          </p:cNvPr>
          <p:cNvSpPr/>
          <p:nvPr/>
        </p:nvSpPr>
        <p:spPr>
          <a:xfrm>
            <a:off x="457200" y="1439082"/>
            <a:ext cx="11430000" cy="480931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BFAEC959-44DF-E7BF-20D1-8E5E0954CD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2200" y="1676400"/>
            <a:ext cx="8153400" cy="4229435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69490" y="711805"/>
            <a:ext cx="6203315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Conditional</a:t>
            </a:r>
            <a:r>
              <a:rPr spc="-55" dirty="0"/>
              <a:t> </a:t>
            </a:r>
            <a:r>
              <a:rPr spc="-5" dirty="0"/>
              <a:t>Operations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219676" y="1882948"/>
            <a:ext cx="9905048" cy="3921586"/>
          </a:xfrm>
          <a:prstGeom prst="rect">
            <a:avLst/>
          </a:prstGeom>
        </p:spPr>
        <p:txBody>
          <a:bodyPr vert="horz" wrap="square" lIns="0" tIns="63500" rIns="0" bIns="0" rtlCol="0">
            <a:spAutoFit/>
          </a:bodyPr>
          <a:lstStyle/>
          <a:p>
            <a:pPr marL="454014" marR="656574" indent="-441948">
              <a:lnSpc>
                <a:spcPts val="3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651" spc="-6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difference between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computer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a 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calculator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ability to </a:t>
            </a:r>
            <a:r>
              <a:rPr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make</a:t>
            </a:r>
            <a:r>
              <a:rPr sz="2800" spc="-1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decisions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98450" indent="-285750">
              <a:spcBef>
                <a:spcPts val="271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651" spc="-6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 level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language</a:t>
            </a:r>
          </a:p>
          <a:p>
            <a:pPr marL="755638" indent="-285750">
              <a:spcBef>
                <a:spcPts val="285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3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</a:t>
            </a:r>
            <a:r>
              <a:rPr sz="2400" i="1" spc="-1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statement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5638" indent="-285750">
              <a:spcBef>
                <a:spcPts val="320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3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i="1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 </a:t>
            </a:r>
            <a:r>
              <a:rPr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sz="2400" i="1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statement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4014" marR="5080" indent="-441948">
              <a:lnSpc>
                <a:spcPts val="3031"/>
              </a:lnSpc>
              <a:spcBef>
                <a:spcPts val="651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651" spc="-6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Branch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labeled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instruction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a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condition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true; </a:t>
            </a:r>
            <a:r>
              <a:rPr sz="28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Otherwise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continue</a:t>
            </a:r>
            <a:r>
              <a:rPr sz="2800" spc="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sequentially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98450" indent="-285750">
              <a:spcBef>
                <a:spcPts val="365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651" spc="-6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Conditional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sz="28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unconditional</a:t>
            </a:r>
            <a:r>
              <a:rPr sz="2800" spc="-1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branches</a:t>
            </a:r>
          </a:p>
          <a:p>
            <a:pPr marL="454014" marR="815954" indent="-441948">
              <a:lnSpc>
                <a:spcPts val="3031"/>
              </a:lnSpc>
              <a:spcBef>
                <a:spcPts val="615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651" spc="-6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PC-relative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sz="28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absolute/register </a:t>
            </a:r>
            <a:r>
              <a:rPr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indirect 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branch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AB8CD186-9A33-F82E-ED9D-4B7A1060B97B}"/>
              </a:ext>
            </a:extLst>
          </p:cNvPr>
          <p:cNvSpPr/>
          <p:nvPr/>
        </p:nvSpPr>
        <p:spPr>
          <a:xfrm>
            <a:off x="457200" y="1439082"/>
            <a:ext cx="11430000" cy="480931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693771"/>
            <a:ext cx="6203315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Conditional</a:t>
            </a:r>
            <a:r>
              <a:rPr spc="-55" dirty="0"/>
              <a:t> </a:t>
            </a:r>
            <a:r>
              <a:rPr spc="-5" dirty="0"/>
              <a:t>Operations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47700" y="1828800"/>
            <a:ext cx="10896600" cy="3951723"/>
          </a:xfrm>
          <a:prstGeom prst="rect">
            <a:avLst/>
          </a:prstGeom>
        </p:spPr>
        <p:txBody>
          <a:bodyPr vert="horz" wrap="square" lIns="0" tIns="88900" rIns="0" bIns="0" rtlCol="0">
            <a:spAutoFit/>
          </a:bodyPr>
          <a:lstStyle/>
          <a:p>
            <a:pPr marL="298450" indent="-285750">
              <a:spcBef>
                <a:spcPts val="700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651" spc="-6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MIPS defines the following</a:t>
            </a:r>
            <a:r>
              <a:rPr sz="2800" spc="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instructions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5638" indent="-285750">
              <a:spcBef>
                <a:spcPts val="515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3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PC-relative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conditional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branch: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bne,beq,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± 128</a:t>
            </a:r>
            <a:r>
              <a:rPr sz="2400" spc="3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KB</a:t>
            </a:r>
          </a:p>
          <a:p>
            <a:pPr marL="755638" indent="-285750">
              <a:spcBef>
                <a:spcPts val="620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3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PC-region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unconditional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jump: j,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jal,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256MB</a:t>
            </a:r>
            <a:r>
              <a:rPr sz="2400" spc="-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region</a:t>
            </a:r>
          </a:p>
          <a:p>
            <a:pPr marL="755638" indent="-285750">
              <a:spcBef>
                <a:spcPts val="520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3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Absolute/register </a:t>
            </a:r>
            <a:r>
              <a:rPr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indirect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unconditional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jump: jr</a:t>
            </a:r>
          </a:p>
          <a:p>
            <a:pPr marL="298450" indent="-285750">
              <a:spcBef>
                <a:spcPts val="715"/>
              </a:spcBef>
              <a:buFont typeface="Arial" panose="020B0604020202020204" pitchFamily="34" charset="0"/>
              <a:buChar char="•"/>
              <a:tabLst>
                <a:tab pos="354956" algn="l"/>
                <a:tab pos="3240959" algn="l"/>
              </a:tabLst>
            </a:pPr>
            <a:r>
              <a:rPr sz="1651" spc="-6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“decide”?	</a:t>
            </a:r>
            <a:r>
              <a:rPr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Program </a:t>
            </a:r>
            <a:r>
              <a:rPr sz="28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counter</a:t>
            </a:r>
            <a:r>
              <a:rPr sz="2800" spc="-2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(PC)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33734" marR="5080" indent="-364482">
              <a:lnSpc>
                <a:spcPct val="101499"/>
              </a:lnSpc>
              <a:spcBef>
                <a:spcPts val="505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3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register containing the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address of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instruction 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program </a:t>
            </a:r>
            <a:r>
              <a:rPr sz="24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being</a:t>
            </a:r>
            <a:r>
              <a:rPr sz="2400" spc="-1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executed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33734" marR="57149" indent="-364482">
              <a:lnSpc>
                <a:spcPct val="101499"/>
              </a:lnSpc>
              <a:spcBef>
                <a:spcPts val="451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3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PC is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affected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only </a:t>
            </a:r>
            <a:r>
              <a:rPr sz="24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indirectly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certain instructions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 it is </a:t>
            </a:r>
            <a:r>
              <a:rPr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NOT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</a:t>
            </a:r>
            <a:r>
              <a:rPr sz="24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architecturally-visible</a:t>
            </a:r>
            <a:r>
              <a:rPr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register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B0C3752C-01D3-B2EB-87DB-01CEF99DF995}"/>
              </a:ext>
            </a:extLst>
          </p:cNvPr>
          <p:cNvSpPr/>
          <p:nvPr/>
        </p:nvSpPr>
        <p:spPr>
          <a:xfrm>
            <a:off x="457200" y="1439082"/>
            <a:ext cx="11430000" cy="480931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1000" y="734268"/>
            <a:ext cx="6203315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Conditional</a:t>
            </a:r>
            <a:r>
              <a:rPr spc="-55" dirty="0"/>
              <a:t> </a:t>
            </a:r>
            <a:r>
              <a:rPr spc="-5" dirty="0"/>
              <a:t>Operations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CDCBC0C6-1910-05E7-0CE2-7F71224B411F}"/>
              </a:ext>
            </a:extLst>
          </p:cNvPr>
          <p:cNvSpPr/>
          <p:nvPr/>
        </p:nvSpPr>
        <p:spPr>
          <a:xfrm>
            <a:off x="533400" y="1362882"/>
            <a:ext cx="11430000" cy="480931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54F37066-626B-69F5-8764-3E0275F700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3816" y="1747882"/>
            <a:ext cx="8549168" cy="4039318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38578" y="695701"/>
            <a:ext cx="6203315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Conditional</a:t>
            </a:r>
            <a:r>
              <a:rPr spc="-55" dirty="0"/>
              <a:t> </a:t>
            </a:r>
            <a:r>
              <a:rPr spc="-5" dirty="0"/>
              <a:t>Operations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1920ACD7-146D-A094-F86A-B34FF61D0502}"/>
              </a:ext>
            </a:extLst>
          </p:cNvPr>
          <p:cNvSpPr/>
          <p:nvPr/>
        </p:nvSpPr>
        <p:spPr>
          <a:xfrm>
            <a:off x="457200" y="1439082"/>
            <a:ext cx="11430000" cy="480931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74150F3D-59AF-BCCA-1695-5113DF0399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4100" y="2119759"/>
            <a:ext cx="7543800" cy="3277036"/>
          </a:xfrm>
          <a:prstGeom prst="rect">
            <a:avLst/>
          </a:prstGeom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764643"/>
            <a:ext cx="6421120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Compiling If</a:t>
            </a:r>
            <a:r>
              <a:rPr spc="-40" dirty="0"/>
              <a:t> </a:t>
            </a:r>
            <a:r>
              <a:rPr spc="-5" dirty="0"/>
              <a:t>Statements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CA720028-4EA7-2ED1-5EEB-6DC68A2AA928}"/>
              </a:ext>
            </a:extLst>
          </p:cNvPr>
          <p:cNvSpPr/>
          <p:nvPr/>
        </p:nvSpPr>
        <p:spPr>
          <a:xfrm>
            <a:off x="457200" y="1439082"/>
            <a:ext cx="11430000" cy="480931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0CAB799E-4AC8-515B-660D-D37E98376F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9481" y="1600200"/>
            <a:ext cx="8725437" cy="4272303"/>
          </a:xfrm>
          <a:prstGeom prst="rect">
            <a:avLst/>
          </a:prstGeom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67032" y="712507"/>
            <a:ext cx="7445375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Compiling Loop</a:t>
            </a:r>
            <a:r>
              <a:rPr spc="-40" dirty="0"/>
              <a:t> </a:t>
            </a:r>
            <a:r>
              <a:rPr spc="-5" dirty="0"/>
              <a:t>Statements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6416034F-A2C0-A9C9-8AFB-4F88F23352DF}"/>
              </a:ext>
            </a:extLst>
          </p:cNvPr>
          <p:cNvSpPr/>
          <p:nvPr/>
        </p:nvSpPr>
        <p:spPr>
          <a:xfrm>
            <a:off x="457200" y="1439082"/>
            <a:ext cx="11430000" cy="480931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9553CFB-65E9-330B-D8AF-A9AD5B2FE3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2200" y="1752600"/>
            <a:ext cx="7792537" cy="3972479"/>
          </a:xfrm>
          <a:prstGeom prst="rect">
            <a:avLst/>
          </a:prstGeom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91821" y="783418"/>
            <a:ext cx="2789555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Procedure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91821" y="1794174"/>
            <a:ext cx="11201399" cy="3611629"/>
          </a:xfrm>
          <a:prstGeom prst="rect">
            <a:avLst/>
          </a:prstGeom>
        </p:spPr>
        <p:txBody>
          <a:bodyPr vert="horz" wrap="square" lIns="0" tIns="104139" rIns="0" bIns="0" rtlCol="0">
            <a:spAutoFit/>
          </a:bodyPr>
          <a:lstStyle/>
          <a:p>
            <a:pPr marL="847704" marR="282568" indent="-378451">
              <a:lnSpc>
                <a:spcPts val="3329"/>
              </a:lnSpc>
              <a:spcBef>
                <a:spcPts val="771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551" spc="-58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stored subroutine that performs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specific  task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based on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parameters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5638" indent="-285750">
              <a:spcBef>
                <a:spcPts val="605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551" spc="-58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Advantages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code </a:t>
            </a:r>
            <a:r>
              <a:rPr sz="28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reuse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easy</a:t>
            </a:r>
            <a:r>
              <a:rPr sz="2800" spc="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understanding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67983" marR="492746" indent="-455919">
              <a:spcBef>
                <a:spcPts val="735"/>
              </a:spcBef>
              <a:buFont typeface="Arial" panose="020B0604020202020204" pitchFamily="34" charset="0"/>
              <a:buChar char="•"/>
              <a:tabLst>
                <a:tab pos="354956" algn="l"/>
                <a:tab pos="1755095" algn="l"/>
              </a:tabLst>
            </a:pPr>
            <a:r>
              <a:rPr sz="1900" spc="-7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Caller:	</a:t>
            </a:r>
            <a:r>
              <a:rPr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calling procedure,</a:t>
            </a:r>
            <a:r>
              <a:rPr sz="3200" spc="-9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providing  </a:t>
            </a:r>
            <a:r>
              <a:rPr sz="32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parameters 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sz="3200" spc="-1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callee</a:t>
            </a:r>
          </a:p>
          <a:p>
            <a:pPr marL="467983" marR="944856" indent="-455919">
              <a:lnSpc>
                <a:spcPct val="99400"/>
              </a:lnSpc>
              <a:spcBef>
                <a:spcPts val="840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900" spc="-7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Callee: the 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called program, </a:t>
            </a:r>
            <a:r>
              <a:rPr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executes  stored instructions 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based on </a:t>
            </a:r>
            <a:r>
              <a:rPr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 </a:t>
            </a:r>
            <a:r>
              <a:rPr sz="32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parameters 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provided by </a:t>
            </a:r>
            <a:r>
              <a:rPr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sz="3200" spc="-3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caller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5519E9E-DAE6-0B0C-D88B-4F44E961954C}"/>
              </a:ext>
            </a:extLst>
          </p:cNvPr>
          <p:cNvSpPr/>
          <p:nvPr/>
        </p:nvSpPr>
        <p:spPr>
          <a:xfrm>
            <a:off x="457200" y="1439082"/>
            <a:ext cx="11430000" cy="480931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4800" y="686135"/>
            <a:ext cx="4807585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931721" algn="l"/>
              </a:tabLst>
            </a:pPr>
            <a:r>
              <a:rPr dirty="0"/>
              <a:t>Pr</a:t>
            </a:r>
            <a:r>
              <a:rPr spc="-5" dirty="0"/>
              <a:t>o</a:t>
            </a:r>
            <a:r>
              <a:rPr dirty="0"/>
              <a:t>ce</a:t>
            </a:r>
            <a:r>
              <a:rPr spc="-5" dirty="0"/>
              <a:t>du</a:t>
            </a:r>
            <a:r>
              <a:rPr dirty="0"/>
              <a:t>re</a:t>
            </a:r>
            <a:r>
              <a:rPr lang="en-US" dirty="0"/>
              <a:t> </a:t>
            </a:r>
            <a:r>
              <a:rPr dirty="0"/>
              <a:t>Ca</a:t>
            </a:r>
            <a:r>
              <a:rPr spc="-5" dirty="0"/>
              <a:t>llin</a:t>
            </a:r>
            <a:r>
              <a:rPr dirty="0"/>
              <a:t>g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00100" y="1600200"/>
            <a:ext cx="10744200" cy="3675364"/>
          </a:xfrm>
          <a:prstGeom prst="rect">
            <a:avLst/>
          </a:prstGeom>
        </p:spPr>
        <p:txBody>
          <a:bodyPr vert="horz" wrap="square" lIns="0" tIns="104139" rIns="0" bIns="0" rtlCol="0">
            <a:spAutoFit/>
          </a:bodyPr>
          <a:lstStyle/>
          <a:p>
            <a:pPr marL="12700">
              <a:spcBef>
                <a:spcPts val="819"/>
              </a:spcBef>
              <a:tabLst>
                <a:tab pos="354956" algn="l"/>
              </a:tabLst>
            </a:pPr>
            <a:r>
              <a:rPr sz="1900" spc="-7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execute 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procedure, </a:t>
            </a:r>
            <a:r>
              <a:rPr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steps</a:t>
            </a:r>
            <a:r>
              <a:rPr sz="3200" spc="-3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required</a:t>
            </a:r>
          </a:p>
          <a:p>
            <a:pPr marL="1076298" marR="5080" indent="-607045">
              <a:lnSpc>
                <a:spcPts val="3329"/>
              </a:lnSpc>
              <a:spcBef>
                <a:spcPts val="771"/>
              </a:spcBef>
              <a:buAutoNum type="arabicPeriod"/>
              <a:tabLst>
                <a:tab pos="983590" algn="l"/>
                <a:tab pos="984226" algn="l"/>
              </a:tabLst>
            </a:pP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Place </a:t>
            </a:r>
            <a:r>
              <a:rPr sz="28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parameters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sz="28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registers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accessible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procedure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(callee)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84226" indent="-514338">
              <a:spcBef>
                <a:spcPts val="605"/>
              </a:spcBef>
              <a:buAutoNum type="arabicPeriod"/>
              <a:tabLst>
                <a:tab pos="983590" algn="l"/>
                <a:tab pos="984226" algn="l"/>
              </a:tabLst>
            </a:pP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Transfer control to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procedure</a:t>
            </a:r>
          </a:p>
          <a:p>
            <a:pPr marL="984226" indent="-514338">
              <a:spcBef>
                <a:spcPts val="640"/>
              </a:spcBef>
              <a:buAutoNum type="arabicPeriod"/>
              <a:tabLst>
                <a:tab pos="983590" algn="l"/>
                <a:tab pos="984226" algn="l"/>
              </a:tabLst>
            </a:pP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Acquire </a:t>
            </a:r>
            <a:r>
              <a:rPr sz="28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storage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sz="280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procedure</a:t>
            </a:r>
          </a:p>
          <a:p>
            <a:pPr marL="984226" indent="-514338">
              <a:spcBef>
                <a:spcPts val="640"/>
              </a:spcBef>
              <a:buAutoNum type="arabicPeriod"/>
              <a:tabLst>
                <a:tab pos="983590" algn="l"/>
                <a:tab pos="984226" algn="l"/>
              </a:tabLst>
            </a:pP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procedure’s</a:t>
            </a:r>
            <a:r>
              <a:rPr sz="2800" spc="-1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operations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84226" indent="-514338">
              <a:spcBef>
                <a:spcPts val="740"/>
              </a:spcBef>
              <a:buAutoNum type="arabicPeriod"/>
              <a:tabLst>
                <a:tab pos="983590" algn="l"/>
                <a:tab pos="984226" algn="l"/>
              </a:tabLst>
            </a:pP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Place </a:t>
            </a:r>
            <a:r>
              <a:rPr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result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sz="28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register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accessible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sz="2800" spc="-5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caller</a:t>
            </a:r>
          </a:p>
          <a:p>
            <a:pPr marL="984226" indent="-514338">
              <a:spcBef>
                <a:spcPts val="640"/>
              </a:spcBef>
              <a:buAutoNum type="arabicPeriod"/>
              <a:tabLst>
                <a:tab pos="983590" algn="l"/>
                <a:tab pos="984226" algn="l"/>
              </a:tabLst>
            </a:pP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Return to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place of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call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A9A1D464-1268-7627-2939-B3101D7C0705}"/>
              </a:ext>
            </a:extLst>
          </p:cNvPr>
          <p:cNvSpPr/>
          <p:nvPr/>
        </p:nvSpPr>
        <p:spPr>
          <a:xfrm>
            <a:off x="457200" y="1439082"/>
            <a:ext cx="11430000" cy="480931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1000" y="706090"/>
            <a:ext cx="4094479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403415" algn="l"/>
              </a:tabLst>
            </a:pPr>
            <a:r>
              <a:rPr dirty="0"/>
              <a:t>Re</a:t>
            </a:r>
            <a:r>
              <a:rPr spc="-5" dirty="0"/>
              <a:t>gi</a:t>
            </a:r>
            <a:r>
              <a:rPr dirty="0"/>
              <a:t>ster</a:t>
            </a:r>
            <a:r>
              <a:rPr lang="en-US" dirty="0"/>
              <a:t> </a:t>
            </a:r>
            <a:r>
              <a:rPr dirty="0"/>
              <a:t>Usa</a:t>
            </a:r>
            <a:r>
              <a:rPr spc="-5" dirty="0"/>
              <a:t>g</a:t>
            </a:r>
            <a:r>
              <a:rPr dirty="0"/>
              <a:t>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676400" y="1520409"/>
            <a:ext cx="9219245" cy="4663456"/>
          </a:xfrm>
          <a:prstGeom prst="rect">
            <a:avLst/>
          </a:prstGeom>
        </p:spPr>
        <p:txBody>
          <a:bodyPr vert="horz" wrap="square" lIns="0" tIns="33655" rIns="0" bIns="0" rtlCol="0">
            <a:spAutoFit/>
          </a:bodyPr>
          <a:lstStyle/>
          <a:p>
            <a:pPr marL="12700">
              <a:spcBef>
                <a:spcPts val="265"/>
              </a:spcBef>
              <a:tabLst>
                <a:tab pos="354956" algn="l"/>
              </a:tabLst>
            </a:pPr>
            <a:r>
              <a:rPr sz="1400" spc="-54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$a0 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$a3: 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reg’s 4 –</a:t>
            </a:r>
            <a:r>
              <a:rPr sz="200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</a:p>
          <a:p>
            <a:pPr marL="469888">
              <a:spcBef>
                <a:spcPts val="140"/>
              </a:spcBef>
              <a:tabLst>
                <a:tab pos="754996" algn="l"/>
              </a:tabLst>
            </a:pPr>
            <a:r>
              <a:rPr sz="1050" spc="-41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4 </a:t>
            </a:r>
            <a:r>
              <a:rPr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arguments register to </a:t>
            </a: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pass</a:t>
            </a:r>
            <a:r>
              <a:rPr spc="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parameters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700">
              <a:spcBef>
                <a:spcPts val="355"/>
              </a:spcBef>
              <a:tabLst>
                <a:tab pos="354956" algn="l"/>
              </a:tabLst>
            </a:pPr>
            <a:r>
              <a:rPr sz="1400" spc="-54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$v0, $v1: reg’s 2 –</a:t>
            </a:r>
            <a:r>
              <a:rPr sz="2000" spc="-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  <a:p>
            <a:pPr marL="469888">
              <a:spcBef>
                <a:spcPts val="265"/>
              </a:spcBef>
              <a:tabLst>
                <a:tab pos="754996" algn="l"/>
              </a:tabLst>
            </a:pPr>
            <a:r>
              <a:rPr sz="1050" spc="-41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2 result </a:t>
            </a:r>
            <a:r>
              <a:rPr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registers to return </a:t>
            </a: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values</a:t>
            </a:r>
          </a:p>
          <a:p>
            <a:pPr marL="12700">
              <a:spcBef>
                <a:spcPts val="255"/>
              </a:spcBef>
              <a:tabLst>
                <a:tab pos="354956" algn="l"/>
              </a:tabLst>
            </a:pPr>
            <a:r>
              <a:rPr sz="1400" spc="-54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$ra: reg</a:t>
            </a:r>
            <a:r>
              <a:rPr sz="2000" spc="-1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31</a:t>
            </a:r>
            <a:endParaRPr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69888">
              <a:spcBef>
                <a:spcPts val="265"/>
              </a:spcBef>
              <a:tabLst>
                <a:tab pos="754996" algn="l"/>
              </a:tabLst>
            </a:pPr>
            <a:r>
              <a:rPr sz="1050" spc="-41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return </a:t>
            </a: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address </a:t>
            </a:r>
            <a:r>
              <a:rPr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register to return to the </a:t>
            </a: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point of</a:t>
            </a:r>
            <a:r>
              <a:rPr spc="1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call</a:t>
            </a:r>
          </a:p>
          <a:p>
            <a:pPr marL="12700">
              <a:spcBef>
                <a:spcPts val="255"/>
              </a:spcBef>
              <a:tabLst>
                <a:tab pos="354956" algn="l"/>
              </a:tabLst>
            </a:pPr>
            <a:r>
              <a:rPr sz="1400" spc="-54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$t0 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$t9: 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reg’s 8 – </a:t>
            </a:r>
            <a:r>
              <a:rPr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15, 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reg’s </a:t>
            </a:r>
            <a:r>
              <a:rPr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24 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sz="2000" spc="-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25</a:t>
            </a:r>
            <a:endParaRPr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69888">
              <a:spcBef>
                <a:spcPts val="265"/>
              </a:spcBef>
              <a:tabLst>
                <a:tab pos="754996" algn="l"/>
              </a:tabLst>
            </a:pPr>
            <a:r>
              <a:rPr sz="1050" spc="-41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Temporaries. </a:t>
            </a: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be </a:t>
            </a:r>
            <a:r>
              <a:rPr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overwritten </a:t>
            </a: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by callee</a:t>
            </a:r>
          </a:p>
          <a:p>
            <a:pPr marL="12700">
              <a:spcBef>
                <a:spcPts val="255"/>
              </a:spcBef>
              <a:tabLst>
                <a:tab pos="354956" algn="l"/>
              </a:tabLst>
            </a:pPr>
            <a:r>
              <a:rPr sz="1400" spc="-54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$s0 – $s7: reg’s </a:t>
            </a:r>
            <a:r>
              <a:rPr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16 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sz="2000" spc="-3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23</a:t>
            </a:r>
            <a:endParaRPr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69888">
              <a:spcBef>
                <a:spcPts val="265"/>
              </a:spcBef>
              <a:tabLst>
                <a:tab pos="754996" algn="l"/>
              </a:tabLst>
            </a:pPr>
            <a:r>
              <a:rPr sz="1050" spc="-41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Saved. Must be </a:t>
            </a:r>
            <a:r>
              <a:rPr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saved/restored </a:t>
            </a: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by</a:t>
            </a:r>
            <a:r>
              <a:rPr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callee</a:t>
            </a:r>
          </a:p>
          <a:p>
            <a:pPr marL="12700">
              <a:spcBef>
                <a:spcPts val="255"/>
              </a:spcBef>
              <a:tabLst>
                <a:tab pos="354956" algn="l"/>
              </a:tabLst>
            </a:pPr>
            <a:r>
              <a:rPr sz="1400" spc="-54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$gp: 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global </a:t>
            </a:r>
            <a:r>
              <a:rPr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pointer for </a:t>
            </a:r>
            <a:r>
              <a:rPr sz="20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static data 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(reg</a:t>
            </a:r>
            <a:r>
              <a:rPr sz="2000" spc="-1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28)</a:t>
            </a:r>
          </a:p>
          <a:p>
            <a:pPr marL="12700">
              <a:spcBef>
                <a:spcPts val="320"/>
              </a:spcBef>
              <a:tabLst>
                <a:tab pos="354956" algn="l"/>
              </a:tabLst>
            </a:pPr>
            <a:r>
              <a:rPr sz="1400" spc="-54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$sp: </a:t>
            </a:r>
            <a:r>
              <a:rPr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stack pointer 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(reg</a:t>
            </a:r>
            <a:r>
              <a:rPr sz="2000" spc="-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29)</a:t>
            </a:r>
          </a:p>
          <a:p>
            <a:pPr marL="12700">
              <a:spcBef>
                <a:spcPts val="320"/>
              </a:spcBef>
              <a:tabLst>
                <a:tab pos="354956" algn="l"/>
              </a:tabLst>
            </a:pPr>
            <a:r>
              <a:rPr sz="1400" spc="-54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$fp: frame pointer (reg</a:t>
            </a:r>
            <a:r>
              <a:rPr sz="200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30)</a:t>
            </a:r>
          </a:p>
          <a:p>
            <a:pPr marL="12700">
              <a:spcBef>
                <a:spcPts val="220"/>
              </a:spcBef>
              <a:tabLst>
                <a:tab pos="354956" algn="l"/>
              </a:tabLst>
            </a:pPr>
            <a:r>
              <a:rPr sz="1400" spc="-54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$at: 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assembler </a:t>
            </a:r>
            <a:r>
              <a:rPr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temporary (reg</a:t>
            </a:r>
            <a:r>
              <a:rPr sz="200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6117172-6FA0-711F-0A35-D57439D8F7ED}"/>
              </a:ext>
            </a:extLst>
          </p:cNvPr>
          <p:cNvSpPr/>
          <p:nvPr/>
        </p:nvSpPr>
        <p:spPr>
          <a:xfrm>
            <a:off x="457200" y="1439082"/>
            <a:ext cx="11430000" cy="480931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1945" y="742393"/>
            <a:ext cx="3970020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931721" algn="l"/>
              </a:tabLst>
            </a:pPr>
            <a:r>
              <a:rPr dirty="0"/>
              <a:t>Pr</a:t>
            </a:r>
            <a:r>
              <a:rPr spc="-5" dirty="0"/>
              <a:t>o</a:t>
            </a:r>
            <a:r>
              <a:rPr dirty="0"/>
              <a:t>ce</a:t>
            </a:r>
            <a:r>
              <a:rPr spc="-5" dirty="0"/>
              <a:t>du</a:t>
            </a:r>
            <a:r>
              <a:rPr dirty="0"/>
              <a:t>re</a:t>
            </a:r>
            <a:r>
              <a:rPr lang="en-US" dirty="0"/>
              <a:t> </a:t>
            </a:r>
            <a:r>
              <a:rPr dirty="0"/>
              <a:t>Ca</a:t>
            </a:r>
            <a:r>
              <a:rPr spc="-5" dirty="0"/>
              <a:t>l</a:t>
            </a:r>
            <a:r>
              <a:rPr dirty="0"/>
              <a:t>l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43000" y="1632329"/>
            <a:ext cx="9471346" cy="4483278"/>
          </a:xfrm>
          <a:prstGeom prst="rect">
            <a:avLst/>
          </a:prstGeom>
        </p:spPr>
        <p:txBody>
          <a:bodyPr vert="horz" wrap="square" lIns="0" tIns="104139" rIns="0" bIns="0" rtlCol="0">
            <a:spAutoFit/>
          </a:bodyPr>
          <a:lstStyle/>
          <a:p>
            <a:pPr marL="298450" indent="-285750">
              <a:spcBef>
                <a:spcPts val="819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pc="-7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Caller</a:t>
            </a:r>
          </a:p>
          <a:p>
            <a:pPr marL="847704" marR="1032485" indent="-378451">
              <a:lnSpc>
                <a:spcPts val="3329"/>
              </a:lnSpc>
              <a:spcBef>
                <a:spcPts val="771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400" spc="-58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calling program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puts the </a:t>
            </a:r>
            <a:r>
              <a:rPr sz="24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parameter 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values in $a0 - $a3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sz="24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sz="2400" spc="-3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registers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5638" indent="-285750">
              <a:lnSpc>
                <a:spcPts val="3345"/>
              </a:lnSpc>
              <a:spcBef>
                <a:spcPts val="605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400" spc="-58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Transfers control to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jump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procedure x</a:t>
            </a:r>
            <a:r>
              <a:rPr sz="2400" spc="-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</a:t>
            </a:r>
          </a:p>
          <a:p>
            <a:pPr marL="1190604" indent="-342900">
              <a:lnSpc>
                <a:spcPts val="3345"/>
              </a:lnSpc>
              <a:buFont typeface="Arial" panose="020B0604020202020204" pitchFamily="34" charset="0"/>
              <a:buChar char="•"/>
            </a:pP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jal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</a:p>
          <a:p>
            <a:pPr marL="298450" indent="-285750">
              <a:spcBef>
                <a:spcPts val="805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b="1" spc="-7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Callee</a:t>
            </a:r>
          </a:p>
          <a:p>
            <a:pPr marL="847704" marR="1783670" indent="-378451">
              <a:lnSpc>
                <a:spcPts val="3329"/>
              </a:lnSpc>
              <a:spcBef>
                <a:spcPts val="800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400" spc="-58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procedure x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then performs the  calculations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5638" indent="-285750">
              <a:spcBef>
                <a:spcPts val="605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400" spc="-58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Places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sz="24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results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$v0 and $v1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sz="24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sz="2400" spc="-2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registers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5638" indent="-285750">
              <a:spcBef>
                <a:spcPts val="640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400" spc="-58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Returns control to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caller using </a:t>
            </a:r>
            <a:r>
              <a:rPr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jr</a:t>
            </a:r>
            <a:r>
              <a:rPr sz="2000" spc="-1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$ra</a:t>
            </a:r>
            <a:endParaRPr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25079155-A306-6DEA-EBB3-FD0A91744018}"/>
              </a:ext>
            </a:extLst>
          </p:cNvPr>
          <p:cNvSpPr/>
          <p:nvPr/>
        </p:nvSpPr>
        <p:spPr>
          <a:xfrm>
            <a:off x="457200" y="1439082"/>
            <a:ext cx="11430000" cy="480931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55F3AC85-1792-2F26-1364-FD865DA08267}"/>
                  </a:ext>
                </a:extLst>
              </p14:cNvPr>
              <p14:cNvContentPartPr/>
              <p14:nvPr/>
            </p14:nvContentPartPr>
            <p14:xfrm>
              <a:off x="3486240" y="2463840"/>
              <a:ext cx="360" cy="360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55F3AC85-1792-2F26-1364-FD865DA08267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476880" y="2454480"/>
                <a:ext cx="19080" cy="1908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675726"/>
            <a:ext cx="4001135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776785" algn="l"/>
              </a:tabLst>
            </a:pPr>
            <a:r>
              <a:rPr dirty="0"/>
              <a:t>C</a:t>
            </a:r>
            <a:r>
              <a:rPr spc="-5" dirty="0"/>
              <a:t>h</a:t>
            </a:r>
            <a:r>
              <a:rPr dirty="0"/>
              <a:t>aracter</a:t>
            </a:r>
            <a:r>
              <a:rPr lang="en-US" dirty="0"/>
              <a:t> </a:t>
            </a:r>
            <a:r>
              <a:rPr dirty="0"/>
              <a:t>Data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idx="1"/>
          </p:nvPr>
        </p:nvSpPr>
        <p:spPr>
          <a:xfrm>
            <a:off x="990600" y="1563758"/>
            <a:ext cx="7675351" cy="4559966"/>
          </a:xfrm>
          <a:prstGeom prst="rect">
            <a:avLst/>
          </a:prstGeom>
        </p:spPr>
        <p:txBody>
          <a:bodyPr vert="horz" wrap="square" lIns="0" tIns="88900" rIns="0" bIns="0" rtlCol="0">
            <a:spAutoFit/>
          </a:bodyPr>
          <a:lstStyle/>
          <a:p>
            <a:pPr marL="330192">
              <a:lnSpc>
                <a:spcPct val="100000"/>
              </a:lnSpc>
              <a:spcBef>
                <a:spcPts val="700"/>
              </a:spcBef>
              <a:tabLst>
                <a:tab pos="672449" algn="l"/>
              </a:tabLst>
            </a:pPr>
            <a:r>
              <a:rPr sz="1600" spc="-605" dirty="0">
                <a:solidFill>
                  <a:srgbClr val="0039A6"/>
                </a:solidFill>
                <a:latin typeface="Times New Roman"/>
                <a:cs typeface="Times New Roman"/>
              </a:rPr>
              <a:t>	</a:t>
            </a:r>
            <a:r>
              <a:rPr sz="2400" spc="-5" dirty="0"/>
              <a:t>Byte-encoded character</a:t>
            </a:r>
            <a:r>
              <a:rPr sz="2400" dirty="0"/>
              <a:t> </a:t>
            </a:r>
            <a:r>
              <a:rPr sz="2400" spc="-5" dirty="0"/>
              <a:t>sets</a:t>
            </a:r>
            <a:endParaRPr sz="1600" dirty="0">
              <a:latin typeface="Times New Roman"/>
              <a:cs typeface="Times New Roman"/>
            </a:endParaRPr>
          </a:p>
          <a:p>
            <a:pPr marL="787380">
              <a:lnSpc>
                <a:spcPct val="100000"/>
              </a:lnSpc>
              <a:spcBef>
                <a:spcPts val="515"/>
              </a:spcBef>
              <a:tabLst>
                <a:tab pos="1072488" algn="l"/>
              </a:tabLst>
            </a:pPr>
            <a:r>
              <a:rPr sz="1200" spc="-480" dirty="0">
                <a:solidFill>
                  <a:srgbClr val="91AFBF"/>
                </a:solidFill>
                <a:latin typeface="Times New Roman"/>
                <a:cs typeface="Times New Roman"/>
              </a:rPr>
              <a:t>	</a:t>
            </a:r>
            <a:r>
              <a:rPr sz="2400" spc="-5" dirty="0"/>
              <a:t>ASCII: </a:t>
            </a:r>
            <a:r>
              <a:rPr sz="2400" dirty="0"/>
              <a:t>128</a:t>
            </a:r>
            <a:r>
              <a:rPr sz="2400" spc="-5" dirty="0"/>
              <a:t> characters</a:t>
            </a:r>
            <a:endParaRPr sz="2400" dirty="0">
              <a:latin typeface="Times New Roman"/>
              <a:cs typeface="Times New Roman"/>
            </a:endParaRPr>
          </a:p>
          <a:p>
            <a:pPr marL="1243934">
              <a:lnSpc>
                <a:spcPct val="100000"/>
              </a:lnSpc>
              <a:spcBef>
                <a:spcPts val="525"/>
              </a:spcBef>
              <a:tabLst>
                <a:tab pos="1472529" algn="l"/>
              </a:tabLst>
            </a:pPr>
            <a:r>
              <a:rPr sz="900" spc="-375" dirty="0">
                <a:solidFill>
                  <a:srgbClr val="ECEAAC"/>
                </a:solidFill>
                <a:latin typeface="Times New Roman"/>
                <a:cs typeface="Times New Roman"/>
              </a:rPr>
              <a:t>	</a:t>
            </a:r>
            <a:r>
              <a:rPr sz="1800" dirty="0"/>
              <a:t>American </a:t>
            </a:r>
            <a:r>
              <a:rPr sz="1800" spc="-5" dirty="0"/>
              <a:t>Standard </a:t>
            </a:r>
            <a:r>
              <a:rPr sz="1800" dirty="0"/>
              <a:t>Code </a:t>
            </a:r>
            <a:r>
              <a:rPr sz="1800" spc="-5" dirty="0"/>
              <a:t>for Information</a:t>
            </a:r>
            <a:r>
              <a:rPr sz="1800" spc="11" dirty="0"/>
              <a:t> </a:t>
            </a:r>
            <a:r>
              <a:rPr sz="1800" spc="-5" dirty="0"/>
              <a:t>Interchange</a:t>
            </a:r>
            <a:endParaRPr sz="1800" dirty="0">
              <a:latin typeface="Times New Roman"/>
              <a:cs typeface="Times New Roman"/>
            </a:endParaRPr>
          </a:p>
          <a:p>
            <a:pPr marL="1243934">
              <a:lnSpc>
                <a:spcPct val="100000"/>
              </a:lnSpc>
              <a:spcBef>
                <a:spcPts val="400"/>
              </a:spcBef>
              <a:tabLst>
                <a:tab pos="1472529" algn="l"/>
              </a:tabLst>
            </a:pPr>
            <a:r>
              <a:rPr sz="900" spc="-375" dirty="0">
                <a:solidFill>
                  <a:srgbClr val="ECEAAC"/>
                </a:solidFill>
                <a:latin typeface="Times New Roman"/>
                <a:cs typeface="Times New Roman"/>
              </a:rPr>
              <a:t>	</a:t>
            </a:r>
            <a:r>
              <a:rPr sz="1800" dirty="0"/>
              <a:t>95 graphic, 33</a:t>
            </a:r>
            <a:r>
              <a:rPr sz="1800" spc="-11" dirty="0"/>
              <a:t> </a:t>
            </a:r>
            <a:r>
              <a:rPr sz="1800" spc="-5" dirty="0"/>
              <a:t>control</a:t>
            </a:r>
            <a:endParaRPr sz="1800" dirty="0">
              <a:latin typeface="Times New Roman"/>
              <a:cs typeface="Times New Roman"/>
            </a:endParaRPr>
          </a:p>
          <a:p>
            <a:pPr marL="787380">
              <a:lnSpc>
                <a:spcPct val="100000"/>
              </a:lnSpc>
              <a:spcBef>
                <a:spcPts val="595"/>
              </a:spcBef>
              <a:tabLst>
                <a:tab pos="1072488" algn="l"/>
              </a:tabLst>
            </a:pPr>
            <a:r>
              <a:rPr sz="1200" spc="-480" dirty="0">
                <a:solidFill>
                  <a:srgbClr val="91AFBF"/>
                </a:solidFill>
                <a:latin typeface="Times New Roman"/>
                <a:cs typeface="Times New Roman"/>
              </a:rPr>
              <a:t>	</a:t>
            </a:r>
            <a:r>
              <a:rPr sz="2400" spc="-5" dirty="0"/>
              <a:t>Latin-1: </a:t>
            </a:r>
            <a:r>
              <a:rPr sz="2400" dirty="0"/>
              <a:t>256</a:t>
            </a:r>
            <a:r>
              <a:rPr sz="2400" spc="-5" dirty="0"/>
              <a:t> characters</a:t>
            </a:r>
            <a:endParaRPr sz="2400" dirty="0">
              <a:latin typeface="Times New Roman"/>
              <a:cs typeface="Times New Roman"/>
            </a:endParaRPr>
          </a:p>
          <a:p>
            <a:pPr marL="1243934">
              <a:lnSpc>
                <a:spcPct val="100000"/>
              </a:lnSpc>
              <a:spcBef>
                <a:spcPts val="525"/>
              </a:spcBef>
              <a:tabLst>
                <a:tab pos="1472529" algn="l"/>
              </a:tabLst>
            </a:pPr>
            <a:r>
              <a:rPr sz="900" spc="-375" dirty="0">
                <a:solidFill>
                  <a:srgbClr val="ECEAAC"/>
                </a:solidFill>
                <a:latin typeface="Times New Roman"/>
                <a:cs typeface="Times New Roman"/>
              </a:rPr>
              <a:t>	</a:t>
            </a:r>
            <a:r>
              <a:rPr sz="1800" spc="-5" dirty="0"/>
              <a:t>ASCII, </a:t>
            </a:r>
            <a:r>
              <a:rPr sz="1800" dirty="0"/>
              <a:t>+96 more graphic</a:t>
            </a:r>
            <a:r>
              <a:rPr sz="1800" spc="-11" dirty="0"/>
              <a:t> </a:t>
            </a:r>
            <a:r>
              <a:rPr sz="1800" spc="-5" dirty="0"/>
              <a:t>characters</a:t>
            </a:r>
            <a:endParaRPr sz="1800" dirty="0">
              <a:latin typeface="Times New Roman"/>
              <a:cs typeface="Times New Roman"/>
            </a:endParaRPr>
          </a:p>
          <a:p>
            <a:pPr marL="330192">
              <a:lnSpc>
                <a:spcPct val="100000"/>
              </a:lnSpc>
              <a:spcBef>
                <a:spcPts val="691"/>
              </a:spcBef>
              <a:tabLst>
                <a:tab pos="672449" algn="l"/>
              </a:tabLst>
            </a:pPr>
            <a:r>
              <a:rPr sz="1600" spc="-605" dirty="0">
                <a:solidFill>
                  <a:srgbClr val="0039A6"/>
                </a:solidFill>
                <a:latin typeface="Times New Roman"/>
                <a:cs typeface="Times New Roman"/>
              </a:rPr>
              <a:t>	</a:t>
            </a:r>
            <a:r>
              <a:rPr sz="2400" dirty="0"/>
              <a:t>Unicode: </a:t>
            </a:r>
            <a:r>
              <a:rPr sz="2400" spc="-5" dirty="0"/>
              <a:t>16/32-bit character</a:t>
            </a:r>
            <a:r>
              <a:rPr sz="2400" spc="-15" dirty="0"/>
              <a:t> </a:t>
            </a:r>
            <a:r>
              <a:rPr sz="2400" dirty="0"/>
              <a:t>set</a:t>
            </a:r>
            <a:endParaRPr sz="1600" dirty="0">
              <a:latin typeface="Times New Roman"/>
              <a:cs typeface="Times New Roman"/>
            </a:endParaRPr>
          </a:p>
          <a:p>
            <a:pPr marL="1151226" marR="224149" indent="-364482">
              <a:lnSpc>
                <a:spcPct val="101499"/>
              </a:lnSpc>
              <a:spcBef>
                <a:spcPts val="505"/>
              </a:spcBef>
              <a:tabLst>
                <a:tab pos="1072488" algn="l"/>
              </a:tabLst>
            </a:pPr>
            <a:r>
              <a:rPr sz="1200" spc="-480" dirty="0">
                <a:solidFill>
                  <a:srgbClr val="91AFBF"/>
                </a:solidFill>
                <a:latin typeface="Times New Roman"/>
                <a:cs typeface="Times New Roman"/>
              </a:rPr>
              <a:t>	</a:t>
            </a:r>
            <a:r>
              <a:rPr sz="2400" dirty="0"/>
              <a:t>Universal encoding of </a:t>
            </a:r>
            <a:r>
              <a:rPr sz="2400" spc="-5" dirty="0"/>
              <a:t>the alphabets </a:t>
            </a:r>
            <a:r>
              <a:rPr sz="2400" dirty="0"/>
              <a:t>of most</a:t>
            </a:r>
            <a:r>
              <a:rPr sz="2400" spc="-60" dirty="0"/>
              <a:t> </a:t>
            </a:r>
            <a:r>
              <a:rPr sz="2400" dirty="0"/>
              <a:t>human  </a:t>
            </a:r>
            <a:r>
              <a:rPr sz="2400" spc="-5" dirty="0"/>
              <a:t>language</a:t>
            </a:r>
            <a:endParaRPr sz="2400" dirty="0">
              <a:latin typeface="Times New Roman"/>
              <a:cs typeface="Times New Roman"/>
            </a:endParaRPr>
          </a:p>
          <a:p>
            <a:pPr marL="787380">
              <a:lnSpc>
                <a:spcPct val="100000"/>
              </a:lnSpc>
              <a:spcBef>
                <a:spcPts val="495"/>
              </a:spcBef>
              <a:tabLst>
                <a:tab pos="1072488" algn="l"/>
              </a:tabLst>
            </a:pPr>
            <a:r>
              <a:rPr sz="1200" spc="-480" dirty="0">
                <a:solidFill>
                  <a:srgbClr val="91AFBF"/>
                </a:solidFill>
                <a:latin typeface="Times New Roman"/>
                <a:cs typeface="Times New Roman"/>
              </a:rPr>
              <a:t>	</a:t>
            </a:r>
            <a:r>
              <a:rPr sz="2400" dirty="0"/>
              <a:t>Used in Java (16 bit by </a:t>
            </a:r>
            <a:r>
              <a:rPr sz="2400" spc="-5" dirty="0"/>
              <a:t>default), </a:t>
            </a:r>
            <a:r>
              <a:rPr sz="2400" dirty="0"/>
              <a:t>C++ wide</a:t>
            </a:r>
            <a:r>
              <a:rPr sz="2400" spc="-31" dirty="0"/>
              <a:t> </a:t>
            </a:r>
            <a:r>
              <a:rPr sz="2400" spc="-5" dirty="0"/>
              <a:t>characters</a:t>
            </a:r>
            <a:endParaRPr sz="2400" dirty="0">
              <a:latin typeface="Times New Roman"/>
              <a:cs typeface="Times New Roman"/>
            </a:endParaRPr>
          </a:p>
          <a:p>
            <a:pPr marL="787380">
              <a:lnSpc>
                <a:spcPct val="100000"/>
              </a:lnSpc>
              <a:spcBef>
                <a:spcPts val="620"/>
              </a:spcBef>
              <a:tabLst>
                <a:tab pos="1072488" algn="l"/>
              </a:tabLst>
            </a:pPr>
            <a:r>
              <a:rPr sz="1200" spc="-480" dirty="0">
                <a:solidFill>
                  <a:srgbClr val="91AFBF"/>
                </a:solidFill>
                <a:latin typeface="Times New Roman"/>
                <a:cs typeface="Times New Roman"/>
              </a:rPr>
              <a:t>	</a:t>
            </a:r>
            <a:r>
              <a:rPr sz="2400" dirty="0">
                <a:solidFill>
                  <a:srgbClr val="FF0000"/>
                </a:solidFill>
              </a:rPr>
              <a:t>Most of </a:t>
            </a:r>
            <a:r>
              <a:rPr sz="2400" spc="-5" dirty="0">
                <a:solidFill>
                  <a:srgbClr val="FF0000"/>
                </a:solidFill>
              </a:rPr>
              <a:t>the </a:t>
            </a:r>
            <a:r>
              <a:rPr sz="2400" dirty="0">
                <a:solidFill>
                  <a:srgbClr val="FF0000"/>
                </a:solidFill>
              </a:rPr>
              <a:t>world’s </a:t>
            </a:r>
            <a:r>
              <a:rPr sz="2400" spc="-5" dirty="0">
                <a:solidFill>
                  <a:srgbClr val="FF0000"/>
                </a:solidFill>
              </a:rPr>
              <a:t>alphabets, </a:t>
            </a:r>
            <a:r>
              <a:rPr sz="2400" dirty="0">
                <a:solidFill>
                  <a:srgbClr val="FF0000"/>
                </a:solidFill>
              </a:rPr>
              <a:t>plus</a:t>
            </a:r>
            <a:r>
              <a:rPr sz="2400" spc="-31" dirty="0">
                <a:solidFill>
                  <a:srgbClr val="FF0000"/>
                </a:solidFill>
              </a:rPr>
              <a:t> </a:t>
            </a:r>
            <a:r>
              <a:rPr sz="2400" dirty="0">
                <a:solidFill>
                  <a:srgbClr val="FF0000"/>
                </a:solidFill>
              </a:rPr>
              <a:t>symbols</a:t>
            </a:r>
            <a:endParaRPr sz="2400" dirty="0">
              <a:latin typeface="Times New Roman"/>
              <a:cs typeface="Times New Roman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8AA0276-9458-3144-F0BD-BDD07C7DBA89}"/>
              </a:ext>
            </a:extLst>
          </p:cNvPr>
          <p:cNvSpPr/>
          <p:nvPr/>
        </p:nvSpPr>
        <p:spPr>
          <a:xfrm>
            <a:off x="457200" y="1439082"/>
            <a:ext cx="11430000" cy="480931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76200" y="5888401"/>
            <a:ext cx="47688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chemeClr val="tx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6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AD28D4-F398-FFFB-9AC3-BAE86E64BEC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753600" y="6063903"/>
            <a:ext cx="2229161" cy="419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Depth">
  <a:themeElements>
    <a:clrScheme name="Depth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Depth">
      <a:maj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Depth</Template>
  <TotalTime>2018</TotalTime>
  <Words>2249</Words>
  <Application>Microsoft Office PowerPoint</Application>
  <PresentationFormat>Widescreen</PresentationFormat>
  <Paragraphs>371</Paragraphs>
  <Slides>45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51" baseType="lpstr">
      <vt:lpstr>Arial</vt:lpstr>
      <vt:lpstr>Calibri</vt:lpstr>
      <vt:lpstr>Corbel</vt:lpstr>
      <vt:lpstr>DejaVu Sans Mono</vt:lpstr>
      <vt:lpstr>Times New Roman</vt:lpstr>
      <vt:lpstr>Depth</vt:lpstr>
      <vt:lpstr>PowerPoint Presentation</vt:lpstr>
      <vt:lpstr>Instruction Set</vt:lpstr>
      <vt:lpstr>PowerPoint Presentation</vt:lpstr>
      <vt:lpstr>The MIPS Instruction Set</vt:lpstr>
      <vt:lpstr>Arithmetic Operations</vt:lpstr>
      <vt:lpstr>Arithmetic Example</vt:lpstr>
      <vt:lpstr>Register Operands</vt:lpstr>
      <vt:lpstr>Register Operands</vt:lpstr>
      <vt:lpstr>Register Operand Example</vt:lpstr>
      <vt:lpstr>Memory Operands</vt:lpstr>
      <vt:lpstr>Addressing Alignment Constraints</vt:lpstr>
      <vt:lpstr>Memory Operand Example 1</vt:lpstr>
      <vt:lpstr>Memory Operand Example 2</vt:lpstr>
      <vt:lpstr>Registers vs  Memory</vt:lpstr>
      <vt:lpstr>Immediate Operands</vt:lpstr>
      <vt:lpstr>The Constant Zero</vt:lpstr>
      <vt:lpstr>Unsigned Binary Integers</vt:lpstr>
      <vt:lpstr>2s-Complement Signed Integers</vt:lpstr>
      <vt:lpstr>2s-Complement Signed Integers</vt:lpstr>
      <vt:lpstr>Signed Negation</vt:lpstr>
      <vt:lpstr>Sign Extension</vt:lpstr>
      <vt:lpstr>Representing Instructions</vt:lpstr>
      <vt:lpstr>MIPS Instruction Set</vt:lpstr>
      <vt:lpstr>MIPS R-format Instructions</vt:lpstr>
      <vt:lpstr>R-format Example</vt:lpstr>
      <vt:lpstr>Hexadecimal</vt:lpstr>
      <vt:lpstr>MIPS I-format Instructions</vt:lpstr>
      <vt:lpstr>Stored Program Computers</vt:lpstr>
      <vt:lpstr>Von Neumann architecture</vt:lpstr>
      <vt:lpstr>Logical Operations</vt:lpstr>
      <vt:lpstr>AND Operations</vt:lpstr>
      <vt:lpstr>OR Operations</vt:lpstr>
      <vt:lpstr>NOT Operations</vt:lpstr>
      <vt:lpstr>Conditional Operations</vt:lpstr>
      <vt:lpstr>Conditional Operations</vt:lpstr>
      <vt:lpstr>Conditional Operations</vt:lpstr>
      <vt:lpstr>Conditional Operations</vt:lpstr>
      <vt:lpstr>Compiling If Statements</vt:lpstr>
      <vt:lpstr>Compiling Loop Statements</vt:lpstr>
      <vt:lpstr>Procedure</vt:lpstr>
      <vt:lpstr>Procedure Calling</vt:lpstr>
      <vt:lpstr>Register Usage</vt:lpstr>
      <vt:lpstr>Procedure Call</vt:lpstr>
      <vt:lpstr>Character Data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2</dc:title>
  <cp:lastModifiedBy>Dr. Gamal Selim</cp:lastModifiedBy>
  <cp:revision>48</cp:revision>
  <dcterms:created xsi:type="dcterms:W3CDTF">2023-10-09T11:25:37Z</dcterms:created>
  <dcterms:modified xsi:type="dcterms:W3CDTF">2023-10-12T22:40:12Z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LastSaved">
    <vt:filetime>2023-10-09T00:00:00Z</vt:filetime>
  </property>
</Properties>
</file>