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2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3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9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20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0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31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32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860" r:id="rId5"/>
    <p:sldId id="566" r:id="rId6"/>
    <p:sldId id="510" r:id="rId7"/>
    <p:sldId id="861" r:id="rId8"/>
    <p:sldId id="862" r:id="rId9"/>
    <p:sldId id="863" r:id="rId10"/>
    <p:sldId id="864" r:id="rId11"/>
    <p:sldId id="865" r:id="rId12"/>
    <p:sldId id="866" r:id="rId13"/>
    <p:sldId id="845" r:id="rId14"/>
    <p:sldId id="867" r:id="rId15"/>
    <p:sldId id="868" r:id="rId16"/>
    <p:sldId id="844" r:id="rId17"/>
    <p:sldId id="869" r:id="rId18"/>
    <p:sldId id="795" r:id="rId19"/>
    <p:sldId id="870" r:id="rId20"/>
    <p:sldId id="871" r:id="rId21"/>
    <p:sldId id="872" r:id="rId22"/>
    <p:sldId id="873" r:id="rId23"/>
    <p:sldId id="874" r:id="rId24"/>
    <p:sldId id="796" r:id="rId25"/>
    <p:sldId id="846" r:id="rId26"/>
    <p:sldId id="875" r:id="rId27"/>
    <p:sldId id="876" r:id="rId28"/>
    <p:sldId id="877" r:id="rId29"/>
    <p:sldId id="847" r:id="rId30"/>
    <p:sldId id="878" r:id="rId31"/>
    <p:sldId id="879" r:id="rId32"/>
    <p:sldId id="880" r:id="rId33"/>
    <p:sldId id="881" r:id="rId34"/>
    <p:sldId id="882" r:id="rId35"/>
    <p:sldId id="883" r:id="rId36"/>
    <p:sldId id="884" r:id="rId37"/>
    <p:sldId id="885" r:id="rId38"/>
    <p:sldId id="799" r:id="rId39"/>
    <p:sldId id="836" r:id="rId40"/>
    <p:sldId id="886" r:id="rId41"/>
    <p:sldId id="887" r:id="rId42"/>
    <p:sldId id="802" r:id="rId43"/>
    <p:sldId id="888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860"/>
            <p14:sldId id="566"/>
            <p14:sldId id="510"/>
            <p14:sldId id="861"/>
            <p14:sldId id="862"/>
            <p14:sldId id="863"/>
            <p14:sldId id="864"/>
            <p14:sldId id="865"/>
            <p14:sldId id="866"/>
            <p14:sldId id="845"/>
            <p14:sldId id="867"/>
            <p14:sldId id="868"/>
            <p14:sldId id="844"/>
            <p14:sldId id="869"/>
            <p14:sldId id="795"/>
            <p14:sldId id="870"/>
            <p14:sldId id="871"/>
            <p14:sldId id="872"/>
            <p14:sldId id="873"/>
            <p14:sldId id="874"/>
            <p14:sldId id="796"/>
            <p14:sldId id="846"/>
            <p14:sldId id="875"/>
            <p14:sldId id="876"/>
            <p14:sldId id="877"/>
            <p14:sldId id="84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799"/>
            <p14:sldId id="836"/>
            <p14:sldId id="886"/>
            <p14:sldId id="887"/>
            <p14:sldId id="802"/>
            <p14:sldId id="88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–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2838BEF-8BB2-4498-84A7-C5851F593DF1}" styleName="Medium Style 4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660B408-B3CF-4A94-85FC-2B1E0A45F4A2}" styleName="Dark Style 2 –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624"/>
    <p:restoredTop sz="70237"/>
  </p:normalViewPr>
  <p:slideViewPr>
    <p:cSldViewPr snapToGrid="0">
      <p:cViewPr varScale="1">
        <p:scale>
          <a:sx n="103" d="100"/>
          <a:sy n="103" d="100"/>
        </p:scale>
        <p:origin x="3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enn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١- </a:t>
          </a:r>
          <a:r>
            <a:rPr lang="en-GB" sz="2000" dirty="0"/>
            <a:t>🟢 </a:t>
          </a:r>
          <a:r>
            <a:rPr lang="ar-SA" sz="2000" dirty="0"/>
            <a:t> </a:t>
          </a:r>
          <a:r>
            <a:rPr lang="ar-SA" sz="2000" b="1" dirty="0"/>
            <a:t>ما قبل الأزمة</a:t>
          </a:r>
          <a:endParaRPr lang="en-GB" sz="20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0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0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en-GB" sz="2000" dirty="0"/>
            <a:t>– </a:t>
          </a:r>
          <a:r>
            <a:rPr lang="ar-SA" sz="2000" dirty="0"/>
            <a:t>الاستعداد والتخطيط</a:t>
          </a:r>
          <a:br>
            <a:rPr lang="en-GB" sz="2000" dirty="0"/>
          </a:br>
          <a:r>
            <a:rPr lang="en-GB" sz="2000" dirty="0"/>
            <a:t>– </a:t>
          </a:r>
          <a:r>
            <a:rPr lang="ar-SA" sz="2000" dirty="0"/>
            <a:t>مراقبة المؤشرات</a:t>
          </a:r>
          <a:br>
            <a:rPr lang="en-GB" sz="2000" dirty="0"/>
          </a:br>
          <a:r>
            <a:rPr lang="en-GB" sz="2000" dirty="0"/>
            <a:t>– </a:t>
          </a:r>
          <a:r>
            <a:rPr lang="ar-SA" sz="2000" dirty="0"/>
            <a:t>تجهيز الرسائل والقنوات</a:t>
          </a:r>
          <a:endParaRPr lang="en-GB" sz="20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0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٢- </a:t>
          </a:r>
          <a:r>
            <a:rPr lang="en-GB" sz="2000" dirty="0"/>
            <a:t>🟡  </a:t>
          </a:r>
          <a:r>
            <a:rPr lang="ar-SA" sz="2000" dirty="0"/>
            <a:t> </a:t>
          </a:r>
          <a:r>
            <a:rPr lang="ar-SA" sz="2000" b="1" dirty="0"/>
            <a:t>أثناء الأزمة</a:t>
          </a:r>
          <a:endParaRPr lang="en-GB" sz="20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0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000"/>
        </a:p>
      </dgm:t>
    </dgm:pt>
    <dgm:pt modelId="{8196662A-287F-234F-A077-9224702B5B77}">
      <dgm:prSet phldrT="[Text]" custT="1"/>
      <dgm:spPr/>
      <dgm:t>
        <a:bodyPr/>
        <a:lstStyle/>
        <a:p>
          <a:pPr algn="r" rtl="1">
            <a:buNone/>
          </a:pPr>
          <a:r>
            <a:rPr lang="en-GB" sz="2000" dirty="0"/>
            <a:t>– </a:t>
          </a:r>
          <a:r>
            <a:rPr lang="ar-SA" sz="2000" dirty="0"/>
            <a:t>إدارة الرسائل والتصريحات</a:t>
          </a:r>
          <a:br>
            <a:rPr lang="en-GB" sz="2000" dirty="0"/>
          </a:br>
          <a:r>
            <a:rPr lang="en-GB" sz="2000" dirty="0"/>
            <a:t>– </a:t>
          </a:r>
          <a:r>
            <a:rPr lang="ar-SA" sz="2000" dirty="0"/>
            <a:t>ضبط التفاعل الإعلامي</a:t>
          </a:r>
          <a:br>
            <a:rPr lang="en-GB" sz="2000" dirty="0"/>
          </a:br>
          <a:r>
            <a:rPr lang="en-GB" sz="2000" dirty="0"/>
            <a:t>– </a:t>
          </a:r>
          <a:r>
            <a:rPr lang="ar-SA" sz="2000" dirty="0"/>
            <a:t>الحفاظ على الثقة</a:t>
          </a:r>
          <a:endParaRPr lang="en-GB" sz="20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0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000" b="1" dirty="0"/>
            <a:t>٣- </a:t>
          </a:r>
          <a:r>
            <a:rPr lang="en-GB" sz="2000" dirty="0"/>
            <a:t>🔵</a:t>
          </a:r>
          <a:r>
            <a:rPr lang="ar-SA" sz="2000" dirty="0"/>
            <a:t> </a:t>
          </a:r>
          <a:r>
            <a:rPr lang="en-GB" sz="2000" dirty="0"/>
            <a:t> </a:t>
          </a:r>
          <a:r>
            <a:rPr lang="ar-SA" sz="2000" b="1" dirty="0"/>
            <a:t>ما بعد الأزمة</a:t>
          </a:r>
          <a:endParaRPr lang="en-GB" sz="20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0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0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en-GB" sz="2000" dirty="0"/>
            <a:t>– </a:t>
          </a:r>
          <a:r>
            <a:rPr lang="ar-SA" sz="2000" dirty="0"/>
            <a:t>تقييم الأداء</a:t>
          </a:r>
          <a:br>
            <a:rPr lang="en-GB" sz="2000" dirty="0"/>
          </a:br>
          <a:r>
            <a:rPr lang="en-GB" sz="2000" dirty="0"/>
            <a:t>– </a:t>
          </a:r>
          <a:r>
            <a:rPr lang="ar-SA" sz="2000" dirty="0"/>
            <a:t>استعادة الصورة</a:t>
          </a:r>
          <a:br>
            <a:rPr lang="en-GB" sz="2000" dirty="0"/>
          </a:br>
          <a:r>
            <a:rPr lang="en-GB" sz="2000" dirty="0"/>
            <a:t>– </a:t>
          </a:r>
          <a:r>
            <a:rPr lang="ar-SA" sz="2000" dirty="0"/>
            <a:t>تعميق العلاقة مع الجمهور</a:t>
          </a:r>
          <a:endParaRPr lang="en-GB" sz="20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000"/>
        </a:p>
      </dgm:t>
    </dgm:pt>
    <dgm:pt modelId="{74D90DA3-04BE-5D40-8F30-E472EB20EAED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6BCF4C1D-749F-2048-A463-91C4935B2F24}" type="pres">
      <dgm:prSet presAssocID="{1752099A-5FA7-5B42-9954-CCC2DC540A73}" presName="Name5" presStyleLbl="vennNode1" presStyleIdx="0" presStyleCnt="3">
        <dgm:presLayoutVars>
          <dgm:bulletEnabled val="1"/>
        </dgm:presLayoutVars>
      </dgm:prSet>
      <dgm:spPr/>
    </dgm:pt>
    <dgm:pt modelId="{011EDA2D-4B06-974F-8356-82D1C5FFF4B2}" type="pres">
      <dgm:prSet presAssocID="{D82E5EC9-D48F-7543-B907-FBA1F99EA9C6}" presName="space" presStyleCnt="0"/>
      <dgm:spPr/>
    </dgm:pt>
    <dgm:pt modelId="{4B505C07-F448-534A-B5F5-66B604FFDD9D}" type="pres">
      <dgm:prSet presAssocID="{33175CCB-1C8B-1C44-8A2A-276D69ED11D2}" presName="Name5" presStyleLbl="vennNode1" presStyleIdx="1" presStyleCnt="3">
        <dgm:presLayoutVars>
          <dgm:bulletEnabled val="1"/>
        </dgm:presLayoutVars>
      </dgm:prSet>
      <dgm:spPr/>
    </dgm:pt>
    <dgm:pt modelId="{E56B259A-8A7D-1E40-8E9B-A4E6EEF59B42}" type="pres">
      <dgm:prSet presAssocID="{46CD5F3F-16F8-1443-AC0A-CECBDA2B0AE3}" presName="space" presStyleCnt="0"/>
      <dgm:spPr/>
    </dgm:pt>
    <dgm:pt modelId="{6494E510-BF71-424F-960E-81104342AFEC}" type="pres">
      <dgm:prSet presAssocID="{00BA3E18-A5E2-9140-B854-8729D59638C7}" presName="Name5" presStyleLbl="vennNode1" presStyleIdx="2" presStyleCnt="3">
        <dgm:presLayoutVars>
          <dgm:bulletEnabled val="1"/>
        </dgm:presLayoutVars>
      </dgm:prSet>
      <dgm:spPr/>
    </dgm:pt>
  </dgm:ptLst>
  <dgm:cxnLst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33CE8B0A-DFCA-9D43-98AA-12A9E8832C9A}" type="presOf" srcId="{F0B52F86-83AF-D945-9E33-5773BE9861C5}" destId="{6BCF4C1D-749F-2048-A463-91C4935B2F24}" srcOrd="0" destOrd="1" presId="urn:microsoft.com/office/officeart/2005/8/layout/venn3"/>
    <dgm:cxn modelId="{B7B69F11-E17B-8049-9842-6C620D1F81B6}" type="presOf" srcId="{1752099A-5FA7-5B42-9954-CCC2DC540A73}" destId="{6BCF4C1D-749F-2048-A463-91C4935B2F24}" srcOrd="0" destOrd="0" presId="urn:microsoft.com/office/officeart/2005/8/layout/venn3"/>
    <dgm:cxn modelId="{A5FCB936-70CA-9A4A-A9EC-537E1EAB159B}" type="presOf" srcId="{5B0BFAD2-A999-3B41-82A1-CDF4A6E3F1DA}" destId="{74D90DA3-04BE-5D40-8F30-E472EB20EAED}" srcOrd="0" destOrd="0" presId="urn:microsoft.com/office/officeart/2005/8/layout/venn3"/>
    <dgm:cxn modelId="{9B311A3B-B916-5D40-A682-5AA88ECB5D1B}" type="presOf" srcId="{00BA3E18-A5E2-9140-B854-8729D59638C7}" destId="{6494E510-BF71-424F-960E-81104342AFEC}" srcOrd="0" destOrd="0" presId="urn:microsoft.com/office/officeart/2005/8/layout/venn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A17A68A1-9DF7-304C-BDCF-C137CA2F2F77}" type="presOf" srcId="{33175CCB-1C8B-1C44-8A2A-276D69ED11D2}" destId="{4B505C07-F448-534A-B5F5-66B604FFDD9D}" srcOrd="0" destOrd="0" presId="urn:microsoft.com/office/officeart/2005/8/layout/venn3"/>
    <dgm:cxn modelId="{DA37A6BB-0BAE-174E-8EBB-476BDAF935DF}" type="presOf" srcId="{8196662A-287F-234F-A077-9224702B5B77}" destId="{4B505C07-F448-534A-B5F5-66B604FFDD9D}" srcOrd="0" destOrd="1" presId="urn:microsoft.com/office/officeart/2005/8/layout/venn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C05ED6CF-382A-AF42-8B3B-53EA9894D854}" type="presOf" srcId="{2E7B7787-BF7C-304D-9F38-1C0AB771DD8B}" destId="{6494E510-BF71-424F-960E-81104342AFEC}" srcOrd="0" destOrd="1" presId="urn:microsoft.com/office/officeart/2005/8/layout/venn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32C8EF40-9E23-B94D-B789-786DB63341DF}" type="presParOf" srcId="{74D90DA3-04BE-5D40-8F30-E472EB20EAED}" destId="{6BCF4C1D-749F-2048-A463-91C4935B2F24}" srcOrd="0" destOrd="0" presId="urn:microsoft.com/office/officeart/2005/8/layout/venn3"/>
    <dgm:cxn modelId="{FB55D731-AA35-384E-8030-34C7FE211FF6}" type="presParOf" srcId="{74D90DA3-04BE-5D40-8F30-E472EB20EAED}" destId="{011EDA2D-4B06-974F-8356-82D1C5FFF4B2}" srcOrd="1" destOrd="0" presId="urn:microsoft.com/office/officeart/2005/8/layout/venn3"/>
    <dgm:cxn modelId="{24A404C5-FCD6-6445-A443-E14E1FB6307C}" type="presParOf" srcId="{74D90DA3-04BE-5D40-8F30-E472EB20EAED}" destId="{4B505C07-F448-534A-B5F5-66B604FFDD9D}" srcOrd="2" destOrd="0" presId="urn:microsoft.com/office/officeart/2005/8/layout/venn3"/>
    <dgm:cxn modelId="{6C576199-ACB5-734E-9B8A-C00B7B014E41}" type="presParOf" srcId="{74D90DA3-04BE-5D40-8F30-E472EB20EAED}" destId="{E56B259A-8A7D-1E40-8E9B-A4E6EEF59B42}" srcOrd="3" destOrd="0" presId="urn:microsoft.com/office/officeart/2005/8/layout/venn3"/>
    <dgm:cxn modelId="{C97854A5-3DAE-D548-94D3-F42211E71377}" type="presParOf" srcId="{74D90DA3-04BE-5D40-8F30-E472EB20EAED}" destId="{6494E510-BF71-424F-960E-81104342AFEC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>
            <a:buNone/>
          </a:pPr>
          <a:r>
            <a:rPr lang="ar-SA" sz="2400" b="1" dirty="0"/>
            <a:t>لا توجد أزمة فعلية بعد… لكن هناك إشارات مبكرة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>
            <a:buNone/>
          </a:pPr>
          <a:r>
            <a:rPr lang="ar-SA" sz="2400" b="1" dirty="0"/>
            <a:t>يتم رصد التوترات أو المشكلات المحتملة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>
            <a:buNone/>
          </a:pPr>
          <a:r>
            <a:rPr lang="ar-SA" sz="2400" b="1" dirty="0"/>
            <a:t>فرصة ذهبية للإعداد والوقاية قبل أن تنفجر الأزمة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>
            <a:buNone/>
          </a:pPr>
          <a:r>
            <a:rPr lang="ar-SA" sz="2400" b="1" dirty="0"/>
            <a:t>أي تفاعل اتصالي فيها يكون استباقيًا، هادئًا، وتحليليًا</a:t>
          </a:r>
          <a:endParaRPr lang="en-GB" sz="24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>
            <a:buNone/>
          </a:pPr>
          <a:r>
            <a:rPr lang="ar-SA" sz="2400" b="1" dirty="0"/>
            <a:t>غالبًا ما يتم تجاهل هذه المرحلة في المؤسسات غير المستعدة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endParaRPr lang="en-GB" sz="2400" b="1"/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C1CC2635-B6BC-D143-B494-2EFD69E3E71E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38E3EBFC-B8B7-7F4C-B220-AAE8A6FF19F5}" type="pres">
      <dgm:prSet presAssocID="{FC59F2C5-80E2-AD4A-AD85-54DDF7E1F903}" presName="FiveNodes_2" presStyleLbl="node1" presStyleIdx="1" presStyleCnt="5">
        <dgm:presLayoutVars>
          <dgm:bulletEnabled val="1"/>
        </dgm:presLayoutVars>
      </dgm:prSet>
      <dgm:spPr/>
    </dgm:pt>
    <dgm:pt modelId="{1F38A071-96F3-1B4D-AA61-90784F2A94D6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49AD5029-7F10-A246-BDC3-EF8B86B47EF8}" type="pres">
      <dgm:prSet presAssocID="{FC59F2C5-80E2-AD4A-AD85-54DDF7E1F903}" presName="FiveNodes_4" presStyleLbl="node1" presStyleIdx="3" presStyleCnt="5">
        <dgm:presLayoutVars>
          <dgm:bulletEnabled val="1"/>
        </dgm:presLayoutVars>
      </dgm:prSet>
      <dgm:spPr/>
    </dgm:pt>
    <dgm:pt modelId="{BCC02349-777F-6743-9E7D-392E45AAB526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8B098F94-F266-9044-A90E-BEBF4D64C7CF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AFFD239D-391A-7549-88FD-3CADB58D91BF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9D77E1DA-59E8-DD49-970D-8BD732059CA3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5DB8A139-FFE5-EF43-8BC7-14C7B7DA9DEC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6F0AC899-A853-2A41-95DB-0631AE71D54F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2BDDC29F-15F0-9643-B2F7-FCA3E61B29C4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5EB70429-707E-1246-9BBB-599FFF04F07C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1C7DAD52-5044-8540-A334-50CEB50989E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5437D914-E767-3E40-B505-917014CCB50C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F0EB31E-F8E9-9341-89CC-5E215F42B2B5}" type="presOf" srcId="{47CFD6F0-AEAA-B940-819E-5A0859090BCF}" destId="{1C7DAD52-5044-8540-A334-50CEB50989E1}" srcOrd="1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1C00433-53C3-C443-AC43-737AE24D685B}" type="presOf" srcId="{976B52BE-E96B-5346-8477-5F12C31331FF}" destId="{9D77E1DA-59E8-DD49-970D-8BD732059CA3}" srcOrd="0" destOrd="0" presId="urn:microsoft.com/office/officeart/2005/8/layout/vProcess5"/>
    <dgm:cxn modelId="{C7762338-D5D7-EF4D-98C7-0C964D337E8B}" type="presOf" srcId="{9BF74076-8E0B-C04A-807E-DEEC74D4C8C6}" destId="{AFFD239D-391A-7549-88FD-3CADB58D91BF}" srcOrd="0" destOrd="0" presId="urn:microsoft.com/office/officeart/2005/8/layout/vProcess5"/>
    <dgm:cxn modelId="{90EFB73F-640F-DE4A-B196-D390624CB211}" type="presOf" srcId="{64964D88-FD86-174D-914C-CE8F8A1F66C9}" destId="{38E3EBFC-B8B7-7F4C-B220-AAE8A6FF19F5}" srcOrd="0" destOrd="0" presId="urn:microsoft.com/office/officeart/2005/8/layout/vProcess5"/>
    <dgm:cxn modelId="{DA9D5B52-2404-F243-A330-EF7124955785}" type="presOf" srcId="{36AC7B47-431C-4443-B05F-58F4320D7AD9}" destId="{5437D914-E767-3E40-B505-917014CCB50C}" srcOrd="1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46E1F574-0C3C-F247-887F-915F7CC27A88}" type="presOf" srcId="{36AC7B47-431C-4443-B05F-58F4320D7AD9}" destId="{BCC02349-777F-6743-9E7D-392E45AAB526}" srcOrd="0" destOrd="0" presId="urn:microsoft.com/office/officeart/2005/8/layout/vProcess5"/>
    <dgm:cxn modelId="{FC31218C-0580-3C4D-9DF2-C91D3985A01A}" type="presOf" srcId="{F7EA539D-FC05-1540-AD9A-EE773CE2F5DE}" destId="{5EB70429-707E-1246-9BBB-599FFF04F07C}" srcOrd="1" destOrd="0" presId="urn:microsoft.com/office/officeart/2005/8/layout/vProcess5"/>
    <dgm:cxn modelId="{9483DB9F-CDC9-544E-A942-DD6102BCF7FA}" type="presOf" srcId="{F7EA539D-FC05-1540-AD9A-EE773CE2F5DE}" destId="{1F38A071-96F3-1B4D-AA61-90784F2A94D6}" srcOrd="0" destOrd="0" presId="urn:microsoft.com/office/officeart/2005/8/layout/vProcess5"/>
    <dgm:cxn modelId="{D226F79F-4B4C-8C49-84C8-157B676BB88C}" type="presOf" srcId="{47CFD6F0-AEAA-B940-819E-5A0859090BCF}" destId="{49AD5029-7F10-A246-BDC3-EF8B86B47EF8}" srcOrd="0" destOrd="0" presId="urn:microsoft.com/office/officeart/2005/8/layout/vProcess5"/>
    <dgm:cxn modelId="{BD77B9A9-6C2D-E245-BE46-7C002AB67D11}" type="presOf" srcId="{DDC85EB8-52A8-0D44-9177-0D5A08776754}" destId="{5DB8A139-FFE5-EF43-8BC7-14C7B7DA9DEC}" srcOrd="0" destOrd="0" presId="urn:microsoft.com/office/officeart/2005/8/layout/vProcess5"/>
    <dgm:cxn modelId="{E8B0A4AE-FD7A-C34C-A53D-BC17F160558F}" type="presOf" srcId="{64964D88-FD86-174D-914C-CE8F8A1F66C9}" destId="{2BDDC29F-15F0-9643-B2F7-FCA3E61B29C4}" srcOrd="1" destOrd="0" presId="urn:microsoft.com/office/officeart/2005/8/layout/vProcess5"/>
    <dgm:cxn modelId="{2A0480D1-3FB7-FA47-884B-B32235E2BBC6}" type="presOf" srcId="{CE204DBC-4615-A74D-91B7-BCE007B1DB25}" destId="{6F0AC899-A853-2A41-95DB-0631AE71D54F}" srcOrd="1" destOrd="0" presId="urn:microsoft.com/office/officeart/2005/8/layout/vProcess5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C3CBCBF5-1FCF-6549-B555-99F8CBCDED51}" type="presOf" srcId="{129EF210-9901-FB4E-91C7-7108A5A2834A}" destId="{8B098F94-F266-9044-A90E-BEBF4D64C7CF}" srcOrd="0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D0BEB5FE-F001-E640-88D9-0680BF12FED7}" type="presOf" srcId="{CE204DBC-4615-A74D-91B7-BCE007B1DB25}" destId="{C1CC2635-B6BC-D143-B494-2EFD69E3E71E}" srcOrd="0" destOrd="0" presId="urn:microsoft.com/office/officeart/2005/8/layout/vProcess5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C9239A24-63CC-E749-A29B-6D4319F8E090}" type="presParOf" srcId="{CB96FF00-8DFE-2342-BEBB-C9E68C011977}" destId="{C1CC2635-B6BC-D143-B494-2EFD69E3E71E}" srcOrd="1" destOrd="0" presId="urn:microsoft.com/office/officeart/2005/8/layout/vProcess5"/>
    <dgm:cxn modelId="{8214BD11-0E67-7A43-BF29-9B9350F5B599}" type="presParOf" srcId="{CB96FF00-8DFE-2342-BEBB-C9E68C011977}" destId="{38E3EBFC-B8B7-7F4C-B220-AAE8A6FF19F5}" srcOrd="2" destOrd="0" presId="urn:microsoft.com/office/officeart/2005/8/layout/vProcess5"/>
    <dgm:cxn modelId="{3244CD08-FF94-FE4F-A729-05A52746F971}" type="presParOf" srcId="{CB96FF00-8DFE-2342-BEBB-C9E68C011977}" destId="{1F38A071-96F3-1B4D-AA61-90784F2A94D6}" srcOrd="3" destOrd="0" presId="urn:microsoft.com/office/officeart/2005/8/layout/vProcess5"/>
    <dgm:cxn modelId="{937B000C-8163-BF48-9B42-E2913EB21556}" type="presParOf" srcId="{CB96FF00-8DFE-2342-BEBB-C9E68C011977}" destId="{49AD5029-7F10-A246-BDC3-EF8B86B47EF8}" srcOrd="4" destOrd="0" presId="urn:microsoft.com/office/officeart/2005/8/layout/vProcess5"/>
    <dgm:cxn modelId="{1C017769-9D0A-2840-B065-81800AE9C9F8}" type="presParOf" srcId="{CB96FF00-8DFE-2342-BEBB-C9E68C011977}" destId="{BCC02349-777F-6743-9E7D-392E45AAB526}" srcOrd="5" destOrd="0" presId="urn:microsoft.com/office/officeart/2005/8/layout/vProcess5"/>
    <dgm:cxn modelId="{14246B77-CEF3-2249-B698-437913BFABE0}" type="presParOf" srcId="{CB96FF00-8DFE-2342-BEBB-C9E68C011977}" destId="{8B098F94-F266-9044-A90E-BEBF4D64C7CF}" srcOrd="6" destOrd="0" presId="urn:microsoft.com/office/officeart/2005/8/layout/vProcess5"/>
    <dgm:cxn modelId="{B200821B-A628-7E47-A04B-DC50605043F7}" type="presParOf" srcId="{CB96FF00-8DFE-2342-BEBB-C9E68C011977}" destId="{AFFD239D-391A-7549-88FD-3CADB58D91BF}" srcOrd="7" destOrd="0" presId="urn:microsoft.com/office/officeart/2005/8/layout/vProcess5"/>
    <dgm:cxn modelId="{06B658FD-0A03-A04E-8B84-2F4F5F81339B}" type="presParOf" srcId="{CB96FF00-8DFE-2342-BEBB-C9E68C011977}" destId="{9D77E1DA-59E8-DD49-970D-8BD732059CA3}" srcOrd="8" destOrd="0" presId="urn:microsoft.com/office/officeart/2005/8/layout/vProcess5"/>
    <dgm:cxn modelId="{90E8837E-01E9-0B41-A741-62A36B462E5A}" type="presParOf" srcId="{CB96FF00-8DFE-2342-BEBB-C9E68C011977}" destId="{5DB8A139-FFE5-EF43-8BC7-14C7B7DA9DEC}" srcOrd="9" destOrd="0" presId="urn:microsoft.com/office/officeart/2005/8/layout/vProcess5"/>
    <dgm:cxn modelId="{6FACB95E-6A81-F142-9D22-1DA8BE936AED}" type="presParOf" srcId="{CB96FF00-8DFE-2342-BEBB-C9E68C011977}" destId="{6F0AC899-A853-2A41-95DB-0631AE71D54F}" srcOrd="10" destOrd="0" presId="urn:microsoft.com/office/officeart/2005/8/layout/vProcess5"/>
    <dgm:cxn modelId="{CF60B8FE-A11E-C248-A4B0-AE35939052F0}" type="presParOf" srcId="{CB96FF00-8DFE-2342-BEBB-C9E68C011977}" destId="{2BDDC29F-15F0-9643-B2F7-FCA3E61B29C4}" srcOrd="11" destOrd="0" presId="urn:microsoft.com/office/officeart/2005/8/layout/vProcess5"/>
    <dgm:cxn modelId="{00D828AE-6B34-D34C-BDD7-A64BFF691D64}" type="presParOf" srcId="{CB96FF00-8DFE-2342-BEBB-C9E68C011977}" destId="{5EB70429-707E-1246-9BBB-599FFF04F07C}" srcOrd="12" destOrd="0" presId="urn:microsoft.com/office/officeart/2005/8/layout/vProcess5"/>
    <dgm:cxn modelId="{FC68840E-BC7D-E24E-A04E-080946429320}" type="presParOf" srcId="{CB96FF00-8DFE-2342-BEBB-C9E68C011977}" destId="{1C7DAD52-5044-8540-A334-50CEB50989E1}" srcOrd="13" destOrd="0" presId="urn:microsoft.com/office/officeart/2005/8/layout/vProcess5"/>
    <dgm:cxn modelId="{4F3DF77B-72A9-0F48-92D3-A10D7A6CAD5E}" type="presParOf" srcId="{CB96FF00-8DFE-2342-BEBB-C9E68C011977}" destId="{5437D914-E767-3E40-B505-917014CCB50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>
            <a:buNone/>
          </a:pPr>
          <a:r>
            <a:rPr lang="ar-SA" sz="2400" b="1" dirty="0"/>
            <a:t> </a:t>
          </a:r>
          <a:r>
            <a:rPr lang="ar-SA" sz="2400" dirty="0"/>
            <a:t>رصد المؤشرات الخطرة مبكرًا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تقييم أخطار الرسائل التسويقية القادمة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مراجعة الحملات قبل إطلاقها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وضع سيناريوهات استجابة محتملة</a:t>
          </a:r>
          <a:endParaRPr lang="en-GB" sz="24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التأكد من جاهزية القنوات والمتحدثين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endParaRPr lang="en-GB" sz="2400" b="1"/>
        </a:p>
      </dgm:t>
    </dgm:pt>
    <dgm:pt modelId="{DCFFB8BE-EE25-D04F-B1A2-9A65885A053D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التنسيق مع الإدارة العليا للتحرك عند الحاجة</a:t>
          </a:r>
          <a:endParaRPr lang="en-GB" sz="2400" b="1" dirty="0"/>
        </a:p>
      </dgm:t>
    </dgm:pt>
    <dgm:pt modelId="{AF17F513-9D1F-474C-80BD-F445F9CE7A0A}" type="parTrans" cxnId="{7608D922-8CFB-CE4A-BA63-4FDEF9CF42B3}">
      <dgm:prSet/>
      <dgm:spPr/>
      <dgm:t>
        <a:bodyPr/>
        <a:lstStyle/>
        <a:p>
          <a:endParaRPr lang="en-GB" sz="2400"/>
        </a:p>
      </dgm:t>
    </dgm:pt>
    <dgm:pt modelId="{5489B9BA-2C86-AA4D-9458-16B99A4778CA}" type="sibTrans" cxnId="{7608D922-8CFB-CE4A-BA63-4FDEF9CF42B3}">
      <dgm:prSet/>
      <dgm:spPr/>
      <dgm:t>
        <a:bodyPr/>
        <a:lstStyle/>
        <a:p>
          <a:endParaRPr lang="en-GB" sz="2400"/>
        </a:p>
      </dgm:t>
    </dgm:pt>
    <dgm:pt modelId="{DBCC21BC-C8A5-6843-83AD-3938C3573EE5}" type="pres">
      <dgm:prSet presAssocID="{FC59F2C5-80E2-AD4A-AD85-54DDF7E1F903}" presName="Name0" presStyleCnt="0">
        <dgm:presLayoutVars>
          <dgm:dir val="rev"/>
          <dgm:resizeHandles val="exact"/>
        </dgm:presLayoutVars>
      </dgm:prSet>
      <dgm:spPr/>
    </dgm:pt>
    <dgm:pt modelId="{63BB2271-9CAB-EA45-9201-591087433D47}" type="pres">
      <dgm:prSet presAssocID="{CE204DBC-4615-A74D-91B7-BCE007B1DB25}" presName="node" presStyleLbl="node1" presStyleIdx="0" presStyleCnt="6">
        <dgm:presLayoutVars>
          <dgm:bulletEnabled val="1"/>
        </dgm:presLayoutVars>
      </dgm:prSet>
      <dgm:spPr/>
    </dgm:pt>
    <dgm:pt modelId="{B4754DED-D39D-6047-97CD-299ECBFB49CB}" type="pres">
      <dgm:prSet presAssocID="{129EF210-9901-FB4E-91C7-7108A5A2834A}" presName="sibTrans" presStyleLbl="sibTrans2D1" presStyleIdx="0" presStyleCnt="5"/>
      <dgm:spPr/>
    </dgm:pt>
    <dgm:pt modelId="{0A6D3B29-828B-A642-A907-0223FBE58F91}" type="pres">
      <dgm:prSet presAssocID="{129EF210-9901-FB4E-91C7-7108A5A2834A}" presName="connectorText" presStyleLbl="sibTrans2D1" presStyleIdx="0" presStyleCnt="5"/>
      <dgm:spPr/>
    </dgm:pt>
    <dgm:pt modelId="{F587C48B-BA38-F940-917B-DC43FFC59588}" type="pres">
      <dgm:prSet presAssocID="{64964D88-FD86-174D-914C-CE8F8A1F66C9}" presName="node" presStyleLbl="node1" presStyleIdx="1" presStyleCnt="6">
        <dgm:presLayoutVars>
          <dgm:bulletEnabled val="1"/>
        </dgm:presLayoutVars>
      </dgm:prSet>
      <dgm:spPr/>
    </dgm:pt>
    <dgm:pt modelId="{70A77B68-B875-2B4F-81F0-F44015C47CB2}" type="pres">
      <dgm:prSet presAssocID="{9BF74076-8E0B-C04A-807E-DEEC74D4C8C6}" presName="sibTrans" presStyleLbl="sibTrans2D1" presStyleIdx="1" presStyleCnt="5"/>
      <dgm:spPr/>
    </dgm:pt>
    <dgm:pt modelId="{6D156203-7323-894B-94D8-023B93043698}" type="pres">
      <dgm:prSet presAssocID="{9BF74076-8E0B-C04A-807E-DEEC74D4C8C6}" presName="connectorText" presStyleLbl="sibTrans2D1" presStyleIdx="1" presStyleCnt="5"/>
      <dgm:spPr/>
    </dgm:pt>
    <dgm:pt modelId="{62E2D236-3F6D-FA47-AEAF-CEFC43C3BF14}" type="pres">
      <dgm:prSet presAssocID="{F7EA539D-FC05-1540-AD9A-EE773CE2F5DE}" presName="node" presStyleLbl="node1" presStyleIdx="2" presStyleCnt="6">
        <dgm:presLayoutVars>
          <dgm:bulletEnabled val="1"/>
        </dgm:presLayoutVars>
      </dgm:prSet>
      <dgm:spPr/>
    </dgm:pt>
    <dgm:pt modelId="{61465FBF-E0D8-F74D-8683-B91AC760B2A1}" type="pres">
      <dgm:prSet presAssocID="{976B52BE-E96B-5346-8477-5F12C31331FF}" presName="sibTrans" presStyleLbl="sibTrans2D1" presStyleIdx="2" presStyleCnt="5"/>
      <dgm:spPr/>
    </dgm:pt>
    <dgm:pt modelId="{E5729A99-B46A-7C40-84E4-ABDE1665C57E}" type="pres">
      <dgm:prSet presAssocID="{976B52BE-E96B-5346-8477-5F12C31331FF}" presName="connectorText" presStyleLbl="sibTrans2D1" presStyleIdx="2" presStyleCnt="5"/>
      <dgm:spPr/>
    </dgm:pt>
    <dgm:pt modelId="{A43F26BD-A33E-C84B-8D49-8CBF70E99AAF}" type="pres">
      <dgm:prSet presAssocID="{47CFD6F0-AEAA-B940-819E-5A0859090BCF}" presName="node" presStyleLbl="node1" presStyleIdx="3" presStyleCnt="6" custScaleX="122902">
        <dgm:presLayoutVars>
          <dgm:bulletEnabled val="1"/>
        </dgm:presLayoutVars>
      </dgm:prSet>
      <dgm:spPr/>
    </dgm:pt>
    <dgm:pt modelId="{7BC725DB-4FEB-954D-BE60-1C963720CB6E}" type="pres">
      <dgm:prSet presAssocID="{DDC85EB8-52A8-0D44-9177-0D5A08776754}" presName="sibTrans" presStyleLbl="sibTrans2D1" presStyleIdx="3" presStyleCnt="5"/>
      <dgm:spPr/>
    </dgm:pt>
    <dgm:pt modelId="{27ACED8C-0F37-B443-A2D2-15C4BF993109}" type="pres">
      <dgm:prSet presAssocID="{DDC85EB8-52A8-0D44-9177-0D5A08776754}" presName="connectorText" presStyleLbl="sibTrans2D1" presStyleIdx="3" presStyleCnt="5"/>
      <dgm:spPr/>
    </dgm:pt>
    <dgm:pt modelId="{26B9E304-DC6F-C24C-8E4D-16E0E703D0A2}" type="pres">
      <dgm:prSet presAssocID="{36AC7B47-431C-4443-B05F-58F4320D7AD9}" presName="node" presStyleLbl="node1" presStyleIdx="4" presStyleCnt="6" custScaleX="114285">
        <dgm:presLayoutVars>
          <dgm:bulletEnabled val="1"/>
        </dgm:presLayoutVars>
      </dgm:prSet>
      <dgm:spPr/>
    </dgm:pt>
    <dgm:pt modelId="{5D08F2A9-4634-884B-B580-372A74439825}" type="pres">
      <dgm:prSet presAssocID="{A37B8039-CCB3-744C-851E-726A583848BE}" presName="sibTrans" presStyleLbl="sibTrans2D1" presStyleIdx="4" presStyleCnt="5"/>
      <dgm:spPr/>
    </dgm:pt>
    <dgm:pt modelId="{90181032-CD73-4C4D-92B7-9F80782FA999}" type="pres">
      <dgm:prSet presAssocID="{A37B8039-CCB3-744C-851E-726A583848BE}" presName="connectorText" presStyleLbl="sibTrans2D1" presStyleIdx="4" presStyleCnt="5"/>
      <dgm:spPr/>
    </dgm:pt>
    <dgm:pt modelId="{315F160E-3244-BF44-8A14-2DC61765F872}" type="pres">
      <dgm:prSet presAssocID="{DCFFB8BE-EE25-D04F-B1A2-9A65885A053D}" presName="node" presStyleLbl="node1" presStyleIdx="5" presStyleCnt="6">
        <dgm:presLayoutVars>
          <dgm:bulletEnabled val="1"/>
        </dgm:presLayoutVars>
      </dgm:prSet>
      <dgm:spPr/>
    </dgm:pt>
  </dgm:ptLst>
  <dgm:cxnLst>
    <dgm:cxn modelId="{00B3A607-9A2B-1F4F-9317-4148F766DCDE}" type="presOf" srcId="{DCFFB8BE-EE25-D04F-B1A2-9A65885A053D}" destId="{315F160E-3244-BF44-8A14-2DC61765F872}" srcOrd="0" destOrd="0" presId="urn:microsoft.com/office/officeart/2005/8/layout/process1"/>
    <dgm:cxn modelId="{1D8B8F0A-2DE5-294B-86E8-379D7F9613B4}" type="presOf" srcId="{9BF74076-8E0B-C04A-807E-DEEC74D4C8C6}" destId="{6D156203-7323-894B-94D8-023B93043698}" srcOrd="1" destOrd="0" presId="urn:microsoft.com/office/officeart/2005/8/layout/process1"/>
    <dgm:cxn modelId="{93069E1E-2343-364E-B5DF-4CA3E3CDDD49}" type="presOf" srcId="{64964D88-FD86-174D-914C-CE8F8A1F66C9}" destId="{F587C48B-BA38-F940-917B-DC43FFC59588}" srcOrd="0" destOrd="0" presId="urn:microsoft.com/office/officeart/2005/8/layout/process1"/>
    <dgm:cxn modelId="{7608D922-8CFB-CE4A-BA63-4FDEF9CF42B3}" srcId="{FC59F2C5-80E2-AD4A-AD85-54DDF7E1F903}" destId="{DCFFB8BE-EE25-D04F-B1A2-9A65885A053D}" srcOrd="5" destOrd="0" parTransId="{AF17F513-9D1F-474C-80BD-F445F9CE7A0A}" sibTransId="{5489B9BA-2C86-AA4D-9458-16B99A4778CA}"/>
    <dgm:cxn modelId="{71077938-74B4-A843-ABCB-2483EFF45730}" type="presOf" srcId="{47CFD6F0-AEAA-B940-819E-5A0859090BCF}" destId="{A43F26BD-A33E-C84B-8D49-8CBF70E99AAF}" srcOrd="0" destOrd="0" presId="urn:microsoft.com/office/officeart/2005/8/layout/process1"/>
    <dgm:cxn modelId="{C39DB44A-FD00-D94C-A9FD-2D5E92B96681}" type="presOf" srcId="{CE204DBC-4615-A74D-91B7-BCE007B1DB25}" destId="{63BB2271-9CAB-EA45-9201-591087433D47}" srcOrd="0" destOrd="0" presId="urn:microsoft.com/office/officeart/2005/8/layout/process1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67C18C6C-DB1D-7C4E-9910-B8E0D9913207}" type="presOf" srcId="{976B52BE-E96B-5346-8477-5F12C31331FF}" destId="{E5729A99-B46A-7C40-84E4-ABDE1665C57E}" srcOrd="1" destOrd="0" presId="urn:microsoft.com/office/officeart/2005/8/layout/process1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0794536E-BCD0-2146-835C-890DBCC4CC78}" type="presOf" srcId="{129EF210-9901-FB4E-91C7-7108A5A2834A}" destId="{0A6D3B29-828B-A642-A907-0223FBE58F91}" srcOrd="1" destOrd="0" presId="urn:microsoft.com/office/officeart/2005/8/layout/process1"/>
    <dgm:cxn modelId="{6C32B577-4EF1-8948-9E4A-355D073E1515}" type="presOf" srcId="{976B52BE-E96B-5346-8477-5F12C31331FF}" destId="{61465FBF-E0D8-F74D-8683-B91AC760B2A1}" srcOrd="0" destOrd="0" presId="urn:microsoft.com/office/officeart/2005/8/layout/process1"/>
    <dgm:cxn modelId="{2B81BB7D-C055-DA4F-813E-09CE307E2129}" type="presOf" srcId="{A37B8039-CCB3-744C-851E-726A583848BE}" destId="{5D08F2A9-4634-884B-B580-372A74439825}" srcOrd="0" destOrd="0" presId="urn:microsoft.com/office/officeart/2005/8/layout/process1"/>
    <dgm:cxn modelId="{C4DCF67D-BCF6-C24C-A6AF-2AE1619803D1}" type="presOf" srcId="{DDC85EB8-52A8-0D44-9177-0D5A08776754}" destId="{7BC725DB-4FEB-954D-BE60-1C963720CB6E}" srcOrd="0" destOrd="0" presId="urn:microsoft.com/office/officeart/2005/8/layout/process1"/>
    <dgm:cxn modelId="{1CD6B597-5DAC-B047-B118-F618782B8226}" type="presOf" srcId="{FC59F2C5-80E2-AD4A-AD85-54DDF7E1F903}" destId="{DBCC21BC-C8A5-6843-83AD-3938C3573EE5}" srcOrd="0" destOrd="0" presId="urn:microsoft.com/office/officeart/2005/8/layout/process1"/>
    <dgm:cxn modelId="{BA5C049C-D0D4-554B-A42B-3BE19351E17D}" type="presOf" srcId="{F7EA539D-FC05-1540-AD9A-EE773CE2F5DE}" destId="{62E2D236-3F6D-FA47-AEAF-CEFC43C3BF14}" srcOrd="0" destOrd="0" presId="urn:microsoft.com/office/officeart/2005/8/layout/process1"/>
    <dgm:cxn modelId="{0011D7C2-5E39-CF4E-BAE7-0A9DC62650D1}" type="presOf" srcId="{36AC7B47-431C-4443-B05F-58F4320D7AD9}" destId="{26B9E304-DC6F-C24C-8E4D-16E0E703D0A2}" srcOrd="0" destOrd="0" presId="urn:microsoft.com/office/officeart/2005/8/layout/process1"/>
    <dgm:cxn modelId="{2B00CBD1-5C73-364E-9D4E-4BCEB942206E}" type="presOf" srcId="{129EF210-9901-FB4E-91C7-7108A5A2834A}" destId="{B4754DED-D39D-6047-97CD-299ECBFB49CB}" srcOrd="0" destOrd="0" presId="urn:microsoft.com/office/officeart/2005/8/layout/process1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D34A7D9-26DD-AA47-8973-658B5CC44227}" type="presOf" srcId="{9BF74076-8E0B-C04A-807E-DEEC74D4C8C6}" destId="{70A77B68-B875-2B4F-81F0-F44015C47CB2}" srcOrd="0" destOrd="0" presId="urn:microsoft.com/office/officeart/2005/8/layout/process1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EE68CCE5-DB98-E040-93DC-17F49AF116C9}" type="presOf" srcId="{DDC85EB8-52A8-0D44-9177-0D5A08776754}" destId="{27ACED8C-0F37-B443-A2D2-15C4BF993109}" srcOrd="1" destOrd="0" presId="urn:microsoft.com/office/officeart/2005/8/layout/process1"/>
    <dgm:cxn modelId="{0935B6E8-629A-C741-B99B-534BABC0BC26}" type="presOf" srcId="{A37B8039-CCB3-744C-851E-726A583848BE}" destId="{90181032-CD73-4C4D-92B7-9F80782FA999}" srcOrd="1" destOrd="0" presId="urn:microsoft.com/office/officeart/2005/8/layout/process1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05FC05C4-F139-9345-BEC1-A8B46AB660D6}" type="presParOf" srcId="{DBCC21BC-C8A5-6843-83AD-3938C3573EE5}" destId="{63BB2271-9CAB-EA45-9201-591087433D47}" srcOrd="0" destOrd="0" presId="urn:microsoft.com/office/officeart/2005/8/layout/process1"/>
    <dgm:cxn modelId="{EAFAF4EB-C976-7644-B536-AF0BEE2F4C04}" type="presParOf" srcId="{DBCC21BC-C8A5-6843-83AD-3938C3573EE5}" destId="{B4754DED-D39D-6047-97CD-299ECBFB49CB}" srcOrd="1" destOrd="0" presId="urn:microsoft.com/office/officeart/2005/8/layout/process1"/>
    <dgm:cxn modelId="{302830C1-EE00-AE47-BE5C-1972C66490B8}" type="presParOf" srcId="{B4754DED-D39D-6047-97CD-299ECBFB49CB}" destId="{0A6D3B29-828B-A642-A907-0223FBE58F91}" srcOrd="0" destOrd="0" presId="urn:microsoft.com/office/officeart/2005/8/layout/process1"/>
    <dgm:cxn modelId="{7004A1BE-C459-5A45-B0B7-604A637EBB09}" type="presParOf" srcId="{DBCC21BC-C8A5-6843-83AD-3938C3573EE5}" destId="{F587C48B-BA38-F940-917B-DC43FFC59588}" srcOrd="2" destOrd="0" presId="urn:microsoft.com/office/officeart/2005/8/layout/process1"/>
    <dgm:cxn modelId="{E476D571-3A44-6A4A-8E9C-EB929CF1EBFA}" type="presParOf" srcId="{DBCC21BC-C8A5-6843-83AD-3938C3573EE5}" destId="{70A77B68-B875-2B4F-81F0-F44015C47CB2}" srcOrd="3" destOrd="0" presId="urn:microsoft.com/office/officeart/2005/8/layout/process1"/>
    <dgm:cxn modelId="{AB1B3A1F-090E-2D46-B634-3037B4248498}" type="presParOf" srcId="{70A77B68-B875-2B4F-81F0-F44015C47CB2}" destId="{6D156203-7323-894B-94D8-023B93043698}" srcOrd="0" destOrd="0" presId="urn:microsoft.com/office/officeart/2005/8/layout/process1"/>
    <dgm:cxn modelId="{B5041CA3-C86B-B646-923E-DE382A3E5B9F}" type="presParOf" srcId="{DBCC21BC-C8A5-6843-83AD-3938C3573EE5}" destId="{62E2D236-3F6D-FA47-AEAF-CEFC43C3BF14}" srcOrd="4" destOrd="0" presId="urn:microsoft.com/office/officeart/2005/8/layout/process1"/>
    <dgm:cxn modelId="{9F58DACF-DFF1-9447-B87C-0CBE5E1618C2}" type="presParOf" srcId="{DBCC21BC-C8A5-6843-83AD-3938C3573EE5}" destId="{61465FBF-E0D8-F74D-8683-B91AC760B2A1}" srcOrd="5" destOrd="0" presId="urn:microsoft.com/office/officeart/2005/8/layout/process1"/>
    <dgm:cxn modelId="{35561D57-2084-1C40-9E7A-FB7B396DA742}" type="presParOf" srcId="{61465FBF-E0D8-F74D-8683-B91AC760B2A1}" destId="{E5729A99-B46A-7C40-84E4-ABDE1665C57E}" srcOrd="0" destOrd="0" presId="urn:microsoft.com/office/officeart/2005/8/layout/process1"/>
    <dgm:cxn modelId="{73E5B929-E5AA-E340-98FF-0EEB1AC1F9F2}" type="presParOf" srcId="{DBCC21BC-C8A5-6843-83AD-3938C3573EE5}" destId="{A43F26BD-A33E-C84B-8D49-8CBF70E99AAF}" srcOrd="6" destOrd="0" presId="urn:microsoft.com/office/officeart/2005/8/layout/process1"/>
    <dgm:cxn modelId="{91A84A8C-59DE-D744-A1D5-D2F9BDC2E4FB}" type="presParOf" srcId="{DBCC21BC-C8A5-6843-83AD-3938C3573EE5}" destId="{7BC725DB-4FEB-954D-BE60-1C963720CB6E}" srcOrd="7" destOrd="0" presId="urn:microsoft.com/office/officeart/2005/8/layout/process1"/>
    <dgm:cxn modelId="{DB5BA187-8AD2-CF4F-8750-C7EFCC46FE89}" type="presParOf" srcId="{7BC725DB-4FEB-954D-BE60-1C963720CB6E}" destId="{27ACED8C-0F37-B443-A2D2-15C4BF993109}" srcOrd="0" destOrd="0" presId="urn:microsoft.com/office/officeart/2005/8/layout/process1"/>
    <dgm:cxn modelId="{FF4E76CB-FC2A-B94A-A4FF-B449B801E277}" type="presParOf" srcId="{DBCC21BC-C8A5-6843-83AD-3938C3573EE5}" destId="{26B9E304-DC6F-C24C-8E4D-16E0E703D0A2}" srcOrd="8" destOrd="0" presId="urn:microsoft.com/office/officeart/2005/8/layout/process1"/>
    <dgm:cxn modelId="{7DACE3C0-B318-C44A-9BDD-443A8E059CEA}" type="presParOf" srcId="{DBCC21BC-C8A5-6843-83AD-3938C3573EE5}" destId="{5D08F2A9-4634-884B-B580-372A74439825}" srcOrd="9" destOrd="0" presId="urn:microsoft.com/office/officeart/2005/8/layout/process1"/>
    <dgm:cxn modelId="{20F42ECB-4128-6B46-9E7D-844CF3329090}" type="presParOf" srcId="{5D08F2A9-4634-884B-B580-372A74439825}" destId="{90181032-CD73-4C4D-92B7-9F80782FA999}" srcOrd="0" destOrd="0" presId="urn:microsoft.com/office/officeart/2005/8/layout/process1"/>
    <dgm:cxn modelId="{7AF61B54-7BDE-AE49-AB32-D64311C9018E}" type="presParOf" srcId="{DBCC21BC-C8A5-6843-83AD-3938C3573EE5}" destId="{315F160E-3244-BF44-8A14-2DC61765F872}" srcOrd="1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ierarchy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تحديد أنواع الأزمات المحتملة (أخلاقية، منتج، إعلان)</a:t>
          </a:r>
          <a:endParaRPr lang="en-GB" sz="2400" b="1" dirty="0"/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endParaRPr lang="en-GB" sz="2400" b="1"/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endParaRPr lang="en-GB" sz="2400" b="1"/>
        </a:p>
      </dgm:t>
    </dgm:pt>
    <dgm:pt modelId="{64964D88-FD86-174D-914C-CE8F8A1F66C9}">
      <dgm:prSet phldrT="[Text]" custT="1"/>
      <dgm:spPr/>
      <dgm:t>
        <a:bodyPr/>
        <a:lstStyle/>
        <a:p>
          <a:pPr rtl="1">
            <a:buNone/>
          </a:pPr>
          <a:r>
            <a:rPr lang="ar-SA" sz="2400" dirty="0"/>
            <a:t>وضع هيكل للاستجابة السريعة (من يتحدث – متى – كيف)</a:t>
          </a:r>
          <a:endParaRPr lang="en-GB" sz="2400" b="1" dirty="0"/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endParaRPr lang="en-GB" sz="2400" b="1"/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endParaRPr lang="en-GB" sz="2400" b="1"/>
        </a:p>
      </dgm:t>
    </dgm:pt>
    <dgm:pt modelId="{F7EA539D-FC05-1540-AD9A-EE773CE2F5DE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تجهيز بيانات إعلامية مرنة يمكن تعديلها بسرعة</a:t>
          </a:r>
          <a:endParaRPr lang="en-GB" sz="2400" b="1" dirty="0"/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endParaRPr lang="en-GB" sz="2400" b="1"/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endParaRPr lang="en-GB" sz="2400" b="1"/>
        </a:p>
      </dgm:t>
    </dgm:pt>
    <dgm:pt modelId="{47CFD6F0-AEAA-B940-819E-5A0859090BCF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إعداد قائمة بالوسائل والقنوات المناسبة لكل نوع أزمة</a:t>
          </a:r>
          <a:endParaRPr lang="en-GB" sz="2400" b="1" dirty="0"/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endParaRPr lang="en-GB" sz="2400" b="1"/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endParaRPr lang="en-GB" sz="2400" b="1"/>
        </a:p>
      </dgm:t>
    </dgm:pt>
    <dgm:pt modelId="{36AC7B47-431C-4443-B05F-58F4320D7AD9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تدريب الفريق على تطبيق الخطة ضمن محاكاة واقعية</a:t>
          </a:r>
          <a:endParaRPr lang="en-GB" sz="2400" b="1" dirty="0"/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endParaRPr lang="en-GB" sz="2400" b="1"/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endParaRPr lang="en-GB" sz="2400" b="1"/>
        </a:p>
      </dgm:t>
    </dgm:pt>
    <dgm:pt modelId="{DCFFB8BE-EE25-D04F-B1A2-9A65885A053D}">
      <dgm:prSet phldrT="[Text]" custT="1"/>
      <dgm:spPr/>
      <dgm:t>
        <a:bodyPr/>
        <a:lstStyle/>
        <a:p>
          <a:pPr>
            <a:buNone/>
          </a:pPr>
          <a:r>
            <a:rPr lang="ar-SA" sz="2400" dirty="0"/>
            <a:t>مراجعة الخطة دوريًا وتحديثها حسب السوق والجمهور</a:t>
          </a:r>
          <a:endParaRPr lang="en-GB" sz="2400" b="1" dirty="0"/>
        </a:p>
      </dgm:t>
    </dgm:pt>
    <dgm:pt modelId="{AF17F513-9D1F-474C-80BD-F445F9CE7A0A}" type="parTrans" cxnId="{7608D922-8CFB-CE4A-BA63-4FDEF9CF42B3}">
      <dgm:prSet/>
      <dgm:spPr/>
      <dgm:t>
        <a:bodyPr/>
        <a:lstStyle/>
        <a:p>
          <a:endParaRPr lang="en-GB" sz="2400"/>
        </a:p>
      </dgm:t>
    </dgm:pt>
    <dgm:pt modelId="{5489B9BA-2C86-AA4D-9458-16B99A4778CA}" type="sibTrans" cxnId="{7608D922-8CFB-CE4A-BA63-4FDEF9CF42B3}">
      <dgm:prSet/>
      <dgm:spPr/>
      <dgm:t>
        <a:bodyPr/>
        <a:lstStyle/>
        <a:p>
          <a:endParaRPr lang="en-GB" sz="2400"/>
        </a:p>
      </dgm:t>
    </dgm:pt>
    <dgm:pt modelId="{C5EDDAF1-1E42-9349-BBF3-E80A3E387A82}" type="pres">
      <dgm:prSet presAssocID="{FC59F2C5-80E2-AD4A-AD85-54DDF7E1F903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D1C5C7CF-B621-1C41-8858-99C09444C24F}" type="pres">
      <dgm:prSet presAssocID="{CE204DBC-4615-A74D-91B7-BCE007B1DB25}" presName="vertOne" presStyleCnt="0"/>
      <dgm:spPr/>
    </dgm:pt>
    <dgm:pt modelId="{762B0FDA-1C6A-A44C-B4DA-8185CBDF2C76}" type="pres">
      <dgm:prSet presAssocID="{CE204DBC-4615-A74D-91B7-BCE007B1DB25}" presName="txOne" presStyleLbl="node0" presStyleIdx="0" presStyleCnt="6">
        <dgm:presLayoutVars>
          <dgm:chPref val="3"/>
        </dgm:presLayoutVars>
      </dgm:prSet>
      <dgm:spPr/>
    </dgm:pt>
    <dgm:pt modelId="{F774928C-650D-6741-9551-C21848CD2C5F}" type="pres">
      <dgm:prSet presAssocID="{CE204DBC-4615-A74D-91B7-BCE007B1DB25}" presName="horzOne" presStyleCnt="0"/>
      <dgm:spPr/>
    </dgm:pt>
    <dgm:pt modelId="{D99DB46B-1DD2-3A43-A1C9-418616F0B287}" type="pres">
      <dgm:prSet presAssocID="{129EF210-9901-FB4E-91C7-7108A5A2834A}" presName="sibSpaceOne" presStyleCnt="0"/>
      <dgm:spPr/>
    </dgm:pt>
    <dgm:pt modelId="{AAD7D5C6-7D54-2B44-BDFE-58B013A8EB55}" type="pres">
      <dgm:prSet presAssocID="{64964D88-FD86-174D-914C-CE8F8A1F66C9}" presName="vertOne" presStyleCnt="0"/>
      <dgm:spPr/>
    </dgm:pt>
    <dgm:pt modelId="{448BCE73-D55C-F44B-A4BA-3BCF9A85DB7A}" type="pres">
      <dgm:prSet presAssocID="{64964D88-FD86-174D-914C-CE8F8A1F66C9}" presName="txOne" presStyleLbl="node0" presStyleIdx="1" presStyleCnt="6">
        <dgm:presLayoutVars>
          <dgm:chPref val="3"/>
        </dgm:presLayoutVars>
      </dgm:prSet>
      <dgm:spPr/>
    </dgm:pt>
    <dgm:pt modelId="{02A43C71-EF13-6844-AFB1-CCF954D12F88}" type="pres">
      <dgm:prSet presAssocID="{64964D88-FD86-174D-914C-CE8F8A1F66C9}" presName="horzOne" presStyleCnt="0"/>
      <dgm:spPr/>
    </dgm:pt>
    <dgm:pt modelId="{3E8CDC14-3C80-A543-92B7-F25B1B055D96}" type="pres">
      <dgm:prSet presAssocID="{9BF74076-8E0B-C04A-807E-DEEC74D4C8C6}" presName="sibSpaceOne" presStyleCnt="0"/>
      <dgm:spPr/>
    </dgm:pt>
    <dgm:pt modelId="{C6B464BB-912C-9240-93AA-61AFEECBA256}" type="pres">
      <dgm:prSet presAssocID="{F7EA539D-FC05-1540-AD9A-EE773CE2F5DE}" presName="vertOne" presStyleCnt="0"/>
      <dgm:spPr/>
    </dgm:pt>
    <dgm:pt modelId="{4588F109-1DEA-4245-8F5A-04FD5C94C82E}" type="pres">
      <dgm:prSet presAssocID="{F7EA539D-FC05-1540-AD9A-EE773CE2F5DE}" presName="txOne" presStyleLbl="node0" presStyleIdx="2" presStyleCnt="6">
        <dgm:presLayoutVars>
          <dgm:chPref val="3"/>
        </dgm:presLayoutVars>
      </dgm:prSet>
      <dgm:spPr/>
    </dgm:pt>
    <dgm:pt modelId="{FC19A6A8-59CD-E54C-A65B-7F3DB34345DE}" type="pres">
      <dgm:prSet presAssocID="{F7EA539D-FC05-1540-AD9A-EE773CE2F5DE}" presName="horzOne" presStyleCnt="0"/>
      <dgm:spPr/>
    </dgm:pt>
    <dgm:pt modelId="{08845C7B-470D-654A-B4A1-F9E3C56012E9}" type="pres">
      <dgm:prSet presAssocID="{976B52BE-E96B-5346-8477-5F12C31331FF}" presName="sibSpaceOne" presStyleCnt="0"/>
      <dgm:spPr/>
    </dgm:pt>
    <dgm:pt modelId="{20787910-2E66-634A-8562-BDFFA275DF81}" type="pres">
      <dgm:prSet presAssocID="{47CFD6F0-AEAA-B940-819E-5A0859090BCF}" presName="vertOne" presStyleCnt="0"/>
      <dgm:spPr/>
    </dgm:pt>
    <dgm:pt modelId="{F25180D6-EB0F-4241-A4A9-E90BFDB69BA9}" type="pres">
      <dgm:prSet presAssocID="{47CFD6F0-AEAA-B940-819E-5A0859090BCF}" presName="txOne" presStyleLbl="node0" presStyleIdx="3" presStyleCnt="6">
        <dgm:presLayoutVars>
          <dgm:chPref val="3"/>
        </dgm:presLayoutVars>
      </dgm:prSet>
      <dgm:spPr/>
    </dgm:pt>
    <dgm:pt modelId="{F31CA946-6A39-914F-81A3-D4926DE1AF72}" type="pres">
      <dgm:prSet presAssocID="{47CFD6F0-AEAA-B940-819E-5A0859090BCF}" presName="horzOne" presStyleCnt="0"/>
      <dgm:spPr/>
    </dgm:pt>
    <dgm:pt modelId="{63BCC19C-213D-0848-8AD7-90D5DDE98D42}" type="pres">
      <dgm:prSet presAssocID="{DDC85EB8-52A8-0D44-9177-0D5A08776754}" presName="sibSpaceOne" presStyleCnt="0"/>
      <dgm:spPr/>
    </dgm:pt>
    <dgm:pt modelId="{E5DB5C68-4A0A-F341-B906-F4E5E3084170}" type="pres">
      <dgm:prSet presAssocID="{36AC7B47-431C-4443-B05F-58F4320D7AD9}" presName="vertOne" presStyleCnt="0"/>
      <dgm:spPr/>
    </dgm:pt>
    <dgm:pt modelId="{B0FE8129-D9F9-2942-921C-11E33E6E1E07}" type="pres">
      <dgm:prSet presAssocID="{36AC7B47-431C-4443-B05F-58F4320D7AD9}" presName="txOne" presStyleLbl="node0" presStyleIdx="4" presStyleCnt="6">
        <dgm:presLayoutVars>
          <dgm:chPref val="3"/>
        </dgm:presLayoutVars>
      </dgm:prSet>
      <dgm:spPr/>
    </dgm:pt>
    <dgm:pt modelId="{6D148116-5836-F44F-8E1D-4F5C6F087515}" type="pres">
      <dgm:prSet presAssocID="{36AC7B47-431C-4443-B05F-58F4320D7AD9}" presName="horzOne" presStyleCnt="0"/>
      <dgm:spPr/>
    </dgm:pt>
    <dgm:pt modelId="{0762B3B2-DB92-6546-AED1-11693D53200E}" type="pres">
      <dgm:prSet presAssocID="{A37B8039-CCB3-744C-851E-726A583848BE}" presName="sibSpaceOne" presStyleCnt="0"/>
      <dgm:spPr/>
    </dgm:pt>
    <dgm:pt modelId="{F83923C0-FC7F-6B44-B7CC-74BA353493F8}" type="pres">
      <dgm:prSet presAssocID="{DCFFB8BE-EE25-D04F-B1A2-9A65885A053D}" presName="vertOne" presStyleCnt="0"/>
      <dgm:spPr/>
    </dgm:pt>
    <dgm:pt modelId="{FE8CD169-29CB-E94B-834E-1E887C1491A6}" type="pres">
      <dgm:prSet presAssocID="{DCFFB8BE-EE25-D04F-B1A2-9A65885A053D}" presName="txOne" presStyleLbl="node0" presStyleIdx="5" presStyleCnt="6">
        <dgm:presLayoutVars>
          <dgm:chPref val="3"/>
        </dgm:presLayoutVars>
      </dgm:prSet>
      <dgm:spPr/>
    </dgm:pt>
    <dgm:pt modelId="{49BFBC15-002E-5E4D-9464-D0E89D506A3C}" type="pres">
      <dgm:prSet presAssocID="{DCFFB8BE-EE25-D04F-B1A2-9A65885A053D}" presName="horzOne" presStyleCnt="0"/>
      <dgm:spPr/>
    </dgm:pt>
  </dgm:ptLst>
  <dgm:cxnLst>
    <dgm:cxn modelId="{7608D922-8CFB-CE4A-BA63-4FDEF9CF42B3}" srcId="{FC59F2C5-80E2-AD4A-AD85-54DDF7E1F903}" destId="{DCFFB8BE-EE25-D04F-B1A2-9A65885A053D}" srcOrd="5" destOrd="0" parTransId="{AF17F513-9D1F-474C-80BD-F445F9CE7A0A}" sibTransId="{5489B9BA-2C86-AA4D-9458-16B99A4778CA}"/>
    <dgm:cxn modelId="{822B112D-815A-494B-A931-192CFF5F9F3A}" type="presOf" srcId="{FC59F2C5-80E2-AD4A-AD85-54DDF7E1F903}" destId="{C5EDDAF1-1E42-9349-BBF3-E80A3E387A82}" srcOrd="0" destOrd="0" presId="urn:microsoft.com/office/officeart/2005/8/layout/hierarchy4"/>
    <dgm:cxn modelId="{57112245-1832-E54D-8D8D-6DBFB9A9FD11}" type="presOf" srcId="{36AC7B47-431C-4443-B05F-58F4320D7AD9}" destId="{B0FE8129-D9F9-2942-921C-11E33E6E1E07}" srcOrd="0" destOrd="0" presId="urn:microsoft.com/office/officeart/2005/8/layout/hierarchy4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74825463-FDC2-E747-839D-8B2D36B398AC}" type="presOf" srcId="{CE204DBC-4615-A74D-91B7-BCE007B1DB25}" destId="{762B0FDA-1C6A-A44C-B4DA-8185CBDF2C76}" srcOrd="0" destOrd="0" presId="urn:microsoft.com/office/officeart/2005/8/layout/hierarchy4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65B06699-7822-B94E-BD9C-4668B7A674DB}" type="presOf" srcId="{F7EA539D-FC05-1540-AD9A-EE773CE2F5DE}" destId="{4588F109-1DEA-4245-8F5A-04FD5C94C82E}" srcOrd="0" destOrd="0" presId="urn:microsoft.com/office/officeart/2005/8/layout/hierarchy4"/>
    <dgm:cxn modelId="{4E626AA5-04C5-F64E-B0FB-9855F14C6400}" type="presOf" srcId="{47CFD6F0-AEAA-B940-819E-5A0859090BCF}" destId="{F25180D6-EB0F-4241-A4A9-E90BFDB69BA9}" srcOrd="0" destOrd="0" presId="urn:microsoft.com/office/officeart/2005/8/layout/hierarchy4"/>
    <dgm:cxn modelId="{9B3905CA-6FF3-8F47-984A-9D2A6580E5F1}" type="presOf" srcId="{DCFFB8BE-EE25-D04F-B1A2-9A65885A053D}" destId="{FE8CD169-29CB-E94B-834E-1E887C1491A6}" srcOrd="0" destOrd="0" presId="urn:microsoft.com/office/officeart/2005/8/layout/hierarchy4"/>
    <dgm:cxn modelId="{C6C891D2-408F-2849-A09F-A224E870D5D2}" type="presOf" srcId="{64964D88-FD86-174D-914C-CE8F8A1F66C9}" destId="{448BCE73-D55C-F44B-A4BA-3BCF9A85DB7A}" srcOrd="0" destOrd="0" presId="urn:microsoft.com/office/officeart/2005/8/layout/hierarchy4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F51D9ABE-FC99-504F-88C5-A1A36FB658CD}" type="presParOf" srcId="{C5EDDAF1-1E42-9349-BBF3-E80A3E387A82}" destId="{D1C5C7CF-B621-1C41-8858-99C09444C24F}" srcOrd="0" destOrd="0" presId="urn:microsoft.com/office/officeart/2005/8/layout/hierarchy4"/>
    <dgm:cxn modelId="{F1861E38-BDC1-9645-A284-95D95224F3B1}" type="presParOf" srcId="{D1C5C7CF-B621-1C41-8858-99C09444C24F}" destId="{762B0FDA-1C6A-A44C-B4DA-8185CBDF2C76}" srcOrd="0" destOrd="0" presId="urn:microsoft.com/office/officeart/2005/8/layout/hierarchy4"/>
    <dgm:cxn modelId="{E5CD0D5D-5518-A248-A0B8-E6098336E29D}" type="presParOf" srcId="{D1C5C7CF-B621-1C41-8858-99C09444C24F}" destId="{F774928C-650D-6741-9551-C21848CD2C5F}" srcOrd="1" destOrd="0" presId="urn:microsoft.com/office/officeart/2005/8/layout/hierarchy4"/>
    <dgm:cxn modelId="{6CF42100-4515-8348-B8F6-C4383E9B9299}" type="presParOf" srcId="{C5EDDAF1-1E42-9349-BBF3-E80A3E387A82}" destId="{D99DB46B-1DD2-3A43-A1C9-418616F0B287}" srcOrd="1" destOrd="0" presId="urn:microsoft.com/office/officeart/2005/8/layout/hierarchy4"/>
    <dgm:cxn modelId="{033A300B-FE6C-9E4C-9043-EE752ADBBEFF}" type="presParOf" srcId="{C5EDDAF1-1E42-9349-BBF3-E80A3E387A82}" destId="{AAD7D5C6-7D54-2B44-BDFE-58B013A8EB55}" srcOrd="2" destOrd="0" presId="urn:microsoft.com/office/officeart/2005/8/layout/hierarchy4"/>
    <dgm:cxn modelId="{7AFB1069-BF79-E143-90B4-CAB43D106A68}" type="presParOf" srcId="{AAD7D5C6-7D54-2B44-BDFE-58B013A8EB55}" destId="{448BCE73-D55C-F44B-A4BA-3BCF9A85DB7A}" srcOrd="0" destOrd="0" presId="urn:microsoft.com/office/officeart/2005/8/layout/hierarchy4"/>
    <dgm:cxn modelId="{3DF968ED-037A-4A47-9727-5272FA0FF0EB}" type="presParOf" srcId="{AAD7D5C6-7D54-2B44-BDFE-58B013A8EB55}" destId="{02A43C71-EF13-6844-AFB1-CCF954D12F88}" srcOrd="1" destOrd="0" presId="urn:microsoft.com/office/officeart/2005/8/layout/hierarchy4"/>
    <dgm:cxn modelId="{9C6D2B0A-29A5-E549-A539-7827C0712C5A}" type="presParOf" srcId="{C5EDDAF1-1E42-9349-BBF3-E80A3E387A82}" destId="{3E8CDC14-3C80-A543-92B7-F25B1B055D96}" srcOrd="3" destOrd="0" presId="urn:microsoft.com/office/officeart/2005/8/layout/hierarchy4"/>
    <dgm:cxn modelId="{23893D9B-B5C3-F448-B494-21E45CFA87C0}" type="presParOf" srcId="{C5EDDAF1-1E42-9349-BBF3-E80A3E387A82}" destId="{C6B464BB-912C-9240-93AA-61AFEECBA256}" srcOrd="4" destOrd="0" presId="urn:microsoft.com/office/officeart/2005/8/layout/hierarchy4"/>
    <dgm:cxn modelId="{9CB0C726-6CB5-8044-A49D-3781561DCCB6}" type="presParOf" srcId="{C6B464BB-912C-9240-93AA-61AFEECBA256}" destId="{4588F109-1DEA-4245-8F5A-04FD5C94C82E}" srcOrd="0" destOrd="0" presId="urn:microsoft.com/office/officeart/2005/8/layout/hierarchy4"/>
    <dgm:cxn modelId="{E2146C06-CCEE-FB43-9D84-C7A0AFA4D17A}" type="presParOf" srcId="{C6B464BB-912C-9240-93AA-61AFEECBA256}" destId="{FC19A6A8-59CD-E54C-A65B-7F3DB34345DE}" srcOrd="1" destOrd="0" presId="urn:microsoft.com/office/officeart/2005/8/layout/hierarchy4"/>
    <dgm:cxn modelId="{9D10A7D8-08BE-D74E-9F0A-80260547DACD}" type="presParOf" srcId="{C5EDDAF1-1E42-9349-BBF3-E80A3E387A82}" destId="{08845C7B-470D-654A-B4A1-F9E3C56012E9}" srcOrd="5" destOrd="0" presId="urn:microsoft.com/office/officeart/2005/8/layout/hierarchy4"/>
    <dgm:cxn modelId="{9CB79F07-7D9A-0A43-AC0D-AEC9771CB061}" type="presParOf" srcId="{C5EDDAF1-1E42-9349-BBF3-E80A3E387A82}" destId="{20787910-2E66-634A-8562-BDFFA275DF81}" srcOrd="6" destOrd="0" presId="urn:microsoft.com/office/officeart/2005/8/layout/hierarchy4"/>
    <dgm:cxn modelId="{74FF1B9F-1172-BF43-9122-5CECD46F2C21}" type="presParOf" srcId="{20787910-2E66-634A-8562-BDFFA275DF81}" destId="{F25180D6-EB0F-4241-A4A9-E90BFDB69BA9}" srcOrd="0" destOrd="0" presId="urn:microsoft.com/office/officeart/2005/8/layout/hierarchy4"/>
    <dgm:cxn modelId="{F75A3980-FBA6-1745-8C09-392593D96A12}" type="presParOf" srcId="{20787910-2E66-634A-8562-BDFFA275DF81}" destId="{F31CA946-6A39-914F-81A3-D4926DE1AF72}" srcOrd="1" destOrd="0" presId="urn:microsoft.com/office/officeart/2005/8/layout/hierarchy4"/>
    <dgm:cxn modelId="{0239F139-95F7-A349-B1F8-304F6501942A}" type="presParOf" srcId="{C5EDDAF1-1E42-9349-BBF3-E80A3E387A82}" destId="{63BCC19C-213D-0848-8AD7-90D5DDE98D42}" srcOrd="7" destOrd="0" presId="urn:microsoft.com/office/officeart/2005/8/layout/hierarchy4"/>
    <dgm:cxn modelId="{B5FF0F05-2C63-AD43-84FC-BBD4F617D581}" type="presParOf" srcId="{C5EDDAF1-1E42-9349-BBF3-E80A3E387A82}" destId="{E5DB5C68-4A0A-F341-B906-F4E5E3084170}" srcOrd="8" destOrd="0" presId="urn:microsoft.com/office/officeart/2005/8/layout/hierarchy4"/>
    <dgm:cxn modelId="{817E2536-A76F-7C4A-92EE-93AC4922EAAD}" type="presParOf" srcId="{E5DB5C68-4A0A-F341-B906-F4E5E3084170}" destId="{B0FE8129-D9F9-2942-921C-11E33E6E1E07}" srcOrd="0" destOrd="0" presId="urn:microsoft.com/office/officeart/2005/8/layout/hierarchy4"/>
    <dgm:cxn modelId="{CED29CCB-80E0-0C4B-9D47-8EEEC5D1AFD0}" type="presParOf" srcId="{E5DB5C68-4A0A-F341-B906-F4E5E3084170}" destId="{6D148116-5836-F44F-8E1D-4F5C6F087515}" srcOrd="1" destOrd="0" presId="urn:microsoft.com/office/officeart/2005/8/layout/hierarchy4"/>
    <dgm:cxn modelId="{7516DBDA-8074-D744-85D4-CDD9DE7D15E7}" type="presParOf" srcId="{C5EDDAF1-1E42-9349-BBF3-E80A3E387A82}" destId="{0762B3B2-DB92-6546-AED1-11693D53200E}" srcOrd="9" destOrd="0" presId="urn:microsoft.com/office/officeart/2005/8/layout/hierarchy4"/>
    <dgm:cxn modelId="{599BA752-37E0-FE43-B4EE-EA38E2560C99}" type="presParOf" srcId="{C5EDDAF1-1E42-9349-BBF3-E80A3E387A82}" destId="{F83923C0-FC7F-6B44-B7CC-74BA353493F8}" srcOrd="10" destOrd="0" presId="urn:microsoft.com/office/officeart/2005/8/layout/hierarchy4"/>
    <dgm:cxn modelId="{E2481317-9E41-1744-9BED-58F54A6C30A1}" type="presParOf" srcId="{F83923C0-FC7F-6B44-B7CC-74BA353493F8}" destId="{FE8CD169-29CB-E94B-834E-1E887C1491A6}" srcOrd="0" destOrd="0" presId="urn:microsoft.com/office/officeart/2005/8/layout/hierarchy4"/>
    <dgm:cxn modelId="{9A18F1A3-CCF0-194E-9077-E888C9C2AD84}" type="presParOf" srcId="{F83923C0-FC7F-6B44-B7CC-74BA353493F8}" destId="{49BFBC15-002E-5E4D-9464-D0E89D506A3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ierarchy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١- </a:t>
          </a:r>
          <a:r>
            <a:rPr lang="ar-SA" sz="2400" dirty="0"/>
            <a:t>محاكاة مواقف حقيقية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أزمة منتج</a:t>
          </a:r>
          <a:br>
            <a:rPr lang="en-GB" sz="2400" dirty="0"/>
          </a:br>
          <a:r>
            <a:rPr lang="ar-SA" sz="2400" dirty="0"/>
            <a:t>حملة إعلان مثير للجدل</a:t>
          </a:r>
          <a:br>
            <a:rPr lang="en-GB" sz="2400" dirty="0"/>
          </a:br>
          <a:r>
            <a:rPr lang="ar-SA" sz="2400" dirty="0"/>
            <a:t>هجوم جماهيري على </a:t>
          </a:r>
          <a:r>
            <a:rPr lang="ar-SA" sz="2400" dirty="0" err="1"/>
            <a:t>السوشيال</a:t>
          </a:r>
          <a:r>
            <a:rPr lang="ar-SA" sz="2400" dirty="0"/>
            <a:t> ميديا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33175CCB-1C8B-1C44-8A2A-276D69ED11D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٢- </a:t>
          </a:r>
          <a:r>
            <a:rPr lang="ar-SA" sz="2400" dirty="0"/>
            <a:t>توزيع الأدوار داخل الفريق</a:t>
          </a:r>
          <a:endParaRPr lang="en-GB" sz="2400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r" rtl="1"/>
          <a:endParaRPr lang="en-GB" sz="2400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r" rtl="1"/>
          <a:endParaRPr lang="en-GB" sz="2400"/>
        </a:p>
      </dgm:t>
    </dgm:pt>
    <dgm:pt modelId="{8196662A-287F-234F-A077-9224702B5B77}">
      <dgm:prSet phldrT="[Text]" custT="1"/>
      <dgm:spPr/>
      <dgm:t>
        <a:bodyPr/>
        <a:lstStyle/>
        <a:p>
          <a:pPr algn="r">
            <a:buNone/>
          </a:pPr>
          <a:r>
            <a:rPr lang="ar-SA" sz="2400" dirty="0"/>
            <a:t>من يكتب البيان؟</a:t>
          </a:r>
          <a:br>
            <a:rPr lang="en-GB" sz="2400" dirty="0"/>
          </a:br>
          <a:r>
            <a:rPr lang="ar-SA" sz="2400" dirty="0"/>
            <a:t>من ينشر؟</a:t>
          </a:r>
          <a:br>
            <a:rPr lang="en-GB" sz="2400" dirty="0"/>
          </a:br>
          <a:r>
            <a:rPr lang="ar-SA" sz="2400" dirty="0"/>
            <a:t>من يرد على الصحفيين؟</a:t>
          </a:r>
          <a:endParaRPr lang="en-GB" sz="2400" dirty="0"/>
        </a:p>
      </dgm:t>
    </dgm:pt>
    <dgm:pt modelId="{FD4FE526-268F-0640-B0A0-18A1ACB0B79D}" type="par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49A876DD-27C1-1B4F-8F51-F0CA54132F9D}" type="sibTrans" cxnId="{828A4C03-E732-D745-8DAA-988C980C0365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٣- </a:t>
          </a:r>
          <a:r>
            <a:rPr lang="ar-SA" sz="2400" dirty="0"/>
            <a:t>تمارين على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ar-SA" sz="2400" dirty="0"/>
            <a:t>السرعة في الرد</a:t>
          </a:r>
          <a:br>
            <a:rPr lang="en-GB" sz="2400" dirty="0"/>
          </a:br>
          <a:r>
            <a:rPr lang="ar-SA" sz="2400" dirty="0"/>
            <a:t>ضبط النبرة</a:t>
          </a:r>
          <a:br>
            <a:rPr lang="en-GB" sz="2400" dirty="0"/>
          </a:br>
          <a:r>
            <a:rPr lang="ar-SA" sz="2400" dirty="0"/>
            <a:t>توحيد الرسائل بين القنوات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F5B9A0AA-7382-6D43-9EA2-72662EB36C19}" type="pres">
      <dgm:prSet presAssocID="{5B0BFAD2-A999-3B41-82A1-CDF4A6E3F1DA}" presName="diagram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1924B8BD-0430-0D47-8420-9E720ED37F88}" type="pres">
      <dgm:prSet presAssocID="{1752099A-5FA7-5B42-9954-CCC2DC540A73}" presName="root" presStyleCnt="0"/>
      <dgm:spPr/>
    </dgm:pt>
    <dgm:pt modelId="{1C766FA0-7C06-0847-9E27-8991DC0CB94D}" type="pres">
      <dgm:prSet presAssocID="{1752099A-5FA7-5B42-9954-CCC2DC540A73}" presName="rootComposite" presStyleCnt="0"/>
      <dgm:spPr/>
    </dgm:pt>
    <dgm:pt modelId="{876B9F1C-0164-9040-8700-AA4D49ECF442}" type="pres">
      <dgm:prSet presAssocID="{1752099A-5FA7-5B42-9954-CCC2DC540A73}" presName="rootText" presStyleLbl="node1" presStyleIdx="0" presStyleCnt="3"/>
      <dgm:spPr/>
    </dgm:pt>
    <dgm:pt modelId="{7D7B7BBF-0E9F-5249-8049-4EB2F6DE4476}" type="pres">
      <dgm:prSet presAssocID="{1752099A-5FA7-5B42-9954-CCC2DC540A73}" presName="rootConnector" presStyleLbl="node1" presStyleIdx="0" presStyleCnt="3"/>
      <dgm:spPr/>
    </dgm:pt>
    <dgm:pt modelId="{6A8FC0F2-AC6D-1A4E-99A0-02FD1F854843}" type="pres">
      <dgm:prSet presAssocID="{1752099A-5FA7-5B42-9954-CCC2DC540A73}" presName="childShape" presStyleCnt="0"/>
      <dgm:spPr/>
    </dgm:pt>
    <dgm:pt modelId="{893AC041-7198-8F46-96B3-4ED5A4E1C69A}" type="pres">
      <dgm:prSet presAssocID="{AF3F40A8-F199-A743-B561-4B35277591F2}" presName="Name13" presStyleLbl="parChTrans1D2" presStyleIdx="0" presStyleCnt="3"/>
      <dgm:spPr/>
    </dgm:pt>
    <dgm:pt modelId="{C550F36B-520E-F346-8B5A-FE3CB53C6E85}" type="pres">
      <dgm:prSet presAssocID="{F0B52F86-83AF-D945-9E33-5773BE9861C5}" presName="childText" presStyleLbl="bgAcc1" presStyleIdx="0" presStyleCnt="3" custScaleX="122949" custScaleY="147155">
        <dgm:presLayoutVars>
          <dgm:bulletEnabled val="1"/>
        </dgm:presLayoutVars>
      </dgm:prSet>
      <dgm:spPr/>
    </dgm:pt>
    <dgm:pt modelId="{0C34BB4D-95E9-3A40-AE68-E2D3FAAC473D}" type="pres">
      <dgm:prSet presAssocID="{33175CCB-1C8B-1C44-8A2A-276D69ED11D2}" presName="root" presStyleCnt="0"/>
      <dgm:spPr/>
    </dgm:pt>
    <dgm:pt modelId="{D95DD0CB-B523-3740-83FF-24CA52763185}" type="pres">
      <dgm:prSet presAssocID="{33175CCB-1C8B-1C44-8A2A-276D69ED11D2}" presName="rootComposite" presStyleCnt="0"/>
      <dgm:spPr/>
    </dgm:pt>
    <dgm:pt modelId="{E4D8A7AF-100F-8441-AA80-C0A824ACE8AF}" type="pres">
      <dgm:prSet presAssocID="{33175CCB-1C8B-1C44-8A2A-276D69ED11D2}" presName="rootText" presStyleLbl="node1" presStyleIdx="1" presStyleCnt="3"/>
      <dgm:spPr/>
    </dgm:pt>
    <dgm:pt modelId="{5FEF3909-1575-264D-8A50-A756097849FA}" type="pres">
      <dgm:prSet presAssocID="{33175CCB-1C8B-1C44-8A2A-276D69ED11D2}" presName="rootConnector" presStyleLbl="node1" presStyleIdx="1" presStyleCnt="3"/>
      <dgm:spPr/>
    </dgm:pt>
    <dgm:pt modelId="{79CCD680-7076-1943-8BD8-F17E20D642B1}" type="pres">
      <dgm:prSet presAssocID="{33175CCB-1C8B-1C44-8A2A-276D69ED11D2}" presName="childShape" presStyleCnt="0"/>
      <dgm:spPr/>
    </dgm:pt>
    <dgm:pt modelId="{0518D68C-2B4D-614A-9FBC-387719E4EE60}" type="pres">
      <dgm:prSet presAssocID="{FD4FE526-268F-0640-B0A0-18A1ACB0B79D}" presName="Name13" presStyleLbl="parChTrans1D2" presStyleIdx="1" presStyleCnt="3"/>
      <dgm:spPr/>
    </dgm:pt>
    <dgm:pt modelId="{823195EB-EF21-B442-80C8-EAB4EFE37C02}" type="pres">
      <dgm:prSet presAssocID="{8196662A-287F-234F-A077-9224702B5B77}" presName="childText" presStyleLbl="bgAcc1" presStyleIdx="1" presStyleCnt="3" custScaleY="147155">
        <dgm:presLayoutVars>
          <dgm:bulletEnabled val="1"/>
        </dgm:presLayoutVars>
      </dgm:prSet>
      <dgm:spPr/>
    </dgm:pt>
    <dgm:pt modelId="{BB69D167-15D0-7942-B2FD-0A53CE5EF691}" type="pres">
      <dgm:prSet presAssocID="{00BA3E18-A5E2-9140-B854-8729D59638C7}" presName="root" presStyleCnt="0"/>
      <dgm:spPr/>
    </dgm:pt>
    <dgm:pt modelId="{4D4D74BF-110D-6A40-9AFB-03E2F98321F0}" type="pres">
      <dgm:prSet presAssocID="{00BA3E18-A5E2-9140-B854-8729D59638C7}" presName="rootComposite" presStyleCnt="0"/>
      <dgm:spPr/>
    </dgm:pt>
    <dgm:pt modelId="{A6012BC1-2028-9541-A9D0-424FD4750BAA}" type="pres">
      <dgm:prSet presAssocID="{00BA3E18-A5E2-9140-B854-8729D59638C7}" presName="rootText" presStyleLbl="node1" presStyleIdx="2" presStyleCnt="3"/>
      <dgm:spPr/>
    </dgm:pt>
    <dgm:pt modelId="{AA81CACD-1DEF-C249-9335-9C24C8628A3D}" type="pres">
      <dgm:prSet presAssocID="{00BA3E18-A5E2-9140-B854-8729D59638C7}" presName="rootConnector" presStyleLbl="node1" presStyleIdx="2" presStyleCnt="3"/>
      <dgm:spPr/>
    </dgm:pt>
    <dgm:pt modelId="{153BCB35-41D2-7843-844E-7B7152AEFAC7}" type="pres">
      <dgm:prSet presAssocID="{00BA3E18-A5E2-9140-B854-8729D59638C7}" presName="childShape" presStyleCnt="0"/>
      <dgm:spPr/>
    </dgm:pt>
    <dgm:pt modelId="{408B18B1-C5CF-F24E-B9AC-214EA56D9AAD}" type="pres">
      <dgm:prSet presAssocID="{A334A644-A3B5-3D4E-B13B-652835867506}" presName="Name13" presStyleLbl="parChTrans1D2" presStyleIdx="2" presStyleCnt="3"/>
      <dgm:spPr/>
    </dgm:pt>
    <dgm:pt modelId="{58C6EFF3-35E3-BA4B-8462-405277C24937}" type="pres">
      <dgm:prSet presAssocID="{2E7B7787-BF7C-304D-9F38-1C0AB771DD8B}" presName="childText" presStyleLbl="bgAcc1" presStyleIdx="2" presStyleCnt="3" custScaleX="135148" custScaleY="147155">
        <dgm:presLayoutVars>
          <dgm:bulletEnabled val="1"/>
        </dgm:presLayoutVars>
      </dgm:prSet>
      <dgm:spPr/>
    </dgm:pt>
  </dgm:ptLst>
  <dgm:cxnLst>
    <dgm:cxn modelId="{22E03801-759D-4947-8D40-9B9A40A68A32}" type="presOf" srcId="{00BA3E18-A5E2-9140-B854-8729D59638C7}" destId="{A6012BC1-2028-9541-A9D0-424FD4750BAA}" srcOrd="0" destOrd="0" presId="urn:microsoft.com/office/officeart/2005/8/layout/hierarchy3"/>
    <dgm:cxn modelId="{828A4C03-E732-D745-8DAA-988C980C0365}" srcId="{33175CCB-1C8B-1C44-8A2A-276D69ED11D2}" destId="{8196662A-287F-234F-A077-9224702B5B77}" srcOrd="0" destOrd="0" parTransId="{FD4FE526-268F-0640-B0A0-18A1ACB0B79D}" sibTransId="{49A876DD-27C1-1B4F-8F51-F0CA54132F9D}"/>
    <dgm:cxn modelId="{8DEC5B22-0CB7-B146-B1F3-7FCEFA5097AE}" type="presOf" srcId="{1752099A-5FA7-5B42-9954-CCC2DC540A73}" destId="{7D7B7BBF-0E9F-5249-8049-4EB2F6DE4476}" srcOrd="1" destOrd="0" presId="urn:microsoft.com/office/officeart/2005/8/layout/hierarchy3"/>
    <dgm:cxn modelId="{E853D023-1256-9A41-8CA4-AD0ED65FC29D}" type="presOf" srcId="{F0B52F86-83AF-D945-9E33-5773BE9861C5}" destId="{C550F36B-520E-F346-8B5A-FE3CB53C6E85}" srcOrd="0" destOrd="0" presId="urn:microsoft.com/office/officeart/2005/8/layout/hierarchy3"/>
    <dgm:cxn modelId="{41637F34-6E08-EB4A-ABD1-B5A1A32395E6}" type="presOf" srcId="{A334A644-A3B5-3D4E-B13B-652835867506}" destId="{408B18B1-C5CF-F24E-B9AC-214EA56D9AAD}" srcOrd="0" destOrd="0" presId="urn:microsoft.com/office/officeart/2005/8/layout/hierarchy3"/>
    <dgm:cxn modelId="{64FDE13F-96F5-AB4D-B5D5-946D03564C14}" type="presOf" srcId="{1752099A-5FA7-5B42-9954-CCC2DC540A73}" destId="{876B9F1C-0164-9040-8700-AA4D49ECF442}" srcOrd="0" destOrd="0" presId="urn:microsoft.com/office/officeart/2005/8/layout/hierarchy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A3B2069-2AA3-0448-BBBD-BC04A7E6F462}" type="presOf" srcId="{2E7B7787-BF7C-304D-9F38-1C0AB771DD8B}" destId="{58C6EFF3-35E3-BA4B-8462-405277C24937}" srcOrd="0" destOrd="0" presId="urn:microsoft.com/office/officeart/2005/8/layout/hierarchy3"/>
    <dgm:cxn modelId="{4BD80676-044F-C645-825A-271DBAC9635D}" type="presOf" srcId="{00BA3E18-A5E2-9140-B854-8729D59638C7}" destId="{AA81CACD-1DEF-C249-9335-9C24C8628A3D}" srcOrd="1" destOrd="0" presId="urn:microsoft.com/office/officeart/2005/8/layout/hierarchy3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1EC3A7A6-0943-BD46-923F-7A435145734D}" type="presOf" srcId="{5B0BFAD2-A999-3B41-82A1-CDF4A6E3F1DA}" destId="{F5B9A0AA-7382-6D43-9EA2-72662EB36C19}" srcOrd="0" destOrd="0" presId="urn:microsoft.com/office/officeart/2005/8/layout/hierarchy3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B9D393D3-D2CB-0241-B2CD-B2D56633496E}" type="presOf" srcId="{33175CCB-1C8B-1C44-8A2A-276D69ED11D2}" destId="{E4D8A7AF-100F-8441-AA80-C0A824ACE8AF}" srcOrd="0" destOrd="0" presId="urn:microsoft.com/office/officeart/2005/8/layout/hierarchy3"/>
    <dgm:cxn modelId="{68C929DB-2A0B-C146-94A4-1B2946EAD5F8}" type="presOf" srcId="{AF3F40A8-F199-A743-B561-4B35277591F2}" destId="{893AC041-7198-8F46-96B3-4ED5A4E1C69A}" srcOrd="0" destOrd="0" presId="urn:microsoft.com/office/officeart/2005/8/layout/hierarchy3"/>
    <dgm:cxn modelId="{692549DC-7165-2E47-BE55-D3813B496AAF}" type="presOf" srcId="{8196662A-287F-234F-A077-9224702B5B77}" destId="{823195EB-EF21-B442-80C8-EAB4EFE37C02}" srcOrd="0" destOrd="0" presId="urn:microsoft.com/office/officeart/2005/8/layout/hierarchy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00055E5-C56F-BA49-89FB-DDCFB039CEE1}" type="presOf" srcId="{33175CCB-1C8B-1C44-8A2A-276D69ED11D2}" destId="{5FEF3909-1575-264D-8A50-A756097849FA}" srcOrd="1" destOrd="0" presId="urn:microsoft.com/office/officeart/2005/8/layout/hierarchy3"/>
    <dgm:cxn modelId="{7243CBEF-926D-7E42-B881-062CBA33562E}" type="presOf" srcId="{FD4FE526-268F-0640-B0A0-18A1ACB0B79D}" destId="{0518D68C-2B4D-614A-9FBC-387719E4EE60}" srcOrd="0" destOrd="0" presId="urn:microsoft.com/office/officeart/2005/8/layout/hierarchy3"/>
    <dgm:cxn modelId="{AA383351-FBC1-1D4A-88BF-0205D910576D}" type="presParOf" srcId="{F5B9A0AA-7382-6D43-9EA2-72662EB36C19}" destId="{1924B8BD-0430-0D47-8420-9E720ED37F88}" srcOrd="0" destOrd="0" presId="urn:microsoft.com/office/officeart/2005/8/layout/hierarchy3"/>
    <dgm:cxn modelId="{7299E118-7A61-684B-AD7D-269BF1CBA177}" type="presParOf" srcId="{1924B8BD-0430-0D47-8420-9E720ED37F88}" destId="{1C766FA0-7C06-0847-9E27-8991DC0CB94D}" srcOrd="0" destOrd="0" presId="urn:microsoft.com/office/officeart/2005/8/layout/hierarchy3"/>
    <dgm:cxn modelId="{800E5EA3-7980-244A-8437-A4CFCCDFD09F}" type="presParOf" srcId="{1C766FA0-7C06-0847-9E27-8991DC0CB94D}" destId="{876B9F1C-0164-9040-8700-AA4D49ECF442}" srcOrd="0" destOrd="0" presId="urn:microsoft.com/office/officeart/2005/8/layout/hierarchy3"/>
    <dgm:cxn modelId="{80F8E70C-1FDD-474B-B4D0-2F75B297458A}" type="presParOf" srcId="{1C766FA0-7C06-0847-9E27-8991DC0CB94D}" destId="{7D7B7BBF-0E9F-5249-8049-4EB2F6DE4476}" srcOrd="1" destOrd="0" presId="urn:microsoft.com/office/officeart/2005/8/layout/hierarchy3"/>
    <dgm:cxn modelId="{DC53029A-EF6A-2B42-BA84-98DA8AAAED6B}" type="presParOf" srcId="{1924B8BD-0430-0D47-8420-9E720ED37F88}" destId="{6A8FC0F2-AC6D-1A4E-99A0-02FD1F854843}" srcOrd="1" destOrd="0" presId="urn:microsoft.com/office/officeart/2005/8/layout/hierarchy3"/>
    <dgm:cxn modelId="{605B0BD5-1367-9346-8701-D69AADA28DC5}" type="presParOf" srcId="{6A8FC0F2-AC6D-1A4E-99A0-02FD1F854843}" destId="{893AC041-7198-8F46-96B3-4ED5A4E1C69A}" srcOrd="0" destOrd="0" presId="urn:microsoft.com/office/officeart/2005/8/layout/hierarchy3"/>
    <dgm:cxn modelId="{D11F917F-D22E-5546-8922-0BBBCCAA7F20}" type="presParOf" srcId="{6A8FC0F2-AC6D-1A4E-99A0-02FD1F854843}" destId="{C550F36B-520E-F346-8B5A-FE3CB53C6E85}" srcOrd="1" destOrd="0" presId="urn:microsoft.com/office/officeart/2005/8/layout/hierarchy3"/>
    <dgm:cxn modelId="{EC7FC465-6353-3041-B2B2-C1E75850C7C9}" type="presParOf" srcId="{F5B9A0AA-7382-6D43-9EA2-72662EB36C19}" destId="{0C34BB4D-95E9-3A40-AE68-E2D3FAAC473D}" srcOrd="1" destOrd="0" presId="urn:microsoft.com/office/officeart/2005/8/layout/hierarchy3"/>
    <dgm:cxn modelId="{0ACED4DC-53FF-A64E-B73B-DF423A60D81B}" type="presParOf" srcId="{0C34BB4D-95E9-3A40-AE68-E2D3FAAC473D}" destId="{D95DD0CB-B523-3740-83FF-24CA52763185}" srcOrd="0" destOrd="0" presId="urn:microsoft.com/office/officeart/2005/8/layout/hierarchy3"/>
    <dgm:cxn modelId="{BD7452D3-D700-834F-9069-5A64A2AF0E5A}" type="presParOf" srcId="{D95DD0CB-B523-3740-83FF-24CA52763185}" destId="{E4D8A7AF-100F-8441-AA80-C0A824ACE8AF}" srcOrd="0" destOrd="0" presId="urn:microsoft.com/office/officeart/2005/8/layout/hierarchy3"/>
    <dgm:cxn modelId="{0C5703B4-6B03-574F-8C8B-8CB11CAB4F9A}" type="presParOf" srcId="{D95DD0CB-B523-3740-83FF-24CA52763185}" destId="{5FEF3909-1575-264D-8A50-A756097849FA}" srcOrd="1" destOrd="0" presId="urn:microsoft.com/office/officeart/2005/8/layout/hierarchy3"/>
    <dgm:cxn modelId="{366C499C-742B-3841-A83F-479DE684795A}" type="presParOf" srcId="{0C34BB4D-95E9-3A40-AE68-E2D3FAAC473D}" destId="{79CCD680-7076-1943-8BD8-F17E20D642B1}" srcOrd="1" destOrd="0" presId="urn:microsoft.com/office/officeart/2005/8/layout/hierarchy3"/>
    <dgm:cxn modelId="{0185EBC2-B544-C94F-82C5-73B13738F4B8}" type="presParOf" srcId="{79CCD680-7076-1943-8BD8-F17E20D642B1}" destId="{0518D68C-2B4D-614A-9FBC-387719E4EE60}" srcOrd="0" destOrd="0" presId="urn:microsoft.com/office/officeart/2005/8/layout/hierarchy3"/>
    <dgm:cxn modelId="{548E9EE8-DBFC-C54B-916A-7E9894F08F2D}" type="presParOf" srcId="{79CCD680-7076-1943-8BD8-F17E20D642B1}" destId="{823195EB-EF21-B442-80C8-EAB4EFE37C02}" srcOrd="1" destOrd="0" presId="urn:microsoft.com/office/officeart/2005/8/layout/hierarchy3"/>
    <dgm:cxn modelId="{79467026-62E9-6943-A229-2B36DEB2B8D7}" type="presParOf" srcId="{F5B9A0AA-7382-6D43-9EA2-72662EB36C19}" destId="{BB69D167-15D0-7942-B2FD-0A53CE5EF691}" srcOrd="2" destOrd="0" presId="urn:microsoft.com/office/officeart/2005/8/layout/hierarchy3"/>
    <dgm:cxn modelId="{10C2AE3A-88A8-7D49-83F1-5330289AA498}" type="presParOf" srcId="{BB69D167-15D0-7942-B2FD-0A53CE5EF691}" destId="{4D4D74BF-110D-6A40-9AFB-03E2F98321F0}" srcOrd="0" destOrd="0" presId="urn:microsoft.com/office/officeart/2005/8/layout/hierarchy3"/>
    <dgm:cxn modelId="{ADD1614D-1531-2E41-A7AD-1C91F71C9815}" type="presParOf" srcId="{4D4D74BF-110D-6A40-9AFB-03E2F98321F0}" destId="{A6012BC1-2028-9541-A9D0-424FD4750BAA}" srcOrd="0" destOrd="0" presId="urn:microsoft.com/office/officeart/2005/8/layout/hierarchy3"/>
    <dgm:cxn modelId="{C7B7B543-F124-F64C-B67F-1622CC941F24}" type="presParOf" srcId="{4D4D74BF-110D-6A40-9AFB-03E2F98321F0}" destId="{AA81CACD-1DEF-C249-9335-9C24C8628A3D}" srcOrd="1" destOrd="0" presId="urn:microsoft.com/office/officeart/2005/8/layout/hierarchy3"/>
    <dgm:cxn modelId="{ACC29A0B-CADC-844C-9AB2-ABB05FF9BFF3}" type="presParOf" srcId="{BB69D167-15D0-7942-B2FD-0A53CE5EF691}" destId="{153BCB35-41D2-7843-844E-7B7152AEFAC7}" srcOrd="1" destOrd="0" presId="urn:microsoft.com/office/officeart/2005/8/layout/hierarchy3"/>
    <dgm:cxn modelId="{0443C4C6-05B8-6345-B1E1-3F618FBF034B}" type="presParOf" srcId="{153BCB35-41D2-7843-844E-7B7152AEFAC7}" destId="{408B18B1-C5CF-F24E-B9AC-214EA56D9AAD}" srcOrd="0" destOrd="0" presId="urn:microsoft.com/office/officeart/2005/8/layout/hierarchy3"/>
    <dgm:cxn modelId="{F84DF2FD-4D36-A64F-830F-28DD0328246B}" type="presParOf" srcId="{153BCB35-41D2-7843-844E-7B7152AEFAC7}" destId="{58C6EFF3-35E3-BA4B-8462-405277C24937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800" dirty="0"/>
            <a:t>التوضيح المسبق بشأن منتج جديد أو حملة قد تثير الجدل</a:t>
          </a:r>
          <a:endParaRPr lang="en-GB" sz="28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8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800" dirty="0"/>
            <a:t>التنويه بمستجدات قد تُساء فهمها لو ظهرت فجأة</a:t>
          </a:r>
          <a:endParaRPr lang="en-GB" sz="28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8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800" dirty="0"/>
            <a:t>نشر مواد تثقيفية حول معايير الجودة أو القيم المؤسسية</a:t>
          </a:r>
          <a:endParaRPr lang="en-GB" sz="28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8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800" b="1"/>
        </a:p>
      </dgm:t>
    </dgm:pt>
    <dgm:pt modelId="{0EE15D80-8B51-3348-94DB-BC296FD9B5B6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B5174F6B-7FC6-DA41-947B-277DBE715C1C}" type="pres">
      <dgm:prSet presAssocID="{1752099A-5FA7-5B42-9954-CCC2DC540A73}" presName="node" presStyleLbl="node1" presStyleIdx="0" presStyleCnt="3">
        <dgm:presLayoutVars>
          <dgm:bulletEnabled val="1"/>
        </dgm:presLayoutVars>
      </dgm:prSet>
      <dgm:spPr/>
    </dgm:pt>
    <dgm:pt modelId="{FF9E85F7-BC28-7045-9125-549668C83E22}" type="pres">
      <dgm:prSet presAssocID="{D82E5EC9-D48F-7543-B907-FBA1F99EA9C6}" presName="sibTrans" presStyleCnt="0"/>
      <dgm:spPr/>
    </dgm:pt>
    <dgm:pt modelId="{13D75C33-BE60-824B-8A05-AD643078CE0E}" type="pres">
      <dgm:prSet presAssocID="{33175CCB-1C8B-1C44-8A2A-276D69ED11D2}" presName="node" presStyleLbl="node1" presStyleIdx="1" presStyleCnt="3">
        <dgm:presLayoutVars>
          <dgm:bulletEnabled val="1"/>
        </dgm:presLayoutVars>
      </dgm:prSet>
      <dgm:spPr/>
    </dgm:pt>
    <dgm:pt modelId="{F2AEBBFC-5EF7-CA48-BB7A-62B899AAE297}" type="pres">
      <dgm:prSet presAssocID="{46CD5F3F-16F8-1443-AC0A-CECBDA2B0AE3}" presName="sibTrans" presStyleCnt="0"/>
      <dgm:spPr/>
    </dgm:pt>
    <dgm:pt modelId="{D13297D6-26A5-4C42-8B11-B6DC6C12910D}" type="pres">
      <dgm:prSet presAssocID="{00BA3E18-A5E2-9140-B854-8729D59638C7}" presName="node" presStyleLbl="node1" presStyleIdx="2" presStyleCnt="3">
        <dgm:presLayoutVars>
          <dgm:bulletEnabled val="1"/>
        </dgm:presLayoutVars>
      </dgm:prSet>
      <dgm:spPr/>
    </dgm:pt>
  </dgm:ptLst>
  <dgm:cxnLst>
    <dgm:cxn modelId="{6C202B21-F3A1-5349-9181-1B4C550A254C}" type="presOf" srcId="{1752099A-5FA7-5B42-9954-CCC2DC540A73}" destId="{B5174F6B-7FC6-DA41-947B-277DBE715C1C}" srcOrd="0" destOrd="0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D929537D-BD8F-064C-A112-49D46B9C7904}" type="presOf" srcId="{5B0BFAD2-A999-3B41-82A1-CDF4A6E3F1DA}" destId="{0EE15D80-8B51-3348-94DB-BC296FD9B5B6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A94CDED4-033B-3948-8353-761069026CCC}" type="presOf" srcId="{00BA3E18-A5E2-9140-B854-8729D59638C7}" destId="{D13297D6-26A5-4C42-8B11-B6DC6C12910D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DDB78F6-F9D2-5E4C-BF22-D0E6910A8A3E}" type="presOf" srcId="{33175CCB-1C8B-1C44-8A2A-276D69ED11D2}" destId="{13D75C33-BE60-824B-8A05-AD643078CE0E}" srcOrd="0" destOrd="0" presId="urn:microsoft.com/office/officeart/2005/8/layout/default"/>
    <dgm:cxn modelId="{662D98E4-6AE2-BF42-89EE-EFF48F7C9EEA}" type="presParOf" srcId="{0EE15D80-8B51-3348-94DB-BC296FD9B5B6}" destId="{B5174F6B-7FC6-DA41-947B-277DBE715C1C}" srcOrd="0" destOrd="0" presId="urn:microsoft.com/office/officeart/2005/8/layout/default"/>
    <dgm:cxn modelId="{FC5D98BE-2530-DC44-A257-ABE4D96A8282}" type="presParOf" srcId="{0EE15D80-8B51-3348-94DB-BC296FD9B5B6}" destId="{FF9E85F7-BC28-7045-9125-549668C83E22}" srcOrd="1" destOrd="0" presId="urn:microsoft.com/office/officeart/2005/8/layout/default"/>
    <dgm:cxn modelId="{C81D532E-0770-954D-8B96-F469E56ADB7B}" type="presParOf" srcId="{0EE15D80-8B51-3348-94DB-BC296FD9B5B6}" destId="{13D75C33-BE60-824B-8A05-AD643078CE0E}" srcOrd="2" destOrd="0" presId="urn:microsoft.com/office/officeart/2005/8/layout/default"/>
    <dgm:cxn modelId="{707AE415-81CF-464F-8DB3-BEA83DC7A322}" type="presParOf" srcId="{0EE15D80-8B51-3348-94DB-BC296FD9B5B6}" destId="{F2AEBBFC-5EF7-CA48-BB7A-62B899AAE297}" srcOrd="3" destOrd="0" presId="urn:microsoft.com/office/officeart/2005/8/layout/default"/>
    <dgm:cxn modelId="{4F4566B6-771C-E045-8DFE-BE84DF33F736}" type="presParOf" srcId="{0EE15D80-8B51-3348-94DB-BC296FD9B5B6}" destId="{D13297D6-26A5-4C42-8B11-B6DC6C12910D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>
              <a:cs typeface="+mj-cs"/>
            </a:rPr>
            <a:t>انتشار سريع وغير متوقع لمعلومة أو محتوى سلبي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>
              <a:cs typeface="+mj-cs"/>
            </a:rPr>
            <a:t>تزايد الضغط الإعلامي أو الرقمي (وسم، حملة، غضب علني)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>
              <a:cs typeface="+mj-cs"/>
            </a:rPr>
            <a:t>ظهور مؤثرين أو شخصيات عامة تعلق على الموقف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>
              <a:cs typeface="+mj-cs"/>
            </a:rPr>
            <a:t>بدء تفاعل رسمي من جهات خارجية (جهة تنظيمية – منافس – إعلام خارجي)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36AC7B47-431C-4443-B05F-58F4320D7AD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>
              <a:cs typeface="+mj-cs"/>
            </a:rPr>
            <a:t>تصاعد القلق الداخلي في المؤسسة وطلب توجيه عاجل من الإدارة</a:t>
          </a:r>
          <a:endParaRPr lang="en-GB" sz="2400" b="1" dirty="0">
            <a:cs typeface="+mj-cs"/>
          </a:endParaRPr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CB96FF00-8DFE-2342-BEBB-C9E68C011977}" type="pres">
      <dgm:prSet presAssocID="{FC59F2C5-80E2-AD4A-AD85-54DDF7E1F903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ABEA3B1C-B85E-2A43-B457-523E698A30D1}" type="pres">
      <dgm:prSet presAssocID="{FC59F2C5-80E2-AD4A-AD85-54DDF7E1F903}" presName="dummyMaxCanvas" presStyleCnt="0">
        <dgm:presLayoutVars/>
      </dgm:prSet>
      <dgm:spPr/>
    </dgm:pt>
    <dgm:pt modelId="{C1CC2635-B6BC-D143-B494-2EFD69E3E71E}" type="pres">
      <dgm:prSet presAssocID="{FC59F2C5-80E2-AD4A-AD85-54DDF7E1F903}" presName="FiveNodes_1" presStyleLbl="node1" presStyleIdx="0" presStyleCnt="5">
        <dgm:presLayoutVars>
          <dgm:bulletEnabled val="1"/>
        </dgm:presLayoutVars>
      </dgm:prSet>
      <dgm:spPr/>
    </dgm:pt>
    <dgm:pt modelId="{38E3EBFC-B8B7-7F4C-B220-AAE8A6FF19F5}" type="pres">
      <dgm:prSet presAssocID="{FC59F2C5-80E2-AD4A-AD85-54DDF7E1F903}" presName="FiveNodes_2" presStyleLbl="node1" presStyleIdx="1" presStyleCnt="5">
        <dgm:presLayoutVars>
          <dgm:bulletEnabled val="1"/>
        </dgm:presLayoutVars>
      </dgm:prSet>
      <dgm:spPr/>
    </dgm:pt>
    <dgm:pt modelId="{1F38A071-96F3-1B4D-AA61-90784F2A94D6}" type="pres">
      <dgm:prSet presAssocID="{FC59F2C5-80E2-AD4A-AD85-54DDF7E1F903}" presName="FiveNodes_3" presStyleLbl="node1" presStyleIdx="2" presStyleCnt="5">
        <dgm:presLayoutVars>
          <dgm:bulletEnabled val="1"/>
        </dgm:presLayoutVars>
      </dgm:prSet>
      <dgm:spPr/>
    </dgm:pt>
    <dgm:pt modelId="{49AD5029-7F10-A246-BDC3-EF8B86B47EF8}" type="pres">
      <dgm:prSet presAssocID="{FC59F2C5-80E2-AD4A-AD85-54DDF7E1F903}" presName="FiveNodes_4" presStyleLbl="node1" presStyleIdx="3" presStyleCnt="5" custScaleY="111927">
        <dgm:presLayoutVars>
          <dgm:bulletEnabled val="1"/>
        </dgm:presLayoutVars>
      </dgm:prSet>
      <dgm:spPr/>
    </dgm:pt>
    <dgm:pt modelId="{BCC02349-777F-6743-9E7D-392E45AAB526}" type="pres">
      <dgm:prSet presAssocID="{FC59F2C5-80E2-AD4A-AD85-54DDF7E1F903}" presName="FiveNodes_5" presStyleLbl="node1" presStyleIdx="4" presStyleCnt="5">
        <dgm:presLayoutVars>
          <dgm:bulletEnabled val="1"/>
        </dgm:presLayoutVars>
      </dgm:prSet>
      <dgm:spPr/>
    </dgm:pt>
    <dgm:pt modelId="{8B098F94-F266-9044-A90E-BEBF4D64C7CF}" type="pres">
      <dgm:prSet presAssocID="{FC59F2C5-80E2-AD4A-AD85-54DDF7E1F903}" presName="FiveConn_1-2" presStyleLbl="fgAccFollowNode1" presStyleIdx="0" presStyleCnt="4">
        <dgm:presLayoutVars>
          <dgm:bulletEnabled val="1"/>
        </dgm:presLayoutVars>
      </dgm:prSet>
      <dgm:spPr/>
    </dgm:pt>
    <dgm:pt modelId="{AFFD239D-391A-7549-88FD-3CADB58D91BF}" type="pres">
      <dgm:prSet presAssocID="{FC59F2C5-80E2-AD4A-AD85-54DDF7E1F903}" presName="FiveConn_2-3" presStyleLbl="fgAccFollowNode1" presStyleIdx="1" presStyleCnt="4">
        <dgm:presLayoutVars>
          <dgm:bulletEnabled val="1"/>
        </dgm:presLayoutVars>
      </dgm:prSet>
      <dgm:spPr/>
    </dgm:pt>
    <dgm:pt modelId="{9D77E1DA-59E8-DD49-970D-8BD732059CA3}" type="pres">
      <dgm:prSet presAssocID="{FC59F2C5-80E2-AD4A-AD85-54DDF7E1F903}" presName="FiveConn_3-4" presStyleLbl="fgAccFollowNode1" presStyleIdx="2" presStyleCnt="4">
        <dgm:presLayoutVars>
          <dgm:bulletEnabled val="1"/>
        </dgm:presLayoutVars>
      </dgm:prSet>
      <dgm:spPr/>
    </dgm:pt>
    <dgm:pt modelId="{5DB8A139-FFE5-EF43-8BC7-14C7B7DA9DEC}" type="pres">
      <dgm:prSet presAssocID="{FC59F2C5-80E2-AD4A-AD85-54DDF7E1F903}" presName="FiveConn_4-5" presStyleLbl="fgAccFollowNode1" presStyleIdx="3" presStyleCnt="4">
        <dgm:presLayoutVars>
          <dgm:bulletEnabled val="1"/>
        </dgm:presLayoutVars>
      </dgm:prSet>
      <dgm:spPr/>
    </dgm:pt>
    <dgm:pt modelId="{6F0AC899-A853-2A41-95DB-0631AE71D54F}" type="pres">
      <dgm:prSet presAssocID="{FC59F2C5-80E2-AD4A-AD85-54DDF7E1F903}" presName="FiveNodes_1_text" presStyleLbl="node1" presStyleIdx="4" presStyleCnt="5">
        <dgm:presLayoutVars>
          <dgm:bulletEnabled val="1"/>
        </dgm:presLayoutVars>
      </dgm:prSet>
      <dgm:spPr/>
    </dgm:pt>
    <dgm:pt modelId="{2BDDC29F-15F0-9643-B2F7-FCA3E61B29C4}" type="pres">
      <dgm:prSet presAssocID="{FC59F2C5-80E2-AD4A-AD85-54DDF7E1F903}" presName="FiveNodes_2_text" presStyleLbl="node1" presStyleIdx="4" presStyleCnt="5">
        <dgm:presLayoutVars>
          <dgm:bulletEnabled val="1"/>
        </dgm:presLayoutVars>
      </dgm:prSet>
      <dgm:spPr/>
    </dgm:pt>
    <dgm:pt modelId="{5EB70429-707E-1246-9BBB-599FFF04F07C}" type="pres">
      <dgm:prSet presAssocID="{FC59F2C5-80E2-AD4A-AD85-54DDF7E1F903}" presName="FiveNodes_3_text" presStyleLbl="node1" presStyleIdx="4" presStyleCnt="5">
        <dgm:presLayoutVars>
          <dgm:bulletEnabled val="1"/>
        </dgm:presLayoutVars>
      </dgm:prSet>
      <dgm:spPr/>
    </dgm:pt>
    <dgm:pt modelId="{1C7DAD52-5044-8540-A334-50CEB50989E1}" type="pres">
      <dgm:prSet presAssocID="{FC59F2C5-80E2-AD4A-AD85-54DDF7E1F903}" presName="FiveNodes_4_text" presStyleLbl="node1" presStyleIdx="4" presStyleCnt="5">
        <dgm:presLayoutVars>
          <dgm:bulletEnabled val="1"/>
        </dgm:presLayoutVars>
      </dgm:prSet>
      <dgm:spPr/>
    </dgm:pt>
    <dgm:pt modelId="{5437D914-E767-3E40-B505-917014CCB50C}" type="pres">
      <dgm:prSet presAssocID="{FC59F2C5-80E2-AD4A-AD85-54DDF7E1F903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F0EB31E-F8E9-9341-89CC-5E215F42B2B5}" type="presOf" srcId="{47CFD6F0-AEAA-B940-819E-5A0859090BCF}" destId="{1C7DAD52-5044-8540-A334-50CEB50989E1}" srcOrd="1" destOrd="0" presId="urn:microsoft.com/office/officeart/2005/8/layout/vProcess5"/>
    <dgm:cxn modelId="{86D42B25-64B4-E542-98FA-9257FB12D77C}" type="presOf" srcId="{FC59F2C5-80E2-AD4A-AD85-54DDF7E1F903}" destId="{CB96FF00-8DFE-2342-BEBB-C9E68C011977}" srcOrd="0" destOrd="0" presId="urn:microsoft.com/office/officeart/2005/8/layout/vProcess5"/>
    <dgm:cxn modelId="{31C00433-53C3-C443-AC43-737AE24D685B}" type="presOf" srcId="{976B52BE-E96B-5346-8477-5F12C31331FF}" destId="{9D77E1DA-59E8-DD49-970D-8BD732059CA3}" srcOrd="0" destOrd="0" presId="urn:microsoft.com/office/officeart/2005/8/layout/vProcess5"/>
    <dgm:cxn modelId="{C7762338-D5D7-EF4D-98C7-0C964D337E8B}" type="presOf" srcId="{9BF74076-8E0B-C04A-807E-DEEC74D4C8C6}" destId="{AFFD239D-391A-7549-88FD-3CADB58D91BF}" srcOrd="0" destOrd="0" presId="urn:microsoft.com/office/officeart/2005/8/layout/vProcess5"/>
    <dgm:cxn modelId="{90EFB73F-640F-DE4A-B196-D390624CB211}" type="presOf" srcId="{64964D88-FD86-174D-914C-CE8F8A1F66C9}" destId="{38E3EBFC-B8B7-7F4C-B220-AAE8A6FF19F5}" srcOrd="0" destOrd="0" presId="urn:microsoft.com/office/officeart/2005/8/layout/vProcess5"/>
    <dgm:cxn modelId="{DA9D5B52-2404-F243-A330-EF7124955785}" type="presOf" srcId="{36AC7B47-431C-4443-B05F-58F4320D7AD9}" destId="{5437D914-E767-3E40-B505-917014CCB50C}" srcOrd="1" destOrd="0" presId="urn:microsoft.com/office/officeart/2005/8/layout/vProcess5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46E1F574-0C3C-F247-887F-915F7CC27A88}" type="presOf" srcId="{36AC7B47-431C-4443-B05F-58F4320D7AD9}" destId="{BCC02349-777F-6743-9E7D-392E45AAB526}" srcOrd="0" destOrd="0" presId="urn:microsoft.com/office/officeart/2005/8/layout/vProcess5"/>
    <dgm:cxn modelId="{FC31218C-0580-3C4D-9DF2-C91D3985A01A}" type="presOf" srcId="{F7EA539D-FC05-1540-AD9A-EE773CE2F5DE}" destId="{5EB70429-707E-1246-9BBB-599FFF04F07C}" srcOrd="1" destOrd="0" presId="urn:microsoft.com/office/officeart/2005/8/layout/vProcess5"/>
    <dgm:cxn modelId="{9483DB9F-CDC9-544E-A942-DD6102BCF7FA}" type="presOf" srcId="{F7EA539D-FC05-1540-AD9A-EE773CE2F5DE}" destId="{1F38A071-96F3-1B4D-AA61-90784F2A94D6}" srcOrd="0" destOrd="0" presId="urn:microsoft.com/office/officeart/2005/8/layout/vProcess5"/>
    <dgm:cxn modelId="{D226F79F-4B4C-8C49-84C8-157B676BB88C}" type="presOf" srcId="{47CFD6F0-AEAA-B940-819E-5A0859090BCF}" destId="{49AD5029-7F10-A246-BDC3-EF8B86B47EF8}" srcOrd="0" destOrd="0" presId="urn:microsoft.com/office/officeart/2005/8/layout/vProcess5"/>
    <dgm:cxn modelId="{BD77B9A9-6C2D-E245-BE46-7C002AB67D11}" type="presOf" srcId="{DDC85EB8-52A8-0D44-9177-0D5A08776754}" destId="{5DB8A139-FFE5-EF43-8BC7-14C7B7DA9DEC}" srcOrd="0" destOrd="0" presId="urn:microsoft.com/office/officeart/2005/8/layout/vProcess5"/>
    <dgm:cxn modelId="{E8B0A4AE-FD7A-C34C-A53D-BC17F160558F}" type="presOf" srcId="{64964D88-FD86-174D-914C-CE8F8A1F66C9}" destId="{2BDDC29F-15F0-9643-B2F7-FCA3E61B29C4}" srcOrd="1" destOrd="0" presId="urn:microsoft.com/office/officeart/2005/8/layout/vProcess5"/>
    <dgm:cxn modelId="{2A0480D1-3FB7-FA47-884B-B32235E2BBC6}" type="presOf" srcId="{CE204DBC-4615-A74D-91B7-BCE007B1DB25}" destId="{6F0AC899-A853-2A41-95DB-0631AE71D54F}" srcOrd="1" destOrd="0" presId="urn:microsoft.com/office/officeart/2005/8/layout/vProcess5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C3CBCBF5-1FCF-6549-B555-99F8CBCDED51}" type="presOf" srcId="{129EF210-9901-FB4E-91C7-7108A5A2834A}" destId="{8B098F94-F266-9044-A90E-BEBF4D64C7CF}" srcOrd="0" destOrd="0" presId="urn:microsoft.com/office/officeart/2005/8/layout/vProcess5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D0BEB5FE-F001-E640-88D9-0680BF12FED7}" type="presOf" srcId="{CE204DBC-4615-A74D-91B7-BCE007B1DB25}" destId="{C1CC2635-B6BC-D143-B494-2EFD69E3E71E}" srcOrd="0" destOrd="0" presId="urn:microsoft.com/office/officeart/2005/8/layout/vProcess5"/>
    <dgm:cxn modelId="{7CE6461F-F8ED-964F-B33E-C19BF289E093}" type="presParOf" srcId="{CB96FF00-8DFE-2342-BEBB-C9E68C011977}" destId="{ABEA3B1C-B85E-2A43-B457-523E698A30D1}" srcOrd="0" destOrd="0" presId="urn:microsoft.com/office/officeart/2005/8/layout/vProcess5"/>
    <dgm:cxn modelId="{C9239A24-63CC-E749-A29B-6D4319F8E090}" type="presParOf" srcId="{CB96FF00-8DFE-2342-BEBB-C9E68C011977}" destId="{C1CC2635-B6BC-D143-B494-2EFD69E3E71E}" srcOrd="1" destOrd="0" presId="urn:microsoft.com/office/officeart/2005/8/layout/vProcess5"/>
    <dgm:cxn modelId="{8214BD11-0E67-7A43-BF29-9B9350F5B599}" type="presParOf" srcId="{CB96FF00-8DFE-2342-BEBB-C9E68C011977}" destId="{38E3EBFC-B8B7-7F4C-B220-AAE8A6FF19F5}" srcOrd="2" destOrd="0" presId="urn:microsoft.com/office/officeart/2005/8/layout/vProcess5"/>
    <dgm:cxn modelId="{3244CD08-FF94-FE4F-A729-05A52746F971}" type="presParOf" srcId="{CB96FF00-8DFE-2342-BEBB-C9E68C011977}" destId="{1F38A071-96F3-1B4D-AA61-90784F2A94D6}" srcOrd="3" destOrd="0" presId="urn:microsoft.com/office/officeart/2005/8/layout/vProcess5"/>
    <dgm:cxn modelId="{937B000C-8163-BF48-9B42-E2913EB21556}" type="presParOf" srcId="{CB96FF00-8DFE-2342-BEBB-C9E68C011977}" destId="{49AD5029-7F10-A246-BDC3-EF8B86B47EF8}" srcOrd="4" destOrd="0" presId="urn:microsoft.com/office/officeart/2005/8/layout/vProcess5"/>
    <dgm:cxn modelId="{1C017769-9D0A-2840-B065-81800AE9C9F8}" type="presParOf" srcId="{CB96FF00-8DFE-2342-BEBB-C9E68C011977}" destId="{BCC02349-777F-6743-9E7D-392E45AAB526}" srcOrd="5" destOrd="0" presId="urn:microsoft.com/office/officeart/2005/8/layout/vProcess5"/>
    <dgm:cxn modelId="{14246B77-CEF3-2249-B698-437913BFABE0}" type="presParOf" srcId="{CB96FF00-8DFE-2342-BEBB-C9E68C011977}" destId="{8B098F94-F266-9044-A90E-BEBF4D64C7CF}" srcOrd="6" destOrd="0" presId="urn:microsoft.com/office/officeart/2005/8/layout/vProcess5"/>
    <dgm:cxn modelId="{B200821B-A628-7E47-A04B-DC50605043F7}" type="presParOf" srcId="{CB96FF00-8DFE-2342-BEBB-C9E68C011977}" destId="{AFFD239D-391A-7549-88FD-3CADB58D91BF}" srcOrd="7" destOrd="0" presId="urn:microsoft.com/office/officeart/2005/8/layout/vProcess5"/>
    <dgm:cxn modelId="{06B658FD-0A03-A04E-8B84-2F4F5F81339B}" type="presParOf" srcId="{CB96FF00-8DFE-2342-BEBB-C9E68C011977}" destId="{9D77E1DA-59E8-DD49-970D-8BD732059CA3}" srcOrd="8" destOrd="0" presId="urn:microsoft.com/office/officeart/2005/8/layout/vProcess5"/>
    <dgm:cxn modelId="{90E8837E-01E9-0B41-A741-62A36B462E5A}" type="presParOf" srcId="{CB96FF00-8DFE-2342-BEBB-C9E68C011977}" destId="{5DB8A139-FFE5-EF43-8BC7-14C7B7DA9DEC}" srcOrd="9" destOrd="0" presId="urn:microsoft.com/office/officeart/2005/8/layout/vProcess5"/>
    <dgm:cxn modelId="{6FACB95E-6A81-F142-9D22-1DA8BE936AED}" type="presParOf" srcId="{CB96FF00-8DFE-2342-BEBB-C9E68C011977}" destId="{6F0AC899-A853-2A41-95DB-0631AE71D54F}" srcOrd="10" destOrd="0" presId="urn:microsoft.com/office/officeart/2005/8/layout/vProcess5"/>
    <dgm:cxn modelId="{CF60B8FE-A11E-C248-A4B0-AE35939052F0}" type="presParOf" srcId="{CB96FF00-8DFE-2342-BEBB-C9E68C011977}" destId="{2BDDC29F-15F0-9643-B2F7-FCA3E61B29C4}" srcOrd="11" destOrd="0" presId="urn:microsoft.com/office/officeart/2005/8/layout/vProcess5"/>
    <dgm:cxn modelId="{00D828AE-6B34-D34C-BDD7-A64BFF691D64}" type="presParOf" srcId="{CB96FF00-8DFE-2342-BEBB-C9E68C011977}" destId="{5EB70429-707E-1246-9BBB-599FFF04F07C}" srcOrd="12" destOrd="0" presId="urn:microsoft.com/office/officeart/2005/8/layout/vProcess5"/>
    <dgm:cxn modelId="{FC68840E-BC7D-E24E-A04E-080946429320}" type="presParOf" srcId="{CB96FF00-8DFE-2342-BEBB-C9E68C011977}" destId="{1C7DAD52-5044-8540-A334-50CEB50989E1}" srcOrd="13" destOrd="0" presId="urn:microsoft.com/office/officeart/2005/8/layout/vProcess5"/>
    <dgm:cxn modelId="{4F3DF77B-72A9-0F48-92D3-A10D7A6CAD5E}" type="presParOf" srcId="{CB96FF00-8DFE-2342-BEBB-C9E68C011977}" destId="{5437D914-E767-3E40-B505-917014CCB50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تعليق سلبي متكرر من أكثر من جهة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نقد لاذع يبدأ بالظهور في الردود أو المراجعات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تزايد التفاعل حول وسم أو موضوع متعلق بالمؤسسة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دخول وسائل إعلام أو شخصيات عامة في النقاش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36AC7B47-431C-4443-B05F-58F4320D7AD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وصول الموضوع إلى دائرة الجمهور العام وبدء التغطية الإخبارية</a:t>
          </a:r>
          <a:endParaRPr lang="en-GB" sz="2400" b="1" dirty="0">
            <a:cs typeface="+mj-cs"/>
          </a:endParaRPr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A206AD8-D763-F64A-B4FD-DFCE52779429}" type="pres">
      <dgm:prSet presAssocID="{FC59F2C5-80E2-AD4A-AD85-54DDF7E1F903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D839549D-7E6D-DF4E-BE5E-C9683568F421}" type="pres">
      <dgm:prSet presAssocID="{CE204DBC-4615-A74D-91B7-BCE007B1DB25}" presName="composite" presStyleCnt="0"/>
      <dgm:spPr/>
    </dgm:pt>
    <dgm:pt modelId="{400D9456-E1D6-7F46-86AB-E9931CA24408}" type="pres">
      <dgm:prSet presAssocID="{CE204DBC-4615-A74D-91B7-BCE007B1DB25}" presName="LShape" presStyleLbl="alignNode1" presStyleIdx="0" presStyleCnt="9"/>
      <dgm:spPr/>
    </dgm:pt>
    <dgm:pt modelId="{1DFC27A9-47BE-E546-92BE-CCB416D7E476}" type="pres">
      <dgm:prSet presAssocID="{CE204DBC-4615-A74D-91B7-BCE007B1DB25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FED37B65-D26A-CD47-9893-2B1777DF28D4}" type="pres">
      <dgm:prSet presAssocID="{CE204DBC-4615-A74D-91B7-BCE007B1DB25}" presName="Triangle" presStyleLbl="alignNode1" presStyleIdx="1" presStyleCnt="9"/>
      <dgm:spPr/>
    </dgm:pt>
    <dgm:pt modelId="{EF38997C-921C-3147-A2C7-2A097943CA62}" type="pres">
      <dgm:prSet presAssocID="{129EF210-9901-FB4E-91C7-7108A5A2834A}" presName="sibTrans" presStyleCnt="0"/>
      <dgm:spPr/>
    </dgm:pt>
    <dgm:pt modelId="{6C60F75A-E13A-0C46-8C15-94E28D65BBE6}" type="pres">
      <dgm:prSet presAssocID="{129EF210-9901-FB4E-91C7-7108A5A2834A}" presName="space" presStyleCnt="0"/>
      <dgm:spPr/>
    </dgm:pt>
    <dgm:pt modelId="{1E065605-6119-F447-BE3D-FF03A72E28B3}" type="pres">
      <dgm:prSet presAssocID="{64964D88-FD86-174D-914C-CE8F8A1F66C9}" presName="composite" presStyleCnt="0"/>
      <dgm:spPr/>
    </dgm:pt>
    <dgm:pt modelId="{59AEB11D-DEE1-494F-A636-19B5CF78C976}" type="pres">
      <dgm:prSet presAssocID="{64964D88-FD86-174D-914C-CE8F8A1F66C9}" presName="LShape" presStyleLbl="alignNode1" presStyleIdx="2" presStyleCnt="9"/>
      <dgm:spPr/>
    </dgm:pt>
    <dgm:pt modelId="{1F31732E-C563-7843-AFD1-9E9C0008ECCD}" type="pres">
      <dgm:prSet presAssocID="{64964D88-FD86-174D-914C-CE8F8A1F66C9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77833810-4F68-C249-941B-CCF558409418}" type="pres">
      <dgm:prSet presAssocID="{64964D88-FD86-174D-914C-CE8F8A1F66C9}" presName="Triangle" presStyleLbl="alignNode1" presStyleIdx="3" presStyleCnt="9"/>
      <dgm:spPr/>
    </dgm:pt>
    <dgm:pt modelId="{062A8488-6C8C-2848-A21B-A11B8AC54469}" type="pres">
      <dgm:prSet presAssocID="{9BF74076-8E0B-C04A-807E-DEEC74D4C8C6}" presName="sibTrans" presStyleCnt="0"/>
      <dgm:spPr/>
    </dgm:pt>
    <dgm:pt modelId="{06432F4B-A0F0-EC40-9B81-9FC6D11B2617}" type="pres">
      <dgm:prSet presAssocID="{9BF74076-8E0B-C04A-807E-DEEC74D4C8C6}" presName="space" presStyleCnt="0"/>
      <dgm:spPr/>
    </dgm:pt>
    <dgm:pt modelId="{F6350020-599C-504A-8AB7-78EBF97673EB}" type="pres">
      <dgm:prSet presAssocID="{F7EA539D-FC05-1540-AD9A-EE773CE2F5DE}" presName="composite" presStyleCnt="0"/>
      <dgm:spPr/>
    </dgm:pt>
    <dgm:pt modelId="{D2A73E91-085F-564D-BED5-30F51A06DAC2}" type="pres">
      <dgm:prSet presAssocID="{F7EA539D-FC05-1540-AD9A-EE773CE2F5DE}" presName="LShape" presStyleLbl="alignNode1" presStyleIdx="4" presStyleCnt="9"/>
      <dgm:spPr/>
    </dgm:pt>
    <dgm:pt modelId="{E4198D68-4131-CE4F-A4AE-C326200DB948}" type="pres">
      <dgm:prSet presAssocID="{F7EA539D-FC05-1540-AD9A-EE773CE2F5DE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701A8F2A-3DAD-9C45-A9CB-294209749858}" type="pres">
      <dgm:prSet presAssocID="{F7EA539D-FC05-1540-AD9A-EE773CE2F5DE}" presName="Triangle" presStyleLbl="alignNode1" presStyleIdx="5" presStyleCnt="9"/>
      <dgm:spPr/>
    </dgm:pt>
    <dgm:pt modelId="{5E4F5607-B9C1-2E40-8A58-3A21F9B9858C}" type="pres">
      <dgm:prSet presAssocID="{976B52BE-E96B-5346-8477-5F12C31331FF}" presName="sibTrans" presStyleCnt="0"/>
      <dgm:spPr/>
    </dgm:pt>
    <dgm:pt modelId="{CA269059-9C3A-A04E-A6FB-15EF317C5B5A}" type="pres">
      <dgm:prSet presAssocID="{976B52BE-E96B-5346-8477-5F12C31331FF}" presName="space" presStyleCnt="0"/>
      <dgm:spPr/>
    </dgm:pt>
    <dgm:pt modelId="{01730BDE-77B9-7E4F-87BF-32073F927CA7}" type="pres">
      <dgm:prSet presAssocID="{47CFD6F0-AEAA-B940-819E-5A0859090BCF}" presName="composite" presStyleCnt="0"/>
      <dgm:spPr/>
    </dgm:pt>
    <dgm:pt modelId="{0510548D-3750-3F47-ACAD-806B0415A52B}" type="pres">
      <dgm:prSet presAssocID="{47CFD6F0-AEAA-B940-819E-5A0859090BCF}" presName="LShape" presStyleLbl="alignNode1" presStyleIdx="6" presStyleCnt="9"/>
      <dgm:spPr/>
    </dgm:pt>
    <dgm:pt modelId="{639A2271-012C-314E-81DD-E8A93C0627E6}" type="pres">
      <dgm:prSet presAssocID="{47CFD6F0-AEAA-B940-819E-5A0859090BCF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F7D96F84-BB74-D548-BFD5-78FBA35C0C43}" type="pres">
      <dgm:prSet presAssocID="{47CFD6F0-AEAA-B940-819E-5A0859090BCF}" presName="Triangle" presStyleLbl="alignNode1" presStyleIdx="7" presStyleCnt="9"/>
      <dgm:spPr/>
    </dgm:pt>
    <dgm:pt modelId="{D5C0EDC3-426A-0F4B-834D-4282EB58BE9C}" type="pres">
      <dgm:prSet presAssocID="{DDC85EB8-52A8-0D44-9177-0D5A08776754}" presName="sibTrans" presStyleCnt="0"/>
      <dgm:spPr/>
    </dgm:pt>
    <dgm:pt modelId="{894DCFF6-ADAA-5E4E-B5A1-48D3DF2BA941}" type="pres">
      <dgm:prSet presAssocID="{DDC85EB8-52A8-0D44-9177-0D5A08776754}" presName="space" presStyleCnt="0"/>
      <dgm:spPr/>
    </dgm:pt>
    <dgm:pt modelId="{C0997012-8E29-4347-8870-459644AF81EF}" type="pres">
      <dgm:prSet presAssocID="{36AC7B47-431C-4443-B05F-58F4320D7AD9}" presName="composite" presStyleCnt="0"/>
      <dgm:spPr/>
    </dgm:pt>
    <dgm:pt modelId="{38BC7DC0-90BE-A748-9A59-2ECB8A7FC08D}" type="pres">
      <dgm:prSet presAssocID="{36AC7B47-431C-4443-B05F-58F4320D7AD9}" presName="LShape" presStyleLbl="alignNode1" presStyleIdx="8" presStyleCnt="9"/>
      <dgm:spPr/>
    </dgm:pt>
    <dgm:pt modelId="{F1BC29DE-46A8-7941-AB9E-0A2B959829B8}" type="pres">
      <dgm:prSet presAssocID="{36AC7B47-431C-4443-B05F-58F4320D7AD9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D6E28132-F810-9A48-8678-2175E4B2D5B0}" type="presOf" srcId="{FC59F2C5-80E2-AD4A-AD85-54DDF7E1F903}" destId="{DA206AD8-D763-F64A-B4FD-DFCE52779429}" srcOrd="0" destOrd="0" presId="urn:microsoft.com/office/officeart/2009/3/layout/StepUpProcess"/>
    <dgm:cxn modelId="{80A71B3B-3658-5648-A89D-A57A47534CF2}" type="presOf" srcId="{F7EA539D-FC05-1540-AD9A-EE773CE2F5DE}" destId="{E4198D68-4131-CE4F-A4AE-C326200DB948}" srcOrd="0" destOrd="0" presId="urn:microsoft.com/office/officeart/2009/3/layout/StepUpProcess"/>
    <dgm:cxn modelId="{32860248-7958-9649-AAAB-B669C75623DE}" type="presOf" srcId="{64964D88-FD86-174D-914C-CE8F8A1F66C9}" destId="{1F31732E-C563-7843-AFD1-9E9C0008ECCD}" srcOrd="0" destOrd="0" presId="urn:microsoft.com/office/officeart/2009/3/layout/StepUpProcess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582FD36E-9F3A-6041-B745-0458F667FE1A}" type="presOf" srcId="{CE204DBC-4615-A74D-91B7-BCE007B1DB25}" destId="{1DFC27A9-47BE-E546-92BE-CCB416D7E476}" srcOrd="0" destOrd="0" presId="urn:microsoft.com/office/officeart/2009/3/layout/StepUpProcess"/>
    <dgm:cxn modelId="{C10C386F-B037-7348-AD45-BB68BB58591A}" type="presOf" srcId="{36AC7B47-431C-4443-B05F-58F4320D7AD9}" destId="{F1BC29DE-46A8-7941-AB9E-0A2B959829B8}" srcOrd="0" destOrd="0" presId="urn:microsoft.com/office/officeart/2009/3/layout/StepUpProcess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CB8A09EC-F319-4040-9CCA-AA59BB027F1D}" type="presOf" srcId="{47CFD6F0-AEAA-B940-819E-5A0859090BCF}" destId="{639A2271-012C-314E-81DD-E8A93C0627E6}" srcOrd="0" destOrd="0" presId="urn:microsoft.com/office/officeart/2009/3/layout/StepUpProcess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A35ADC67-7E30-4E4A-8767-F7BE485A4BAB}" type="presParOf" srcId="{DA206AD8-D763-F64A-B4FD-DFCE52779429}" destId="{D839549D-7E6D-DF4E-BE5E-C9683568F421}" srcOrd="0" destOrd="0" presId="urn:microsoft.com/office/officeart/2009/3/layout/StepUpProcess"/>
    <dgm:cxn modelId="{1D3E41B7-0B7F-2E49-B5CE-4BBD69011CB4}" type="presParOf" srcId="{D839549D-7E6D-DF4E-BE5E-C9683568F421}" destId="{400D9456-E1D6-7F46-86AB-E9931CA24408}" srcOrd="0" destOrd="0" presId="urn:microsoft.com/office/officeart/2009/3/layout/StepUpProcess"/>
    <dgm:cxn modelId="{63441701-8A84-D94B-ACBA-E5BF7EB00235}" type="presParOf" srcId="{D839549D-7E6D-DF4E-BE5E-C9683568F421}" destId="{1DFC27A9-47BE-E546-92BE-CCB416D7E476}" srcOrd="1" destOrd="0" presId="urn:microsoft.com/office/officeart/2009/3/layout/StepUpProcess"/>
    <dgm:cxn modelId="{5B030D69-4748-CA45-8ED4-31A178066894}" type="presParOf" srcId="{D839549D-7E6D-DF4E-BE5E-C9683568F421}" destId="{FED37B65-D26A-CD47-9893-2B1777DF28D4}" srcOrd="2" destOrd="0" presId="urn:microsoft.com/office/officeart/2009/3/layout/StepUpProcess"/>
    <dgm:cxn modelId="{F123F8A6-DCF5-704F-A3CD-67F0EA9E50D0}" type="presParOf" srcId="{DA206AD8-D763-F64A-B4FD-DFCE52779429}" destId="{EF38997C-921C-3147-A2C7-2A097943CA62}" srcOrd="1" destOrd="0" presId="urn:microsoft.com/office/officeart/2009/3/layout/StepUpProcess"/>
    <dgm:cxn modelId="{51755CB0-0A07-DF41-8CD5-278BC455FE21}" type="presParOf" srcId="{EF38997C-921C-3147-A2C7-2A097943CA62}" destId="{6C60F75A-E13A-0C46-8C15-94E28D65BBE6}" srcOrd="0" destOrd="0" presId="urn:microsoft.com/office/officeart/2009/3/layout/StepUpProcess"/>
    <dgm:cxn modelId="{CC92F838-DF18-6E44-9815-BDBE50BA341C}" type="presParOf" srcId="{DA206AD8-D763-F64A-B4FD-DFCE52779429}" destId="{1E065605-6119-F447-BE3D-FF03A72E28B3}" srcOrd="2" destOrd="0" presId="urn:microsoft.com/office/officeart/2009/3/layout/StepUpProcess"/>
    <dgm:cxn modelId="{B4374AF2-FC80-EC49-9924-934F5FD3AA87}" type="presParOf" srcId="{1E065605-6119-F447-BE3D-FF03A72E28B3}" destId="{59AEB11D-DEE1-494F-A636-19B5CF78C976}" srcOrd="0" destOrd="0" presId="urn:microsoft.com/office/officeart/2009/3/layout/StepUpProcess"/>
    <dgm:cxn modelId="{ED16A1CA-B138-264C-A584-E0F291D96BDA}" type="presParOf" srcId="{1E065605-6119-F447-BE3D-FF03A72E28B3}" destId="{1F31732E-C563-7843-AFD1-9E9C0008ECCD}" srcOrd="1" destOrd="0" presId="urn:microsoft.com/office/officeart/2009/3/layout/StepUpProcess"/>
    <dgm:cxn modelId="{805ADD79-222B-0943-89DC-BAC321C8F32F}" type="presParOf" srcId="{1E065605-6119-F447-BE3D-FF03A72E28B3}" destId="{77833810-4F68-C249-941B-CCF558409418}" srcOrd="2" destOrd="0" presId="urn:microsoft.com/office/officeart/2009/3/layout/StepUpProcess"/>
    <dgm:cxn modelId="{C5543417-C920-C14A-B36A-82960905AF6F}" type="presParOf" srcId="{DA206AD8-D763-F64A-B4FD-DFCE52779429}" destId="{062A8488-6C8C-2848-A21B-A11B8AC54469}" srcOrd="3" destOrd="0" presId="urn:microsoft.com/office/officeart/2009/3/layout/StepUpProcess"/>
    <dgm:cxn modelId="{05D6F1E5-D61D-3F4F-99C9-512B0F09A16C}" type="presParOf" srcId="{062A8488-6C8C-2848-A21B-A11B8AC54469}" destId="{06432F4B-A0F0-EC40-9B81-9FC6D11B2617}" srcOrd="0" destOrd="0" presId="urn:microsoft.com/office/officeart/2009/3/layout/StepUpProcess"/>
    <dgm:cxn modelId="{DEFD2A23-C104-4F47-8C12-21282997AEC5}" type="presParOf" srcId="{DA206AD8-D763-F64A-B4FD-DFCE52779429}" destId="{F6350020-599C-504A-8AB7-78EBF97673EB}" srcOrd="4" destOrd="0" presId="urn:microsoft.com/office/officeart/2009/3/layout/StepUpProcess"/>
    <dgm:cxn modelId="{92F18B77-A4C0-FA4E-8533-8F4F72C657C3}" type="presParOf" srcId="{F6350020-599C-504A-8AB7-78EBF97673EB}" destId="{D2A73E91-085F-564D-BED5-30F51A06DAC2}" srcOrd="0" destOrd="0" presId="urn:microsoft.com/office/officeart/2009/3/layout/StepUpProcess"/>
    <dgm:cxn modelId="{32FE451B-4F4E-A94D-8E1B-FCD93BBDD59C}" type="presParOf" srcId="{F6350020-599C-504A-8AB7-78EBF97673EB}" destId="{E4198D68-4131-CE4F-A4AE-C326200DB948}" srcOrd="1" destOrd="0" presId="urn:microsoft.com/office/officeart/2009/3/layout/StepUpProcess"/>
    <dgm:cxn modelId="{CDD529B8-B78B-C043-BCC6-9B061BD57518}" type="presParOf" srcId="{F6350020-599C-504A-8AB7-78EBF97673EB}" destId="{701A8F2A-3DAD-9C45-A9CB-294209749858}" srcOrd="2" destOrd="0" presId="urn:microsoft.com/office/officeart/2009/3/layout/StepUpProcess"/>
    <dgm:cxn modelId="{FFCBC0AD-CEB4-0B4B-94BF-0312274F79DE}" type="presParOf" srcId="{DA206AD8-D763-F64A-B4FD-DFCE52779429}" destId="{5E4F5607-B9C1-2E40-8A58-3A21F9B9858C}" srcOrd="5" destOrd="0" presId="urn:microsoft.com/office/officeart/2009/3/layout/StepUpProcess"/>
    <dgm:cxn modelId="{1D6C5599-34B6-394C-84F8-7DF6BEDE5744}" type="presParOf" srcId="{5E4F5607-B9C1-2E40-8A58-3A21F9B9858C}" destId="{CA269059-9C3A-A04E-A6FB-15EF317C5B5A}" srcOrd="0" destOrd="0" presId="urn:microsoft.com/office/officeart/2009/3/layout/StepUpProcess"/>
    <dgm:cxn modelId="{24F9738A-37FD-604D-96C1-D2163E2E6B53}" type="presParOf" srcId="{DA206AD8-D763-F64A-B4FD-DFCE52779429}" destId="{01730BDE-77B9-7E4F-87BF-32073F927CA7}" srcOrd="6" destOrd="0" presId="urn:microsoft.com/office/officeart/2009/3/layout/StepUpProcess"/>
    <dgm:cxn modelId="{1ADA3650-00E1-BA4D-A2BE-25193E8C3C2E}" type="presParOf" srcId="{01730BDE-77B9-7E4F-87BF-32073F927CA7}" destId="{0510548D-3750-3F47-ACAD-806B0415A52B}" srcOrd="0" destOrd="0" presId="urn:microsoft.com/office/officeart/2009/3/layout/StepUpProcess"/>
    <dgm:cxn modelId="{2B6CACF6-9FAC-724F-AEC4-C19A8C181388}" type="presParOf" srcId="{01730BDE-77B9-7E4F-87BF-32073F927CA7}" destId="{639A2271-012C-314E-81DD-E8A93C0627E6}" srcOrd="1" destOrd="0" presId="urn:microsoft.com/office/officeart/2009/3/layout/StepUpProcess"/>
    <dgm:cxn modelId="{CF18B292-C89A-ED40-BFB3-811471D58F04}" type="presParOf" srcId="{01730BDE-77B9-7E4F-87BF-32073F927CA7}" destId="{F7D96F84-BB74-D548-BFD5-78FBA35C0C43}" srcOrd="2" destOrd="0" presId="urn:microsoft.com/office/officeart/2009/3/layout/StepUpProcess"/>
    <dgm:cxn modelId="{E7647780-BD32-6146-B709-F030DA82CC89}" type="presParOf" srcId="{DA206AD8-D763-F64A-B4FD-DFCE52779429}" destId="{D5C0EDC3-426A-0F4B-834D-4282EB58BE9C}" srcOrd="7" destOrd="0" presId="urn:microsoft.com/office/officeart/2009/3/layout/StepUpProcess"/>
    <dgm:cxn modelId="{4F0C65AA-AEB2-2E49-BC72-AADDE6959484}" type="presParOf" srcId="{D5C0EDC3-426A-0F4B-834D-4282EB58BE9C}" destId="{894DCFF6-ADAA-5E4E-B5A1-48D3DF2BA941}" srcOrd="0" destOrd="0" presId="urn:microsoft.com/office/officeart/2009/3/layout/StepUpProcess"/>
    <dgm:cxn modelId="{D1D7F1EE-12C2-E24C-9C17-E1F01C716578}" type="presParOf" srcId="{DA206AD8-D763-F64A-B4FD-DFCE52779429}" destId="{C0997012-8E29-4347-8870-459644AF81EF}" srcOrd="8" destOrd="0" presId="urn:microsoft.com/office/officeart/2009/3/layout/StepUpProcess"/>
    <dgm:cxn modelId="{EFB453F6-4E8E-6F43-A3A2-504FEE21D624}" type="presParOf" srcId="{C0997012-8E29-4347-8870-459644AF81EF}" destId="{38BC7DC0-90BE-A748-9A59-2ECB8A7FC08D}" srcOrd="0" destOrd="0" presId="urn:microsoft.com/office/officeart/2009/3/layout/StepUpProcess"/>
    <dgm:cxn modelId="{5547C029-8A79-1D45-9574-772892D24034}" type="presParOf" srcId="{C0997012-8E29-4347-8870-459644AF81EF}" destId="{F1BC29DE-46A8-7941-AB9E-0A2B959829B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الضغط الجماهيري والإعلامي يكون في ذروته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كل كلمة تُفسَّر، وتُحلل، وتُعاد مشاركتها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المؤسسة تفقد السيطرة على الرواية إذا تأخرت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كل تأخير أو تردد يُعتبر "هروبًا</a:t>
          </a:r>
          <a:r>
            <a:rPr lang="en-GB" sz="2400" dirty="0"/>
            <a:t>"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36AC7B47-431C-4443-B05F-58F4320D7AD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الاستجابة يجب أن تكون متزنة، دقيقة، وفي التوقيت المناسب تمامًا</a:t>
          </a:r>
          <a:endParaRPr lang="en-GB" sz="2400" b="1" dirty="0">
            <a:cs typeface="+mj-cs"/>
          </a:endParaRPr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338456-5B57-114B-9483-CFDAEC7A752F}" type="pres">
      <dgm:prSet presAssocID="{FC59F2C5-80E2-AD4A-AD85-54DDF7E1F903}" presName="CompostProcess" presStyleCnt="0">
        <dgm:presLayoutVars>
          <dgm:dir val="rev"/>
          <dgm:resizeHandles val="exact"/>
        </dgm:presLayoutVars>
      </dgm:prSet>
      <dgm:spPr/>
    </dgm:pt>
    <dgm:pt modelId="{69D975A2-3CCE-9A47-9745-AD21264AD402}" type="pres">
      <dgm:prSet presAssocID="{FC59F2C5-80E2-AD4A-AD85-54DDF7E1F903}" presName="arrow" presStyleLbl="bgShp" presStyleIdx="0" presStyleCnt="1"/>
      <dgm:spPr/>
    </dgm:pt>
    <dgm:pt modelId="{1BD24679-7DED-BC43-A935-5B921E62F739}" type="pres">
      <dgm:prSet presAssocID="{FC59F2C5-80E2-AD4A-AD85-54DDF7E1F903}" presName="linearProcess" presStyleCnt="0"/>
      <dgm:spPr/>
    </dgm:pt>
    <dgm:pt modelId="{59777476-05D3-9D41-8688-353CAA306702}" type="pres">
      <dgm:prSet presAssocID="{CE204DBC-4615-A74D-91B7-BCE007B1DB25}" presName="textNode" presStyleLbl="node1" presStyleIdx="0" presStyleCnt="5">
        <dgm:presLayoutVars>
          <dgm:bulletEnabled val="1"/>
        </dgm:presLayoutVars>
      </dgm:prSet>
      <dgm:spPr/>
    </dgm:pt>
    <dgm:pt modelId="{4FCEB90F-B17A-5B4A-AA90-2FC7F5D0E49A}" type="pres">
      <dgm:prSet presAssocID="{129EF210-9901-FB4E-91C7-7108A5A2834A}" presName="sibTrans" presStyleCnt="0"/>
      <dgm:spPr/>
    </dgm:pt>
    <dgm:pt modelId="{D1DC9EC1-A5F3-EC4B-A4BE-CE65C0E2F7DF}" type="pres">
      <dgm:prSet presAssocID="{64964D88-FD86-174D-914C-CE8F8A1F66C9}" presName="textNode" presStyleLbl="node1" presStyleIdx="1" presStyleCnt="5">
        <dgm:presLayoutVars>
          <dgm:bulletEnabled val="1"/>
        </dgm:presLayoutVars>
      </dgm:prSet>
      <dgm:spPr/>
    </dgm:pt>
    <dgm:pt modelId="{D5EE7D24-0321-F84E-8371-57840BA195C4}" type="pres">
      <dgm:prSet presAssocID="{9BF74076-8E0B-C04A-807E-DEEC74D4C8C6}" presName="sibTrans" presStyleCnt="0"/>
      <dgm:spPr/>
    </dgm:pt>
    <dgm:pt modelId="{0A973BD9-BD3A-A248-994D-61E1FFD54A22}" type="pres">
      <dgm:prSet presAssocID="{F7EA539D-FC05-1540-AD9A-EE773CE2F5DE}" presName="textNode" presStyleLbl="node1" presStyleIdx="2" presStyleCnt="5">
        <dgm:presLayoutVars>
          <dgm:bulletEnabled val="1"/>
        </dgm:presLayoutVars>
      </dgm:prSet>
      <dgm:spPr/>
    </dgm:pt>
    <dgm:pt modelId="{7D119E5E-31F5-4E4A-BFD7-D6088D8FDE81}" type="pres">
      <dgm:prSet presAssocID="{976B52BE-E96B-5346-8477-5F12C31331FF}" presName="sibTrans" presStyleCnt="0"/>
      <dgm:spPr/>
    </dgm:pt>
    <dgm:pt modelId="{8FD05DFB-7742-EE4D-A2F1-41892DCA95E4}" type="pres">
      <dgm:prSet presAssocID="{47CFD6F0-AEAA-B940-819E-5A0859090BCF}" presName="textNode" presStyleLbl="node1" presStyleIdx="3" presStyleCnt="5">
        <dgm:presLayoutVars>
          <dgm:bulletEnabled val="1"/>
        </dgm:presLayoutVars>
      </dgm:prSet>
      <dgm:spPr/>
    </dgm:pt>
    <dgm:pt modelId="{723479AD-8296-384C-9F2D-507D6EB28FC0}" type="pres">
      <dgm:prSet presAssocID="{DDC85EB8-52A8-0D44-9177-0D5A08776754}" presName="sibTrans" presStyleCnt="0"/>
      <dgm:spPr/>
    </dgm:pt>
    <dgm:pt modelId="{77F93939-CF2B-BD4C-8CFE-CBAF36D1B20D}" type="pres">
      <dgm:prSet presAssocID="{36AC7B47-431C-4443-B05F-58F4320D7AD9}" presName="textNode" presStyleLbl="node1" presStyleIdx="4" presStyleCnt="5">
        <dgm:presLayoutVars>
          <dgm:bulletEnabled val="1"/>
        </dgm:presLayoutVars>
      </dgm:prSet>
      <dgm:spPr/>
    </dgm:pt>
  </dgm:ptLst>
  <dgm:cxnLst>
    <dgm:cxn modelId="{92372760-E564-C548-89DC-AC7EB801A11E}" type="presOf" srcId="{36AC7B47-431C-4443-B05F-58F4320D7AD9}" destId="{77F93939-CF2B-BD4C-8CFE-CBAF36D1B20D}" srcOrd="0" destOrd="0" presId="urn:microsoft.com/office/officeart/2005/8/layout/hProcess9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7AF03D6E-ABCE-084F-95A2-2323AE15E262}" type="presOf" srcId="{F7EA539D-FC05-1540-AD9A-EE773CE2F5DE}" destId="{0A973BD9-BD3A-A248-994D-61E1FFD54A22}" srcOrd="0" destOrd="0" presId="urn:microsoft.com/office/officeart/2005/8/layout/hProcess9"/>
    <dgm:cxn modelId="{1C540E9A-0B1F-EA42-AD0F-CB35C06F5F03}" type="presOf" srcId="{64964D88-FD86-174D-914C-CE8F8A1F66C9}" destId="{D1DC9EC1-A5F3-EC4B-A4BE-CE65C0E2F7DF}" srcOrd="0" destOrd="0" presId="urn:microsoft.com/office/officeart/2005/8/layout/hProcess9"/>
    <dgm:cxn modelId="{007C11A0-21BC-6844-90E4-A262CC27F3A8}" type="presOf" srcId="{CE204DBC-4615-A74D-91B7-BCE007B1DB25}" destId="{59777476-05D3-9D41-8688-353CAA306702}" srcOrd="0" destOrd="0" presId="urn:microsoft.com/office/officeart/2005/8/layout/hProcess9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048C47E8-9446-3849-A44A-00C05BE100AD}" type="presOf" srcId="{FC59F2C5-80E2-AD4A-AD85-54DDF7E1F903}" destId="{47338456-5B57-114B-9483-CFDAEC7A752F}" srcOrd="0" destOrd="0" presId="urn:microsoft.com/office/officeart/2005/8/layout/hProcess9"/>
    <dgm:cxn modelId="{9FC21AED-21B2-054E-80ED-D62659284AFE}" type="presOf" srcId="{47CFD6F0-AEAA-B940-819E-5A0859090BCF}" destId="{8FD05DFB-7742-EE4D-A2F1-41892DCA95E4}" srcOrd="0" destOrd="0" presId="urn:microsoft.com/office/officeart/2005/8/layout/hProcess9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6EE53B45-1817-1B40-AB1D-D3C0F495FE4F}" type="presParOf" srcId="{47338456-5B57-114B-9483-CFDAEC7A752F}" destId="{69D975A2-3CCE-9A47-9745-AD21264AD402}" srcOrd="0" destOrd="0" presId="urn:microsoft.com/office/officeart/2005/8/layout/hProcess9"/>
    <dgm:cxn modelId="{D41C85CF-F3C7-274E-9FD2-DE7B10D4CF49}" type="presParOf" srcId="{47338456-5B57-114B-9483-CFDAEC7A752F}" destId="{1BD24679-7DED-BC43-A935-5B921E62F739}" srcOrd="1" destOrd="0" presId="urn:microsoft.com/office/officeart/2005/8/layout/hProcess9"/>
    <dgm:cxn modelId="{F8AB0DC4-AA1F-C048-B660-6F68788B0DE0}" type="presParOf" srcId="{1BD24679-7DED-BC43-A935-5B921E62F739}" destId="{59777476-05D3-9D41-8688-353CAA306702}" srcOrd="0" destOrd="0" presId="urn:microsoft.com/office/officeart/2005/8/layout/hProcess9"/>
    <dgm:cxn modelId="{EA618E9B-E599-4D4B-8272-FC4139D1E796}" type="presParOf" srcId="{1BD24679-7DED-BC43-A935-5B921E62F739}" destId="{4FCEB90F-B17A-5B4A-AA90-2FC7F5D0E49A}" srcOrd="1" destOrd="0" presId="urn:microsoft.com/office/officeart/2005/8/layout/hProcess9"/>
    <dgm:cxn modelId="{43E7E84B-56B2-1B4D-B98D-976346F45EEB}" type="presParOf" srcId="{1BD24679-7DED-BC43-A935-5B921E62F739}" destId="{D1DC9EC1-A5F3-EC4B-A4BE-CE65C0E2F7DF}" srcOrd="2" destOrd="0" presId="urn:microsoft.com/office/officeart/2005/8/layout/hProcess9"/>
    <dgm:cxn modelId="{FE2B30C0-0020-F649-9CF1-5F3F9DB39394}" type="presParOf" srcId="{1BD24679-7DED-BC43-A935-5B921E62F739}" destId="{D5EE7D24-0321-F84E-8371-57840BA195C4}" srcOrd="3" destOrd="0" presId="urn:microsoft.com/office/officeart/2005/8/layout/hProcess9"/>
    <dgm:cxn modelId="{63AD75DB-91FD-8941-9F30-9F70974B1DB9}" type="presParOf" srcId="{1BD24679-7DED-BC43-A935-5B921E62F739}" destId="{0A973BD9-BD3A-A248-994D-61E1FFD54A22}" srcOrd="4" destOrd="0" presId="urn:microsoft.com/office/officeart/2005/8/layout/hProcess9"/>
    <dgm:cxn modelId="{724776D7-5801-7246-990F-F65123B02B05}" type="presParOf" srcId="{1BD24679-7DED-BC43-A935-5B921E62F739}" destId="{7D119E5E-31F5-4E4A-BFD7-D6088D8FDE81}" srcOrd="5" destOrd="0" presId="urn:microsoft.com/office/officeart/2005/8/layout/hProcess9"/>
    <dgm:cxn modelId="{8461B290-70D6-DB40-9808-D290CD475C49}" type="presParOf" srcId="{1BD24679-7DED-BC43-A935-5B921E62F739}" destId="{8FD05DFB-7742-EE4D-A2F1-41892DCA95E4}" srcOrd="6" destOrd="0" presId="urn:microsoft.com/office/officeart/2005/8/layout/hProcess9"/>
    <dgm:cxn modelId="{C9D0DCD4-B321-314C-8782-CD45645ED228}" type="presParOf" srcId="{1BD24679-7DED-BC43-A935-5B921E62F739}" destId="{723479AD-8296-384C-9F2D-507D6EB28FC0}" srcOrd="7" destOrd="0" presId="urn:microsoft.com/office/officeart/2005/8/layout/hProcess9"/>
    <dgm:cxn modelId="{DD054921-90AF-054A-9562-0F3AEE20C4CD}" type="presParOf" srcId="{1BD24679-7DED-BC43-A935-5B921E62F739}" destId="{77F93939-CF2B-BD4C-8CFE-CBAF36D1B20D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لماذا السرعة؟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r" rtl="1"/>
          <a:endParaRPr lang="en-GB" sz="2400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r" rtl="1"/>
          <a:endParaRPr lang="en-GB" sz="2400"/>
        </a:p>
      </dgm:t>
    </dgm:pt>
    <dgm:pt modelId="{F0B52F86-83AF-D945-9E33-5773BE9861C5}">
      <dgm:prSet phldrT="[Text]" custT="1"/>
      <dgm:spPr/>
      <dgm:t>
        <a:bodyPr/>
        <a:lstStyle/>
        <a:p>
          <a:pPr algn="r" rtl="1">
            <a:buNone/>
          </a:pPr>
          <a:r>
            <a:rPr lang="en-GB" sz="2400" dirty="0"/>
            <a:t>– </a:t>
          </a:r>
          <a:r>
            <a:rPr lang="ar-SA" sz="2400" dirty="0"/>
            <a:t>تمنع انتشار الشائعات</a:t>
          </a:r>
          <a:endParaRPr lang="en-GB" sz="2400" dirty="0"/>
        </a:p>
      </dgm:t>
    </dgm:pt>
    <dgm:pt modelId="{AF3F40A8-F199-A743-B561-4B35277591F2}" type="par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63B25EA5-4CAA-1644-A186-15A59E30F5A2}" type="sibTrans" cxnId="{BF174BC3-8114-EC4B-A61E-97D026D3E968}">
      <dgm:prSet/>
      <dgm:spPr/>
      <dgm:t>
        <a:bodyPr/>
        <a:lstStyle/>
        <a:p>
          <a:pPr algn="r" rtl="1"/>
          <a:endParaRPr lang="en-GB" sz="2400"/>
        </a:p>
      </dgm:t>
    </dgm:pt>
    <dgm:pt modelId="{00BA3E18-A5E2-9140-B854-8729D59638C7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ar-SA" sz="2400" b="1" dirty="0"/>
            <a:t>ولماذا الوضوح؟</a:t>
          </a:r>
          <a:endParaRPr lang="en-GB" sz="2400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r" rtl="1"/>
          <a:endParaRPr lang="en-GB" sz="2400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r" rtl="1"/>
          <a:endParaRPr lang="en-GB" sz="2400"/>
        </a:p>
      </dgm:t>
    </dgm:pt>
    <dgm:pt modelId="{2E7B7787-BF7C-304D-9F38-1C0AB771DD8B}">
      <dgm:prSet phldrT="[Text]" custT="1"/>
      <dgm:spPr/>
      <dgm:t>
        <a:bodyPr/>
        <a:lstStyle/>
        <a:p>
          <a:pPr algn="r" rtl="1">
            <a:buNone/>
          </a:pPr>
          <a:r>
            <a:rPr lang="en-GB" sz="2400" dirty="0"/>
            <a:t>– </a:t>
          </a:r>
          <a:r>
            <a:rPr lang="ar-SA" sz="2400" dirty="0"/>
            <a:t>يمنع التفسيرات المتضاربة</a:t>
          </a:r>
          <a:endParaRPr lang="en-GB" sz="2400" dirty="0"/>
        </a:p>
      </dgm:t>
    </dgm:pt>
    <dgm:pt modelId="{A334A644-A3B5-3D4E-B13B-652835867506}" type="par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04281417-8E0B-7B4A-BAAD-04D840ADADFA}" type="sibTrans" cxnId="{DFBF277E-6F99-6645-8F0A-BD13C832023D}">
      <dgm:prSet/>
      <dgm:spPr/>
      <dgm:t>
        <a:bodyPr/>
        <a:lstStyle/>
        <a:p>
          <a:pPr algn="r" rtl="1"/>
          <a:endParaRPr lang="en-GB" sz="2400"/>
        </a:p>
      </dgm:t>
    </dgm:pt>
    <dgm:pt modelId="{A22F3007-E9E7-4644-BED8-AF26C3543A32}">
      <dgm:prSet phldrT="[Text]" custT="1"/>
      <dgm:spPr/>
      <dgm:t>
        <a:bodyPr/>
        <a:lstStyle/>
        <a:p>
          <a:pPr algn="r" rtl="1">
            <a:buFont typeface="Arial" panose="020B0604020202020204" pitchFamily="34" charset="0"/>
            <a:buChar char="•"/>
          </a:pPr>
          <a:r>
            <a:rPr lang="en-GB" sz="2400" b="1" dirty="0"/>
            <a:t>❗ </a:t>
          </a:r>
          <a:r>
            <a:rPr lang="ar-SA" sz="2400" b="1" dirty="0"/>
            <a:t>بدون سرعة ووضوح</a:t>
          </a:r>
          <a:endParaRPr lang="en-GB" sz="2400" b="1" dirty="0"/>
        </a:p>
      </dgm:t>
    </dgm:pt>
    <dgm:pt modelId="{D1EB08BF-2BFB-1B48-BAE6-C1727AE54A2E}" type="parTrans" cxnId="{40720DCF-57BF-644B-8251-C02A754FBCB8}">
      <dgm:prSet/>
      <dgm:spPr/>
      <dgm:t>
        <a:bodyPr/>
        <a:lstStyle/>
        <a:p>
          <a:endParaRPr lang="en-GB" sz="2400"/>
        </a:p>
      </dgm:t>
    </dgm:pt>
    <dgm:pt modelId="{901BB33C-1B7E-CE40-B356-76B6ED2F767A}" type="sibTrans" cxnId="{40720DCF-57BF-644B-8251-C02A754FBCB8}">
      <dgm:prSet/>
      <dgm:spPr/>
      <dgm:t>
        <a:bodyPr/>
        <a:lstStyle/>
        <a:p>
          <a:endParaRPr lang="en-GB" sz="2400"/>
        </a:p>
      </dgm:t>
    </dgm:pt>
    <dgm:pt modelId="{8056E210-528B-3F47-9E7B-84B25D1877DF}">
      <dgm:prSet phldrT="[Text]" custT="1"/>
      <dgm:spPr/>
      <dgm:t>
        <a:bodyPr/>
        <a:lstStyle/>
        <a:p>
          <a:pPr rtl="1">
            <a:buNone/>
          </a:pPr>
          <a:r>
            <a:rPr lang="en-GB" sz="2400" dirty="0"/>
            <a:t>– </a:t>
          </a:r>
          <a:r>
            <a:rPr lang="ar-SA" sz="2400" dirty="0"/>
            <a:t>تفقد المؤسسة زمام المبادرة</a:t>
          </a:r>
          <a:endParaRPr lang="en-GB" sz="2400" dirty="0"/>
        </a:p>
      </dgm:t>
    </dgm:pt>
    <dgm:pt modelId="{FCDCDCDF-50C4-D246-B7CA-DED86AC8BE33}" type="parTrans" cxnId="{E65D1DB1-4BCC-0349-A0F1-BE41E21C85BE}">
      <dgm:prSet/>
      <dgm:spPr/>
      <dgm:t>
        <a:bodyPr/>
        <a:lstStyle/>
        <a:p>
          <a:endParaRPr lang="en-GB" sz="2400"/>
        </a:p>
      </dgm:t>
    </dgm:pt>
    <dgm:pt modelId="{0A795ECF-9C57-6949-84CF-34603D8D0786}" type="sibTrans" cxnId="{E65D1DB1-4BCC-0349-A0F1-BE41E21C85BE}">
      <dgm:prSet/>
      <dgm:spPr/>
      <dgm:t>
        <a:bodyPr/>
        <a:lstStyle/>
        <a:p>
          <a:endParaRPr lang="en-GB" sz="2400"/>
        </a:p>
      </dgm:t>
    </dgm:pt>
    <dgm:pt modelId="{733C34E1-FB43-7048-B8EE-8947011ACDAB}">
      <dgm:prSet phldrT="[Text]" custT="1"/>
      <dgm:spPr/>
      <dgm:t>
        <a:bodyPr/>
        <a:lstStyle/>
        <a:p>
          <a:pPr algn="r" rtl="1">
            <a:buNone/>
          </a:pPr>
          <a:r>
            <a:rPr lang="en-GB" sz="2400" dirty="0"/>
            <a:t>–</a:t>
          </a:r>
          <a:r>
            <a:rPr lang="ar-SA" sz="2400" dirty="0"/>
            <a:t> تضع المؤسسة في موقع القيادة الاتصالية</a:t>
          </a:r>
          <a:endParaRPr lang="en-GB" sz="2400" dirty="0"/>
        </a:p>
      </dgm:t>
    </dgm:pt>
    <dgm:pt modelId="{B61AC2DF-1128-CD43-BA28-21760532443A}" type="parTrans" cxnId="{23149F48-4EC8-BE40-860A-FDFE395D32D4}">
      <dgm:prSet/>
      <dgm:spPr/>
      <dgm:t>
        <a:bodyPr/>
        <a:lstStyle/>
        <a:p>
          <a:endParaRPr lang="en-GB" sz="2400"/>
        </a:p>
      </dgm:t>
    </dgm:pt>
    <dgm:pt modelId="{0834F0FD-3B08-2444-9FE3-C7F79933A33E}" type="sibTrans" cxnId="{23149F48-4EC8-BE40-860A-FDFE395D32D4}">
      <dgm:prSet/>
      <dgm:spPr/>
      <dgm:t>
        <a:bodyPr/>
        <a:lstStyle/>
        <a:p>
          <a:endParaRPr lang="en-GB" sz="2400"/>
        </a:p>
      </dgm:t>
    </dgm:pt>
    <dgm:pt modelId="{26DD7013-4834-254D-9D26-3792DF546DDF}">
      <dgm:prSet phldrT="[Text]" custT="1"/>
      <dgm:spPr/>
      <dgm:t>
        <a:bodyPr/>
        <a:lstStyle/>
        <a:p>
          <a:pPr algn="r" rtl="1">
            <a:buNone/>
          </a:pPr>
          <a:r>
            <a:rPr lang="en-GB" sz="2400" dirty="0"/>
            <a:t>–</a:t>
          </a:r>
          <a:r>
            <a:rPr lang="ar-SA" sz="2400" dirty="0"/>
            <a:t> يُظهر الثقة والاحتراف</a:t>
          </a:r>
          <a:endParaRPr lang="en-GB" sz="2400" dirty="0"/>
        </a:p>
      </dgm:t>
    </dgm:pt>
    <dgm:pt modelId="{2382E46E-2D33-C244-BB1C-55BFFA8F84F7}" type="parTrans" cxnId="{E8382749-097C-3342-B115-A9F734E8C329}">
      <dgm:prSet/>
      <dgm:spPr/>
      <dgm:t>
        <a:bodyPr/>
        <a:lstStyle/>
        <a:p>
          <a:endParaRPr lang="en-GB" sz="2400"/>
        </a:p>
      </dgm:t>
    </dgm:pt>
    <dgm:pt modelId="{7365B3F5-E036-0749-BD41-6AF04F80D60D}" type="sibTrans" cxnId="{E8382749-097C-3342-B115-A9F734E8C329}">
      <dgm:prSet/>
      <dgm:spPr/>
      <dgm:t>
        <a:bodyPr/>
        <a:lstStyle/>
        <a:p>
          <a:endParaRPr lang="en-GB" sz="2400"/>
        </a:p>
      </dgm:t>
    </dgm:pt>
    <dgm:pt modelId="{D1B210B1-9BD9-934A-B72C-1C22127A5D6B}">
      <dgm:prSet phldrT="[Text]" custT="1"/>
      <dgm:spPr/>
      <dgm:t>
        <a:bodyPr/>
        <a:lstStyle/>
        <a:p>
          <a:pPr rtl="1">
            <a:buNone/>
          </a:pPr>
          <a:r>
            <a:rPr lang="en-GB" sz="2400" dirty="0"/>
            <a:t>–</a:t>
          </a:r>
          <a:r>
            <a:rPr lang="ar-SA" sz="2400" dirty="0"/>
            <a:t> </a:t>
          </a:r>
          <a:r>
            <a:rPr lang="en-GB" sz="2400" dirty="0"/>
            <a:t> </a:t>
          </a:r>
          <a:r>
            <a:rPr lang="ar-SA" sz="2400" dirty="0"/>
            <a:t>وتُترك القصة للجمهور ليُعيد تشكيلها كما يشاء</a:t>
          </a:r>
          <a:endParaRPr lang="en-GB" sz="2400" dirty="0"/>
        </a:p>
      </dgm:t>
    </dgm:pt>
    <dgm:pt modelId="{693668D6-32DF-F74C-8A3A-624AB12AE23E}" type="parTrans" cxnId="{2D2F877B-6B33-6540-A760-248B8D3938D4}">
      <dgm:prSet/>
      <dgm:spPr/>
      <dgm:t>
        <a:bodyPr/>
        <a:lstStyle/>
        <a:p>
          <a:endParaRPr lang="en-GB" sz="2400"/>
        </a:p>
      </dgm:t>
    </dgm:pt>
    <dgm:pt modelId="{1AAD7515-E33C-5040-A417-CCC8D2A7CBC9}" type="sibTrans" cxnId="{2D2F877B-6B33-6540-A760-248B8D3938D4}">
      <dgm:prSet/>
      <dgm:spPr/>
      <dgm:t>
        <a:bodyPr/>
        <a:lstStyle/>
        <a:p>
          <a:endParaRPr lang="en-GB" sz="2400"/>
        </a:p>
      </dgm:t>
    </dgm:pt>
    <dgm:pt modelId="{5586B1DC-5BD9-DB4B-87AB-6E54C45DFBCB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ECDC5162-8271-364B-B0AF-137ADDC04A29}" type="pres">
      <dgm:prSet presAssocID="{1752099A-5FA7-5B42-9954-CCC2DC540A73}" presName="circle1" presStyleLbl="node1" presStyleIdx="0" presStyleCnt="3"/>
      <dgm:spPr/>
    </dgm:pt>
    <dgm:pt modelId="{6AB75264-F886-0641-8987-44E162961B92}" type="pres">
      <dgm:prSet presAssocID="{1752099A-5FA7-5B42-9954-CCC2DC540A73}" presName="space" presStyleCnt="0"/>
      <dgm:spPr/>
    </dgm:pt>
    <dgm:pt modelId="{4BB5B09B-62B7-0346-9C94-2C3547C09243}" type="pres">
      <dgm:prSet presAssocID="{1752099A-5FA7-5B42-9954-CCC2DC540A73}" presName="rect1" presStyleLbl="alignAcc1" presStyleIdx="0" presStyleCnt="3"/>
      <dgm:spPr/>
    </dgm:pt>
    <dgm:pt modelId="{6539874F-9191-5B46-B0EF-F766A52A34C2}" type="pres">
      <dgm:prSet presAssocID="{00BA3E18-A5E2-9140-B854-8729D59638C7}" presName="vertSpace2" presStyleLbl="node1" presStyleIdx="0" presStyleCnt="3"/>
      <dgm:spPr/>
    </dgm:pt>
    <dgm:pt modelId="{B85741D2-9919-1B48-A5C1-29EA40A4B03C}" type="pres">
      <dgm:prSet presAssocID="{00BA3E18-A5E2-9140-B854-8729D59638C7}" presName="circle2" presStyleLbl="node1" presStyleIdx="1" presStyleCnt="3"/>
      <dgm:spPr/>
    </dgm:pt>
    <dgm:pt modelId="{9E5F32FA-BD33-6444-AC45-5E32D883BC64}" type="pres">
      <dgm:prSet presAssocID="{00BA3E18-A5E2-9140-B854-8729D59638C7}" presName="rect2" presStyleLbl="alignAcc1" presStyleIdx="1" presStyleCnt="3"/>
      <dgm:spPr/>
    </dgm:pt>
    <dgm:pt modelId="{D5147AB1-3BA3-2D42-8690-92F895C135D1}" type="pres">
      <dgm:prSet presAssocID="{A22F3007-E9E7-4644-BED8-AF26C3543A32}" presName="vertSpace3" presStyleLbl="node1" presStyleIdx="1" presStyleCnt="3"/>
      <dgm:spPr/>
    </dgm:pt>
    <dgm:pt modelId="{1388CE7C-CF1B-9D49-86C5-D03C14199CA5}" type="pres">
      <dgm:prSet presAssocID="{A22F3007-E9E7-4644-BED8-AF26C3543A32}" presName="circle3" presStyleLbl="node1" presStyleIdx="2" presStyleCnt="3"/>
      <dgm:spPr/>
    </dgm:pt>
    <dgm:pt modelId="{F0579863-3A36-2149-BC4E-1FBFECEAAC19}" type="pres">
      <dgm:prSet presAssocID="{A22F3007-E9E7-4644-BED8-AF26C3543A32}" presName="rect3" presStyleLbl="alignAcc1" presStyleIdx="2" presStyleCnt="3"/>
      <dgm:spPr/>
    </dgm:pt>
    <dgm:pt modelId="{7B081AC0-7FF7-1F42-8F57-47ABE65E0714}" type="pres">
      <dgm:prSet presAssocID="{1752099A-5FA7-5B42-9954-CCC2DC540A73}" presName="rect1ParTx" presStyleLbl="alignAcc1" presStyleIdx="2" presStyleCnt="3">
        <dgm:presLayoutVars>
          <dgm:chMax val="1"/>
          <dgm:bulletEnabled val="1"/>
        </dgm:presLayoutVars>
      </dgm:prSet>
      <dgm:spPr/>
    </dgm:pt>
    <dgm:pt modelId="{659A2370-BAA5-1344-8ACF-D580BD9D4B9D}" type="pres">
      <dgm:prSet presAssocID="{1752099A-5FA7-5B42-9954-CCC2DC540A73}" presName="rect1ChTx" presStyleLbl="alignAcc1" presStyleIdx="2" presStyleCnt="3">
        <dgm:presLayoutVars>
          <dgm:bulletEnabled val="1"/>
        </dgm:presLayoutVars>
      </dgm:prSet>
      <dgm:spPr/>
    </dgm:pt>
    <dgm:pt modelId="{E609BECE-8C33-1C4B-8FBA-62C4297143EA}" type="pres">
      <dgm:prSet presAssocID="{00BA3E18-A5E2-9140-B854-8729D59638C7}" presName="rect2ParTx" presStyleLbl="alignAcc1" presStyleIdx="2" presStyleCnt="3">
        <dgm:presLayoutVars>
          <dgm:chMax val="1"/>
          <dgm:bulletEnabled val="1"/>
        </dgm:presLayoutVars>
      </dgm:prSet>
      <dgm:spPr/>
    </dgm:pt>
    <dgm:pt modelId="{A9FFE622-2847-CA4E-8589-77E30E1B8617}" type="pres">
      <dgm:prSet presAssocID="{00BA3E18-A5E2-9140-B854-8729D59638C7}" presName="rect2ChTx" presStyleLbl="alignAcc1" presStyleIdx="2" presStyleCnt="3">
        <dgm:presLayoutVars>
          <dgm:bulletEnabled val="1"/>
        </dgm:presLayoutVars>
      </dgm:prSet>
      <dgm:spPr/>
    </dgm:pt>
    <dgm:pt modelId="{CF01F695-501F-F844-823B-B20571E0CFDB}" type="pres">
      <dgm:prSet presAssocID="{A22F3007-E9E7-4644-BED8-AF26C3543A32}" presName="rect3ParTx" presStyleLbl="alignAcc1" presStyleIdx="2" presStyleCnt="3">
        <dgm:presLayoutVars>
          <dgm:chMax val="1"/>
          <dgm:bulletEnabled val="1"/>
        </dgm:presLayoutVars>
      </dgm:prSet>
      <dgm:spPr/>
    </dgm:pt>
    <dgm:pt modelId="{63230637-9324-7C4A-A636-E4A171601805}" type="pres">
      <dgm:prSet presAssocID="{A22F3007-E9E7-4644-BED8-AF26C3543A32}" presName="rect3ChTx" presStyleLbl="alignAcc1" presStyleIdx="2" presStyleCnt="3">
        <dgm:presLayoutVars>
          <dgm:bulletEnabled val="1"/>
        </dgm:presLayoutVars>
      </dgm:prSet>
      <dgm:spPr/>
    </dgm:pt>
  </dgm:ptLst>
  <dgm:cxnLst>
    <dgm:cxn modelId="{FF756802-6E3A-4B42-8443-15CD7B4A55A8}" type="presOf" srcId="{00BA3E18-A5E2-9140-B854-8729D59638C7}" destId="{E609BECE-8C33-1C4B-8FBA-62C4297143EA}" srcOrd="1" destOrd="0" presId="urn:microsoft.com/office/officeart/2005/8/layout/target3"/>
    <dgm:cxn modelId="{ABF0ED09-3F6E-3242-98C8-048BA5CC07FE}" type="presOf" srcId="{5B0BFAD2-A999-3B41-82A1-CDF4A6E3F1DA}" destId="{5586B1DC-5BD9-DB4B-87AB-6E54C45DFBCB}" srcOrd="0" destOrd="0" presId="urn:microsoft.com/office/officeart/2005/8/layout/target3"/>
    <dgm:cxn modelId="{11719A2C-72AF-B94A-9FD3-54188A249EE6}" type="presOf" srcId="{1752099A-5FA7-5B42-9954-CCC2DC540A73}" destId="{4BB5B09B-62B7-0346-9C94-2C3547C09243}" srcOrd="0" destOrd="0" presId="urn:microsoft.com/office/officeart/2005/8/layout/target3"/>
    <dgm:cxn modelId="{23149F48-4EC8-BE40-860A-FDFE395D32D4}" srcId="{1752099A-5FA7-5B42-9954-CCC2DC540A73}" destId="{733C34E1-FB43-7048-B8EE-8947011ACDAB}" srcOrd="1" destOrd="0" parTransId="{B61AC2DF-1128-CD43-BA28-21760532443A}" sibTransId="{0834F0FD-3B08-2444-9FE3-C7F79933A33E}"/>
    <dgm:cxn modelId="{E8382749-097C-3342-B115-A9F734E8C329}" srcId="{00BA3E18-A5E2-9140-B854-8729D59638C7}" destId="{26DD7013-4834-254D-9D26-3792DF546DDF}" srcOrd="1" destOrd="0" parTransId="{2382E46E-2D33-C244-BB1C-55BFFA8F84F7}" sibTransId="{7365B3F5-E036-0749-BD41-6AF04F80D60D}"/>
    <dgm:cxn modelId="{0389C64F-7ABC-9749-B193-01A9FEB31C85}" type="presOf" srcId="{8056E210-528B-3F47-9E7B-84B25D1877DF}" destId="{63230637-9324-7C4A-A636-E4A171601805}" srcOrd="0" destOrd="0" presId="urn:microsoft.com/office/officeart/2005/8/layout/target3"/>
    <dgm:cxn modelId="{6625B353-6970-7B43-9840-7C364DB253DD}" type="presOf" srcId="{D1B210B1-9BD9-934A-B72C-1C22127A5D6B}" destId="{63230637-9324-7C4A-A636-E4A171601805}" srcOrd="0" destOrd="1" presId="urn:microsoft.com/office/officeart/2005/8/layout/target3"/>
    <dgm:cxn modelId="{7D2BCF56-758C-8742-B88E-796221441BBC}" type="presOf" srcId="{F0B52F86-83AF-D945-9E33-5773BE9861C5}" destId="{659A2370-BAA5-1344-8ACF-D580BD9D4B9D}" srcOrd="0" destOrd="0" presId="urn:microsoft.com/office/officeart/2005/8/layout/target3"/>
    <dgm:cxn modelId="{6E41CF63-FF11-F94A-B76E-7C04F1EF4383}" type="presOf" srcId="{00BA3E18-A5E2-9140-B854-8729D59638C7}" destId="{9E5F32FA-BD33-6444-AC45-5E32D883BC64}" srcOrd="0" destOrd="0" presId="urn:microsoft.com/office/officeart/2005/8/layout/target3"/>
    <dgm:cxn modelId="{1CDF8767-F398-D54B-9CA0-E3FC6E92B3C5}" type="presOf" srcId="{A22F3007-E9E7-4644-BED8-AF26C3543A32}" destId="{CF01F695-501F-F844-823B-B20571E0CFDB}" srcOrd="1" destOrd="0" presId="urn:microsoft.com/office/officeart/2005/8/layout/target3"/>
    <dgm:cxn modelId="{F000397A-4A5E-8A48-9DFD-74E00421365D}" type="presOf" srcId="{26DD7013-4834-254D-9D26-3792DF546DDF}" destId="{A9FFE622-2847-CA4E-8589-77E30E1B8617}" srcOrd="0" destOrd="1" presId="urn:microsoft.com/office/officeart/2005/8/layout/target3"/>
    <dgm:cxn modelId="{2D2F877B-6B33-6540-A760-248B8D3938D4}" srcId="{A22F3007-E9E7-4644-BED8-AF26C3543A32}" destId="{D1B210B1-9BD9-934A-B72C-1C22127A5D6B}" srcOrd="1" destOrd="0" parTransId="{693668D6-32DF-F74C-8A3A-624AB12AE23E}" sibTransId="{1AAD7515-E33C-5040-A417-CCC8D2A7CBC9}"/>
    <dgm:cxn modelId="{DFBF277E-6F99-6645-8F0A-BD13C832023D}" srcId="{00BA3E18-A5E2-9140-B854-8729D59638C7}" destId="{2E7B7787-BF7C-304D-9F38-1C0AB771DD8B}" srcOrd="0" destOrd="0" parTransId="{A334A644-A3B5-3D4E-B13B-652835867506}" sibTransId="{04281417-8E0B-7B4A-BAAD-04D840ADADFA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E293E892-39E1-1044-BECC-5FDC05515029}" type="presOf" srcId="{733C34E1-FB43-7048-B8EE-8947011ACDAB}" destId="{659A2370-BAA5-1344-8ACF-D580BD9D4B9D}" srcOrd="0" destOrd="1" presId="urn:microsoft.com/office/officeart/2005/8/layout/target3"/>
    <dgm:cxn modelId="{7673819A-F7DE-2B44-A584-D1340506B465}" type="presOf" srcId="{2E7B7787-BF7C-304D-9F38-1C0AB771DD8B}" destId="{A9FFE622-2847-CA4E-8589-77E30E1B8617}" srcOrd="0" destOrd="0" presId="urn:microsoft.com/office/officeart/2005/8/layout/target3"/>
    <dgm:cxn modelId="{A43C17A0-BE8F-9242-A34A-339DDF1B1C7C}" type="presOf" srcId="{1752099A-5FA7-5B42-9954-CCC2DC540A73}" destId="{7B081AC0-7FF7-1F42-8F57-47ABE65E0714}" srcOrd="1" destOrd="0" presId="urn:microsoft.com/office/officeart/2005/8/layout/target3"/>
    <dgm:cxn modelId="{E65D1DB1-4BCC-0349-A0F1-BE41E21C85BE}" srcId="{A22F3007-E9E7-4644-BED8-AF26C3543A32}" destId="{8056E210-528B-3F47-9E7B-84B25D1877DF}" srcOrd="0" destOrd="0" parTransId="{FCDCDCDF-50C4-D246-B7CA-DED86AC8BE33}" sibTransId="{0A795ECF-9C57-6949-84CF-34603D8D0786}"/>
    <dgm:cxn modelId="{BF174BC3-8114-EC4B-A61E-97D026D3E968}" srcId="{1752099A-5FA7-5B42-9954-CCC2DC540A73}" destId="{F0B52F86-83AF-D945-9E33-5773BE9861C5}" srcOrd="0" destOrd="0" parTransId="{AF3F40A8-F199-A743-B561-4B35277591F2}" sibTransId="{63B25EA5-4CAA-1644-A186-15A59E30F5A2}"/>
    <dgm:cxn modelId="{40720DCF-57BF-644B-8251-C02A754FBCB8}" srcId="{5B0BFAD2-A999-3B41-82A1-CDF4A6E3F1DA}" destId="{A22F3007-E9E7-4644-BED8-AF26C3543A32}" srcOrd="2" destOrd="0" parTransId="{D1EB08BF-2BFB-1B48-BAE6-C1727AE54A2E}" sibTransId="{901BB33C-1B7E-CE40-B356-76B6ED2F767A}"/>
    <dgm:cxn modelId="{B957A7DC-650B-C94C-8B39-E92F8414A798}" srcId="{5B0BFAD2-A999-3B41-82A1-CDF4A6E3F1DA}" destId="{00BA3E18-A5E2-9140-B854-8729D59638C7}" srcOrd="1" destOrd="0" parTransId="{48001864-4104-1B4D-B203-28E8345F78A1}" sibTransId="{B1A7360D-8795-2F4E-ABEF-D0EA3753B07E}"/>
    <dgm:cxn modelId="{AA6A90F0-0097-5243-9146-5A0A0921993D}" type="presOf" srcId="{A22F3007-E9E7-4644-BED8-AF26C3543A32}" destId="{F0579863-3A36-2149-BC4E-1FBFECEAAC19}" srcOrd="0" destOrd="0" presId="urn:microsoft.com/office/officeart/2005/8/layout/target3"/>
    <dgm:cxn modelId="{BA569A83-DFF8-4242-A7F6-E7B44D1F41A5}" type="presParOf" srcId="{5586B1DC-5BD9-DB4B-87AB-6E54C45DFBCB}" destId="{ECDC5162-8271-364B-B0AF-137ADDC04A29}" srcOrd="0" destOrd="0" presId="urn:microsoft.com/office/officeart/2005/8/layout/target3"/>
    <dgm:cxn modelId="{5E15F466-2B75-3640-97EE-E2DBAAE56A48}" type="presParOf" srcId="{5586B1DC-5BD9-DB4B-87AB-6E54C45DFBCB}" destId="{6AB75264-F886-0641-8987-44E162961B92}" srcOrd="1" destOrd="0" presId="urn:microsoft.com/office/officeart/2005/8/layout/target3"/>
    <dgm:cxn modelId="{370EB3F3-1EBF-734F-A6FB-92D84A5297D6}" type="presParOf" srcId="{5586B1DC-5BD9-DB4B-87AB-6E54C45DFBCB}" destId="{4BB5B09B-62B7-0346-9C94-2C3547C09243}" srcOrd="2" destOrd="0" presId="urn:microsoft.com/office/officeart/2005/8/layout/target3"/>
    <dgm:cxn modelId="{22A84C1F-3482-9247-BA34-8E8DF3FCD8CA}" type="presParOf" srcId="{5586B1DC-5BD9-DB4B-87AB-6E54C45DFBCB}" destId="{6539874F-9191-5B46-B0EF-F766A52A34C2}" srcOrd="3" destOrd="0" presId="urn:microsoft.com/office/officeart/2005/8/layout/target3"/>
    <dgm:cxn modelId="{AF8D8452-79F0-044A-9573-267F26181ABC}" type="presParOf" srcId="{5586B1DC-5BD9-DB4B-87AB-6E54C45DFBCB}" destId="{B85741D2-9919-1B48-A5C1-29EA40A4B03C}" srcOrd="4" destOrd="0" presId="urn:microsoft.com/office/officeart/2005/8/layout/target3"/>
    <dgm:cxn modelId="{DDD2E884-0B02-1746-9220-0EF0FD585D5A}" type="presParOf" srcId="{5586B1DC-5BD9-DB4B-87AB-6E54C45DFBCB}" destId="{9E5F32FA-BD33-6444-AC45-5E32D883BC64}" srcOrd="5" destOrd="0" presId="urn:microsoft.com/office/officeart/2005/8/layout/target3"/>
    <dgm:cxn modelId="{4F02B47D-0DB1-3D45-A58E-2A3FFCBFEE95}" type="presParOf" srcId="{5586B1DC-5BD9-DB4B-87AB-6E54C45DFBCB}" destId="{D5147AB1-3BA3-2D42-8690-92F895C135D1}" srcOrd="6" destOrd="0" presId="urn:microsoft.com/office/officeart/2005/8/layout/target3"/>
    <dgm:cxn modelId="{85864665-AF04-3343-A969-07FD1786ED88}" type="presParOf" srcId="{5586B1DC-5BD9-DB4B-87AB-6E54C45DFBCB}" destId="{1388CE7C-CF1B-9D49-86C5-D03C14199CA5}" srcOrd="7" destOrd="0" presId="urn:microsoft.com/office/officeart/2005/8/layout/target3"/>
    <dgm:cxn modelId="{81668D6D-8034-3D4F-BF0D-3CC65BAD956B}" type="presParOf" srcId="{5586B1DC-5BD9-DB4B-87AB-6E54C45DFBCB}" destId="{F0579863-3A36-2149-BC4E-1FBFECEAAC19}" srcOrd="8" destOrd="0" presId="urn:microsoft.com/office/officeart/2005/8/layout/target3"/>
    <dgm:cxn modelId="{70B0818B-030E-374C-9005-7FFC2ED020AB}" type="presParOf" srcId="{5586B1DC-5BD9-DB4B-87AB-6E54C45DFBCB}" destId="{7B081AC0-7FF7-1F42-8F57-47ABE65E0714}" srcOrd="9" destOrd="0" presId="urn:microsoft.com/office/officeart/2005/8/layout/target3"/>
    <dgm:cxn modelId="{684C3A18-2D73-AF47-8388-13681283C368}" type="presParOf" srcId="{5586B1DC-5BD9-DB4B-87AB-6E54C45DFBCB}" destId="{659A2370-BAA5-1344-8ACF-D580BD9D4B9D}" srcOrd="10" destOrd="0" presId="urn:microsoft.com/office/officeart/2005/8/layout/target3"/>
    <dgm:cxn modelId="{4D95ACAD-ABFF-444B-B743-0CB602D94059}" type="presParOf" srcId="{5586B1DC-5BD9-DB4B-87AB-6E54C45DFBCB}" destId="{E609BECE-8C33-1C4B-8FBA-62C4297143EA}" srcOrd="11" destOrd="0" presId="urn:microsoft.com/office/officeart/2005/8/layout/target3"/>
    <dgm:cxn modelId="{510F1A4B-5905-494F-8241-EE0277C10CE2}" type="presParOf" srcId="{5586B1DC-5BD9-DB4B-87AB-6E54C45DFBCB}" destId="{A9FFE622-2847-CA4E-8589-77E30E1B8617}" srcOrd="12" destOrd="0" presId="urn:microsoft.com/office/officeart/2005/8/layout/target3"/>
    <dgm:cxn modelId="{70864818-7361-7C47-A0F8-DF175DD4F958}" type="presParOf" srcId="{5586B1DC-5BD9-DB4B-87AB-6E54C45DFBCB}" destId="{CF01F695-501F-F844-823B-B20571E0CFDB}" srcOrd="13" destOrd="0" presId="urn:microsoft.com/office/officeart/2005/8/layout/target3"/>
    <dgm:cxn modelId="{B19C6D98-75C5-6348-AFFB-1B86CCF1C750}" type="presParOf" srcId="{5586B1DC-5BD9-DB4B-87AB-6E54C45DFBCB}" destId="{63230637-9324-7C4A-A636-E4A171601805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List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١- وصف مختصر ودقيق لما حدث</a:t>
          </a:r>
          <a:endParaRPr lang="en-GB" sz="28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٢- اعتراف أو توضيح للموقف دون تهرّب</a:t>
          </a:r>
          <a:endParaRPr lang="en-GB" sz="28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٣- لهجة مسؤولة ومحترفة</a:t>
          </a:r>
          <a:endParaRPr lang="en-GB" sz="28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٤- لغة إنسانية تراعي مشاعر الجمهور</a:t>
          </a:r>
          <a:endParaRPr lang="en-GB" sz="28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36AC7B47-431C-4443-B05F-58F4320D7AD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٥- التزام صريح بالتحقيق، التصحيح، أو التحديث</a:t>
          </a:r>
          <a:endParaRPr lang="en-GB" sz="2800" b="1" dirty="0">
            <a:cs typeface="+mj-cs"/>
          </a:endParaRPr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٦- توقيع واضح من الجهة المختصة (إدارة – متحدث رسمي)</a:t>
          </a:r>
          <a:endParaRPr lang="en-GB" sz="28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8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800"/>
        </a:p>
      </dgm:t>
    </dgm:pt>
    <dgm:pt modelId="{2F28435C-FE64-A644-828A-8C2DDBA6C400}" type="pres">
      <dgm:prSet presAssocID="{FC59F2C5-80E2-AD4A-AD85-54DDF7E1F903}" presName="linear" presStyleCnt="0">
        <dgm:presLayoutVars>
          <dgm:animLvl val="lvl"/>
          <dgm:resizeHandles val="exact"/>
        </dgm:presLayoutVars>
      </dgm:prSet>
      <dgm:spPr/>
    </dgm:pt>
    <dgm:pt modelId="{D33AC6F8-3316-594B-B185-17A9E071E166}" type="pres">
      <dgm:prSet presAssocID="{CE204DBC-4615-A74D-91B7-BCE007B1DB25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18D01ACC-36E0-EB4F-97C9-FE9BD71206AB}" type="pres">
      <dgm:prSet presAssocID="{129EF210-9901-FB4E-91C7-7108A5A2834A}" presName="spacer" presStyleCnt="0"/>
      <dgm:spPr/>
    </dgm:pt>
    <dgm:pt modelId="{1E61B398-051E-9942-9D8B-CD65B13F588D}" type="pres">
      <dgm:prSet presAssocID="{64964D88-FD86-174D-914C-CE8F8A1F66C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7B0DC5C6-1194-204C-B62E-9BE895EA9B8F}" type="pres">
      <dgm:prSet presAssocID="{9BF74076-8E0B-C04A-807E-DEEC74D4C8C6}" presName="spacer" presStyleCnt="0"/>
      <dgm:spPr/>
    </dgm:pt>
    <dgm:pt modelId="{9905F740-1B4F-B948-93D3-CCE3E53892E5}" type="pres">
      <dgm:prSet presAssocID="{F7EA539D-FC05-1540-AD9A-EE773CE2F5DE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742DCFD9-C558-1741-91E8-7712E9EC5847}" type="pres">
      <dgm:prSet presAssocID="{976B52BE-E96B-5346-8477-5F12C31331FF}" presName="spacer" presStyleCnt="0"/>
      <dgm:spPr/>
    </dgm:pt>
    <dgm:pt modelId="{1A879C46-2BA8-6D45-A4F6-0844B9BD55C6}" type="pres">
      <dgm:prSet presAssocID="{47CFD6F0-AEAA-B940-819E-5A0859090BC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76E7A10-6C51-C048-BB84-673CF8BA389D}" type="pres">
      <dgm:prSet presAssocID="{DDC85EB8-52A8-0D44-9177-0D5A08776754}" presName="spacer" presStyleCnt="0"/>
      <dgm:spPr/>
    </dgm:pt>
    <dgm:pt modelId="{E98BC8D8-F017-9E45-B95C-A02B19CA197C}" type="pres">
      <dgm:prSet presAssocID="{36AC7B47-431C-4443-B05F-58F4320D7AD9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7C6D519-D778-084E-BB5E-09AAE1FFF38F}" type="pres">
      <dgm:prSet presAssocID="{A37B8039-CCB3-744C-851E-726A583848BE}" presName="spacer" presStyleCnt="0"/>
      <dgm:spPr/>
    </dgm:pt>
    <dgm:pt modelId="{5516A34E-BBD8-E244-999D-9ED3B757F7CF}" type="pres">
      <dgm:prSet presAssocID="{0BC6B5F9-07A1-BA41-9A8A-AAD36593E543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AA9A8F0A-2965-FB4B-8A04-B030C9F8897E}" type="presOf" srcId="{47CFD6F0-AEAA-B940-819E-5A0859090BCF}" destId="{1A879C46-2BA8-6D45-A4F6-0844B9BD55C6}" srcOrd="0" destOrd="0" presId="urn:microsoft.com/office/officeart/2005/8/layout/vList2"/>
    <dgm:cxn modelId="{02C3D722-1B76-8D4E-A856-2D1E4BDF3E62}" type="presOf" srcId="{CE204DBC-4615-A74D-91B7-BCE007B1DB25}" destId="{D33AC6F8-3316-594B-B185-17A9E071E166}" srcOrd="0" destOrd="0" presId="urn:microsoft.com/office/officeart/2005/8/layout/vList2"/>
    <dgm:cxn modelId="{950FEF22-D013-1540-B911-E0908F964B06}" type="presOf" srcId="{36AC7B47-431C-4443-B05F-58F4320D7AD9}" destId="{E98BC8D8-F017-9E45-B95C-A02B19CA197C}" srcOrd="0" destOrd="0" presId="urn:microsoft.com/office/officeart/2005/8/layout/vList2"/>
    <dgm:cxn modelId="{04FD644D-40A1-2246-816F-195AE3FFE92D}" type="presOf" srcId="{FC59F2C5-80E2-AD4A-AD85-54DDF7E1F903}" destId="{2F28435C-FE64-A644-828A-8C2DDBA6C400}" srcOrd="0" destOrd="0" presId="urn:microsoft.com/office/officeart/2005/8/layout/vList2"/>
    <dgm:cxn modelId="{898EF051-B81A-814A-A5B2-85A26CE9B9DD}" srcId="{FC59F2C5-80E2-AD4A-AD85-54DDF7E1F903}" destId="{0BC6B5F9-07A1-BA41-9A8A-AAD36593E543}" srcOrd="5" destOrd="0" parTransId="{D3BEB467-9697-E44E-94FF-D9162363B6C3}" sibTransId="{B1142E45-7132-8F48-B131-272CC0EA6DBB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05AD5D64-FA9B-8C42-9BF3-06E3E3C6803B}" type="presOf" srcId="{64964D88-FD86-174D-914C-CE8F8A1F66C9}" destId="{1E61B398-051E-9942-9D8B-CD65B13F588D}" srcOrd="0" destOrd="0" presId="urn:microsoft.com/office/officeart/2005/8/layout/vList2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9A71B074-1E1F-FF40-920D-FD6E564BDED5}" type="presOf" srcId="{F7EA539D-FC05-1540-AD9A-EE773CE2F5DE}" destId="{9905F740-1B4F-B948-93D3-CCE3E53892E5}" srcOrd="0" destOrd="0" presId="urn:microsoft.com/office/officeart/2005/8/layout/vList2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B02A47FC-B1DA-134E-9759-0175CD689D3B}" type="presOf" srcId="{0BC6B5F9-07A1-BA41-9A8A-AAD36593E543}" destId="{5516A34E-BBD8-E244-999D-9ED3B757F7CF}" srcOrd="0" destOrd="0" presId="urn:microsoft.com/office/officeart/2005/8/layout/vList2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F80A64AE-3E74-A442-A11E-90950A20C8F6}" type="presParOf" srcId="{2F28435C-FE64-A644-828A-8C2DDBA6C400}" destId="{D33AC6F8-3316-594B-B185-17A9E071E166}" srcOrd="0" destOrd="0" presId="urn:microsoft.com/office/officeart/2005/8/layout/vList2"/>
    <dgm:cxn modelId="{B8DB7FDD-3187-8548-AA4E-112BAA414742}" type="presParOf" srcId="{2F28435C-FE64-A644-828A-8C2DDBA6C400}" destId="{18D01ACC-36E0-EB4F-97C9-FE9BD71206AB}" srcOrd="1" destOrd="0" presId="urn:microsoft.com/office/officeart/2005/8/layout/vList2"/>
    <dgm:cxn modelId="{333B0BFF-B382-7049-8359-02B44ECC34D7}" type="presParOf" srcId="{2F28435C-FE64-A644-828A-8C2DDBA6C400}" destId="{1E61B398-051E-9942-9D8B-CD65B13F588D}" srcOrd="2" destOrd="0" presId="urn:microsoft.com/office/officeart/2005/8/layout/vList2"/>
    <dgm:cxn modelId="{493A5FF7-0DBF-5745-8FE4-FB9D67459808}" type="presParOf" srcId="{2F28435C-FE64-A644-828A-8C2DDBA6C400}" destId="{7B0DC5C6-1194-204C-B62E-9BE895EA9B8F}" srcOrd="3" destOrd="0" presId="urn:microsoft.com/office/officeart/2005/8/layout/vList2"/>
    <dgm:cxn modelId="{389B508E-D62F-3548-9438-E49FE94E289D}" type="presParOf" srcId="{2F28435C-FE64-A644-828A-8C2DDBA6C400}" destId="{9905F740-1B4F-B948-93D3-CCE3E53892E5}" srcOrd="4" destOrd="0" presId="urn:microsoft.com/office/officeart/2005/8/layout/vList2"/>
    <dgm:cxn modelId="{112BE242-1752-604F-83D6-098FE91D737A}" type="presParOf" srcId="{2F28435C-FE64-A644-828A-8C2DDBA6C400}" destId="{742DCFD9-C558-1741-91E8-7712E9EC5847}" srcOrd="5" destOrd="0" presId="urn:microsoft.com/office/officeart/2005/8/layout/vList2"/>
    <dgm:cxn modelId="{1B6A04CB-A624-1345-934A-97973FE4DBC3}" type="presParOf" srcId="{2F28435C-FE64-A644-828A-8C2DDBA6C400}" destId="{1A879C46-2BA8-6D45-A4F6-0844B9BD55C6}" srcOrd="6" destOrd="0" presId="urn:microsoft.com/office/officeart/2005/8/layout/vList2"/>
    <dgm:cxn modelId="{662905E8-81EA-C34B-A750-BE14A206824E}" type="presParOf" srcId="{2F28435C-FE64-A644-828A-8C2DDBA6C400}" destId="{576E7A10-6C51-C048-BB84-673CF8BA389D}" srcOrd="7" destOrd="0" presId="urn:microsoft.com/office/officeart/2005/8/layout/vList2"/>
    <dgm:cxn modelId="{224703B4-830F-EC48-B823-E03593D7EF23}" type="presParOf" srcId="{2F28435C-FE64-A644-828A-8C2DDBA6C400}" destId="{E98BC8D8-F017-9E45-B95C-A02B19CA197C}" srcOrd="8" destOrd="0" presId="urn:microsoft.com/office/officeart/2005/8/layout/vList2"/>
    <dgm:cxn modelId="{A623A4A8-9265-5942-8712-8D05D10F1081}" type="presParOf" srcId="{2F28435C-FE64-A644-828A-8C2DDBA6C400}" destId="{D7C6D519-D778-084E-BB5E-09AAE1FFF38F}" srcOrd="9" destOrd="0" presId="urn:microsoft.com/office/officeart/2005/8/layout/vList2"/>
    <dgm:cxn modelId="{C935A42E-8DBB-694F-BCB7-77D6D8E2A8EA}" type="presParOf" srcId="{2F28435C-FE64-A644-828A-8C2DDBA6C400}" destId="{5516A34E-BBD8-E244-999D-9ED3B757F7CF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default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حصر التصريحات في قناة واحدة موثوقة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التنسيق اليومي بين فريق الاتصال والمتحدث الرسمي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متابعة ما يُقال خارجيًا وتصحيحه فورًا إذا كان مضللًا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إصدار تحديثات دورية (حتى لو لم تكن هناك معلومات جديدة)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٥- منع التسريبات الداخلية غير المصرح بها</a:t>
          </a:r>
          <a:endParaRPr lang="en-GB" sz="24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976AFB2A-2FF9-B543-A89F-73FD979FE207}" type="pres">
      <dgm:prSet presAssocID="{5B0BFAD2-A999-3B41-82A1-CDF4A6E3F1DA}" presName="diagram" presStyleCnt="0">
        <dgm:presLayoutVars>
          <dgm:dir val="rev"/>
          <dgm:resizeHandles val="exact"/>
        </dgm:presLayoutVars>
      </dgm:prSet>
      <dgm:spPr/>
    </dgm:pt>
    <dgm:pt modelId="{5E354E0F-0D7D-194A-9B09-7EF35076B66A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5E8F109B-7896-324B-9A33-56E3FBE12B75}" type="pres">
      <dgm:prSet presAssocID="{D82E5EC9-D48F-7543-B907-FBA1F99EA9C6}" presName="sibTrans" presStyleCnt="0"/>
      <dgm:spPr/>
    </dgm:pt>
    <dgm:pt modelId="{9A329CF7-F525-CF4E-B614-29FE49761BEF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428CF886-9A67-F54B-BD17-F662EF1A08F3}" type="pres">
      <dgm:prSet presAssocID="{46CD5F3F-16F8-1443-AC0A-CECBDA2B0AE3}" presName="sibTrans" presStyleCnt="0"/>
      <dgm:spPr/>
    </dgm:pt>
    <dgm:pt modelId="{C4921FAF-E17E-AC42-83CF-49F44FBB9F6F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5CC3F423-362E-1C4F-B4AC-357A6DE515E3}" type="pres">
      <dgm:prSet presAssocID="{B1A7360D-8795-2F4E-ABEF-D0EA3753B07E}" presName="sibTrans" presStyleCnt="0"/>
      <dgm:spPr/>
    </dgm:pt>
    <dgm:pt modelId="{C089B9BE-4CE1-A84E-935A-B58CAF1A5AAD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12D9FB55-3A8E-8649-A492-AB5D7CC3C1E6}" type="pres">
      <dgm:prSet presAssocID="{942B23F3-0336-EF48-855C-CED43D6F351D}" presName="sibTrans" presStyleCnt="0"/>
      <dgm:spPr/>
    </dgm:pt>
    <dgm:pt modelId="{A9D404A8-1402-804E-99EC-24A1879D55EC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F129D749-7D7F-344B-81C8-C5CC61ED6753}" type="presOf" srcId="{00BA3E18-A5E2-9140-B854-8729D59638C7}" destId="{C4921FAF-E17E-AC42-83CF-49F44FBB9F6F}" srcOrd="0" destOrd="0" presId="urn:microsoft.com/office/officeart/2005/8/layout/default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2DD0AF79-AC6F-0B45-ADE7-57C9FEFB4D8A}" type="presOf" srcId="{5B0BFAD2-A999-3B41-82A1-CDF4A6E3F1DA}" destId="{976AFB2A-2FF9-B543-A89F-73FD979FE207}" srcOrd="0" destOrd="0" presId="urn:microsoft.com/office/officeart/2005/8/layout/default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B0501B94-3638-FF47-A797-5A6500B1731C}" type="presOf" srcId="{E8E95C23-E752-394B-B9B6-2A78136193D2}" destId="{C089B9BE-4CE1-A84E-935A-B58CAF1A5AAD}" srcOrd="0" destOrd="0" presId="urn:microsoft.com/office/officeart/2005/8/layout/default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CD36C8B0-9868-7346-8C7F-F834E82B37CB}" type="presOf" srcId="{62AA7A32-4FF0-F140-8295-9C0D8BC2E055}" destId="{A9D404A8-1402-804E-99EC-24A1879D55EC}" srcOrd="0" destOrd="0" presId="urn:microsoft.com/office/officeart/2005/8/layout/default"/>
    <dgm:cxn modelId="{D15996DA-FB31-8946-88AB-D660FF1F1472}" type="presOf" srcId="{1752099A-5FA7-5B42-9954-CCC2DC540A73}" destId="{5E354E0F-0D7D-194A-9B09-7EF35076B66A}" srcOrd="0" destOrd="0" presId="urn:microsoft.com/office/officeart/2005/8/layout/default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4F1801F2-1E70-B245-8813-1966F5F0D864}" type="presOf" srcId="{33175CCB-1C8B-1C44-8A2A-276D69ED11D2}" destId="{9A329CF7-F525-CF4E-B614-29FE49761BEF}" srcOrd="0" destOrd="0" presId="urn:microsoft.com/office/officeart/2005/8/layout/default"/>
    <dgm:cxn modelId="{5E66E6E8-0267-B34D-AFAF-127269E3CA82}" type="presParOf" srcId="{976AFB2A-2FF9-B543-A89F-73FD979FE207}" destId="{5E354E0F-0D7D-194A-9B09-7EF35076B66A}" srcOrd="0" destOrd="0" presId="urn:microsoft.com/office/officeart/2005/8/layout/default"/>
    <dgm:cxn modelId="{52DA8034-9AD8-DF40-9770-BA29FA3B54CA}" type="presParOf" srcId="{976AFB2A-2FF9-B543-A89F-73FD979FE207}" destId="{5E8F109B-7896-324B-9A33-56E3FBE12B75}" srcOrd="1" destOrd="0" presId="urn:microsoft.com/office/officeart/2005/8/layout/default"/>
    <dgm:cxn modelId="{C70F0B84-DFE9-B94D-AAED-F2A20038AC7C}" type="presParOf" srcId="{976AFB2A-2FF9-B543-A89F-73FD979FE207}" destId="{9A329CF7-F525-CF4E-B614-29FE49761BEF}" srcOrd="2" destOrd="0" presId="urn:microsoft.com/office/officeart/2005/8/layout/default"/>
    <dgm:cxn modelId="{C40C2996-F639-9C4D-8354-B932742825C5}" type="presParOf" srcId="{976AFB2A-2FF9-B543-A89F-73FD979FE207}" destId="{428CF886-9A67-F54B-BD17-F662EF1A08F3}" srcOrd="3" destOrd="0" presId="urn:microsoft.com/office/officeart/2005/8/layout/default"/>
    <dgm:cxn modelId="{BE445BD4-6133-6B48-AFAF-37033DC006F3}" type="presParOf" srcId="{976AFB2A-2FF9-B543-A89F-73FD979FE207}" destId="{C4921FAF-E17E-AC42-83CF-49F44FBB9F6F}" srcOrd="4" destOrd="0" presId="urn:microsoft.com/office/officeart/2005/8/layout/default"/>
    <dgm:cxn modelId="{5E6F0B62-B298-3342-A261-190FB279E05C}" type="presParOf" srcId="{976AFB2A-2FF9-B543-A89F-73FD979FE207}" destId="{5CC3F423-362E-1C4F-B4AC-357A6DE515E3}" srcOrd="5" destOrd="0" presId="urn:microsoft.com/office/officeart/2005/8/layout/default"/>
    <dgm:cxn modelId="{31002853-D43E-B748-B4DE-150E817F3837}" type="presParOf" srcId="{976AFB2A-2FF9-B543-A89F-73FD979FE207}" destId="{C089B9BE-4CE1-A84E-935A-B58CAF1A5AAD}" srcOrd="6" destOrd="0" presId="urn:microsoft.com/office/officeart/2005/8/layout/default"/>
    <dgm:cxn modelId="{B97F2ECC-FA35-F349-AD87-0610A2516080}" type="presParOf" srcId="{976AFB2A-2FF9-B543-A89F-73FD979FE207}" destId="{12D9FB55-3A8E-8649-A492-AB5D7CC3C1E6}" srcOrd="7" destOrd="0" presId="urn:microsoft.com/office/officeart/2005/8/layout/default"/>
    <dgm:cxn modelId="{4CE4698B-E473-8A44-9E6C-50B369F6DF98}" type="presParOf" srcId="{976AFB2A-2FF9-B543-A89F-73FD979FE207}" destId="{A9D404A8-1402-804E-99EC-24A1879D55EC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hList6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</a:t>
          </a:r>
          <a:r>
            <a:rPr lang="ar-SA" sz="2400" dirty="0"/>
            <a:t>إطلاق بيان رسمي أول خلال أول 6–12 ساعة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</a:t>
          </a:r>
          <a:r>
            <a:rPr lang="ar-SA" sz="2400" dirty="0"/>
            <a:t>استخدام كلمات دقيقة وغير قابلة للتأويل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</a:t>
          </a:r>
          <a:r>
            <a:rPr lang="ar-SA" sz="2400" dirty="0"/>
            <a:t>تقديم رواية واضحة مدعومة بالأرقام أو الإجراءات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</a:t>
          </a:r>
          <a:r>
            <a:rPr lang="ar-SA" sz="2400" dirty="0"/>
            <a:t>الرد على التفسيرات الخاطئة بهدوء وبيانات تصحيح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٥- </a:t>
          </a:r>
          <a:r>
            <a:rPr lang="ar-SA" sz="2400" dirty="0"/>
            <a:t>متابعة التغطية وتوجيهها عبر التواصل المستمر مع الإعلاميين</a:t>
          </a:r>
          <a:endParaRPr lang="en-GB" sz="24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36636429-6B91-8D4B-B3C0-2871CBA09AC5}" type="pres">
      <dgm:prSet presAssocID="{5B0BFAD2-A999-3B41-82A1-CDF4A6E3F1DA}" presName="Name0" presStyleCnt="0">
        <dgm:presLayoutVars>
          <dgm:dir val="rev"/>
          <dgm:resizeHandles val="exact"/>
        </dgm:presLayoutVars>
      </dgm:prSet>
      <dgm:spPr/>
    </dgm:pt>
    <dgm:pt modelId="{5A2DD403-4CA5-EF4D-BFA9-58C6BD339804}" type="pres">
      <dgm:prSet presAssocID="{1752099A-5FA7-5B42-9954-CCC2DC540A73}" presName="node" presStyleLbl="node1" presStyleIdx="0" presStyleCnt="5">
        <dgm:presLayoutVars>
          <dgm:bulletEnabled val="1"/>
        </dgm:presLayoutVars>
      </dgm:prSet>
      <dgm:spPr/>
    </dgm:pt>
    <dgm:pt modelId="{41F84DD5-1CC4-B941-AA0B-932D6CFD9E2D}" type="pres">
      <dgm:prSet presAssocID="{D82E5EC9-D48F-7543-B907-FBA1F99EA9C6}" presName="sibTrans" presStyleCnt="0"/>
      <dgm:spPr/>
    </dgm:pt>
    <dgm:pt modelId="{DC0786CE-B56F-1E40-9ECA-A54F8183CAB5}" type="pres">
      <dgm:prSet presAssocID="{33175CCB-1C8B-1C44-8A2A-276D69ED11D2}" presName="node" presStyleLbl="node1" presStyleIdx="1" presStyleCnt="5">
        <dgm:presLayoutVars>
          <dgm:bulletEnabled val="1"/>
        </dgm:presLayoutVars>
      </dgm:prSet>
      <dgm:spPr/>
    </dgm:pt>
    <dgm:pt modelId="{C7AB41BF-03B4-C249-AC1F-69EAC15A9CFB}" type="pres">
      <dgm:prSet presAssocID="{46CD5F3F-16F8-1443-AC0A-CECBDA2B0AE3}" presName="sibTrans" presStyleCnt="0"/>
      <dgm:spPr/>
    </dgm:pt>
    <dgm:pt modelId="{D229AB5C-ED82-CE46-81B8-AE6662733BF7}" type="pres">
      <dgm:prSet presAssocID="{00BA3E18-A5E2-9140-B854-8729D59638C7}" presName="node" presStyleLbl="node1" presStyleIdx="2" presStyleCnt="5">
        <dgm:presLayoutVars>
          <dgm:bulletEnabled val="1"/>
        </dgm:presLayoutVars>
      </dgm:prSet>
      <dgm:spPr/>
    </dgm:pt>
    <dgm:pt modelId="{0C9BFE62-ECD4-6D4B-9CA5-6D84909ECF5D}" type="pres">
      <dgm:prSet presAssocID="{B1A7360D-8795-2F4E-ABEF-D0EA3753B07E}" presName="sibTrans" presStyleCnt="0"/>
      <dgm:spPr/>
    </dgm:pt>
    <dgm:pt modelId="{131A6150-00E6-9A45-9F0E-CA2480B52E92}" type="pres">
      <dgm:prSet presAssocID="{E8E95C23-E752-394B-B9B6-2A78136193D2}" presName="node" presStyleLbl="node1" presStyleIdx="3" presStyleCnt="5">
        <dgm:presLayoutVars>
          <dgm:bulletEnabled val="1"/>
        </dgm:presLayoutVars>
      </dgm:prSet>
      <dgm:spPr/>
    </dgm:pt>
    <dgm:pt modelId="{CEFB9376-E3AE-DD48-AAB3-8CF5E841431B}" type="pres">
      <dgm:prSet presAssocID="{942B23F3-0336-EF48-855C-CED43D6F351D}" presName="sibTrans" presStyleCnt="0"/>
      <dgm:spPr/>
    </dgm:pt>
    <dgm:pt modelId="{4662F6D4-96F9-5445-83D3-0D02B53BAB07}" type="pres">
      <dgm:prSet presAssocID="{62AA7A32-4FF0-F140-8295-9C0D8BC2E055}" presName="node" presStyleLbl="node1" presStyleIdx="4" presStyleCnt="5">
        <dgm:presLayoutVars>
          <dgm:bulletEnabled val="1"/>
        </dgm:presLayoutVars>
      </dgm:prSet>
      <dgm:spPr/>
    </dgm:pt>
  </dgm:ptLst>
  <dgm:cxnLst>
    <dgm:cxn modelId="{1935FC34-70DB-7246-B88B-CC291C361523}" type="presOf" srcId="{33175CCB-1C8B-1C44-8A2A-276D69ED11D2}" destId="{DC0786CE-B56F-1E40-9ECA-A54F8183CAB5}" srcOrd="0" destOrd="0" presId="urn:microsoft.com/office/officeart/2005/8/layout/hList6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CF50473E-5DF2-7C4D-B965-EA40AF78992F}" type="presOf" srcId="{62AA7A32-4FF0-F140-8295-9C0D8BC2E055}" destId="{4662F6D4-96F9-5445-83D3-0D02B53BAB07}" srcOrd="0" destOrd="0" presId="urn:microsoft.com/office/officeart/2005/8/layout/hList6"/>
    <dgm:cxn modelId="{E2773543-0A26-E949-9A49-34078F693478}" type="presOf" srcId="{1752099A-5FA7-5B42-9954-CCC2DC540A73}" destId="{5A2DD403-4CA5-EF4D-BFA9-58C6BD339804}" srcOrd="0" destOrd="0" presId="urn:microsoft.com/office/officeart/2005/8/layout/hList6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0179C1E1-9168-3948-9843-716A0ACAA7A3}" type="presOf" srcId="{5B0BFAD2-A999-3B41-82A1-CDF4A6E3F1DA}" destId="{36636429-6B91-8D4B-B3C0-2871CBA09AC5}" srcOrd="0" destOrd="0" presId="urn:microsoft.com/office/officeart/2005/8/layout/hList6"/>
    <dgm:cxn modelId="{2BE79BE2-92F7-2C4E-AAEB-13FF222644D1}" type="presOf" srcId="{E8E95C23-E752-394B-B9B6-2A78136193D2}" destId="{131A6150-00E6-9A45-9F0E-CA2480B52E92}" srcOrd="0" destOrd="0" presId="urn:microsoft.com/office/officeart/2005/8/layout/hList6"/>
    <dgm:cxn modelId="{83611BF0-9F52-2141-AE2C-1BBFCBEF9CAA}" type="presOf" srcId="{00BA3E18-A5E2-9140-B854-8729D59638C7}" destId="{D229AB5C-ED82-CE46-81B8-AE6662733BF7}" srcOrd="0" destOrd="0" presId="urn:microsoft.com/office/officeart/2005/8/layout/hList6"/>
    <dgm:cxn modelId="{1BAB7A64-451B-1B43-8883-6453CC4747AC}" type="presParOf" srcId="{36636429-6B91-8D4B-B3C0-2871CBA09AC5}" destId="{5A2DD403-4CA5-EF4D-BFA9-58C6BD339804}" srcOrd="0" destOrd="0" presId="urn:microsoft.com/office/officeart/2005/8/layout/hList6"/>
    <dgm:cxn modelId="{5A60EA6F-DADB-204C-AD42-10097FA026D9}" type="presParOf" srcId="{36636429-6B91-8D4B-B3C0-2871CBA09AC5}" destId="{41F84DD5-1CC4-B941-AA0B-932D6CFD9E2D}" srcOrd="1" destOrd="0" presId="urn:microsoft.com/office/officeart/2005/8/layout/hList6"/>
    <dgm:cxn modelId="{AF4E7522-B4E6-C844-914E-12AAE049371B}" type="presParOf" srcId="{36636429-6B91-8D4B-B3C0-2871CBA09AC5}" destId="{DC0786CE-B56F-1E40-9ECA-A54F8183CAB5}" srcOrd="2" destOrd="0" presId="urn:microsoft.com/office/officeart/2005/8/layout/hList6"/>
    <dgm:cxn modelId="{E46063FE-57FE-264F-9EBD-B956022BBB2E}" type="presParOf" srcId="{36636429-6B91-8D4B-B3C0-2871CBA09AC5}" destId="{C7AB41BF-03B4-C249-AC1F-69EAC15A9CFB}" srcOrd="3" destOrd="0" presId="urn:microsoft.com/office/officeart/2005/8/layout/hList6"/>
    <dgm:cxn modelId="{36C99F1B-954D-CD47-9626-D9F117879D8E}" type="presParOf" srcId="{36636429-6B91-8D4B-B3C0-2871CBA09AC5}" destId="{D229AB5C-ED82-CE46-81B8-AE6662733BF7}" srcOrd="4" destOrd="0" presId="urn:microsoft.com/office/officeart/2005/8/layout/hList6"/>
    <dgm:cxn modelId="{171A7DD9-8A99-DE4E-9E38-690CF756ADDD}" type="presParOf" srcId="{36636429-6B91-8D4B-B3C0-2871CBA09AC5}" destId="{0C9BFE62-ECD4-6D4B-9CA5-6D84909ECF5D}" srcOrd="5" destOrd="0" presId="urn:microsoft.com/office/officeart/2005/8/layout/hList6"/>
    <dgm:cxn modelId="{FF17E4DD-BF59-124C-BE1D-2C369E1B5DDB}" type="presParOf" srcId="{36636429-6B91-8D4B-B3C0-2871CBA09AC5}" destId="{131A6150-00E6-9A45-9F0E-CA2480B52E92}" srcOrd="6" destOrd="0" presId="urn:microsoft.com/office/officeart/2005/8/layout/hList6"/>
    <dgm:cxn modelId="{E74ACFC2-1600-B849-9625-970D0E89F6C6}" type="presParOf" srcId="{36636429-6B91-8D4B-B3C0-2871CBA09AC5}" destId="{CEFB9376-E3AE-DD48-AAB3-8CF5E841431B}" srcOrd="7" destOrd="0" presId="urn:microsoft.com/office/officeart/2005/8/layout/hList6"/>
    <dgm:cxn modelId="{2BB1A0C8-ACA9-0242-A01F-0DED857056C8}" type="presParOf" srcId="{36636429-6B91-8D4B-B3C0-2871CBA09AC5}" destId="{4662F6D4-96F9-5445-83D3-0D02B53BAB07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vProcess5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</a:t>
          </a:r>
          <a:r>
            <a:rPr lang="ar-SA" sz="2400" dirty="0"/>
            <a:t>تنخفض وتيرة التفاعل الإعلامي والجماهيري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</a:t>
          </a:r>
          <a:r>
            <a:rPr lang="ar-SA" sz="2400" dirty="0"/>
            <a:t>يتراجع الحديث عن الأزمة في المنصات العامة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</a:t>
          </a:r>
          <a:r>
            <a:rPr lang="ar-SA" sz="2400" dirty="0"/>
            <a:t>تصدر المؤسسة إجراءات فعلية (تصحيح، تغيير، محاسبة)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</a:t>
          </a:r>
          <a:r>
            <a:rPr lang="ar-SA" sz="2400" dirty="0"/>
            <a:t>تبدأ التغطية الإعلامية بالتحول نحو التحليل لا الهجوم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62AA7A32-4FF0-F140-8295-9C0D8BC2E055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٥- </a:t>
          </a:r>
          <a:r>
            <a:rPr lang="ar-SA" sz="2400" dirty="0"/>
            <a:t>يظهر تجاوب إيجابي من الجمهور أو الأطراف المؤثرة</a:t>
          </a:r>
          <a:endParaRPr lang="en-GB" sz="2400" b="1" dirty="0"/>
        </a:p>
      </dgm:t>
    </dgm:pt>
    <dgm:pt modelId="{8DFB1EB2-91BC-204D-9AC4-781A4AC8DB36}" type="par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1AFA3106-EA20-EE48-8F24-5ADDD6992C0D}" type="sibTrans" cxnId="{B0622C39-2D28-5F45-8734-A8F76BEC854C}">
      <dgm:prSet/>
      <dgm:spPr/>
      <dgm:t>
        <a:bodyPr/>
        <a:lstStyle/>
        <a:p>
          <a:pPr algn="ctr" rtl="1"/>
          <a:endParaRPr lang="en-GB" sz="2400" b="1"/>
        </a:p>
      </dgm:t>
    </dgm:pt>
    <dgm:pt modelId="{DD85DA5E-D914-974F-8873-7913C2181E9E}" type="pres">
      <dgm:prSet presAssocID="{5B0BFAD2-A999-3B41-82A1-CDF4A6E3F1DA}" presName="outerComposite" presStyleCnt="0">
        <dgm:presLayoutVars>
          <dgm:chMax val="5"/>
          <dgm:dir val="rev"/>
          <dgm:resizeHandles val="exact"/>
        </dgm:presLayoutVars>
      </dgm:prSet>
      <dgm:spPr/>
    </dgm:pt>
    <dgm:pt modelId="{5576627D-4A31-374A-9CB7-5340985CAEE7}" type="pres">
      <dgm:prSet presAssocID="{5B0BFAD2-A999-3B41-82A1-CDF4A6E3F1DA}" presName="dummyMaxCanvas" presStyleCnt="0">
        <dgm:presLayoutVars/>
      </dgm:prSet>
      <dgm:spPr/>
    </dgm:pt>
    <dgm:pt modelId="{2A21FD1C-ACE2-5B4D-A266-E565B51AFB07}" type="pres">
      <dgm:prSet presAssocID="{5B0BFAD2-A999-3B41-82A1-CDF4A6E3F1DA}" presName="FiveNodes_1" presStyleLbl="node1" presStyleIdx="0" presStyleCnt="5">
        <dgm:presLayoutVars>
          <dgm:bulletEnabled val="1"/>
        </dgm:presLayoutVars>
      </dgm:prSet>
      <dgm:spPr/>
    </dgm:pt>
    <dgm:pt modelId="{A8AEA473-0791-254D-AF20-8C73865CD209}" type="pres">
      <dgm:prSet presAssocID="{5B0BFAD2-A999-3B41-82A1-CDF4A6E3F1DA}" presName="FiveNodes_2" presStyleLbl="node1" presStyleIdx="1" presStyleCnt="5">
        <dgm:presLayoutVars>
          <dgm:bulletEnabled val="1"/>
        </dgm:presLayoutVars>
      </dgm:prSet>
      <dgm:spPr/>
    </dgm:pt>
    <dgm:pt modelId="{01DB71D8-6A15-AF4D-AABB-FE01B7255913}" type="pres">
      <dgm:prSet presAssocID="{5B0BFAD2-A999-3B41-82A1-CDF4A6E3F1DA}" presName="FiveNodes_3" presStyleLbl="node1" presStyleIdx="2" presStyleCnt="5">
        <dgm:presLayoutVars>
          <dgm:bulletEnabled val="1"/>
        </dgm:presLayoutVars>
      </dgm:prSet>
      <dgm:spPr/>
    </dgm:pt>
    <dgm:pt modelId="{7697F8D1-12B0-3843-9220-BF113E6F4D30}" type="pres">
      <dgm:prSet presAssocID="{5B0BFAD2-A999-3B41-82A1-CDF4A6E3F1DA}" presName="FiveNodes_4" presStyleLbl="node1" presStyleIdx="3" presStyleCnt="5">
        <dgm:presLayoutVars>
          <dgm:bulletEnabled val="1"/>
        </dgm:presLayoutVars>
      </dgm:prSet>
      <dgm:spPr/>
    </dgm:pt>
    <dgm:pt modelId="{FAAD27B6-59E9-7B46-9829-759A52E5EC59}" type="pres">
      <dgm:prSet presAssocID="{5B0BFAD2-A999-3B41-82A1-CDF4A6E3F1DA}" presName="FiveNodes_5" presStyleLbl="node1" presStyleIdx="4" presStyleCnt="5">
        <dgm:presLayoutVars>
          <dgm:bulletEnabled val="1"/>
        </dgm:presLayoutVars>
      </dgm:prSet>
      <dgm:spPr/>
    </dgm:pt>
    <dgm:pt modelId="{104CB8A1-926C-B34F-8FD5-FF74F09911F3}" type="pres">
      <dgm:prSet presAssocID="{5B0BFAD2-A999-3B41-82A1-CDF4A6E3F1DA}" presName="FiveConn_1-2" presStyleLbl="fgAccFollowNode1" presStyleIdx="0" presStyleCnt="4">
        <dgm:presLayoutVars>
          <dgm:bulletEnabled val="1"/>
        </dgm:presLayoutVars>
      </dgm:prSet>
      <dgm:spPr/>
    </dgm:pt>
    <dgm:pt modelId="{F3D5A86F-3962-3340-9F44-46056804DD91}" type="pres">
      <dgm:prSet presAssocID="{5B0BFAD2-A999-3B41-82A1-CDF4A6E3F1DA}" presName="FiveConn_2-3" presStyleLbl="fgAccFollowNode1" presStyleIdx="1" presStyleCnt="4">
        <dgm:presLayoutVars>
          <dgm:bulletEnabled val="1"/>
        </dgm:presLayoutVars>
      </dgm:prSet>
      <dgm:spPr/>
    </dgm:pt>
    <dgm:pt modelId="{43B9846D-4E18-DF4E-A09F-A804A3A89D63}" type="pres">
      <dgm:prSet presAssocID="{5B0BFAD2-A999-3B41-82A1-CDF4A6E3F1DA}" presName="FiveConn_3-4" presStyleLbl="fgAccFollowNode1" presStyleIdx="2" presStyleCnt="4">
        <dgm:presLayoutVars>
          <dgm:bulletEnabled val="1"/>
        </dgm:presLayoutVars>
      </dgm:prSet>
      <dgm:spPr/>
    </dgm:pt>
    <dgm:pt modelId="{97542E93-F6F3-4A47-B1B7-0476513E3F78}" type="pres">
      <dgm:prSet presAssocID="{5B0BFAD2-A999-3B41-82A1-CDF4A6E3F1DA}" presName="FiveConn_4-5" presStyleLbl="fgAccFollowNode1" presStyleIdx="3" presStyleCnt="4">
        <dgm:presLayoutVars>
          <dgm:bulletEnabled val="1"/>
        </dgm:presLayoutVars>
      </dgm:prSet>
      <dgm:spPr/>
    </dgm:pt>
    <dgm:pt modelId="{5BB29DF7-54CD-4845-A9F2-ABEBB6520A4B}" type="pres">
      <dgm:prSet presAssocID="{5B0BFAD2-A999-3B41-82A1-CDF4A6E3F1DA}" presName="FiveNodes_1_text" presStyleLbl="node1" presStyleIdx="4" presStyleCnt="5">
        <dgm:presLayoutVars>
          <dgm:bulletEnabled val="1"/>
        </dgm:presLayoutVars>
      </dgm:prSet>
      <dgm:spPr/>
    </dgm:pt>
    <dgm:pt modelId="{EF538151-178B-3240-AD1F-24C5CB1DC6CA}" type="pres">
      <dgm:prSet presAssocID="{5B0BFAD2-A999-3B41-82A1-CDF4A6E3F1DA}" presName="FiveNodes_2_text" presStyleLbl="node1" presStyleIdx="4" presStyleCnt="5">
        <dgm:presLayoutVars>
          <dgm:bulletEnabled val="1"/>
        </dgm:presLayoutVars>
      </dgm:prSet>
      <dgm:spPr/>
    </dgm:pt>
    <dgm:pt modelId="{5BFB7115-F83C-A649-BA4D-D9FA902D8EF5}" type="pres">
      <dgm:prSet presAssocID="{5B0BFAD2-A999-3B41-82A1-CDF4A6E3F1DA}" presName="FiveNodes_3_text" presStyleLbl="node1" presStyleIdx="4" presStyleCnt="5">
        <dgm:presLayoutVars>
          <dgm:bulletEnabled val="1"/>
        </dgm:presLayoutVars>
      </dgm:prSet>
      <dgm:spPr/>
    </dgm:pt>
    <dgm:pt modelId="{A5AE93AC-02B1-8549-A7A2-6541CFAF09A0}" type="pres">
      <dgm:prSet presAssocID="{5B0BFAD2-A999-3B41-82A1-CDF4A6E3F1DA}" presName="FiveNodes_4_text" presStyleLbl="node1" presStyleIdx="4" presStyleCnt="5">
        <dgm:presLayoutVars>
          <dgm:bulletEnabled val="1"/>
        </dgm:presLayoutVars>
      </dgm:prSet>
      <dgm:spPr/>
    </dgm:pt>
    <dgm:pt modelId="{F1084C98-8503-554D-BF76-DE6E374196E4}" type="pres">
      <dgm:prSet presAssocID="{5B0BFAD2-A999-3B41-82A1-CDF4A6E3F1DA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1924DE0C-6B16-4341-A098-5F6AFA526325}" type="presOf" srcId="{E8E95C23-E752-394B-B9B6-2A78136193D2}" destId="{A5AE93AC-02B1-8549-A7A2-6541CFAF09A0}" srcOrd="1" destOrd="0" presId="urn:microsoft.com/office/officeart/2005/8/layout/vProcess5"/>
    <dgm:cxn modelId="{1E5F3114-E107-064D-A879-1468E6B1DF9F}" type="presOf" srcId="{46CD5F3F-16F8-1443-AC0A-CECBDA2B0AE3}" destId="{F3D5A86F-3962-3340-9F44-46056804DD91}" srcOrd="0" destOrd="0" presId="urn:microsoft.com/office/officeart/2005/8/layout/vProcess5"/>
    <dgm:cxn modelId="{95FD9615-20ED-3049-ACA5-274484C12E93}" type="presOf" srcId="{942B23F3-0336-EF48-855C-CED43D6F351D}" destId="{97542E93-F6F3-4A47-B1B7-0476513E3F78}" srcOrd="0" destOrd="0" presId="urn:microsoft.com/office/officeart/2005/8/layout/vProcess5"/>
    <dgm:cxn modelId="{51D89A23-E8BB-5047-ADDB-3CB0FA3543D8}" type="presOf" srcId="{00BA3E18-A5E2-9140-B854-8729D59638C7}" destId="{01DB71D8-6A15-AF4D-AABB-FE01B7255913}" srcOrd="0" destOrd="0" presId="urn:microsoft.com/office/officeart/2005/8/layout/vProcess5"/>
    <dgm:cxn modelId="{6671FF26-F017-1240-82CA-0BEA2CD8DFBC}" type="presOf" srcId="{33175CCB-1C8B-1C44-8A2A-276D69ED11D2}" destId="{A8AEA473-0791-254D-AF20-8C73865CD209}" srcOrd="0" destOrd="0" presId="urn:microsoft.com/office/officeart/2005/8/layout/vProcess5"/>
    <dgm:cxn modelId="{B0622C39-2D28-5F45-8734-A8F76BEC854C}" srcId="{5B0BFAD2-A999-3B41-82A1-CDF4A6E3F1DA}" destId="{62AA7A32-4FF0-F140-8295-9C0D8BC2E055}" srcOrd="4" destOrd="0" parTransId="{8DFB1EB2-91BC-204D-9AC4-781A4AC8DB36}" sibTransId="{1AFA3106-EA20-EE48-8F24-5ADDD6992C0D}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92B5607A-FB49-3646-AADB-DB4B48C74383}" type="presOf" srcId="{00BA3E18-A5E2-9140-B854-8729D59638C7}" destId="{5BFB7115-F83C-A649-BA4D-D9FA902D8EF5}" srcOrd="1" destOrd="0" presId="urn:microsoft.com/office/officeart/2005/8/layout/vProcess5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E6E732A3-9186-2146-97C1-5E96EF5EE4A8}" type="presOf" srcId="{E8E95C23-E752-394B-B9B6-2A78136193D2}" destId="{7697F8D1-12B0-3843-9220-BF113E6F4D30}" srcOrd="0" destOrd="0" presId="urn:microsoft.com/office/officeart/2005/8/layout/vProcess5"/>
    <dgm:cxn modelId="{973CDAA4-680C-D948-957D-B6ED5D4B8269}" type="presOf" srcId="{B1A7360D-8795-2F4E-ABEF-D0EA3753B07E}" destId="{43B9846D-4E18-DF4E-A09F-A804A3A89D63}" srcOrd="0" destOrd="0" presId="urn:microsoft.com/office/officeart/2005/8/layout/vProcess5"/>
    <dgm:cxn modelId="{355F90AD-45F7-B44E-B95E-0A28D199F650}" type="presOf" srcId="{62AA7A32-4FF0-F140-8295-9C0D8BC2E055}" destId="{F1084C98-8503-554D-BF76-DE6E374196E4}" srcOrd="1" destOrd="0" presId="urn:microsoft.com/office/officeart/2005/8/layout/vProcess5"/>
    <dgm:cxn modelId="{75704DB7-BB33-E441-B281-0C9C3F9219D2}" type="presOf" srcId="{1752099A-5FA7-5B42-9954-CCC2DC540A73}" destId="{2A21FD1C-ACE2-5B4D-A266-E565B51AFB07}" srcOrd="0" destOrd="0" presId="urn:microsoft.com/office/officeart/2005/8/layout/vProcess5"/>
    <dgm:cxn modelId="{D9B79ECE-11D4-2344-B0B5-E4A673790A81}" type="presOf" srcId="{33175CCB-1C8B-1C44-8A2A-276D69ED11D2}" destId="{EF538151-178B-3240-AD1F-24C5CB1DC6CA}" srcOrd="1" destOrd="0" presId="urn:microsoft.com/office/officeart/2005/8/layout/vProcess5"/>
    <dgm:cxn modelId="{D96020DB-B2E2-7149-A38D-2F2A225456F0}" type="presOf" srcId="{D82E5EC9-D48F-7543-B907-FBA1F99EA9C6}" destId="{104CB8A1-926C-B34F-8FD5-FF74F09911F3}" srcOrd="0" destOrd="0" presId="urn:microsoft.com/office/officeart/2005/8/layout/vProcess5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96AAEADF-3443-C64D-873C-0CFB52A5FB10}" type="presOf" srcId="{62AA7A32-4FF0-F140-8295-9C0D8BC2E055}" destId="{FAAD27B6-59E9-7B46-9829-759A52E5EC59}" srcOrd="0" destOrd="0" presId="urn:microsoft.com/office/officeart/2005/8/layout/vProcess5"/>
    <dgm:cxn modelId="{B8BDA1E7-BE10-264E-904E-EBD9A4F89097}" type="presOf" srcId="{5B0BFAD2-A999-3B41-82A1-CDF4A6E3F1DA}" destId="{DD85DA5E-D914-974F-8873-7913C2181E9E}" srcOrd="0" destOrd="0" presId="urn:microsoft.com/office/officeart/2005/8/layout/vProcess5"/>
    <dgm:cxn modelId="{A43A38EB-9E15-964F-BED0-688F8285DF61}" type="presOf" srcId="{1752099A-5FA7-5B42-9954-CCC2DC540A73}" destId="{5BB29DF7-54CD-4845-A9F2-ABEBB6520A4B}" srcOrd="1" destOrd="0" presId="urn:microsoft.com/office/officeart/2005/8/layout/vProcess5"/>
    <dgm:cxn modelId="{46A2C9C5-8584-B543-A3B4-4A6185F17A6A}" type="presParOf" srcId="{DD85DA5E-D914-974F-8873-7913C2181E9E}" destId="{5576627D-4A31-374A-9CB7-5340985CAEE7}" srcOrd="0" destOrd="0" presId="urn:microsoft.com/office/officeart/2005/8/layout/vProcess5"/>
    <dgm:cxn modelId="{2149DD4E-CFB1-2F4C-A008-29B2BD0811F0}" type="presParOf" srcId="{DD85DA5E-D914-974F-8873-7913C2181E9E}" destId="{2A21FD1C-ACE2-5B4D-A266-E565B51AFB07}" srcOrd="1" destOrd="0" presId="urn:microsoft.com/office/officeart/2005/8/layout/vProcess5"/>
    <dgm:cxn modelId="{6DA95981-EE86-BA46-BB93-3676582ACA81}" type="presParOf" srcId="{DD85DA5E-D914-974F-8873-7913C2181E9E}" destId="{A8AEA473-0791-254D-AF20-8C73865CD209}" srcOrd="2" destOrd="0" presId="urn:microsoft.com/office/officeart/2005/8/layout/vProcess5"/>
    <dgm:cxn modelId="{F842E3E0-CDEC-B94C-A740-B51C13D126B5}" type="presParOf" srcId="{DD85DA5E-D914-974F-8873-7913C2181E9E}" destId="{01DB71D8-6A15-AF4D-AABB-FE01B7255913}" srcOrd="3" destOrd="0" presId="urn:microsoft.com/office/officeart/2005/8/layout/vProcess5"/>
    <dgm:cxn modelId="{BA59371B-E0D0-A54F-BC01-B797AA29315C}" type="presParOf" srcId="{DD85DA5E-D914-974F-8873-7913C2181E9E}" destId="{7697F8D1-12B0-3843-9220-BF113E6F4D30}" srcOrd="4" destOrd="0" presId="urn:microsoft.com/office/officeart/2005/8/layout/vProcess5"/>
    <dgm:cxn modelId="{1C6D7BCB-7DE8-B04E-AFE3-D15205E0C4F9}" type="presParOf" srcId="{DD85DA5E-D914-974F-8873-7913C2181E9E}" destId="{FAAD27B6-59E9-7B46-9829-759A52E5EC59}" srcOrd="5" destOrd="0" presId="urn:microsoft.com/office/officeart/2005/8/layout/vProcess5"/>
    <dgm:cxn modelId="{1F19AD1A-C338-914C-9042-16F3BFA60E39}" type="presParOf" srcId="{DD85DA5E-D914-974F-8873-7913C2181E9E}" destId="{104CB8A1-926C-B34F-8FD5-FF74F09911F3}" srcOrd="6" destOrd="0" presId="urn:microsoft.com/office/officeart/2005/8/layout/vProcess5"/>
    <dgm:cxn modelId="{365799D2-6A4F-E24A-860F-230B08749F86}" type="presParOf" srcId="{DD85DA5E-D914-974F-8873-7913C2181E9E}" destId="{F3D5A86F-3962-3340-9F44-46056804DD91}" srcOrd="7" destOrd="0" presId="urn:microsoft.com/office/officeart/2005/8/layout/vProcess5"/>
    <dgm:cxn modelId="{DBAFAFBB-DEE7-ED43-9CC6-7DDC3DC0AE43}" type="presParOf" srcId="{DD85DA5E-D914-974F-8873-7913C2181E9E}" destId="{43B9846D-4E18-DF4E-A09F-A804A3A89D63}" srcOrd="8" destOrd="0" presId="urn:microsoft.com/office/officeart/2005/8/layout/vProcess5"/>
    <dgm:cxn modelId="{1CCC1FB4-73E0-2843-BC34-CCEDF41A70C0}" type="presParOf" srcId="{DD85DA5E-D914-974F-8873-7913C2181E9E}" destId="{97542E93-F6F3-4A47-B1B7-0476513E3F78}" srcOrd="9" destOrd="0" presId="urn:microsoft.com/office/officeart/2005/8/layout/vProcess5"/>
    <dgm:cxn modelId="{6041700C-6B9E-6648-A72B-AB621C082593}" type="presParOf" srcId="{DD85DA5E-D914-974F-8873-7913C2181E9E}" destId="{5BB29DF7-54CD-4845-A9F2-ABEBB6520A4B}" srcOrd="10" destOrd="0" presId="urn:microsoft.com/office/officeart/2005/8/layout/vProcess5"/>
    <dgm:cxn modelId="{CD204343-0B35-C04F-89E7-7584AFE3DA11}" type="presParOf" srcId="{DD85DA5E-D914-974F-8873-7913C2181E9E}" destId="{EF538151-178B-3240-AD1F-24C5CB1DC6CA}" srcOrd="11" destOrd="0" presId="urn:microsoft.com/office/officeart/2005/8/layout/vProcess5"/>
    <dgm:cxn modelId="{27C802EB-3ACF-564D-8461-927AF1092324}" type="presParOf" srcId="{DD85DA5E-D914-974F-8873-7913C2181E9E}" destId="{5BFB7115-F83C-A649-BA4D-D9FA902D8EF5}" srcOrd="12" destOrd="0" presId="urn:microsoft.com/office/officeart/2005/8/layout/vProcess5"/>
    <dgm:cxn modelId="{748E6F14-E411-0C4C-9DF0-EA0C2174E418}" type="presParOf" srcId="{DD85DA5E-D914-974F-8873-7913C2181E9E}" destId="{A5AE93AC-02B1-8549-A7A2-6541CFAF09A0}" srcOrd="13" destOrd="0" presId="urn:microsoft.com/office/officeart/2005/8/layout/vProcess5"/>
    <dgm:cxn modelId="{59534E72-B1FC-B046-9C13-BE2F8CED1AE2}" type="presParOf" srcId="{DD85DA5E-D914-974F-8873-7913C2181E9E}" destId="{F1084C98-8503-554D-BF76-DE6E374196E4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B0BFAD2-A999-3B41-82A1-CDF4A6E3F1DA}" type="doc">
      <dgm:prSet loTypeId="urn:microsoft.com/office/officeart/2005/8/layout/target3" loCatId="process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752099A-5FA7-5B42-9954-CCC2DC540A73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١- </a:t>
          </a:r>
          <a:r>
            <a:rPr lang="ar-SA" sz="2400" dirty="0"/>
            <a:t>انخفاض الضغط الإعلامي، ولكن استمرار آثار الأزمة</a:t>
          </a:r>
          <a:endParaRPr lang="en-GB" sz="2400" b="1" dirty="0"/>
        </a:p>
      </dgm:t>
    </dgm:pt>
    <dgm:pt modelId="{CC389160-5C04-7C47-84BB-6A6ECC6FDC27}" type="parTrans" cxnId="{32E6A391-DF8E-FC4A-A977-034CE6798353}">
      <dgm:prSet/>
      <dgm:spPr/>
      <dgm:t>
        <a:bodyPr/>
        <a:lstStyle/>
        <a:p>
          <a:pPr algn="ctr" rtl="1"/>
          <a:endParaRPr lang="en-GB" sz="2400" b="1"/>
        </a:p>
      </dgm:t>
    </dgm:pt>
    <dgm:pt modelId="{D82E5EC9-D48F-7543-B907-FBA1F99EA9C6}" type="sibTrans" cxnId="{32E6A391-DF8E-FC4A-A977-034CE6798353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33175CCB-1C8B-1C44-8A2A-276D69ED11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٢- </a:t>
          </a:r>
          <a:r>
            <a:rPr lang="ar-SA" sz="2400" dirty="0"/>
            <a:t>ارتفاع توقعات الجمهور تجاه تصرفات المؤسسة</a:t>
          </a:r>
          <a:endParaRPr lang="en-GB" sz="2400" b="1" dirty="0"/>
        </a:p>
      </dgm:t>
    </dgm:pt>
    <dgm:pt modelId="{B08A0E9C-9296-1743-94E3-855E41A5EBC1}" type="parTrans" cxnId="{582D2C57-E965-5449-A37A-5D6E240B338D}">
      <dgm:prSet/>
      <dgm:spPr/>
      <dgm:t>
        <a:bodyPr/>
        <a:lstStyle/>
        <a:p>
          <a:pPr algn="ctr" rtl="1"/>
          <a:endParaRPr lang="en-GB" sz="2400" b="1"/>
        </a:p>
      </dgm:t>
    </dgm:pt>
    <dgm:pt modelId="{46CD5F3F-16F8-1443-AC0A-CECBDA2B0AE3}" type="sibTrans" cxnId="{582D2C57-E965-5449-A37A-5D6E240B338D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00BA3E18-A5E2-9140-B854-8729D59638C7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٣- </a:t>
          </a:r>
          <a:r>
            <a:rPr lang="ar-SA" sz="2400" dirty="0"/>
            <a:t>الحاجة إلى إصلاحات فعلية لا مجرد تصريحات</a:t>
          </a:r>
          <a:endParaRPr lang="en-GB" sz="2400" b="1" dirty="0"/>
        </a:p>
      </dgm:t>
    </dgm:pt>
    <dgm:pt modelId="{48001864-4104-1B4D-B203-28E8345F78A1}" type="parTrans" cxnId="{B957A7DC-650B-C94C-8B39-E92F8414A798}">
      <dgm:prSet/>
      <dgm:spPr/>
      <dgm:t>
        <a:bodyPr/>
        <a:lstStyle/>
        <a:p>
          <a:pPr algn="ctr" rtl="1"/>
          <a:endParaRPr lang="en-GB" sz="2400" b="1"/>
        </a:p>
      </dgm:t>
    </dgm:pt>
    <dgm:pt modelId="{B1A7360D-8795-2F4E-ABEF-D0EA3753B07E}" type="sibTrans" cxnId="{B957A7DC-650B-C94C-8B39-E92F8414A798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E8E95C23-E752-394B-B9B6-2A78136193D2}">
      <dgm:prSet phldrT="[Text]" custT="1"/>
      <dgm:spPr/>
      <dgm:t>
        <a:bodyPr/>
        <a:lstStyle/>
        <a:p>
          <a:pPr algn="ctr" rtl="1">
            <a:buFont typeface="Arial" panose="020B0604020202020204" pitchFamily="34" charset="0"/>
            <a:buChar char="•"/>
          </a:pPr>
          <a:r>
            <a:rPr lang="ar-SA" sz="2400" b="1" dirty="0"/>
            <a:t>٤- </a:t>
          </a:r>
          <a:r>
            <a:rPr lang="ar-SA" sz="2400" dirty="0"/>
            <a:t>فرصة لإعادة بناء الصورة، أو خطر لتآكلها إن أُديرت بشكل خاطئ</a:t>
          </a:r>
          <a:endParaRPr lang="en-GB" sz="2400" b="1" dirty="0"/>
        </a:p>
      </dgm:t>
    </dgm:pt>
    <dgm:pt modelId="{ED700D69-B714-D848-B11F-C0F1AF3BB08B}" type="parTrans" cxnId="{7C77879C-9E36-5149-A4ED-88AE907A04A0}">
      <dgm:prSet/>
      <dgm:spPr/>
      <dgm:t>
        <a:bodyPr/>
        <a:lstStyle/>
        <a:p>
          <a:pPr algn="ctr" rtl="1"/>
          <a:endParaRPr lang="en-GB" sz="2400" b="1"/>
        </a:p>
      </dgm:t>
    </dgm:pt>
    <dgm:pt modelId="{942B23F3-0336-EF48-855C-CED43D6F351D}" type="sibTrans" cxnId="{7C77879C-9E36-5149-A4ED-88AE907A04A0}">
      <dgm:prSet custT="1"/>
      <dgm:spPr/>
      <dgm:t>
        <a:bodyPr/>
        <a:lstStyle/>
        <a:p>
          <a:pPr algn="ctr" rtl="1"/>
          <a:endParaRPr lang="en-GB" sz="2400" b="1"/>
        </a:p>
      </dgm:t>
    </dgm:pt>
    <dgm:pt modelId="{F2DB4A17-7FDC-4E48-AE33-9C98E51D7543}" type="pres">
      <dgm:prSet presAssocID="{5B0BFAD2-A999-3B41-82A1-CDF4A6E3F1DA}" presName="Name0" presStyleCnt="0">
        <dgm:presLayoutVars>
          <dgm:chMax val="7"/>
          <dgm:dir val="rev"/>
          <dgm:animLvl val="lvl"/>
          <dgm:resizeHandles val="exact"/>
        </dgm:presLayoutVars>
      </dgm:prSet>
      <dgm:spPr/>
    </dgm:pt>
    <dgm:pt modelId="{BD092895-B6A4-5E4A-A495-1C6913B7D333}" type="pres">
      <dgm:prSet presAssocID="{1752099A-5FA7-5B42-9954-CCC2DC540A73}" presName="circle1" presStyleLbl="node1" presStyleIdx="0" presStyleCnt="4"/>
      <dgm:spPr/>
    </dgm:pt>
    <dgm:pt modelId="{5A603F10-2546-3040-88D1-5241171C29BC}" type="pres">
      <dgm:prSet presAssocID="{1752099A-5FA7-5B42-9954-CCC2DC540A73}" presName="space" presStyleCnt="0"/>
      <dgm:spPr/>
    </dgm:pt>
    <dgm:pt modelId="{AD7157C8-D9C0-7D40-AD6C-769B96AD37AA}" type="pres">
      <dgm:prSet presAssocID="{1752099A-5FA7-5B42-9954-CCC2DC540A73}" presName="rect1" presStyleLbl="alignAcc1" presStyleIdx="0" presStyleCnt="4"/>
      <dgm:spPr/>
    </dgm:pt>
    <dgm:pt modelId="{0D959CDA-47DB-B144-A7C0-E66E27B9919A}" type="pres">
      <dgm:prSet presAssocID="{33175CCB-1C8B-1C44-8A2A-276D69ED11D2}" presName="vertSpace2" presStyleLbl="node1" presStyleIdx="0" presStyleCnt="4"/>
      <dgm:spPr/>
    </dgm:pt>
    <dgm:pt modelId="{89581D14-19DA-2147-B748-5B758E104B78}" type="pres">
      <dgm:prSet presAssocID="{33175CCB-1C8B-1C44-8A2A-276D69ED11D2}" presName="circle2" presStyleLbl="node1" presStyleIdx="1" presStyleCnt="4"/>
      <dgm:spPr/>
    </dgm:pt>
    <dgm:pt modelId="{CC565B80-05D4-2148-8093-AA1BAC3B9CB5}" type="pres">
      <dgm:prSet presAssocID="{33175CCB-1C8B-1C44-8A2A-276D69ED11D2}" presName="rect2" presStyleLbl="alignAcc1" presStyleIdx="1" presStyleCnt="4"/>
      <dgm:spPr/>
    </dgm:pt>
    <dgm:pt modelId="{8EF3493A-FC94-6D42-BB02-281E625C230C}" type="pres">
      <dgm:prSet presAssocID="{00BA3E18-A5E2-9140-B854-8729D59638C7}" presName="vertSpace3" presStyleLbl="node1" presStyleIdx="1" presStyleCnt="4"/>
      <dgm:spPr/>
    </dgm:pt>
    <dgm:pt modelId="{F4C63B78-C145-9D4A-91BD-D10D2AD4CE71}" type="pres">
      <dgm:prSet presAssocID="{00BA3E18-A5E2-9140-B854-8729D59638C7}" presName="circle3" presStyleLbl="node1" presStyleIdx="2" presStyleCnt="4"/>
      <dgm:spPr/>
    </dgm:pt>
    <dgm:pt modelId="{CF5B7602-8B10-4142-92AC-B82A1EF2A109}" type="pres">
      <dgm:prSet presAssocID="{00BA3E18-A5E2-9140-B854-8729D59638C7}" presName="rect3" presStyleLbl="alignAcc1" presStyleIdx="2" presStyleCnt="4"/>
      <dgm:spPr/>
    </dgm:pt>
    <dgm:pt modelId="{3136C757-EF23-1F4A-861F-43F94C65B9E9}" type="pres">
      <dgm:prSet presAssocID="{E8E95C23-E752-394B-B9B6-2A78136193D2}" presName="vertSpace4" presStyleLbl="node1" presStyleIdx="2" presStyleCnt="4"/>
      <dgm:spPr/>
    </dgm:pt>
    <dgm:pt modelId="{194E0E11-2DAF-874C-AD62-8C8B30B3C0ED}" type="pres">
      <dgm:prSet presAssocID="{E8E95C23-E752-394B-B9B6-2A78136193D2}" presName="circle4" presStyleLbl="node1" presStyleIdx="3" presStyleCnt="4"/>
      <dgm:spPr/>
    </dgm:pt>
    <dgm:pt modelId="{3070648F-D4AA-E342-9619-07109D477F7B}" type="pres">
      <dgm:prSet presAssocID="{E8E95C23-E752-394B-B9B6-2A78136193D2}" presName="rect4" presStyleLbl="alignAcc1" presStyleIdx="3" presStyleCnt="4"/>
      <dgm:spPr/>
    </dgm:pt>
    <dgm:pt modelId="{03DCE433-EA7B-7443-BB99-58414CDFE688}" type="pres">
      <dgm:prSet presAssocID="{1752099A-5FA7-5B42-9954-CCC2DC540A73}" presName="rect1ParTxNoCh" presStyleLbl="alignAcc1" presStyleIdx="3" presStyleCnt="4">
        <dgm:presLayoutVars>
          <dgm:chMax val="1"/>
          <dgm:bulletEnabled val="1"/>
        </dgm:presLayoutVars>
      </dgm:prSet>
      <dgm:spPr/>
    </dgm:pt>
    <dgm:pt modelId="{DB65BFA4-77B0-B040-A1C1-1E40D095AD70}" type="pres">
      <dgm:prSet presAssocID="{33175CCB-1C8B-1C44-8A2A-276D69ED11D2}" presName="rect2ParTxNoCh" presStyleLbl="alignAcc1" presStyleIdx="3" presStyleCnt="4">
        <dgm:presLayoutVars>
          <dgm:chMax val="1"/>
          <dgm:bulletEnabled val="1"/>
        </dgm:presLayoutVars>
      </dgm:prSet>
      <dgm:spPr/>
    </dgm:pt>
    <dgm:pt modelId="{756F8F23-97B6-374E-87C0-85D2B0FEDB5B}" type="pres">
      <dgm:prSet presAssocID="{00BA3E18-A5E2-9140-B854-8729D59638C7}" presName="rect3ParTxNoCh" presStyleLbl="alignAcc1" presStyleIdx="3" presStyleCnt="4">
        <dgm:presLayoutVars>
          <dgm:chMax val="1"/>
          <dgm:bulletEnabled val="1"/>
        </dgm:presLayoutVars>
      </dgm:prSet>
      <dgm:spPr/>
    </dgm:pt>
    <dgm:pt modelId="{CBAFAE5D-E65E-7442-87BB-080C7057C1E1}" type="pres">
      <dgm:prSet presAssocID="{E8E95C23-E752-394B-B9B6-2A78136193D2}" presName="rect4ParTxNoCh" presStyleLbl="alignAcc1" presStyleIdx="3" presStyleCnt="4">
        <dgm:presLayoutVars>
          <dgm:chMax val="1"/>
          <dgm:bulletEnabled val="1"/>
        </dgm:presLayoutVars>
      </dgm:prSet>
      <dgm:spPr/>
    </dgm:pt>
  </dgm:ptLst>
  <dgm:cxnLst>
    <dgm:cxn modelId="{BD2D7430-855B-2641-A432-671B2205A15F}" type="presOf" srcId="{E8E95C23-E752-394B-B9B6-2A78136193D2}" destId="{CBAFAE5D-E65E-7442-87BB-080C7057C1E1}" srcOrd="1" destOrd="0" presId="urn:microsoft.com/office/officeart/2005/8/layout/target3"/>
    <dgm:cxn modelId="{06304751-1822-3C4A-9A23-B373D966A8A1}" type="presOf" srcId="{00BA3E18-A5E2-9140-B854-8729D59638C7}" destId="{756F8F23-97B6-374E-87C0-85D2B0FEDB5B}" srcOrd="1" destOrd="0" presId="urn:microsoft.com/office/officeart/2005/8/layout/target3"/>
    <dgm:cxn modelId="{582D2C57-E965-5449-A37A-5D6E240B338D}" srcId="{5B0BFAD2-A999-3B41-82A1-CDF4A6E3F1DA}" destId="{33175CCB-1C8B-1C44-8A2A-276D69ED11D2}" srcOrd="1" destOrd="0" parTransId="{B08A0E9C-9296-1743-94E3-855E41A5EBC1}" sibTransId="{46CD5F3F-16F8-1443-AC0A-CECBDA2B0AE3}"/>
    <dgm:cxn modelId="{FFA1CF71-CE9F-CB45-A04F-A4A078656B37}" type="presOf" srcId="{1752099A-5FA7-5B42-9954-CCC2DC540A73}" destId="{03DCE433-EA7B-7443-BB99-58414CDFE688}" srcOrd="1" destOrd="0" presId="urn:microsoft.com/office/officeart/2005/8/layout/target3"/>
    <dgm:cxn modelId="{D38A6486-3B9E-E847-84B3-A202B9E39C91}" type="presOf" srcId="{33175CCB-1C8B-1C44-8A2A-276D69ED11D2}" destId="{CC565B80-05D4-2148-8093-AA1BAC3B9CB5}" srcOrd="0" destOrd="0" presId="urn:microsoft.com/office/officeart/2005/8/layout/target3"/>
    <dgm:cxn modelId="{32E6A391-DF8E-FC4A-A977-034CE6798353}" srcId="{5B0BFAD2-A999-3B41-82A1-CDF4A6E3F1DA}" destId="{1752099A-5FA7-5B42-9954-CCC2DC540A73}" srcOrd="0" destOrd="0" parTransId="{CC389160-5C04-7C47-84BB-6A6ECC6FDC27}" sibTransId="{D82E5EC9-D48F-7543-B907-FBA1F99EA9C6}"/>
    <dgm:cxn modelId="{7C77879C-9E36-5149-A4ED-88AE907A04A0}" srcId="{5B0BFAD2-A999-3B41-82A1-CDF4A6E3F1DA}" destId="{E8E95C23-E752-394B-B9B6-2A78136193D2}" srcOrd="3" destOrd="0" parTransId="{ED700D69-B714-D848-B11F-C0F1AF3BB08B}" sibTransId="{942B23F3-0336-EF48-855C-CED43D6F351D}"/>
    <dgm:cxn modelId="{98485BC9-EE22-E648-ACDC-FD7D2A16424D}" type="presOf" srcId="{5B0BFAD2-A999-3B41-82A1-CDF4A6E3F1DA}" destId="{F2DB4A17-7FDC-4E48-AE33-9C98E51D7543}" srcOrd="0" destOrd="0" presId="urn:microsoft.com/office/officeart/2005/8/layout/target3"/>
    <dgm:cxn modelId="{0948EBCE-4184-584A-8E44-8CA348034B96}" type="presOf" srcId="{E8E95C23-E752-394B-B9B6-2A78136193D2}" destId="{3070648F-D4AA-E342-9619-07109D477F7B}" srcOrd="0" destOrd="0" presId="urn:microsoft.com/office/officeart/2005/8/layout/target3"/>
    <dgm:cxn modelId="{BC15F2D2-AFF3-234E-A4B8-25EDB0EDD7D6}" type="presOf" srcId="{1752099A-5FA7-5B42-9954-CCC2DC540A73}" destId="{AD7157C8-D9C0-7D40-AD6C-769B96AD37AA}" srcOrd="0" destOrd="0" presId="urn:microsoft.com/office/officeart/2005/8/layout/target3"/>
    <dgm:cxn modelId="{B957A7DC-650B-C94C-8B39-E92F8414A798}" srcId="{5B0BFAD2-A999-3B41-82A1-CDF4A6E3F1DA}" destId="{00BA3E18-A5E2-9140-B854-8729D59638C7}" srcOrd="2" destOrd="0" parTransId="{48001864-4104-1B4D-B203-28E8345F78A1}" sibTransId="{B1A7360D-8795-2F4E-ABEF-D0EA3753B07E}"/>
    <dgm:cxn modelId="{BEC74BE1-0968-5541-9EDC-2B7EA48A4AF2}" type="presOf" srcId="{33175CCB-1C8B-1C44-8A2A-276D69ED11D2}" destId="{DB65BFA4-77B0-B040-A1C1-1E40D095AD70}" srcOrd="1" destOrd="0" presId="urn:microsoft.com/office/officeart/2005/8/layout/target3"/>
    <dgm:cxn modelId="{6C5F81FF-63B7-1040-984C-69A5EE0CC824}" type="presOf" srcId="{00BA3E18-A5E2-9140-B854-8729D59638C7}" destId="{CF5B7602-8B10-4142-92AC-B82A1EF2A109}" srcOrd="0" destOrd="0" presId="urn:microsoft.com/office/officeart/2005/8/layout/target3"/>
    <dgm:cxn modelId="{821269A9-70E5-2F4F-87F8-6BCE6B4DE196}" type="presParOf" srcId="{F2DB4A17-7FDC-4E48-AE33-9C98E51D7543}" destId="{BD092895-B6A4-5E4A-A495-1C6913B7D333}" srcOrd="0" destOrd="0" presId="urn:microsoft.com/office/officeart/2005/8/layout/target3"/>
    <dgm:cxn modelId="{E810A6E1-7AC0-8746-98A2-D15306795F0D}" type="presParOf" srcId="{F2DB4A17-7FDC-4E48-AE33-9C98E51D7543}" destId="{5A603F10-2546-3040-88D1-5241171C29BC}" srcOrd="1" destOrd="0" presId="urn:microsoft.com/office/officeart/2005/8/layout/target3"/>
    <dgm:cxn modelId="{D7250C3A-E1AA-214C-9598-302DD6F0B349}" type="presParOf" srcId="{F2DB4A17-7FDC-4E48-AE33-9C98E51D7543}" destId="{AD7157C8-D9C0-7D40-AD6C-769B96AD37AA}" srcOrd="2" destOrd="0" presId="urn:microsoft.com/office/officeart/2005/8/layout/target3"/>
    <dgm:cxn modelId="{E5351C05-6D6D-F14F-BEE6-A445D3A53EA9}" type="presParOf" srcId="{F2DB4A17-7FDC-4E48-AE33-9C98E51D7543}" destId="{0D959CDA-47DB-B144-A7C0-E66E27B9919A}" srcOrd="3" destOrd="0" presId="urn:microsoft.com/office/officeart/2005/8/layout/target3"/>
    <dgm:cxn modelId="{C12551E9-E921-5941-A712-5B5AB2810DDF}" type="presParOf" srcId="{F2DB4A17-7FDC-4E48-AE33-9C98E51D7543}" destId="{89581D14-19DA-2147-B748-5B758E104B78}" srcOrd="4" destOrd="0" presId="urn:microsoft.com/office/officeart/2005/8/layout/target3"/>
    <dgm:cxn modelId="{B546B91A-1090-8945-9DA0-FA35AB5B3F44}" type="presParOf" srcId="{F2DB4A17-7FDC-4E48-AE33-9C98E51D7543}" destId="{CC565B80-05D4-2148-8093-AA1BAC3B9CB5}" srcOrd="5" destOrd="0" presId="urn:microsoft.com/office/officeart/2005/8/layout/target3"/>
    <dgm:cxn modelId="{76309FCC-5A02-0A43-A0FF-1E9BF9F4CFD1}" type="presParOf" srcId="{F2DB4A17-7FDC-4E48-AE33-9C98E51D7543}" destId="{8EF3493A-FC94-6D42-BB02-281E625C230C}" srcOrd="6" destOrd="0" presId="urn:microsoft.com/office/officeart/2005/8/layout/target3"/>
    <dgm:cxn modelId="{C13521CE-ABEF-6549-91B6-7652C93F57A0}" type="presParOf" srcId="{F2DB4A17-7FDC-4E48-AE33-9C98E51D7543}" destId="{F4C63B78-C145-9D4A-91BD-D10D2AD4CE71}" srcOrd="7" destOrd="0" presId="urn:microsoft.com/office/officeart/2005/8/layout/target3"/>
    <dgm:cxn modelId="{2239B4A6-1EB6-B548-9CE7-A94B416845FC}" type="presParOf" srcId="{F2DB4A17-7FDC-4E48-AE33-9C98E51D7543}" destId="{CF5B7602-8B10-4142-92AC-B82A1EF2A109}" srcOrd="8" destOrd="0" presId="urn:microsoft.com/office/officeart/2005/8/layout/target3"/>
    <dgm:cxn modelId="{26919CAA-D586-8942-A899-80B87CB218D5}" type="presParOf" srcId="{F2DB4A17-7FDC-4E48-AE33-9C98E51D7543}" destId="{3136C757-EF23-1F4A-861F-43F94C65B9E9}" srcOrd="9" destOrd="0" presId="urn:microsoft.com/office/officeart/2005/8/layout/target3"/>
    <dgm:cxn modelId="{F62DFD40-2A23-5749-9D6A-9A0C8DAF8D2B}" type="presParOf" srcId="{F2DB4A17-7FDC-4E48-AE33-9C98E51D7543}" destId="{194E0E11-2DAF-874C-AD62-8C8B30B3C0ED}" srcOrd="10" destOrd="0" presId="urn:microsoft.com/office/officeart/2005/8/layout/target3"/>
    <dgm:cxn modelId="{05AEE4A3-54E3-884C-BC62-139F40AB3D14}" type="presParOf" srcId="{F2DB4A17-7FDC-4E48-AE33-9C98E51D7543}" destId="{3070648F-D4AA-E342-9619-07109D477F7B}" srcOrd="11" destOrd="0" presId="urn:microsoft.com/office/officeart/2005/8/layout/target3"/>
    <dgm:cxn modelId="{41C5911A-AF89-3B44-87CD-9F2F86529E50}" type="presParOf" srcId="{F2DB4A17-7FDC-4E48-AE33-9C98E51D7543}" destId="{03DCE433-EA7B-7443-BB99-58414CDFE688}" srcOrd="12" destOrd="0" presId="urn:microsoft.com/office/officeart/2005/8/layout/target3"/>
    <dgm:cxn modelId="{E76D0D06-8311-7E4A-983C-1EE8091E8AA1}" type="presParOf" srcId="{F2DB4A17-7FDC-4E48-AE33-9C98E51D7543}" destId="{DB65BFA4-77B0-B040-A1C1-1E40D095AD70}" srcOrd="13" destOrd="0" presId="urn:microsoft.com/office/officeart/2005/8/layout/target3"/>
    <dgm:cxn modelId="{D89FC0CD-EDFF-8848-8BA7-B563F8AB995F}" type="presParOf" srcId="{F2DB4A17-7FDC-4E48-AE33-9C98E51D7543}" destId="{756F8F23-97B6-374E-87C0-85D2B0FEDB5B}" srcOrd="14" destOrd="0" presId="urn:microsoft.com/office/officeart/2005/8/layout/target3"/>
    <dgm:cxn modelId="{596BA283-F7EB-7746-8BDE-CEBC42F4B8E7}" type="presParOf" srcId="{F2DB4A17-7FDC-4E48-AE33-9C98E51D7543}" destId="{CBAFAE5D-E65E-7442-87BB-080C7057C1E1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8/layout/LinedLis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١- هل كانت الاستجابة في التوقيت المناسب؟</a:t>
          </a:r>
          <a:endParaRPr lang="en-GB" sz="28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129EF210-9901-FB4E-91C7-7108A5A2834A}" type="sibTrans" cxnId="{AA1E75FC-7AA1-8F44-BC7A-52371E3AA92F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٢- هل وصلت الرسالة بوضوح إلى الجمهور؟</a:t>
          </a:r>
          <a:endParaRPr lang="en-GB" sz="28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9BF74076-8E0B-C04A-807E-DEEC74D4C8C6}" type="sibTrans" cxnId="{5304BF6C-C428-7D47-9FA6-D3B285290D67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٣- هل حدث تضارب أو ارتباك في التصريحات؟</a:t>
          </a:r>
          <a:endParaRPr lang="en-GB" sz="28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976B52BE-E96B-5346-8477-5F12C31331FF}" type="sibTrans" cxnId="{1828C460-7780-4940-98B2-0CD5635C1FD0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٤- هل كانت نبرة الرسائل مناسبة للموقف؟</a:t>
          </a:r>
          <a:endParaRPr lang="en-GB" sz="28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DDC85EB8-52A8-0D44-9177-0D5A08776754}" type="sibTrans" cxnId="{190F19D5-01CA-8A4D-A10A-E003D59653F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36AC7B47-431C-4443-B05F-58F4320D7AD9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٥- ما ردود فعل الإعلام والمؤثرين؟</a:t>
          </a:r>
          <a:endParaRPr lang="en-GB" sz="2800" b="1" dirty="0">
            <a:cs typeface="+mj-cs"/>
          </a:endParaRPr>
        </a:p>
      </dgm:t>
    </dgm:pt>
    <dgm:pt modelId="{0581E54B-392C-FF4E-B595-7E6A371EB581}" type="parTrans" cxnId="{EB9FA6DA-D4D0-5B4D-86F6-418EB9ED29C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A37B8039-CCB3-744C-851E-726A583848BE}" type="sibTrans" cxnId="{EB9FA6DA-D4D0-5B4D-86F6-418EB9ED29C3}">
      <dgm:prSet/>
      <dgm:spPr/>
      <dgm:t>
        <a:bodyPr/>
        <a:lstStyle/>
        <a:p>
          <a:pPr algn="ctr" rtl="1"/>
          <a:endParaRPr lang="en-GB" sz="28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800" dirty="0"/>
            <a:t>٦- ما مدى تأثير التواصل الداخلي في ثبات المؤسسة؟</a:t>
          </a:r>
          <a:endParaRPr lang="en-GB" sz="28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8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800"/>
        </a:p>
      </dgm:t>
    </dgm:pt>
    <dgm:pt modelId="{32C8FB06-4DD4-094A-983E-9F7216645F83}" type="pres">
      <dgm:prSet presAssocID="{FC59F2C5-80E2-AD4A-AD85-54DDF7E1F903}" presName="vert0" presStyleCnt="0">
        <dgm:presLayoutVars>
          <dgm:dir/>
          <dgm:animOne val="branch"/>
          <dgm:animLvl val="lvl"/>
        </dgm:presLayoutVars>
      </dgm:prSet>
      <dgm:spPr/>
    </dgm:pt>
    <dgm:pt modelId="{9BFB5E05-16F6-C540-B04F-4C9A66E3172B}" type="pres">
      <dgm:prSet presAssocID="{CE204DBC-4615-A74D-91B7-BCE007B1DB25}" presName="thickLine" presStyleLbl="alignNode1" presStyleIdx="0" presStyleCnt="6"/>
      <dgm:spPr/>
    </dgm:pt>
    <dgm:pt modelId="{D638229A-6922-6F4D-9221-30F8039437E8}" type="pres">
      <dgm:prSet presAssocID="{CE204DBC-4615-A74D-91B7-BCE007B1DB25}" presName="horz1" presStyleCnt="0"/>
      <dgm:spPr/>
    </dgm:pt>
    <dgm:pt modelId="{806C3991-8858-8C4C-9008-FFA361081DF7}" type="pres">
      <dgm:prSet presAssocID="{CE204DBC-4615-A74D-91B7-BCE007B1DB25}" presName="tx1" presStyleLbl="revTx" presStyleIdx="0" presStyleCnt="6"/>
      <dgm:spPr/>
    </dgm:pt>
    <dgm:pt modelId="{7044BFE7-BADE-B240-AFB9-71D69A064889}" type="pres">
      <dgm:prSet presAssocID="{CE204DBC-4615-A74D-91B7-BCE007B1DB25}" presName="vert1" presStyleCnt="0"/>
      <dgm:spPr/>
    </dgm:pt>
    <dgm:pt modelId="{D040F658-1706-0F49-A027-CA8F50827ABB}" type="pres">
      <dgm:prSet presAssocID="{64964D88-FD86-174D-914C-CE8F8A1F66C9}" presName="thickLine" presStyleLbl="alignNode1" presStyleIdx="1" presStyleCnt="6"/>
      <dgm:spPr/>
    </dgm:pt>
    <dgm:pt modelId="{1AC525B3-698E-A04F-8036-2A8E1BEF379D}" type="pres">
      <dgm:prSet presAssocID="{64964D88-FD86-174D-914C-CE8F8A1F66C9}" presName="horz1" presStyleCnt="0"/>
      <dgm:spPr/>
    </dgm:pt>
    <dgm:pt modelId="{63F5994C-23EC-3643-AB3E-8C9013E08775}" type="pres">
      <dgm:prSet presAssocID="{64964D88-FD86-174D-914C-CE8F8A1F66C9}" presName="tx1" presStyleLbl="revTx" presStyleIdx="1" presStyleCnt="6"/>
      <dgm:spPr/>
    </dgm:pt>
    <dgm:pt modelId="{76AA7917-BA0E-5643-BA94-FFF917673885}" type="pres">
      <dgm:prSet presAssocID="{64964D88-FD86-174D-914C-CE8F8A1F66C9}" presName="vert1" presStyleCnt="0"/>
      <dgm:spPr/>
    </dgm:pt>
    <dgm:pt modelId="{C714F4B2-8B8D-A941-887A-710BBE68C0B5}" type="pres">
      <dgm:prSet presAssocID="{F7EA539D-FC05-1540-AD9A-EE773CE2F5DE}" presName="thickLine" presStyleLbl="alignNode1" presStyleIdx="2" presStyleCnt="6"/>
      <dgm:spPr/>
    </dgm:pt>
    <dgm:pt modelId="{FC97591D-45AF-9540-870C-2F796D7C18F7}" type="pres">
      <dgm:prSet presAssocID="{F7EA539D-FC05-1540-AD9A-EE773CE2F5DE}" presName="horz1" presStyleCnt="0"/>
      <dgm:spPr/>
    </dgm:pt>
    <dgm:pt modelId="{90D6F7FB-08DB-6D42-AB2A-58A40CB7D084}" type="pres">
      <dgm:prSet presAssocID="{F7EA539D-FC05-1540-AD9A-EE773CE2F5DE}" presName="tx1" presStyleLbl="revTx" presStyleIdx="2" presStyleCnt="6"/>
      <dgm:spPr/>
    </dgm:pt>
    <dgm:pt modelId="{0713A920-8588-0F4F-8270-71111B67E8A0}" type="pres">
      <dgm:prSet presAssocID="{F7EA539D-FC05-1540-AD9A-EE773CE2F5DE}" presName="vert1" presStyleCnt="0"/>
      <dgm:spPr/>
    </dgm:pt>
    <dgm:pt modelId="{9E9D99ED-414E-1149-BA37-100D74D89CA7}" type="pres">
      <dgm:prSet presAssocID="{47CFD6F0-AEAA-B940-819E-5A0859090BCF}" presName="thickLine" presStyleLbl="alignNode1" presStyleIdx="3" presStyleCnt="6"/>
      <dgm:spPr/>
    </dgm:pt>
    <dgm:pt modelId="{A6957A32-E3E3-8041-982B-141B93005DAC}" type="pres">
      <dgm:prSet presAssocID="{47CFD6F0-AEAA-B940-819E-5A0859090BCF}" presName="horz1" presStyleCnt="0"/>
      <dgm:spPr/>
    </dgm:pt>
    <dgm:pt modelId="{90596A8B-1771-5047-86AE-6FA5B2B99A9A}" type="pres">
      <dgm:prSet presAssocID="{47CFD6F0-AEAA-B940-819E-5A0859090BCF}" presName="tx1" presStyleLbl="revTx" presStyleIdx="3" presStyleCnt="6"/>
      <dgm:spPr/>
    </dgm:pt>
    <dgm:pt modelId="{EEE66826-2B91-CD4B-859F-A226F449CA7E}" type="pres">
      <dgm:prSet presAssocID="{47CFD6F0-AEAA-B940-819E-5A0859090BCF}" presName="vert1" presStyleCnt="0"/>
      <dgm:spPr/>
    </dgm:pt>
    <dgm:pt modelId="{05E819BF-AA9A-F14C-8E3B-6EA9A7368367}" type="pres">
      <dgm:prSet presAssocID="{36AC7B47-431C-4443-B05F-58F4320D7AD9}" presName="thickLine" presStyleLbl="alignNode1" presStyleIdx="4" presStyleCnt="6"/>
      <dgm:spPr/>
    </dgm:pt>
    <dgm:pt modelId="{63B51081-C42B-834A-8EEF-593CEAA1FDE7}" type="pres">
      <dgm:prSet presAssocID="{36AC7B47-431C-4443-B05F-58F4320D7AD9}" presName="horz1" presStyleCnt="0"/>
      <dgm:spPr/>
    </dgm:pt>
    <dgm:pt modelId="{E43C300D-DE26-F849-8F73-BFDD8FCFD954}" type="pres">
      <dgm:prSet presAssocID="{36AC7B47-431C-4443-B05F-58F4320D7AD9}" presName="tx1" presStyleLbl="revTx" presStyleIdx="4" presStyleCnt="6"/>
      <dgm:spPr/>
    </dgm:pt>
    <dgm:pt modelId="{1AD59072-3467-6948-9CE0-9E55003D178C}" type="pres">
      <dgm:prSet presAssocID="{36AC7B47-431C-4443-B05F-58F4320D7AD9}" presName="vert1" presStyleCnt="0"/>
      <dgm:spPr/>
    </dgm:pt>
    <dgm:pt modelId="{3C79CCD7-E76F-6D41-8B17-BF9B5B4FFD57}" type="pres">
      <dgm:prSet presAssocID="{0BC6B5F9-07A1-BA41-9A8A-AAD36593E543}" presName="thickLine" presStyleLbl="alignNode1" presStyleIdx="5" presStyleCnt="6"/>
      <dgm:spPr/>
    </dgm:pt>
    <dgm:pt modelId="{C2E4F499-CEF0-7F4D-9721-A51CDC98C804}" type="pres">
      <dgm:prSet presAssocID="{0BC6B5F9-07A1-BA41-9A8A-AAD36593E543}" presName="horz1" presStyleCnt="0"/>
      <dgm:spPr/>
    </dgm:pt>
    <dgm:pt modelId="{E8488678-58E9-D649-A3F6-B37BFBEE896A}" type="pres">
      <dgm:prSet presAssocID="{0BC6B5F9-07A1-BA41-9A8A-AAD36593E543}" presName="tx1" presStyleLbl="revTx" presStyleIdx="5" presStyleCnt="6"/>
      <dgm:spPr/>
    </dgm:pt>
    <dgm:pt modelId="{D37AAEAB-8758-8A40-838B-A8B547F7491F}" type="pres">
      <dgm:prSet presAssocID="{0BC6B5F9-07A1-BA41-9A8A-AAD36593E543}" presName="vert1" presStyleCnt="0"/>
      <dgm:spPr/>
    </dgm:pt>
  </dgm:ptLst>
  <dgm:cxnLst>
    <dgm:cxn modelId="{E2284E16-2AFB-0B4E-BBFA-41EEF1D6CC53}" type="presOf" srcId="{F7EA539D-FC05-1540-AD9A-EE773CE2F5DE}" destId="{90D6F7FB-08DB-6D42-AB2A-58A40CB7D084}" srcOrd="0" destOrd="0" presId="urn:microsoft.com/office/officeart/2008/layout/LinedList"/>
    <dgm:cxn modelId="{4F2EE13B-EAA8-ED47-B4B3-7397C35E4F5C}" type="presOf" srcId="{47CFD6F0-AEAA-B940-819E-5A0859090BCF}" destId="{90596A8B-1771-5047-86AE-6FA5B2B99A9A}" srcOrd="0" destOrd="0" presId="urn:microsoft.com/office/officeart/2008/layout/LinedList"/>
    <dgm:cxn modelId="{898EF051-B81A-814A-A5B2-85A26CE9B9DD}" srcId="{FC59F2C5-80E2-AD4A-AD85-54DDF7E1F903}" destId="{0BC6B5F9-07A1-BA41-9A8A-AAD36593E543}" srcOrd="5" destOrd="0" parTransId="{D3BEB467-9697-E44E-94FF-D9162363B6C3}" sibTransId="{B1142E45-7132-8F48-B131-272CC0EA6DBB}"/>
    <dgm:cxn modelId="{8E07FE59-6061-9840-9538-0EF0DABD474D}" type="presOf" srcId="{64964D88-FD86-174D-914C-CE8F8A1F66C9}" destId="{63F5994C-23EC-3643-AB3E-8C9013E08775}" srcOrd="0" destOrd="0" presId="urn:microsoft.com/office/officeart/2008/layout/LinedList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2B135669-8303-6841-B650-80579E287AF6}" type="presOf" srcId="{CE204DBC-4615-A74D-91B7-BCE007B1DB25}" destId="{806C3991-8858-8C4C-9008-FFA361081DF7}" srcOrd="0" destOrd="0" presId="urn:microsoft.com/office/officeart/2008/layout/LinedList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D36E26BA-FB31-C24D-B2D0-D8BE84A1403C}" type="presOf" srcId="{0BC6B5F9-07A1-BA41-9A8A-AAD36593E543}" destId="{E8488678-58E9-D649-A3F6-B37BFBEE896A}" srcOrd="0" destOrd="0" presId="urn:microsoft.com/office/officeart/2008/layout/LinedList"/>
    <dgm:cxn modelId="{B5A151BA-1760-5548-9010-37A28336C858}" type="presOf" srcId="{36AC7B47-431C-4443-B05F-58F4320D7AD9}" destId="{E43C300D-DE26-F849-8F73-BFDD8FCFD954}" srcOrd="0" destOrd="0" presId="urn:microsoft.com/office/officeart/2008/layout/LinedList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EB9FA6DA-D4D0-5B4D-86F6-418EB9ED29C3}" srcId="{FC59F2C5-80E2-AD4A-AD85-54DDF7E1F903}" destId="{36AC7B47-431C-4443-B05F-58F4320D7AD9}" srcOrd="4" destOrd="0" parTransId="{0581E54B-392C-FF4E-B595-7E6A371EB581}" sibTransId="{A37B8039-CCB3-744C-851E-726A583848BE}"/>
    <dgm:cxn modelId="{731B4EEF-B6C2-9E44-AE69-846178C4EE9F}" type="presOf" srcId="{FC59F2C5-80E2-AD4A-AD85-54DDF7E1F903}" destId="{32C8FB06-4DD4-094A-983E-9F7216645F83}" srcOrd="0" destOrd="0" presId="urn:microsoft.com/office/officeart/2008/layout/LinedList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C01B38D8-E371-D54E-869A-2F9F017648D3}" type="presParOf" srcId="{32C8FB06-4DD4-094A-983E-9F7216645F83}" destId="{9BFB5E05-16F6-C540-B04F-4C9A66E3172B}" srcOrd="0" destOrd="0" presId="urn:microsoft.com/office/officeart/2008/layout/LinedList"/>
    <dgm:cxn modelId="{6D2955B1-9B76-CA4F-A8E5-67F53794DCCC}" type="presParOf" srcId="{32C8FB06-4DD4-094A-983E-9F7216645F83}" destId="{D638229A-6922-6F4D-9221-30F8039437E8}" srcOrd="1" destOrd="0" presId="urn:microsoft.com/office/officeart/2008/layout/LinedList"/>
    <dgm:cxn modelId="{29AD48D5-0052-0642-9F1D-B94E6C028C15}" type="presParOf" srcId="{D638229A-6922-6F4D-9221-30F8039437E8}" destId="{806C3991-8858-8C4C-9008-FFA361081DF7}" srcOrd="0" destOrd="0" presId="urn:microsoft.com/office/officeart/2008/layout/LinedList"/>
    <dgm:cxn modelId="{782D9088-4365-FA43-AF77-068BCF39D82C}" type="presParOf" srcId="{D638229A-6922-6F4D-9221-30F8039437E8}" destId="{7044BFE7-BADE-B240-AFB9-71D69A064889}" srcOrd="1" destOrd="0" presId="urn:microsoft.com/office/officeart/2008/layout/LinedList"/>
    <dgm:cxn modelId="{81D08839-8EFD-704B-9AC3-735F93767962}" type="presParOf" srcId="{32C8FB06-4DD4-094A-983E-9F7216645F83}" destId="{D040F658-1706-0F49-A027-CA8F50827ABB}" srcOrd="2" destOrd="0" presId="urn:microsoft.com/office/officeart/2008/layout/LinedList"/>
    <dgm:cxn modelId="{4D811618-1263-2848-8C8B-BDFDEE17DC8E}" type="presParOf" srcId="{32C8FB06-4DD4-094A-983E-9F7216645F83}" destId="{1AC525B3-698E-A04F-8036-2A8E1BEF379D}" srcOrd="3" destOrd="0" presId="urn:microsoft.com/office/officeart/2008/layout/LinedList"/>
    <dgm:cxn modelId="{439F3276-0802-0040-AEAC-878F8F98EA65}" type="presParOf" srcId="{1AC525B3-698E-A04F-8036-2A8E1BEF379D}" destId="{63F5994C-23EC-3643-AB3E-8C9013E08775}" srcOrd="0" destOrd="0" presId="urn:microsoft.com/office/officeart/2008/layout/LinedList"/>
    <dgm:cxn modelId="{9AED5ABA-9DF0-9648-84DB-015092385F0B}" type="presParOf" srcId="{1AC525B3-698E-A04F-8036-2A8E1BEF379D}" destId="{76AA7917-BA0E-5643-BA94-FFF917673885}" srcOrd="1" destOrd="0" presId="urn:microsoft.com/office/officeart/2008/layout/LinedList"/>
    <dgm:cxn modelId="{E50C806A-D0B6-1D43-967A-97708164EB41}" type="presParOf" srcId="{32C8FB06-4DD4-094A-983E-9F7216645F83}" destId="{C714F4B2-8B8D-A941-887A-710BBE68C0B5}" srcOrd="4" destOrd="0" presId="urn:microsoft.com/office/officeart/2008/layout/LinedList"/>
    <dgm:cxn modelId="{D7320AC4-B990-E94C-88AD-F728EDD6C6F1}" type="presParOf" srcId="{32C8FB06-4DD4-094A-983E-9F7216645F83}" destId="{FC97591D-45AF-9540-870C-2F796D7C18F7}" srcOrd="5" destOrd="0" presId="urn:microsoft.com/office/officeart/2008/layout/LinedList"/>
    <dgm:cxn modelId="{05E6E145-869A-0A42-8CF7-41E681570066}" type="presParOf" srcId="{FC97591D-45AF-9540-870C-2F796D7C18F7}" destId="{90D6F7FB-08DB-6D42-AB2A-58A40CB7D084}" srcOrd="0" destOrd="0" presId="urn:microsoft.com/office/officeart/2008/layout/LinedList"/>
    <dgm:cxn modelId="{239DFC3A-DCF6-E144-B104-5DDD985A6F0A}" type="presParOf" srcId="{FC97591D-45AF-9540-870C-2F796D7C18F7}" destId="{0713A920-8588-0F4F-8270-71111B67E8A0}" srcOrd="1" destOrd="0" presId="urn:microsoft.com/office/officeart/2008/layout/LinedList"/>
    <dgm:cxn modelId="{8C735D07-C401-DE43-ABB9-87D82E80098C}" type="presParOf" srcId="{32C8FB06-4DD4-094A-983E-9F7216645F83}" destId="{9E9D99ED-414E-1149-BA37-100D74D89CA7}" srcOrd="6" destOrd="0" presId="urn:microsoft.com/office/officeart/2008/layout/LinedList"/>
    <dgm:cxn modelId="{876A9FFF-FED8-2441-A66B-8EC92D3D7FD9}" type="presParOf" srcId="{32C8FB06-4DD4-094A-983E-9F7216645F83}" destId="{A6957A32-E3E3-8041-982B-141B93005DAC}" srcOrd="7" destOrd="0" presId="urn:microsoft.com/office/officeart/2008/layout/LinedList"/>
    <dgm:cxn modelId="{0AE5F7DD-2785-6F49-B7D5-95CAC89FE681}" type="presParOf" srcId="{A6957A32-E3E3-8041-982B-141B93005DAC}" destId="{90596A8B-1771-5047-86AE-6FA5B2B99A9A}" srcOrd="0" destOrd="0" presId="urn:microsoft.com/office/officeart/2008/layout/LinedList"/>
    <dgm:cxn modelId="{062A2877-8766-1A4E-A1F1-9222FA186ACB}" type="presParOf" srcId="{A6957A32-E3E3-8041-982B-141B93005DAC}" destId="{EEE66826-2B91-CD4B-859F-A226F449CA7E}" srcOrd="1" destOrd="0" presId="urn:microsoft.com/office/officeart/2008/layout/LinedList"/>
    <dgm:cxn modelId="{A1531502-6681-8243-81EE-C972E8B665F4}" type="presParOf" srcId="{32C8FB06-4DD4-094A-983E-9F7216645F83}" destId="{05E819BF-AA9A-F14C-8E3B-6EA9A7368367}" srcOrd="8" destOrd="0" presId="urn:microsoft.com/office/officeart/2008/layout/LinedList"/>
    <dgm:cxn modelId="{5C24D0C5-6806-3247-9E85-57180AEE9D65}" type="presParOf" srcId="{32C8FB06-4DD4-094A-983E-9F7216645F83}" destId="{63B51081-C42B-834A-8EEF-593CEAA1FDE7}" srcOrd="9" destOrd="0" presId="urn:microsoft.com/office/officeart/2008/layout/LinedList"/>
    <dgm:cxn modelId="{03D48A5E-CDCE-C843-898E-8ABD6DAB1526}" type="presParOf" srcId="{63B51081-C42B-834A-8EEF-593CEAA1FDE7}" destId="{E43C300D-DE26-F849-8F73-BFDD8FCFD954}" srcOrd="0" destOrd="0" presId="urn:microsoft.com/office/officeart/2008/layout/LinedList"/>
    <dgm:cxn modelId="{A3611B1C-50EF-7E40-88E1-B21563B97691}" type="presParOf" srcId="{63B51081-C42B-834A-8EEF-593CEAA1FDE7}" destId="{1AD59072-3467-6948-9CE0-9E55003D178C}" srcOrd="1" destOrd="0" presId="urn:microsoft.com/office/officeart/2008/layout/LinedList"/>
    <dgm:cxn modelId="{1FEC9161-5251-7949-BA54-EDC7C856B127}" type="presParOf" srcId="{32C8FB06-4DD4-094A-983E-9F7216645F83}" destId="{3C79CCD7-E76F-6D41-8B17-BF9B5B4FFD57}" srcOrd="10" destOrd="0" presId="urn:microsoft.com/office/officeart/2008/layout/LinedList"/>
    <dgm:cxn modelId="{80DD9960-3ADF-AE40-94EF-0FE0337FFCEB}" type="presParOf" srcId="{32C8FB06-4DD4-094A-983E-9F7216645F83}" destId="{C2E4F499-CEF0-7F4D-9721-A51CDC98C804}" srcOrd="11" destOrd="0" presId="urn:microsoft.com/office/officeart/2008/layout/LinedList"/>
    <dgm:cxn modelId="{42083DA2-72A7-DE46-B1BF-B612B666D49D}" type="presParOf" srcId="{C2E4F499-CEF0-7F4D-9721-A51CDC98C804}" destId="{E8488678-58E9-D649-A3F6-B37BFBEE896A}" srcOrd="0" destOrd="0" presId="urn:microsoft.com/office/officeart/2008/layout/LinedList"/>
    <dgm:cxn modelId="{4A316237-B2B3-7148-93D9-77D4680FA397}" type="presParOf" srcId="{C2E4F499-CEF0-7F4D-9721-A51CDC98C804}" destId="{D37AAEAB-8758-8A40-838B-A8B547F7491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١- الاعتراف العلني بما حدث (إن لم يتم سابقًا)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٢- تقديم إصلاحات واضحة وموثقة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٣- التواصل المستمر والشفاف مع الجمهور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٤- إظهار التغيير من خلال الأفعال لا الأقوال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٥- إعادة بناء الصورة على قيم مشتركة مع الجمهور</a:t>
          </a:r>
          <a:endParaRPr lang="en-GB" sz="24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7AFF7899-40B1-BB4E-8596-C7FB117B849A}" type="pres">
      <dgm:prSet presAssocID="{FC59F2C5-80E2-AD4A-AD85-54DDF7E1F903}" presName="Name0" presStyleCnt="0">
        <dgm:presLayoutVars>
          <dgm:dir val="rev"/>
          <dgm:resizeHandles val="exact"/>
        </dgm:presLayoutVars>
      </dgm:prSet>
      <dgm:spPr/>
    </dgm:pt>
    <dgm:pt modelId="{0372F604-2723-5247-9A36-B3C823E34969}" type="pres">
      <dgm:prSet presAssocID="{CE204DBC-4615-A74D-91B7-BCE007B1DB25}" presName="node" presStyleLbl="node1" presStyleIdx="0" presStyleCnt="5">
        <dgm:presLayoutVars>
          <dgm:bulletEnabled val="1"/>
        </dgm:presLayoutVars>
      </dgm:prSet>
      <dgm:spPr/>
    </dgm:pt>
    <dgm:pt modelId="{C23EC5D0-F963-6D40-9C7D-C7B61011747F}" type="pres">
      <dgm:prSet presAssocID="{129EF210-9901-FB4E-91C7-7108A5A2834A}" presName="sibTrans" presStyleLbl="sibTrans2D1" presStyleIdx="0" presStyleCnt="4"/>
      <dgm:spPr/>
    </dgm:pt>
    <dgm:pt modelId="{BEBCA05E-596C-6544-BB6D-B16D4CFF29D6}" type="pres">
      <dgm:prSet presAssocID="{129EF210-9901-FB4E-91C7-7108A5A2834A}" presName="connectorText" presStyleLbl="sibTrans2D1" presStyleIdx="0" presStyleCnt="4"/>
      <dgm:spPr/>
    </dgm:pt>
    <dgm:pt modelId="{DF79D5DC-2818-BD4A-9396-82F213872F52}" type="pres">
      <dgm:prSet presAssocID="{64964D88-FD86-174D-914C-CE8F8A1F66C9}" presName="node" presStyleLbl="node1" presStyleIdx="1" presStyleCnt="5">
        <dgm:presLayoutVars>
          <dgm:bulletEnabled val="1"/>
        </dgm:presLayoutVars>
      </dgm:prSet>
      <dgm:spPr/>
    </dgm:pt>
    <dgm:pt modelId="{C5D13BEE-3CD2-3842-8019-6A6F215DF3F2}" type="pres">
      <dgm:prSet presAssocID="{9BF74076-8E0B-C04A-807E-DEEC74D4C8C6}" presName="sibTrans" presStyleLbl="sibTrans2D1" presStyleIdx="1" presStyleCnt="4"/>
      <dgm:spPr/>
    </dgm:pt>
    <dgm:pt modelId="{FFDA395C-51F0-BC47-8D7D-8D41A5C38D69}" type="pres">
      <dgm:prSet presAssocID="{9BF74076-8E0B-C04A-807E-DEEC74D4C8C6}" presName="connectorText" presStyleLbl="sibTrans2D1" presStyleIdx="1" presStyleCnt="4"/>
      <dgm:spPr/>
    </dgm:pt>
    <dgm:pt modelId="{FEAB19E2-A386-8240-9C16-DEF1281F7E56}" type="pres">
      <dgm:prSet presAssocID="{F7EA539D-FC05-1540-AD9A-EE773CE2F5DE}" presName="node" presStyleLbl="node1" presStyleIdx="2" presStyleCnt="5">
        <dgm:presLayoutVars>
          <dgm:bulletEnabled val="1"/>
        </dgm:presLayoutVars>
      </dgm:prSet>
      <dgm:spPr/>
    </dgm:pt>
    <dgm:pt modelId="{CA187CCD-18F6-D844-8591-F780B16BA0DC}" type="pres">
      <dgm:prSet presAssocID="{976B52BE-E96B-5346-8477-5F12C31331FF}" presName="sibTrans" presStyleLbl="sibTrans2D1" presStyleIdx="2" presStyleCnt="4"/>
      <dgm:spPr/>
    </dgm:pt>
    <dgm:pt modelId="{44E19B0C-8624-494C-BFC0-3CFD50477CB7}" type="pres">
      <dgm:prSet presAssocID="{976B52BE-E96B-5346-8477-5F12C31331FF}" presName="connectorText" presStyleLbl="sibTrans2D1" presStyleIdx="2" presStyleCnt="4"/>
      <dgm:spPr/>
    </dgm:pt>
    <dgm:pt modelId="{E69CC459-9645-A242-9B62-8FBA4ECCE86B}" type="pres">
      <dgm:prSet presAssocID="{47CFD6F0-AEAA-B940-819E-5A0859090BCF}" presName="node" presStyleLbl="node1" presStyleIdx="3" presStyleCnt="5">
        <dgm:presLayoutVars>
          <dgm:bulletEnabled val="1"/>
        </dgm:presLayoutVars>
      </dgm:prSet>
      <dgm:spPr/>
    </dgm:pt>
    <dgm:pt modelId="{6870A81D-DE51-8848-ACB2-6AB6390F74A8}" type="pres">
      <dgm:prSet presAssocID="{DDC85EB8-52A8-0D44-9177-0D5A08776754}" presName="sibTrans" presStyleLbl="sibTrans2D1" presStyleIdx="3" presStyleCnt="4"/>
      <dgm:spPr/>
    </dgm:pt>
    <dgm:pt modelId="{8D658151-5F4E-3F40-8C91-3271B86600A4}" type="pres">
      <dgm:prSet presAssocID="{DDC85EB8-52A8-0D44-9177-0D5A08776754}" presName="connectorText" presStyleLbl="sibTrans2D1" presStyleIdx="3" presStyleCnt="4"/>
      <dgm:spPr/>
    </dgm:pt>
    <dgm:pt modelId="{7856AF80-9FDD-2E4B-BABC-7783D1DAF608}" type="pres">
      <dgm:prSet presAssocID="{0BC6B5F9-07A1-BA41-9A8A-AAD36593E543}" presName="node" presStyleLbl="node1" presStyleIdx="4" presStyleCnt="5">
        <dgm:presLayoutVars>
          <dgm:bulletEnabled val="1"/>
        </dgm:presLayoutVars>
      </dgm:prSet>
      <dgm:spPr/>
    </dgm:pt>
  </dgm:ptLst>
  <dgm:cxnLst>
    <dgm:cxn modelId="{6B29EF3F-5879-504B-A230-F6891AB8149E}" type="presOf" srcId="{976B52BE-E96B-5346-8477-5F12C31331FF}" destId="{CA187CCD-18F6-D844-8591-F780B16BA0DC}" srcOrd="0" destOrd="0" presId="urn:microsoft.com/office/officeart/2005/8/layout/process1"/>
    <dgm:cxn modelId="{898EF051-B81A-814A-A5B2-85A26CE9B9DD}" srcId="{FC59F2C5-80E2-AD4A-AD85-54DDF7E1F903}" destId="{0BC6B5F9-07A1-BA41-9A8A-AAD36593E543}" srcOrd="4" destOrd="0" parTransId="{D3BEB467-9697-E44E-94FF-D9162363B6C3}" sibTransId="{B1142E45-7132-8F48-B131-272CC0EA6DBB}"/>
    <dgm:cxn modelId="{DEB68754-FC26-F649-833C-31271085413A}" type="presOf" srcId="{64964D88-FD86-174D-914C-CE8F8A1F66C9}" destId="{DF79D5DC-2818-BD4A-9396-82F213872F52}" srcOrd="0" destOrd="0" presId="urn:microsoft.com/office/officeart/2005/8/layout/process1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4B51C069-F5A0-5B43-8F38-FC66086E9F52}" type="presOf" srcId="{CE204DBC-4615-A74D-91B7-BCE007B1DB25}" destId="{0372F604-2723-5247-9A36-B3C823E34969}" srcOrd="0" destOrd="0" presId="urn:microsoft.com/office/officeart/2005/8/layout/process1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81C59182-CDF4-154D-BBD2-F957B0E62104}" type="presOf" srcId="{9BF74076-8E0B-C04A-807E-DEEC74D4C8C6}" destId="{FFDA395C-51F0-BC47-8D7D-8D41A5C38D69}" srcOrd="1" destOrd="0" presId="urn:microsoft.com/office/officeart/2005/8/layout/process1"/>
    <dgm:cxn modelId="{8801F784-A2CD-D842-BA2E-12BDC00A9BE6}" type="presOf" srcId="{FC59F2C5-80E2-AD4A-AD85-54DDF7E1F903}" destId="{7AFF7899-40B1-BB4E-8596-C7FB117B849A}" srcOrd="0" destOrd="0" presId="urn:microsoft.com/office/officeart/2005/8/layout/process1"/>
    <dgm:cxn modelId="{07D7C590-826D-0F46-AC2F-42D2E4F9A718}" type="presOf" srcId="{47CFD6F0-AEAA-B940-819E-5A0859090BCF}" destId="{E69CC459-9645-A242-9B62-8FBA4ECCE86B}" srcOrd="0" destOrd="0" presId="urn:microsoft.com/office/officeart/2005/8/layout/process1"/>
    <dgm:cxn modelId="{7BFD6A9F-E5C4-AE47-BEA0-55F324F62B03}" type="presOf" srcId="{976B52BE-E96B-5346-8477-5F12C31331FF}" destId="{44E19B0C-8624-494C-BFC0-3CFD50477CB7}" srcOrd="1" destOrd="0" presId="urn:microsoft.com/office/officeart/2005/8/layout/process1"/>
    <dgm:cxn modelId="{0C4A55BE-2019-454C-8F0B-C5BE1CE44DBD}" type="presOf" srcId="{F7EA539D-FC05-1540-AD9A-EE773CE2F5DE}" destId="{FEAB19E2-A386-8240-9C16-DEF1281F7E56}" srcOrd="0" destOrd="0" presId="urn:microsoft.com/office/officeart/2005/8/layout/process1"/>
    <dgm:cxn modelId="{3002A9BE-0FE7-6241-BE5D-B92AFDE5FE24}" type="presOf" srcId="{DDC85EB8-52A8-0D44-9177-0D5A08776754}" destId="{8D658151-5F4E-3F40-8C91-3271B86600A4}" srcOrd="1" destOrd="0" presId="urn:microsoft.com/office/officeart/2005/8/layout/process1"/>
    <dgm:cxn modelId="{A5DB97C7-F9D2-634A-B8D1-5C1DAB501716}" type="presOf" srcId="{129EF210-9901-FB4E-91C7-7108A5A2834A}" destId="{C23EC5D0-F963-6D40-9C7D-C7B61011747F}" srcOrd="0" destOrd="0" presId="urn:microsoft.com/office/officeart/2005/8/layout/process1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BB412FD8-39FE-6C43-A8BD-6A3E8D3F844F}" type="presOf" srcId="{9BF74076-8E0B-C04A-807E-DEEC74D4C8C6}" destId="{C5D13BEE-3CD2-3842-8019-6A6F215DF3F2}" srcOrd="0" destOrd="0" presId="urn:microsoft.com/office/officeart/2005/8/layout/process1"/>
    <dgm:cxn modelId="{9A2BC0DD-84FF-D64E-8024-60374C7A72C7}" type="presOf" srcId="{DDC85EB8-52A8-0D44-9177-0D5A08776754}" destId="{6870A81D-DE51-8848-ACB2-6AB6390F74A8}" srcOrd="0" destOrd="0" presId="urn:microsoft.com/office/officeart/2005/8/layout/process1"/>
    <dgm:cxn modelId="{F71E01E1-4538-3942-920A-66C65D20BB7D}" type="presOf" srcId="{129EF210-9901-FB4E-91C7-7108A5A2834A}" destId="{BEBCA05E-596C-6544-BB6D-B16D4CFF29D6}" srcOrd="1" destOrd="0" presId="urn:microsoft.com/office/officeart/2005/8/layout/process1"/>
    <dgm:cxn modelId="{E77FA9E6-47F5-B741-97A1-5A79D436545F}" type="presOf" srcId="{0BC6B5F9-07A1-BA41-9A8A-AAD36593E543}" destId="{7856AF80-9FDD-2E4B-BABC-7783D1DAF608}" srcOrd="0" destOrd="0" presId="urn:microsoft.com/office/officeart/2005/8/layout/process1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17A38329-0EBF-274B-ABF2-6DCAB1CC28F1}" type="presParOf" srcId="{7AFF7899-40B1-BB4E-8596-C7FB117B849A}" destId="{0372F604-2723-5247-9A36-B3C823E34969}" srcOrd="0" destOrd="0" presId="urn:microsoft.com/office/officeart/2005/8/layout/process1"/>
    <dgm:cxn modelId="{CBB30A74-17E5-4E42-96ED-869D00B80D31}" type="presParOf" srcId="{7AFF7899-40B1-BB4E-8596-C7FB117B849A}" destId="{C23EC5D0-F963-6D40-9C7D-C7B61011747F}" srcOrd="1" destOrd="0" presId="urn:microsoft.com/office/officeart/2005/8/layout/process1"/>
    <dgm:cxn modelId="{EDA57369-E31C-5246-A4E8-7BDAC62D8084}" type="presParOf" srcId="{C23EC5D0-F963-6D40-9C7D-C7B61011747F}" destId="{BEBCA05E-596C-6544-BB6D-B16D4CFF29D6}" srcOrd="0" destOrd="0" presId="urn:microsoft.com/office/officeart/2005/8/layout/process1"/>
    <dgm:cxn modelId="{75DE05D8-F861-1844-A5CB-866A742A011F}" type="presParOf" srcId="{7AFF7899-40B1-BB4E-8596-C7FB117B849A}" destId="{DF79D5DC-2818-BD4A-9396-82F213872F52}" srcOrd="2" destOrd="0" presId="urn:microsoft.com/office/officeart/2005/8/layout/process1"/>
    <dgm:cxn modelId="{F86FC9D7-F820-4D43-801F-3BC6ADA1AFF6}" type="presParOf" srcId="{7AFF7899-40B1-BB4E-8596-C7FB117B849A}" destId="{C5D13BEE-3CD2-3842-8019-6A6F215DF3F2}" srcOrd="3" destOrd="0" presId="urn:microsoft.com/office/officeart/2005/8/layout/process1"/>
    <dgm:cxn modelId="{4753A66B-FA4D-614F-8F47-27B57BE16576}" type="presParOf" srcId="{C5D13BEE-3CD2-3842-8019-6A6F215DF3F2}" destId="{FFDA395C-51F0-BC47-8D7D-8D41A5C38D69}" srcOrd="0" destOrd="0" presId="urn:microsoft.com/office/officeart/2005/8/layout/process1"/>
    <dgm:cxn modelId="{6D62F52C-6B26-C34E-ACF4-26270B296A4B}" type="presParOf" srcId="{7AFF7899-40B1-BB4E-8596-C7FB117B849A}" destId="{FEAB19E2-A386-8240-9C16-DEF1281F7E56}" srcOrd="4" destOrd="0" presId="urn:microsoft.com/office/officeart/2005/8/layout/process1"/>
    <dgm:cxn modelId="{EAF158E1-3EA4-5C42-B745-627AF5A0BC61}" type="presParOf" srcId="{7AFF7899-40B1-BB4E-8596-C7FB117B849A}" destId="{CA187CCD-18F6-D844-8591-F780B16BA0DC}" srcOrd="5" destOrd="0" presId="urn:microsoft.com/office/officeart/2005/8/layout/process1"/>
    <dgm:cxn modelId="{3BDDF205-AF35-1F42-A231-5C63F5203152}" type="presParOf" srcId="{CA187CCD-18F6-D844-8591-F780B16BA0DC}" destId="{44E19B0C-8624-494C-BFC0-3CFD50477CB7}" srcOrd="0" destOrd="0" presId="urn:microsoft.com/office/officeart/2005/8/layout/process1"/>
    <dgm:cxn modelId="{30EBEF2A-9C0C-6B41-979F-50FCA021BA3C}" type="presParOf" srcId="{7AFF7899-40B1-BB4E-8596-C7FB117B849A}" destId="{E69CC459-9645-A242-9B62-8FBA4ECCE86B}" srcOrd="6" destOrd="0" presId="urn:microsoft.com/office/officeart/2005/8/layout/process1"/>
    <dgm:cxn modelId="{120EADE6-FFA2-9C44-9312-41A716592020}" type="presParOf" srcId="{7AFF7899-40B1-BB4E-8596-C7FB117B849A}" destId="{6870A81D-DE51-8848-ACB2-6AB6390F74A8}" srcOrd="7" destOrd="0" presId="urn:microsoft.com/office/officeart/2005/8/layout/process1"/>
    <dgm:cxn modelId="{E9DABFE0-878E-6F45-B438-5ED551D29841}" type="presParOf" srcId="{6870A81D-DE51-8848-ACB2-6AB6390F74A8}" destId="{8D658151-5F4E-3F40-8C91-3271B86600A4}" srcOrd="0" destOrd="0" presId="urn:microsoft.com/office/officeart/2005/8/layout/process1"/>
    <dgm:cxn modelId="{89A99493-0D6F-AD44-8D42-8EF5E9285C85}" type="presParOf" srcId="{7AFF7899-40B1-BB4E-8596-C7FB117B849A}" destId="{7856AF80-9FDD-2E4B-BABC-7783D1DAF608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١- إصدار تقرير داخلي وخارجي عن ملابسات الأزمة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٢- إعلان الإجراءات التي تم اتخاذها للتصحيح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٣- متابعة مستمرة للتفاعل مع أي أسئلة متبقية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٤- نشر محتوى يُظهر التزام المؤسسة بقيمها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٥- فتح حوار مع فئات متأثرة لتعزيز الثقة</a:t>
          </a:r>
          <a:endParaRPr lang="en-GB" sz="24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E148CA70-C4DC-DB44-AA70-2EA606B5DE56}" type="pres">
      <dgm:prSet presAssocID="{FC59F2C5-80E2-AD4A-AD85-54DDF7E1F903}" presName="rootnode" presStyleCnt="0">
        <dgm:presLayoutVars>
          <dgm:chMax/>
          <dgm:chPref/>
          <dgm:dir val="rev"/>
          <dgm:animLvl val="lvl"/>
        </dgm:presLayoutVars>
      </dgm:prSet>
      <dgm:spPr/>
    </dgm:pt>
    <dgm:pt modelId="{23E6B375-B824-6F4B-AE7E-8FAF82FC388A}" type="pres">
      <dgm:prSet presAssocID="{CE204DBC-4615-A74D-91B7-BCE007B1DB25}" presName="composite" presStyleCnt="0"/>
      <dgm:spPr/>
    </dgm:pt>
    <dgm:pt modelId="{070F60A3-61BF-C647-81C7-53FD31D7714B}" type="pres">
      <dgm:prSet presAssocID="{CE204DBC-4615-A74D-91B7-BCE007B1DB25}" presName="LShape" presStyleLbl="alignNode1" presStyleIdx="0" presStyleCnt="9"/>
      <dgm:spPr/>
    </dgm:pt>
    <dgm:pt modelId="{C1D6D096-B81F-A642-898D-30BEFFB07B34}" type="pres">
      <dgm:prSet presAssocID="{CE204DBC-4615-A74D-91B7-BCE007B1DB25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CF6B040D-971C-8547-8CE0-D90C63219956}" type="pres">
      <dgm:prSet presAssocID="{CE204DBC-4615-A74D-91B7-BCE007B1DB25}" presName="Triangle" presStyleLbl="alignNode1" presStyleIdx="1" presStyleCnt="9"/>
      <dgm:spPr/>
    </dgm:pt>
    <dgm:pt modelId="{CFE2E541-67DB-F844-9BDC-9C8DD79107A9}" type="pres">
      <dgm:prSet presAssocID="{129EF210-9901-FB4E-91C7-7108A5A2834A}" presName="sibTrans" presStyleCnt="0"/>
      <dgm:spPr/>
    </dgm:pt>
    <dgm:pt modelId="{14E30AAB-28EC-EF4F-9F34-938C4D41FAB6}" type="pres">
      <dgm:prSet presAssocID="{129EF210-9901-FB4E-91C7-7108A5A2834A}" presName="space" presStyleCnt="0"/>
      <dgm:spPr/>
    </dgm:pt>
    <dgm:pt modelId="{850C08D8-93C1-A24C-BC3D-1313ACF06320}" type="pres">
      <dgm:prSet presAssocID="{64964D88-FD86-174D-914C-CE8F8A1F66C9}" presName="composite" presStyleCnt="0"/>
      <dgm:spPr/>
    </dgm:pt>
    <dgm:pt modelId="{EC902A58-A749-8347-B72C-394C22430385}" type="pres">
      <dgm:prSet presAssocID="{64964D88-FD86-174D-914C-CE8F8A1F66C9}" presName="LShape" presStyleLbl="alignNode1" presStyleIdx="2" presStyleCnt="9"/>
      <dgm:spPr/>
    </dgm:pt>
    <dgm:pt modelId="{3234E1BF-56F2-3740-825B-4434539DFE49}" type="pres">
      <dgm:prSet presAssocID="{64964D88-FD86-174D-914C-CE8F8A1F66C9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F41598A5-B4A8-544F-B998-EE33FE317AAB}" type="pres">
      <dgm:prSet presAssocID="{64964D88-FD86-174D-914C-CE8F8A1F66C9}" presName="Triangle" presStyleLbl="alignNode1" presStyleIdx="3" presStyleCnt="9"/>
      <dgm:spPr/>
    </dgm:pt>
    <dgm:pt modelId="{714E0CF2-19AA-8142-9BE4-1B18B7488BD4}" type="pres">
      <dgm:prSet presAssocID="{9BF74076-8E0B-C04A-807E-DEEC74D4C8C6}" presName="sibTrans" presStyleCnt="0"/>
      <dgm:spPr/>
    </dgm:pt>
    <dgm:pt modelId="{DE43D410-B79E-1C45-8D07-E33C7C343F03}" type="pres">
      <dgm:prSet presAssocID="{9BF74076-8E0B-C04A-807E-DEEC74D4C8C6}" presName="space" presStyleCnt="0"/>
      <dgm:spPr/>
    </dgm:pt>
    <dgm:pt modelId="{FB66D0FC-3DE6-234F-89F6-B23179C18FD6}" type="pres">
      <dgm:prSet presAssocID="{F7EA539D-FC05-1540-AD9A-EE773CE2F5DE}" presName="composite" presStyleCnt="0"/>
      <dgm:spPr/>
    </dgm:pt>
    <dgm:pt modelId="{E5B2A2BF-5CDC-6848-927F-7D95929B8596}" type="pres">
      <dgm:prSet presAssocID="{F7EA539D-FC05-1540-AD9A-EE773CE2F5DE}" presName="LShape" presStyleLbl="alignNode1" presStyleIdx="4" presStyleCnt="9"/>
      <dgm:spPr/>
    </dgm:pt>
    <dgm:pt modelId="{10B67949-D9A9-1046-9063-6D89C18B8835}" type="pres">
      <dgm:prSet presAssocID="{F7EA539D-FC05-1540-AD9A-EE773CE2F5DE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FF978647-D155-8F42-889C-7F8DEA181E42}" type="pres">
      <dgm:prSet presAssocID="{F7EA539D-FC05-1540-AD9A-EE773CE2F5DE}" presName="Triangle" presStyleLbl="alignNode1" presStyleIdx="5" presStyleCnt="9"/>
      <dgm:spPr/>
    </dgm:pt>
    <dgm:pt modelId="{6F82204C-A083-0643-A111-7B7367DC20CA}" type="pres">
      <dgm:prSet presAssocID="{976B52BE-E96B-5346-8477-5F12C31331FF}" presName="sibTrans" presStyleCnt="0"/>
      <dgm:spPr/>
    </dgm:pt>
    <dgm:pt modelId="{7994AE8C-1D56-DB43-8087-09F4CF980014}" type="pres">
      <dgm:prSet presAssocID="{976B52BE-E96B-5346-8477-5F12C31331FF}" presName="space" presStyleCnt="0"/>
      <dgm:spPr/>
    </dgm:pt>
    <dgm:pt modelId="{377FF0CF-7817-9D4E-B096-C8A4B888755A}" type="pres">
      <dgm:prSet presAssocID="{47CFD6F0-AEAA-B940-819E-5A0859090BCF}" presName="composite" presStyleCnt="0"/>
      <dgm:spPr/>
    </dgm:pt>
    <dgm:pt modelId="{089D6BD3-359A-214F-98E4-0D44F40B6CF8}" type="pres">
      <dgm:prSet presAssocID="{47CFD6F0-AEAA-B940-819E-5A0859090BCF}" presName="LShape" presStyleLbl="alignNode1" presStyleIdx="6" presStyleCnt="9"/>
      <dgm:spPr/>
    </dgm:pt>
    <dgm:pt modelId="{A45B14D4-9436-6249-9528-541A646FF31A}" type="pres">
      <dgm:prSet presAssocID="{47CFD6F0-AEAA-B940-819E-5A0859090BCF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F6BAEDDD-8AC0-7248-AE32-22DAB163B700}" type="pres">
      <dgm:prSet presAssocID="{47CFD6F0-AEAA-B940-819E-5A0859090BCF}" presName="Triangle" presStyleLbl="alignNode1" presStyleIdx="7" presStyleCnt="9"/>
      <dgm:spPr/>
    </dgm:pt>
    <dgm:pt modelId="{B307AF13-6CE9-1845-B564-DA72559AA534}" type="pres">
      <dgm:prSet presAssocID="{DDC85EB8-52A8-0D44-9177-0D5A08776754}" presName="sibTrans" presStyleCnt="0"/>
      <dgm:spPr/>
    </dgm:pt>
    <dgm:pt modelId="{A276494B-AB26-6E4B-B7FA-CCA93E7FE1C7}" type="pres">
      <dgm:prSet presAssocID="{DDC85EB8-52A8-0D44-9177-0D5A08776754}" presName="space" presStyleCnt="0"/>
      <dgm:spPr/>
    </dgm:pt>
    <dgm:pt modelId="{F9FFA506-55F3-E049-8AFF-5FCF5BD5EE5A}" type="pres">
      <dgm:prSet presAssocID="{0BC6B5F9-07A1-BA41-9A8A-AAD36593E543}" presName="composite" presStyleCnt="0"/>
      <dgm:spPr/>
    </dgm:pt>
    <dgm:pt modelId="{49FDC8A0-A779-4C46-845B-A0D815C05D30}" type="pres">
      <dgm:prSet presAssocID="{0BC6B5F9-07A1-BA41-9A8A-AAD36593E543}" presName="LShape" presStyleLbl="alignNode1" presStyleIdx="8" presStyleCnt="9"/>
      <dgm:spPr/>
    </dgm:pt>
    <dgm:pt modelId="{7F75972A-DF26-A243-9BFF-92E8BBC19C5C}" type="pres">
      <dgm:prSet presAssocID="{0BC6B5F9-07A1-BA41-9A8A-AAD36593E543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25D21F1A-6677-BE46-98AE-469B539DE32D}" type="presOf" srcId="{64964D88-FD86-174D-914C-CE8F8A1F66C9}" destId="{3234E1BF-56F2-3740-825B-4434539DFE49}" srcOrd="0" destOrd="0" presId="urn:microsoft.com/office/officeart/2009/3/layout/StepUpProcess"/>
    <dgm:cxn modelId="{898EF051-B81A-814A-A5B2-85A26CE9B9DD}" srcId="{FC59F2C5-80E2-AD4A-AD85-54DDF7E1F903}" destId="{0BC6B5F9-07A1-BA41-9A8A-AAD36593E543}" srcOrd="4" destOrd="0" parTransId="{D3BEB467-9697-E44E-94FF-D9162363B6C3}" sibTransId="{B1142E45-7132-8F48-B131-272CC0EA6DBB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CD6D52A0-CD82-4847-9F2B-FF830AE86090}" type="presOf" srcId="{FC59F2C5-80E2-AD4A-AD85-54DDF7E1F903}" destId="{E148CA70-C4DC-DB44-AA70-2EA606B5DE56}" srcOrd="0" destOrd="0" presId="urn:microsoft.com/office/officeart/2009/3/layout/StepUpProcess"/>
    <dgm:cxn modelId="{2F5601B0-0C93-1C4D-A4C9-8DB7C82CB549}" type="presOf" srcId="{F7EA539D-FC05-1540-AD9A-EE773CE2F5DE}" destId="{10B67949-D9A9-1046-9063-6D89C18B8835}" srcOrd="0" destOrd="0" presId="urn:microsoft.com/office/officeart/2009/3/layout/StepUpProcess"/>
    <dgm:cxn modelId="{CA1496D2-599B-DF48-8A4D-C87523A2E631}" type="presOf" srcId="{47CFD6F0-AEAA-B940-819E-5A0859090BCF}" destId="{A45B14D4-9436-6249-9528-541A646FF31A}" srcOrd="0" destOrd="0" presId="urn:microsoft.com/office/officeart/2009/3/layout/StepUpProcess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872693E8-E0E0-0D4B-A875-C6CC4674F7A0}" type="presOf" srcId="{CE204DBC-4615-A74D-91B7-BCE007B1DB25}" destId="{C1D6D096-B81F-A642-898D-30BEFFB07B34}" srcOrd="0" destOrd="0" presId="urn:microsoft.com/office/officeart/2009/3/layout/StepUpProcess"/>
    <dgm:cxn modelId="{13F0B5EC-41AE-C24A-A61F-12C261FCC182}" type="presOf" srcId="{0BC6B5F9-07A1-BA41-9A8A-AAD36593E543}" destId="{7F75972A-DF26-A243-9BFF-92E8BBC19C5C}" srcOrd="0" destOrd="0" presId="urn:microsoft.com/office/officeart/2009/3/layout/StepUpProcess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058EA89D-8337-4B4D-A1A4-078EDF1E1C62}" type="presParOf" srcId="{E148CA70-C4DC-DB44-AA70-2EA606B5DE56}" destId="{23E6B375-B824-6F4B-AE7E-8FAF82FC388A}" srcOrd="0" destOrd="0" presId="urn:microsoft.com/office/officeart/2009/3/layout/StepUpProcess"/>
    <dgm:cxn modelId="{DA109997-6884-584B-AD4F-07FC50F4BF7E}" type="presParOf" srcId="{23E6B375-B824-6F4B-AE7E-8FAF82FC388A}" destId="{070F60A3-61BF-C647-81C7-53FD31D7714B}" srcOrd="0" destOrd="0" presId="urn:microsoft.com/office/officeart/2009/3/layout/StepUpProcess"/>
    <dgm:cxn modelId="{E45A9DDE-3D92-C44B-ACC1-CBFB33FFADA4}" type="presParOf" srcId="{23E6B375-B824-6F4B-AE7E-8FAF82FC388A}" destId="{C1D6D096-B81F-A642-898D-30BEFFB07B34}" srcOrd="1" destOrd="0" presId="urn:microsoft.com/office/officeart/2009/3/layout/StepUpProcess"/>
    <dgm:cxn modelId="{94DBC04E-5A86-4342-9FB5-B0215104C366}" type="presParOf" srcId="{23E6B375-B824-6F4B-AE7E-8FAF82FC388A}" destId="{CF6B040D-971C-8547-8CE0-D90C63219956}" srcOrd="2" destOrd="0" presId="urn:microsoft.com/office/officeart/2009/3/layout/StepUpProcess"/>
    <dgm:cxn modelId="{21AAB063-01CD-4C42-A632-ECC3B72EE8D4}" type="presParOf" srcId="{E148CA70-C4DC-DB44-AA70-2EA606B5DE56}" destId="{CFE2E541-67DB-F844-9BDC-9C8DD79107A9}" srcOrd="1" destOrd="0" presId="urn:microsoft.com/office/officeart/2009/3/layout/StepUpProcess"/>
    <dgm:cxn modelId="{BE257F7A-1EE3-124C-A4A9-40E301C4631A}" type="presParOf" srcId="{CFE2E541-67DB-F844-9BDC-9C8DD79107A9}" destId="{14E30AAB-28EC-EF4F-9F34-938C4D41FAB6}" srcOrd="0" destOrd="0" presId="urn:microsoft.com/office/officeart/2009/3/layout/StepUpProcess"/>
    <dgm:cxn modelId="{E7787AFA-8C16-1245-B9B5-E40BD7E801A1}" type="presParOf" srcId="{E148CA70-C4DC-DB44-AA70-2EA606B5DE56}" destId="{850C08D8-93C1-A24C-BC3D-1313ACF06320}" srcOrd="2" destOrd="0" presId="urn:microsoft.com/office/officeart/2009/3/layout/StepUpProcess"/>
    <dgm:cxn modelId="{F2C4796E-148F-C047-9ECA-EB7668CDF08A}" type="presParOf" srcId="{850C08D8-93C1-A24C-BC3D-1313ACF06320}" destId="{EC902A58-A749-8347-B72C-394C22430385}" srcOrd="0" destOrd="0" presId="urn:microsoft.com/office/officeart/2009/3/layout/StepUpProcess"/>
    <dgm:cxn modelId="{37BBC219-A57B-624A-9CAD-43E301F9EA31}" type="presParOf" srcId="{850C08D8-93C1-A24C-BC3D-1313ACF06320}" destId="{3234E1BF-56F2-3740-825B-4434539DFE49}" srcOrd="1" destOrd="0" presId="urn:microsoft.com/office/officeart/2009/3/layout/StepUpProcess"/>
    <dgm:cxn modelId="{495FD655-DEB4-7249-90C5-A77E1CCE2530}" type="presParOf" srcId="{850C08D8-93C1-A24C-BC3D-1313ACF06320}" destId="{F41598A5-B4A8-544F-B998-EE33FE317AAB}" srcOrd="2" destOrd="0" presId="urn:microsoft.com/office/officeart/2009/3/layout/StepUpProcess"/>
    <dgm:cxn modelId="{1C55FFEE-9B9A-CB42-81CF-F336720E1839}" type="presParOf" srcId="{E148CA70-C4DC-DB44-AA70-2EA606B5DE56}" destId="{714E0CF2-19AA-8142-9BE4-1B18B7488BD4}" srcOrd="3" destOrd="0" presId="urn:microsoft.com/office/officeart/2009/3/layout/StepUpProcess"/>
    <dgm:cxn modelId="{5E3E46B9-B6F8-E740-A6FE-67291910B75F}" type="presParOf" srcId="{714E0CF2-19AA-8142-9BE4-1B18B7488BD4}" destId="{DE43D410-B79E-1C45-8D07-E33C7C343F03}" srcOrd="0" destOrd="0" presId="urn:microsoft.com/office/officeart/2009/3/layout/StepUpProcess"/>
    <dgm:cxn modelId="{2325A1EE-CC05-824E-81C8-B6B641BE3F59}" type="presParOf" srcId="{E148CA70-C4DC-DB44-AA70-2EA606B5DE56}" destId="{FB66D0FC-3DE6-234F-89F6-B23179C18FD6}" srcOrd="4" destOrd="0" presId="urn:microsoft.com/office/officeart/2009/3/layout/StepUpProcess"/>
    <dgm:cxn modelId="{36A6778B-DE27-3247-992C-A5FF24F76696}" type="presParOf" srcId="{FB66D0FC-3DE6-234F-89F6-B23179C18FD6}" destId="{E5B2A2BF-5CDC-6848-927F-7D95929B8596}" srcOrd="0" destOrd="0" presId="urn:microsoft.com/office/officeart/2009/3/layout/StepUpProcess"/>
    <dgm:cxn modelId="{23E08268-85B6-834B-873E-B62B0E48A6E8}" type="presParOf" srcId="{FB66D0FC-3DE6-234F-89F6-B23179C18FD6}" destId="{10B67949-D9A9-1046-9063-6D89C18B8835}" srcOrd="1" destOrd="0" presId="urn:microsoft.com/office/officeart/2009/3/layout/StepUpProcess"/>
    <dgm:cxn modelId="{781042C5-41C6-044E-951A-075004F8F10E}" type="presParOf" srcId="{FB66D0FC-3DE6-234F-89F6-B23179C18FD6}" destId="{FF978647-D155-8F42-889C-7F8DEA181E42}" srcOrd="2" destOrd="0" presId="urn:microsoft.com/office/officeart/2009/3/layout/StepUpProcess"/>
    <dgm:cxn modelId="{CEE2F118-3D05-DD40-A8DB-DD5EE44769F5}" type="presParOf" srcId="{E148CA70-C4DC-DB44-AA70-2EA606B5DE56}" destId="{6F82204C-A083-0643-A111-7B7367DC20CA}" srcOrd="5" destOrd="0" presId="urn:microsoft.com/office/officeart/2009/3/layout/StepUpProcess"/>
    <dgm:cxn modelId="{A8661E57-B30B-F046-8FA4-2459A9D5FAF6}" type="presParOf" srcId="{6F82204C-A083-0643-A111-7B7367DC20CA}" destId="{7994AE8C-1D56-DB43-8087-09F4CF980014}" srcOrd="0" destOrd="0" presId="urn:microsoft.com/office/officeart/2009/3/layout/StepUpProcess"/>
    <dgm:cxn modelId="{BE68E7B1-0C7A-6B4F-8C9B-0E1DB2AD4F50}" type="presParOf" srcId="{E148CA70-C4DC-DB44-AA70-2EA606B5DE56}" destId="{377FF0CF-7817-9D4E-B096-C8A4B888755A}" srcOrd="6" destOrd="0" presId="urn:microsoft.com/office/officeart/2009/3/layout/StepUpProcess"/>
    <dgm:cxn modelId="{CB596DB5-8486-4D4C-910D-9158909C2E71}" type="presParOf" srcId="{377FF0CF-7817-9D4E-B096-C8A4B888755A}" destId="{089D6BD3-359A-214F-98E4-0D44F40B6CF8}" srcOrd="0" destOrd="0" presId="urn:microsoft.com/office/officeart/2009/3/layout/StepUpProcess"/>
    <dgm:cxn modelId="{7CE936D0-CAAF-4749-91E4-070F480EC582}" type="presParOf" srcId="{377FF0CF-7817-9D4E-B096-C8A4B888755A}" destId="{A45B14D4-9436-6249-9528-541A646FF31A}" srcOrd="1" destOrd="0" presId="urn:microsoft.com/office/officeart/2009/3/layout/StepUpProcess"/>
    <dgm:cxn modelId="{D305DCCC-FAAC-344E-B514-D2B3FBF74B28}" type="presParOf" srcId="{377FF0CF-7817-9D4E-B096-C8A4B888755A}" destId="{F6BAEDDD-8AC0-7248-AE32-22DAB163B700}" srcOrd="2" destOrd="0" presId="urn:microsoft.com/office/officeart/2009/3/layout/StepUpProcess"/>
    <dgm:cxn modelId="{D30472C6-614B-B246-A670-BA08F5175565}" type="presParOf" srcId="{E148CA70-C4DC-DB44-AA70-2EA606B5DE56}" destId="{B307AF13-6CE9-1845-B564-DA72559AA534}" srcOrd="7" destOrd="0" presId="urn:microsoft.com/office/officeart/2009/3/layout/StepUpProcess"/>
    <dgm:cxn modelId="{9B2E30F9-E63F-114D-95FF-1FC9497679CE}" type="presParOf" srcId="{B307AF13-6CE9-1845-B564-DA72559AA534}" destId="{A276494B-AB26-6E4B-B7FA-CCA93E7FE1C7}" srcOrd="0" destOrd="0" presId="urn:microsoft.com/office/officeart/2009/3/layout/StepUpProcess"/>
    <dgm:cxn modelId="{6277CAE0-4FC5-C944-901E-17BFDA7A5463}" type="presParOf" srcId="{E148CA70-C4DC-DB44-AA70-2EA606B5DE56}" destId="{F9FFA506-55F3-E049-8AFF-5FCF5BD5EE5A}" srcOrd="8" destOrd="0" presId="urn:microsoft.com/office/officeart/2009/3/layout/StepUpProcess"/>
    <dgm:cxn modelId="{C50AFDAF-62DA-6445-96D0-BF71BCAE4AB1}" type="presParOf" srcId="{F9FFA506-55F3-E049-8AFF-5FCF5BD5EE5A}" destId="{49FDC8A0-A779-4C46-845B-A0D815C05D30}" srcOrd="0" destOrd="0" presId="urn:microsoft.com/office/officeart/2009/3/layout/StepUpProcess"/>
    <dgm:cxn modelId="{F8773448-01C6-7F4A-B443-5B771F42432B}" type="presParOf" srcId="{F9FFA506-55F3-E049-8AFF-5FCF5BD5EE5A}" destId="{7F75972A-DF26-A243-9BFF-92E8BBC19C5C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hierarchy4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١- مراجعة خطة الاتصال الطارئ وتحديث السيناريوهات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٢- تطوير الرسائل الجاهزة بناءً على الدروس المستفادة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٣- تدريب المتحدثين وإعداد بدائل عند الحاجة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٤- تحسين أدوات الرصد الرقمي والمراقبة الإعلامية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٥- إعادة تعريف أدوار فرق الاتصال في لحظات الأزمة</a:t>
          </a:r>
          <a:endParaRPr lang="en-GB" sz="24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139BEDC8-21C1-3148-9329-17D9EADC1B6B}" type="pres">
      <dgm:prSet presAssocID="{FC59F2C5-80E2-AD4A-AD85-54DDF7E1F903}" presName="Name0" presStyleCnt="0">
        <dgm:presLayoutVars>
          <dgm:chPref val="1"/>
          <dgm:dir val="rev"/>
          <dgm:animOne val="branch"/>
          <dgm:animLvl val="lvl"/>
          <dgm:resizeHandles/>
        </dgm:presLayoutVars>
      </dgm:prSet>
      <dgm:spPr/>
    </dgm:pt>
    <dgm:pt modelId="{698B54CE-EE11-C94A-9F33-0AE69C0BEFCF}" type="pres">
      <dgm:prSet presAssocID="{CE204DBC-4615-A74D-91B7-BCE007B1DB25}" presName="vertOne" presStyleCnt="0"/>
      <dgm:spPr/>
    </dgm:pt>
    <dgm:pt modelId="{3208A021-4391-2F43-9013-C82FF58CE7D3}" type="pres">
      <dgm:prSet presAssocID="{CE204DBC-4615-A74D-91B7-BCE007B1DB25}" presName="txOne" presStyleLbl="node0" presStyleIdx="0" presStyleCnt="5">
        <dgm:presLayoutVars>
          <dgm:chPref val="3"/>
        </dgm:presLayoutVars>
      </dgm:prSet>
      <dgm:spPr/>
    </dgm:pt>
    <dgm:pt modelId="{9960C84F-0CE4-9645-B96B-913AE873A2D9}" type="pres">
      <dgm:prSet presAssocID="{CE204DBC-4615-A74D-91B7-BCE007B1DB25}" presName="horzOne" presStyleCnt="0"/>
      <dgm:spPr/>
    </dgm:pt>
    <dgm:pt modelId="{FE317968-0BF9-774A-982C-4B7CD6CD3D36}" type="pres">
      <dgm:prSet presAssocID="{129EF210-9901-FB4E-91C7-7108A5A2834A}" presName="sibSpaceOne" presStyleCnt="0"/>
      <dgm:spPr/>
    </dgm:pt>
    <dgm:pt modelId="{4152040F-9EF7-E044-A061-8A49ADFB37A3}" type="pres">
      <dgm:prSet presAssocID="{64964D88-FD86-174D-914C-CE8F8A1F66C9}" presName="vertOne" presStyleCnt="0"/>
      <dgm:spPr/>
    </dgm:pt>
    <dgm:pt modelId="{CE51200A-8867-7F4E-918B-5569ABEAE23D}" type="pres">
      <dgm:prSet presAssocID="{64964D88-FD86-174D-914C-CE8F8A1F66C9}" presName="txOne" presStyleLbl="node0" presStyleIdx="1" presStyleCnt="5">
        <dgm:presLayoutVars>
          <dgm:chPref val="3"/>
        </dgm:presLayoutVars>
      </dgm:prSet>
      <dgm:spPr/>
    </dgm:pt>
    <dgm:pt modelId="{898537C9-929A-2C46-B71E-B358F5B00C21}" type="pres">
      <dgm:prSet presAssocID="{64964D88-FD86-174D-914C-CE8F8A1F66C9}" presName="horzOne" presStyleCnt="0"/>
      <dgm:spPr/>
    </dgm:pt>
    <dgm:pt modelId="{54D7A9AF-1B3F-EF49-A9D8-B9B3D937DD62}" type="pres">
      <dgm:prSet presAssocID="{9BF74076-8E0B-C04A-807E-DEEC74D4C8C6}" presName="sibSpaceOne" presStyleCnt="0"/>
      <dgm:spPr/>
    </dgm:pt>
    <dgm:pt modelId="{CA0109E2-D6FA-2046-B6CB-45A67B58BC55}" type="pres">
      <dgm:prSet presAssocID="{F7EA539D-FC05-1540-AD9A-EE773CE2F5DE}" presName="vertOne" presStyleCnt="0"/>
      <dgm:spPr/>
    </dgm:pt>
    <dgm:pt modelId="{DA17E080-0CD0-1641-B1E6-E4EFCA35CA57}" type="pres">
      <dgm:prSet presAssocID="{F7EA539D-FC05-1540-AD9A-EE773CE2F5DE}" presName="txOne" presStyleLbl="node0" presStyleIdx="2" presStyleCnt="5">
        <dgm:presLayoutVars>
          <dgm:chPref val="3"/>
        </dgm:presLayoutVars>
      </dgm:prSet>
      <dgm:spPr/>
    </dgm:pt>
    <dgm:pt modelId="{F6E7939E-3A91-B64A-9545-28BF518EFCED}" type="pres">
      <dgm:prSet presAssocID="{F7EA539D-FC05-1540-AD9A-EE773CE2F5DE}" presName="horzOne" presStyleCnt="0"/>
      <dgm:spPr/>
    </dgm:pt>
    <dgm:pt modelId="{98DD86A1-75ED-4B49-AB97-0EE02BE7E578}" type="pres">
      <dgm:prSet presAssocID="{976B52BE-E96B-5346-8477-5F12C31331FF}" presName="sibSpaceOne" presStyleCnt="0"/>
      <dgm:spPr/>
    </dgm:pt>
    <dgm:pt modelId="{DA0FFC2D-D953-1045-8244-A0B4C712FD62}" type="pres">
      <dgm:prSet presAssocID="{47CFD6F0-AEAA-B940-819E-5A0859090BCF}" presName="vertOne" presStyleCnt="0"/>
      <dgm:spPr/>
    </dgm:pt>
    <dgm:pt modelId="{D6621B68-793D-6C4A-B6EB-ACDDD72FA727}" type="pres">
      <dgm:prSet presAssocID="{47CFD6F0-AEAA-B940-819E-5A0859090BCF}" presName="txOne" presStyleLbl="node0" presStyleIdx="3" presStyleCnt="5">
        <dgm:presLayoutVars>
          <dgm:chPref val="3"/>
        </dgm:presLayoutVars>
      </dgm:prSet>
      <dgm:spPr/>
    </dgm:pt>
    <dgm:pt modelId="{0C685B6A-99AC-2A4A-98A7-9E9246759534}" type="pres">
      <dgm:prSet presAssocID="{47CFD6F0-AEAA-B940-819E-5A0859090BCF}" presName="horzOne" presStyleCnt="0"/>
      <dgm:spPr/>
    </dgm:pt>
    <dgm:pt modelId="{89AE8A37-43FA-7B49-95C2-09281AFFDE5D}" type="pres">
      <dgm:prSet presAssocID="{DDC85EB8-52A8-0D44-9177-0D5A08776754}" presName="sibSpaceOne" presStyleCnt="0"/>
      <dgm:spPr/>
    </dgm:pt>
    <dgm:pt modelId="{E89D3299-8155-CE43-8350-BCFB80FEFB2D}" type="pres">
      <dgm:prSet presAssocID="{0BC6B5F9-07A1-BA41-9A8A-AAD36593E543}" presName="vertOne" presStyleCnt="0"/>
      <dgm:spPr/>
    </dgm:pt>
    <dgm:pt modelId="{3B4C0DA8-19EB-534C-B547-69F4D5A8391B}" type="pres">
      <dgm:prSet presAssocID="{0BC6B5F9-07A1-BA41-9A8A-AAD36593E543}" presName="txOne" presStyleLbl="node0" presStyleIdx="4" presStyleCnt="5">
        <dgm:presLayoutVars>
          <dgm:chPref val="3"/>
        </dgm:presLayoutVars>
      </dgm:prSet>
      <dgm:spPr/>
    </dgm:pt>
    <dgm:pt modelId="{7D9D417E-D125-804F-95D0-C2C9699E7B74}" type="pres">
      <dgm:prSet presAssocID="{0BC6B5F9-07A1-BA41-9A8A-AAD36593E543}" presName="horzOne" presStyleCnt="0"/>
      <dgm:spPr/>
    </dgm:pt>
  </dgm:ptLst>
  <dgm:cxnLst>
    <dgm:cxn modelId="{7B27A019-BC3F-0549-8156-7070E5D7D348}" type="presOf" srcId="{47CFD6F0-AEAA-B940-819E-5A0859090BCF}" destId="{D6621B68-793D-6C4A-B6EB-ACDDD72FA727}" srcOrd="0" destOrd="0" presId="urn:microsoft.com/office/officeart/2005/8/layout/hierarchy4"/>
    <dgm:cxn modelId="{898EF051-B81A-814A-A5B2-85A26CE9B9DD}" srcId="{FC59F2C5-80E2-AD4A-AD85-54DDF7E1F903}" destId="{0BC6B5F9-07A1-BA41-9A8A-AAD36593E543}" srcOrd="4" destOrd="0" parTransId="{D3BEB467-9697-E44E-94FF-D9162363B6C3}" sibTransId="{B1142E45-7132-8F48-B131-272CC0EA6DBB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7CF50479-7194-5849-B397-86E9334C138B}" type="presOf" srcId="{0BC6B5F9-07A1-BA41-9A8A-AAD36593E543}" destId="{3B4C0DA8-19EB-534C-B547-69F4D5A8391B}" srcOrd="0" destOrd="0" presId="urn:microsoft.com/office/officeart/2005/8/layout/hierarchy4"/>
    <dgm:cxn modelId="{9E2F68A7-C948-4846-BF03-339C869091B1}" type="presOf" srcId="{FC59F2C5-80E2-AD4A-AD85-54DDF7E1F903}" destId="{139BEDC8-21C1-3148-9329-17D9EADC1B6B}" srcOrd="0" destOrd="0" presId="urn:microsoft.com/office/officeart/2005/8/layout/hierarchy4"/>
    <dgm:cxn modelId="{5A96E4B0-CF48-C142-BA10-D5900C116D2F}" type="presOf" srcId="{F7EA539D-FC05-1540-AD9A-EE773CE2F5DE}" destId="{DA17E080-0CD0-1641-B1E6-E4EFCA35CA57}" srcOrd="0" destOrd="0" presId="urn:microsoft.com/office/officeart/2005/8/layout/hierarchy4"/>
    <dgm:cxn modelId="{ECDB94B9-1E55-0145-BEB2-2EB43A0300D0}" type="presOf" srcId="{CE204DBC-4615-A74D-91B7-BCE007B1DB25}" destId="{3208A021-4391-2F43-9013-C82FF58CE7D3}" srcOrd="0" destOrd="0" presId="urn:microsoft.com/office/officeart/2005/8/layout/hierarchy4"/>
    <dgm:cxn modelId="{319762BF-D417-6841-A835-5899EE8C92B9}" type="presOf" srcId="{64964D88-FD86-174D-914C-CE8F8A1F66C9}" destId="{CE51200A-8867-7F4E-918B-5569ABEAE23D}" srcOrd="0" destOrd="0" presId="urn:microsoft.com/office/officeart/2005/8/layout/hierarchy4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8A57128B-C5B8-EB4C-9A35-4DE7A1B11F45}" type="presParOf" srcId="{139BEDC8-21C1-3148-9329-17D9EADC1B6B}" destId="{698B54CE-EE11-C94A-9F33-0AE69C0BEFCF}" srcOrd="0" destOrd="0" presId="urn:microsoft.com/office/officeart/2005/8/layout/hierarchy4"/>
    <dgm:cxn modelId="{445178B8-52E8-FD4A-ACD6-CEF4C6AC2161}" type="presParOf" srcId="{698B54CE-EE11-C94A-9F33-0AE69C0BEFCF}" destId="{3208A021-4391-2F43-9013-C82FF58CE7D3}" srcOrd="0" destOrd="0" presId="urn:microsoft.com/office/officeart/2005/8/layout/hierarchy4"/>
    <dgm:cxn modelId="{E7267B55-7A1A-4F46-B0F8-D925B651FDFD}" type="presParOf" srcId="{698B54CE-EE11-C94A-9F33-0AE69C0BEFCF}" destId="{9960C84F-0CE4-9645-B96B-913AE873A2D9}" srcOrd="1" destOrd="0" presId="urn:microsoft.com/office/officeart/2005/8/layout/hierarchy4"/>
    <dgm:cxn modelId="{330A6F99-E3C1-9F41-9513-63CEA5821953}" type="presParOf" srcId="{139BEDC8-21C1-3148-9329-17D9EADC1B6B}" destId="{FE317968-0BF9-774A-982C-4B7CD6CD3D36}" srcOrd="1" destOrd="0" presId="urn:microsoft.com/office/officeart/2005/8/layout/hierarchy4"/>
    <dgm:cxn modelId="{4ADD54F4-60BA-4C4D-B621-DFFCACEE56E8}" type="presParOf" srcId="{139BEDC8-21C1-3148-9329-17D9EADC1B6B}" destId="{4152040F-9EF7-E044-A061-8A49ADFB37A3}" srcOrd="2" destOrd="0" presId="urn:microsoft.com/office/officeart/2005/8/layout/hierarchy4"/>
    <dgm:cxn modelId="{D47BCDD1-70DF-9347-BBCD-1CADF29BC480}" type="presParOf" srcId="{4152040F-9EF7-E044-A061-8A49ADFB37A3}" destId="{CE51200A-8867-7F4E-918B-5569ABEAE23D}" srcOrd="0" destOrd="0" presId="urn:microsoft.com/office/officeart/2005/8/layout/hierarchy4"/>
    <dgm:cxn modelId="{A464EC35-8D50-EF49-B204-CF22F4028ABE}" type="presParOf" srcId="{4152040F-9EF7-E044-A061-8A49ADFB37A3}" destId="{898537C9-929A-2C46-B71E-B358F5B00C21}" srcOrd="1" destOrd="0" presId="urn:microsoft.com/office/officeart/2005/8/layout/hierarchy4"/>
    <dgm:cxn modelId="{F0E9B125-294F-604A-850C-407C82DEB668}" type="presParOf" srcId="{139BEDC8-21C1-3148-9329-17D9EADC1B6B}" destId="{54D7A9AF-1B3F-EF49-A9D8-B9B3D937DD62}" srcOrd="3" destOrd="0" presId="urn:microsoft.com/office/officeart/2005/8/layout/hierarchy4"/>
    <dgm:cxn modelId="{2ACD6E76-E526-8040-A92A-BFB4131F9934}" type="presParOf" srcId="{139BEDC8-21C1-3148-9329-17D9EADC1B6B}" destId="{CA0109E2-D6FA-2046-B6CB-45A67B58BC55}" srcOrd="4" destOrd="0" presId="urn:microsoft.com/office/officeart/2005/8/layout/hierarchy4"/>
    <dgm:cxn modelId="{2E393304-F462-824D-8CAB-1B1B1B787C88}" type="presParOf" srcId="{CA0109E2-D6FA-2046-B6CB-45A67B58BC55}" destId="{DA17E080-0CD0-1641-B1E6-E4EFCA35CA57}" srcOrd="0" destOrd="0" presId="urn:microsoft.com/office/officeart/2005/8/layout/hierarchy4"/>
    <dgm:cxn modelId="{0167BE90-A55F-4E42-BCA6-05AB6E4845A3}" type="presParOf" srcId="{CA0109E2-D6FA-2046-B6CB-45A67B58BC55}" destId="{F6E7939E-3A91-B64A-9545-28BF518EFCED}" srcOrd="1" destOrd="0" presId="urn:microsoft.com/office/officeart/2005/8/layout/hierarchy4"/>
    <dgm:cxn modelId="{56C51F49-7BBC-8341-BD56-6457AC773C2F}" type="presParOf" srcId="{139BEDC8-21C1-3148-9329-17D9EADC1B6B}" destId="{98DD86A1-75ED-4B49-AB97-0EE02BE7E578}" srcOrd="5" destOrd="0" presId="urn:microsoft.com/office/officeart/2005/8/layout/hierarchy4"/>
    <dgm:cxn modelId="{9FEAF5B2-8F75-D94C-BBFB-62822D098712}" type="presParOf" srcId="{139BEDC8-21C1-3148-9329-17D9EADC1B6B}" destId="{DA0FFC2D-D953-1045-8244-A0B4C712FD62}" srcOrd="6" destOrd="0" presId="urn:microsoft.com/office/officeart/2005/8/layout/hierarchy4"/>
    <dgm:cxn modelId="{FAF7F2BC-0FEF-F443-8F8E-78C41863CF98}" type="presParOf" srcId="{DA0FFC2D-D953-1045-8244-A0B4C712FD62}" destId="{D6621B68-793D-6C4A-B6EB-ACDDD72FA727}" srcOrd="0" destOrd="0" presId="urn:microsoft.com/office/officeart/2005/8/layout/hierarchy4"/>
    <dgm:cxn modelId="{66A411E5-FA14-6342-A0EF-A571889B08D7}" type="presParOf" srcId="{DA0FFC2D-D953-1045-8244-A0B4C712FD62}" destId="{0C685B6A-99AC-2A4A-98A7-9E9246759534}" srcOrd="1" destOrd="0" presId="urn:microsoft.com/office/officeart/2005/8/layout/hierarchy4"/>
    <dgm:cxn modelId="{73416135-B09B-4940-82CD-25AE0D70B8D4}" type="presParOf" srcId="{139BEDC8-21C1-3148-9329-17D9EADC1B6B}" destId="{89AE8A37-43FA-7B49-95C2-09281AFFDE5D}" srcOrd="7" destOrd="0" presId="urn:microsoft.com/office/officeart/2005/8/layout/hierarchy4"/>
    <dgm:cxn modelId="{8D9046F8-E85D-1D47-BBBC-A884F2D1130F}" type="presParOf" srcId="{139BEDC8-21C1-3148-9329-17D9EADC1B6B}" destId="{E89D3299-8155-CE43-8350-BCFB80FEFB2D}" srcOrd="8" destOrd="0" presId="urn:microsoft.com/office/officeart/2005/8/layout/hierarchy4"/>
    <dgm:cxn modelId="{6A7F0469-7F2F-F846-B429-70B8BBBBF7DC}" type="presParOf" srcId="{E89D3299-8155-CE43-8350-BCFB80FEFB2D}" destId="{3B4C0DA8-19EB-534C-B547-69F4D5A8391B}" srcOrd="0" destOrd="0" presId="urn:microsoft.com/office/officeart/2005/8/layout/hierarchy4"/>
    <dgm:cxn modelId="{1CA3F336-1771-8D4E-B261-4F22AC868BF3}" type="presParOf" srcId="{E89D3299-8155-CE43-8350-BCFB80FEFB2D}" destId="{7D9D417E-D125-804F-95D0-C2C9699E7B7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C59F2C5-80E2-AD4A-AD85-54DDF7E1F903}" type="doc">
      <dgm:prSet loTypeId="urn:microsoft.com/office/officeart/2005/8/layout/venn3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E204DBC-4615-A74D-91B7-BCE007B1DB25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١- مفهوم الديناميكيات الاتصالية للأزمات</a:t>
          </a:r>
          <a:endParaRPr lang="en-GB" sz="2400" b="1" dirty="0">
            <a:cs typeface="+mj-cs"/>
          </a:endParaRPr>
        </a:p>
      </dgm:t>
    </dgm:pt>
    <dgm:pt modelId="{CE46104E-4832-BC4A-A17F-E27AB50406B9}" type="parTrans" cxnId="{AA1E75FC-7AA1-8F44-BC7A-52371E3AA92F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129EF210-9901-FB4E-91C7-7108A5A2834A}" type="sibTrans" cxnId="{AA1E75FC-7AA1-8F44-BC7A-52371E3AA92F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64964D88-FD86-174D-914C-CE8F8A1F66C9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٢- مراحل الأزمة الثلاث: ما قبل – أثناء – ما بعد وخصائص كل مرحلة</a:t>
          </a:r>
          <a:endParaRPr lang="en-GB" sz="2400" b="1" dirty="0">
            <a:cs typeface="+mj-cs"/>
          </a:endParaRPr>
        </a:p>
      </dgm:t>
    </dgm:pt>
    <dgm:pt modelId="{459F20D8-5C45-1F4A-BAB0-155BA4F90975}" type="parTrans" cxnId="{5304BF6C-C428-7D47-9FA6-D3B285290D67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BF74076-8E0B-C04A-807E-DEEC74D4C8C6}" type="sibTrans" cxnId="{5304BF6C-C428-7D47-9FA6-D3B285290D67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F7EA539D-FC05-1540-AD9A-EE773CE2F5DE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٣- أهمية السرعة، التناسق، والتفاعل المدروس والفروق بينهم</a:t>
          </a:r>
          <a:endParaRPr lang="en-GB" sz="2400" b="1" dirty="0">
            <a:cs typeface="+mj-cs"/>
          </a:endParaRPr>
        </a:p>
      </dgm:t>
    </dgm:pt>
    <dgm:pt modelId="{D56D6AD9-5374-ED49-A434-84DFEC4D9833}" type="parTrans" cxnId="{1828C460-7780-4940-98B2-0CD5635C1FD0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976B52BE-E96B-5346-8477-5F12C31331FF}" type="sibTrans" cxnId="{1828C460-7780-4940-98B2-0CD5635C1FD0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47CFD6F0-AEAA-B940-819E-5A0859090BCF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٤- نماذج تطبيقية لمؤسسات نجحت أو فشلت في إدارة أزماتها</a:t>
          </a:r>
          <a:endParaRPr lang="en-GB" sz="2400" b="1" dirty="0">
            <a:cs typeface="+mj-cs"/>
          </a:endParaRPr>
        </a:p>
      </dgm:t>
    </dgm:pt>
    <dgm:pt modelId="{1ED04BF2-3056-BA41-94BD-0974573C9A0D}" type="parTrans" cxnId="{190F19D5-01CA-8A4D-A10A-E003D59653F3}">
      <dgm:prSet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DDC85EB8-52A8-0D44-9177-0D5A08776754}" type="sibTrans" cxnId="{190F19D5-01CA-8A4D-A10A-E003D59653F3}">
      <dgm:prSet custT="1"/>
      <dgm:spPr/>
      <dgm:t>
        <a:bodyPr/>
        <a:lstStyle/>
        <a:p>
          <a:pPr algn="ctr" rtl="1"/>
          <a:endParaRPr lang="en-GB" sz="2400" b="1">
            <a:cs typeface="+mj-cs"/>
          </a:endParaRPr>
        </a:p>
      </dgm:t>
    </dgm:pt>
    <dgm:pt modelId="{0BC6B5F9-07A1-BA41-9A8A-AAD36593E543}">
      <dgm:prSet phldrT="[Text]" custT="1"/>
      <dgm:spPr/>
      <dgm:t>
        <a:bodyPr/>
        <a:lstStyle/>
        <a:p>
          <a:pPr algn="ctr" rtl="1">
            <a:buNone/>
          </a:pPr>
          <a:r>
            <a:rPr lang="ar-SA" sz="2400" dirty="0"/>
            <a:t>٥- أدوات تحليل الأداء وبناء خطط التحسين المؤسسي</a:t>
          </a:r>
          <a:endParaRPr lang="en-GB" sz="2400" b="1" dirty="0">
            <a:cs typeface="+mj-cs"/>
          </a:endParaRPr>
        </a:p>
      </dgm:t>
    </dgm:pt>
    <dgm:pt modelId="{D3BEB467-9697-E44E-94FF-D9162363B6C3}" type="par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B1142E45-7132-8F48-B131-272CC0EA6DBB}" type="sibTrans" cxnId="{898EF051-B81A-814A-A5B2-85A26CE9B9DD}">
      <dgm:prSet/>
      <dgm:spPr/>
      <dgm:t>
        <a:bodyPr/>
        <a:lstStyle/>
        <a:p>
          <a:pPr algn="ctr"/>
          <a:endParaRPr lang="en-GB" sz="2400"/>
        </a:p>
      </dgm:t>
    </dgm:pt>
    <dgm:pt modelId="{DF6693EB-D68E-8E43-AA94-EF8D08FCA3ED}" type="pres">
      <dgm:prSet presAssocID="{FC59F2C5-80E2-AD4A-AD85-54DDF7E1F903}" presName="Name0" presStyleCnt="0">
        <dgm:presLayoutVars>
          <dgm:dir val="rev"/>
          <dgm:resizeHandles val="exact"/>
        </dgm:presLayoutVars>
      </dgm:prSet>
      <dgm:spPr/>
    </dgm:pt>
    <dgm:pt modelId="{6DE9AC12-B294-1448-BB15-2DD8D75160CE}" type="pres">
      <dgm:prSet presAssocID="{CE204DBC-4615-A74D-91B7-BCE007B1DB25}" presName="Name5" presStyleLbl="vennNode1" presStyleIdx="0" presStyleCnt="5">
        <dgm:presLayoutVars>
          <dgm:bulletEnabled val="1"/>
        </dgm:presLayoutVars>
      </dgm:prSet>
      <dgm:spPr/>
    </dgm:pt>
    <dgm:pt modelId="{09E5B2D7-4DD9-CA4D-9E5C-8EB5CCD171DB}" type="pres">
      <dgm:prSet presAssocID="{129EF210-9901-FB4E-91C7-7108A5A2834A}" presName="space" presStyleCnt="0"/>
      <dgm:spPr/>
    </dgm:pt>
    <dgm:pt modelId="{FBCD9227-AFA1-AD47-AFF8-C332A41AFAF4}" type="pres">
      <dgm:prSet presAssocID="{64964D88-FD86-174D-914C-CE8F8A1F66C9}" presName="Name5" presStyleLbl="vennNode1" presStyleIdx="1" presStyleCnt="5">
        <dgm:presLayoutVars>
          <dgm:bulletEnabled val="1"/>
        </dgm:presLayoutVars>
      </dgm:prSet>
      <dgm:spPr/>
    </dgm:pt>
    <dgm:pt modelId="{D7933B20-44F0-F24A-BFBB-0A8A591A0B9B}" type="pres">
      <dgm:prSet presAssocID="{9BF74076-8E0B-C04A-807E-DEEC74D4C8C6}" presName="space" presStyleCnt="0"/>
      <dgm:spPr/>
    </dgm:pt>
    <dgm:pt modelId="{BC9B9A96-21B0-7B45-8657-083ECC1EBC71}" type="pres">
      <dgm:prSet presAssocID="{F7EA539D-FC05-1540-AD9A-EE773CE2F5DE}" presName="Name5" presStyleLbl="vennNode1" presStyleIdx="2" presStyleCnt="5">
        <dgm:presLayoutVars>
          <dgm:bulletEnabled val="1"/>
        </dgm:presLayoutVars>
      </dgm:prSet>
      <dgm:spPr/>
    </dgm:pt>
    <dgm:pt modelId="{B86F2CDD-1C40-0B4B-88EA-709450FC146E}" type="pres">
      <dgm:prSet presAssocID="{976B52BE-E96B-5346-8477-5F12C31331FF}" presName="space" presStyleCnt="0"/>
      <dgm:spPr/>
    </dgm:pt>
    <dgm:pt modelId="{9A5DC129-EFED-7643-BCCB-6B2E6D1E0176}" type="pres">
      <dgm:prSet presAssocID="{47CFD6F0-AEAA-B940-819E-5A0859090BCF}" presName="Name5" presStyleLbl="vennNode1" presStyleIdx="3" presStyleCnt="5">
        <dgm:presLayoutVars>
          <dgm:bulletEnabled val="1"/>
        </dgm:presLayoutVars>
      </dgm:prSet>
      <dgm:spPr/>
    </dgm:pt>
    <dgm:pt modelId="{84A1C0A9-B33B-C241-B728-C4E5055DB77D}" type="pres">
      <dgm:prSet presAssocID="{DDC85EB8-52A8-0D44-9177-0D5A08776754}" presName="space" presStyleCnt="0"/>
      <dgm:spPr/>
    </dgm:pt>
    <dgm:pt modelId="{4DA48E72-6971-1A40-B923-4A28166385EC}" type="pres">
      <dgm:prSet presAssocID="{0BC6B5F9-07A1-BA41-9A8A-AAD36593E543}" presName="Name5" presStyleLbl="vennNode1" presStyleIdx="4" presStyleCnt="5">
        <dgm:presLayoutVars>
          <dgm:bulletEnabled val="1"/>
        </dgm:presLayoutVars>
      </dgm:prSet>
      <dgm:spPr/>
    </dgm:pt>
  </dgm:ptLst>
  <dgm:cxnLst>
    <dgm:cxn modelId="{782A2209-CF62-E647-972D-090A76F58F7A}" type="presOf" srcId="{0BC6B5F9-07A1-BA41-9A8A-AAD36593E543}" destId="{4DA48E72-6971-1A40-B923-4A28166385EC}" srcOrd="0" destOrd="0" presId="urn:microsoft.com/office/officeart/2005/8/layout/venn3"/>
    <dgm:cxn modelId="{DE41940E-8A6F-8D4F-848A-1859E272D436}" type="presOf" srcId="{F7EA539D-FC05-1540-AD9A-EE773CE2F5DE}" destId="{BC9B9A96-21B0-7B45-8657-083ECC1EBC71}" srcOrd="0" destOrd="0" presId="urn:microsoft.com/office/officeart/2005/8/layout/venn3"/>
    <dgm:cxn modelId="{ACB9B72B-A60A-B145-88D7-C6B9D5B03972}" type="presOf" srcId="{64964D88-FD86-174D-914C-CE8F8A1F66C9}" destId="{FBCD9227-AFA1-AD47-AFF8-C332A41AFAF4}" srcOrd="0" destOrd="0" presId="urn:microsoft.com/office/officeart/2005/8/layout/venn3"/>
    <dgm:cxn modelId="{41D01E37-606C-D343-BAAF-D48FDE1A914F}" type="presOf" srcId="{47CFD6F0-AEAA-B940-819E-5A0859090BCF}" destId="{9A5DC129-EFED-7643-BCCB-6B2E6D1E0176}" srcOrd="0" destOrd="0" presId="urn:microsoft.com/office/officeart/2005/8/layout/venn3"/>
    <dgm:cxn modelId="{898EF051-B81A-814A-A5B2-85A26CE9B9DD}" srcId="{FC59F2C5-80E2-AD4A-AD85-54DDF7E1F903}" destId="{0BC6B5F9-07A1-BA41-9A8A-AAD36593E543}" srcOrd="4" destOrd="0" parTransId="{D3BEB467-9697-E44E-94FF-D9162363B6C3}" sibTransId="{B1142E45-7132-8F48-B131-272CC0EA6DBB}"/>
    <dgm:cxn modelId="{1828C460-7780-4940-98B2-0CD5635C1FD0}" srcId="{FC59F2C5-80E2-AD4A-AD85-54DDF7E1F903}" destId="{F7EA539D-FC05-1540-AD9A-EE773CE2F5DE}" srcOrd="2" destOrd="0" parTransId="{D56D6AD9-5374-ED49-A434-84DFEC4D9833}" sibTransId="{976B52BE-E96B-5346-8477-5F12C31331FF}"/>
    <dgm:cxn modelId="{5304BF6C-C428-7D47-9FA6-D3B285290D67}" srcId="{FC59F2C5-80E2-AD4A-AD85-54DDF7E1F903}" destId="{64964D88-FD86-174D-914C-CE8F8A1F66C9}" srcOrd="1" destOrd="0" parTransId="{459F20D8-5C45-1F4A-BAB0-155BA4F90975}" sibTransId="{9BF74076-8E0B-C04A-807E-DEEC74D4C8C6}"/>
    <dgm:cxn modelId="{2E9E2B81-0629-2840-893D-2E93D6C3232F}" type="presOf" srcId="{FC59F2C5-80E2-AD4A-AD85-54DDF7E1F903}" destId="{DF6693EB-D68E-8E43-AA94-EF8D08FCA3ED}" srcOrd="0" destOrd="0" presId="urn:microsoft.com/office/officeart/2005/8/layout/venn3"/>
    <dgm:cxn modelId="{679B67A7-6A32-654C-A450-C7C6170DC02B}" type="presOf" srcId="{CE204DBC-4615-A74D-91B7-BCE007B1DB25}" destId="{6DE9AC12-B294-1448-BB15-2DD8D75160CE}" srcOrd="0" destOrd="0" presId="urn:microsoft.com/office/officeart/2005/8/layout/venn3"/>
    <dgm:cxn modelId="{190F19D5-01CA-8A4D-A10A-E003D59653F3}" srcId="{FC59F2C5-80E2-AD4A-AD85-54DDF7E1F903}" destId="{47CFD6F0-AEAA-B940-819E-5A0859090BCF}" srcOrd="3" destOrd="0" parTransId="{1ED04BF2-3056-BA41-94BD-0974573C9A0D}" sibTransId="{DDC85EB8-52A8-0D44-9177-0D5A08776754}"/>
    <dgm:cxn modelId="{AA1E75FC-7AA1-8F44-BC7A-52371E3AA92F}" srcId="{FC59F2C5-80E2-AD4A-AD85-54DDF7E1F903}" destId="{CE204DBC-4615-A74D-91B7-BCE007B1DB25}" srcOrd="0" destOrd="0" parTransId="{CE46104E-4832-BC4A-A17F-E27AB50406B9}" sibTransId="{129EF210-9901-FB4E-91C7-7108A5A2834A}"/>
    <dgm:cxn modelId="{66FA680E-0CF3-4441-9A6D-56D1D8D7A493}" type="presParOf" srcId="{DF6693EB-D68E-8E43-AA94-EF8D08FCA3ED}" destId="{6DE9AC12-B294-1448-BB15-2DD8D75160CE}" srcOrd="0" destOrd="0" presId="urn:microsoft.com/office/officeart/2005/8/layout/venn3"/>
    <dgm:cxn modelId="{BB12944B-834B-2649-99F2-388A74FE07A1}" type="presParOf" srcId="{DF6693EB-D68E-8E43-AA94-EF8D08FCA3ED}" destId="{09E5B2D7-4DD9-CA4D-9E5C-8EB5CCD171DB}" srcOrd="1" destOrd="0" presId="urn:microsoft.com/office/officeart/2005/8/layout/venn3"/>
    <dgm:cxn modelId="{DE973BEC-7FB2-E849-803A-409F7D781160}" type="presParOf" srcId="{DF6693EB-D68E-8E43-AA94-EF8D08FCA3ED}" destId="{FBCD9227-AFA1-AD47-AFF8-C332A41AFAF4}" srcOrd="2" destOrd="0" presId="urn:microsoft.com/office/officeart/2005/8/layout/venn3"/>
    <dgm:cxn modelId="{BED3CD03-CFE3-C24C-AFEB-F6DC822ECC10}" type="presParOf" srcId="{DF6693EB-D68E-8E43-AA94-EF8D08FCA3ED}" destId="{D7933B20-44F0-F24A-BFBB-0A8A591A0B9B}" srcOrd="3" destOrd="0" presId="urn:microsoft.com/office/officeart/2005/8/layout/venn3"/>
    <dgm:cxn modelId="{31139024-B348-A944-8534-0BB737315E04}" type="presParOf" srcId="{DF6693EB-D68E-8E43-AA94-EF8D08FCA3ED}" destId="{BC9B9A96-21B0-7B45-8657-083ECC1EBC71}" srcOrd="4" destOrd="0" presId="urn:microsoft.com/office/officeart/2005/8/layout/venn3"/>
    <dgm:cxn modelId="{82120DC3-078E-BE4A-A7DB-18EC9DFCB718}" type="presParOf" srcId="{DF6693EB-D68E-8E43-AA94-EF8D08FCA3ED}" destId="{B86F2CDD-1C40-0B4B-88EA-709450FC146E}" srcOrd="5" destOrd="0" presId="urn:microsoft.com/office/officeart/2005/8/layout/venn3"/>
    <dgm:cxn modelId="{92B43EBE-57A4-F04A-BEF7-3DD17B25D740}" type="presParOf" srcId="{DF6693EB-D68E-8E43-AA94-EF8D08FCA3ED}" destId="{9A5DC129-EFED-7643-BCCB-6B2E6D1E0176}" srcOrd="6" destOrd="0" presId="urn:microsoft.com/office/officeart/2005/8/layout/venn3"/>
    <dgm:cxn modelId="{958D0830-BFF6-354A-A47C-0B8DFEBAAC2B}" type="presParOf" srcId="{DF6693EB-D68E-8E43-AA94-EF8D08FCA3ED}" destId="{84A1C0A9-B33B-C241-B728-C4E5055DB77D}" srcOrd="7" destOrd="0" presId="urn:microsoft.com/office/officeart/2005/8/layout/venn3"/>
    <dgm:cxn modelId="{71A7B989-FD00-0345-9E12-284C043B1FEF}" type="presParOf" srcId="{DF6693EB-D68E-8E43-AA94-EF8D08FCA3ED}" destId="{4DA48E72-6971-1A40-B923-4A28166385EC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CF4C1D-749F-2048-A463-91C4935B2F24}">
      <dsp:nvSpPr>
        <dsp:cNvPr id="0" name=""/>
        <dsp:cNvSpPr/>
      </dsp:nvSpPr>
      <dsp:spPr>
        <a:xfrm>
          <a:off x="6410308" y="361"/>
          <a:ext cx="3887053" cy="3887053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13917" tIns="25400" rIns="213917" bIns="25400" numCol="1" spcCol="1270" anchor="ctr" anchorCtr="1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١- </a:t>
          </a:r>
          <a:r>
            <a:rPr lang="en-GB" sz="2000" kern="1200" dirty="0"/>
            <a:t>🟢 </a:t>
          </a:r>
          <a:r>
            <a:rPr lang="ar-SA" sz="2000" kern="1200" dirty="0"/>
            <a:t> </a:t>
          </a:r>
          <a:r>
            <a:rPr lang="ar-SA" sz="2000" b="1" kern="1200" dirty="0"/>
            <a:t>ما قبل الأزمة</a:t>
          </a:r>
          <a:endParaRPr lang="en-GB" sz="2000" b="1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– </a:t>
          </a:r>
          <a:r>
            <a:rPr lang="ar-SA" sz="2000" kern="1200" dirty="0"/>
            <a:t>الاستعداد والتخطيط</a:t>
          </a:r>
          <a:br>
            <a:rPr lang="en-GB" sz="2000" kern="1200" dirty="0"/>
          </a:br>
          <a:r>
            <a:rPr lang="en-GB" sz="2000" kern="1200" dirty="0"/>
            <a:t>– </a:t>
          </a:r>
          <a:r>
            <a:rPr lang="ar-SA" sz="2000" kern="1200" dirty="0"/>
            <a:t>مراقبة المؤشرات</a:t>
          </a:r>
          <a:br>
            <a:rPr lang="en-GB" sz="2000" kern="1200" dirty="0"/>
          </a:br>
          <a:r>
            <a:rPr lang="en-GB" sz="2000" kern="1200" dirty="0"/>
            <a:t>– </a:t>
          </a:r>
          <a:r>
            <a:rPr lang="ar-SA" sz="2000" kern="1200" dirty="0"/>
            <a:t>تجهيز الرسائل والقنوات</a:t>
          </a:r>
          <a:endParaRPr lang="en-GB" sz="2000" kern="1200" dirty="0"/>
        </a:p>
      </dsp:txBody>
      <dsp:txXfrm>
        <a:off x="6979554" y="569607"/>
        <a:ext cx="2748561" cy="2748561"/>
      </dsp:txXfrm>
    </dsp:sp>
    <dsp:sp modelId="{4B505C07-F448-534A-B5F5-66B604FFDD9D}">
      <dsp:nvSpPr>
        <dsp:cNvPr id="0" name=""/>
        <dsp:cNvSpPr/>
      </dsp:nvSpPr>
      <dsp:spPr>
        <a:xfrm>
          <a:off x="3300666" y="361"/>
          <a:ext cx="3887053" cy="3887053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13917" tIns="25400" rIns="213917" bIns="25400" numCol="1" spcCol="1270" anchor="ctr" anchorCtr="1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٢- </a:t>
          </a:r>
          <a:r>
            <a:rPr lang="en-GB" sz="2000" kern="1200" dirty="0"/>
            <a:t>🟡  </a:t>
          </a:r>
          <a:r>
            <a:rPr lang="ar-SA" sz="2000" kern="1200" dirty="0"/>
            <a:t> </a:t>
          </a:r>
          <a:r>
            <a:rPr lang="ar-SA" sz="2000" b="1" kern="1200" dirty="0"/>
            <a:t>أثناء الأزمة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– </a:t>
          </a:r>
          <a:r>
            <a:rPr lang="ar-SA" sz="2000" kern="1200" dirty="0"/>
            <a:t>إدارة الرسائل والتصريحات</a:t>
          </a:r>
          <a:br>
            <a:rPr lang="en-GB" sz="2000" kern="1200" dirty="0"/>
          </a:br>
          <a:r>
            <a:rPr lang="en-GB" sz="2000" kern="1200" dirty="0"/>
            <a:t>– </a:t>
          </a:r>
          <a:r>
            <a:rPr lang="ar-SA" sz="2000" kern="1200" dirty="0"/>
            <a:t>ضبط التفاعل الإعلامي</a:t>
          </a:r>
          <a:br>
            <a:rPr lang="en-GB" sz="2000" kern="1200" dirty="0"/>
          </a:br>
          <a:r>
            <a:rPr lang="en-GB" sz="2000" kern="1200" dirty="0"/>
            <a:t>– </a:t>
          </a:r>
          <a:r>
            <a:rPr lang="ar-SA" sz="2000" kern="1200" dirty="0"/>
            <a:t>الحفاظ على الثقة</a:t>
          </a:r>
          <a:endParaRPr lang="en-GB" sz="2000" kern="1200" dirty="0"/>
        </a:p>
      </dsp:txBody>
      <dsp:txXfrm>
        <a:off x="3869912" y="569607"/>
        <a:ext cx="2748561" cy="2748561"/>
      </dsp:txXfrm>
    </dsp:sp>
    <dsp:sp modelId="{6494E510-BF71-424F-960E-81104342AFEC}">
      <dsp:nvSpPr>
        <dsp:cNvPr id="0" name=""/>
        <dsp:cNvSpPr/>
      </dsp:nvSpPr>
      <dsp:spPr>
        <a:xfrm>
          <a:off x="191023" y="361"/>
          <a:ext cx="3887053" cy="3887053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13917" tIns="25400" rIns="213917" bIns="25400" numCol="1" spcCol="1270" anchor="ctr" anchorCtr="1">
          <a:noAutofit/>
        </a:bodyPr>
        <a:lstStyle/>
        <a:p>
          <a:pPr marL="0" lvl="0" indent="0" algn="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000" b="1" kern="1200" dirty="0"/>
            <a:t>٣- </a:t>
          </a:r>
          <a:r>
            <a:rPr lang="en-GB" sz="2000" kern="1200" dirty="0"/>
            <a:t>🔵</a:t>
          </a:r>
          <a:r>
            <a:rPr lang="ar-SA" sz="2000" kern="1200" dirty="0"/>
            <a:t> </a:t>
          </a:r>
          <a:r>
            <a:rPr lang="en-GB" sz="2000" kern="1200" dirty="0"/>
            <a:t> </a:t>
          </a:r>
          <a:r>
            <a:rPr lang="ar-SA" sz="2000" b="1" kern="1200" dirty="0"/>
            <a:t>ما بعد الأزمة</a:t>
          </a:r>
          <a:endParaRPr lang="en-GB" sz="2000" kern="1200" dirty="0"/>
        </a:p>
        <a:p>
          <a:pPr marL="228600" lvl="1" indent="-228600" algn="r" defTabSz="8890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000" kern="1200" dirty="0"/>
            <a:t>– </a:t>
          </a:r>
          <a:r>
            <a:rPr lang="ar-SA" sz="2000" kern="1200" dirty="0"/>
            <a:t>تقييم الأداء</a:t>
          </a:r>
          <a:br>
            <a:rPr lang="en-GB" sz="2000" kern="1200" dirty="0"/>
          </a:br>
          <a:r>
            <a:rPr lang="en-GB" sz="2000" kern="1200" dirty="0"/>
            <a:t>– </a:t>
          </a:r>
          <a:r>
            <a:rPr lang="ar-SA" sz="2000" kern="1200" dirty="0"/>
            <a:t>استعادة الصورة</a:t>
          </a:r>
          <a:br>
            <a:rPr lang="en-GB" sz="2000" kern="1200" dirty="0"/>
          </a:br>
          <a:r>
            <a:rPr lang="en-GB" sz="2000" kern="1200" dirty="0"/>
            <a:t>– </a:t>
          </a:r>
          <a:r>
            <a:rPr lang="ar-SA" sz="2000" kern="1200" dirty="0"/>
            <a:t>تعميق العلاقة مع الجمهور</a:t>
          </a:r>
          <a:endParaRPr lang="en-GB" sz="2000" kern="1200" dirty="0"/>
        </a:p>
      </dsp:txBody>
      <dsp:txXfrm>
        <a:off x="760269" y="569607"/>
        <a:ext cx="2748561" cy="274856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C2635-B6BC-D143-B494-2EFD69E3E71E}">
      <dsp:nvSpPr>
        <dsp:cNvPr id="0" name=""/>
        <dsp:cNvSpPr/>
      </dsp:nvSpPr>
      <dsp:spPr>
        <a:xfrm>
          <a:off x="2330759" y="0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لا توجد أزمة فعلية بعد… لكن هناك إشارات مبكرة</a:t>
          </a:r>
          <a:endParaRPr lang="en-GB" sz="2400" b="1" kern="1200" dirty="0"/>
        </a:p>
      </dsp:txBody>
      <dsp:txXfrm>
        <a:off x="2962502" y="16037"/>
        <a:ext cx="7155198" cy="515463"/>
      </dsp:txXfrm>
    </dsp:sp>
    <dsp:sp modelId="{38E3EBFC-B8B7-7F4C-B220-AAE8A6FF19F5}">
      <dsp:nvSpPr>
        <dsp:cNvPr id="0" name=""/>
        <dsp:cNvSpPr/>
      </dsp:nvSpPr>
      <dsp:spPr>
        <a:xfrm>
          <a:off x="1748069" y="623583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يتم رصد التوترات أو المشكلات المحتملة</a:t>
          </a:r>
          <a:endParaRPr lang="en-GB" sz="2400" b="1" kern="1200" dirty="0"/>
        </a:p>
      </dsp:txBody>
      <dsp:txXfrm>
        <a:off x="2702695" y="639620"/>
        <a:ext cx="6832315" cy="515463"/>
      </dsp:txXfrm>
    </dsp:sp>
    <dsp:sp modelId="{1F38A071-96F3-1B4D-AA61-90784F2A94D6}">
      <dsp:nvSpPr>
        <dsp:cNvPr id="0" name=""/>
        <dsp:cNvSpPr/>
      </dsp:nvSpPr>
      <dsp:spPr>
        <a:xfrm>
          <a:off x="1165379" y="1247167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فرصة ذهبية للإعداد والوقاية قبل أن تنفجر الأزمة</a:t>
          </a:r>
          <a:endParaRPr lang="en-GB" sz="2400" b="1" kern="1200" dirty="0"/>
        </a:p>
      </dsp:txBody>
      <dsp:txXfrm>
        <a:off x="2120005" y="1263204"/>
        <a:ext cx="6832315" cy="515463"/>
      </dsp:txXfrm>
    </dsp:sp>
    <dsp:sp modelId="{49AD5029-7F10-A246-BDC3-EF8B86B47EF8}">
      <dsp:nvSpPr>
        <dsp:cNvPr id="0" name=""/>
        <dsp:cNvSpPr/>
      </dsp:nvSpPr>
      <dsp:spPr>
        <a:xfrm>
          <a:off x="582689" y="1870751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أي تفاعل اتصالي فيها يكون استباقيًا، هادئًا، وتحليليًا</a:t>
          </a:r>
          <a:endParaRPr lang="en-GB" sz="2400" b="1" kern="1200" dirty="0"/>
        </a:p>
      </dsp:txBody>
      <dsp:txXfrm>
        <a:off x="1537316" y="1886788"/>
        <a:ext cx="6832315" cy="515463"/>
      </dsp:txXfrm>
    </dsp:sp>
    <dsp:sp modelId="{BCC02349-777F-6743-9E7D-392E45AAB526}">
      <dsp:nvSpPr>
        <dsp:cNvPr id="0" name=""/>
        <dsp:cNvSpPr/>
      </dsp:nvSpPr>
      <dsp:spPr>
        <a:xfrm>
          <a:off x="0" y="2494335"/>
          <a:ext cx="7802978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غالبًا ما يتم تجاهل هذه المرحلة في المؤسسات غير المستعدة</a:t>
          </a:r>
          <a:endParaRPr lang="en-GB" sz="2400" b="1" kern="1200" dirty="0"/>
        </a:p>
      </dsp:txBody>
      <dsp:txXfrm>
        <a:off x="954626" y="2510372"/>
        <a:ext cx="6832315" cy="515463"/>
      </dsp:txXfrm>
    </dsp:sp>
    <dsp:sp modelId="{8B098F94-F266-9044-A90E-BEBF4D64C7CF}">
      <dsp:nvSpPr>
        <dsp:cNvPr id="0" name=""/>
        <dsp:cNvSpPr/>
      </dsp:nvSpPr>
      <dsp:spPr>
        <a:xfrm>
          <a:off x="2330759" y="400006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/>
        </a:p>
      </dsp:txBody>
      <dsp:txXfrm>
        <a:off x="2410836" y="400006"/>
        <a:ext cx="195745" cy="267814"/>
      </dsp:txXfrm>
    </dsp:sp>
    <dsp:sp modelId="{AFFD239D-391A-7549-88FD-3CADB58D91BF}">
      <dsp:nvSpPr>
        <dsp:cNvPr id="0" name=""/>
        <dsp:cNvSpPr/>
      </dsp:nvSpPr>
      <dsp:spPr>
        <a:xfrm>
          <a:off x="1748069" y="1023590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/>
        </a:p>
      </dsp:txBody>
      <dsp:txXfrm>
        <a:off x="1828146" y="1023590"/>
        <a:ext cx="195745" cy="267814"/>
      </dsp:txXfrm>
    </dsp:sp>
    <dsp:sp modelId="{9D77E1DA-59E8-DD49-970D-8BD732059CA3}">
      <dsp:nvSpPr>
        <dsp:cNvPr id="0" name=""/>
        <dsp:cNvSpPr/>
      </dsp:nvSpPr>
      <dsp:spPr>
        <a:xfrm>
          <a:off x="1165379" y="1638048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/>
        </a:p>
      </dsp:txBody>
      <dsp:txXfrm>
        <a:off x="1245456" y="1638048"/>
        <a:ext cx="195745" cy="267814"/>
      </dsp:txXfrm>
    </dsp:sp>
    <dsp:sp modelId="{5DB8A139-FFE5-EF43-8BC7-14C7B7DA9DEC}">
      <dsp:nvSpPr>
        <dsp:cNvPr id="0" name=""/>
        <dsp:cNvSpPr/>
      </dsp:nvSpPr>
      <dsp:spPr>
        <a:xfrm>
          <a:off x="582689" y="2267716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/>
        </a:p>
      </dsp:txBody>
      <dsp:txXfrm>
        <a:off x="662766" y="2267716"/>
        <a:ext cx="195745" cy="26781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BB2271-9CAB-EA45-9201-591087433D47}">
      <dsp:nvSpPr>
        <dsp:cNvPr id="0" name=""/>
        <dsp:cNvSpPr/>
      </dsp:nvSpPr>
      <dsp:spPr>
        <a:xfrm>
          <a:off x="9232892" y="542712"/>
          <a:ext cx="1251380" cy="21724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b="1" kern="1200" dirty="0"/>
            <a:t> </a:t>
          </a:r>
          <a:r>
            <a:rPr lang="ar-SA" sz="2400" kern="1200" dirty="0"/>
            <a:t>رصد المؤشرات الخطرة مبكرًا</a:t>
          </a:r>
          <a:endParaRPr lang="en-GB" sz="2400" b="1" kern="1200" dirty="0"/>
        </a:p>
      </dsp:txBody>
      <dsp:txXfrm>
        <a:off x="9269544" y="579364"/>
        <a:ext cx="1178076" cy="2099179"/>
      </dsp:txXfrm>
    </dsp:sp>
    <dsp:sp modelId="{B4754DED-D39D-6047-97CD-299ECBFB49CB}">
      <dsp:nvSpPr>
        <dsp:cNvPr id="0" name=""/>
        <dsp:cNvSpPr/>
      </dsp:nvSpPr>
      <dsp:spPr>
        <a:xfrm rot="10800000">
          <a:off x="8842462" y="1473782"/>
          <a:ext cx="265292" cy="3103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</dsp:txBody>
      <dsp:txXfrm rot="10800000">
        <a:off x="8922050" y="1535850"/>
        <a:ext cx="185704" cy="186206"/>
      </dsp:txXfrm>
    </dsp:sp>
    <dsp:sp modelId="{F587C48B-BA38-F940-917B-DC43FFC59588}">
      <dsp:nvSpPr>
        <dsp:cNvPr id="0" name=""/>
        <dsp:cNvSpPr/>
      </dsp:nvSpPr>
      <dsp:spPr>
        <a:xfrm>
          <a:off x="7480960" y="542712"/>
          <a:ext cx="1251380" cy="21724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تقييم أخطار الرسائل التسويقية القادمة</a:t>
          </a:r>
          <a:endParaRPr lang="en-GB" sz="2400" b="1" kern="1200" dirty="0"/>
        </a:p>
      </dsp:txBody>
      <dsp:txXfrm>
        <a:off x="7517612" y="579364"/>
        <a:ext cx="1178076" cy="2099179"/>
      </dsp:txXfrm>
    </dsp:sp>
    <dsp:sp modelId="{70A77B68-B875-2B4F-81F0-F44015C47CB2}">
      <dsp:nvSpPr>
        <dsp:cNvPr id="0" name=""/>
        <dsp:cNvSpPr/>
      </dsp:nvSpPr>
      <dsp:spPr>
        <a:xfrm rot="10800000">
          <a:off x="7090529" y="1473782"/>
          <a:ext cx="265292" cy="3103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</dsp:txBody>
      <dsp:txXfrm rot="10800000">
        <a:off x="7170117" y="1535850"/>
        <a:ext cx="185704" cy="186206"/>
      </dsp:txXfrm>
    </dsp:sp>
    <dsp:sp modelId="{62E2D236-3F6D-FA47-AEAF-CEFC43C3BF14}">
      <dsp:nvSpPr>
        <dsp:cNvPr id="0" name=""/>
        <dsp:cNvSpPr/>
      </dsp:nvSpPr>
      <dsp:spPr>
        <a:xfrm>
          <a:off x="5729028" y="542712"/>
          <a:ext cx="1251380" cy="21724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مراجعة الحملات قبل إطلاقها</a:t>
          </a:r>
          <a:endParaRPr lang="en-GB" sz="2400" b="1" kern="1200" dirty="0"/>
        </a:p>
      </dsp:txBody>
      <dsp:txXfrm>
        <a:off x="5765680" y="579364"/>
        <a:ext cx="1178076" cy="2099179"/>
      </dsp:txXfrm>
    </dsp:sp>
    <dsp:sp modelId="{61465FBF-E0D8-F74D-8683-B91AC760B2A1}">
      <dsp:nvSpPr>
        <dsp:cNvPr id="0" name=""/>
        <dsp:cNvSpPr/>
      </dsp:nvSpPr>
      <dsp:spPr>
        <a:xfrm rot="10800000">
          <a:off x="5338597" y="1473782"/>
          <a:ext cx="265292" cy="3103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</dsp:txBody>
      <dsp:txXfrm rot="10800000">
        <a:off x="5418185" y="1535850"/>
        <a:ext cx="185704" cy="186206"/>
      </dsp:txXfrm>
    </dsp:sp>
    <dsp:sp modelId="{A43F26BD-A33E-C84B-8D49-8CBF70E99AAF}">
      <dsp:nvSpPr>
        <dsp:cNvPr id="0" name=""/>
        <dsp:cNvSpPr/>
      </dsp:nvSpPr>
      <dsp:spPr>
        <a:xfrm>
          <a:off x="3690505" y="542712"/>
          <a:ext cx="1537971" cy="21724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وضع سيناريوهات استجابة محتملة</a:t>
          </a:r>
          <a:endParaRPr lang="en-GB" sz="2400" b="1" kern="1200" dirty="0"/>
        </a:p>
      </dsp:txBody>
      <dsp:txXfrm>
        <a:off x="3735551" y="587758"/>
        <a:ext cx="1447879" cy="2082391"/>
      </dsp:txXfrm>
    </dsp:sp>
    <dsp:sp modelId="{7BC725DB-4FEB-954D-BE60-1C963720CB6E}">
      <dsp:nvSpPr>
        <dsp:cNvPr id="0" name=""/>
        <dsp:cNvSpPr/>
      </dsp:nvSpPr>
      <dsp:spPr>
        <a:xfrm rot="10800000">
          <a:off x="3300074" y="1473782"/>
          <a:ext cx="265292" cy="3103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</dsp:txBody>
      <dsp:txXfrm rot="10800000">
        <a:off x="3379662" y="1535850"/>
        <a:ext cx="185704" cy="186206"/>
      </dsp:txXfrm>
    </dsp:sp>
    <dsp:sp modelId="{26B9E304-DC6F-C24C-8E4D-16E0E703D0A2}">
      <dsp:nvSpPr>
        <dsp:cNvPr id="0" name=""/>
        <dsp:cNvSpPr/>
      </dsp:nvSpPr>
      <dsp:spPr>
        <a:xfrm>
          <a:off x="1759813" y="542712"/>
          <a:ext cx="1430139" cy="21724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التأكد من جاهزية القنوات والمتحدثين</a:t>
          </a:r>
          <a:endParaRPr lang="en-GB" sz="2400" b="1" kern="1200" dirty="0"/>
        </a:p>
      </dsp:txBody>
      <dsp:txXfrm>
        <a:off x="1801700" y="584599"/>
        <a:ext cx="1346365" cy="2088709"/>
      </dsp:txXfrm>
    </dsp:sp>
    <dsp:sp modelId="{5D08F2A9-4634-884B-B580-372A74439825}">
      <dsp:nvSpPr>
        <dsp:cNvPr id="0" name=""/>
        <dsp:cNvSpPr/>
      </dsp:nvSpPr>
      <dsp:spPr>
        <a:xfrm rot="10800000">
          <a:off x="1369382" y="1473782"/>
          <a:ext cx="265292" cy="31034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300" b="1" kern="1200"/>
        </a:p>
      </dsp:txBody>
      <dsp:txXfrm rot="10800000">
        <a:off x="1448970" y="1535850"/>
        <a:ext cx="185704" cy="186206"/>
      </dsp:txXfrm>
    </dsp:sp>
    <dsp:sp modelId="{315F160E-3244-BF44-8A14-2DC61765F872}">
      <dsp:nvSpPr>
        <dsp:cNvPr id="0" name=""/>
        <dsp:cNvSpPr/>
      </dsp:nvSpPr>
      <dsp:spPr>
        <a:xfrm>
          <a:off x="7881" y="542712"/>
          <a:ext cx="1251380" cy="21724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التنسيق مع الإدارة العليا للتحرك عند الحاجة</a:t>
          </a:r>
          <a:endParaRPr lang="en-GB" sz="2400" b="1" kern="1200" dirty="0"/>
        </a:p>
      </dsp:txBody>
      <dsp:txXfrm>
        <a:off x="44533" y="579364"/>
        <a:ext cx="1178076" cy="209917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2B0FDA-1C6A-A44C-B4DA-8185CBDF2C76}">
      <dsp:nvSpPr>
        <dsp:cNvPr id="0" name=""/>
        <dsp:cNvSpPr/>
      </dsp:nvSpPr>
      <dsp:spPr>
        <a:xfrm>
          <a:off x="8953065" y="0"/>
          <a:ext cx="1531813" cy="2911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تحديد أنواع الأزمات المحتملة (أخلاقية، منتج، إعلان)</a:t>
          </a:r>
          <a:endParaRPr lang="en-GB" sz="2400" b="1" kern="1200" dirty="0"/>
        </a:p>
      </dsp:txBody>
      <dsp:txXfrm>
        <a:off x="8997930" y="44865"/>
        <a:ext cx="1442083" cy="2822212"/>
      </dsp:txXfrm>
    </dsp:sp>
    <dsp:sp modelId="{448BCE73-D55C-F44B-A4BA-3BCF9A85DB7A}">
      <dsp:nvSpPr>
        <dsp:cNvPr id="0" name=""/>
        <dsp:cNvSpPr/>
      </dsp:nvSpPr>
      <dsp:spPr>
        <a:xfrm>
          <a:off x="7163907" y="0"/>
          <a:ext cx="1531813" cy="2911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وضع هيكل للاستجابة السريعة (من يتحدث – متى – كيف)</a:t>
          </a:r>
          <a:endParaRPr lang="en-GB" sz="2400" b="1" kern="1200" dirty="0"/>
        </a:p>
      </dsp:txBody>
      <dsp:txXfrm>
        <a:off x="7208772" y="44865"/>
        <a:ext cx="1442083" cy="2822212"/>
      </dsp:txXfrm>
    </dsp:sp>
    <dsp:sp modelId="{4588F109-1DEA-4245-8F5A-04FD5C94C82E}">
      <dsp:nvSpPr>
        <dsp:cNvPr id="0" name=""/>
        <dsp:cNvSpPr/>
      </dsp:nvSpPr>
      <dsp:spPr>
        <a:xfrm>
          <a:off x="5374749" y="0"/>
          <a:ext cx="1531813" cy="2911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تجهيز بيانات إعلامية مرنة يمكن تعديلها بسرعة</a:t>
          </a:r>
          <a:endParaRPr lang="en-GB" sz="2400" b="1" kern="1200" dirty="0"/>
        </a:p>
      </dsp:txBody>
      <dsp:txXfrm>
        <a:off x="5419614" y="44865"/>
        <a:ext cx="1442083" cy="2822212"/>
      </dsp:txXfrm>
    </dsp:sp>
    <dsp:sp modelId="{F25180D6-EB0F-4241-A4A9-E90BFDB69BA9}">
      <dsp:nvSpPr>
        <dsp:cNvPr id="0" name=""/>
        <dsp:cNvSpPr/>
      </dsp:nvSpPr>
      <dsp:spPr>
        <a:xfrm>
          <a:off x="3585591" y="0"/>
          <a:ext cx="1531813" cy="2911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إعداد قائمة بالوسائل والقنوات المناسبة لكل نوع أزمة</a:t>
          </a:r>
          <a:endParaRPr lang="en-GB" sz="2400" b="1" kern="1200" dirty="0"/>
        </a:p>
      </dsp:txBody>
      <dsp:txXfrm>
        <a:off x="3630456" y="44865"/>
        <a:ext cx="1442083" cy="2822212"/>
      </dsp:txXfrm>
    </dsp:sp>
    <dsp:sp modelId="{B0FE8129-D9F9-2942-921C-11E33E6E1E07}">
      <dsp:nvSpPr>
        <dsp:cNvPr id="0" name=""/>
        <dsp:cNvSpPr/>
      </dsp:nvSpPr>
      <dsp:spPr>
        <a:xfrm>
          <a:off x="1796433" y="0"/>
          <a:ext cx="1531813" cy="2911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تدريب الفريق على تطبيق الخطة ضمن محاكاة واقعية</a:t>
          </a:r>
          <a:endParaRPr lang="en-GB" sz="2400" b="1" kern="1200" dirty="0"/>
        </a:p>
      </dsp:txBody>
      <dsp:txXfrm>
        <a:off x="1841298" y="44865"/>
        <a:ext cx="1442083" cy="2822212"/>
      </dsp:txXfrm>
    </dsp:sp>
    <dsp:sp modelId="{FE8CD169-29CB-E94B-834E-1E887C1491A6}">
      <dsp:nvSpPr>
        <dsp:cNvPr id="0" name=""/>
        <dsp:cNvSpPr/>
      </dsp:nvSpPr>
      <dsp:spPr>
        <a:xfrm>
          <a:off x="7274" y="0"/>
          <a:ext cx="1531813" cy="2911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مراجعة الخطة دوريًا وتحديثها حسب السوق والجمهور</a:t>
          </a:r>
          <a:endParaRPr lang="en-GB" sz="2400" b="1" kern="1200" dirty="0"/>
        </a:p>
      </dsp:txBody>
      <dsp:txXfrm>
        <a:off x="52139" y="44865"/>
        <a:ext cx="1442083" cy="282221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6B9F1C-0164-9040-8700-AA4D49ECF442}">
      <dsp:nvSpPr>
        <dsp:cNvPr id="0" name=""/>
        <dsp:cNvSpPr/>
      </dsp:nvSpPr>
      <dsp:spPr>
        <a:xfrm>
          <a:off x="7564126" y="240"/>
          <a:ext cx="2597294" cy="12986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</a:t>
          </a:r>
          <a:r>
            <a:rPr lang="ar-SA" sz="2400" kern="1200" dirty="0"/>
            <a:t>محاكاة مواقف حقيقية</a:t>
          </a:r>
          <a:endParaRPr lang="en-GB" sz="2400" b="1" kern="1200" dirty="0"/>
        </a:p>
      </dsp:txBody>
      <dsp:txXfrm>
        <a:off x="7602162" y="38276"/>
        <a:ext cx="2521222" cy="1222575"/>
      </dsp:txXfrm>
    </dsp:sp>
    <dsp:sp modelId="{893AC041-7198-8F46-96B3-4ED5A4E1C69A}">
      <dsp:nvSpPr>
        <dsp:cNvPr id="0" name=""/>
        <dsp:cNvSpPr/>
      </dsp:nvSpPr>
      <dsp:spPr>
        <a:xfrm>
          <a:off x="9641962" y="1298887"/>
          <a:ext cx="259729" cy="1280174"/>
        </a:xfrm>
        <a:custGeom>
          <a:avLst/>
          <a:gdLst/>
          <a:ahLst/>
          <a:cxnLst/>
          <a:rect l="0" t="0" r="0" b="0"/>
          <a:pathLst>
            <a:path>
              <a:moveTo>
                <a:pt x="259729" y="0"/>
              </a:moveTo>
              <a:lnTo>
                <a:pt x="259729" y="1280174"/>
              </a:lnTo>
              <a:lnTo>
                <a:pt x="0" y="12801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50F36B-520E-F346-8B5A-FE3CB53C6E85}">
      <dsp:nvSpPr>
        <dsp:cNvPr id="0" name=""/>
        <dsp:cNvSpPr/>
      </dsp:nvSpPr>
      <dsp:spPr>
        <a:xfrm>
          <a:off x="7087283" y="1623549"/>
          <a:ext cx="2554678" cy="19110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أزمة منتج</a:t>
          </a:r>
          <a:br>
            <a:rPr lang="en-GB" sz="2400" kern="1200" dirty="0"/>
          </a:br>
          <a:r>
            <a:rPr lang="ar-SA" sz="2400" kern="1200" dirty="0"/>
            <a:t>حملة إعلان مثير للجدل</a:t>
          </a:r>
          <a:br>
            <a:rPr lang="en-GB" sz="2400" kern="1200" dirty="0"/>
          </a:br>
          <a:r>
            <a:rPr lang="ar-SA" sz="2400" kern="1200" dirty="0"/>
            <a:t>هجوم جماهيري على </a:t>
          </a:r>
          <a:r>
            <a:rPr lang="ar-SA" sz="2400" kern="1200" dirty="0" err="1"/>
            <a:t>السوشيال</a:t>
          </a:r>
          <a:r>
            <a:rPr lang="ar-SA" sz="2400" kern="1200" dirty="0"/>
            <a:t> ميديا</a:t>
          </a:r>
          <a:endParaRPr lang="en-GB" sz="2400" kern="1200" dirty="0"/>
        </a:p>
      </dsp:txBody>
      <dsp:txXfrm>
        <a:off x="7143255" y="1679521"/>
        <a:ext cx="2442734" cy="1799080"/>
      </dsp:txXfrm>
    </dsp:sp>
    <dsp:sp modelId="{E4D8A7AF-100F-8441-AA80-C0A824ACE8AF}">
      <dsp:nvSpPr>
        <dsp:cNvPr id="0" name=""/>
        <dsp:cNvSpPr/>
      </dsp:nvSpPr>
      <dsp:spPr>
        <a:xfrm>
          <a:off x="4317508" y="240"/>
          <a:ext cx="2597294" cy="12986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</a:t>
          </a:r>
          <a:r>
            <a:rPr lang="ar-SA" sz="2400" kern="1200" dirty="0"/>
            <a:t>توزيع الأدوار داخل الفريق</a:t>
          </a:r>
          <a:endParaRPr lang="en-GB" sz="2400" kern="1200" dirty="0"/>
        </a:p>
      </dsp:txBody>
      <dsp:txXfrm>
        <a:off x="4355544" y="38276"/>
        <a:ext cx="2521222" cy="1222575"/>
      </dsp:txXfrm>
    </dsp:sp>
    <dsp:sp modelId="{0518D68C-2B4D-614A-9FBC-387719E4EE60}">
      <dsp:nvSpPr>
        <dsp:cNvPr id="0" name=""/>
        <dsp:cNvSpPr/>
      </dsp:nvSpPr>
      <dsp:spPr>
        <a:xfrm>
          <a:off x="6395343" y="1298887"/>
          <a:ext cx="259729" cy="1280174"/>
        </a:xfrm>
        <a:custGeom>
          <a:avLst/>
          <a:gdLst/>
          <a:ahLst/>
          <a:cxnLst/>
          <a:rect l="0" t="0" r="0" b="0"/>
          <a:pathLst>
            <a:path>
              <a:moveTo>
                <a:pt x="259729" y="0"/>
              </a:moveTo>
              <a:lnTo>
                <a:pt x="259729" y="1280174"/>
              </a:lnTo>
              <a:lnTo>
                <a:pt x="0" y="12801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3195EB-EF21-B442-80C8-EAB4EFE37C02}">
      <dsp:nvSpPr>
        <dsp:cNvPr id="0" name=""/>
        <dsp:cNvSpPr/>
      </dsp:nvSpPr>
      <dsp:spPr>
        <a:xfrm>
          <a:off x="4317508" y="1623549"/>
          <a:ext cx="2077835" cy="19110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من يكتب البيان؟</a:t>
          </a:r>
          <a:br>
            <a:rPr lang="en-GB" sz="2400" kern="1200" dirty="0"/>
          </a:br>
          <a:r>
            <a:rPr lang="ar-SA" sz="2400" kern="1200" dirty="0"/>
            <a:t>من ينشر؟</a:t>
          </a:r>
          <a:br>
            <a:rPr lang="en-GB" sz="2400" kern="1200" dirty="0"/>
          </a:br>
          <a:r>
            <a:rPr lang="ar-SA" sz="2400" kern="1200" dirty="0"/>
            <a:t>من يرد على الصحفيين؟</a:t>
          </a:r>
          <a:endParaRPr lang="en-GB" sz="2400" kern="1200" dirty="0"/>
        </a:p>
      </dsp:txBody>
      <dsp:txXfrm>
        <a:off x="4373480" y="1679521"/>
        <a:ext cx="1965891" cy="1799080"/>
      </dsp:txXfrm>
    </dsp:sp>
    <dsp:sp modelId="{A6012BC1-2028-9541-A9D0-424FD4750BAA}">
      <dsp:nvSpPr>
        <dsp:cNvPr id="0" name=""/>
        <dsp:cNvSpPr/>
      </dsp:nvSpPr>
      <dsp:spPr>
        <a:xfrm>
          <a:off x="1070889" y="240"/>
          <a:ext cx="2597294" cy="12986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</a:t>
          </a:r>
          <a:r>
            <a:rPr lang="ar-SA" sz="2400" kern="1200" dirty="0"/>
            <a:t>تمارين على</a:t>
          </a:r>
          <a:endParaRPr lang="en-GB" sz="2400" kern="1200" dirty="0"/>
        </a:p>
      </dsp:txBody>
      <dsp:txXfrm>
        <a:off x="1108925" y="38276"/>
        <a:ext cx="2521222" cy="1222575"/>
      </dsp:txXfrm>
    </dsp:sp>
    <dsp:sp modelId="{408B18B1-C5CF-F24E-B9AC-214EA56D9AAD}">
      <dsp:nvSpPr>
        <dsp:cNvPr id="0" name=""/>
        <dsp:cNvSpPr/>
      </dsp:nvSpPr>
      <dsp:spPr>
        <a:xfrm>
          <a:off x="3148725" y="1298887"/>
          <a:ext cx="259729" cy="1280174"/>
        </a:xfrm>
        <a:custGeom>
          <a:avLst/>
          <a:gdLst/>
          <a:ahLst/>
          <a:cxnLst/>
          <a:rect l="0" t="0" r="0" b="0"/>
          <a:pathLst>
            <a:path>
              <a:moveTo>
                <a:pt x="259729" y="0"/>
              </a:moveTo>
              <a:lnTo>
                <a:pt x="259729" y="1280174"/>
              </a:lnTo>
              <a:lnTo>
                <a:pt x="0" y="12801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C6EFF3-35E3-BA4B-8462-405277C24937}">
      <dsp:nvSpPr>
        <dsp:cNvPr id="0" name=""/>
        <dsp:cNvSpPr/>
      </dsp:nvSpPr>
      <dsp:spPr>
        <a:xfrm>
          <a:off x="340572" y="1623549"/>
          <a:ext cx="2808153" cy="19110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السرعة في الرد</a:t>
          </a:r>
          <a:br>
            <a:rPr lang="en-GB" sz="2400" kern="1200" dirty="0"/>
          </a:br>
          <a:r>
            <a:rPr lang="ar-SA" sz="2400" kern="1200" dirty="0"/>
            <a:t>ضبط النبرة</a:t>
          </a:r>
          <a:br>
            <a:rPr lang="en-GB" sz="2400" kern="1200" dirty="0"/>
          </a:br>
          <a:r>
            <a:rPr lang="ar-SA" sz="2400" kern="1200" dirty="0"/>
            <a:t>توحيد الرسائل بين القنوات</a:t>
          </a:r>
          <a:endParaRPr lang="en-GB" sz="2400" kern="1200" dirty="0"/>
        </a:p>
      </dsp:txBody>
      <dsp:txXfrm>
        <a:off x="396544" y="1679521"/>
        <a:ext cx="2696209" cy="17990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174F6B-7FC6-DA41-947B-277DBE715C1C}">
      <dsp:nvSpPr>
        <dsp:cNvPr id="0" name=""/>
        <dsp:cNvSpPr/>
      </dsp:nvSpPr>
      <dsp:spPr>
        <a:xfrm>
          <a:off x="7144849" y="860781"/>
          <a:ext cx="3247658" cy="19485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التوضيح المسبق بشأن منتج جديد أو حملة قد تثير الجدل</a:t>
          </a:r>
          <a:endParaRPr lang="en-GB" sz="2800" b="1" kern="1200" dirty="0"/>
        </a:p>
      </dsp:txBody>
      <dsp:txXfrm>
        <a:off x="7144849" y="860781"/>
        <a:ext cx="3247658" cy="1948595"/>
      </dsp:txXfrm>
    </dsp:sp>
    <dsp:sp modelId="{13D75C33-BE60-824B-8A05-AD643078CE0E}">
      <dsp:nvSpPr>
        <dsp:cNvPr id="0" name=""/>
        <dsp:cNvSpPr/>
      </dsp:nvSpPr>
      <dsp:spPr>
        <a:xfrm>
          <a:off x="3572424" y="860781"/>
          <a:ext cx="3247658" cy="19485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التنويه بمستجدات قد تُساء فهمها لو ظهرت فجأة</a:t>
          </a:r>
          <a:endParaRPr lang="en-GB" sz="2800" b="1" kern="1200" dirty="0"/>
        </a:p>
      </dsp:txBody>
      <dsp:txXfrm>
        <a:off x="3572424" y="860781"/>
        <a:ext cx="3247658" cy="1948595"/>
      </dsp:txXfrm>
    </dsp:sp>
    <dsp:sp modelId="{D13297D6-26A5-4C42-8B11-B6DC6C12910D}">
      <dsp:nvSpPr>
        <dsp:cNvPr id="0" name=""/>
        <dsp:cNvSpPr/>
      </dsp:nvSpPr>
      <dsp:spPr>
        <a:xfrm>
          <a:off x="0" y="860781"/>
          <a:ext cx="3247658" cy="1948595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800" kern="1200" dirty="0"/>
            <a:t>نشر مواد تثقيفية حول معايير الجودة أو القيم المؤسسية</a:t>
          </a:r>
          <a:endParaRPr lang="en-GB" sz="2800" b="1" kern="1200" dirty="0"/>
        </a:p>
      </dsp:txBody>
      <dsp:txXfrm>
        <a:off x="0" y="860781"/>
        <a:ext cx="3247658" cy="194859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CC2635-B6BC-D143-B494-2EFD69E3E71E}">
      <dsp:nvSpPr>
        <dsp:cNvPr id="0" name=""/>
        <dsp:cNvSpPr/>
      </dsp:nvSpPr>
      <dsp:spPr>
        <a:xfrm>
          <a:off x="2458614" y="0"/>
          <a:ext cx="8231013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>
              <a:cs typeface="+mj-cs"/>
            </a:rPr>
            <a:t>انتشار سريع وغير متوقع لمعلومة أو محتوى سلبي</a:t>
          </a:r>
          <a:endParaRPr lang="en-GB" sz="2400" b="1" kern="1200" dirty="0">
            <a:cs typeface="+mj-cs"/>
          </a:endParaRPr>
        </a:p>
      </dsp:txBody>
      <dsp:txXfrm>
        <a:off x="3090356" y="16037"/>
        <a:ext cx="7583234" cy="515463"/>
      </dsp:txXfrm>
    </dsp:sp>
    <dsp:sp modelId="{38E3EBFC-B8B7-7F4C-B220-AAE8A6FF19F5}">
      <dsp:nvSpPr>
        <dsp:cNvPr id="0" name=""/>
        <dsp:cNvSpPr/>
      </dsp:nvSpPr>
      <dsp:spPr>
        <a:xfrm>
          <a:off x="1843960" y="623583"/>
          <a:ext cx="8231013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>
              <a:cs typeface="+mj-cs"/>
            </a:rPr>
            <a:t>تزايد الضغط الإعلامي أو الرقمي (وسم، حملة، غضب علني)</a:t>
          </a:r>
          <a:endParaRPr lang="en-GB" sz="2400" b="1" kern="1200" dirty="0">
            <a:cs typeface="+mj-cs"/>
          </a:endParaRPr>
        </a:p>
      </dsp:txBody>
      <dsp:txXfrm>
        <a:off x="2830550" y="639620"/>
        <a:ext cx="7228386" cy="515463"/>
      </dsp:txXfrm>
    </dsp:sp>
    <dsp:sp modelId="{1F38A071-96F3-1B4D-AA61-90784F2A94D6}">
      <dsp:nvSpPr>
        <dsp:cNvPr id="0" name=""/>
        <dsp:cNvSpPr/>
      </dsp:nvSpPr>
      <dsp:spPr>
        <a:xfrm>
          <a:off x="1229307" y="1247167"/>
          <a:ext cx="8231013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>
              <a:cs typeface="+mj-cs"/>
            </a:rPr>
            <a:t>ظهور مؤثرين أو شخصيات عامة تعلق على الموقف</a:t>
          </a:r>
          <a:endParaRPr lang="en-GB" sz="2400" b="1" kern="1200" dirty="0">
            <a:cs typeface="+mj-cs"/>
          </a:endParaRPr>
        </a:p>
      </dsp:txBody>
      <dsp:txXfrm>
        <a:off x="2215896" y="1263204"/>
        <a:ext cx="7228386" cy="515463"/>
      </dsp:txXfrm>
    </dsp:sp>
    <dsp:sp modelId="{49AD5029-7F10-A246-BDC3-EF8B86B47EF8}">
      <dsp:nvSpPr>
        <dsp:cNvPr id="0" name=""/>
        <dsp:cNvSpPr/>
      </dsp:nvSpPr>
      <dsp:spPr>
        <a:xfrm>
          <a:off x="614653" y="1838099"/>
          <a:ext cx="8231013" cy="6128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>
              <a:cs typeface="+mj-cs"/>
            </a:rPr>
            <a:t>بدء تفاعل رسمي من جهات خارجية (جهة تنظيمية – منافس – إعلام خارجي)</a:t>
          </a:r>
          <a:endParaRPr lang="en-GB" sz="2400" b="1" kern="1200" dirty="0">
            <a:cs typeface="+mj-cs"/>
          </a:endParaRPr>
        </a:p>
      </dsp:txBody>
      <dsp:txXfrm>
        <a:off x="1603156" y="1856049"/>
        <a:ext cx="7224560" cy="576941"/>
      </dsp:txXfrm>
    </dsp:sp>
    <dsp:sp modelId="{BCC02349-777F-6743-9E7D-392E45AAB526}">
      <dsp:nvSpPr>
        <dsp:cNvPr id="0" name=""/>
        <dsp:cNvSpPr/>
      </dsp:nvSpPr>
      <dsp:spPr>
        <a:xfrm>
          <a:off x="0" y="2494335"/>
          <a:ext cx="8231013" cy="54753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>
              <a:cs typeface="+mj-cs"/>
            </a:rPr>
            <a:t>تصاعد القلق الداخلي في المؤسسة وطلب توجيه عاجل من الإدارة</a:t>
          </a:r>
          <a:endParaRPr lang="en-GB" sz="2400" b="1" kern="1200" dirty="0">
            <a:cs typeface="+mj-cs"/>
          </a:endParaRPr>
        </a:p>
      </dsp:txBody>
      <dsp:txXfrm>
        <a:off x="986589" y="2510372"/>
        <a:ext cx="7228386" cy="515463"/>
      </dsp:txXfrm>
    </dsp:sp>
    <dsp:sp modelId="{8B098F94-F266-9044-A90E-BEBF4D64C7CF}">
      <dsp:nvSpPr>
        <dsp:cNvPr id="0" name=""/>
        <dsp:cNvSpPr/>
      </dsp:nvSpPr>
      <dsp:spPr>
        <a:xfrm>
          <a:off x="2458614" y="400006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>
            <a:cs typeface="+mj-cs"/>
          </a:endParaRPr>
        </a:p>
      </dsp:txBody>
      <dsp:txXfrm>
        <a:off x="2538691" y="400006"/>
        <a:ext cx="195745" cy="267814"/>
      </dsp:txXfrm>
    </dsp:sp>
    <dsp:sp modelId="{AFFD239D-391A-7549-88FD-3CADB58D91BF}">
      <dsp:nvSpPr>
        <dsp:cNvPr id="0" name=""/>
        <dsp:cNvSpPr/>
      </dsp:nvSpPr>
      <dsp:spPr>
        <a:xfrm>
          <a:off x="1843960" y="1023590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>
            <a:cs typeface="+mj-cs"/>
          </a:endParaRPr>
        </a:p>
      </dsp:txBody>
      <dsp:txXfrm>
        <a:off x="1924037" y="1023590"/>
        <a:ext cx="195745" cy="267814"/>
      </dsp:txXfrm>
    </dsp:sp>
    <dsp:sp modelId="{9D77E1DA-59E8-DD49-970D-8BD732059CA3}">
      <dsp:nvSpPr>
        <dsp:cNvPr id="0" name=""/>
        <dsp:cNvSpPr/>
      </dsp:nvSpPr>
      <dsp:spPr>
        <a:xfrm>
          <a:off x="1229307" y="1638048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>
            <a:cs typeface="+mj-cs"/>
          </a:endParaRPr>
        </a:p>
      </dsp:txBody>
      <dsp:txXfrm>
        <a:off x="1309384" y="1638048"/>
        <a:ext cx="195745" cy="267814"/>
      </dsp:txXfrm>
    </dsp:sp>
    <dsp:sp modelId="{5DB8A139-FFE5-EF43-8BC7-14C7B7DA9DEC}">
      <dsp:nvSpPr>
        <dsp:cNvPr id="0" name=""/>
        <dsp:cNvSpPr/>
      </dsp:nvSpPr>
      <dsp:spPr>
        <a:xfrm>
          <a:off x="614653" y="2267716"/>
          <a:ext cx="355899" cy="355899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b="1" kern="1200">
            <a:cs typeface="+mj-cs"/>
          </a:endParaRPr>
        </a:p>
      </dsp:txBody>
      <dsp:txXfrm>
        <a:off x="694730" y="2267716"/>
        <a:ext cx="195745" cy="26781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0D9456-E1D6-7F46-86AB-E9931CA24408}">
      <dsp:nvSpPr>
        <dsp:cNvPr id="0" name=""/>
        <dsp:cNvSpPr/>
      </dsp:nvSpPr>
      <dsp:spPr>
        <a:xfrm rot="10800000">
          <a:off x="8206554" y="1827345"/>
          <a:ext cx="1672554" cy="100314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FC27A9-47BE-E546-92BE-CCB416D7E476}">
      <dsp:nvSpPr>
        <dsp:cNvPr id="0" name=""/>
        <dsp:cNvSpPr/>
      </dsp:nvSpPr>
      <dsp:spPr>
        <a:xfrm>
          <a:off x="8203209" y="1993046"/>
          <a:ext cx="1508644" cy="1320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تعليق سلبي متكرر من أكثر من جهة</a:t>
          </a:r>
          <a:endParaRPr lang="en-GB" sz="2400" b="1" kern="1200" dirty="0">
            <a:cs typeface="+mj-cs"/>
          </a:endParaRPr>
        </a:p>
      </dsp:txBody>
      <dsp:txXfrm>
        <a:off x="8203209" y="1993046"/>
        <a:ext cx="1508644" cy="1320949"/>
      </dsp:txXfrm>
    </dsp:sp>
    <dsp:sp modelId="{FED37B65-D26A-CD47-9893-2B1777DF28D4}">
      <dsp:nvSpPr>
        <dsp:cNvPr id="0" name=""/>
        <dsp:cNvSpPr/>
      </dsp:nvSpPr>
      <dsp:spPr>
        <a:xfrm rot="5400000">
          <a:off x="8203209" y="1371423"/>
          <a:ext cx="284334" cy="28433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AEB11D-DEE1-494F-A636-19B5CF78C976}">
      <dsp:nvSpPr>
        <dsp:cNvPr id="0" name=""/>
        <dsp:cNvSpPr/>
      </dsp:nvSpPr>
      <dsp:spPr>
        <a:xfrm rot="10800000">
          <a:off x="6358382" y="1370840"/>
          <a:ext cx="1672554" cy="100314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1732E-C563-7843-AFD1-9E9C0008ECCD}">
      <dsp:nvSpPr>
        <dsp:cNvPr id="0" name=""/>
        <dsp:cNvSpPr/>
      </dsp:nvSpPr>
      <dsp:spPr>
        <a:xfrm>
          <a:off x="6355036" y="1536542"/>
          <a:ext cx="1508644" cy="1320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نقد لاذع يبدأ بالظهور في الردود أو المراجعات</a:t>
          </a:r>
          <a:endParaRPr lang="en-GB" sz="2400" b="1" kern="1200" dirty="0">
            <a:cs typeface="+mj-cs"/>
          </a:endParaRPr>
        </a:p>
      </dsp:txBody>
      <dsp:txXfrm>
        <a:off x="6355036" y="1536542"/>
        <a:ext cx="1508644" cy="1320949"/>
      </dsp:txXfrm>
    </dsp:sp>
    <dsp:sp modelId="{77833810-4F68-C249-941B-CCF558409418}">
      <dsp:nvSpPr>
        <dsp:cNvPr id="0" name=""/>
        <dsp:cNvSpPr/>
      </dsp:nvSpPr>
      <dsp:spPr>
        <a:xfrm rot="5400000">
          <a:off x="6355036" y="914919"/>
          <a:ext cx="284334" cy="28433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A73E91-085F-564D-BED5-30F51A06DAC2}">
      <dsp:nvSpPr>
        <dsp:cNvPr id="0" name=""/>
        <dsp:cNvSpPr/>
      </dsp:nvSpPr>
      <dsp:spPr>
        <a:xfrm rot="10800000">
          <a:off x="4510209" y="914336"/>
          <a:ext cx="1672554" cy="100314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198D68-4131-CE4F-A4AE-C326200DB948}">
      <dsp:nvSpPr>
        <dsp:cNvPr id="0" name=""/>
        <dsp:cNvSpPr/>
      </dsp:nvSpPr>
      <dsp:spPr>
        <a:xfrm>
          <a:off x="4506864" y="1080037"/>
          <a:ext cx="1508644" cy="1320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تزايد التفاعل حول وسم أو موضوع متعلق بالمؤسسة</a:t>
          </a:r>
          <a:endParaRPr lang="en-GB" sz="2400" b="1" kern="1200" dirty="0">
            <a:cs typeface="+mj-cs"/>
          </a:endParaRPr>
        </a:p>
      </dsp:txBody>
      <dsp:txXfrm>
        <a:off x="4506864" y="1080037"/>
        <a:ext cx="1508644" cy="1320949"/>
      </dsp:txXfrm>
    </dsp:sp>
    <dsp:sp modelId="{701A8F2A-3DAD-9C45-A9CB-294209749858}">
      <dsp:nvSpPr>
        <dsp:cNvPr id="0" name=""/>
        <dsp:cNvSpPr/>
      </dsp:nvSpPr>
      <dsp:spPr>
        <a:xfrm rot="5400000">
          <a:off x="4506864" y="458414"/>
          <a:ext cx="284334" cy="28433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10548D-3750-3F47-ACAD-806B0415A52B}">
      <dsp:nvSpPr>
        <dsp:cNvPr id="0" name=""/>
        <dsp:cNvSpPr/>
      </dsp:nvSpPr>
      <dsp:spPr>
        <a:xfrm rot="10800000">
          <a:off x="2662036" y="457831"/>
          <a:ext cx="1672554" cy="100314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9A2271-012C-314E-81DD-E8A93C0627E6}">
      <dsp:nvSpPr>
        <dsp:cNvPr id="0" name=""/>
        <dsp:cNvSpPr/>
      </dsp:nvSpPr>
      <dsp:spPr>
        <a:xfrm>
          <a:off x="2658691" y="623533"/>
          <a:ext cx="1508644" cy="1320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دخول وسائل إعلام أو شخصيات عامة في النقاش</a:t>
          </a:r>
          <a:endParaRPr lang="en-GB" sz="2400" b="1" kern="1200" dirty="0">
            <a:cs typeface="+mj-cs"/>
          </a:endParaRPr>
        </a:p>
      </dsp:txBody>
      <dsp:txXfrm>
        <a:off x="2658691" y="623533"/>
        <a:ext cx="1508644" cy="1320949"/>
      </dsp:txXfrm>
    </dsp:sp>
    <dsp:sp modelId="{F7D96F84-BB74-D548-BFD5-78FBA35C0C43}">
      <dsp:nvSpPr>
        <dsp:cNvPr id="0" name=""/>
        <dsp:cNvSpPr/>
      </dsp:nvSpPr>
      <dsp:spPr>
        <a:xfrm rot="5400000">
          <a:off x="2658691" y="1910"/>
          <a:ext cx="284334" cy="284334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BC7DC0-90BE-A748-9A59-2ECB8A7FC08D}">
      <dsp:nvSpPr>
        <dsp:cNvPr id="0" name=""/>
        <dsp:cNvSpPr/>
      </dsp:nvSpPr>
      <dsp:spPr>
        <a:xfrm rot="10800000">
          <a:off x="813863" y="1327"/>
          <a:ext cx="1672554" cy="1003144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BC29DE-46A8-7941-AB9E-0A2B959829B8}">
      <dsp:nvSpPr>
        <dsp:cNvPr id="0" name=""/>
        <dsp:cNvSpPr/>
      </dsp:nvSpPr>
      <dsp:spPr>
        <a:xfrm>
          <a:off x="810518" y="167028"/>
          <a:ext cx="1508644" cy="13209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وصول الموضوع إلى دائرة الجمهور العام وبدء التغطية الإخبارية</a:t>
          </a:r>
          <a:endParaRPr lang="en-GB" sz="2400" b="1" kern="1200" dirty="0">
            <a:cs typeface="+mj-cs"/>
          </a:endParaRPr>
        </a:p>
      </dsp:txBody>
      <dsp:txXfrm>
        <a:off x="810518" y="167028"/>
        <a:ext cx="1508644" cy="132094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D975A2-3CCE-9A47-9745-AD21264AD402}">
      <dsp:nvSpPr>
        <dsp:cNvPr id="0" name=""/>
        <dsp:cNvSpPr/>
      </dsp:nvSpPr>
      <dsp:spPr>
        <a:xfrm>
          <a:off x="801722" y="0"/>
          <a:ext cx="9086183" cy="4370411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777476-05D3-9D41-8688-353CAA306702}">
      <dsp:nvSpPr>
        <dsp:cNvPr id="0" name=""/>
        <dsp:cNvSpPr/>
      </dsp:nvSpPr>
      <dsp:spPr>
        <a:xfrm>
          <a:off x="8801196" y="1311123"/>
          <a:ext cx="1885299" cy="1748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الضغط الجماهيري والإعلامي يكون في ذروته</a:t>
          </a:r>
          <a:endParaRPr lang="en-GB" sz="2400" b="1" kern="1200" dirty="0">
            <a:cs typeface="+mj-cs"/>
          </a:endParaRPr>
        </a:p>
      </dsp:txBody>
      <dsp:txXfrm>
        <a:off x="8886534" y="1396461"/>
        <a:ext cx="1714623" cy="1577488"/>
      </dsp:txXfrm>
    </dsp:sp>
    <dsp:sp modelId="{D1DC9EC1-A5F3-EC4B-A4BE-CE65C0E2F7DF}">
      <dsp:nvSpPr>
        <dsp:cNvPr id="0" name=""/>
        <dsp:cNvSpPr/>
      </dsp:nvSpPr>
      <dsp:spPr>
        <a:xfrm>
          <a:off x="6601680" y="1311123"/>
          <a:ext cx="1885299" cy="1748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كل كلمة تُفسَّر، وتُحلل، وتُعاد مشاركتها</a:t>
          </a:r>
          <a:endParaRPr lang="en-GB" sz="2400" b="1" kern="1200" dirty="0">
            <a:cs typeface="+mj-cs"/>
          </a:endParaRPr>
        </a:p>
      </dsp:txBody>
      <dsp:txXfrm>
        <a:off x="6687018" y="1396461"/>
        <a:ext cx="1714623" cy="1577488"/>
      </dsp:txXfrm>
    </dsp:sp>
    <dsp:sp modelId="{0A973BD9-BD3A-A248-994D-61E1FFD54A22}">
      <dsp:nvSpPr>
        <dsp:cNvPr id="0" name=""/>
        <dsp:cNvSpPr/>
      </dsp:nvSpPr>
      <dsp:spPr>
        <a:xfrm>
          <a:off x="4402164" y="1311123"/>
          <a:ext cx="1885299" cy="1748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المؤسسة تفقد السيطرة على الرواية إذا تأخرت</a:t>
          </a:r>
          <a:endParaRPr lang="en-GB" sz="2400" b="1" kern="1200" dirty="0">
            <a:cs typeface="+mj-cs"/>
          </a:endParaRPr>
        </a:p>
      </dsp:txBody>
      <dsp:txXfrm>
        <a:off x="4487502" y="1396461"/>
        <a:ext cx="1714623" cy="1577488"/>
      </dsp:txXfrm>
    </dsp:sp>
    <dsp:sp modelId="{8FD05DFB-7742-EE4D-A2F1-41892DCA95E4}">
      <dsp:nvSpPr>
        <dsp:cNvPr id="0" name=""/>
        <dsp:cNvSpPr/>
      </dsp:nvSpPr>
      <dsp:spPr>
        <a:xfrm>
          <a:off x="2202647" y="1311123"/>
          <a:ext cx="1885299" cy="1748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كل تأخير أو تردد يُعتبر "هروبًا</a:t>
          </a:r>
          <a:r>
            <a:rPr lang="en-GB" sz="2400" kern="1200" dirty="0"/>
            <a:t>"</a:t>
          </a:r>
          <a:endParaRPr lang="en-GB" sz="2400" b="1" kern="1200" dirty="0">
            <a:cs typeface="+mj-cs"/>
          </a:endParaRPr>
        </a:p>
      </dsp:txBody>
      <dsp:txXfrm>
        <a:off x="2287985" y="1396461"/>
        <a:ext cx="1714623" cy="1577488"/>
      </dsp:txXfrm>
    </dsp:sp>
    <dsp:sp modelId="{77F93939-CF2B-BD4C-8CFE-CBAF36D1B20D}">
      <dsp:nvSpPr>
        <dsp:cNvPr id="0" name=""/>
        <dsp:cNvSpPr/>
      </dsp:nvSpPr>
      <dsp:spPr>
        <a:xfrm>
          <a:off x="3131" y="1311123"/>
          <a:ext cx="1885299" cy="17481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الاستجابة يجب أن تكون متزنة، دقيقة، وفي التوقيت المناسب تمامًا</a:t>
          </a:r>
          <a:endParaRPr lang="en-GB" sz="2400" b="1" kern="1200" dirty="0">
            <a:cs typeface="+mj-cs"/>
          </a:endParaRPr>
        </a:p>
      </dsp:txBody>
      <dsp:txXfrm>
        <a:off x="88469" y="1396461"/>
        <a:ext cx="1714623" cy="157748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DC5162-8271-364B-B0AF-137ADDC04A29}">
      <dsp:nvSpPr>
        <dsp:cNvPr id="0" name=""/>
        <dsp:cNvSpPr/>
      </dsp:nvSpPr>
      <dsp:spPr>
        <a:xfrm>
          <a:off x="7252658" y="0"/>
          <a:ext cx="3235728" cy="3235728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B5B09B-62B7-0346-9C94-2C3547C09243}">
      <dsp:nvSpPr>
        <dsp:cNvPr id="0" name=""/>
        <dsp:cNvSpPr/>
      </dsp:nvSpPr>
      <dsp:spPr>
        <a:xfrm>
          <a:off x="0" y="0"/>
          <a:ext cx="8870522" cy="323572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لماذا السرعة؟</a:t>
          </a:r>
          <a:endParaRPr lang="en-GB" sz="2400" b="1" kern="1200" dirty="0"/>
        </a:p>
      </dsp:txBody>
      <dsp:txXfrm>
        <a:off x="4435261" y="0"/>
        <a:ext cx="4435261" cy="970720"/>
      </dsp:txXfrm>
    </dsp:sp>
    <dsp:sp modelId="{B85741D2-9919-1B48-A5C1-29EA40A4B03C}">
      <dsp:nvSpPr>
        <dsp:cNvPr id="0" name=""/>
        <dsp:cNvSpPr/>
      </dsp:nvSpPr>
      <dsp:spPr>
        <a:xfrm>
          <a:off x="7818911" y="970720"/>
          <a:ext cx="2103221" cy="2103221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5F32FA-BD33-6444-AC45-5E32D883BC64}">
      <dsp:nvSpPr>
        <dsp:cNvPr id="0" name=""/>
        <dsp:cNvSpPr/>
      </dsp:nvSpPr>
      <dsp:spPr>
        <a:xfrm>
          <a:off x="0" y="970720"/>
          <a:ext cx="8870522" cy="210322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ولماذا الوضوح؟</a:t>
          </a:r>
          <a:endParaRPr lang="en-GB" sz="2400" kern="1200" dirty="0"/>
        </a:p>
      </dsp:txBody>
      <dsp:txXfrm>
        <a:off x="4435261" y="970720"/>
        <a:ext cx="4435261" cy="970717"/>
      </dsp:txXfrm>
    </dsp:sp>
    <dsp:sp modelId="{1388CE7C-CF1B-9D49-86C5-D03C14199CA5}">
      <dsp:nvSpPr>
        <dsp:cNvPr id="0" name=""/>
        <dsp:cNvSpPr/>
      </dsp:nvSpPr>
      <dsp:spPr>
        <a:xfrm>
          <a:off x="8385163" y="1941437"/>
          <a:ext cx="970717" cy="970717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0579863-3A36-2149-BC4E-1FBFECEAAC19}">
      <dsp:nvSpPr>
        <dsp:cNvPr id="0" name=""/>
        <dsp:cNvSpPr/>
      </dsp:nvSpPr>
      <dsp:spPr>
        <a:xfrm>
          <a:off x="0" y="1941437"/>
          <a:ext cx="8870522" cy="97071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2400" b="1" kern="1200" dirty="0"/>
            <a:t>❗ </a:t>
          </a:r>
          <a:r>
            <a:rPr lang="ar-SA" sz="2400" b="1" kern="1200" dirty="0"/>
            <a:t>بدون سرعة ووضوح</a:t>
          </a:r>
          <a:endParaRPr lang="en-GB" sz="2400" b="1" kern="1200" dirty="0"/>
        </a:p>
      </dsp:txBody>
      <dsp:txXfrm>
        <a:off x="4435261" y="1941437"/>
        <a:ext cx="4435261" cy="970717"/>
      </dsp:txXfrm>
    </dsp:sp>
    <dsp:sp modelId="{659A2370-BAA5-1344-8ACF-D580BD9D4B9D}">
      <dsp:nvSpPr>
        <dsp:cNvPr id="0" name=""/>
        <dsp:cNvSpPr/>
      </dsp:nvSpPr>
      <dsp:spPr>
        <a:xfrm>
          <a:off x="0" y="0"/>
          <a:ext cx="4435261" cy="970720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/>
            <a:t>– </a:t>
          </a:r>
          <a:r>
            <a:rPr lang="ar-SA" sz="2400" kern="1200" dirty="0"/>
            <a:t>تمنع انتشار الشائعات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/>
            <a:t>–</a:t>
          </a:r>
          <a:r>
            <a:rPr lang="ar-SA" sz="2400" kern="1200" dirty="0"/>
            <a:t> تضع المؤسسة في موقع القيادة الاتصالية</a:t>
          </a:r>
          <a:endParaRPr lang="en-GB" sz="2400" kern="1200" dirty="0"/>
        </a:p>
      </dsp:txBody>
      <dsp:txXfrm>
        <a:off x="0" y="0"/>
        <a:ext cx="4435261" cy="970720"/>
      </dsp:txXfrm>
    </dsp:sp>
    <dsp:sp modelId="{A9FFE622-2847-CA4E-8589-77E30E1B8617}">
      <dsp:nvSpPr>
        <dsp:cNvPr id="0" name=""/>
        <dsp:cNvSpPr/>
      </dsp:nvSpPr>
      <dsp:spPr>
        <a:xfrm>
          <a:off x="0" y="970720"/>
          <a:ext cx="4435261" cy="970717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/>
            <a:t>– </a:t>
          </a:r>
          <a:r>
            <a:rPr lang="ar-SA" sz="2400" kern="1200" dirty="0"/>
            <a:t>يمنع التفسيرات المتضاربة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/>
            <a:t>–</a:t>
          </a:r>
          <a:r>
            <a:rPr lang="ar-SA" sz="2400" kern="1200" dirty="0"/>
            <a:t> يُظهر الثقة والاحتراف</a:t>
          </a:r>
          <a:endParaRPr lang="en-GB" sz="2400" kern="1200" dirty="0"/>
        </a:p>
      </dsp:txBody>
      <dsp:txXfrm>
        <a:off x="0" y="970720"/>
        <a:ext cx="4435261" cy="970717"/>
      </dsp:txXfrm>
    </dsp:sp>
    <dsp:sp modelId="{63230637-9324-7C4A-A636-E4A171601805}">
      <dsp:nvSpPr>
        <dsp:cNvPr id="0" name=""/>
        <dsp:cNvSpPr/>
      </dsp:nvSpPr>
      <dsp:spPr>
        <a:xfrm>
          <a:off x="0" y="1941437"/>
          <a:ext cx="4435261" cy="970717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/>
            <a:t>– </a:t>
          </a:r>
          <a:r>
            <a:rPr lang="ar-SA" sz="2400" kern="1200" dirty="0"/>
            <a:t>تفقد المؤسسة زمام المبادرة</a:t>
          </a:r>
          <a:endParaRPr lang="en-GB" sz="2400" kern="1200" dirty="0"/>
        </a:p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GB" sz="2400" kern="1200" dirty="0"/>
            <a:t>–</a:t>
          </a:r>
          <a:r>
            <a:rPr lang="ar-SA" sz="2400" kern="1200" dirty="0"/>
            <a:t> </a:t>
          </a:r>
          <a:r>
            <a:rPr lang="en-GB" sz="2400" kern="1200" dirty="0"/>
            <a:t> </a:t>
          </a:r>
          <a:r>
            <a:rPr lang="ar-SA" sz="2400" kern="1200" dirty="0"/>
            <a:t>وتُترك القصة للجمهور ليُعيد تشكيلها كما يشاء</a:t>
          </a:r>
          <a:endParaRPr lang="en-GB" sz="2400" kern="1200" dirty="0"/>
        </a:p>
      </dsp:txBody>
      <dsp:txXfrm>
        <a:off x="0" y="1941437"/>
        <a:ext cx="4435261" cy="97071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3AC6F8-3316-594B-B185-17A9E071E166}">
      <dsp:nvSpPr>
        <dsp:cNvPr id="0" name=""/>
        <dsp:cNvSpPr/>
      </dsp:nvSpPr>
      <dsp:spPr>
        <a:xfrm>
          <a:off x="0" y="75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١- وصف مختصر ودقيق لما حدث</a:t>
          </a:r>
          <a:endParaRPr lang="en-GB" sz="2800" b="1" kern="1200" dirty="0">
            <a:cs typeface="+mj-cs"/>
          </a:endParaRPr>
        </a:p>
      </dsp:txBody>
      <dsp:txXfrm>
        <a:off x="26430" y="26505"/>
        <a:ext cx="9896932" cy="488562"/>
      </dsp:txXfrm>
    </dsp:sp>
    <dsp:sp modelId="{1E61B398-051E-9942-9D8B-CD65B13F588D}">
      <dsp:nvSpPr>
        <dsp:cNvPr id="0" name=""/>
        <dsp:cNvSpPr/>
      </dsp:nvSpPr>
      <dsp:spPr>
        <a:xfrm>
          <a:off x="0" y="552986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٢- اعتراف أو توضيح للموقف دون تهرّب</a:t>
          </a:r>
          <a:endParaRPr lang="en-GB" sz="2800" b="1" kern="1200" dirty="0">
            <a:cs typeface="+mj-cs"/>
          </a:endParaRPr>
        </a:p>
      </dsp:txBody>
      <dsp:txXfrm>
        <a:off x="26430" y="579416"/>
        <a:ext cx="9896932" cy="488562"/>
      </dsp:txXfrm>
    </dsp:sp>
    <dsp:sp modelId="{9905F740-1B4F-B948-93D3-CCE3E53892E5}">
      <dsp:nvSpPr>
        <dsp:cNvPr id="0" name=""/>
        <dsp:cNvSpPr/>
      </dsp:nvSpPr>
      <dsp:spPr>
        <a:xfrm>
          <a:off x="0" y="1105897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٣- لهجة مسؤولة ومحترفة</a:t>
          </a:r>
          <a:endParaRPr lang="en-GB" sz="2800" b="1" kern="1200" dirty="0">
            <a:cs typeface="+mj-cs"/>
          </a:endParaRPr>
        </a:p>
      </dsp:txBody>
      <dsp:txXfrm>
        <a:off x="26430" y="1132327"/>
        <a:ext cx="9896932" cy="488562"/>
      </dsp:txXfrm>
    </dsp:sp>
    <dsp:sp modelId="{1A879C46-2BA8-6D45-A4F6-0844B9BD55C6}">
      <dsp:nvSpPr>
        <dsp:cNvPr id="0" name=""/>
        <dsp:cNvSpPr/>
      </dsp:nvSpPr>
      <dsp:spPr>
        <a:xfrm>
          <a:off x="0" y="1658808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٤- لغة إنسانية تراعي مشاعر الجمهور</a:t>
          </a:r>
          <a:endParaRPr lang="en-GB" sz="2800" b="1" kern="1200" dirty="0">
            <a:cs typeface="+mj-cs"/>
          </a:endParaRPr>
        </a:p>
      </dsp:txBody>
      <dsp:txXfrm>
        <a:off x="26430" y="1685238"/>
        <a:ext cx="9896932" cy="488562"/>
      </dsp:txXfrm>
    </dsp:sp>
    <dsp:sp modelId="{E98BC8D8-F017-9E45-B95C-A02B19CA197C}">
      <dsp:nvSpPr>
        <dsp:cNvPr id="0" name=""/>
        <dsp:cNvSpPr/>
      </dsp:nvSpPr>
      <dsp:spPr>
        <a:xfrm>
          <a:off x="0" y="2211719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٥- التزام صريح بالتحقيق، التصحيح، أو التحديث</a:t>
          </a:r>
          <a:endParaRPr lang="en-GB" sz="2800" b="1" kern="1200" dirty="0">
            <a:cs typeface="+mj-cs"/>
          </a:endParaRPr>
        </a:p>
      </dsp:txBody>
      <dsp:txXfrm>
        <a:off x="26430" y="2238149"/>
        <a:ext cx="9896932" cy="488562"/>
      </dsp:txXfrm>
    </dsp:sp>
    <dsp:sp modelId="{5516A34E-BBD8-E244-999D-9ED3B757F7CF}">
      <dsp:nvSpPr>
        <dsp:cNvPr id="0" name=""/>
        <dsp:cNvSpPr/>
      </dsp:nvSpPr>
      <dsp:spPr>
        <a:xfrm>
          <a:off x="0" y="2764630"/>
          <a:ext cx="9949792" cy="5414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٦- توقيع واضح من الجهة المختصة (إدارة – متحدث رسمي)</a:t>
          </a:r>
          <a:endParaRPr lang="en-GB" sz="2800" b="1" kern="1200" dirty="0">
            <a:cs typeface="+mj-cs"/>
          </a:endParaRPr>
        </a:p>
      </dsp:txBody>
      <dsp:txXfrm>
        <a:off x="26430" y="2791060"/>
        <a:ext cx="9896932" cy="48856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354E0F-0D7D-194A-9B09-7EF35076B66A}">
      <dsp:nvSpPr>
        <dsp:cNvPr id="0" name=""/>
        <dsp:cNvSpPr/>
      </dsp:nvSpPr>
      <dsp:spPr>
        <a:xfrm>
          <a:off x="7007962" y="3123"/>
          <a:ext cx="2939615" cy="176376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حصر التصريحات في قناة واحدة موثوقة</a:t>
          </a:r>
          <a:endParaRPr lang="en-GB" sz="2400" b="1" kern="1200" dirty="0"/>
        </a:p>
      </dsp:txBody>
      <dsp:txXfrm>
        <a:off x="7007962" y="3123"/>
        <a:ext cx="2939615" cy="1763769"/>
      </dsp:txXfrm>
    </dsp:sp>
    <dsp:sp modelId="{9A329CF7-F525-CF4E-B614-29FE49761BEF}">
      <dsp:nvSpPr>
        <dsp:cNvPr id="0" name=""/>
        <dsp:cNvSpPr/>
      </dsp:nvSpPr>
      <dsp:spPr>
        <a:xfrm>
          <a:off x="3774385" y="3123"/>
          <a:ext cx="2939615" cy="176376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التنسيق اليومي بين فريق الاتصال والمتحدث الرسمي</a:t>
          </a:r>
          <a:endParaRPr lang="en-GB" sz="2400" b="1" kern="1200" dirty="0"/>
        </a:p>
      </dsp:txBody>
      <dsp:txXfrm>
        <a:off x="3774385" y="3123"/>
        <a:ext cx="2939615" cy="1763769"/>
      </dsp:txXfrm>
    </dsp:sp>
    <dsp:sp modelId="{C4921FAF-E17E-AC42-83CF-49F44FBB9F6F}">
      <dsp:nvSpPr>
        <dsp:cNvPr id="0" name=""/>
        <dsp:cNvSpPr/>
      </dsp:nvSpPr>
      <dsp:spPr>
        <a:xfrm>
          <a:off x="540807" y="3123"/>
          <a:ext cx="2939615" cy="176376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متابعة ما يُقال خارجيًا وتصحيحه فورًا إذا كان مضللًا</a:t>
          </a:r>
          <a:endParaRPr lang="en-GB" sz="2400" b="1" kern="1200" dirty="0"/>
        </a:p>
      </dsp:txBody>
      <dsp:txXfrm>
        <a:off x="540807" y="3123"/>
        <a:ext cx="2939615" cy="1763769"/>
      </dsp:txXfrm>
    </dsp:sp>
    <dsp:sp modelId="{C089B9BE-4CE1-A84E-935A-B58CAF1A5AAD}">
      <dsp:nvSpPr>
        <dsp:cNvPr id="0" name=""/>
        <dsp:cNvSpPr/>
      </dsp:nvSpPr>
      <dsp:spPr>
        <a:xfrm>
          <a:off x="5391173" y="2060854"/>
          <a:ext cx="2939615" cy="176376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إصدار تحديثات دورية (حتى لو لم تكن هناك معلومات جديدة)</a:t>
          </a:r>
          <a:endParaRPr lang="en-GB" sz="2400" b="1" kern="1200" dirty="0"/>
        </a:p>
      </dsp:txBody>
      <dsp:txXfrm>
        <a:off x="5391173" y="2060854"/>
        <a:ext cx="2939615" cy="1763769"/>
      </dsp:txXfrm>
    </dsp:sp>
    <dsp:sp modelId="{A9D404A8-1402-804E-99EC-24A1879D55EC}">
      <dsp:nvSpPr>
        <dsp:cNvPr id="0" name=""/>
        <dsp:cNvSpPr/>
      </dsp:nvSpPr>
      <dsp:spPr>
        <a:xfrm>
          <a:off x="2157596" y="2060854"/>
          <a:ext cx="2939615" cy="176376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منع التسريبات الداخلية غير المصرح بها</a:t>
          </a:r>
          <a:endParaRPr lang="en-GB" sz="2400" b="1" kern="1200" dirty="0"/>
        </a:p>
      </dsp:txBody>
      <dsp:txXfrm>
        <a:off x="2157596" y="2060854"/>
        <a:ext cx="2939615" cy="1763769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2DD403-4CA5-EF4D-BFA9-58C6BD339804}">
      <dsp:nvSpPr>
        <dsp:cNvPr id="0" name=""/>
        <dsp:cNvSpPr/>
      </dsp:nvSpPr>
      <dsp:spPr>
        <a:xfrm rot="5400000">
          <a:off x="7580471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</a:t>
          </a:r>
          <a:r>
            <a:rPr lang="ar-SA" sz="2400" kern="1200" dirty="0"/>
            <a:t>إطلاق بيان رسمي أول خلال أول 6–12 ساعة</a:t>
          </a:r>
          <a:endParaRPr lang="en-GB" sz="2400" b="1" kern="1200" dirty="0"/>
        </a:p>
      </dsp:txBody>
      <dsp:txXfrm rot="-5400000">
        <a:off x="8505938" y="765549"/>
        <a:ext cx="1976814" cy="2296648"/>
      </dsp:txXfrm>
    </dsp:sp>
    <dsp:sp modelId="{DC0786CE-B56F-1E40-9ECA-A54F8183CAB5}">
      <dsp:nvSpPr>
        <dsp:cNvPr id="0" name=""/>
        <dsp:cNvSpPr/>
      </dsp:nvSpPr>
      <dsp:spPr>
        <a:xfrm rot="5400000">
          <a:off x="5455395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</a:t>
          </a:r>
          <a:r>
            <a:rPr lang="ar-SA" sz="2400" kern="1200" dirty="0"/>
            <a:t>استخدام كلمات دقيقة وغير قابلة للتأويل</a:t>
          </a:r>
          <a:endParaRPr lang="en-GB" sz="2400" b="1" kern="1200" dirty="0"/>
        </a:p>
      </dsp:txBody>
      <dsp:txXfrm rot="-5400000">
        <a:off x="6380862" y="765549"/>
        <a:ext cx="1976814" cy="2296648"/>
      </dsp:txXfrm>
    </dsp:sp>
    <dsp:sp modelId="{D229AB5C-ED82-CE46-81B8-AE6662733BF7}">
      <dsp:nvSpPr>
        <dsp:cNvPr id="0" name=""/>
        <dsp:cNvSpPr/>
      </dsp:nvSpPr>
      <dsp:spPr>
        <a:xfrm rot="5400000">
          <a:off x="3330318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</a:t>
          </a:r>
          <a:r>
            <a:rPr lang="ar-SA" sz="2400" kern="1200" dirty="0"/>
            <a:t>تقديم رواية واضحة مدعومة بالأرقام أو الإجراءات</a:t>
          </a:r>
          <a:endParaRPr lang="en-GB" sz="2400" b="1" kern="1200" dirty="0"/>
        </a:p>
      </dsp:txBody>
      <dsp:txXfrm rot="-5400000">
        <a:off x="4255785" y="765549"/>
        <a:ext cx="1976814" cy="2296648"/>
      </dsp:txXfrm>
    </dsp:sp>
    <dsp:sp modelId="{131A6150-00E6-9A45-9F0E-CA2480B52E92}">
      <dsp:nvSpPr>
        <dsp:cNvPr id="0" name=""/>
        <dsp:cNvSpPr/>
      </dsp:nvSpPr>
      <dsp:spPr>
        <a:xfrm rot="5400000">
          <a:off x="1205242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</a:t>
          </a:r>
          <a:r>
            <a:rPr lang="ar-SA" sz="2400" kern="1200" dirty="0"/>
            <a:t>الرد على التفسيرات الخاطئة بهدوء وبيانات تصحيح</a:t>
          </a:r>
          <a:endParaRPr lang="en-GB" sz="2400" b="1" kern="1200" dirty="0"/>
        </a:p>
      </dsp:txBody>
      <dsp:txXfrm rot="-5400000">
        <a:off x="2130709" y="765549"/>
        <a:ext cx="1976814" cy="2296648"/>
      </dsp:txXfrm>
    </dsp:sp>
    <dsp:sp modelId="{4662F6D4-96F9-5445-83D3-0D02B53BAB07}">
      <dsp:nvSpPr>
        <dsp:cNvPr id="0" name=""/>
        <dsp:cNvSpPr/>
      </dsp:nvSpPr>
      <dsp:spPr>
        <a:xfrm rot="5400000">
          <a:off x="-919833" y="925466"/>
          <a:ext cx="3827748" cy="1976814"/>
        </a:xfrm>
        <a:prstGeom prst="flowChartManualOperation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0" rIns="15240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</a:t>
          </a:r>
          <a:r>
            <a:rPr lang="ar-SA" sz="2400" kern="1200" dirty="0"/>
            <a:t>متابعة التغطية وتوجيهها عبر التواصل المستمر مع الإعلاميين</a:t>
          </a:r>
          <a:endParaRPr lang="en-GB" sz="2400" b="1" kern="1200" dirty="0"/>
        </a:p>
      </dsp:txBody>
      <dsp:txXfrm rot="-5400000">
        <a:off x="5634" y="765549"/>
        <a:ext cx="1976814" cy="2296648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21FD1C-ACE2-5B4D-A266-E565B51AFB07}">
      <dsp:nvSpPr>
        <dsp:cNvPr id="0" name=""/>
        <dsp:cNvSpPr/>
      </dsp:nvSpPr>
      <dsp:spPr>
        <a:xfrm>
          <a:off x="2453640" y="0"/>
          <a:ext cx="8214360" cy="5838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</a:t>
          </a:r>
          <a:r>
            <a:rPr lang="ar-SA" sz="2400" kern="1200" dirty="0"/>
            <a:t>تنخفض وتيرة التفاعل الإعلامي والجماهيري</a:t>
          </a:r>
          <a:endParaRPr lang="en-GB" sz="2400" b="1" kern="1200" dirty="0"/>
        </a:p>
      </dsp:txBody>
      <dsp:txXfrm>
        <a:off x="3127290" y="17101"/>
        <a:ext cx="7523608" cy="549656"/>
      </dsp:txXfrm>
    </dsp:sp>
    <dsp:sp modelId="{A8AEA473-0791-254D-AF20-8C73865CD209}">
      <dsp:nvSpPr>
        <dsp:cNvPr id="0" name=""/>
        <dsp:cNvSpPr/>
      </dsp:nvSpPr>
      <dsp:spPr>
        <a:xfrm>
          <a:off x="1840229" y="664950"/>
          <a:ext cx="8214360" cy="5838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</a:t>
          </a:r>
          <a:r>
            <a:rPr lang="ar-SA" sz="2400" kern="1200" dirty="0"/>
            <a:t>يتراجع الحديث عن الأزمة في المنصات العامة</a:t>
          </a:r>
          <a:endParaRPr lang="en-GB" sz="2400" b="1" kern="1200" dirty="0"/>
        </a:p>
      </dsp:txBody>
      <dsp:txXfrm>
        <a:off x="2850249" y="682051"/>
        <a:ext cx="7187239" cy="549656"/>
      </dsp:txXfrm>
    </dsp:sp>
    <dsp:sp modelId="{01DB71D8-6A15-AF4D-AABB-FE01B7255913}">
      <dsp:nvSpPr>
        <dsp:cNvPr id="0" name=""/>
        <dsp:cNvSpPr/>
      </dsp:nvSpPr>
      <dsp:spPr>
        <a:xfrm>
          <a:off x="1226820" y="1329900"/>
          <a:ext cx="8214360" cy="5838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</a:t>
          </a:r>
          <a:r>
            <a:rPr lang="ar-SA" sz="2400" kern="1200" dirty="0"/>
            <a:t>تصدر المؤسسة إجراءات فعلية (تصحيح، تغيير، محاسبة)</a:t>
          </a:r>
          <a:endParaRPr lang="en-GB" sz="2400" b="1" kern="1200" dirty="0"/>
        </a:p>
      </dsp:txBody>
      <dsp:txXfrm>
        <a:off x="2236839" y="1347001"/>
        <a:ext cx="7187239" cy="549656"/>
      </dsp:txXfrm>
    </dsp:sp>
    <dsp:sp modelId="{7697F8D1-12B0-3843-9220-BF113E6F4D30}">
      <dsp:nvSpPr>
        <dsp:cNvPr id="0" name=""/>
        <dsp:cNvSpPr/>
      </dsp:nvSpPr>
      <dsp:spPr>
        <a:xfrm>
          <a:off x="613410" y="1994850"/>
          <a:ext cx="8214360" cy="5838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</a:t>
          </a:r>
          <a:r>
            <a:rPr lang="ar-SA" sz="2400" kern="1200" dirty="0"/>
            <a:t>تبدأ التغطية الإعلامية بالتحول نحو التحليل لا الهجوم</a:t>
          </a:r>
          <a:endParaRPr lang="en-GB" sz="2400" b="1" kern="1200" dirty="0"/>
        </a:p>
      </dsp:txBody>
      <dsp:txXfrm>
        <a:off x="1623429" y="2011951"/>
        <a:ext cx="7187239" cy="549656"/>
      </dsp:txXfrm>
    </dsp:sp>
    <dsp:sp modelId="{FAAD27B6-59E9-7B46-9829-759A52E5EC59}">
      <dsp:nvSpPr>
        <dsp:cNvPr id="0" name=""/>
        <dsp:cNvSpPr/>
      </dsp:nvSpPr>
      <dsp:spPr>
        <a:xfrm>
          <a:off x="0" y="2659801"/>
          <a:ext cx="8214360" cy="58385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٥- </a:t>
          </a:r>
          <a:r>
            <a:rPr lang="ar-SA" sz="2400" kern="1200" dirty="0"/>
            <a:t>يظهر تجاوب إيجابي من الجمهور أو الأطراف المؤثرة</a:t>
          </a:r>
          <a:endParaRPr lang="en-GB" sz="2400" b="1" kern="1200" dirty="0"/>
        </a:p>
      </dsp:txBody>
      <dsp:txXfrm>
        <a:off x="1010019" y="2676902"/>
        <a:ext cx="7187239" cy="549656"/>
      </dsp:txXfrm>
    </dsp:sp>
    <dsp:sp modelId="{104CB8A1-926C-B34F-8FD5-FF74F09911F3}">
      <dsp:nvSpPr>
        <dsp:cNvPr id="0" name=""/>
        <dsp:cNvSpPr/>
      </dsp:nvSpPr>
      <dsp:spPr>
        <a:xfrm>
          <a:off x="2453640" y="426541"/>
          <a:ext cx="379508" cy="3795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2539029" y="426541"/>
        <a:ext cx="208730" cy="285580"/>
      </dsp:txXfrm>
    </dsp:sp>
    <dsp:sp modelId="{F3D5A86F-3962-3340-9F44-46056804DD91}">
      <dsp:nvSpPr>
        <dsp:cNvPr id="0" name=""/>
        <dsp:cNvSpPr/>
      </dsp:nvSpPr>
      <dsp:spPr>
        <a:xfrm>
          <a:off x="1840229" y="1091491"/>
          <a:ext cx="379508" cy="3795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925618" y="1091491"/>
        <a:ext cx="208730" cy="285580"/>
      </dsp:txXfrm>
    </dsp:sp>
    <dsp:sp modelId="{43B9846D-4E18-DF4E-A09F-A804A3A89D63}">
      <dsp:nvSpPr>
        <dsp:cNvPr id="0" name=""/>
        <dsp:cNvSpPr/>
      </dsp:nvSpPr>
      <dsp:spPr>
        <a:xfrm>
          <a:off x="1226820" y="1746710"/>
          <a:ext cx="379508" cy="3795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1312209" y="1746710"/>
        <a:ext cx="208730" cy="285580"/>
      </dsp:txXfrm>
    </dsp:sp>
    <dsp:sp modelId="{97542E93-F6F3-4A47-B1B7-0476513E3F78}">
      <dsp:nvSpPr>
        <dsp:cNvPr id="0" name=""/>
        <dsp:cNvSpPr/>
      </dsp:nvSpPr>
      <dsp:spPr>
        <a:xfrm>
          <a:off x="613410" y="2418148"/>
          <a:ext cx="379508" cy="37950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/>
        </a:p>
      </dsp:txBody>
      <dsp:txXfrm>
        <a:off x="698799" y="2418148"/>
        <a:ext cx="208730" cy="28558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092895-B6A4-5E4A-A495-1C6913B7D333}">
      <dsp:nvSpPr>
        <dsp:cNvPr id="0" name=""/>
        <dsp:cNvSpPr/>
      </dsp:nvSpPr>
      <dsp:spPr>
        <a:xfrm>
          <a:off x="7424340" y="0"/>
          <a:ext cx="3243659" cy="3243659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7157C8-D9C0-7D40-AD6C-769B96AD37AA}">
      <dsp:nvSpPr>
        <dsp:cNvPr id="0" name=""/>
        <dsp:cNvSpPr/>
      </dsp:nvSpPr>
      <dsp:spPr>
        <a:xfrm>
          <a:off x="0" y="0"/>
          <a:ext cx="9046169" cy="324365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١- </a:t>
          </a:r>
          <a:r>
            <a:rPr lang="ar-SA" sz="2400" kern="1200" dirty="0"/>
            <a:t>انخفاض الضغط الإعلامي، ولكن استمرار آثار الأزمة</a:t>
          </a:r>
          <a:endParaRPr lang="en-GB" sz="2400" b="1" kern="1200" dirty="0"/>
        </a:p>
      </dsp:txBody>
      <dsp:txXfrm>
        <a:off x="0" y="0"/>
        <a:ext cx="9046169" cy="689277"/>
      </dsp:txXfrm>
    </dsp:sp>
    <dsp:sp modelId="{89581D14-19DA-2147-B748-5B758E104B78}">
      <dsp:nvSpPr>
        <dsp:cNvPr id="0" name=""/>
        <dsp:cNvSpPr/>
      </dsp:nvSpPr>
      <dsp:spPr>
        <a:xfrm>
          <a:off x="7850070" y="689277"/>
          <a:ext cx="2392199" cy="2392199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565B80-05D4-2148-8093-AA1BAC3B9CB5}">
      <dsp:nvSpPr>
        <dsp:cNvPr id="0" name=""/>
        <dsp:cNvSpPr/>
      </dsp:nvSpPr>
      <dsp:spPr>
        <a:xfrm>
          <a:off x="0" y="689277"/>
          <a:ext cx="9046169" cy="23921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٢- </a:t>
          </a:r>
          <a:r>
            <a:rPr lang="ar-SA" sz="2400" kern="1200" dirty="0"/>
            <a:t>ارتفاع توقعات الجمهور تجاه تصرفات المؤسسة</a:t>
          </a:r>
          <a:endParaRPr lang="en-GB" sz="2400" b="1" kern="1200" dirty="0"/>
        </a:p>
      </dsp:txBody>
      <dsp:txXfrm>
        <a:off x="0" y="689277"/>
        <a:ext cx="9046169" cy="689277"/>
      </dsp:txXfrm>
    </dsp:sp>
    <dsp:sp modelId="{F4C63B78-C145-9D4A-91BD-D10D2AD4CE71}">
      <dsp:nvSpPr>
        <dsp:cNvPr id="0" name=""/>
        <dsp:cNvSpPr/>
      </dsp:nvSpPr>
      <dsp:spPr>
        <a:xfrm>
          <a:off x="8275800" y="1378555"/>
          <a:ext cx="1540738" cy="1540738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F5B7602-8B10-4142-92AC-B82A1EF2A109}">
      <dsp:nvSpPr>
        <dsp:cNvPr id="0" name=""/>
        <dsp:cNvSpPr/>
      </dsp:nvSpPr>
      <dsp:spPr>
        <a:xfrm>
          <a:off x="0" y="1378555"/>
          <a:ext cx="9046169" cy="1540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٣- </a:t>
          </a:r>
          <a:r>
            <a:rPr lang="ar-SA" sz="2400" kern="1200" dirty="0"/>
            <a:t>الحاجة إلى إصلاحات فعلية لا مجرد تصريحات</a:t>
          </a:r>
          <a:endParaRPr lang="en-GB" sz="2400" b="1" kern="1200" dirty="0"/>
        </a:p>
      </dsp:txBody>
      <dsp:txXfrm>
        <a:off x="0" y="1378555"/>
        <a:ext cx="9046169" cy="689277"/>
      </dsp:txXfrm>
    </dsp:sp>
    <dsp:sp modelId="{194E0E11-2DAF-874C-AD62-8C8B30B3C0ED}">
      <dsp:nvSpPr>
        <dsp:cNvPr id="0" name=""/>
        <dsp:cNvSpPr/>
      </dsp:nvSpPr>
      <dsp:spPr>
        <a:xfrm>
          <a:off x="8701531" y="2067833"/>
          <a:ext cx="689277" cy="689277"/>
        </a:xfrm>
        <a:prstGeom prst="pie">
          <a:avLst>
            <a:gd name="adj1" fmla="val 16200000"/>
            <a:gd name="adj2" fmla="val 54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70648F-D4AA-E342-9619-07109D477F7B}">
      <dsp:nvSpPr>
        <dsp:cNvPr id="0" name=""/>
        <dsp:cNvSpPr/>
      </dsp:nvSpPr>
      <dsp:spPr>
        <a:xfrm>
          <a:off x="0" y="2067833"/>
          <a:ext cx="9046169" cy="6892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r-SA" sz="2400" b="1" kern="1200" dirty="0"/>
            <a:t>٤- </a:t>
          </a:r>
          <a:r>
            <a:rPr lang="ar-SA" sz="2400" kern="1200" dirty="0"/>
            <a:t>فرصة لإعادة بناء الصورة، أو خطر لتآكلها إن أُديرت بشكل خاطئ</a:t>
          </a:r>
          <a:endParaRPr lang="en-GB" sz="2400" b="1" kern="1200" dirty="0"/>
        </a:p>
      </dsp:txBody>
      <dsp:txXfrm>
        <a:off x="0" y="2067833"/>
        <a:ext cx="9046169" cy="68927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FB5E05-16F6-C540-B04F-4C9A66E3172B}">
      <dsp:nvSpPr>
        <dsp:cNvPr id="0" name=""/>
        <dsp:cNvSpPr/>
      </dsp:nvSpPr>
      <dsp:spPr>
        <a:xfrm>
          <a:off x="0" y="1614"/>
          <a:ext cx="99497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6C3991-8858-8C4C-9008-FFA361081DF7}">
      <dsp:nvSpPr>
        <dsp:cNvPr id="0" name=""/>
        <dsp:cNvSpPr/>
      </dsp:nvSpPr>
      <dsp:spPr>
        <a:xfrm>
          <a:off x="0" y="1614"/>
          <a:ext cx="9949792" cy="5504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١- هل كانت الاستجابة في التوقيت المناسب؟</a:t>
          </a:r>
          <a:endParaRPr lang="en-GB" sz="2800" b="1" kern="1200" dirty="0">
            <a:cs typeface="+mj-cs"/>
          </a:endParaRPr>
        </a:p>
      </dsp:txBody>
      <dsp:txXfrm>
        <a:off x="0" y="1614"/>
        <a:ext cx="9949792" cy="550483"/>
      </dsp:txXfrm>
    </dsp:sp>
    <dsp:sp modelId="{D040F658-1706-0F49-A027-CA8F50827ABB}">
      <dsp:nvSpPr>
        <dsp:cNvPr id="0" name=""/>
        <dsp:cNvSpPr/>
      </dsp:nvSpPr>
      <dsp:spPr>
        <a:xfrm>
          <a:off x="0" y="552097"/>
          <a:ext cx="99497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F5994C-23EC-3643-AB3E-8C9013E08775}">
      <dsp:nvSpPr>
        <dsp:cNvPr id="0" name=""/>
        <dsp:cNvSpPr/>
      </dsp:nvSpPr>
      <dsp:spPr>
        <a:xfrm>
          <a:off x="0" y="552097"/>
          <a:ext cx="9949792" cy="5504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٢- هل وصلت الرسالة بوضوح إلى الجمهور؟</a:t>
          </a:r>
          <a:endParaRPr lang="en-GB" sz="2800" b="1" kern="1200" dirty="0">
            <a:cs typeface="+mj-cs"/>
          </a:endParaRPr>
        </a:p>
      </dsp:txBody>
      <dsp:txXfrm>
        <a:off x="0" y="552097"/>
        <a:ext cx="9949792" cy="550483"/>
      </dsp:txXfrm>
    </dsp:sp>
    <dsp:sp modelId="{C714F4B2-8B8D-A941-887A-710BBE68C0B5}">
      <dsp:nvSpPr>
        <dsp:cNvPr id="0" name=""/>
        <dsp:cNvSpPr/>
      </dsp:nvSpPr>
      <dsp:spPr>
        <a:xfrm>
          <a:off x="0" y="1102580"/>
          <a:ext cx="99497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D6F7FB-08DB-6D42-AB2A-58A40CB7D084}">
      <dsp:nvSpPr>
        <dsp:cNvPr id="0" name=""/>
        <dsp:cNvSpPr/>
      </dsp:nvSpPr>
      <dsp:spPr>
        <a:xfrm>
          <a:off x="0" y="1102580"/>
          <a:ext cx="9949792" cy="5504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٣- هل حدث تضارب أو ارتباك في التصريحات؟</a:t>
          </a:r>
          <a:endParaRPr lang="en-GB" sz="2800" b="1" kern="1200" dirty="0">
            <a:cs typeface="+mj-cs"/>
          </a:endParaRPr>
        </a:p>
      </dsp:txBody>
      <dsp:txXfrm>
        <a:off x="0" y="1102580"/>
        <a:ext cx="9949792" cy="550483"/>
      </dsp:txXfrm>
    </dsp:sp>
    <dsp:sp modelId="{9E9D99ED-414E-1149-BA37-100D74D89CA7}">
      <dsp:nvSpPr>
        <dsp:cNvPr id="0" name=""/>
        <dsp:cNvSpPr/>
      </dsp:nvSpPr>
      <dsp:spPr>
        <a:xfrm>
          <a:off x="0" y="1653063"/>
          <a:ext cx="99497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596A8B-1771-5047-86AE-6FA5B2B99A9A}">
      <dsp:nvSpPr>
        <dsp:cNvPr id="0" name=""/>
        <dsp:cNvSpPr/>
      </dsp:nvSpPr>
      <dsp:spPr>
        <a:xfrm>
          <a:off x="0" y="1653064"/>
          <a:ext cx="9949792" cy="5504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٤- هل كانت نبرة الرسائل مناسبة للموقف؟</a:t>
          </a:r>
          <a:endParaRPr lang="en-GB" sz="2800" b="1" kern="1200" dirty="0">
            <a:cs typeface="+mj-cs"/>
          </a:endParaRPr>
        </a:p>
      </dsp:txBody>
      <dsp:txXfrm>
        <a:off x="0" y="1653064"/>
        <a:ext cx="9949792" cy="550483"/>
      </dsp:txXfrm>
    </dsp:sp>
    <dsp:sp modelId="{05E819BF-AA9A-F14C-8E3B-6EA9A7368367}">
      <dsp:nvSpPr>
        <dsp:cNvPr id="0" name=""/>
        <dsp:cNvSpPr/>
      </dsp:nvSpPr>
      <dsp:spPr>
        <a:xfrm>
          <a:off x="0" y="2203547"/>
          <a:ext cx="99497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3C300D-DE26-F849-8F73-BFDD8FCFD954}">
      <dsp:nvSpPr>
        <dsp:cNvPr id="0" name=""/>
        <dsp:cNvSpPr/>
      </dsp:nvSpPr>
      <dsp:spPr>
        <a:xfrm>
          <a:off x="0" y="2203547"/>
          <a:ext cx="9949792" cy="5504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٥- ما ردود فعل الإعلام والمؤثرين؟</a:t>
          </a:r>
          <a:endParaRPr lang="en-GB" sz="2800" b="1" kern="1200" dirty="0">
            <a:cs typeface="+mj-cs"/>
          </a:endParaRPr>
        </a:p>
      </dsp:txBody>
      <dsp:txXfrm>
        <a:off x="0" y="2203547"/>
        <a:ext cx="9949792" cy="550483"/>
      </dsp:txXfrm>
    </dsp:sp>
    <dsp:sp modelId="{3C79CCD7-E76F-6D41-8B17-BF9B5B4FFD57}">
      <dsp:nvSpPr>
        <dsp:cNvPr id="0" name=""/>
        <dsp:cNvSpPr/>
      </dsp:nvSpPr>
      <dsp:spPr>
        <a:xfrm>
          <a:off x="0" y="2754030"/>
          <a:ext cx="994979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488678-58E9-D649-A3F6-B37BFBEE896A}">
      <dsp:nvSpPr>
        <dsp:cNvPr id="0" name=""/>
        <dsp:cNvSpPr/>
      </dsp:nvSpPr>
      <dsp:spPr>
        <a:xfrm>
          <a:off x="0" y="2754030"/>
          <a:ext cx="9949792" cy="5504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/>
            <a:t>٦- ما مدى تأثير التواصل الداخلي في ثبات المؤسسة؟</a:t>
          </a:r>
          <a:endParaRPr lang="en-GB" sz="2800" b="1" kern="1200" dirty="0">
            <a:cs typeface="+mj-cs"/>
          </a:endParaRPr>
        </a:p>
      </dsp:txBody>
      <dsp:txXfrm>
        <a:off x="0" y="2754030"/>
        <a:ext cx="9949792" cy="55048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72F604-2723-5247-9A36-B3C823E34969}">
      <dsp:nvSpPr>
        <dsp:cNvPr id="0" name=""/>
        <dsp:cNvSpPr/>
      </dsp:nvSpPr>
      <dsp:spPr>
        <a:xfrm>
          <a:off x="8438861" y="714122"/>
          <a:ext cx="1506072" cy="18778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١- الاعتراف العلني بما حدث (إن لم يتم سابقًا)</a:t>
          </a:r>
          <a:endParaRPr lang="en-GB" sz="2400" b="1" kern="1200" dirty="0">
            <a:cs typeface="+mj-cs"/>
          </a:endParaRPr>
        </a:p>
      </dsp:txBody>
      <dsp:txXfrm>
        <a:off x="8482972" y="758233"/>
        <a:ext cx="1417850" cy="1789661"/>
      </dsp:txXfrm>
    </dsp:sp>
    <dsp:sp modelId="{C23EC5D0-F963-6D40-9C7D-C7B61011747F}">
      <dsp:nvSpPr>
        <dsp:cNvPr id="0" name=""/>
        <dsp:cNvSpPr/>
      </dsp:nvSpPr>
      <dsp:spPr>
        <a:xfrm rot="10800000">
          <a:off x="7968967" y="1466311"/>
          <a:ext cx="319287" cy="3735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>
            <a:cs typeface="+mj-cs"/>
          </a:endParaRPr>
        </a:p>
      </dsp:txBody>
      <dsp:txXfrm rot="10800000">
        <a:off x="8064753" y="1541012"/>
        <a:ext cx="223501" cy="224103"/>
      </dsp:txXfrm>
    </dsp:sp>
    <dsp:sp modelId="{DF79D5DC-2818-BD4A-9396-82F213872F52}">
      <dsp:nvSpPr>
        <dsp:cNvPr id="0" name=""/>
        <dsp:cNvSpPr/>
      </dsp:nvSpPr>
      <dsp:spPr>
        <a:xfrm>
          <a:off x="6330360" y="714122"/>
          <a:ext cx="1506072" cy="18778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٢- تقديم إصلاحات واضحة وموثقة</a:t>
          </a:r>
          <a:endParaRPr lang="en-GB" sz="2400" b="1" kern="1200" dirty="0">
            <a:cs typeface="+mj-cs"/>
          </a:endParaRPr>
        </a:p>
      </dsp:txBody>
      <dsp:txXfrm>
        <a:off x="6374471" y="758233"/>
        <a:ext cx="1417850" cy="1789661"/>
      </dsp:txXfrm>
    </dsp:sp>
    <dsp:sp modelId="{C5D13BEE-3CD2-3842-8019-6A6F215DF3F2}">
      <dsp:nvSpPr>
        <dsp:cNvPr id="0" name=""/>
        <dsp:cNvSpPr/>
      </dsp:nvSpPr>
      <dsp:spPr>
        <a:xfrm rot="10800000">
          <a:off x="5860466" y="1466311"/>
          <a:ext cx="319287" cy="3735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>
            <a:cs typeface="+mj-cs"/>
          </a:endParaRPr>
        </a:p>
      </dsp:txBody>
      <dsp:txXfrm rot="10800000">
        <a:off x="5956252" y="1541012"/>
        <a:ext cx="223501" cy="224103"/>
      </dsp:txXfrm>
    </dsp:sp>
    <dsp:sp modelId="{FEAB19E2-A386-8240-9C16-DEF1281F7E56}">
      <dsp:nvSpPr>
        <dsp:cNvPr id="0" name=""/>
        <dsp:cNvSpPr/>
      </dsp:nvSpPr>
      <dsp:spPr>
        <a:xfrm>
          <a:off x="4221859" y="714122"/>
          <a:ext cx="1506072" cy="18778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٣- التواصل المستمر والشفاف مع الجمهور</a:t>
          </a:r>
          <a:endParaRPr lang="en-GB" sz="2400" b="1" kern="1200" dirty="0">
            <a:cs typeface="+mj-cs"/>
          </a:endParaRPr>
        </a:p>
      </dsp:txBody>
      <dsp:txXfrm>
        <a:off x="4265970" y="758233"/>
        <a:ext cx="1417850" cy="1789661"/>
      </dsp:txXfrm>
    </dsp:sp>
    <dsp:sp modelId="{CA187CCD-18F6-D844-8591-F780B16BA0DC}">
      <dsp:nvSpPr>
        <dsp:cNvPr id="0" name=""/>
        <dsp:cNvSpPr/>
      </dsp:nvSpPr>
      <dsp:spPr>
        <a:xfrm rot="10800000">
          <a:off x="3751965" y="1466311"/>
          <a:ext cx="319287" cy="3735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>
            <a:cs typeface="+mj-cs"/>
          </a:endParaRPr>
        </a:p>
      </dsp:txBody>
      <dsp:txXfrm rot="10800000">
        <a:off x="3847751" y="1541012"/>
        <a:ext cx="223501" cy="224103"/>
      </dsp:txXfrm>
    </dsp:sp>
    <dsp:sp modelId="{E69CC459-9645-A242-9B62-8FBA4ECCE86B}">
      <dsp:nvSpPr>
        <dsp:cNvPr id="0" name=""/>
        <dsp:cNvSpPr/>
      </dsp:nvSpPr>
      <dsp:spPr>
        <a:xfrm>
          <a:off x="2113359" y="714122"/>
          <a:ext cx="1506072" cy="18778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٤- إظهار التغيير من خلال الأفعال لا الأقوال</a:t>
          </a:r>
          <a:endParaRPr lang="en-GB" sz="2400" b="1" kern="1200" dirty="0">
            <a:cs typeface="+mj-cs"/>
          </a:endParaRPr>
        </a:p>
      </dsp:txBody>
      <dsp:txXfrm>
        <a:off x="2157470" y="758233"/>
        <a:ext cx="1417850" cy="1789661"/>
      </dsp:txXfrm>
    </dsp:sp>
    <dsp:sp modelId="{6870A81D-DE51-8848-ACB2-6AB6390F74A8}">
      <dsp:nvSpPr>
        <dsp:cNvPr id="0" name=""/>
        <dsp:cNvSpPr/>
      </dsp:nvSpPr>
      <dsp:spPr>
        <a:xfrm rot="10800000">
          <a:off x="1643464" y="1466311"/>
          <a:ext cx="319287" cy="3735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400" b="1" kern="1200">
            <a:cs typeface="+mj-cs"/>
          </a:endParaRPr>
        </a:p>
      </dsp:txBody>
      <dsp:txXfrm rot="10800000">
        <a:off x="1739250" y="1541012"/>
        <a:ext cx="223501" cy="224103"/>
      </dsp:txXfrm>
    </dsp:sp>
    <dsp:sp modelId="{7856AF80-9FDD-2E4B-BABC-7783D1DAF608}">
      <dsp:nvSpPr>
        <dsp:cNvPr id="0" name=""/>
        <dsp:cNvSpPr/>
      </dsp:nvSpPr>
      <dsp:spPr>
        <a:xfrm>
          <a:off x="4858" y="714122"/>
          <a:ext cx="1506072" cy="187788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٥- إعادة بناء الصورة على قيم مشتركة مع الجمهور</a:t>
          </a:r>
          <a:endParaRPr lang="en-GB" sz="2400" b="1" kern="1200" dirty="0">
            <a:cs typeface="+mj-cs"/>
          </a:endParaRPr>
        </a:p>
      </dsp:txBody>
      <dsp:txXfrm>
        <a:off x="48969" y="758233"/>
        <a:ext cx="1417850" cy="178966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0F60A3-61BF-C647-81C7-53FD31D7714B}">
      <dsp:nvSpPr>
        <dsp:cNvPr id="0" name=""/>
        <dsp:cNvSpPr/>
      </dsp:nvSpPr>
      <dsp:spPr>
        <a:xfrm rot="10800000">
          <a:off x="7828699" y="1822277"/>
          <a:ext cx="1667915" cy="100036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D6D096-B81F-A642-898D-30BEFFB07B34}">
      <dsp:nvSpPr>
        <dsp:cNvPr id="0" name=""/>
        <dsp:cNvSpPr/>
      </dsp:nvSpPr>
      <dsp:spPr>
        <a:xfrm>
          <a:off x="7825364" y="1987518"/>
          <a:ext cx="1504460" cy="1317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١- إصدار تقرير داخلي وخارجي عن ملابسات الأزمة</a:t>
          </a:r>
          <a:endParaRPr lang="en-GB" sz="2400" b="1" kern="1200" dirty="0">
            <a:cs typeface="+mj-cs"/>
          </a:endParaRPr>
        </a:p>
      </dsp:txBody>
      <dsp:txXfrm>
        <a:off x="7825364" y="1987518"/>
        <a:ext cx="1504460" cy="1317285"/>
      </dsp:txXfrm>
    </dsp:sp>
    <dsp:sp modelId="{CF6B040D-971C-8547-8CE0-D90C63219956}">
      <dsp:nvSpPr>
        <dsp:cNvPr id="0" name=""/>
        <dsp:cNvSpPr/>
      </dsp:nvSpPr>
      <dsp:spPr>
        <a:xfrm rot="5400000">
          <a:off x="7825364" y="1367619"/>
          <a:ext cx="283545" cy="28354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902A58-A749-8347-B72C-394C22430385}">
      <dsp:nvSpPr>
        <dsp:cNvPr id="0" name=""/>
        <dsp:cNvSpPr/>
      </dsp:nvSpPr>
      <dsp:spPr>
        <a:xfrm rot="10800000">
          <a:off x="5985652" y="1367038"/>
          <a:ext cx="1667915" cy="100036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34E1BF-56F2-3740-825B-4434539DFE49}">
      <dsp:nvSpPr>
        <dsp:cNvPr id="0" name=""/>
        <dsp:cNvSpPr/>
      </dsp:nvSpPr>
      <dsp:spPr>
        <a:xfrm>
          <a:off x="5982317" y="1532280"/>
          <a:ext cx="1504460" cy="1317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٢- إعلان الإجراءات التي تم اتخاذها للتصحيح</a:t>
          </a:r>
          <a:endParaRPr lang="en-GB" sz="2400" b="1" kern="1200" dirty="0">
            <a:cs typeface="+mj-cs"/>
          </a:endParaRPr>
        </a:p>
      </dsp:txBody>
      <dsp:txXfrm>
        <a:off x="5982317" y="1532280"/>
        <a:ext cx="1504460" cy="1317285"/>
      </dsp:txXfrm>
    </dsp:sp>
    <dsp:sp modelId="{F41598A5-B4A8-544F-B998-EE33FE317AAB}">
      <dsp:nvSpPr>
        <dsp:cNvPr id="0" name=""/>
        <dsp:cNvSpPr/>
      </dsp:nvSpPr>
      <dsp:spPr>
        <a:xfrm rot="5400000">
          <a:off x="5982317" y="912381"/>
          <a:ext cx="283545" cy="28354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2A2BF-5CDC-6848-927F-7D95929B8596}">
      <dsp:nvSpPr>
        <dsp:cNvPr id="0" name=""/>
        <dsp:cNvSpPr/>
      </dsp:nvSpPr>
      <dsp:spPr>
        <a:xfrm rot="10800000">
          <a:off x="4142606" y="911800"/>
          <a:ext cx="1667915" cy="100036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B67949-D9A9-1046-9063-6D89C18B8835}">
      <dsp:nvSpPr>
        <dsp:cNvPr id="0" name=""/>
        <dsp:cNvSpPr/>
      </dsp:nvSpPr>
      <dsp:spPr>
        <a:xfrm>
          <a:off x="4139270" y="1077042"/>
          <a:ext cx="1504460" cy="1317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٣- متابعة مستمرة للتفاعل مع أي أسئلة متبقية</a:t>
          </a:r>
          <a:endParaRPr lang="en-GB" sz="2400" b="1" kern="1200" dirty="0">
            <a:cs typeface="+mj-cs"/>
          </a:endParaRPr>
        </a:p>
      </dsp:txBody>
      <dsp:txXfrm>
        <a:off x="4139270" y="1077042"/>
        <a:ext cx="1504460" cy="1317285"/>
      </dsp:txXfrm>
    </dsp:sp>
    <dsp:sp modelId="{FF978647-D155-8F42-889C-7F8DEA181E42}">
      <dsp:nvSpPr>
        <dsp:cNvPr id="0" name=""/>
        <dsp:cNvSpPr/>
      </dsp:nvSpPr>
      <dsp:spPr>
        <a:xfrm rot="5400000">
          <a:off x="4139270" y="457143"/>
          <a:ext cx="283545" cy="28354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9D6BD3-359A-214F-98E4-0D44F40B6CF8}">
      <dsp:nvSpPr>
        <dsp:cNvPr id="0" name=""/>
        <dsp:cNvSpPr/>
      </dsp:nvSpPr>
      <dsp:spPr>
        <a:xfrm rot="10800000">
          <a:off x="2299559" y="456562"/>
          <a:ext cx="1667915" cy="100036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5B14D4-9436-6249-9528-541A646FF31A}">
      <dsp:nvSpPr>
        <dsp:cNvPr id="0" name=""/>
        <dsp:cNvSpPr/>
      </dsp:nvSpPr>
      <dsp:spPr>
        <a:xfrm>
          <a:off x="2296223" y="621803"/>
          <a:ext cx="1504460" cy="1317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٤- نشر محتوى يُظهر التزام المؤسسة بقيمها</a:t>
          </a:r>
          <a:endParaRPr lang="en-GB" sz="2400" b="1" kern="1200" dirty="0">
            <a:cs typeface="+mj-cs"/>
          </a:endParaRPr>
        </a:p>
      </dsp:txBody>
      <dsp:txXfrm>
        <a:off x="2296223" y="621803"/>
        <a:ext cx="1504460" cy="1317285"/>
      </dsp:txXfrm>
    </dsp:sp>
    <dsp:sp modelId="{F6BAEDDD-8AC0-7248-AE32-22DAB163B700}">
      <dsp:nvSpPr>
        <dsp:cNvPr id="0" name=""/>
        <dsp:cNvSpPr/>
      </dsp:nvSpPr>
      <dsp:spPr>
        <a:xfrm rot="5400000">
          <a:off x="2296223" y="1904"/>
          <a:ext cx="283545" cy="283545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FDC8A0-A779-4C46-845B-A0D815C05D30}">
      <dsp:nvSpPr>
        <dsp:cNvPr id="0" name=""/>
        <dsp:cNvSpPr/>
      </dsp:nvSpPr>
      <dsp:spPr>
        <a:xfrm rot="10800000">
          <a:off x="456512" y="1323"/>
          <a:ext cx="1667915" cy="1000362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75972A-DF26-A243-9BFF-92E8BBC19C5C}">
      <dsp:nvSpPr>
        <dsp:cNvPr id="0" name=""/>
        <dsp:cNvSpPr/>
      </dsp:nvSpPr>
      <dsp:spPr>
        <a:xfrm>
          <a:off x="453176" y="166565"/>
          <a:ext cx="1504460" cy="13172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٥- فتح حوار مع فئات متأثرة لتعزيز الثقة</a:t>
          </a:r>
          <a:endParaRPr lang="en-GB" sz="2400" b="1" kern="1200" dirty="0">
            <a:cs typeface="+mj-cs"/>
          </a:endParaRPr>
        </a:p>
      </dsp:txBody>
      <dsp:txXfrm>
        <a:off x="453176" y="166565"/>
        <a:ext cx="1504460" cy="131728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8A021-4391-2F43-9013-C82FF58CE7D3}">
      <dsp:nvSpPr>
        <dsp:cNvPr id="0" name=""/>
        <dsp:cNvSpPr/>
      </dsp:nvSpPr>
      <dsp:spPr>
        <a:xfrm>
          <a:off x="8194955" y="0"/>
          <a:ext cx="1753845" cy="33061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١- مراجعة خطة الاتصال الطارئ وتحديث السيناريوهات</a:t>
          </a:r>
          <a:endParaRPr lang="en-GB" sz="2400" b="1" kern="1200" dirty="0">
            <a:cs typeface="+mj-cs"/>
          </a:endParaRPr>
        </a:p>
      </dsp:txBody>
      <dsp:txXfrm>
        <a:off x="8246323" y="51368"/>
        <a:ext cx="1651109" cy="3203392"/>
      </dsp:txXfrm>
    </dsp:sp>
    <dsp:sp modelId="{CE51200A-8867-7F4E-918B-5569ABEAE23D}">
      <dsp:nvSpPr>
        <dsp:cNvPr id="0" name=""/>
        <dsp:cNvSpPr/>
      </dsp:nvSpPr>
      <dsp:spPr>
        <a:xfrm>
          <a:off x="6146464" y="0"/>
          <a:ext cx="1753845" cy="33061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٢- تطوير الرسائل الجاهزة بناءً على الدروس المستفادة</a:t>
          </a:r>
          <a:endParaRPr lang="en-GB" sz="2400" b="1" kern="1200" dirty="0">
            <a:cs typeface="+mj-cs"/>
          </a:endParaRPr>
        </a:p>
      </dsp:txBody>
      <dsp:txXfrm>
        <a:off x="6197832" y="51368"/>
        <a:ext cx="1651109" cy="3203392"/>
      </dsp:txXfrm>
    </dsp:sp>
    <dsp:sp modelId="{DA17E080-0CD0-1641-B1E6-E4EFCA35CA57}">
      <dsp:nvSpPr>
        <dsp:cNvPr id="0" name=""/>
        <dsp:cNvSpPr/>
      </dsp:nvSpPr>
      <dsp:spPr>
        <a:xfrm>
          <a:off x="4097973" y="0"/>
          <a:ext cx="1753845" cy="33061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٣- تدريب المتحدثين وإعداد بدائل عند الحاجة</a:t>
          </a:r>
          <a:endParaRPr lang="en-GB" sz="2400" b="1" kern="1200" dirty="0">
            <a:cs typeface="+mj-cs"/>
          </a:endParaRPr>
        </a:p>
      </dsp:txBody>
      <dsp:txXfrm>
        <a:off x="4149341" y="51368"/>
        <a:ext cx="1651109" cy="3203392"/>
      </dsp:txXfrm>
    </dsp:sp>
    <dsp:sp modelId="{D6621B68-793D-6C4A-B6EB-ACDDD72FA727}">
      <dsp:nvSpPr>
        <dsp:cNvPr id="0" name=""/>
        <dsp:cNvSpPr/>
      </dsp:nvSpPr>
      <dsp:spPr>
        <a:xfrm>
          <a:off x="2049482" y="0"/>
          <a:ext cx="1753845" cy="33061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٤- تحسين أدوات الرصد الرقمي والمراقبة الإعلامية</a:t>
          </a:r>
          <a:endParaRPr lang="en-GB" sz="2400" b="1" kern="1200" dirty="0">
            <a:cs typeface="+mj-cs"/>
          </a:endParaRPr>
        </a:p>
      </dsp:txBody>
      <dsp:txXfrm>
        <a:off x="2100850" y="51368"/>
        <a:ext cx="1651109" cy="3203392"/>
      </dsp:txXfrm>
    </dsp:sp>
    <dsp:sp modelId="{3B4C0DA8-19EB-534C-B547-69F4D5A8391B}">
      <dsp:nvSpPr>
        <dsp:cNvPr id="0" name=""/>
        <dsp:cNvSpPr/>
      </dsp:nvSpPr>
      <dsp:spPr>
        <a:xfrm>
          <a:off x="991" y="0"/>
          <a:ext cx="1753845" cy="3306128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٥- إعادة تعريف أدوار فرق الاتصال في لحظات الأزمة</a:t>
          </a:r>
          <a:endParaRPr lang="en-GB" sz="2400" b="1" kern="1200" dirty="0">
            <a:cs typeface="+mj-cs"/>
          </a:endParaRPr>
        </a:p>
      </dsp:txBody>
      <dsp:txXfrm>
        <a:off x="52359" y="51368"/>
        <a:ext cx="1651109" cy="320339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E9AC12-B294-1448-BB15-2DD8D75160CE}">
      <dsp:nvSpPr>
        <dsp:cNvPr id="0" name=""/>
        <dsp:cNvSpPr/>
      </dsp:nvSpPr>
      <dsp:spPr>
        <a:xfrm>
          <a:off x="7580157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١- مفهوم الديناميكيات الاتصالية للأزمات</a:t>
          </a:r>
          <a:endParaRPr lang="en-GB" sz="2400" b="1" kern="1200" dirty="0">
            <a:cs typeface="+mj-cs"/>
          </a:endParaRPr>
        </a:p>
      </dsp:txBody>
      <dsp:txXfrm>
        <a:off x="7927004" y="815701"/>
        <a:ext cx="1674725" cy="1674725"/>
      </dsp:txXfrm>
    </dsp:sp>
    <dsp:sp modelId="{FBCD9227-AFA1-AD47-AFF8-C332A41AFAF4}">
      <dsp:nvSpPr>
        <dsp:cNvPr id="0" name=""/>
        <dsp:cNvSpPr/>
      </dsp:nvSpPr>
      <dsp:spPr>
        <a:xfrm>
          <a:off x="5685421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٢- مراحل الأزمة الثلاث: ما قبل – أثناء – ما بعد وخصائص كل مرحلة</a:t>
          </a:r>
          <a:endParaRPr lang="en-GB" sz="2400" b="1" kern="1200" dirty="0">
            <a:cs typeface="+mj-cs"/>
          </a:endParaRPr>
        </a:p>
      </dsp:txBody>
      <dsp:txXfrm>
        <a:off x="6032268" y="815701"/>
        <a:ext cx="1674725" cy="1674725"/>
      </dsp:txXfrm>
    </dsp:sp>
    <dsp:sp modelId="{BC9B9A96-21B0-7B45-8657-083ECC1EBC71}">
      <dsp:nvSpPr>
        <dsp:cNvPr id="0" name=""/>
        <dsp:cNvSpPr/>
      </dsp:nvSpPr>
      <dsp:spPr>
        <a:xfrm>
          <a:off x="3790686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٣- أهمية السرعة، التناسق، والتفاعل المدروس والفروق بينهم</a:t>
          </a:r>
          <a:endParaRPr lang="en-GB" sz="2400" b="1" kern="1200" dirty="0">
            <a:cs typeface="+mj-cs"/>
          </a:endParaRPr>
        </a:p>
      </dsp:txBody>
      <dsp:txXfrm>
        <a:off x="4137533" y="815701"/>
        <a:ext cx="1674725" cy="1674725"/>
      </dsp:txXfrm>
    </dsp:sp>
    <dsp:sp modelId="{9A5DC129-EFED-7643-BCCB-6B2E6D1E0176}">
      <dsp:nvSpPr>
        <dsp:cNvPr id="0" name=""/>
        <dsp:cNvSpPr/>
      </dsp:nvSpPr>
      <dsp:spPr>
        <a:xfrm>
          <a:off x="1895950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٤- نماذج تطبيقية لمؤسسات نجحت أو فشلت في إدارة أزماتها</a:t>
          </a:r>
          <a:endParaRPr lang="en-GB" sz="2400" b="1" kern="1200" dirty="0">
            <a:cs typeface="+mj-cs"/>
          </a:endParaRPr>
        </a:p>
      </dsp:txBody>
      <dsp:txXfrm>
        <a:off x="2242797" y="815701"/>
        <a:ext cx="1674725" cy="1674725"/>
      </dsp:txXfrm>
    </dsp:sp>
    <dsp:sp modelId="{4DA48E72-6971-1A40-B923-4A28166385EC}">
      <dsp:nvSpPr>
        <dsp:cNvPr id="0" name=""/>
        <dsp:cNvSpPr/>
      </dsp:nvSpPr>
      <dsp:spPr>
        <a:xfrm>
          <a:off x="1214" y="468854"/>
          <a:ext cx="2368419" cy="2368419"/>
        </a:xfrm>
        <a:prstGeom prst="ellipse">
          <a:avLst/>
        </a:prstGeom>
        <a:gradFill rotWithShape="0">
          <a:gsLst>
            <a:gs pos="0">
              <a:schemeClr val="accent1">
                <a:alpha val="50000"/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alpha val="50000"/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30342" tIns="30480" rIns="130342" bIns="30480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/>
            <a:t>٥- أدوات تحليل الأداء وبناء خطط التحسين المؤسسي</a:t>
          </a:r>
          <a:endParaRPr lang="en-GB" sz="2400" b="1" kern="1200" dirty="0">
            <a:cs typeface="+mj-cs"/>
          </a:endParaRPr>
        </a:p>
      </dsp:txBody>
      <dsp:txXfrm>
        <a:off x="348061" y="815701"/>
        <a:ext cx="1674725" cy="16747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5/29/25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مرحبًا بكم في المحاضرة الثانية من مقرر إدارة اتصالات الأزمة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في هذه المحاضرة، ننتقل من فهم ماهيّة الأزمة التسويقية إلى تحليل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كيف تتطور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، وكيف تختلف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لغة المؤسسة واتصالاتها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باختلاف المرحلة التي تمر بها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سندرس اليوم ما يُعرف بالديناميكيات الاتصالية للأزمة، وهو تعبير يُشير إلى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تغيّر أسلوب التواصل والتفاعل</a:t>
            </a: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من المؤسسة مع جمهورها، بحسب ما إذا كانت في مرحلة ما قبل الأزمة، أثناء وقوعها، أو بعد انتهائها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سنفهم أن الردّ الذي يصلح في بداية الأزمة، قد لا يكون مناسبًا لاحقًا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…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وأن التوقيت، النبرة، والوسيلة، تختلف من مرحلة لأخرى، وأن نجاح المؤسسة لا يقاس فقط بـ"هل ردّت؟"، بل بـ"متى وكيف وبأي أسلوب ردّت؟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".</a:t>
            </a:r>
          </a:p>
          <a:p>
            <a:pPr algn="r" rtl="1"/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هذه المحاضرة ستكون حجر الأساس في قدرتك على </a:t>
            </a: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تفكيك الأحداث التسويقية المعقّدة، وربطها بسلوك المؤسسة الاتصالي على مراحل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algn="r" rtl="1"/>
            <a:b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ar-SA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الهدف من المحاضرة</a:t>
            </a:r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فهم المراحل الزمنية للأزمة التسويقية، وكيف تتغير طبيعة الرسائل الاتصالية واستراتيجية المؤسسة في كل مرحلة (ما قبل – أثناء – ما بعد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).</a:t>
            </a:r>
            <a:b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ar-SA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وتوضيح كيف تتفاعل المؤسسة مع الجمهور، وتُدير تطوّر الحدث من بدايته وحتى التعافي الكامل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0" algn="r" defTabSz="914400" rtl="0" eaLnBrk="1" latinLnBrk="0" hangingPunct="1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96DB35-9C47-CDEA-BC9C-34CBD76306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B6BB58-85CE-6471-C530-5491EDD765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E122003-7FF4-1458-B969-FF22C4AA4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C7EFA3-29BA-2961-B195-CD9DBC8586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68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6713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98088C-CAA9-57AE-75D5-EF4A7135F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F85166-D1BD-7ADB-4A4D-4D057EC648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311EC34-74EF-B047-2DEA-101AF60955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65B36C-6F43-1E29-DAD4-1E50FC12ED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184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A655F0-F654-6A8E-69E6-FA416E10FE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3BF909-9D8E-DE46-8B4B-59F1B44AB1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43EBB9-EDB0-17B6-3AB1-13C810C1C1E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085F1A-0A8D-DE59-3306-86CD0DF39F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156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25468E-F230-F645-1632-0C8BAD750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ED48B4-5772-E756-E133-BF196BD363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F59BB20-0E1D-E864-355F-771FE346BB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8EFFCE-D1F6-D258-5B06-B2B401C17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515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6C0D43-9631-71DC-C838-74499C4236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DC8BA7-EFE8-2257-D25A-ECBC03735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1C0A52-1A84-3426-7636-539F142409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E8BCBE-F6B5-7275-9A98-4365977C7A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770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E0D73E-E117-D879-8A73-20F3F10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129726F-5B06-4DA4-1A7B-11AE472A34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21CA35-9261-40A4-629A-6723CA0FE2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6437E0-B720-7DE6-077C-F9EAD19D1E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3461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26219-A5CC-037E-34DD-6C0BD7558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EA0DDA-3F50-EC9C-DB5F-8D63FF3604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9D1D7-D2C3-B117-D0BE-FCFD97216F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28045-8DAE-1B34-FC68-C87A3527C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6031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62CFE7-28BD-6315-B066-4FCAC933C7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60A3E2-9B61-AC41-569A-D4323A0ED4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A8CFDB-34DF-2389-6934-4A1D5CEF1E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5CF38C-A2D5-8F7E-AD00-7C27750BE52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2361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4CA82-5D79-022A-6C0F-41F19D8019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6ED6AF9-A1C6-481D-5E9D-1D64257215C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E76A82B-D637-B8F9-BD51-43C12C5FB7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2EB54-E21D-36D3-C6CD-CAC366CE51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2145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A7529-5995-221D-4017-A24997DF0A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150555-8B6A-5992-C917-85A64CFD67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F0BBDD-F662-F585-EF1C-51CB9ED187F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39910-CEF0-13BA-27A5-1B4B88541E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9794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11852-BCA9-0A27-77B5-B6B2ABB7A0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1A54CD-049B-ED04-F6E1-02B5A3FCF6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89C033-681A-5C01-F0DC-E7219E630F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8D306B-AC46-63F5-B85D-0566663428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3445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BF6CFD-B9A4-25B5-2A71-96133B60E6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E48DC2-A98E-FC1C-41C0-1797C7DC41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297BAC-E0A5-6398-6C7C-D3A25A696B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5976447-16DB-C99D-02D6-9206B762B3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0625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599F13-31BA-7A4B-59B2-FA97C8711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2C048E-78A5-E29D-5B67-40C1D9CF59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213E65E-40EB-1021-8A76-F85F6BEB7F6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4F7572-88BE-0251-BC95-32F9C9F0A1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0841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0C6BE-AEB6-8632-8F25-2EB2B54FBF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D00433-BEA4-FFCE-341D-B79ACC0715E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6000DF-E592-54D5-F66F-58CC79355C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D0267-A942-BB25-20C9-28FA5408B9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94153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47AC5-4204-A72B-21C4-BA0FD793F9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0414E9-67B0-8252-B054-869B208EA86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D6B1F4-305F-674C-6947-A73CAFC84D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7D729F-3A90-599D-002F-CAE5CFCB2AC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3400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150FC1-E3B9-E2D4-5C72-5F41045504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C7EAF0B-2A8E-13E9-291E-484E6BE39D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9053538-51BF-D178-C48C-B144F42928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3B5D8-C4E3-617E-62F0-82CA026EFF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7435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68B9D5-BC3D-24CD-0909-FC1611B02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944065-7B3E-FBB1-AAA8-144DD866FC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D79088-4CA1-B435-92D4-7C98F57916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4AD746-6C2F-44F0-0FFB-4D56646BE6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763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5E1B5-A53B-94F3-79B5-46413BDE50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3CA0F4-A8DD-3EF4-0068-EACF3F4A4B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C568B3-05F1-3B52-4375-0944F86CCA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145E7E-98C1-2FAA-CEEB-02B2E8D990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6025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200C4-CC8D-531B-A934-A508024BB1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60030F-5A77-0F90-37B1-2A16C6F793A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C16D707-A9CC-E1E2-65F1-A2DFCBD180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9807ED-1464-0E7F-68D0-41B1E113A4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6142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BE080-6323-5E22-C9F2-E52C8AE8B6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6D699D-DA5F-C183-22C4-315087AFCB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1B30BA-2D38-B35D-C59A-359617D71B1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93ADEB-3A03-77A4-B29D-2989CF9896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4309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7FA1B-43BE-C293-CF12-FED9ED0278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E32EF8-DCDA-EB9F-B3CA-8F9CA56518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12C2C38-A6B2-7F56-BF5F-DFDF96067F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BA21B3-21A0-12BC-99C9-20270C26E1B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8853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B155D-C4A1-8698-903C-CFCA6C77B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99B839-69CB-79EC-5A2B-697EFF3F1F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6623D7-27EE-E10D-FA8C-541C959D792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D683A8-36F1-D7B1-6E8A-22D359E6906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61947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61D4B-76E1-B5F6-9FD1-F4D25666AC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061856C-AB7F-7A87-7ABB-87F8380774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049AAC-744E-7DE2-FC21-78D623E20AC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672208-56AC-C23D-9FD3-6A5D65D841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552755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A3DBB-FD49-05FC-F90A-AC576887E0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6A10A8-47AB-8D0E-E412-D9093D341A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678778E-DC33-E387-A334-B40D370ED9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C92E8C-AA60-9746-4420-75166102F6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26983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6579C8-ECD8-C9D0-371B-366050E8A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834757-B942-C293-C001-02F077F855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5D928F6-AFEE-E4C0-D51E-A3C5D0219C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848F63-0F97-81F1-D813-F7A94417F73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62083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A9687-9438-3310-6F2E-747D9A503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759568-C540-17D1-D5A9-8E3B2FF74C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A877B85-2C34-7D83-6BAC-07DF450096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B1B74A-DD09-EAD5-4617-8E6F2C4D178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201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63C193-D194-9EE5-9224-E2CE683169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BEB22A-F448-C335-1F73-C5FB525EC3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4CB242-8A8B-2C81-FC48-BA5F9A5321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2B66EE-4B0B-2183-A8DF-A03271655B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4864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C01FD1-6722-479F-FBCB-570A36C55D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EFF878-9E99-8CD9-BD6A-FAA0BE2BAA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12359D-A69D-5588-81DD-87546B3B73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AA0FAD-52EE-CC42-BE1E-88891ED57A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70544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7CEAAE-7F36-C9EF-6472-70F295F475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0DCBC7-ABBF-32A1-3391-3C4BEE9DE0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9FBEDF8-47CD-0216-42F4-B11DF2549A0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60091F-BFAF-2726-3464-5348CE4BD49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5335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A89D44-E3B1-B64F-7C57-D437A593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4A8182-42DA-C383-74E9-6973220DB2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53B1D83-F3AD-E7B3-683C-18875A81B8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D2B9BF-B531-D91C-5143-1AFB327BD5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86220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533F68-3703-AB5A-81C6-BE2DD70792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C2CB3A-DDE6-3CF5-F017-BE9BDE097DE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E9349C-622F-BADF-435C-977FC486E41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C29C87-6FD5-F46C-D4E9-BD1C875A43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40183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C0735B-1E20-EA41-AF32-F480C3E04E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2C3DA5-AE02-4FAA-9547-87550F191B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9A5AA05-9801-9D85-E047-5CC78D5501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24C00C-215B-D68C-4413-958BD24FBA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311921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BF6EC-2AEA-CFDF-2250-5ECE1739D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8F184B-B534-B8BE-86E1-9795D10BF7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52499C9-9CA1-6635-B233-17592D0BB8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DC64CE-59F8-D89B-63C9-BE347F3D9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226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696D1-ED24-21D9-1161-1371E41901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6D2123-0AE1-EAD5-36A9-3252F7B01ED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BC15E11-3BE5-F507-6F1A-D40FD46085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24A03-DCDB-2779-5041-B24797D9CF9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78973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DEC9A-DB23-A30C-6EC4-5007F20CD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314AEA-6E8B-3EC8-2078-FBF0086B398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5484DF-8D65-3DB1-428F-497D85B3D4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BF48DC-22A3-863E-D880-17580BC0EE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18856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C5B89-8A57-D25A-613D-DBBF3D001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AD27476-747A-87C4-E073-AA5AD221C32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2AC61C1-746B-1D31-6A3E-8BFC4FBC8C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283926-1218-BC1B-98D6-A075A798B1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5945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07030F-B525-C1FE-474D-EE82AA82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070BE1-C0EB-72E8-0F8E-3E5B1E94A1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3B7754-12CE-6EF6-3C47-13DE1428D2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9F31BC-A2D7-AC52-6137-6AB2EE6442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8487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58D024-BBC9-5DBD-85C7-4541271AF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7443C8-D46C-9AF5-9C73-3C27BC2433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28D84B7-2DD3-6B13-768F-2A04E4EBEC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F38818-DD97-90CE-1FAE-8F4CAE7D2A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23270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r" defTabSz="914400" rtl="1" eaLnBrk="1" latinLnBrk="0" hangingPunct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933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5/29/25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9.xml"/><Relationship Id="rId5" Type="http://schemas.openxmlformats.org/officeDocument/2006/relationships/diagramLayout" Target="../diagrams/layout9.xml"/><Relationship Id="rId4" Type="http://schemas.openxmlformats.org/officeDocument/2006/relationships/diagramData" Target="../diagrams/data9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2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2.xml"/><Relationship Id="rId5" Type="http://schemas.openxmlformats.org/officeDocument/2006/relationships/diagramLayout" Target="../diagrams/layout12.xml"/><Relationship Id="rId4" Type="http://schemas.openxmlformats.org/officeDocument/2006/relationships/diagramData" Target="../diagrams/data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3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3.xml"/><Relationship Id="rId5" Type="http://schemas.openxmlformats.org/officeDocument/2006/relationships/diagramLayout" Target="../diagrams/layout13.xml"/><Relationship Id="rId4" Type="http://schemas.openxmlformats.org/officeDocument/2006/relationships/diagramData" Target="../diagrams/data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4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4.xml"/><Relationship Id="rId5" Type="http://schemas.openxmlformats.org/officeDocument/2006/relationships/diagramLayout" Target="../diagrams/layout14.xml"/><Relationship Id="rId4" Type="http://schemas.openxmlformats.org/officeDocument/2006/relationships/diagramData" Target="../diagrams/data14.xml"/></Relationships>
</file>

<file path=ppt/slides/_rels/slide3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5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5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5.xml"/><Relationship Id="rId5" Type="http://schemas.openxmlformats.org/officeDocument/2006/relationships/diagramLayout" Target="../diagrams/layout15.xml"/><Relationship Id="rId4" Type="http://schemas.openxmlformats.org/officeDocument/2006/relationships/diagramData" Target="../diagrams/data15.xml"/></Relationships>
</file>

<file path=ppt/slides/_rels/slide3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7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7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7.xml"/><Relationship Id="rId5" Type="http://schemas.openxmlformats.org/officeDocument/2006/relationships/diagramLayout" Target="../diagrams/layout17.xml"/><Relationship Id="rId4" Type="http://schemas.openxmlformats.org/officeDocument/2006/relationships/diagramData" Target="../diagrams/data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8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8.xml"/><Relationship Id="rId5" Type="http://schemas.openxmlformats.org/officeDocument/2006/relationships/diagramLayout" Target="../diagrams/layout18.xml"/><Relationship Id="rId4" Type="http://schemas.openxmlformats.org/officeDocument/2006/relationships/diagramData" Target="../diagrams/data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9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9.xm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19.xml"/><Relationship Id="rId5" Type="http://schemas.openxmlformats.org/officeDocument/2006/relationships/diagramLayout" Target="../diagrams/layout19.xml"/><Relationship Id="rId4" Type="http://schemas.openxmlformats.org/officeDocument/2006/relationships/diagramData" Target="../diagrams/data1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0.xml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3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png"/><Relationship Id="rId5" Type="http://schemas.openxmlformats.org/officeDocument/2006/relationships/image" Target="../media/image18.sv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504892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sp>
        <p:nvSpPr>
          <p:cNvPr id="9" name="TextBox 8"/>
          <p:cNvSpPr txBox="1"/>
          <p:nvPr/>
        </p:nvSpPr>
        <p:spPr>
          <a:xfrm>
            <a:off x="5978633" y="2185876"/>
            <a:ext cx="59448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4400" b="1" dirty="0">
                <a:solidFill>
                  <a:schemeClr val="accent1"/>
                </a:solidFill>
                <a:latin typeface="Aptos" panose="020B0004020202020204" pitchFamily="34" charset="0"/>
                <a:cs typeface="Arial" panose="020B0604020202020204" pitchFamily="34" charset="0"/>
              </a:rPr>
              <a:t>إدارة اتصالات الأزمة</a:t>
            </a:r>
            <a:endParaRPr lang="en-US" sz="8800" b="1" dirty="0">
              <a:solidFill>
                <a:schemeClr val="accent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640559" y="3528247"/>
            <a:ext cx="6894302" cy="1656490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800" b="1" dirty="0">
                <a:solidFill>
                  <a:schemeClr val="accent1"/>
                </a:solidFill>
                <a:latin typeface="Aptos" panose="020B00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r>
              <a:rPr lang="ar-SA" sz="2800" b="1" dirty="0">
                <a:solidFill>
                  <a:schemeClr val="accent1"/>
                </a:solidFill>
                <a:latin typeface="Alexandria" charset="0"/>
                <a:cs typeface="Alexandria" charset="0"/>
              </a:rPr>
              <a:t>الأسبوع الثاني</a:t>
            </a:r>
            <a:endParaRPr lang="en-GB" sz="2400" b="1" dirty="0">
              <a:solidFill>
                <a:schemeClr val="accent1"/>
              </a:solidFill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ar-SA" sz="3200" b="1" dirty="0">
                <a:solidFill>
                  <a:schemeClr val="tx1"/>
                </a:solidFill>
                <a:latin typeface="Aptos" panose="020B0004020202020204" pitchFamily="34" charset="0"/>
                <a:ea typeface="Aptos" panose="020B0004020202020204" pitchFamily="34" charset="0"/>
              </a:rPr>
              <a:t> الأزمة التسويقية: من الانفجار إلى التعافي</a:t>
            </a:r>
            <a:endParaRPr lang="en-US" sz="32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3124" y="2746845"/>
            <a:ext cx="10518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MKT</a:t>
            </a:r>
            <a:r>
              <a:rPr lang="en-GB" sz="2000" dirty="0">
                <a:latin typeface="Alexandria" charset="0"/>
                <a:cs typeface="Alexandria" charset="0"/>
              </a:rPr>
              <a:t>313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45575" y="5931254"/>
            <a:ext cx="6153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محمد عادل عبدالرازق</a:t>
            </a:r>
          </a:p>
          <a:p>
            <a:pPr algn="r" rtl="1"/>
            <a:r>
              <a:rPr lang="ar-SA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دكتوراة إدارة الأعمال، جامعة اكستر، إنجلترا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45375" y="5508551"/>
            <a:ext cx="726509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4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اعداد</a:t>
            </a:r>
            <a:endParaRPr lang="en-US" sz="2400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14" name="Picture Placeholder 13" descr="A person holding a piece of wood&#10;&#10;AI-generated content may be incorrect.">
            <a:extLst>
              <a:ext uri="{FF2B5EF4-FFF2-40B4-BE49-F238E27FC236}">
                <a16:creationId xmlns:a16="http://schemas.microsoft.com/office/drawing/2014/main" id="{B08DD20E-7FFD-3FAD-E2D2-94F089572BF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2" r="12942"/>
          <a:stretch>
            <a:fillRect/>
          </a:stretch>
        </p:blipFill>
        <p:spPr>
          <a:xfrm>
            <a:off x="1" y="0"/>
            <a:ext cx="8104627" cy="4961047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F2B08-DF15-B5BC-7046-3B272C2FB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5EFADBE-039F-88B7-7A03-0BB0351DF8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0F52CD0-998C-E8D0-E2B1-D4AC443967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14054A2-6C47-A280-138F-0DB8948C339C}"/>
              </a:ext>
            </a:extLst>
          </p:cNvPr>
          <p:cNvSpPr txBox="1"/>
          <p:nvPr/>
        </p:nvSpPr>
        <p:spPr>
          <a:xfrm>
            <a:off x="6586115" y="1345306"/>
            <a:ext cx="53978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SA" sz="3600" b="1" dirty="0">
                <a:solidFill>
                  <a:srgbClr val="00B0F0"/>
                </a:solidFill>
                <a:latin typeface="Alexandria" charset="0"/>
              </a:rPr>
              <a:t>الأهداف التعليمية للمحاضرة </a:t>
            </a:r>
            <a:endParaRPr lang="en-US" sz="3600" b="1" dirty="0">
              <a:solidFill>
                <a:srgbClr val="00B0F0"/>
              </a:solidFill>
              <a:latin typeface="Alexandria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3EA99B-B0D9-25CD-D599-55AE32A87924}"/>
              </a:ext>
            </a:extLst>
          </p:cNvPr>
          <p:cNvSpPr txBox="1"/>
          <p:nvPr/>
        </p:nvSpPr>
        <p:spPr>
          <a:xfrm>
            <a:off x="2808514" y="1816299"/>
            <a:ext cx="9175477" cy="46405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3200" b="1" dirty="0">
                <a:solidFill>
                  <a:srgbClr val="FF0000"/>
                </a:solidFill>
              </a:rPr>
              <a:t>في نهاية هذه المحاضرة، سيكون الطالب قادرًا على:</a:t>
            </a:r>
            <a:endParaRPr lang="en-GB" sz="4400" b="1" dirty="0">
              <a:solidFill>
                <a:srgbClr val="FF0000"/>
              </a:solidFill>
            </a:endParaRP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en-GB" sz="2400" dirty="0"/>
              <a:t> </a:t>
            </a:r>
            <a:r>
              <a:rPr lang="ar-SA" sz="2400" dirty="0"/>
              <a:t>توضيح مفهوم الديناميكيات الاتصالية في سياق الأزمات التسويقية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التمييز بين مراحل تطور الأزمة: ما قبل – أثناء – ما بعد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وصف خصائص كل مرحلة من حيث طبيعتها الاتصالية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تحديد الأساليب الاتصالية المناسبة في كل مرحلة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تحليل أمثلة واقعية لاستجابات مؤسسات مختلفة في كل مرحلة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تقييم العلاقة بين سرعة الاستجابة وفعالية التعافي</a:t>
            </a:r>
          </a:p>
          <a:p>
            <a:pPr marL="457200" lvl="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ar-SA" sz="2400" dirty="0"/>
              <a:t>ربط التناسق الاتصالي بنجاح المؤسسة في إدارة الأزمة واستعادة صورتها</a:t>
            </a:r>
          </a:p>
        </p:txBody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6A716AB-0779-42DB-4BC4-8830E03EF58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9" y="0"/>
            <a:ext cx="5138818" cy="6858000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389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577C7-C7B3-712F-7554-270F252FF5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86D57A-3D55-A735-400B-66536218BE54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87B0B1-1CBE-5090-4508-0093555EEC5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ما المقصود بالديناميكيات الاتصالية؟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D9354-2ED2-24A1-2961-90004546B4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0FF577-4F81-F59C-1710-F626AE91727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08DD02-4964-7782-D5C0-19F3D330F22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2B8C4B1-1FA9-8528-B659-7304A0173B0D}"/>
              </a:ext>
            </a:extLst>
          </p:cNvPr>
          <p:cNvSpPr txBox="1"/>
          <p:nvPr/>
        </p:nvSpPr>
        <p:spPr>
          <a:xfrm>
            <a:off x="762000" y="2393902"/>
            <a:ext cx="10461421" cy="400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FF0000"/>
                </a:solidFill>
              </a:rPr>
              <a:t>الديناميكيات الاتصالية</a:t>
            </a:r>
            <a:endParaRPr lang="en-GB" sz="2800" b="1" dirty="0">
              <a:solidFill>
                <a:srgbClr val="FF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ar-SA" sz="2400" dirty="0"/>
              <a:t>هي التغيرات التي تطرأ على أسلوب، نبرة، وتوقيت الرسائل الاتصالية الصادرة عن المؤسسة أثناء الأزمة</a:t>
            </a:r>
            <a:r>
              <a:rPr lang="en-GB" sz="2400" dirty="0"/>
              <a:t>.</a:t>
            </a:r>
          </a:p>
          <a:p>
            <a:pPr algn="r" rtl="1">
              <a:lnSpc>
                <a:spcPct val="150000"/>
              </a:lnSpc>
            </a:pPr>
            <a:r>
              <a:rPr lang="ar-SA" sz="2400" dirty="0">
                <a:highlight>
                  <a:srgbClr val="FFFF00"/>
                </a:highlight>
              </a:rPr>
              <a:t>تشمل</a:t>
            </a:r>
            <a:r>
              <a:rPr lang="en-GB" sz="2400" dirty="0"/>
              <a:t>: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كيفية الانتقال من التحذير إلى الاستجابة إلى التعافي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تغير الجمهور المستهدف من الداخل إلى الخارج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تطور لغة الرسالة من التوضيح إلى التعاطف إلى الاستعادة</a:t>
            </a:r>
            <a:endParaRPr lang="en-GB" sz="2400" dirty="0"/>
          </a:p>
          <a:p>
            <a:pPr algn="r" rtl="1">
              <a:lnSpc>
                <a:spcPct val="150000"/>
              </a:lnSpc>
            </a:pPr>
            <a:r>
              <a:rPr lang="en-GB" sz="2400" b="1" dirty="0">
                <a:solidFill>
                  <a:srgbClr val="00AEEF"/>
                </a:solidFill>
              </a:rPr>
              <a:t>📌 </a:t>
            </a:r>
            <a:r>
              <a:rPr lang="ar-SA" sz="2400" b="1" dirty="0">
                <a:solidFill>
                  <a:srgbClr val="00AEEF"/>
                </a:solidFill>
              </a:rPr>
              <a:t>فهم هذه الديناميكيات يُساعد في اختيار الرسالة المناسبة في اللحظة المناسبة</a:t>
            </a:r>
            <a:r>
              <a:rPr lang="en-GB" sz="2400" b="1" dirty="0">
                <a:solidFill>
                  <a:srgbClr val="00AEEF"/>
                </a:solidFill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212FE4E-F5A3-A199-E428-F11C3751D4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37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CBD7E-7FEC-4667-B0FC-EBF91AB822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240AD6-6CE4-3C43-9E66-6D51E42BDA89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69EE29-03C1-72C6-855E-A15D9C00F333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لماذا ندرس تطور مراحل الأزمة من منظور اتصالي؟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5F6A03-CA55-215F-F19A-7AD7F30B281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43923A-FAB8-CBE7-56C8-47220691F65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535E607-1A52-2B1E-6478-FF6A7E52F9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F78AC04-D030-2CF7-06F8-33AFAB923E8F}"/>
              </a:ext>
            </a:extLst>
          </p:cNvPr>
          <p:cNvSpPr txBox="1"/>
          <p:nvPr/>
        </p:nvSpPr>
        <p:spPr>
          <a:xfrm>
            <a:off x="762000" y="2393902"/>
            <a:ext cx="10461421" cy="3906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ar-SA" sz="2800" b="1" dirty="0">
                <a:solidFill>
                  <a:srgbClr val="C00000"/>
                </a:solidFill>
              </a:rPr>
              <a:t>لماذا لا يكفي أن نعرف ما حدث في الأزمة؟</a:t>
            </a:r>
            <a:endParaRPr lang="en-GB" sz="2800" b="1" dirty="0">
              <a:solidFill>
                <a:srgbClr val="C0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en-GB" sz="2800" dirty="0"/>
              <a:t>✅ </a:t>
            </a:r>
            <a:r>
              <a:rPr lang="ar-SA" sz="2800" dirty="0"/>
              <a:t>لأن طريقة التواصل تُحدد</a:t>
            </a:r>
            <a:r>
              <a:rPr lang="en-GB" sz="2800" dirty="0"/>
              <a:t>:</a:t>
            </a:r>
            <a:br>
              <a:rPr lang="en-GB" sz="2800" dirty="0"/>
            </a:br>
            <a:r>
              <a:rPr lang="en-GB" sz="2800" dirty="0"/>
              <a:t>– </a:t>
            </a:r>
            <a:r>
              <a:rPr lang="ar-SA" sz="2800" dirty="0"/>
              <a:t>هل الجمهور سيتفهم أم يغضب أكثر؟</a:t>
            </a:r>
            <a:br>
              <a:rPr lang="en-GB" sz="2800" dirty="0"/>
            </a:br>
            <a:r>
              <a:rPr lang="en-GB" sz="2800" dirty="0"/>
              <a:t>– </a:t>
            </a:r>
            <a:r>
              <a:rPr lang="ar-SA" sz="2800" dirty="0"/>
              <a:t>هل الصورة الذهنية ستبقى أم تتضرر؟</a:t>
            </a:r>
            <a:br>
              <a:rPr lang="en-GB" sz="2800" dirty="0"/>
            </a:br>
            <a:r>
              <a:rPr lang="en-GB" sz="2800" dirty="0"/>
              <a:t>– </a:t>
            </a:r>
            <a:r>
              <a:rPr lang="ar-SA" sz="2800" dirty="0"/>
              <a:t>هل الأزمة ستهدأ أم تتصاعد؟</a:t>
            </a:r>
            <a:endParaRPr lang="en-GB" sz="2800" dirty="0"/>
          </a:p>
          <a:p>
            <a:pPr algn="r" rtl="1">
              <a:lnSpc>
                <a:spcPct val="150000"/>
              </a:lnSpc>
            </a:pPr>
            <a:r>
              <a:rPr lang="en-GB" sz="2800" b="1" dirty="0">
                <a:solidFill>
                  <a:srgbClr val="00AEEF"/>
                </a:solidFill>
              </a:rPr>
              <a:t>📌 </a:t>
            </a:r>
            <a:r>
              <a:rPr lang="ar-SA" sz="2800" b="1" dirty="0">
                <a:solidFill>
                  <a:srgbClr val="00AEEF"/>
                </a:solidFill>
              </a:rPr>
              <a:t>الاتصال الجيد لا يُقلل من الأزمة فقط… بل قد يمنع تحوّلها إلى كارثة</a:t>
            </a:r>
            <a:r>
              <a:rPr lang="en-GB" sz="2800" b="1" dirty="0">
                <a:solidFill>
                  <a:srgbClr val="00AEEF"/>
                </a:solidFill>
              </a:rPr>
              <a:t>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9239AE-4BD7-B68B-F0B0-3B3D4FA1910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37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63C39F-E149-E49B-F8CB-2F3EDCEC2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F787797-C64F-141A-6106-DB64BA7B6F2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1EFD77-4D78-5E1A-B687-8092D884BC6B}"/>
              </a:ext>
            </a:extLst>
          </p:cNvPr>
          <p:cNvSpPr txBox="1"/>
          <p:nvPr/>
        </p:nvSpPr>
        <p:spPr>
          <a:xfrm>
            <a:off x="617280" y="1120157"/>
            <a:ext cx="9169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8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مراحل الأزمة التسويقية من منظور الاتصال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D4BA248-615C-D58F-D494-2FF73AD6D3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F5A351-3550-1F51-A2B8-8023FDC453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0726BA-76D5-F924-A3EB-1F86626F9B5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324A96-30FE-347A-7F25-449BE76189E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C1EBAC4D-4909-BC5E-2FF3-EAF3B783B8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5396989"/>
              </p:ext>
            </p:extLst>
          </p:nvPr>
        </p:nvGraphicFramePr>
        <p:xfrm>
          <a:off x="762000" y="2196500"/>
          <a:ext cx="10488386" cy="3887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63467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AB969-604D-BA35-4477-367FF0CB0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6FB035B-51DD-20FD-554A-E809E99CDF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11B7C90-1A3A-2EBC-23A5-F26B885799FA}"/>
              </a:ext>
            </a:extLst>
          </p:cNvPr>
          <p:cNvSpPr txBox="1"/>
          <p:nvPr/>
        </p:nvSpPr>
        <p:spPr>
          <a:xfrm>
            <a:off x="1298457" y="1035640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خصائص كل مرحلة من مراحل الأزمة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D755E4E-31B7-3D1C-7772-8291656876E7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649F5E-4246-590C-61FC-AFBE876BA3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DC1817-41A3-43EF-D23B-E145816DC3D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BD7B65-81F4-021A-798B-3C2F214060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E66C4B-9305-3957-4191-639C60891D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0546538"/>
              </p:ext>
            </p:extLst>
          </p:nvPr>
        </p:nvGraphicFramePr>
        <p:xfrm>
          <a:off x="762000" y="2446015"/>
          <a:ext cx="10474569" cy="3796523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491523">
                  <a:extLst>
                    <a:ext uri="{9D8B030D-6E8A-4147-A177-3AD203B41FA5}">
                      <a16:colId xmlns:a16="http://schemas.microsoft.com/office/drawing/2014/main" val="648623359"/>
                    </a:ext>
                  </a:extLst>
                </a:gridCol>
                <a:gridCol w="3491523">
                  <a:extLst>
                    <a:ext uri="{9D8B030D-6E8A-4147-A177-3AD203B41FA5}">
                      <a16:colId xmlns:a16="http://schemas.microsoft.com/office/drawing/2014/main" val="3714629447"/>
                    </a:ext>
                  </a:extLst>
                </a:gridCol>
                <a:gridCol w="3491523">
                  <a:extLst>
                    <a:ext uri="{9D8B030D-6E8A-4147-A177-3AD203B41FA5}">
                      <a16:colId xmlns:a16="http://schemas.microsoft.com/office/drawing/2014/main" val="2917437479"/>
                    </a:ext>
                  </a:extLst>
                </a:gridCol>
              </a:tblGrid>
              <a:tr h="948920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المرحلة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الخصائص العامة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الهدف الاتصالي الأساسي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801469658"/>
                  </a:ext>
                </a:extLst>
              </a:tr>
              <a:tr h="9492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ما قبل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هدوء نسبي – مؤشرات مبكرة – عدم وضوح التهديد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الاستعداد والتخطيط المسبق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724468"/>
                  </a:ext>
                </a:extLst>
              </a:tr>
              <a:tr h="9492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أثناء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ضغط إعلامي – تصاعد جماهيري – تفاعل واسع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السيطرة على الرواية وتوجيه التفاعل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39496571"/>
                  </a:ext>
                </a:extLst>
              </a:tr>
              <a:tr h="949201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ما بعد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تراجع الاهتمام – آثار باقية – إعادة التقييم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استعادة الثقة وتحسين الصورة المؤسسية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801398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680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6D7510-2B1C-6A43-832E-2F1B41BDB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BEA46AE-F641-E86D-D051-0236919E097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594A70-39D0-7521-52FD-A628EE9CB448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المرحلة الأولى – ما قبل الأزمة (السمات العامة)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2E6D55D-AFCB-22B0-10BE-BD3FB020409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91DBBC-CAA1-9B86-0B87-6602E5FB4E0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C72851-87A5-323C-5613-367FC915BB7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0EACB8-192C-43B5-AFBA-A37DA038C2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CDC3C0F-A7F5-F58F-8FCB-F6FC65B9A3F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5178210"/>
              </p:ext>
            </p:extLst>
          </p:nvPr>
        </p:nvGraphicFramePr>
        <p:xfrm>
          <a:off x="949570" y="2721564"/>
          <a:ext cx="10133738" cy="3041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0C96ACB2-78DF-EAD1-9533-C963749F2532}"/>
              </a:ext>
            </a:extLst>
          </p:cNvPr>
          <p:cNvSpPr txBox="1"/>
          <p:nvPr/>
        </p:nvSpPr>
        <p:spPr>
          <a:xfrm>
            <a:off x="3796104" y="1989136"/>
            <a:ext cx="6101860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🌱</a:t>
            </a:r>
            <a:r>
              <a:rPr lang="en-GB" sz="28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ما الذي يميز "ما قبل الأزمة"؟</a:t>
            </a:r>
            <a:endParaRPr lang="en-GB" sz="28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56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A7B23-E338-197B-A50D-2F58F996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1F3F97-2EF8-BC49-EF43-57EC7D084D2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74E60D5-31A0-DC06-876F-071C128EBB09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الدور الاتصالي الرئيسي في ما قبل الأزمة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2E1DCB-8793-D043-6D3F-62274AEDF5B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EF842D1-35BA-F81E-2C9E-6B35B68CA9D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E88C52-9568-48D0-2888-A1AE5DC7146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42FAEE-163D-7EE2-5289-A5F347313EC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DC3722D-2E1F-585D-CA85-F372C814DFE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3040217"/>
              </p:ext>
            </p:extLst>
          </p:nvPr>
        </p:nvGraphicFramePr>
        <p:xfrm>
          <a:off x="762000" y="2436567"/>
          <a:ext cx="10492154" cy="3257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C4F72BC-581D-195A-DE11-45D1C560B427}"/>
              </a:ext>
            </a:extLst>
          </p:cNvPr>
          <p:cNvSpPr txBox="1"/>
          <p:nvPr/>
        </p:nvSpPr>
        <p:spPr>
          <a:xfrm>
            <a:off x="1327808" y="1989136"/>
            <a:ext cx="8570156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🎯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في هذه المرحلة، ما المطلوب من فريق الاتصال؟</a:t>
            </a:r>
          </a:p>
        </p:txBody>
      </p:sp>
    </p:spTree>
    <p:extLst>
      <p:ext uri="{BB962C8B-B14F-4D97-AF65-F5344CB8AC3E}">
        <p14:creationId xmlns:p14="http://schemas.microsoft.com/office/powerpoint/2010/main" val="48167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621E-A931-4AC8-CBAA-CB424D667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8353AEF-B9D7-F07F-4FBB-0BA70EE587D3}"/>
              </a:ext>
            </a:extLst>
          </p:cNvPr>
          <p:cNvSpPr/>
          <p:nvPr/>
        </p:nvSpPr>
        <p:spPr>
          <a:xfrm>
            <a:off x="617280" y="1685495"/>
            <a:ext cx="10812720" cy="490354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7C1C4C-717A-1D41-68C4-9581B3E3D596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>
                <a:latin typeface="Alexandria" charset="0"/>
                <a:cs typeface="Alexandria" charset="0"/>
              </a:rPr>
              <a:t> بناء نظام الإنذار المبكر للأزمات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D8CD744-23F1-F8C9-1B17-2649BB5EB40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A0546A-C125-7A97-E032-D8B1E1F934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38099E-2A59-A5A5-2A78-CAD6E0A8DEF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9E3FE70-5F0B-A4BD-ECE6-E849C8E031E6}"/>
              </a:ext>
            </a:extLst>
          </p:cNvPr>
          <p:cNvSpPr txBox="1"/>
          <p:nvPr/>
        </p:nvSpPr>
        <p:spPr>
          <a:xfrm>
            <a:off x="865289" y="2239868"/>
            <a:ext cx="10461421" cy="41926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GB" sz="2400" b="1" dirty="0">
                <a:solidFill>
                  <a:srgbClr val="C00000"/>
                </a:solidFill>
              </a:rPr>
              <a:t>🚨 </a:t>
            </a:r>
            <a:r>
              <a:rPr lang="ar-SA" sz="2400" b="1" dirty="0">
                <a:solidFill>
                  <a:srgbClr val="C00000"/>
                </a:solidFill>
              </a:rPr>
              <a:t>ما هو نظام الإنذار المبكر؟</a:t>
            </a:r>
            <a:endParaRPr lang="en-GB" sz="2400" b="1" dirty="0">
              <a:solidFill>
                <a:srgbClr val="C0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ar-SA" sz="2200" dirty="0"/>
              <a:t>هو آلية تراقب الإشارات الرقمية والجماهيرية والإعلامية، لتحديد احتمالية تصاعد موقف معين إلى أزمة</a:t>
            </a:r>
            <a:r>
              <a:rPr lang="en-GB" sz="2200" dirty="0"/>
              <a:t>.</a:t>
            </a:r>
          </a:p>
          <a:p>
            <a:pPr algn="r" rtl="1">
              <a:lnSpc>
                <a:spcPct val="150000"/>
              </a:lnSpc>
            </a:pPr>
            <a:r>
              <a:rPr lang="en-GB" sz="2200" dirty="0"/>
              <a:t>📌 </a:t>
            </a:r>
            <a:r>
              <a:rPr lang="ar-SA" sz="2400" b="1" dirty="0">
                <a:solidFill>
                  <a:srgbClr val="C00000"/>
                </a:solidFill>
              </a:rPr>
              <a:t>مكونات النظام</a:t>
            </a:r>
            <a:r>
              <a:rPr lang="en-GB" sz="2400" b="1" dirty="0">
                <a:solidFill>
                  <a:srgbClr val="C00000"/>
                </a:solidFill>
              </a:rPr>
              <a:t>:</a:t>
            </a:r>
            <a:br>
              <a:rPr lang="en-GB" sz="2400" b="1" dirty="0">
                <a:solidFill>
                  <a:srgbClr val="C00000"/>
                </a:solidFill>
              </a:rPr>
            </a:br>
            <a:r>
              <a:rPr lang="en-GB" sz="2200" dirty="0"/>
              <a:t>– </a:t>
            </a:r>
            <a:r>
              <a:rPr lang="ar-SA" sz="2200" dirty="0"/>
              <a:t>مراقبة منصات التواصل باستمرار</a:t>
            </a:r>
            <a:br>
              <a:rPr lang="en-GB" sz="2200" dirty="0"/>
            </a:br>
            <a:r>
              <a:rPr lang="en-GB" sz="2200" dirty="0"/>
              <a:t>– </a:t>
            </a:r>
            <a:r>
              <a:rPr lang="ar-SA" sz="2200" dirty="0"/>
              <a:t>تتبع اتجاهات الجمهور وتعليقاتهم</a:t>
            </a:r>
            <a:br>
              <a:rPr lang="en-GB" sz="2200" dirty="0"/>
            </a:br>
            <a:r>
              <a:rPr lang="en-GB" sz="2200" dirty="0"/>
              <a:t>– </a:t>
            </a:r>
            <a:r>
              <a:rPr lang="ar-SA" sz="2200" dirty="0"/>
              <a:t>رصد الشكاوى المتكررة أو الحملات الناشئة</a:t>
            </a:r>
            <a:br>
              <a:rPr lang="en-GB" sz="2200" dirty="0"/>
            </a:br>
            <a:r>
              <a:rPr lang="en-GB" sz="2200" dirty="0"/>
              <a:t>– </a:t>
            </a:r>
            <a:r>
              <a:rPr lang="ar-SA" sz="2200" dirty="0"/>
              <a:t>استخدام أدوات تحليل المشاعر والانطباعات</a:t>
            </a:r>
            <a:br>
              <a:rPr lang="en-GB" sz="2200" dirty="0"/>
            </a:br>
            <a:r>
              <a:rPr lang="en-GB" sz="2200" dirty="0"/>
              <a:t>– </a:t>
            </a:r>
            <a:r>
              <a:rPr lang="ar-SA" sz="2200" dirty="0"/>
              <a:t>إعداد تقارير تنبيه داخلية للفِرق المعنية</a:t>
            </a:r>
            <a:endParaRPr lang="en-GB" sz="22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7C6072-9C51-36B3-1281-46C15DB9362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194" name="Picture 2" descr="نظام الإنذار المبكر للسكان - &quot;لن تكون رسالة نصية قصيرة بل إشعار&quot; (فيديو) -  موقع فلسطينيو قبرص الاخباري">
            <a:extLst>
              <a:ext uri="{FF2B5EF4-FFF2-40B4-BE49-F238E27FC236}">
                <a16:creationId xmlns:a16="http://schemas.microsoft.com/office/drawing/2014/main" id="{0D790964-D957-567C-DC11-49F66F06B2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7949"/>
            <a:ext cx="4243754" cy="2121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6812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DCA692-B9FC-0AB8-D039-7BBC9BB819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AA11A3-37AB-3E45-A30C-00A0706C6BF7}"/>
              </a:ext>
            </a:extLst>
          </p:cNvPr>
          <p:cNvSpPr/>
          <p:nvPr/>
        </p:nvSpPr>
        <p:spPr>
          <a:xfrm>
            <a:off x="617280" y="1685495"/>
            <a:ext cx="10812720" cy="4698976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263501-69F3-560B-3AC5-4B11014DA2FD}"/>
              </a:ext>
            </a:extLst>
          </p:cNvPr>
          <p:cNvSpPr txBox="1"/>
          <p:nvPr/>
        </p:nvSpPr>
        <p:spPr>
          <a:xfrm>
            <a:off x="2090057" y="1163525"/>
            <a:ext cx="75887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جمع وتحليل المؤشرات الداخلية والخارجية </a:t>
            </a:r>
            <a:endParaRPr lang="en-US" sz="32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00EF4B-0CD4-4CD8-B64B-B18DF869ED0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C932EC-17A3-C9E6-0188-B14EEF10FBD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EE4A1F-BC6A-43FC-D637-9996078B442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2BE5C8-CC2C-5D83-F36D-42C58CB164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A66DB61-EC3B-1712-038D-0DE097E9C5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496681"/>
              </p:ext>
            </p:extLst>
          </p:nvPr>
        </p:nvGraphicFramePr>
        <p:xfrm>
          <a:off x="949569" y="2494028"/>
          <a:ext cx="10269416" cy="3713341"/>
        </p:xfrm>
        <a:graphic>
          <a:graphicData uri="http://schemas.openxmlformats.org/drawingml/2006/table">
            <a:tbl>
              <a:tblPr rtl="1" firstRow="1" firstCol="1" bandRow="1">
                <a:tableStyleId>{FABFCF23-3B69-468F-B69F-88F6DE6A72F2}</a:tableStyleId>
              </a:tblPr>
              <a:tblGrid>
                <a:gridCol w="5134708">
                  <a:extLst>
                    <a:ext uri="{9D8B030D-6E8A-4147-A177-3AD203B41FA5}">
                      <a16:colId xmlns:a16="http://schemas.microsoft.com/office/drawing/2014/main" val="1544464863"/>
                    </a:ext>
                  </a:extLst>
                </a:gridCol>
                <a:gridCol w="5134708">
                  <a:extLst>
                    <a:ext uri="{9D8B030D-6E8A-4147-A177-3AD203B41FA5}">
                      <a16:colId xmlns:a16="http://schemas.microsoft.com/office/drawing/2014/main" val="2458010099"/>
                    </a:ext>
                  </a:extLst>
                </a:gridCol>
              </a:tblGrid>
              <a:tr h="742493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المؤشرات الداخلية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المؤشرات الخارجية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2038937"/>
                  </a:ext>
                </a:extLst>
              </a:tr>
              <a:tr h="74271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شكاوى العملاء المتكررة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تفاعل الجمهور في المنصات الرقمية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79805230"/>
                  </a:ext>
                </a:extLst>
              </a:tr>
              <a:tr h="74271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انخفاض في رضا العملاء فجأة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تصاعد نبرة الانتقادات في الإعلام الاجتماعي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32213132"/>
                  </a:ext>
                </a:extLst>
              </a:tr>
              <a:tr h="74271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تضارب داخلي بين الفرق الاتصالية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ظهور وسوم أو حملات شعبية ضد المؤسسة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057902918"/>
                  </a:ext>
                </a:extLst>
              </a:tr>
              <a:tr h="742712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b="0" kern="0" dirty="0">
                          <a:effectLst/>
                        </a:rPr>
                        <a:t>تأخّر في الرد على التعليقات أو الطلبات</a:t>
                      </a:r>
                      <a:endParaRPr lang="en-GB" sz="2400" b="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تصاعد شكاوى مؤثرة من شخصيات عامة أو مؤثرين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05694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65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25177D-8B37-92DD-5FEA-B143349EE7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AA3C7DD-AA58-3EA4-32C5-A9DC40A899C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D78047-E3B6-5666-BA28-EB400ACA562A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2800" b="1" dirty="0">
                <a:latin typeface="Alexandria" charset="0"/>
                <a:cs typeface="Alexandria" charset="0"/>
              </a:rPr>
              <a:t> </a:t>
            </a:r>
            <a:r>
              <a:rPr lang="ar-SA" sz="2800" b="1" dirty="0">
                <a:latin typeface="Alexandria" charset="0"/>
                <a:cs typeface="Alexandria" charset="0"/>
              </a:rPr>
              <a:t>إعداد خطة اتصال طارئ قبل الأزمة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182C24-B82F-01C4-B18F-FB0F67A70ED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0A1A1B-DC5F-2E99-8D8B-01BF4AAC38F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A234B8-8361-D6CF-C9B8-3ACF96F8047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E75853-2B14-5B7D-21F8-F5042BFE65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F643914-657A-F808-0668-BA68AF95B1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0867314"/>
              </p:ext>
            </p:extLst>
          </p:nvPr>
        </p:nvGraphicFramePr>
        <p:xfrm>
          <a:off x="762000" y="2782533"/>
          <a:ext cx="10492154" cy="2911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15992C5-E34B-58C6-3FAC-660C4EE8AF43}"/>
              </a:ext>
            </a:extLst>
          </p:cNvPr>
          <p:cNvSpPr txBox="1"/>
          <p:nvPr/>
        </p:nvSpPr>
        <p:spPr>
          <a:xfrm>
            <a:off x="1327808" y="1989136"/>
            <a:ext cx="8570156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كيف نُعدّ خطة اتصال أزمة قبل حدوثها؟ </a:t>
            </a:r>
          </a:p>
        </p:txBody>
      </p:sp>
    </p:spTree>
    <p:extLst>
      <p:ext uri="{BB962C8B-B14F-4D97-AF65-F5344CB8AC3E}">
        <p14:creationId xmlns:p14="http://schemas.microsoft.com/office/powerpoint/2010/main" val="2996251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E18712-5FC0-2C7A-2F73-4A3FE6674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C91199B-F7D8-7AA9-8014-DAE776D93BF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C07FC8-EC35-8466-02EF-2CEC3046F353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التدريب على السيناريوهات الإعلامية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CCB628-F926-3DB5-D5D5-0157A7DE6D0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4674F8-71D7-29B7-A460-567EBF0CC12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BB3683-48E2-68EB-9E4B-A36E945AFBBB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1C9D4B-F633-E655-CF7F-3D68311F28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984A899-B785-5C99-E562-6B3F88804B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6444649"/>
              </p:ext>
            </p:extLst>
          </p:nvPr>
        </p:nvGraphicFramePr>
        <p:xfrm>
          <a:off x="772643" y="2934432"/>
          <a:ext cx="10501993" cy="35348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C97295B5-7BE8-BB7B-E9B8-F9791BBD5C31}"/>
              </a:ext>
            </a:extLst>
          </p:cNvPr>
          <p:cNvSpPr txBox="1"/>
          <p:nvPr/>
        </p:nvSpPr>
        <p:spPr>
          <a:xfrm>
            <a:off x="3576990" y="2143846"/>
            <a:ext cx="6101860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🎭</a:t>
            </a:r>
            <a:r>
              <a:rPr lang="en-GB" sz="28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التدريب على سيناريوهات الأزمات يشمل</a:t>
            </a:r>
            <a:r>
              <a:rPr lang="en-GB" sz="28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153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C7923C-7D4C-8C0B-1B01-9064D2D5B6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601076-949B-1864-84D6-4D7C2C560E71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616705-F2F6-0D36-966E-ABE7A7C00E29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التواصل الاستباقي مع الجمهور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C1419D-6BBD-5AA8-7693-0E4060A42FE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B096CAF-8BB5-B89B-1AF2-2C0249D763F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A89D9B-9760-CD8E-75F4-574FA7A8FB9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8AC0C4-974B-F3FC-4C3C-0D946083E89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08D2394-2920-E96E-0A7B-B3C620D331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1104853"/>
              </p:ext>
            </p:extLst>
          </p:nvPr>
        </p:nvGraphicFramePr>
        <p:xfrm>
          <a:off x="914400" y="2795954"/>
          <a:ext cx="10392508" cy="36701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B7B7A903-43CB-B5CD-6D29-A2B2C451B2F1}"/>
              </a:ext>
            </a:extLst>
          </p:cNvPr>
          <p:cNvSpPr txBox="1"/>
          <p:nvPr/>
        </p:nvSpPr>
        <p:spPr>
          <a:xfrm>
            <a:off x="1318846" y="2374622"/>
            <a:ext cx="9958754" cy="10554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🧭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مرحلة ما قبل الأزمة، يمكن للمؤسسة أن تُرسل رسائل استباقية للجمهور تُظهر اليقظة والمسؤولية، مثل</a:t>
            </a:r>
            <a:r>
              <a:rPr lang="en-GB" sz="28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800" b="1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E6A42F3-FBEF-6EDA-60BC-12A34F8F1FE7}"/>
              </a:ext>
            </a:extLst>
          </p:cNvPr>
          <p:cNvSpPr txBox="1"/>
          <p:nvPr/>
        </p:nvSpPr>
        <p:spPr>
          <a:xfrm>
            <a:off x="2620108" y="5763437"/>
            <a:ext cx="8463199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الهدف: كسب ثقة الجمهور مبكرًا، وتقليل مساحة الشك وقت الأزمات</a:t>
            </a:r>
            <a:endParaRPr lang="en-GB" sz="28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23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FAD1A-18C1-E535-8429-CDF0CAAF4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579D530-96B8-793F-E68B-B9B4E532C4A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63D884C-A6BD-88ED-173E-8EFBC3270545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الحفاظ على الشفافية قبل أن تُولد الشكوك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861384-4F19-BCDA-9FB8-43FBEADECE6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0AA888-6E83-B04C-95D8-4717BFD5D3F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EAB6AB-9196-6318-9418-3ECA6C00CDD4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FD02D9-21CE-7DBF-58A7-0A3049A6B2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C8000F-346E-3FD0-B9EF-0E623149DD01}"/>
              </a:ext>
            </a:extLst>
          </p:cNvPr>
          <p:cNvSpPr txBox="1"/>
          <p:nvPr/>
        </p:nvSpPr>
        <p:spPr>
          <a:xfrm>
            <a:off x="6096000" y="2365946"/>
            <a:ext cx="5334000" cy="36439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تجاهل التواصل في مرحلة ما قبل الأزمة يؤدي إلى:</a:t>
            </a:r>
            <a:endParaRPr lang="en-GB" sz="36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+mj-cs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dirty="0"/>
              <a:t>– </a:t>
            </a:r>
            <a:r>
              <a:rPr lang="ar-SA" sz="2400" dirty="0"/>
              <a:t>انتشار التكهنات حول نوايا المؤسسة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خلق فراغ معلوماتي </a:t>
            </a:r>
            <a:r>
              <a:rPr lang="ar-SA" sz="2400" dirty="0" err="1"/>
              <a:t>يملؤه</a:t>
            </a:r>
            <a:r>
              <a:rPr lang="ar-SA" sz="2400" dirty="0"/>
              <a:t> الإعلام أو الجمهور بطريقة سلبية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زيادة سرعة التحول إلى أزمة فعلية</a:t>
            </a:r>
            <a:endParaRPr lang="en-GB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C2C297-3481-7781-61D9-C62EDB8649FC}"/>
              </a:ext>
            </a:extLst>
          </p:cNvPr>
          <p:cNvSpPr txBox="1"/>
          <p:nvPr/>
        </p:nvSpPr>
        <p:spPr>
          <a:xfrm>
            <a:off x="617279" y="2270269"/>
            <a:ext cx="4833951" cy="38029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en-GB" sz="28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الحل</a:t>
            </a:r>
            <a:r>
              <a:rPr lang="ar-SA" sz="28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؟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dirty="0"/>
              <a:t>–</a:t>
            </a:r>
            <a:r>
              <a:rPr lang="en-GB" sz="2400" dirty="0"/>
              <a:t> </a:t>
            </a:r>
            <a:r>
              <a:rPr lang="ar-SA" sz="2400" dirty="0"/>
              <a:t>حافظ على </a:t>
            </a:r>
            <a:r>
              <a:rPr lang="ar-SA" sz="2400" b="1" dirty="0"/>
              <a:t>نبرة شفافة</a:t>
            </a:r>
            <a:r>
              <a:rPr lang="ar-SA" sz="2400" dirty="0"/>
              <a:t> في الرسائل الاعتيادية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لا تتردد في الاعتراف بالمشاكل البسيطة ومعالجتها مبكرًا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كن حاضرًا ومتفاعلًا حتى قبل أن يُطلب منك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045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DD53A-950A-D16F-0D99-77AA36E06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162AE87-8EAB-07C0-55C7-9425EBAC3982}"/>
              </a:ext>
            </a:extLst>
          </p:cNvPr>
          <p:cNvSpPr/>
          <p:nvPr/>
        </p:nvSpPr>
        <p:spPr>
          <a:xfrm>
            <a:off x="617280" y="1685495"/>
            <a:ext cx="10812720" cy="5024674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sz="2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5DCD7E6-8EB1-80C8-6C75-3BF82789C915}"/>
              </a:ext>
            </a:extLst>
          </p:cNvPr>
          <p:cNvSpPr txBox="1"/>
          <p:nvPr/>
        </p:nvSpPr>
        <p:spPr>
          <a:xfrm>
            <a:off x="1298457" y="1035640"/>
            <a:ext cx="83510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أمثلة على مؤسسات نجحت في تجنّب الأزمة بالتخطيط المسبق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9F29D65-3CEC-6C70-CFE7-5726EC89F42A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A2B5BF-5473-43FE-07D9-236F084B59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F25AF9E-1CDB-A36A-C6A8-F76AAF50CB8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2733217-6322-33A9-0A4D-5A8569C43C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A44F4F8-A33E-51D4-AE13-85B2CA068EF2}"/>
              </a:ext>
            </a:extLst>
          </p:cNvPr>
          <p:cNvSpPr txBox="1"/>
          <p:nvPr/>
        </p:nvSpPr>
        <p:spPr>
          <a:xfrm>
            <a:off x="3191608" y="2139431"/>
            <a:ext cx="8238392" cy="4570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Nestlé –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حملة تغليف منتجها في الهند (</a:t>
            </a:r>
            <a:r>
              <a:rPr lang="en-GB" sz="2400" b="1" kern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ar-SA" sz="2400" b="1" kern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أجرت تجارب جماهيرية مسبقة على التصميم الجديد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رصدت ردود الفعل وغيّرت النمط اللغوي قبل الإطلاق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النتيجة: تجنّب حملة رفض مجتمعية حول مفردة اعتُبرت عنصرية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شركة طيران الإمارات – حملة السفر بعد كورونا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نشرت فيديوهات استباقية توضح الإجراءات الوقائية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تواصلت مع المؤثرين والمجتمعات الدولية قبل إعادة التشغيل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النتيجة: تقبّل جماهيري واسع وثقة متجددة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Nestlé Egypt (@NestleEgypt) / X">
            <a:extLst>
              <a:ext uri="{FF2B5EF4-FFF2-40B4-BE49-F238E27FC236}">
                <a16:creationId xmlns:a16="http://schemas.microsoft.com/office/drawing/2014/main" id="{F0F354EB-A9EB-9133-7BD8-CD22FB1837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7" y="1884800"/>
            <a:ext cx="25400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حجز طيران الإمارات | حجز تذاكر طيران رخيصة">
            <a:extLst>
              <a:ext uri="{FF2B5EF4-FFF2-40B4-BE49-F238E27FC236}">
                <a16:creationId xmlns:a16="http://schemas.microsoft.com/office/drawing/2014/main" id="{8121672D-5CE7-0ABE-6CE3-1ED81A6D4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50" y="4857160"/>
            <a:ext cx="33655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14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31D7B1-8DCF-5404-EE11-0684AA58C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E87B237-AEA3-A4FF-541C-22A472E920D1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6766FA-3D80-6FF1-8420-5E1253EB27B0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تنتقل المؤسسة من "ما قبل" إلى "أثناء"؟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5D7928-4088-9A19-29C4-749F833F97E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2F0C9A-8F44-1368-F447-BFB7151DAB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91AA37-1655-D19E-5BD6-93FA197655C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1C06B2-3EC1-FB03-13DD-DA946F7DF1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97DA27A-EB21-6911-422F-74EDB2DCF15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36174502"/>
              </p:ext>
            </p:extLst>
          </p:nvPr>
        </p:nvGraphicFramePr>
        <p:xfrm>
          <a:off x="617280" y="2721564"/>
          <a:ext cx="10689628" cy="3041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79223B1-2819-C294-03D9-D84E4EF8F93F}"/>
              </a:ext>
            </a:extLst>
          </p:cNvPr>
          <p:cNvSpPr txBox="1"/>
          <p:nvPr/>
        </p:nvSpPr>
        <p:spPr>
          <a:xfrm>
            <a:off x="1455152" y="1777227"/>
            <a:ext cx="8139502" cy="91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 ليست كل التوترات أزمات…</a:t>
            </a:r>
            <a:br>
              <a:rPr lang="ar-SA" sz="24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</a:br>
            <a:r>
              <a:rPr lang="ar-SA" sz="24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ولكن هناك لحظة يتحوّل فيها الموقف إلى أزمة فعلية، ومن أبرز المؤشرات: </a:t>
            </a:r>
            <a:endParaRPr lang="en-GB" sz="24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8287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32FA1F-2A9E-7D4E-B990-70B86B5147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FCF14F8-06AE-FC60-2F94-562A1697E44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98FEC0-6A2C-1035-5687-4FF6D6308D6B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مؤشرات تحوّل الموقف إلى أزمة فعلية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62FB49-A21A-8FE5-FF67-C2D24D4A5500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78078E-D676-8E38-79C9-B9089B9F434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2958C3E-FC91-1A3F-5FF2-90CD702F3BE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F4C1848-C94C-1193-BD17-0B4B47E610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5BDA7F0D-7091-C22F-C916-8970289C2A0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8387093"/>
              </p:ext>
            </p:extLst>
          </p:nvPr>
        </p:nvGraphicFramePr>
        <p:xfrm>
          <a:off x="617280" y="2448114"/>
          <a:ext cx="10689628" cy="33153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BC373F9-DCFA-0564-07DE-1A62BD031228}"/>
              </a:ext>
            </a:extLst>
          </p:cNvPr>
          <p:cNvSpPr txBox="1"/>
          <p:nvPr/>
        </p:nvSpPr>
        <p:spPr>
          <a:xfrm>
            <a:off x="1539347" y="1955809"/>
            <a:ext cx="8139502" cy="483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 من ملاحظة بسيطة إلى أزمة عامة:</a:t>
            </a:r>
          </a:p>
        </p:txBody>
      </p:sp>
    </p:spTree>
    <p:extLst>
      <p:ext uri="{BB962C8B-B14F-4D97-AF65-F5344CB8AC3E}">
        <p14:creationId xmlns:p14="http://schemas.microsoft.com/office/powerpoint/2010/main" val="488592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0A06A-7821-35D0-771E-D5744907DD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FF1769E-3486-D9B4-76B6-DD69F2DC7DC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9C9AEE-CC32-AB2A-E0DD-19D110D71A5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المرحلة الثانية – أثناء الأزمة (طبيعتها وتحدياتها )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668090-42E6-7276-59B3-2EDADEF6CF6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B3BBC0-B650-628D-A65B-C50E797C95F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B5EAA0-21B7-FE74-3F1C-540D8C5AFEE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0DB2C3-E5A0-4159-3A70-11425CEDCE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08E3CAB-F823-998B-8F15-21E730ECF0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0636556"/>
              </p:ext>
            </p:extLst>
          </p:nvPr>
        </p:nvGraphicFramePr>
        <p:xfrm>
          <a:off x="617280" y="1962109"/>
          <a:ext cx="10689628" cy="4370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206D072-313B-68A9-9DDF-EC79E3E5C154}"/>
              </a:ext>
            </a:extLst>
          </p:cNvPr>
          <p:cNvSpPr txBox="1"/>
          <p:nvPr/>
        </p:nvSpPr>
        <p:spPr>
          <a:xfrm>
            <a:off x="1539347" y="1962109"/>
            <a:ext cx="8139502" cy="493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أثناء الأزمة… كل شيء يتحرك بسرعة</a:t>
            </a:r>
          </a:p>
        </p:txBody>
      </p:sp>
    </p:spTree>
    <p:extLst>
      <p:ext uri="{BB962C8B-B14F-4D97-AF65-F5344CB8AC3E}">
        <p14:creationId xmlns:p14="http://schemas.microsoft.com/office/powerpoint/2010/main" val="3865341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2F32CA-4BBF-46A5-12D4-3710347806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A7356F1-8B30-B74E-27BB-3CFE102241E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2A3A3B-92F9-50A1-B061-A3824145898B}"/>
              </a:ext>
            </a:extLst>
          </p:cNvPr>
          <p:cNvSpPr txBox="1"/>
          <p:nvPr/>
        </p:nvSpPr>
        <p:spPr>
          <a:xfrm>
            <a:off x="1218251" y="918752"/>
            <a:ext cx="83510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dirty="0">
                <a:latin typeface="Alexandria" charset="0"/>
                <a:cs typeface="Alexandria" charset="0"/>
              </a:rPr>
              <a:t> </a:t>
            </a:r>
            <a:r>
              <a:rPr lang="ar-SA" sz="3200" b="1" dirty="0">
                <a:latin typeface="Alexandria" charset="0"/>
                <a:cs typeface="Alexandria" charset="0"/>
              </a:rPr>
              <a:t> أهمية السرعة والوضوح في هذه المرحلة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906ADB0-2C41-860D-EAB6-4E0D14F1E4D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3E960A-5C19-548E-DE0C-B36702DC35E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C5CCDC-C24F-CF10-6772-E1FBF0A0271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FB52BDA-14F6-9CAC-8490-EC6EF64F101F}"/>
              </a:ext>
            </a:extLst>
          </p:cNvPr>
          <p:cNvSpPr txBox="1"/>
          <p:nvPr/>
        </p:nvSpPr>
        <p:spPr>
          <a:xfrm>
            <a:off x="3920647" y="2391844"/>
            <a:ext cx="7509352" cy="6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endParaRPr lang="ar-SA" sz="20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12A9D75-F27B-3FB9-3EEB-A4F67313FA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ACE971BC-D71E-045A-AB31-A5168F6F5C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18400478"/>
              </p:ext>
            </p:extLst>
          </p:nvPr>
        </p:nvGraphicFramePr>
        <p:xfrm>
          <a:off x="762000" y="2646298"/>
          <a:ext cx="10488386" cy="3235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8BB33AF3-55F4-1D90-384D-B63E1EF15DB5}"/>
              </a:ext>
            </a:extLst>
          </p:cNvPr>
          <p:cNvSpPr txBox="1"/>
          <p:nvPr/>
        </p:nvSpPr>
        <p:spPr>
          <a:xfrm>
            <a:off x="3576989" y="2071229"/>
            <a:ext cx="6101860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🕒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في أثناء الأزمة، عامل الوقت يصنع الفرق</a:t>
            </a:r>
            <a:endParaRPr lang="en-GB" sz="24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5186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D75C26-FD6C-70F0-B5B5-DB0641E26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B3EC35-B1DB-3F29-DCF4-BA0EBE82D9A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B47B2C5-1E8F-5C4E-06D9-C1FF228FB609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صياغة الرسالة الرسمية الأولى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0F667B8-4E3E-9015-DC1E-1D05C4E89F6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3CC933-147A-C868-A1DC-4FA4C6617F3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F00D2C5-E15F-1770-CCBF-D8D349C883E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9DB7B11-DE7A-A470-CA72-0A919189E5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535E37A-0D5B-08F9-7291-E888E39FD73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2291691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9B33A59-26B7-1CF8-7CE3-CF5A25A31F1D}"/>
              </a:ext>
            </a:extLst>
          </p:cNvPr>
          <p:cNvSpPr txBox="1"/>
          <p:nvPr/>
        </p:nvSpPr>
        <p:spPr>
          <a:xfrm>
            <a:off x="1539347" y="1962109"/>
            <a:ext cx="8139502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 📝 ماذا يجب أن تحتوي عليه أول رسالة رسمية من المؤسسة؟</a:t>
            </a:r>
          </a:p>
        </p:txBody>
      </p:sp>
    </p:spTree>
    <p:extLst>
      <p:ext uri="{BB962C8B-B14F-4D97-AF65-F5344CB8AC3E}">
        <p14:creationId xmlns:p14="http://schemas.microsoft.com/office/powerpoint/2010/main" val="107937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EF368A-1E86-7D82-2C93-C45C2D205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450EB5-E373-EFC6-9FA6-6C48688D6B8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E183A7-2EED-2374-8F9C-57B0F047FB65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من يتحدث؟ تحديد المتحدث الرسمي والتنسيق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11DA7F-A435-E673-B569-B13D8C0AA642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AC7B6BF-6B47-51EE-A433-1E71B1D328B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BD752F-2ECB-80F3-890C-B19173B0B67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69B695-D427-D729-EB3E-72BAA9AEFE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35C183-D50C-05E9-D545-D4C0C456EDAE}"/>
              </a:ext>
            </a:extLst>
          </p:cNvPr>
          <p:cNvSpPr txBox="1"/>
          <p:nvPr/>
        </p:nvSpPr>
        <p:spPr>
          <a:xfrm>
            <a:off x="3050931" y="2329525"/>
            <a:ext cx="8032376" cy="3567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🧑‍💼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المتحدث الرسمي في الأزمة يجب أن يكون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محددًا مسبقًا ضمن خطة الطوارئ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مدرَّبًا على التعامل مع الإعلام والجمهور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قادرًا على ضبط نبرة الخطاب في المواقف الحساسة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على اتصال مباشر بالإدارة العليا وفريق الاتصال المؤسسي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❗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يجب منع أي أطراف غير مخوّلة من التصريح باسم المؤسسة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42" name="Picture 2" descr="المتحدث الإعلامي – فن التواصل">
            <a:extLst>
              <a:ext uri="{FF2B5EF4-FFF2-40B4-BE49-F238E27FC236}">
                <a16:creationId xmlns:a16="http://schemas.microsoft.com/office/drawing/2014/main" id="{981D5FC7-E01A-A823-B0EF-89B77475D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21" y="2187670"/>
            <a:ext cx="2332013" cy="385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82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CB74F-B542-DA8D-307D-E945F8A4E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95271A5-6B6C-25BA-E1B8-1E363C6A9F19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CB2BD5-E425-AA10-BF47-491381C6BD2C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ضبط تدفق المعلومات ومنع التسرّب والتضارب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EEE20D1-8440-8268-19D6-CF846D67879E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2C4E9B-6E2D-8B26-F878-0E43408C277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42629C0-C4D8-1501-BEC5-7A6A11814E5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C77CD4-C136-15BC-3D5C-E7DD6E802E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4250B8FA-141F-975E-3D31-83930FADD86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4940069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9D01F17-907C-37E0-B14B-D37CF1E0C857}"/>
              </a:ext>
            </a:extLst>
          </p:cNvPr>
          <p:cNvSpPr txBox="1"/>
          <p:nvPr/>
        </p:nvSpPr>
        <p:spPr>
          <a:xfrm>
            <a:off x="3576989" y="2063297"/>
            <a:ext cx="6101860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4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🔐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تتجنب المؤسسة تشويش رسائلها أثناء الأزمة؟</a:t>
            </a:r>
            <a:endParaRPr lang="en-GB" sz="24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84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6CBCC-BD79-7181-2B3C-2263D097BB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1A48BD3-6C88-89F6-5E40-3A9E0CE5C50D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FFB52DD-31E3-AE52-7861-E235F1726F2E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أدوات التواصل أثناء الأزمة (بيانات، فيديو، </a:t>
            </a:r>
            <a:r>
              <a:rPr lang="ar-SA" sz="2800" b="1" dirty="0" err="1">
                <a:latin typeface="Alexandria" charset="0"/>
                <a:cs typeface="Alexandria" charset="0"/>
              </a:rPr>
              <a:t>سوشيال</a:t>
            </a:r>
            <a:r>
              <a:rPr lang="ar-SA" sz="2800" b="1" dirty="0">
                <a:latin typeface="Alexandria" charset="0"/>
                <a:cs typeface="Alexandria" charset="0"/>
              </a:rPr>
              <a:t> ميديا)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2DFB1C-9CBD-8594-7314-EFB9A9910DD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3C7F8C-42D9-9F34-591D-D3FB499EF2A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D0A730-2FF1-A31E-D6A8-A0F4B218B518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7ADA0B-45FE-D376-EC44-89780AD740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F22BABF-869E-CB50-BB94-C071936980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1006425"/>
              </p:ext>
            </p:extLst>
          </p:nvPr>
        </p:nvGraphicFramePr>
        <p:xfrm>
          <a:off x="762002" y="2436567"/>
          <a:ext cx="10544907" cy="344545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514969">
                  <a:extLst>
                    <a:ext uri="{9D8B030D-6E8A-4147-A177-3AD203B41FA5}">
                      <a16:colId xmlns:a16="http://schemas.microsoft.com/office/drawing/2014/main" val="3214277753"/>
                    </a:ext>
                  </a:extLst>
                </a:gridCol>
                <a:gridCol w="3514969">
                  <a:extLst>
                    <a:ext uri="{9D8B030D-6E8A-4147-A177-3AD203B41FA5}">
                      <a16:colId xmlns:a16="http://schemas.microsoft.com/office/drawing/2014/main" val="3241169734"/>
                    </a:ext>
                  </a:extLst>
                </a:gridCol>
                <a:gridCol w="3514969">
                  <a:extLst>
                    <a:ext uri="{9D8B030D-6E8A-4147-A177-3AD203B41FA5}">
                      <a16:colId xmlns:a16="http://schemas.microsoft.com/office/drawing/2014/main" val="890940124"/>
                    </a:ext>
                  </a:extLst>
                </a:gridCol>
              </a:tblGrid>
              <a:tr h="861175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الأداة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الاستخدام في الأزمة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المزايا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82454016"/>
                  </a:ext>
                </a:extLst>
              </a:tr>
              <a:tr h="8614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البيان الصحفي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أول رد رسمي – يُنشر في موقع المؤسسة وفي الإعلام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رسمي – موثق – يُستخدم كمرجع دائم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89367333"/>
                  </a:ext>
                </a:extLst>
              </a:tr>
              <a:tr h="8614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الفيديو التوضيحي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لعرض خطوات المعالجة أو الاعتذار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إنساني – أكثر تأثيرًا – قابل للمشاركة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28416184"/>
                  </a:ext>
                </a:extLst>
              </a:tr>
              <a:tr h="86142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وسائل التواصل الاجتماعي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>
                          <a:effectLst/>
                        </a:rPr>
                        <a:t>للتفاعل اللحظي والرد على الجمهور</a:t>
                      </a:r>
                      <a:endParaRPr lang="en-GB" sz="24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400" kern="0" dirty="0">
                          <a:effectLst/>
                        </a:rPr>
                        <a:t>مباشر – سريع – يعكس موقف المؤسسة فورًا</a:t>
                      </a:r>
                      <a:endParaRPr lang="en-GB" sz="24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7514402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224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4E49C-8FCE-6274-CE3D-0BCD2D0EA5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8308C-45D7-EB96-8DEE-68DB521F60D6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779A77-80A3-9C1A-D51A-628973C133E1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التواصل الداخلي أثناء الأزمة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F37EB25-AB06-E743-2F02-E6AEFE8520C5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6969D9-3B72-2242-C6A3-D4A8B4E1E14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13EB4D-125C-9C1E-B361-FE070EBA28C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8AF5720-E53A-0E55-3C92-C829A6EE09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E4C6C22-52E4-2A73-FE82-3567A5280558}"/>
              </a:ext>
            </a:extLst>
          </p:cNvPr>
          <p:cNvSpPr txBox="1"/>
          <p:nvPr/>
        </p:nvSpPr>
        <p:spPr>
          <a:xfrm>
            <a:off x="3050930" y="2329525"/>
            <a:ext cx="8379069" cy="3567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🧭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لماذا يُعد التواصل مع الموظفين مهمًا وقت الأزمة؟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الموظفون يتأثرون نفسيًا ويحتاجون لتوضيح رسمي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بعضهم في الصف الأمامي مع العملاء أو الجمهور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صمت الإدارة قد يُربك الموظفين ويشجع على الشائعات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رسائل داخلية واضحة تحافظ على المعنويات والانضباط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الداخلي المنظم = جبهة داخلية متماسكة تعكس ثقة للخارج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فعالية التواصل التنظيمي&quot;: كيف تبني نظام تواصل قوي داخل مؤسستك؟">
            <a:extLst>
              <a:ext uri="{FF2B5EF4-FFF2-40B4-BE49-F238E27FC236}">
                <a16:creationId xmlns:a16="http://schemas.microsoft.com/office/drawing/2014/main" id="{C553AEDD-19E8-1DB6-A939-E5DD62299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9" y="2541477"/>
            <a:ext cx="4225893" cy="241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339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F1CBD-775A-2DA6-E9B6-36401042F0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9BD2487-0D78-0889-1BF5-951D891F1F7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92F63-7ACE-8959-3F67-8CA25C44C9DA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كيف تتحكّم المؤسسة في شكل الحكاية الإعلامية؟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B0683A-6490-7ACD-D2EC-BDF03177B7D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87A9AC-41D2-FAB6-134C-0DF6FE6F558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D131A0-C78D-CF21-95CD-DE4493F17AB2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767D0B-BD87-27AE-BFB7-CFE8088670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22E75D21-9E09-2179-7568-02B3EE6CF7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68575615"/>
              </p:ext>
            </p:extLst>
          </p:nvPr>
        </p:nvGraphicFramePr>
        <p:xfrm>
          <a:off x="762000" y="2638366"/>
          <a:ext cx="10488386" cy="38277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47995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D4E665-83EB-021B-FA80-25FE16A74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0F9CAA-DD53-F96E-E178-52F31CCFC2B4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3210D73-DB1D-27C4-781F-D36C87D89C67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التعامل مع المؤثرين والرأي العام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3DA3E4-615A-FDAD-D1A3-BDB69942ED0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55CCF0-92A5-02AB-18DC-EFCCD87F4A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78F6A6D-9FC2-881D-2D96-0CC7656A3CAF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BAFFBE-266B-CD7A-657D-DA20BA80F4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110C327-0B33-261A-A757-50904320A572}"/>
              </a:ext>
            </a:extLst>
          </p:cNvPr>
          <p:cNvSpPr txBox="1"/>
          <p:nvPr/>
        </p:nvSpPr>
        <p:spPr>
          <a:xfrm>
            <a:off x="3050931" y="2329842"/>
            <a:ext cx="8238392" cy="4121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📢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دور المؤثرين في الأزمات أصبح حاسمًا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✅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خطوات فعالة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مراقبة ما يُقال من المؤثرين فور اندلاع الأزمة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التواصل المباشر معهم لتوضيح الحقائق (خاصة الموثوقين منه)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تصحيح المعلومات المغلوطة بطريقة محترمة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تشجيع الحياد أو الدعم عند الإمكان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❗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تجاهل المؤثرين قد يؤدي إلى تأجيج الأزمة وتوسيعها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266" name="Picture 2" descr="عن المؤثرين... ودورهم في هندسة الفوضى وتجهيل الرأي العام | النهار">
            <a:extLst>
              <a:ext uri="{FF2B5EF4-FFF2-40B4-BE49-F238E27FC236}">
                <a16:creationId xmlns:a16="http://schemas.microsoft.com/office/drawing/2014/main" id="{0428BBB6-D268-D6A3-48AA-CB3015707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17017"/>
            <a:ext cx="4329797" cy="245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620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C74F62-A5DC-A73C-EB05-B667EB79B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CFFC7CE-B1AB-3073-6C2D-461E2793AF3F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74C75E-DD37-C364-8FE7-A3EBB180ED65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الخطأ الاتصالي الأكثر شيوعًا في هذه المرحلة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0C4557B-EA47-81EC-6855-812230FB1D7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DEAB29-4BC3-D5CA-519B-192033ADAA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91630B4-FC1A-59A6-9201-A63EA29925BE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30FCEF3-413A-63B7-C9CC-66C75F65909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73C1FC-88D2-AAEB-00AF-22B270B9E260}"/>
              </a:ext>
            </a:extLst>
          </p:cNvPr>
          <p:cNvSpPr txBox="1"/>
          <p:nvPr/>
        </p:nvSpPr>
        <p:spPr>
          <a:xfrm>
            <a:off x="2998177" y="2135894"/>
            <a:ext cx="8238392" cy="44696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en-GB" sz="2400" dirty="0"/>
              <a:t>❌ </a:t>
            </a:r>
            <a:r>
              <a:rPr lang="ar-SA" sz="2400" dirty="0"/>
              <a:t>أكثر الأخطاء شيوعًا أثناء الأزمة</a:t>
            </a:r>
            <a:r>
              <a:rPr lang="en-GB" sz="2400" dirty="0"/>
              <a:t>:</a:t>
            </a:r>
          </a:p>
          <a:p>
            <a:pPr algn="r" rtl="1">
              <a:lnSpc>
                <a:spcPct val="150000"/>
              </a:lnSpc>
            </a:pPr>
            <a:r>
              <a:rPr lang="en-GB" sz="2400" b="1" dirty="0">
                <a:solidFill>
                  <a:srgbClr val="C00000"/>
                </a:solidFill>
              </a:rPr>
              <a:t>"</a:t>
            </a:r>
            <a:r>
              <a:rPr lang="ar-SA" sz="2400" b="1" dirty="0">
                <a:solidFill>
                  <a:srgbClr val="C00000"/>
                </a:solidFill>
              </a:rPr>
              <a:t>الرد المتأخر أو المربك</a:t>
            </a:r>
            <a:r>
              <a:rPr lang="en-GB" sz="2400" b="1" dirty="0">
                <a:solidFill>
                  <a:srgbClr val="C00000"/>
                </a:solidFill>
              </a:rPr>
              <a:t>"</a:t>
            </a:r>
            <a:endParaRPr lang="en-GB" sz="2400" dirty="0">
              <a:solidFill>
                <a:srgbClr val="C00000"/>
              </a:solidFill>
            </a:endParaRPr>
          </a:p>
          <a:p>
            <a:pPr algn="r" rtl="1">
              <a:lnSpc>
                <a:spcPct val="150000"/>
              </a:lnSpc>
            </a:pPr>
            <a:r>
              <a:rPr lang="en-GB" sz="2400" dirty="0"/>
              <a:t>– </a:t>
            </a:r>
            <a:r>
              <a:rPr lang="ar-SA" sz="2400" dirty="0"/>
              <a:t>تأخير إصدار البيان الأول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استخدام لغة دفاعية أو متعالية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تناقض الرسائل بين القنوات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غياب التفاعل المباشر مع الجمهور</a:t>
            </a:r>
            <a:br>
              <a:rPr lang="en-GB" sz="2400" dirty="0"/>
            </a:br>
            <a:r>
              <a:rPr lang="en-GB" sz="2400" dirty="0"/>
              <a:t>– </a:t>
            </a:r>
            <a:r>
              <a:rPr lang="ar-SA" sz="2400" dirty="0"/>
              <a:t>تجاهل العامل الإنساني في الرسالة</a:t>
            </a:r>
            <a:endParaRPr lang="en-GB" sz="2400" dirty="0"/>
          </a:p>
          <a:p>
            <a:pPr algn="r" rtl="1">
              <a:lnSpc>
                <a:spcPct val="150000"/>
              </a:lnSpc>
            </a:pPr>
            <a:r>
              <a:rPr lang="en-GB" sz="2400" dirty="0"/>
              <a:t>📌 </a:t>
            </a:r>
            <a:r>
              <a:rPr lang="ar-SA" sz="2400" dirty="0"/>
              <a:t>هذه الأخطاء تُفقد المؤسسة السيطرة وتُضعف مصداقيتها</a:t>
            </a:r>
            <a:endParaRPr lang="en-GB" sz="2400" dirty="0"/>
          </a:p>
        </p:txBody>
      </p:sp>
      <p:pic>
        <p:nvPicPr>
          <p:cNvPr id="12290" name="Picture 2" descr="مهارات التواصل في العمل: 10 مهارات ضرورية مع الأمثلة - مرن">
            <a:extLst>
              <a:ext uri="{FF2B5EF4-FFF2-40B4-BE49-F238E27FC236}">
                <a16:creationId xmlns:a16="http://schemas.microsoft.com/office/drawing/2014/main" id="{51C95F8E-418C-1FDC-9919-9C75487C7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16" y="1279765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6691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3A50B9-74E2-00B7-407B-ACC5525292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2B8472-857D-0E62-7C3D-0F3E13AA14BD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197600-02A1-1766-5897-DEF9EC889F30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أمثلة على ردود فعل مؤسساتية ناجحة وفاشلة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B6A8915-1424-96CD-FD36-BD368591C0C6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BB57E16-79AC-3E24-FC25-5C6E5B02421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9410DA7-FDF7-02A9-535C-B6C898B3055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CE67250-920C-5058-BC58-F6BF6DA14F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CC3F04D-C22B-5DEA-C8FC-BFEECBBD7D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7581887"/>
              </p:ext>
            </p:extLst>
          </p:nvPr>
        </p:nvGraphicFramePr>
        <p:xfrm>
          <a:off x="762001" y="2494029"/>
          <a:ext cx="10474568" cy="338799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2618642">
                  <a:extLst>
                    <a:ext uri="{9D8B030D-6E8A-4147-A177-3AD203B41FA5}">
                      <a16:colId xmlns:a16="http://schemas.microsoft.com/office/drawing/2014/main" val="2675144956"/>
                    </a:ext>
                  </a:extLst>
                </a:gridCol>
                <a:gridCol w="2618642">
                  <a:extLst>
                    <a:ext uri="{9D8B030D-6E8A-4147-A177-3AD203B41FA5}">
                      <a16:colId xmlns:a16="http://schemas.microsoft.com/office/drawing/2014/main" val="1382945679"/>
                    </a:ext>
                  </a:extLst>
                </a:gridCol>
                <a:gridCol w="2618642">
                  <a:extLst>
                    <a:ext uri="{9D8B030D-6E8A-4147-A177-3AD203B41FA5}">
                      <a16:colId xmlns:a16="http://schemas.microsoft.com/office/drawing/2014/main" val="608100129"/>
                    </a:ext>
                  </a:extLst>
                </a:gridCol>
                <a:gridCol w="2618642">
                  <a:extLst>
                    <a:ext uri="{9D8B030D-6E8A-4147-A177-3AD203B41FA5}">
                      <a16:colId xmlns:a16="http://schemas.microsoft.com/office/drawing/2014/main" val="181496116"/>
                    </a:ext>
                  </a:extLst>
                </a:gridCol>
              </a:tblGrid>
              <a:tr h="1125166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المؤسسة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نوع الأزمة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الاستجابة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النتيجة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73063143"/>
                  </a:ext>
                </a:extLst>
              </a:tr>
              <a:tr h="113141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0" dirty="0">
                          <a:effectLst/>
                        </a:rPr>
                        <a:t>Toyota (2020)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خلل فني أدى لحوادث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اعتذار علني + سحب واسع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استعادة الثقة بعد أشهر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496001220"/>
                  </a:ext>
                </a:extLst>
              </a:tr>
              <a:tr h="1131415"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800" kern="0" dirty="0">
                          <a:effectLst/>
                        </a:rPr>
                        <a:t>United Airlines (2027)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طرد راكب بالقوة – فيديو مسرّب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إنكار أولي + ردود متناقضة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أزمة سمعة استمرت طويلًا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5740377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1936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98647E-DB24-5F88-1606-3FA6D9DB78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1FB6837-8CCA-3F0A-8BCB-F1B9D350F73B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5CADFD-1B40-D6DB-FE43-753C28A289A7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متى تبدأ مرحلة "ما بعد الأزمة"؟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DE7D4B-817D-E74D-9605-51870419DE29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2ABBFA-9195-DD62-7B29-1756541AD4F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AD8A1E-8F4B-FED0-067A-90E96653CB50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74BB653-F686-7023-A52B-ABFD6E00C6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0B0C7954-8178-9862-501D-3E12D2B2DB4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1070671"/>
              </p:ext>
            </p:extLst>
          </p:nvPr>
        </p:nvGraphicFramePr>
        <p:xfrm>
          <a:off x="762000" y="2638366"/>
          <a:ext cx="10668000" cy="3243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9F23248-8B10-DBEE-A155-A8EF91FA16C4}"/>
              </a:ext>
            </a:extLst>
          </p:cNvPr>
          <p:cNvSpPr txBox="1"/>
          <p:nvPr/>
        </p:nvSpPr>
        <p:spPr>
          <a:xfrm>
            <a:off x="3521529" y="1932238"/>
            <a:ext cx="6101860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 </a:t>
            </a:r>
            <a:r>
              <a:rPr lang="en-GB" sz="28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⏱️ </a:t>
            </a:r>
            <a:r>
              <a:rPr lang="ar-SA" sz="2800" b="1" kern="0" dirty="0">
                <a:solidFill>
                  <a:srgbClr val="C00000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+mj-cs"/>
              </a:rPr>
              <a:t>تبدأ مرحلة ما بعد الأزمة عندما: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94E55A-868D-2882-3726-D2098409D8CE}"/>
              </a:ext>
            </a:extLst>
          </p:cNvPr>
          <p:cNvSpPr txBox="1"/>
          <p:nvPr/>
        </p:nvSpPr>
        <p:spPr>
          <a:xfrm>
            <a:off x="2444262" y="6038265"/>
            <a:ext cx="8387158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هذه المرحلة لا تعني انتهاء الأزمة تمامًا… بل بدء التعافي منها</a:t>
            </a:r>
            <a:endParaRPr lang="en-GB" sz="28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185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25E2E2-AD65-735C-C292-7EA3836B4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660313C-EDEA-95B9-8534-2D141C228DAA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4FAF051-00E1-41EA-31BD-F32B591E7E36}"/>
              </a:ext>
            </a:extLst>
          </p:cNvPr>
          <p:cNvSpPr txBox="1"/>
          <p:nvPr/>
        </p:nvSpPr>
        <p:spPr>
          <a:xfrm>
            <a:off x="1108692" y="1120157"/>
            <a:ext cx="86783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kern="0" dirty="0">
                <a:ea typeface="Times New Roman" panose="02020603050405020304" pitchFamily="18" charset="0"/>
                <a:cs typeface="Times New Roman" panose="02020603050405020304" pitchFamily="18" charset="0"/>
              </a:rPr>
              <a:t> المرحلة الثالثة – ما بعد الأزمة </a:t>
            </a:r>
            <a:endParaRPr lang="en-US" sz="36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6B1B764-EF07-C214-4031-6DA0A40C9A7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E4C9DF-E723-EF47-E1A2-08F7D0C13E2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D605AD-53CE-7AF7-D158-8329C8C2E0B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E85DFD-0BF7-90B1-5F52-0A45E0898D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21D8485-7B5C-35D8-756D-638197F234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5694201"/>
              </p:ext>
            </p:extLst>
          </p:nvPr>
        </p:nvGraphicFramePr>
        <p:xfrm>
          <a:off x="762000" y="2638366"/>
          <a:ext cx="10668000" cy="3243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BC82840-44E4-D361-B877-B3B1548A7DE9}"/>
              </a:ext>
            </a:extLst>
          </p:cNvPr>
          <p:cNvSpPr txBox="1"/>
          <p:nvPr/>
        </p:nvSpPr>
        <p:spPr>
          <a:xfrm>
            <a:off x="3521529" y="1932238"/>
            <a:ext cx="61018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SA" sz="2800" b="1" dirty="0">
                <a:solidFill>
                  <a:srgbClr val="C00000"/>
                </a:solidFill>
              </a:rPr>
              <a:t>ما الذي يميز مرحلة ما بعد الأزمة؟</a:t>
            </a:r>
            <a:endParaRPr lang="en-GB" sz="28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45D8CC-D4DD-711A-B87E-981EDF472406}"/>
              </a:ext>
            </a:extLst>
          </p:cNvPr>
          <p:cNvSpPr txBox="1"/>
          <p:nvPr/>
        </p:nvSpPr>
        <p:spPr>
          <a:xfrm>
            <a:off x="2444262" y="6038265"/>
            <a:ext cx="8387158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هذه المرحلة هي اختبار النضج المؤسسي الحقيقي </a:t>
            </a:r>
            <a:endParaRPr lang="en-GB" sz="28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24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B4240B-2EEA-E4A8-7DBB-1F5B1EF11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7C0AF1-CC72-DB7C-6500-4F375F59DB8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361591-D2A1-708B-302A-3DF90692240C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تحليل الأداء الاتصالي أثناء الأزمة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58AE774-3B34-06EF-0176-B1D77A35DF4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E0A2A68-5BD2-FA9B-C7E0-B9C36078169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78EC52C-B4A7-345A-3FA5-D120F926B433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9B25D1-2875-866E-7D02-2C1F5FAC338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196BB358-61F3-AB95-35FE-4422485437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1894917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F4E7457-08F5-A3BC-D457-81AB84DF2870}"/>
              </a:ext>
            </a:extLst>
          </p:cNvPr>
          <p:cNvSpPr txBox="1"/>
          <p:nvPr/>
        </p:nvSpPr>
        <p:spPr>
          <a:xfrm>
            <a:off x="1539347" y="1962109"/>
            <a:ext cx="8139502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 بعد انتهاء الأزمة، يجب أن يُقيّم فريق الاتصال: </a:t>
            </a:r>
          </a:p>
        </p:txBody>
      </p:sp>
    </p:spTree>
    <p:extLst>
      <p:ext uri="{BB962C8B-B14F-4D97-AF65-F5344CB8AC3E}">
        <p14:creationId xmlns:p14="http://schemas.microsoft.com/office/powerpoint/2010/main" val="1119732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DB49EC-F770-530C-5988-A8A59239C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511CE65-04EB-E6FB-26AB-5555E8D447F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F6F8CF-408C-257E-BF32-A14A872CF60D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استعادة الثقة والصورة الذهنية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61CC56B-6CA8-0B63-0423-A04355EFD328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7F6149-E20A-C646-E875-F99FA2E43BC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04126A-CC06-02F1-CFFF-6D9850150279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EDAE1D5-26B2-B77D-448C-AEA649BDDC3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55BFC60-2BB5-5606-0A78-412F7F1E85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3667801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6B3A9DF-E25E-FC20-FBCD-85001D84B377}"/>
              </a:ext>
            </a:extLst>
          </p:cNvPr>
          <p:cNvSpPr txBox="1"/>
          <p:nvPr/>
        </p:nvSpPr>
        <p:spPr>
          <a:xfrm>
            <a:off x="1539347" y="1962109"/>
            <a:ext cx="8139502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 🧱 خطوات استعادة الثقة بعد الأزمة:</a:t>
            </a:r>
          </a:p>
        </p:txBody>
      </p:sp>
    </p:spTree>
    <p:extLst>
      <p:ext uri="{BB962C8B-B14F-4D97-AF65-F5344CB8AC3E}">
        <p14:creationId xmlns:p14="http://schemas.microsoft.com/office/powerpoint/2010/main" val="3736523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D7746-5177-DDD1-4521-3356DE0DB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9F568BA-84DA-63A1-445C-61AB3B645403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B2E89B-6730-328F-8C50-DBB527FBF06E}"/>
              </a:ext>
            </a:extLst>
          </p:cNvPr>
          <p:cNvSpPr txBox="1"/>
          <p:nvPr/>
        </p:nvSpPr>
        <p:spPr>
          <a:xfrm>
            <a:off x="1708392" y="1120157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الاعتذار العلني – متى؟ وكيف؟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1A32EE9-A05D-AC13-F4EB-82B7ED2F206D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12C8A9-D2E5-30A9-4967-961A56093ED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2B4B01-E152-B973-567B-626F58F6D065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B3A76B-E04E-ECCE-FABD-08ECE0CDD9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95C43D-96AE-2A2F-2D72-11B981A1345F}"/>
              </a:ext>
            </a:extLst>
          </p:cNvPr>
          <p:cNvSpPr txBox="1"/>
          <p:nvPr/>
        </p:nvSpPr>
        <p:spPr>
          <a:xfrm>
            <a:off x="6096000" y="2365946"/>
            <a:ext cx="5334000" cy="35185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يجب الاعتذار عندما: </a:t>
            </a:r>
            <a:endParaRPr lang="en-GB" sz="4000" b="1" kern="100" dirty="0">
              <a:solidFill>
                <a:srgbClr val="C00000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</a:pPr>
            <a:r>
              <a:rPr lang="en-GB" sz="2800" dirty="0"/>
              <a:t>– </a:t>
            </a:r>
            <a:r>
              <a:rPr lang="ar-SA" sz="2800" dirty="0"/>
              <a:t>يكون الخطأ واضحًا ومؤثرًا على الجمهور</a:t>
            </a:r>
            <a:br>
              <a:rPr lang="en-GB" sz="2800" dirty="0"/>
            </a:br>
            <a:r>
              <a:rPr lang="en-GB" sz="2800" dirty="0"/>
              <a:t>– </a:t>
            </a:r>
            <a:r>
              <a:rPr lang="ar-SA" sz="2800" dirty="0"/>
              <a:t>تتوقع المؤسسة فقدان ثقة مستمر ما لم يتم الاعتذار</a:t>
            </a:r>
            <a:endParaRPr lang="en-GB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0D05D2-B83D-143C-696D-CD84E33206F8}"/>
              </a:ext>
            </a:extLst>
          </p:cNvPr>
          <p:cNvSpPr txBox="1"/>
          <p:nvPr/>
        </p:nvSpPr>
        <p:spPr>
          <a:xfrm>
            <a:off x="617279" y="2270269"/>
            <a:ext cx="4833951" cy="3415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800"/>
              </a:spcAft>
            </a:pPr>
            <a:r>
              <a:rPr lang="ar-SA" sz="28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كيف يكون الاعتذار فعّالًا؟ </a:t>
            </a:r>
            <a:br>
              <a:rPr lang="en-GB" sz="28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dirty="0"/>
              <a:t>– </a:t>
            </a:r>
            <a:r>
              <a:rPr lang="ar-SA" sz="2800" dirty="0"/>
              <a:t>بصيغة مباشرة دون تبرير مبالغ فيه</a:t>
            </a:r>
            <a:br>
              <a:rPr lang="en-GB" sz="2800" dirty="0"/>
            </a:br>
            <a:r>
              <a:rPr lang="en-GB" sz="2800" dirty="0"/>
              <a:t>– </a:t>
            </a:r>
            <a:r>
              <a:rPr lang="ar-SA" sz="2800" dirty="0"/>
              <a:t>بلغة مسؤولة وإنسانية</a:t>
            </a:r>
            <a:br>
              <a:rPr lang="en-GB" sz="2800" dirty="0"/>
            </a:br>
            <a:r>
              <a:rPr lang="en-GB" sz="2800" dirty="0"/>
              <a:t>– </a:t>
            </a:r>
            <a:r>
              <a:rPr lang="ar-SA" sz="2800" dirty="0"/>
              <a:t>متبوعًا بإجراءات تصحيح ملموسة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B69A3DF-7C2A-DFF0-08A8-432CB6404F01}"/>
              </a:ext>
            </a:extLst>
          </p:cNvPr>
          <p:cNvSpPr txBox="1"/>
          <p:nvPr/>
        </p:nvSpPr>
        <p:spPr>
          <a:xfrm>
            <a:off x="2795954" y="1866031"/>
            <a:ext cx="6991088" cy="6295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32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🗣️</a:t>
            </a:r>
            <a:r>
              <a:rPr lang="en-GB" sz="32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3200" b="1" kern="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الاعتذار المؤسسي ليس ضعفًا… بل احتراف</a:t>
            </a:r>
            <a:endParaRPr lang="en-GB" sz="32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351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9917A3-89C2-BDC8-410A-6DB479573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29D9944-EC7D-58CD-E5EC-A82640DA9DE0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A0E2FC-0AA6-DAB6-16FB-4A380449CE1B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تعزيز الشفافية والمتابعة بعد انتهاء الأزمة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506228-8DB1-A581-CD7E-E5029F2D1AA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1FCD80-22D8-F5A9-8728-5E3723384EF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07E5CD-AA76-47A3-CC98-B48F12FE0816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7D32C0-22B2-BB97-2354-B4B113CEFD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04E0DE9-71CD-5340-3964-5E57CE4E9B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1235528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ACAF877F-3FE0-C365-FB77-9B93AC907EC0}"/>
              </a:ext>
            </a:extLst>
          </p:cNvPr>
          <p:cNvSpPr txBox="1"/>
          <p:nvPr/>
        </p:nvSpPr>
        <p:spPr>
          <a:xfrm>
            <a:off x="1539347" y="1962109"/>
            <a:ext cx="8139502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 🧱 ما الذي يجب أن تفعله المؤسسة بعد تهدئة الأزمة؟ </a:t>
            </a:r>
          </a:p>
        </p:txBody>
      </p:sp>
    </p:spTree>
    <p:extLst>
      <p:ext uri="{BB962C8B-B14F-4D97-AF65-F5344CB8AC3E}">
        <p14:creationId xmlns:p14="http://schemas.microsoft.com/office/powerpoint/2010/main" val="1335173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9715E-22C8-D8EF-4917-F078E9A33C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256CCDE-1FD4-1FD1-5AC2-4F22BE3CE397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29F2FE-D6B9-3C92-7506-F83284298EA8}"/>
              </a:ext>
            </a:extLst>
          </p:cNvPr>
          <p:cNvSpPr txBox="1"/>
          <p:nvPr/>
        </p:nvSpPr>
        <p:spPr>
          <a:xfrm>
            <a:off x="617280" y="1120157"/>
            <a:ext cx="91697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إعادة بناء العلاقة مع الجمهور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17B86A1-7BD2-748D-5644-65135F1150F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96D1DE-2A2B-8630-052E-EE698502560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FF92D55-3034-EC01-A6C0-CD1A7EE74E4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01C60FB-2EFE-ABFF-033D-82341B7E99F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C6E3A59-6EC0-CB87-B7F0-E51871BD00FE}"/>
              </a:ext>
            </a:extLst>
          </p:cNvPr>
          <p:cNvSpPr txBox="1"/>
          <p:nvPr/>
        </p:nvSpPr>
        <p:spPr>
          <a:xfrm>
            <a:off x="3050930" y="2329844"/>
            <a:ext cx="8379069" cy="3462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  <a:spcAft>
                <a:spcPts val="800"/>
              </a:spcAft>
              <a:buNone/>
            </a:pPr>
            <a:r>
              <a:rPr lang="en-GB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🤝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التعافي الحقيقي يبدأ من هنا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800"/>
              </a:spcAft>
            </a:pP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خلق فرص حوار حقيقي مع الجمهور (استطلاعات – منتديات – لقاءات</a:t>
            </a:r>
            <a:r>
              <a:rPr lang="ar-S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مشاركة المبادرات المجتمعية والجهود التصحيحية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إظهار الاستماع والتفاعل مع النقد المستمر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استثمار المنصات الرقمية لبناء علاقة إنسانية مستدامة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•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استعادة الانتماء للعلامة من خلال الصدق والتكرار الإيجابي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314" name="Picture 2" descr="تصميم حملات العلاقات العامة - من التخطيط إلى التنفيذ - PRDMT">
            <a:extLst>
              <a:ext uri="{FF2B5EF4-FFF2-40B4-BE49-F238E27FC236}">
                <a16:creationId xmlns:a16="http://schemas.microsoft.com/office/drawing/2014/main" id="{81E8D284-3DC7-8995-1EDA-D16013C99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88757" cy="281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25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918939-7219-7309-F0A2-A1A7764EA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A8F8BF4-599E-DA40-7D18-BEB93CC2F198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696422-DD8E-E556-EE89-6C422AA878F0}"/>
              </a:ext>
            </a:extLst>
          </p:cNvPr>
          <p:cNvSpPr txBox="1"/>
          <p:nvPr/>
        </p:nvSpPr>
        <p:spPr>
          <a:xfrm>
            <a:off x="1600199" y="109278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التقييم المؤسسي الداخلي – ماذا فعلنا؟ وما الذي فشل؟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818F632-F849-C119-D6D8-64899CAE540F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0A0265-BDA0-2953-9115-418D3A52B1A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D0F2CAE-5645-4269-9CDA-251CA77CA25A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858CDE-5D47-B332-0D8A-1ABAA3DDB86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8C04EA0-9C69-52B8-72F2-F67DCD8843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583898"/>
              </p:ext>
            </p:extLst>
          </p:nvPr>
        </p:nvGraphicFramePr>
        <p:xfrm>
          <a:off x="761999" y="2436566"/>
          <a:ext cx="10321308" cy="4035229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3891199">
                  <a:extLst>
                    <a:ext uri="{9D8B030D-6E8A-4147-A177-3AD203B41FA5}">
                      <a16:colId xmlns:a16="http://schemas.microsoft.com/office/drawing/2014/main" val="2018401467"/>
                    </a:ext>
                  </a:extLst>
                </a:gridCol>
                <a:gridCol w="3411416">
                  <a:extLst>
                    <a:ext uri="{9D8B030D-6E8A-4147-A177-3AD203B41FA5}">
                      <a16:colId xmlns:a16="http://schemas.microsoft.com/office/drawing/2014/main" val="2059142599"/>
                    </a:ext>
                  </a:extLst>
                </a:gridCol>
                <a:gridCol w="3018693">
                  <a:extLst>
                    <a:ext uri="{9D8B030D-6E8A-4147-A177-3AD203B41FA5}">
                      <a16:colId xmlns:a16="http://schemas.microsoft.com/office/drawing/2014/main" val="2849784090"/>
                    </a:ext>
                  </a:extLst>
                </a:gridCol>
              </a:tblGrid>
              <a:tr h="521139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الجانب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ما الذي نجح؟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000" kern="0">
                          <a:effectLst/>
                        </a:rPr>
                        <a:t>ما الذي فشل؟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65471697"/>
                  </a:ext>
                </a:extLst>
              </a:tr>
              <a:tr h="59915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توقيت الرد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               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endParaRPr lang="en-GB" sz="20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24378717"/>
                  </a:ext>
                </a:extLst>
              </a:tr>
              <a:tr h="59915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صياغة الرسائل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               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endParaRPr lang="en-GB" sz="20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419807394"/>
                  </a:ext>
                </a:extLst>
              </a:tr>
              <a:tr h="59915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التنسيق بين الفرق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               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endParaRPr lang="en-GB" sz="20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66186259"/>
                  </a:ext>
                </a:extLst>
              </a:tr>
              <a:tr h="59915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التفاعل مع وسائل الإعلام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               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rtl="1">
                        <a:lnSpc>
                          <a:spcPct val="115000"/>
                        </a:lnSpc>
                      </a:pPr>
                      <a:endParaRPr lang="en-GB" sz="2000" kern="10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517887405"/>
                  </a:ext>
                </a:extLst>
              </a:tr>
              <a:tr h="59915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التواصل مع الموظفين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000" kern="0">
                          <a:effectLst/>
                        </a:rPr>
                        <a:t>               </a:t>
                      </a:r>
                      <a:endParaRPr lang="en-GB" sz="20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>
                        <a:lnSpc>
                          <a:spcPct val="115000"/>
                        </a:lnSpc>
                      </a:pPr>
                      <a:endParaRPr lang="en-GB" sz="2000" kern="100" dirty="0">
                        <a:effectLst/>
                        <a:latin typeface="Aptos" panose="020B00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54211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542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CA119A-3F2F-B78F-FD1A-D40CED513E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A41E4A3-6254-3B3A-AB67-0E656E32002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46BA2A-8CC7-916E-8E11-6989E554DC5C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بناء خطة تحسين وتحديث الأدوات الاتصالية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7E75FB-B567-938D-45E3-80604B57D6EC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3575FD-767E-9529-2731-DEAC60D53AF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2F890F4-3EEF-18BC-EE3D-4A292CAB39C1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F4A718-5CD4-54C4-8F29-43B21487E8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2E01E01-94CB-3F8D-8669-1442DA09E8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4888985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3485E92-D12A-77E8-8743-424BDAB30C1C}"/>
              </a:ext>
            </a:extLst>
          </p:cNvPr>
          <p:cNvSpPr txBox="1"/>
          <p:nvPr/>
        </p:nvSpPr>
        <p:spPr>
          <a:xfrm>
            <a:off x="1539347" y="1962109"/>
            <a:ext cx="8139502" cy="495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 🧱  ما الذي يتغير بعد الأزمة؟ </a:t>
            </a:r>
          </a:p>
        </p:txBody>
      </p:sp>
    </p:spTree>
    <p:extLst>
      <p:ext uri="{BB962C8B-B14F-4D97-AF65-F5344CB8AC3E}">
        <p14:creationId xmlns:p14="http://schemas.microsoft.com/office/powerpoint/2010/main" val="411555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98FB9C-8B4D-5D0F-7847-2A32C9AE3C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65284CC-8081-451B-B297-5862DF6616B5}"/>
              </a:ext>
            </a:extLst>
          </p:cNvPr>
          <p:cNvSpPr/>
          <p:nvPr/>
        </p:nvSpPr>
        <p:spPr>
          <a:xfrm>
            <a:off x="617280" y="1685494"/>
            <a:ext cx="10812720" cy="4903543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5880AE-6EA2-F244-D0AD-DEE315552A8C}"/>
              </a:ext>
            </a:extLst>
          </p:cNvPr>
          <p:cNvSpPr txBox="1"/>
          <p:nvPr/>
        </p:nvSpPr>
        <p:spPr>
          <a:xfrm>
            <a:off x="1600199" y="1092788"/>
            <a:ext cx="8078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GB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 ما الفرق بين "الخروج من الأزمة" و"التعافي الحقيقي"؟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4791042-653E-0564-E5AB-B1FC7ADEB831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B8E93C-FFFD-D2E3-B481-9F0C9798034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8D63F1-BCAD-FF98-A478-F2D3209915DD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8F6ADB-09F4-3499-0FE4-D2DEDBFBC1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4F0B455-B320-AF7E-9924-0990095EA9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0140427"/>
              </p:ext>
            </p:extLst>
          </p:nvPr>
        </p:nvGraphicFramePr>
        <p:xfrm>
          <a:off x="762000" y="2687308"/>
          <a:ext cx="10492154" cy="2867454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4167554">
                  <a:extLst>
                    <a:ext uri="{9D8B030D-6E8A-4147-A177-3AD203B41FA5}">
                      <a16:colId xmlns:a16="http://schemas.microsoft.com/office/drawing/2014/main" val="200288990"/>
                    </a:ext>
                  </a:extLst>
                </a:gridCol>
                <a:gridCol w="6324600">
                  <a:extLst>
                    <a:ext uri="{9D8B030D-6E8A-4147-A177-3AD203B41FA5}">
                      <a16:colId xmlns:a16="http://schemas.microsoft.com/office/drawing/2014/main" val="248457519"/>
                    </a:ext>
                  </a:extLst>
                </a:gridCol>
              </a:tblGrid>
              <a:tr h="947368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المفهوم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المعنى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09574942"/>
                  </a:ext>
                </a:extLst>
              </a:tr>
              <a:tr h="94764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الخروج من الأزمة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انتهاء التغطية الإعلامية وانخفاض التفاعل السلبي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41945330"/>
                  </a:ext>
                </a:extLst>
              </a:tr>
              <a:tr h="947647"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>
                          <a:effectLst/>
                        </a:rPr>
                        <a:t>التعافي الحقيقي</a:t>
                      </a:r>
                      <a:endParaRPr lang="en-GB" sz="2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ar-SA" sz="2800" kern="0" dirty="0">
                          <a:effectLst/>
                        </a:rPr>
                        <a:t>استعادة الثقة – بناء علاقة أقوى – تحسين الصورة المستدامة</a:t>
                      </a:r>
                      <a:endParaRPr lang="en-GB" sz="2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496609141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B8CB294C-42AF-55D5-8B37-48FDD43EE96F}"/>
              </a:ext>
            </a:extLst>
          </p:cNvPr>
          <p:cNvSpPr txBox="1"/>
          <p:nvPr/>
        </p:nvSpPr>
        <p:spPr>
          <a:xfrm>
            <a:off x="2866292" y="5763437"/>
            <a:ext cx="8217015" cy="562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en-GB" sz="2800" b="1" kern="0" dirty="0">
                <a:solidFill>
                  <a:srgbClr val="00AEEF"/>
                </a:solidFill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📌</a:t>
            </a:r>
            <a:r>
              <a:rPr lang="en-GB" sz="2800" b="1" kern="0" dirty="0">
                <a:solidFill>
                  <a:srgbClr val="00AEE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800" b="1" kern="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ليس كل من "خرج" من الأزمة قد "تعافى" منها فعليًا</a:t>
            </a:r>
            <a:endParaRPr lang="en-GB" sz="2800" b="1" kern="100" dirty="0">
              <a:solidFill>
                <a:srgbClr val="00AEEF"/>
              </a:solidFill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370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198195-498C-1BE5-6E02-86BE0F1C1C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0C6E170-8430-8343-6846-12F414BE9A9C}"/>
              </a:ext>
            </a:extLst>
          </p:cNvPr>
          <p:cNvSpPr/>
          <p:nvPr/>
        </p:nvSpPr>
        <p:spPr>
          <a:xfrm>
            <a:off x="617280" y="1685494"/>
            <a:ext cx="10812720" cy="4993458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0BEB1B-BE2D-A903-E90F-6A0D82E01EE3}"/>
              </a:ext>
            </a:extLst>
          </p:cNvPr>
          <p:cNvSpPr txBox="1"/>
          <p:nvPr/>
        </p:nvSpPr>
        <p:spPr>
          <a:xfrm>
            <a:off x="1108692" y="1120157"/>
            <a:ext cx="86783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kern="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سوء فهم الجمهور كأحد مسببات الأزمة </a:t>
            </a:r>
            <a:endParaRPr lang="en-US" sz="40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BF495F-EED4-2448-FC95-1D9561779FAB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89F85E-7656-E553-365A-5211A2B891B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BB9C1D2-FB3B-E463-A8E7-5F83FBEE5A4C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B350A1-AC54-FE50-597D-397722C7FA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D38EFB-01A8-A483-8053-591314099C84}"/>
              </a:ext>
            </a:extLst>
          </p:cNvPr>
          <p:cNvSpPr txBox="1"/>
          <p:nvPr/>
        </p:nvSpPr>
        <p:spPr>
          <a:xfrm>
            <a:off x="2875084" y="2260563"/>
            <a:ext cx="8379069" cy="44183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Starbucks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التحيز العنصري (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الحادثة: طرد شابين من أصول إفريقية دون سبب واضح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الاستجابة: اعتذار رسمي – إغلاق مؤقت للفروع للتدريب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الرسالة: الاعتراف – الإصلاح – الالتزام المجتمعي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النتيجة: تحسّن في الصورة الذهنية وتعزيز الولاء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kern="0" dirty="0">
                <a:effectLst/>
                <a:latin typeface="Apple Color Emoji" pitchFamily="2" charset="0"/>
                <a:ea typeface="Times New Roman" panose="02020603050405020304" pitchFamily="18" charset="0"/>
                <a:cs typeface="Apple Color Emoji" pitchFamily="2" charset="0"/>
              </a:rPr>
              <a:t> 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KFC 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أزمة نفاد الدجاج في المملكة المتحدة (</a:t>
            </a:r>
            <a:r>
              <a:rPr lang="en-GB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  <a:r>
              <a:rPr lang="ar-SA" sz="2400" b="1" kern="0" dirty="0">
                <a:solidFill>
                  <a:srgbClr val="C00000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en-GB" sz="2400" kern="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الحادثة: انقطاع الإمداد بسبب خلل في سلسلة التوريد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الاستجابة: بيان فكاهي صادق + إعلان مطبوع إبداعي</a:t>
            </a: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(FCK)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الرسالة: شفافية + حس دعابة محسوب</a:t>
            </a:r>
            <a:b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4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– </a:t>
            </a:r>
            <a:r>
              <a:rPr lang="ar-SA" sz="2400" kern="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النتيجة: تفاعل جماهيري إيجابي واحتواء سريع للأزمة</a:t>
            </a:r>
            <a:endParaRPr lang="en-GB" sz="24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338" name="Picture 2" descr="Starbucks Coffee : Discover new coffees in Alexandria">
            <a:extLst>
              <a:ext uri="{FF2B5EF4-FFF2-40B4-BE49-F238E27FC236}">
                <a16:creationId xmlns:a16="http://schemas.microsoft.com/office/drawing/2014/main" id="{57864414-721D-EAEA-5743-AE75E36C2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847" y="1920375"/>
            <a:ext cx="2489200" cy="248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KFC - Wikipedia">
            <a:extLst>
              <a:ext uri="{FF2B5EF4-FFF2-40B4-BE49-F238E27FC236}">
                <a16:creationId xmlns:a16="http://schemas.microsoft.com/office/drawing/2014/main" id="{CA18C81C-7188-871F-5633-3F3786B27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151" y="4409575"/>
            <a:ext cx="2034592" cy="203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292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9E6B43-7728-6187-12BF-364F69E30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DB551B2-E5FF-27BB-C15E-FFE1CCEA84F3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13019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D2CB1B8-D676-6D5E-D64F-2F872D8FDF02}"/>
              </a:ext>
            </a:extLst>
          </p:cNvPr>
          <p:cNvSpPr txBox="1"/>
          <p:nvPr/>
        </p:nvSpPr>
        <p:spPr>
          <a:xfrm>
            <a:off x="448887" y="1163525"/>
            <a:ext cx="92299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2800" b="1" dirty="0">
                <a:latin typeface="Alexandria" charset="0"/>
                <a:cs typeface="Alexandria" charset="0"/>
              </a:rPr>
              <a:t>   ملخص المحاضرة – المفاهيم الأساسية 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09798A-913A-3B5C-75F8-F27275F9D793}"/>
              </a:ext>
            </a:extLst>
          </p:cNvPr>
          <p:cNvSpPr/>
          <p:nvPr/>
        </p:nvSpPr>
        <p:spPr>
          <a:xfrm>
            <a:off x="9678850" y="109456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CD6EF3-1E7B-A2F9-FAB9-D71CA339E5D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9B8993-1CA0-58B0-62B0-198BB8CFA6A7}"/>
              </a:ext>
            </a:extLst>
          </p:cNvPr>
          <p:cNvSpPr txBox="1"/>
          <p:nvPr/>
        </p:nvSpPr>
        <p:spPr>
          <a:xfrm>
            <a:off x="9897964" y="132802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16F40F2-0437-55C7-AD84-E0B40DA1416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62167A16-426C-B104-35C6-BBE4374AC3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06635226"/>
              </p:ext>
            </p:extLst>
          </p:nvPr>
        </p:nvGraphicFramePr>
        <p:xfrm>
          <a:off x="914400" y="2457310"/>
          <a:ext cx="9949792" cy="330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F2916C41-8805-C6FF-041B-C4990BE1592A}"/>
              </a:ext>
            </a:extLst>
          </p:cNvPr>
          <p:cNvSpPr txBox="1"/>
          <p:nvPr/>
        </p:nvSpPr>
        <p:spPr>
          <a:xfrm>
            <a:off x="1539347" y="1962109"/>
            <a:ext cx="8139502" cy="483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  <a:spcAft>
                <a:spcPts val="800"/>
              </a:spcAft>
            </a:pPr>
            <a:r>
              <a:rPr lang="ar-SA" sz="2400" b="1" kern="100" dirty="0">
                <a:solidFill>
                  <a:srgbClr val="00AEEF"/>
                </a:solidFill>
                <a:effectLst/>
                <a:latin typeface="Aptos" panose="020B0004020202020204" pitchFamily="34" charset="0"/>
                <a:ea typeface="Aptos" panose="020B0004020202020204" pitchFamily="34" charset="0"/>
                <a:cs typeface="+mj-cs"/>
              </a:rPr>
              <a:t>ما الذي تعلّمناه في هذه المحاضرة؟ </a:t>
            </a:r>
          </a:p>
        </p:txBody>
      </p:sp>
    </p:spTree>
    <p:extLst>
      <p:ext uri="{BB962C8B-B14F-4D97-AF65-F5344CB8AC3E}">
        <p14:creationId xmlns:p14="http://schemas.microsoft.com/office/powerpoint/2010/main" val="1723080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954748-D113-4945-947B-AE9E9A13588C}"/>
</file>

<file path=customXml/itemProps3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7320</TotalTime>
  <Words>2858</Words>
  <Application>Microsoft Macintosh PowerPoint</Application>
  <PresentationFormat>Widescreen</PresentationFormat>
  <Paragraphs>447</Paragraphs>
  <Slides>41</Slides>
  <Notes>41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0" baseType="lpstr">
      <vt:lpstr>Alexandria</vt:lpstr>
      <vt:lpstr>Apple Color Emoji</vt:lpstr>
      <vt:lpstr>Aptos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 adel</cp:lastModifiedBy>
  <cp:revision>52</cp:revision>
  <dcterms:created xsi:type="dcterms:W3CDTF">2023-04-29T09:08:00Z</dcterms:created>
  <dcterms:modified xsi:type="dcterms:W3CDTF">2025-05-29T08:40:05Z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