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4"/>
  </p:sldMasterIdLst>
  <p:notesMasterIdLst>
    <p:notesMasterId r:id="rId27"/>
  </p:notesMasterIdLst>
  <p:sldIdLst>
    <p:sldId id="303" r:id="rId5"/>
    <p:sldId id="563" r:id="rId6"/>
    <p:sldId id="549" r:id="rId7"/>
    <p:sldId id="498" r:id="rId8"/>
    <p:sldId id="508" r:id="rId9"/>
    <p:sldId id="509" r:id="rId10"/>
    <p:sldId id="499" r:id="rId11"/>
    <p:sldId id="510" r:id="rId12"/>
    <p:sldId id="511" r:id="rId13"/>
    <p:sldId id="542" r:id="rId14"/>
    <p:sldId id="512" r:id="rId15"/>
    <p:sldId id="497" r:id="rId16"/>
    <p:sldId id="514" r:id="rId17"/>
    <p:sldId id="543" r:id="rId18"/>
    <p:sldId id="544" r:id="rId19"/>
    <p:sldId id="545" r:id="rId20"/>
    <p:sldId id="546" r:id="rId21"/>
    <p:sldId id="547" r:id="rId22"/>
    <p:sldId id="550" r:id="rId23"/>
    <p:sldId id="551" r:id="rId24"/>
    <p:sldId id="554" r:id="rId25"/>
    <p:sldId id="349" r:id="rId2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303"/>
            <p14:sldId id="563"/>
            <p14:sldId id="549"/>
            <p14:sldId id="498"/>
            <p14:sldId id="508"/>
            <p14:sldId id="509"/>
            <p14:sldId id="499"/>
            <p14:sldId id="510"/>
            <p14:sldId id="511"/>
            <p14:sldId id="542"/>
            <p14:sldId id="512"/>
            <p14:sldId id="497"/>
            <p14:sldId id="514"/>
            <p14:sldId id="543"/>
            <p14:sldId id="544"/>
            <p14:sldId id="545"/>
            <p14:sldId id="546"/>
            <p14:sldId id="547"/>
            <p14:sldId id="550"/>
            <p14:sldId id="551"/>
            <p14:sldId id="554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03E5F"/>
    <a:srgbClr val="00AEEF"/>
    <a:srgbClr val="2D3956"/>
    <a:srgbClr val="FFD200"/>
    <a:srgbClr val="F58221"/>
    <a:srgbClr val="000000"/>
    <a:srgbClr val="669BBC"/>
    <a:srgbClr val="8E5A6D"/>
    <a:srgbClr val="FAC748"/>
    <a:srgbClr val="852F4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111" d="100"/>
          <a:sy n="111" d="100"/>
        </p:scale>
        <p:origin x="558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presProps" Target="pres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notesMaster" Target="notesMasters/notesMaster1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6/25/2025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6/25/2025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6/25/2025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6/25/2025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6/25/2025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6/25/2025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6/25/2025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6/25/2025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6/25/2025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6/25/2025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6/25/2025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6/25/2025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/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6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6/25/2025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1" r:id="rId12"/>
    <p:sldLayoutId id="2147483664" r:id="rId13"/>
    <p:sldLayoutId id="2147483665" r:id="rId1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4.pn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28.png"/><Relationship Id="rId4" Type="http://schemas.openxmlformats.org/officeDocument/2006/relationships/image" Target="../media/image27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/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>
            <a:fillRect/>
          </a:stretch>
        </p:blipFill>
        <p:spPr>
          <a:xfrm>
            <a:off x="0" y="-43542"/>
            <a:ext cx="8659664" cy="5300798"/>
          </a:xfrm>
        </p:spPr>
      </p:pic>
      <p:sp>
        <p:nvSpPr>
          <p:cNvPr id="9" name="TextBox 8"/>
          <p:cNvSpPr txBox="1"/>
          <p:nvPr/>
        </p:nvSpPr>
        <p:spPr>
          <a:xfrm>
            <a:off x="6632304" y="2865921"/>
            <a:ext cx="4367991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4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Network Security </a:t>
            </a:r>
          </a:p>
          <a:p>
            <a:pPr algn="ctr"/>
            <a:r>
              <a:rPr lang="en-US" sz="4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Fundamentals</a:t>
            </a:r>
          </a:p>
        </p:txBody>
      </p:sp>
      <p:sp>
        <p:nvSpPr>
          <p:cNvPr id="10" name="Rectangle: Rounded Corners 9"/>
          <p:cNvSpPr/>
          <p:nvPr/>
        </p:nvSpPr>
        <p:spPr>
          <a:xfrm>
            <a:off x="7106632" y="4232260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  <a:latin typeface="Alexandria" charset="0"/>
                <a:cs typeface="Alexandria" charset="0"/>
              </a:rPr>
              <a:t>Lecture 9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6466476" y="4786509"/>
            <a:ext cx="482716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latin typeface="Alexandria" charset="0"/>
                <a:cs typeface="Alexandria" charset="0"/>
              </a:rPr>
              <a:t>CCNA – Introduction to Networks V7.0 (ITN)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459185" y="6187539"/>
            <a:ext cx="4886463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Dr. Abdelrhman Ahmed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459185" y="5830966"/>
            <a:ext cx="4886463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>
                <a:solidFill>
                  <a:srgbClr val="00B0F0"/>
                </a:solidFill>
                <a:latin typeface="Alexandria" charset="0"/>
                <a:cs typeface="Alexandria" charset="0"/>
              </a:rPr>
              <a:t>Prepared by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A4CB7B7-B4B6-B5D9-6C8D-C7BA1843D7E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1E9E0D0-B0CB-DA0D-BE18-F8877A483589}"/>
              </a:ext>
            </a:extLst>
          </p:cNvPr>
          <p:cNvSpPr/>
          <p:nvPr/>
        </p:nvSpPr>
        <p:spPr>
          <a:xfrm>
            <a:off x="617280" y="1685495"/>
            <a:ext cx="10812720" cy="503977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47644FA-2993-EEF6-FA7F-01F1C2DE6AE3}"/>
              </a:ext>
            </a:extLst>
          </p:cNvPr>
          <p:cNvSpPr txBox="1"/>
          <p:nvPr/>
        </p:nvSpPr>
        <p:spPr>
          <a:xfrm>
            <a:off x="2384812" y="1067195"/>
            <a:ext cx="650251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Module Objectives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BD0DB8E-3FB6-E7C4-8EE6-64286049D870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0D793BF-EBD7-1331-B027-36FC5FB23249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E3C45ED-D0E1-43BC-235C-4F43C78B68CA}"/>
              </a:ext>
            </a:extLst>
          </p:cNvPr>
          <p:cNvSpPr txBox="1"/>
          <p:nvPr/>
        </p:nvSpPr>
        <p:spPr>
          <a:xfrm>
            <a:off x="1214179" y="1231789"/>
            <a:ext cx="96622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09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7FB6376E-42DB-F722-41CD-9C5A247461F6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3B334AF6-156C-2656-2E86-D38D4C8FA260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t="16007"/>
          <a:stretch>
            <a:fillRect/>
          </a:stretch>
        </p:blipFill>
        <p:spPr>
          <a:xfrm>
            <a:off x="802053" y="2277979"/>
            <a:ext cx="10453403" cy="40354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79548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6AC71EF-D3A9-B1D7-C9D7-9BE130DB0E1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E1622D40-1EEF-550C-7B90-23524C0E61AD}"/>
              </a:ext>
            </a:extLst>
          </p:cNvPr>
          <p:cNvSpPr/>
          <p:nvPr/>
        </p:nvSpPr>
        <p:spPr>
          <a:xfrm>
            <a:off x="617280" y="1685495"/>
            <a:ext cx="10812720" cy="503977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2233442-4D85-C9B8-4DB6-F70FC4F4F0BA}"/>
              </a:ext>
            </a:extLst>
          </p:cNvPr>
          <p:cNvSpPr txBox="1"/>
          <p:nvPr/>
        </p:nvSpPr>
        <p:spPr>
          <a:xfrm>
            <a:off x="2384812" y="1067195"/>
            <a:ext cx="650251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Security Threats and Vulnerabilities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FCBAA164-F182-877F-EDC2-87F5250EDF1C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569F505-A870-4567-267C-035690FA7983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81465267-B9B1-196E-98A3-443B55F7B6D4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09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BF8D473B-AC3C-2221-B688-C9D675A3F29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4981BE53-32DA-3F97-2724-1FE1944DB57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6102" y="2051882"/>
            <a:ext cx="10447269" cy="51487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79325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3E32A5B-2CDE-9D96-0FD1-0DC7F826A8D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5665D612-C313-AD59-A39D-A359B3545960}"/>
              </a:ext>
            </a:extLst>
          </p:cNvPr>
          <p:cNvSpPr/>
          <p:nvPr/>
        </p:nvSpPr>
        <p:spPr>
          <a:xfrm>
            <a:off x="617280" y="1685494"/>
            <a:ext cx="10812720" cy="504960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6EC86AB-4BDD-3AAA-3C21-76D25255050D}"/>
              </a:ext>
            </a:extLst>
          </p:cNvPr>
          <p:cNvSpPr txBox="1"/>
          <p:nvPr/>
        </p:nvSpPr>
        <p:spPr>
          <a:xfrm>
            <a:off x="2513149" y="1019069"/>
            <a:ext cx="77377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Security Threats and Vulnerabilities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4A583E0-21D2-8BD2-659C-6EB11BDA7902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81A3BE1-3AE0-7D9C-296A-802AF416B515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C529592-87CA-4555-3C5C-9FE5A2C436ED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09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D3A9BD17-AB86-E250-E97C-18DFED6179E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86606F37-C7F8-403F-9FF4-14A9E9AAD7A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44428" y="2068242"/>
            <a:ext cx="9419825" cy="46690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82032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068BBF0-CBAC-8B8F-0681-0A5E72338D6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78778040-941A-B226-41B6-5D86672FF8D2}"/>
              </a:ext>
            </a:extLst>
          </p:cNvPr>
          <p:cNvSpPr/>
          <p:nvPr/>
        </p:nvSpPr>
        <p:spPr>
          <a:xfrm>
            <a:off x="617280" y="1685494"/>
            <a:ext cx="10812720" cy="502993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CA3E483-35AE-9BD0-EE7A-404ECBDC2919}"/>
              </a:ext>
            </a:extLst>
          </p:cNvPr>
          <p:cNvSpPr txBox="1"/>
          <p:nvPr/>
        </p:nvSpPr>
        <p:spPr>
          <a:xfrm>
            <a:off x="2513149" y="1019069"/>
            <a:ext cx="77377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Security Threats and Vulnerabilities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C16F454D-9E7B-6DBE-F3AC-86A787488DE1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52BCDAE-7531-42C3-EB76-6CF405245FB4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64B6D43-74E3-D418-7C68-85903C207EAC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09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3EA6AF18-1B15-2379-FDAA-CACBBFD1DECA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77DBBD42-146E-E3BC-3204-B18A609530C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45172" y="2029810"/>
            <a:ext cx="9535122" cy="47100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07408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3AC3DDB-689B-1D5B-C6F3-3B727720330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80D18803-CA70-0260-F1B8-C66543E7B324}"/>
              </a:ext>
            </a:extLst>
          </p:cNvPr>
          <p:cNvSpPr/>
          <p:nvPr/>
        </p:nvSpPr>
        <p:spPr>
          <a:xfrm>
            <a:off x="617280" y="1685495"/>
            <a:ext cx="10812720" cy="504960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AB36F88-1E3E-7DAB-313C-345004BAA7A8}"/>
              </a:ext>
            </a:extLst>
          </p:cNvPr>
          <p:cNvSpPr txBox="1"/>
          <p:nvPr/>
        </p:nvSpPr>
        <p:spPr>
          <a:xfrm>
            <a:off x="2513149" y="1019069"/>
            <a:ext cx="77377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Network Attacks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98DEC63-8C93-9377-E4E4-7DE856D28E1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304A6DF-2526-2E9A-74A1-87BC2B43FE03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E21A9A87-D779-34BA-5505-9E92FB7D4AAF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09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31E9D16C-BC89-A363-BD4D-5DBA0DD9260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3C23B26E-B744-6525-D6D5-AB77B850793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13553" y="2061398"/>
            <a:ext cx="9450699" cy="46548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128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FEDC074-F97F-B5A3-90B4-1909E579044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326DDDDA-1F38-8370-E56D-231510A870E1}"/>
              </a:ext>
            </a:extLst>
          </p:cNvPr>
          <p:cNvSpPr/>
          <p:nvPr/>
        </p:nvSpPr>
        <p:spPr>
          <a:xfrm>
            <a:off x="617280" y="1685495"/>
            <a:ext cx="10812720" cy="504960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44DCDD8-E295-6469-E999-FBB5CA79F9BE}"/>
              </a:ext>
            </a:extLst>
          </p:cNvPr>
          <p:cNvSpPr txBox="1"/>
          <p:nvPr/>
        </p:nvSpPr>
        <p:spPr>
          <a:xfrm>
            <a:off x="2513149" y="1019069"/>
            <a:ext cx="8652155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Network Attacks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0AD1901C-E388-2412-1870-E7EDDDE5F4F1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02F9E1D-C550-A3FB-1B2B-0D7FBB7F8C0A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8D0E63E-B54B-A417-0D92-62911E3B6F08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09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5DFBD803-6484-BE3D-3B8C-E66CD6CC520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6819B797-5D82-86BD-2BF0-12C2E930D1C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6912" y="2206649"/>
            <a:ext cx="10392292" cy="51731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73326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7CB2FFF-6E82-28AD-6C71-2EE84A9CD81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3F207B1C-E3CA-4027-67B9-E408EF087B76}"/>
              </a:ext>
            </a:extLst>
          </p:cNvPr>
          <p:cNvSpPr/>
          <p:nvPr/>
        </p:nvSpPr>
        <p:spPr>
          <a:xfrm>
            <a:off x="617280" y="1685495"/>
            <a:ext cx="10812720" cy="504960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DBDB4B2-72CC-78F2-F4FD-28AC8F9596CD}"/>
              </a:ext>
            </a:extLst>
          </p:cNvPr>
          <p:cNvSpPr txBox="1"/>
          <p:nvPr/>
        </p:nvSpPr>
        <p:spPr>
          <a:xfrm>
            <a:off x="2513149" y="1019069"/>
            <a:ext cx="77377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Network Attacks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C3FA594-87EF-31D7-FB28-ED7689078069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24AF666-BA25-CCE4-171E-51ED509A6121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911FC59-FAD5-7CB3-444F-CA4A04E216A8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09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CDB15479-3C02-9DD3-536E-37CA146A387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15B9151A-A6F7-4318-353A-A0781CD7D31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15401" y="2127433"/>
            <a:ext cx="9272390" cy="45308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74333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8AD12E7-55AA-7A26-5E37-2255312F75D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909EE96C-FA32-B53D-7355-8EBF76F7F5C4}"/>
              </a:ext>
            </a:extLst>
          </p:cNvPr>
          <p:cNvSpPr/>
          <p:nvPr/>
        </p:nvSpPr>
        <p:spPr>
          <a:xfrm>
            <a:off x="617280" y="1685495"/>
            <a:ext cx="10812720" cy="504960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52C3B2D-011C-3EB1-816F-787AA71504EE}"/>
              </a:ext>
            </a:extLst>
          </p:cNvPr>
          <p:cNvSpPr txBox="1"/>
          <p:nvPr/>
        </p:nvSpPr>
        <p:spPr>
          <a:xfrm>
            <a:off x="2513149" y="1019069"/>
            <a:ext cx="77377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Network Attacks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5AD9F5BF-77FB-CDDC-532A-21530479827F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ED9D5FA-779C-9821-74B1-7DF7E45919ED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B111360-CA65-D5E9-FAAF-3C9360FFA99B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09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333F77B9-9BD7-3C84-2B36-1BE31D152E2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C62FF964-1D0C-B7C2-68B8-C130D264943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317" y="2034669"/>
            <a:ext cx="9368641" cy="46827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73973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182C44A-F1FF-F32F-A8A0-C905EFB16BD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E1AF4508-1221-8FD3-96EB-4B3986C75225}"/>
              </a:ext>
            </a:extLst>
          </p:cNvPr>
          <p:cNvSpPr/>
          <p:nvPr/>
        </p:nvSpPr>
        <p:spPr>
          <a:xfrm>
            <a:off x="617280" y="1685495"/>
            <a:ext cx="10812720" cy="504960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27612B4-2285-4FB9-BB07-5D6F828F0C27}"/>
              </a:ext>
            </a:extLst>
          </p:cNvPr>
          <p:cNvSpPr txBox="1"/>
          <p:nvPr/>
        </p:nvSpPr>
        <p:spPr>
          <a:xfrm>
            <a:off x="2513149" y="1019069"/>
            <a:ext cx="77377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Network Attack Mitigations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893EC27-A2D9-D0BC-1A9D-41CE49FE321F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9B41886-8082-35CA-ED2B-5416B89A5758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60BC638-B280-A7F0-D65D-633B8597D921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09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25C46B84-41D2-88A2-7D64-A968601EF13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3FDCB0B1-ECD6-00E4-1CA6-19EDCE6CE4E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65719" y="2070885"/>
            <a:ext cx="9402282" cy="46488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39995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263BF94-1472-3DFF-F371-43F6B44BFFE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EE3818E-47A2-D1ED-B1DC-E08AF3837395}"/>
              </a:ext>
            </a:extLst>
          </p:cNvPr>
          <p:cNvSpPr/>
          <p:nvPr/>
        </p:nvSpPr>
        <p:spPr>
          <a:xfrm>
            <a:off x="617280" y="1685495"/>
            <a:ext cx="10812720" cy="506926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5B775E4-BBCE-B332-6B0B-61681E0E4D6B}"/>
              </a:ext>
            </a:extLst>
          </p:cNvPr>
          <p:cNvSpPr txBox="1"/>
          <p:nvPr/>
        </p:nvSpPr>
        <p:spPr>
          <a:xfrm>
            <a:off x="2513149" y="1019069"/>
            <a:ext cx="77377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Network Attack Mitigations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3A3DAB2-6A49-BCEA-0E25-D01B04434B0C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E6FC1DC-C3C2-086C-2130-81C4799608A6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60233A9-17F3-586D-8792-3C79FB9B9290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09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C323F69D-7D88-1614-B496-2B6D0C7BF93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B881D99C-460C-8D6F-1936-B9A15A2736C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92054" y="2063266"/>
            <a:ext cx="9227819" cy="46019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11578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EDE9559-E235-E994-61C5-ECDF25D9F56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49187A5-EADB-B86A-9C58-3323F060B796}"/>
              </a:ext>
            </a:extLst>
          </p:cNvPr>
          <p:cNvSpPr/>
          <p:nvPr/>
        </p:nvSpPr>
        <p:spPr>
          <a:xfrm>
            <a:off x="617280" y="1685495"/>
            <a:ext cx="10812720" cy="504960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5BCA7F4-764A-4B3B-2CBD-250BD6C105D7}"/>
              </a:ext>
            </a:extLst>
          </p:cNvPr>
          <p:cNvSpPr txBox="1"/>
          <p:nvPr/>
        </p:nvSpPr>
        <p:spPr>
          <a:xfrm>
            <a:off x="2513149" y="1019069"/>
            <a:ext cx="528331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Network Attack Mitigations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E44E2C8-0770-E897-A5E7-2E66097866B2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3723AD5-F4ED-89DD-EF4A-9EB0FEBA5614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9A8A537-239F-365E-5665-5DB86D7451CC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09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30689E61-1799-14A6-48DE-499E363BD3D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13A2F3C8-CF3C-63FB-F294-86B391030AF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15038" y="2128638"/>
            <a:ext cx="10392292" cy="50425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12856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C146372-6C48-7255-C9EA-F0952AEFD4B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89C68A0-95F3-D415-FA98-3C0F771937D1}"/>
              </a:ext>
            </a:extLst>
          </p:cNvPr>
          <p:cNvSpPr/>
          <p:nvPr/>
        </p:nvSpPr>
        <p:spPr>
          <a:xfrm>
            <a:off x="617280" y="1685495"/>
            <a:ext cx="10812720" cy="503977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9B0A3C0-663A-A973-F58A-0AC2DD95FCC9}"/>
              </a:ext>
            </a:extLst>
          </p:cNvPr>
          <p:cNvSpPr txBox="1"/>
          <p:nvPr/>
        </p:nvSpPr>
        <p:spPr>
          <a:xfrm>
            <a:off x="2384814" y="1179490"/>
            <a:ext cx="903716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Network Attack Mitigations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4526AF6-F8CA-F061-2D92-033CB5B50A0D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50B54B3-A5B1-919C-84C3-712DD08E22C5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A349CF7-A74C-3ADB-6264-6B520EEE0434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09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0D356707-B4ED-6D16-2BB9-52B618F4335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F7DEFE50-B65B-CEE5-D91A-F761851E0F9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03107" y="1982580"/>
            <a:ext cx="9657400" cy="47194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05213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C3CA0D1-FDBD-6CBF-FA10-06ABFB33CB8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AF5A5F94-2D63-125A-FA37-7A834A308ACE}"/>
              </a:ext>
            </a:extLst>
          </p:cNvPr>
          <p:cNvSpPr/>
          <p:nvPr/>
        </p:nvSpPr>
        <p:spPr>
          <a:xfrm>
            <a:off x="617280" y="1685495"/>
            <a:ext cx="10812720" cy="503977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86644EA-E2C0-EBC8-940F-EC14BB4E2227}"/>
              </a:ext>
            </a:extLst>
          </p:cNvPr>
          <p:cNvSpPr txBox="1"/>
          <p:nvPr/>
        </p:nvSpPr>
        <p:spPr>
          <a:xfrm>
            <a:off x="2384814" y="1179490"/>
            <a:ext cx="903716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Network Attack Mitigations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A6EDF4C-8ED9-F75B-88A0-3F49DFC95B15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F3E5E43-1748-B7C2-F7BF-39C731A8023B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54A82BB-6076-9085-0AC1-8E2FD5D31836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09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FA63BC53-C725-14D5-7D55-2D3DA72682B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8AC1EBB1-917B-E66D-DC0C-1E6D8E4A4C3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24223" y="2201174"/>
            <a:ext cx="9131481" cy="44245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1907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280536F-4C11-2B73-36A9-A12335200E8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112D884C-6BF5-A937-E88E-777BD70EE66F}"/>
              </a:ext>
            </a:extLst>
          </p:cNvPr>
          <p:cNvSpPr/>
          <p:nvPr/>
        </p:nvSpPr>
        <p:spPr>
          <a:xfrm>
            <a:off x="617280" y="1685495"/>
            <a:ext cx="10812720" cy="503977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F1FFFEB-DE8A-E8C9-1F13-B5122609213B}"/>
              </a:ext>
            </a:extLst>
          </p:cNvPr>
          <p:cNvSpPr txBox="1"/>
          <p:nvPr/>
        </p:nvSpPr>
        <p:spPr>
          <a:xfrm>
            <a:off x="2384814" y="1179490"/>
            <a:ext cx="903716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Network Attack Mitigations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7C8C45A7-DFA2-08B6-B5A8-8E55AEB4C865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EA479F4-2BE0-F26A-03A5-D74377FE13D5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E07862E2-7F6B-9BA0-7076-F31C226B5475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09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0180998A-7E3E-1294-4CCE-7BF8D6FC14F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B3629534-C321-D30E-2DED-FF8CBA26378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3927" y="2072249"/>
            <a:ext cx="10453403" cy="50989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20362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76961FE-4ABB-F80B-5FC9-CA3865D4DC4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DF23786D-A6F3-42B5-C295-1EDA8075B8BF}"/>
              </a:ext>
            </a:extLst>
          </p:cNvPr>
          <p:cNvSpPr/>
          <p:nvPr/>
        </p:nvSpPr>
        <p:spPr>
          <a:xfrm>
            <a:off x="617280" y="1685495"/>
            <a:ext cx="10812720" cy="503977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EA7646B-E2EC-2B1F-0BE2-29DD7E85D28E}"/>
              </a:ext>
            </a:extLst>
          </p:cNvPr>
          <p:cNvSpPr txBox="1"/>
          <p:nvPr/>
        </p:nvSpPr>
        <p:spPr>
          <a:xfrm>
            <a:off x="2384814" y="1179490"/>
            <a:ext cx="903716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Network Attack Mitigations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C74A087-48E9-3A04-4467-7EB98FF749E5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4A577E5-AB7F-D55F-307D-68662CF559D5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F85C7FB-71C9-5110-9360-3A3F50871EFC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09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98D7F861-45F8-829F-BD74-6D0E0D2D73BA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9C825608-64BB-239C-5FF2-31708A8D65B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9967" y="2224745"/>
            <a:ext cx="10453403" cy="50748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16366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FF5E130-DF5F-4DB2-27C8-0DEFAC2E95D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7980FC67-989D-29BC-5069-B1EF799E8234}"/>
              </a:ext>
            </a:extLst>
          </p:cNvPr>
          <p:cNvSpPr/>
          <p:nvPr/>
        </p:nvSpPr>
        <p:spPr>
          <a:xfrm>
            <a:off x="617280" y="1685495"/>
            <a:ext cx="10812720" cy="503977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E06ABB3-CA02-F9BC-9FA8-442DABCBE303}"/>
              </a:ext>
            </a:extLst>
          </p:cNvPr>
          <p:cNvSpPr txBox="1"/>
          <p:nvPr/>
        </p:nvSpPr>
        <p:spPr>
          <a:xfrm>
            <a:off x="2384814" y="1179490"/>
            <a:ext cx="903716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Device Security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E7727F51-EC53-EF49-F11D-6BAC3DE424E9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ADC03C2-52B9-033C-04D6-11B7C031E8D3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0588196-9CC8-DCA5-B472-AEFAC50D3AF4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09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B7147634-C6B0-7FC8-1175-9929357EDECA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68B9FDB5-6406-DD2E-5099-F7829A47013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99357" y="2083329"/>
            <a:ext cx="9432811" cy="45766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31900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E4BAE8A-2572-7531-66E7-8E14EAA921C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3C6CBC5F-D569-068C-CDD4-37525F72FBB9}"/>
              </a:ext>
            </a:extLst>
          </p:cNvPr>
          <p:cNvSpPr/>
          <p:nvPr/>
        </p:nvSpPr>
        <p:spPr>
          <a:xfrm>
            <a:off x="617280" y="1685495"/>
            <a:ext cx="10812720" cy="503977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43F3894-356B-6414-7689-6C7F6D3D1F4A}"/>
              </a:ext>
            </a:extLst>
          </p:cNvPr>
          <p:cNvSpPr txBox="1"/>
          <p:nvPr/>
        </p:nvSpPr>
        <p:spPr>
          <a:xfrm>
            <a:off x="2384814" y="1179490"/>
            <a:ext cx="903716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Device Security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508F116C-FACC-4A3C-C7C0-A7D202995A08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3921167-4395-0F80-985A-C6740542549D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AA6D32B-E462-2502-F26A-7CF39A068FCC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09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8AD29976-0BD7-0F79-A987-0436DFD0AB31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B46151C3-C130-F78B-608A-C13A1CBD810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10990" y="2093813"/>
            <a:ext cx="9453263" cy="4591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9954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C69256B-9D32-396B-6926-F99EE226BAD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4E7B8EE8-A6B9-C69D-9549-15F30C2DE4AC}"/>
              </a:ext>
            </a:extLst>
          </p:cNvPr>
          <p:cNvSpPr/>
          <p:nvPr/>
        </p:nvSpPr>
        <p:spPr>
          <a:xfrm>
            <a:off x="617280" y="1685495"/>
            <a:ext cx="10812720" cy="503977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571CC99-ACE6-82B3-6C5D-A24322A2BC84}"/>
              </a:ext>
            </a:extLst>
          </p:cNvPr>
          <p:cNvSpPr txBox="1"/>
          <p:nvPr/>
        </p:nvSpPr>
        <p:spPr>
          <a:xfrm>
            <a:off x="2384814" y="1179490"/>
            <a:ext cx="903716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Device Security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7E1BAA5-F9C8-EA98-6028-A7A081A6173F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8AC49EA-C035-96ED-35BE-399BEC35276A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DC2F987-C603-4193-BBE3-5E6FA70771EF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09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468AEBC5-FD98-D3D8-8D7D-C825BD7EAFF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87C2C65A-DA8D-9F04-AB7D-1B5CF40E956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54980" y="2082595"/>
            <a:ext cx="9609274" cy="46482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92338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43FDB69-EE01-9DD0-6ED3-F8215E5E8BA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BF295C6F-3A3A-F078-74B5-A549C6C8BF06}"/>
              </a:ext>
            </a:extLst>
          </p:cNvPr>
          <p:cNvSpPr/>
          <p:nvPr/>
        </p:nvSpPr>
        <p:spPr>
          <a:xfrm>
            <a:off x="617280" y="1685495"/>
            <a:ext cx="10812720" cy="503977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DF976F2-D4ED-2AF3-52A2-1A09F7292CF5}"/>
              </a:ext>
            </a:extLst>
          </p:cNvPr>
          <p:cNvSpPr txBox="1"/>
          <p:nvPr/>
        </p:nvSpPr>
        <p:spPr>
          <a:xfrm>
            <a:off x="2384814" y="1179490"/>
            <a:ext cx="903716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Device Security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BD71AF1-1A3E-E7DF-9945-3AF16C6FF951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38F0893-DD6C-8311-9083-FA83F67F7C35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1D59061D-B5FF-B082-0BCA-FBF45390196A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09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7054C47-1485-631D-233A-F2439A61CDC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681A4FBF-7A61-6CA7-5341-42CF7EF208C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67273" y="2079584"/>
            <a:ext cx="9416769" cy="46614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06011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AD8A861-EF6A-C063-B3BB-4FAAF02B444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AC9C0908-66A5-AF41-8550-1502C626D433}"/>
              </a:ext>
            </a:extLst>
          </p:cNvPr>
          <p:cNvSpPr/>
          <p:nvPr/>
        </p:nvSpPr>
        <p:spPr>
          <a:xfrm>
            <a:off x="617280" y="1685495"/>
            <a:ext cx="10812720" cy="503977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38ECB16-2DE4-FF93-7A13-3D943EAC3973}"/>
              </a:ext>
            </a:extLst>
          </p:cNvPr>
          <p:cNvSpPr txBox="1"/>
          <p:nvPr/>
        </p:nvSpPr>
        <p:spPr>
          <a:xfrm>
            <a:off x="2384814" y="1179490"/>
            <a:ext cx="903716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Device Security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F0510779-BE92-CEBA-099F-E3C3A833BF47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0B9BCDD-00C0-CA94-2C93-BE4B713C7254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8409C73-D378-8B01-18F7-B103F2FC38BB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09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5371C931-FA1E-5030-54AF-986F62F1208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04CF3ABE-CD93-2B8B-7ED9-0F96C4F2036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9969" y="2200586"/>
            <a:ext cx="10453403" cy="50989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21414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/>
          <p:cNvSpPr txBox="1"/>
          <p:nvPr/>
        </p:nvSpPr>
        <p:spPr>
          <a:xfrm>
            <a:off x="705831" y="5707075"/>
            <a:ext cx="4524565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b="1">
                <a:solidFill>
                  <a:schemeClr val="bg1"/>
                </a:solidFill>
                <a:latin typeface="Alexandria" charset="0"/>
                <a:cs typeface="Alexandria" charset="0"/>
              </a:rPr>
              <a:t>Thank You</a:t>
            </a: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aca13214-df29-4e3c-a050-857c0bf7bd8e">
      <Terms xmlns="http://schemas.microsoft.com/office/infopath/2007/PartnerControls"/>
    </lcf76f155ced4ddcb4097134ff3c332f>
    <TaxCatchAll xmlns="688354b5-287c-4cda-825e-1d7935aea40e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DC69378573D04C4981F1C0E645EFE562" ma:contentTypeVersion="15" ma:contentTypeDescription="Create a new document." ma:contentTypeScope="" ma:versionID="2e1979ed7a40a032d8738234fb7d5638">
  <xsd:schema xmlns:xsd="http://www.w3.org/2001/XMLSchema" xmlns:xs="http://www.w3.org/2001/XMLSchema" xmlns:p="http://schemas.microsoft.com/office/2006/metadata/properties" xmlns:ns2="aca13214-df29-4e3c-a050-857c0bf7bd8e" xmlns:ns3="688354b5-287c-4cda-825e-1d7935aea40e" targetNamespace="http://schemas.microsoft.com/office/2006/metadata/properties" ma:root="true" ma:fieldsID="c2fc5af8d57f54d914d942766a1048b8" ns2:_="" ns3:_="">
    <xsd:import namespace="aca13214-df29-4e3c-a050-857c0bf7bd8e"/>
    <xsd:import namespace="688354b5-287c-4cda-825e-1d7935aea40e"/>
    <xsd:element name="properties">
      <xsd:complexType>
        <xsd:sequence>
          <xsd:element name="documentManagement">
            <xsd:complexType>
              <xsd:all>
                <xsd:element ref="ns2:lcf76f155ced4ddcb4097134ff3c332f" minOccurs="0"/>
                <xsd:element ref="ns3:TaxCatchAll" minOccurs="0"/>
                <xsd:element ref="ns2:MediaServiceMetadata" minOccurs="0"/>
                <xsd:element ref="ns2:MediaServiceFastMetadata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2:MediaLengthInSeconds" minOccurs="0"/>
                <xsd:element ref="ns2:MediaServiceOCR" minOccurs="0"/>
                <xsd:element ref="ns2:MediaServiceSearchProperties" minOccurs="0"/>
                <xsd:element ref="ns2:MediaServiceLocation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ca13214-df29-4e3c-a050-857c0bf7bd8e" elementFormDefault="qualified">
    <xsd:import namespace="http://schemas.microsoft.com/office/2006/documentManagement/types"/>
    <xsd:import namespace="http://schemas.microsoft.com/office/infopath/2007/PartnerControls"/>
    <xsd:element name="lcf76f155ced4ddcb4097134ff3c332f" ma:index="9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Metadata" ma:index="11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bjectDetectorVersions" ma:index="13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6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LengthInSeconds" ma:index="17" nillable="true" ma:displayName="MediaLengthInSeconds" ma:hidden="true" ma:internalName="MediaLengthInSeconds" ma:readOnly="true">
      <xsd:simpleType>
        <xsd:restriction base="dms:Unknown"/>
      </xsd:simpleType>
    </xsd:element>
    <xsd:element name="MediaServiceOCR" ma:index="18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SearchProperties" ma:index="19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Location" ma:index="20" nillable="true" ma:displayName="Location" ma:indexed="true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88354b5-287c-4cda-825e-1d7935aea40e" elementFormDefault="qualified">
    <xsd:import namespace="http://schemas.microsoft.com/office/2006/documentManagement/types"/>
    <xsd:import namespace="http://schemas.microsoft.com/office/infopath/2007/PartnerControls"/>
    <xsd:element name="TaxCatchAll" ma:index="10" nillable="true" ma:displayName="Taxonomy Catch All Column" ma:hidden="true" ma:list="{772eb0a4-9da0-4036-9770-4dcdef9fdc33}" ma:internalName="TaxCatchAll" ma:showField="CatchAllData" ma:web="688354b5-287c-4cda-825e-1d7935aea40e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1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2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ACC9A911-23AF-4D6B-960B-1A780C58D828}">
  <ds:schemaRefs>
    <ds:schemaRef ds:uri="688354b5-287c-4cda-825e-1d7935aea40e"/>
    <ds:schemaRef ds:uri="aca13214-df29-4e3c-a050-857c0bf7bd8e"/>
    <ds:schemaRef ds:uri="http://schemas.microsoft.com/office/2006/metadata/properties"/>
    <ds:schemaRef ds:uri="http://schemas.microsoft.com/office/infopath/2007/PartnerControls"/>
  </ds:schemaRefs>
</ds:datastoreItem>
</file>

<file path=customXml/itemProps2.xml><?xml version="1.0" encoding="utf-8"?>
<ds:datastoreItem xmlns:ds="http://schemas.openxmlformats.org/officeDocument/2006/customXml" ds:itemID="{B6922925-B650-4EA1-A7DB-D7297A7637D2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01F37DF6-44CB-4806-BC5F-3CBF13C386BC}">
  <ds:schemaRefs>
    <ds:schemaRef ds:uri="688354b5-287c-4cda-825e-1d7935aea40e"/>
    <ds:schemaRef ds:uri="aca13214-df29-4e3c-a050-857c0bf7bd8e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3151</TotalTime>
  <Words>116</Words>
  <Application>Microsoft Office PowerPoint</Application>
  <PresentationFormat>Widescreen</PresentationFormat>
  <Paragraphs>68</Paragraphs>
  <Slides>22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22</vt:i4>
      </vt:variant>
    </vt:vector>
  </HeadingPairs>
  <TitlesOfParts>
    <vt:vector size="28" baseType="lpstr">
      <vt:lpstr>Alexandria</vt:lpstr>
      <vt:lpstr>Arial</vt:lpstr>
      <vt:lpstr>Calibri</vt:lpstr>
      <vt:lpstr>Calibri Light</vt:lpstr>
      <vt:lpstr>Roboto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Abdelrhman Ahmed</cp:lastModifiedBy>
  <cp:revision>21</cp:revision>
  <dcterms:created xsi:type="dcterms:W3CDTF">2023-04-29T09:08:00Z</dcterms:created>
  <dcterms:modified xsi:type="dcterms:W3CDTF">2025-06-25T04:17:05Z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17AA779C58B4485E9875EC7763513157_12</vt:lpwstr>
  </property>
  <property fmtid="{D5CDD505-2E9C-101B-9397-08002B2CF9AE}" pid="3" name="KSOProductBuildVer">
    <vt:lpwstr>1033-12.2.0.13359</vt:lpwstr>
  </property>
  <property fmtid="{D5CDD505-2E9C-101B-9397-08002B2CF9AE}" pid="4" name="ContentTypeId">
    <vt:lpwstr>0x010100DC69378573D04C4981F1C0E645EFE562</vt:lpwstr>
  </property>
  <property fmtid="{D5CDD505-2E9C-101B-9397-08002B2CF9AE}" pid="5" name="MediaServiceImageTags">
    <vt:lpwstr/>
  </property>
</Properties>
</file>