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928DC-8CBD-4B49-87A5-A6914EB28D71}" type="datetimeFigureOut">
              <a:rPr lang="ar-EG" smtClean="0"/>
              <a:t>21/04/1446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62090-8300-4673-A398-0CF89CE556F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51123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928DC-8CBD-4B49-87A5-A6914EB28D71}" type="datetimeFigureOut">
              <a:rPr lang="ar-EG" smtClean="0"/>
              <a:t>21/04/1446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62090-8300-4673-A398-0CF89CE556F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00868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371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380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Contents: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544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SzPts val="2800"/>
            </a:pPr>
            <a:r>
              <a:rPr lang="en-US" sz="3600" b="1" smtClean="0">
                <a:sym typeface="Lato Light"/>
              </a:rPr>
              <a:t>DIVIDE AND CONQUER</a:t>
            </a:r>
            <a:br>
              <a:rPr lang="en-US" sz="3600" b="1" smtClean="0">
                <a:sym typeface="Lato Light"/>
              </a:rPr>
            </a:br>
            <a:r>
              <a:rPr lang="en-US" sz="3600" b="1" smtClean="0"/>
              <a:t> (Merge Sort - Recurrence Relations)</a:t>
            </a:r>
            <a:endParaRPr lang="en-US" sz="3600" b="1" dirty="0"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4682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ym typeface="Lato Light"/>
              </a:rPr>
              <a:t>DIVIDE AND CONQUER</a:t>
            </a:r>
            <a:endParaRPr lang="en-US" b="1" dirty="0"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6121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smtClean="0"/>
              <a:t>Divide-and-Conquer Examples</a:t>
            </a:r>
            <a:endParaRPr lang="en-US" alt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28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Divide and conquer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699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algn="ctr"/>
            <a:r>
              <a:rPr lang="en-US" b="1" smtClean="0"/>
              <a:t>Divide-and-conquer technique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934745"/>
      </p:ext>
    </p:extLst>
  </p:cSld>
  <p:clrMapOvr>
    <a:masterClrMapping/>
  </p:clrMapOvr>
  <p:transition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Divide and Conquer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942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Divide-and-conquer Algorithms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509725"/>
      </p:ext>
    </p:extLst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5437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7728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Merge sort: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5210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Merge sort: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0691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3943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smtClean="0">
                <a:solidFill>
                  <a:srgbClr val="FF0000"/>
                </a:solidFill>
              </a:rPr>
              <a:t>Mergesort Example:</a:t>
            </a:r>
            <a:endParaRPr lang="en-US" alt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9399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4018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690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9685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918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5478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5664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1205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7811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2641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3842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8512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5978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2963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0523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7348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2876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690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5652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Recursive Calls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9343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Recursive Calls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7748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Recursive Calls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7826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Recursive Calls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8512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Recursive Calls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3354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Merge Steps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02068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Merge Steps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59008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Merge Steps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02808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Two questions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83211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Is It Fast?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6312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0323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104</Words>
  <Application>Microsoft Office PowerPoint</Application>
  <PresentationFormat>Widescreen</PresentationFormat>
  <Paragraphs>38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Arial</vt:lpstr>
      <vt:lpstr>Calibri</vt:lpstr>
      <vt:lpstr>Calibri Light</vt:lpstr>
      <vt:lpstr>Lato Light</vt:lpstr>
      <vt:lpstr>Times New Roman</vt:lpstr>
      <vt:lpstr>Office Theme</vt:lpstr>
      <vt:lpstr>PowerPoint Presentation</vt:lpstr>
      <vt:lpstr>PowerPoint Presentation</vt:lpstr>
      <vt:lpstr>Contents:</vt:lpstr>
      <vt:lpstr>DIVIDE AND CONQUER  (Merge Sort - Recurrence Relations)</vt:lpstr>
      <vt:lpstr>DIVIDE AND CONQUER</vt:lpstr>
      <vt:lpstr>Divide-and-Conquer Examples</vt:lpstr>
      <vt:lpstr>Divide and conquer </vt:lpstr>
      <vt:lpstr>Divide-and-conquer technique</vt:lpstr>
      <vt:lpstr>Divide and Conquer</vt:lpstr>
      <vt:lpstr>Divide-and-conquer Algorithms</vt:lpstr>
      <vt:lpstr>PowerPoint Presentation</vt:lpstr>
      <vt:lpstr>PowerPoint Presentation</vt:lpstr>
      <vt:lpstr>Merge sort:</vt:lpstr>
      <vt:lpstr>Merge sort:</vt:lpstr>
      <vt:lpstr>PowerPoint Presentation</vt:lpstr>
      <vt:lpstr>Mergesort Example:</vt:lpstr>
      <vt:lpstr>Mergesort:</vt:lpstr>
      <vt:lpstr>PowerPoint Presentation</vt:lpstr>
      <vt:lpstr>Mergesort:</vt:lpstr>
      <vt:lpstr>Mergesort:</vt:lpstr>
      <vt:lpstr>Mergesort:</vt:lpstr>
      <vt:lpstr>Mergesort:</vt:lpstr>
      <vt:lpstr>Mergesort:</vt:lpstr>
      <vt:lpstr>Mergesort</vt:lpstr>
      <vt:lpstr>Mergesort</vt:lpstr>
      <vt:lpstr>Mergesort</vt:lpstr>
      <vt:lpstr>Mergesort</vt:lpstr>
      <vt:lpstr>Mergesort</vt:lpstr>
      <vt:lpstr>Mergesort: Pseudocode</vt:lpstr>
      <vt:lpstr>Mergesort: Pseudocode</vt:lpstr>
      <vt:lpstr>Mergesort: Pseudocode</vt:lpstr>
      <vt:lpstr>Mergesort: Pseudocode</vt:lpstr>
      <vt:lpstr>Mergesort: Pseudocode</vt:lpstr>
      <vt:lpstr>Mergesort: Pseudocode</vt:lpstr>
      <vt:lpstr>Mergesort: Recursive Calls</vt:lpstr>
      <vt:lpstr>Mergesort: Recursive Calls</vt:lpstr>
      <vt:lpstr>Mergesort: Recursive Calls</vt:lpstr>
      <vt:lpstr>Mergesort: Recursive Calls</vt:lpstr>
      <vt:lpstr>Mergesort: Recursive Calls</vt:lpstr>
      <vt:lpstr>Mergesort: Merge Steps</vt:lpstr>
      <vt:lpstr>Mergesort: Merge Steps</vt:lpstr>
      <vt:lpstr>Mergesort: Merge Steps</vt:lpstr>
      <vt:lpstr>Two questions</vt:lpstr>
      <vt:lpstr>Mergesort: Is It Fast?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2024-10-23T21:48:16Z</dcterms:created>
  <dcterms:modified xsi:type="dcterms:W3CDTF">2024-10-23T21:48:17Z</dcterms:modified>
</cp:coreProperties>
</file>