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5"/>
  </p:notesMasterIdLst>
  <p:sldIdLst>
    <p:sldId id="480" r:id="rId2"/>
    <p:sldId id="303" r:id="rId3"/>
    <p:sldId id="313" r:id="rId4"/>
    <p:sldId id="276" r:id="rId5"/>
    <p:sldId id="647" r:id="rId6"/>
    <p:sldId id="648" r:id="rId7"/>
    <p:sldId id="649" r:id="rId8"/>
    <p:sldId id="650" r:id="rId9"/>
    <p:sldId id="651" r:id="rId10"/>
    <p:sldId id="652" r:id="rId11"/>
    <p:sldId id="653" r:id="rId12"/>
    <p:sldId id="654" r:id="rId13"/>
    <p:sldId id="655" r:id="rId14"/>
    <p:sldId id="656" r:id="rId15"/>
    <p:sldId id="657" r:id="rId16"/>
    <p:sldId id="658" r:id="rId17"/>
    <p:sldId id="659" r:id="rId18"/>
    <p:sldId id="660" r:id="rId19"/>
    <p:sldId id="661" r:id="rId20"/>
    <p:sldId id="662" r:id="rId21"/>
    <p:sldId id="663" r:id="rId22"/>
    <p:sldId id="664" r:id="rId23"/>
    <p:sldId id="674" r:id="rId24"/>
    <p:sldId id="675" r:id="rId25"/>
    <p:sldId id="676" r:id="rId26"/>
    <p:sldId id="677" r:id="rId27"/>
    <p:sldId id="678" r:id="rId28"/>
    <p:sldId id="679" r:id="rId29"/>
    <p:sldId id="680" r:id="rId30"/>
    <p:sldId id="681" r:id="rId31"/>
    <p:sldId id="682" r:id="rId32"/>
    <p:sldId id="683" r:id="rId33"/>
    <p:sldId id="684" r:id="rId34"/>
    <p:sldId id="685" r:id="rId35"/>
    <p:sldId id="686" r:id="rId36"/>
    <p:sldId id="687" r:id="rId37"/>
    <p:sldId id="688" r:id="rId38"/>
    <p:sldId id="689" r:id="rId39"/>
    <p:sldId id="690" r:id="rId40"/>
    <p:sldId id="691" r:id="rId41"/>
    <p:sldId id="692" r:id="rId42"/>
    <p:sldId id="693" r:id="rId43"/>
    <p:sldId id="694" r:id="rId44"/>
    <p:sldId id="695" r:id="rId45"/>
    <p:sldId id="696" r:id="rId46"/>
    <p:sldId id="697" r:id="rId47"/>
    <p:sldId id="698" r:id="rId48"/>
    <p:sldId id="699" r:id="rId49"/>
    <p:sldId id="700" r:id="rId50"/>
    <p:sldId id="701" r:id="rId51"/>
    <p:sldId id="702" r:id="rId52"/>
    <p:sldId id="703" r:id="rId53"/>
    <p:sldId id="704" r:id="rId54"/>
    <p:sldId id="705" r:id="rId55"/>
    <p:sldId id="706" r:id="rId56"/>
    <p:sldId id="707" r:id="rId57"/>
    <p:sldId id="708" r:id="rId58"/>
    <p:sldId id="709" r:id="rId59"/>
    <p:sldId id="710" r:id="rId60"/>
    <p:sldId id="711" r:id="rId61"/>
    <p:sldId id="712" r:id="rId62"/>
    <p:sldId id="713" r:id="rId63"/>
    <p:sldId id="714" r:id="rId64"/>
    <p:sldId id="715" r:id="rId65"/>
    <p:sldId id="716" r:id="rId66"/>
    <p:sldId id="717" r:id="rId67"/>
    <p:sldId id="718" r:id="rId68"/>
    <p:sldId id="719" r:id="rId69"/>
    <p:sldId id="646" r:id="rId70"/>
    <p:sldId id="720" r:id="rId71"/>
    <p:sldId id="721" r:id="rId72"/>
    <p:sldId id="722" r:id="rId73"/>
    <p:sldId id="723" r:id="rId74"/>
    <p:sldId id="724" r:id="rId75"/>
    <p:sldId id="725" r:id="rId76"/>
    <p:sldId id="726" r:id="rId77"/>
    <p:sldId id="727" r:id="rId78"/>
    <p:sldId id="728" r:id="rId79"/>
    <p:sldId id="729" r:id="rId80"/>
    <p:sldId id="730" r:id="rId81"/>
    <p:sldId id="731" r:id="rId82"/>
    <p:sldId id="732" r:id="rId83"/>
    <p:sldId id="349" r:id="rId8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647"/>
            <p14:sldId id="648"/>
            <p14:sldId id="649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58"/>
            <p14:sldId id="659"/>
            <p14:sldId id="660"/>
            <p14:sldId id="661"/>
            <p14:sldId id="662"/>
            <p14:sldId id="663"/>
            <p14:sldId id="664"/>
            <p14:sldId id="674"/>
            <p14:sldId id="675"/>
            <p14:sldId id="676"/>
            <p14:sldId id="677"/>
            <p14:sldId id="678"/>
            <p14:sldId id="679"/>
            <p14:sldId id="680"/>
            <p14:sldId id="681"/>
            <p14:sldId id="682"/>
            <p14:sldId id="683"/>
            <p14:sldId id="684"/>
            <p14:sldId id="685"/>
            <p14:sldId id="686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646"/>
            <p14:sldId id="720"/>
            <p14:sldId id="721"/>
            <p14:sldId id="722"/>
            <p14:sldId id="723"/>
            <p14:sldId id="724"/>
            <p14:sldId id="725"/>
            <p14:sldId id="726"/>
            <p14:sldId id="727"/>
            <p14:sldId id="728"/>
            <p14:sldId id="729"/>
            <p14:sldId id="730"/>
            <p14:sldId id="731"/>
            <p14:sldId id="73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27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4" Type="http://schemas.openxmlformats.org/officeDocument/2006/relationships/image" Target="../media/image28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drawings/_rels/vmlDrawing20.v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3" Type="http://schemas.openxmlformats.org/officeDocument/2006/relationships/image" Target="../media/image54.wmf"/><Relationship Id="rId7" Type="http://schemas.openxmlformats.org/officeDocument/2006/relationships/image" Target="../media/image58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6" Type="http://schemas.openxmlformats.org/officeDocument/2006/relationships/image" Target="../media/image57.wmf"/><Relationship Id="rId5" Type="http://schemas.openxmlformats.org/officeDocument/2006/relationships/image" Target="../media/image56.wmf"/><Relationship Id="rId4" Type="http://schemas.openxmlformats.org/officeDocument/2006/relationships/image" Target="../media/image55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1.wmf"/><Relationship Id="rId1" Type="http://schemas.openxmlformats.org/officeDocument/2006/relationships/image" Target="../media/image60.w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image" Target="../media/image62.wmf"/></Relationships>
</file>

<file path=ppt/drawings/_rels/vmlDrawing23.vml.rels><?xml version="1.0" encoding="UTF-8" standalone="yes"?>
<Relationships xmlns="http://schemas.openxmlformats.org/package/2006/relationships"><Relationship Id="rId8" Type="http://schemas.openxmlformats.org/officeDocument/2006/relationships/image" Target="../media/image71.wmf"/><Relationship Id="rId3" Type="http://schemas.openxmlformats.org/officeDocument/2006/relationships/image" Target="../media/image66.wmf"/><Relationship Id="rId7" Type="http://schemas.openxmlformats.org/officeDocument/2006/relationships/image" Target="../media/image70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Relationship Id="rId6" Type="http://schemas.openxmlformats.org/officeDocument/2006/relationships/image" Target="../media/image69.wmf"/><Relationship Id="rId5" Type="http://schemas.openxmlformats.org/officeDocument/2006/relationships/image" Target="../media/image68.wmf"/><Relationship Id="rId4" Type="http://schemas.openxmlformats.org/officeDocument/2006/relationships/image" Target="../media/image67.w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3.wmf"/><Relationship Id="rId1" Type="http://schemas.openxmlformats.org/officeDocument/2006/relationships/image" Target="../media/image72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Relationship Id="rId4" Type="http://schemas.openxmlformats.org/officeDocument/2006/relationships/image" Target="../media/image77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9.wmf"/><Relationship Id="rId1" Type="http://schemas.openxmlformats.org/officeDocument/2006/relationships/image" Target="../media/image78.w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3.wmf"/><Relationship Id="rId2" Type="http://schemas.openxmlformats.org/officeDocument/2006/relationships/image" Target="../media/image82.wmf"/><Relationship Id="rId1" Type="http://schemas.openxmlformats.org/officeDocument/2006/relationships/image" Target="../media/image81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85.wmf"/><Relationship Id="rId1" Type="http://schemas.openxmlformats.org/officeDocument/2006/relationships/image" Target="../media/image84.wmf"/></Relationships>
</file>

<file path=ppt/drawings/_rels/vmlDrawing29.vml.rels><?xml version="1.0" encoding="UTF-8" standalone="yes"?>
<Relationships xmlns="http://schemas.openxmlformats.org/package/2006/relationships"><Relationship Id="rId8" Type="http://schemas.openxmlformats.org/officeDocument/2006/relationships/image" Target="../media/image93.wmf"/><Relationship Id="rId3" Type="http://schemas.openxmlformats.org/officeDocument/2006/relationships/image" Target="../media/image88.wmf"/><Relationship Id="rId7" Type="http://schemas.openxmlformats.org/officeDocument/2006/relationships/image" Target="../media/image92.wmf"/><Relationship Id="rId2" Type="http://schemas.openxmlformats.org/officeDocument/2006/relationships/image" Target="../media/image87.wmf"/><Relationship Id="rId1" Type="http://schemas.openxmlformats.org/officeDocument/2006/relationships/image" Target="../media/image86.wmf"/><Relationship Id="rId6" Type="http://schemas.openxmlformats.org/officeDocument/2006/relationships/image" Target="../media/image91.wmf"/><Relationship Id="rId5" Type="http://schemas.openxmlformats.org/officeDocument/2006/relationships/image" Target="../media/image90.wmf"/><Relationship Id="rId4" Type="http://schemas.openxmlformats.org/officeDocument/2006/relationships/image" Target="../media/image89.wmf"/><Relationship Id="rId9" Type="http://schemas.openxmlformats.org/officeDocument/2006/relationships/image" Target="../media/image94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97.wmf"/><Relationship Id="rId2" Type="http://schemas.openxmlformats.org/officeDocument/2006/relationships/image" Target="../media/image96.wmf"/><Relationship Id="rId1" Type="http://schemas.openxmlformats.org/officeDocument/2006/relationships/image" Target="../media/image95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wmf"/><Relationship Id="rId2" Type="http://schemas.openxmlformats.org/officeDocument/2006/relationships/image" Target="../media/image99.wmf"/><Relationship Id="rId1" Type="http://schemas.openxmlformats.org/officeDocument/2006/relationships/image" Target="../media/image98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wmf"/><Relationship Id="rId2" Type="http://schemas.openxmlformats.org/officeDocument/2006/relationships/image" Target="../media/image102.wmf"/><Relationship Id="rId1" Type="http://schemas.openxmlformats.org/officeDocument/2006/relationships/image" Target="../media/image101.w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wmf"/><Relationship Id="rId1" Type="http://schemas.openxmlformats.org/officeDocument/2006/relationships/image" Target="../media/image104.wmf"/></Relationships>
</file>

<file path=ppt/drawings/_rels/vmlDrawing3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wmf"/><Relationship Id="rId3" Type="http://schemas.openxmlformats.org/officeDocument/2006/relationships/image" Target="../media/image108.wmf"/><Relationship Id="rId7" Type="http://schemas.openxmlformats.org/officeDocument/2006/relationships/image" Target="../media/image112.wmf"/><Relationship Id="rId2" Type="http://schemas.openxmlformats.org/officeDocument/2006/relationships/image" Target="../media/image107.wmf"/><Relationship Id="rId1" Type="http://schemas.openxmlformats.org/officeDocument/2006/relationships/image" Target="../media/image106.wmf"/><Relationship Id="rId6" Type="http://schemas.openxmlformats.org/officeDocument/2006/relationships/image" Target="../media/image111.wmf"/><Relationship Id="rId5" Type="http://schemas.openxmlformats.org/officeDocument/2006/relationships/image" Target="../media/image110.wmf"/><Relationship Id="rId4" Type="http://schemas.openxmlformats.org/officeDocument/2006/relationships/image" Target="../media/image109.wmf"/><Relationship Id="rId9" Type="http://schemas.openxmlformats.org/officeDocument/2006/relationships/image" Target="../media/image114.w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wmf"/><Relationship Id="rId2" Type="http://schemas.openxmlformats.org/officeDocument/2006/relationships/image" Target="../media/image117.wmf"/><Relationship Id="rId1" Type="http://schemas.openxmlformats.org/officeDocument/2006/relationships/image" Target="../media/image116.wmf"/></Relationships>
</file>

<file path=ppt/drawings/_rels/vmlDrawing3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wmf"/><Relationship Id="rId1" Type="http://schemas.openxmlformats.org/officeDocument/2006/relationships/image" Target="../media/image121.w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wmf"/><Relationship Id="rId7" Type="http://schemas.openxmlformats.org/officeDocument/2006/relationships/image" Target="../media/image130.wmf"/><Relationship Id="rId2" Type="http://schemas.openxmlformats.org/officeDocument/2006/relationships/image" Target="../media/image125.wmf"/><Relationship Id="rId1" Type="http://schemas.openxmlformats.org/officeDocument/2006/relationships/image" Target="../media/image124.wmf"/><Relationship Id="rId6" Type="http://schemas.openxmlformats.org/officeDocument/2006/relationships/image" Target="../media/image129.wmf"/><Relationship Id="rId5" Type="http://schemas.openxmlformats.org/officeDocument/2006/relationships/image" Target="../media/image128.wmf"/><Relationship Id="rId4" Type="http://schemas.openxmlformats.org/officeDocument/2006/relationships/image" Target="../media/image127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2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wmf"/><Relationship Id="rId2" Type="http://schemas.openxmlformats.org/officeDocument/2006/relationships/image" Target="../media/image134.wmf"/><Relationship Id="rId1" Type="http://schemas.openxmlformats.org/officeDocument/2006/relationships/image" Target="../media/image133.wmf"/><Relationship Id="rId4" Type="http://schemas.openxmlformats.org/officeDocument/2006/relationships/image" Target="../media/image136.w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wmf"/><Relationship Id="rId2" Type="http://schemas.openxmlformats.org/officeDocument/2006/relationships/image" Target="../media/image138.wmf"/><Relationship Id="rId1" Type="http://schemas.openxmlformats.org/officeDocument/2006/relationships/image" Target="../media/image137.wmf"/></Relationships>
</file>

<file path=ppt/drawings/_rels/vmlDrawing4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wmf"/><Relationship Id="rId3" Type="http://schemas.openxmlformats.org/officeDocument/2006/relationships/image" Target="../media/image142.wmf"/><Relationship Id="rId7" Type="http://schemas.openxmlformats.org/officeDocument/2006/relationships/image" Target="../media/image146.wmf"/><Relationship Id="rId2" Type="http://schemas.openxmlformats.org/officeDocument/2006/relationships/image" Target="../media/image141.wmf"/><Relationship Id="rId1" Type="http://schemas.openxmlformats.org/officeDocument/2006/relationships/image" Target="../media/image140.wmf"/><Relationship Id="rId6" Type="http://schemas.openxmlformats.org/officeDocument/2006/relationships/image" Target="../media/image145.wmf"/><Relationship Id="rId5" Type="http://schemas.openxmlformats.org/officeDocument/2006/relationships/image" Target="../media/image144.wmf"/><Relationship Id="rId4" Type="http://schemas.openxmlformats.org/officeDocument/2006/relationships/image" Target="../media/image143.wmf"/><Relationship Id="rId9" Type="http://schemas.openxmlformats.org/officeDocument/2006/relationships/image" Target="../media/image148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wmf"/><Relationship Id="rId2" Type="http://schemas.openxmlformats.org/officeDocument/2006/relationships/image" Target="../media/image150.wmf"/><Relationship Id="rId1" Type="http://schemas.openxmlformats.org/officeDocument/2006/relationships/image" Target="../media/image149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2.w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wmf"/><Relationship Id="rId2" Type="http://schemas.openxmlformats.org/officeDocument/2006/relationships/image" Target="../media/image154.wmf"/><Relationship Id="rId1" Type="http://schemas.openxmlformats.org/officeDocument/2006/relationships/image" Target="../media/image153.wmf"/><Relationship Id="rId4" Type="http://schemas.openxmlformats.org/officeDocument/2006/relationships/image" Target="../media/image156.w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wmf"/><Relationship Id="rId2" Type="http://schemas.openxmlformats.org/officeDocument/2006/relationships/image" Target="../media/image158.wmf"/><Relationship Id="rId1" Type="http://schemas.openxmlformats.org/officeDocument/2006/relationships/image" Target="../media/image157.wmf"/></Relationships>
</file>

<file path=ppt/drawings/_rels/vmlDrawing46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7.wmf"/><Relationship Id="rId3" Type="http://schemas.openxmlformats.org/officeDocument/2006/relationships/image" Target="../media/image162.wmf"/><Relationship Id="rId7" Type="http://schemas.openxmlformats.org/officeDocument/2006/relationships/image" Target="../media/image166.wmf"/><Relationship Id="rId2" Type="http://schemas.openxmlformats.org/officeDocument/2006/relationships/image" Target="../media/image161.wmf"/><Relationship Id="rId1" Type="http://schemas.openxmlformats.org/officeDocument/2006/relationships/image" Target="../media/image160.wmf"/><Relationship Id="rId6" Type="http://schemas.openxmlformats.org/officeDocument/2006/relationships/image" Target="../media/image165.wmf"/><Relationship Id="rId5" Type="http://schemas.openxmlformats.org/officeDocument/2006/relationships/image" Target="../media/image164.wmf"/><Relationship Id="rId4" Type="http://schemas.openxmlformats.org/officeDocument/2006/relationships/image" Target="../media/image163.wmf"/><Relationship Id="rId9" Type="http://schemas.openxmlformats.org/officeDocument/2006/relationships/image" Target="../media/image168.wmf"/></Relationships>
</file>

<file path=ppt/drawings/_rels/vmlDrawing4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wmf"/><Relationship Id="rId2" Type="http://schemas.openxmlformats.org/officeDocument/2006/relationships/image" Target="../media/image170.wmf"/><Relationship Id="rId1" Type="http://schemas.openxmlformats.org/officeDocument/2006/relationships/image" Target="../media/image169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2.wmf"/></Relationships>
</file>

<file path=ppt/drawings/_rels/vmlDrawing4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wmf"/><Relationship Id="rId2" Type="http://schemas.openxmlformats.org/officeDocument/2006/relationships/image" Target="../media/image174.wmf"/><Relationship Id="rId1" Type="http://schemas.openxmlformats.org/officeDocument/2006/relationships/image" Target="../media/image173.wmf"/><Relationship Id="rId4" Type="http://schemas.openxmlformats.org/officeDocument/2006/relationships/image" Target="../media/image176.wmf"/></Relationships>
</file>

<file path=ppt/drawings/_rels/vmlDrawing5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wmf"/><Relationship Id="rId2" Type="http://schemas.openxmlformats.org/officeDocument/2006/relationships/image" Target="../media/image178.wmf"/><Relationship Id="rId1" Type="http://schemas.openxmlformats.org/officeDocument/2006/relationships/image" Target="../media/image177.wmf"/></Relationships>
</file>

<file path=ppt/drawings/_rels/vmlDrawing5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87.wmf"/><Relationship Id="rId3" Type="http://schemas.openxmlformats.org/officeDocument/2006/relationships/image" Target="../media/image182.wmf"/><Relationship Id="rId7" Type="http://schemas.openxmlformats.org/officeDocument/2006/relationships/image" Target="../media/image186.wmf"/><Relationship Id="rId2" Type="http://schemas.openxmlformats.org/officeDocument/2006/relationships/image" Target="../media/image181.wmf"/><Relationship Id="rId1" Type="http://schemas.openxmlformats.org/officeDocument/2006/relationships/image" Target="../media/image180.wmf"/><Relationship Id="rId6" Type="http://schemas.openxmlformats.org/officeDocument/2006/relationships/image" Target="../media/image185.wmf"/><Relationship Id="rId5" Type="http://schemas.openxmlformats.org/officeDocument/2006/relationships/image" Target="../media/image184.wmf"/><Relationship Id="rId4" Type="http://schemas.openxmlformats.org/officeDocument/2006/relationships/image" Target="../media/image183.wmf"/><Relationship Id="rId9" Type="http://schemas.openxmlformats.org/officeDocument/2006/relationships/image" Target="../media/image188.wmf"/></Relationships>
</file>

<file path=ppt/drawings/_rels/vmlDrawing5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wmf"/><Relationship Id="rId2" Type="http://schemas.openxmlformats.org/officeDocument/2006/relationships/image" Target="../media/image190.wmf"/><Relationship Id="rId1" Type="http://schemas.openxmlformats.org/officeDocument/2006/relationships/image" Target="../media/image189.w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2.wmf"/></Relationships>
</file>

<file path=ppt/drawings/_rels/vmlDrawing5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5.wmf"/><Relationship Id="rId2" Type="http://schemas.openxmlformats.org/officeDocument/2006/relationships/image" Target="../media/image194.wmf"/><Relationship Id="rId1" Type="http://schemas.openxmlformats.org/officeDocument/2006/relationships/image" Target="../media/image193.wmf"/><Relationship Id="rId4" Type="http://schemas.openxmlformats.org/officeDocument/2006/relationships/image" Target="../media/image196.wmf"/></Relationships>
</file>

<file path=ppt/drawings/_rels/vmlDrawing5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9.wmf"/><Relationship Id="rId2" Type="http://schemas.openxmlformats.org/officeDocument/2006/relationships/image" Target="../media/image198.wmf"/><Relationship Id="rId1" Type="http://schemas.openxmlformats.org/officeDocument/2006/relationships/image" Target="../media/image197.wmf"/></Relationships>
</file>

<file path=ppt/drawings/_rels/vmlDrawing5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07.wmf"/><Relationship Id="rId3" Type="http://schemas.openxmlformats.org/officeDocument/2006/relationships/image" Target="../media/image202.wmf"/><Relationship Id="rId7" Type="http://schemas.openxmlformats.org/officeDocument/2006/relationships/image" Target="../media/image206.wmf"/><Relationship Id="rId2" Type="http://schemas.openxmlformats.org/officeDocument/2006/relationships/image" Target="../media/image201.wmf"/><Relationship Id="rId1" Type="http://schemas.openxmlformats.org/officeDocument/2006/relationships/image" Target="../media/image200.wmf"/><Relationship Id="rId6" Type="http://schemas.openxmlformats.org/officeDocument/2006/relationships/image" Target="../media/image205.wmf"/><Relationship Id="rId5" Type="http://schemas.openxmlformats.org/officeDocument/2006/relationships/image" Target="../media/image204.wmf"/><Relationship Id="rId4" Type="http://schemas.openxmlformats.org/officeDocument/2006/relationships/image" Target="../media/image203.wmf"/><Relationship Id="rId9" Type="http://schemas.openxmlformats.org/officeDocument/2006/relationships/image" Target="../media/image208.wmf"/></Relationships>
</file>

<file path=ppt/drawings/_rels/vmlDrawing5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wmf"/><Relationship Id="rId2" Type="http://schemas.openxmlformats.org/officeDocument/2006/relationships/image" Target="../media/image190.wmf"/><Relationship Id="rId1" Type="http://schemas.openxmlformats.org/officeDocument/2006/relationships/image" Target="../media/image209.wmf"/></Relationships>
</file>

<file path=ppt/drawings/_rels/vmlDrawing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1.wmf"/></Relationships>
</file>

<file path=ppt/drawings/_rels/vmlDrawing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2.wmf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3.wmf"/></Relationships>
</file>

<file path=ppt/drawings/_rels/vmlDrawing6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4.wmf"/></Relationships>
</file>

<file path=ppt/drawings/_rels/vmlDrawing6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6.wmf"/><Relationship Id="rId1" Type="http://schemas.openxmlformats.org/officeDocument/2006/relationships/image" Target="../media/image215.wmf"/></Relationships>
</file>

<file path=ppt/drawings/_rels/vmlDrawing6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8.wmf"/><Relationship Id="rId1" Type="http://schemas.openxmlformats.org/officeDocument/2006/relationships/image" Target="../media/image217.wmf"/></Relationships>
</file>

<file path=ppt/drawings/_rels/vmlDrawing6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0.wmf"/><Relationship Id="rId1" Type="http://schemas.openxmlformats.org/officeDocument/2006/relationships/image" Target="../media/image219.wmf"/></Relationships>
</file>

<file path=ppt/drawings/_rels/vmlDrawing6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2.wmf"/><Relationship Id="rId1" Type="http://schemas.openxmlformats.org/officeDocument/2006/relationships/image" Target="../media/image221.wmf"/></Relationships>
</file>

<file path=ppt/drawings/_rels/vmlDrawing6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4.wmf"/><Relationship Id="rId1" Type="http://schemas.openxmlformats.org/officeDocument/2006/relationships/image" Target="../media/image223.wmf"/></Relationships>
</file>

<file path=ppt/drawings/_rels/vmlDrawing6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6.wmf"/><Relationship Id="rId1" Type="http://schemas.openxmlformats.org/officeDocument/2006/relationships/image" Target="../media/image225.wmf"/></Relationships>
</file>

<file path=ppt/drawings/_rels/vmlDrawing6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8.wmf"/><Relationship Id="rId1" Type="http://schemas.openxmlformats.org/officeDocument/2006/relationships/image" Target="../media/image227.wmf"/></Relationships>
</file>

<file path=ppt/drawings/_rels/vmlDrawing6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9.wmf"/></Relationships>
</file>

<file path=ppt/drawings/_rels/vmlDrawing7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0.wmf"/></Relationships>
</file>

<file path=ppt/drawings/_rels/vmlDrawing7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2.wmf"/><Relationship Id="rId1" Type="http://schemas.openxmlformats.org/officeDocument/2006/relationships/image" Target="../media/image23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6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8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9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13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4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5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13" Type="http://schemas.openxmlformats.org/officeDocument/2006/relationships/oleObject" Target="../embeddings/oleObject22.bin"/><Relationship Id="rId3" Type="http://schemas.openxmlformats.org/officeDocument/2006/relationships/image" Target="../media/image8.png"/><Relationship Id="rId7" Type="http://schemas.openxmlformats.org/officeDocument/2006/relationships/image" Target="../media/image26.wmf"/><Relationship Id="rId12" Type="http://schemas.openxmlformats.org/officeDocument/2006/relationships/oleObject" Target="../embeddings/oleObject21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8.bin"/><Relationship Id="rId11" Type="http://schemas.openxmlformats.org/officeDocument/2006/relationships/image" Target="../media/image28.wmf"/><Relationship Id="rId5" Type="http://schemas.openxmlformats.org/officeDocument/2006/relationships/image" Target="../media/image25.wmf"/><Relationship Id="rId10" Type="http://schemas.openxmlformats.org/officeDocument/2006/relationships/oleObject" Target="../embeddings/oleObject20.bin"/><Relationship Id="rId4" Type="http://schemas.openxmlformats.org/officeDocument/2006/relationships/oleObject" Target="../embeddings/oleObject17.bin"/><Relationship Id="rId9" Type="http://schemas.openxmlformats.org/officeDocument/2006/relationships/image" Target="../media/image27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9.wmf"/><Relationship Id="rId4" Type="http://schemas.openxmlformats.org/officeDocument/2006/relationships/oleObject" Target="../embeddings/oleObject23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5.bin"/><Relationship Id="rId5" Type="http://schemas.openxmlformats.org/officeDocument/2006/relationships/image" Target="../media/image30.wmf"/><Relationship Id="rId4" Type="http://schemas.openxmlformats.org/officeDocument/2006/relationships/oleObject" Target="../embeddings/oleObject24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image" Target="../media/image8.png"/><Relationship Id="rId7" Type="http://schemas.openxmlformats.org/officeDocument/2006/relationships/image" Target="../media/image3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26.bin"/><Relationship Id="rId9" Type="http://schemas.openxmlformats.org/officeDocument/2006/relationships/image" Target="../media/image37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3" Type="http://schemas.openxmlformats.org/officeDocument/2006/relationships/image" Target="../media/image8.png"/><Relationship Id="rId7" Type="http://schemas.openxmlformats.org/officeDocument/2006/relationships/image" Target="../media/image3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0.bin"/><Relationship Id="rId5" Type="http://schemas.openxmlformats.org/officeDocument/2006/relationships/image" Target="../media/image38.wmf"/><Relationship Id="rId4" Type="http://schemas.openxmlformats.org/officeDocument/2006/relationships/oleObject" Target="../embeddings/oleObject29.bin"/><Relationship Id="rId9" Type="http://schemas.openxmlformats.org/officeDocument/2006/relationships/image" Target="../media/image40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3" Type="http://schemas.openxmlformats.org/officeDocument/2006/relationships/image" Target="../media/image8.png"/><Relationship Id="rId7" Type="http://schemas.openxmlformats.org/officeDocument/2006/relationships/image" Target="../media/image4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41.wmf"/><Relationship Id="rId4" Type="http://schemas.openxmlformats.org/officeDocument/2006/relationships/oleObject" Target="../embeddings/oleObject32.bin"/><Relationship Id="rId9" Type="http://schemas.openxmlformats.org/officeDocument/2006/relationships/image" Target="../media/image43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7.bin"/><Relationship Id="rId3" Type="http://schemas.openxmlformats.org/officeDocument/2006/relationships/image" Target="../media/image8.png"/><Relationship Id="rId7" Type="http://schemas.openxmlformats.org/officeDocument/2006/relationships/image" Target="../media/image4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36.bin"/><Relationship Id="rId5" Type="http://schemas.openxmlformats.org/officeDocument/2006/relationships/image" Target="../media/image44.wmf"/><Relationship Id="rId4" Type="http://schemas.openxmlformats.org/officeDocument/2006/relationships/oleObject" Target="../embeddings/oleObject35.bin"/><Relationship Id="rId9" Type="http://schemas.openxmlformats.org/officeDocument/2006/relationships/image" Target="../media/image46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.bin"/><Relationship Id="rId3" Type="http://schemas.openxmlformats.org/officeDocument/2006/relationships/image" Target="../media/image8.png"/><Relationship Id="rId7" Type="http://schemas.openxmlformats.org/officeDocument/2006/relationships/image" Target="../media/image4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39.bin"/><Relationship Id="rId5" Type="http://schemas.openxmlformats.org/officeDocument/2006/relationships/image" Target="../media/image47.wmf"/><Relationship Id="rId4" Type="http://schemas.openxmlformats.org/officeDocument/2006/relationships/oleObject" Target="../embeddings/oleObject38.bin"/><Relationship Id="rId9" Type="http://schemas.openxmlformats.org/officeDocument/2006/relationships/image" Target="../media/image49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42.bin"/><Relationship Id="rId5" Type="http://schemas.openxmlformats.org/officeDocument/2006/relationships/image" Target="../media/image50.wmf"/><Relationship Id="rId4" Type="http://schemas.openxmlformats.org/officeDocument/2006/relationships/oleObject" Target="../embeddings/oleObject41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5.bin"/><Relationship Id="rId13" Type="http://schemas.openxmlformats.org/officeDocument/2006/relationships/image" Target="../media/image56.wmf"/><Relationship Id="rId18" Type="http://schemas.openxmlformats.org/officeDocument/2006/relationships/oleObject" Target="../embeddings/oleObject50.bin"/><Relationship Id="rId3" Type="http://schemas.openxmlformats.org/officeDocument/2006/relationships/image" Target="../media/image8.png"/><Relationship Id="rId7" Type="http://schemas.openxmlformats.org/officeDocument/2006/relationships/image" Target="../media/image53.wmf"/><Relationship Id="rId12" Type="http://schemas.openxmlformats.org/officeDocument/2006/relationships/oleObject" Target="../embeddings/oleObject47.bin"/><Relationship Id="rId17" Type="http://schemas.openxmlformats.org/officeDocument/2006/relationships/image" Target="../media/image58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49.bin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44.bin"/><Relationship Id="rId11" Type="http://schemas.openxmlformats.org/officeDocument/2006/relationships/image" Target="../media/image55.wmf"/><Relationship Id="rId5" Type="http://schemas.openxmlformats.org/officeDocument/2006/relationships/image" Target="../media/image52.wmf"/><Relationship Id="rId15" Type="http://schemas.openxmlformats.org/officeDocument/2006/relationships/image" Target="../media/image57.wmf"/><Relationship Id="rId10" Type="http://schemas.openxmlformats.org/officeDocument/2006/relationships/oleObject" Target="../embeddings/oleObject46.bin"/><Relationship Id="rId19" Type="http://schemas.openxmlformats.org/officeDocument/2006/relationships/image" Target="../media/image59.wmf"/><Relationship Id="rId4" Type="http://schemas.openxmlformats.org/officeDocument/2006/relationships/oleObject" Target="../embeddings/oleObject43.bin"/><Relationship Id="rId9" Type="http://schemas.openxmlformats.org/officeDocument/2006/relationships/image" Target="../media/image54.wmf"/><Relationship Id="rId14" Type="http://schemas.openxmlformats.org/officeDocument/2006/relationships/oleObject" Target="../embeddings/oleObject48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52.bin"/><Relationship Id="rId5" Type="http://schemas.openxmlformats.org/officeDocument/2006/relationships/image" Target="../media/image60.wmf"/><Relationship Id="rId4" Type="http://schemas.openxmlformats.org/officeDocument/2006/relationships/oleObject" Target="../embeddings/oleObject51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54.bin"/><Relationship Id="rId5" Type="http://schemas.openxmlformats.org/officeDocument/2006/relationships/image" Target="../media/image62.wmf"/><Relationship Id="rId4" Type="http://schemas.openxmlformats.org/officeDocument/2006/relationships/oleObject" Target="../embeddings/oleObject53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7.bin"/><Relationship Id="rId13" Type="http://schemas.openxmlformats.org/officeDocument/2006/relationships/image" Target="../media/image68.wmf"/><Relationship Id="rId18" Type="http://schemas.openxmlformats.org/officeDocument/2006/relationships/oleObject" Target="../embeddings/oleObject62.bin"/><Relationship Id="rId3" Type="http://schemas.openxmlformats.org/officeDocument/2006/relationships/image" Target="../media/image8.png"/><Relationship Id="rId7" Type="http://schemas.openxmlformats.org/officeDocument/2006/relationships/image" Target="../media/image65.wmf"/><Relationship Id="rId12" Type="http://schemas.openxmlformats.org/officeDocument/2006/relationships/oleObject" Target="../embeddings/oleObject59.bin"/><Relationship Id="rId17" Type="http://schemas.openxmlformats.org/officeDocument/2006/relationships/image" Target="../media/image70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61.bin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56.bin"/><Relationship Id="rId11" Type="http://schemas.openxmlformats.org/officeDocument/2006/relationships/image" Target="../media/image67.wmf"/><Relationship Id="rId5" Type="http://schemas.openxmlformats.org/officeDocument/2006/relationships/image" Target="../media/image64.wmf"/><Relationship Id="rId15" Type="http://schemas.openxmlformats.org/officeDocument/2006/relationships/image" Target="../media/image69.wmf"/><Relationship Id="rId10" Type="http://schemas.openxmlformats.org/officeDocument/2006/relationships/oleObject" Target="../embeddings/oleObject58.bin"/><Relationship Id="rId19" Type="http://schemas.openxmlformats.org/officeDocument/2006/relationships/image" Target="../media/image71.wmf"/><Relationship Id="rId4" Type="http://schemas.openxmlformats.org/officeDocument/2006/relationships/oleObject" Target="../embeddings/oleObject55.bin"/><Relationship Id="rId9" Type="http://schemas.openxmlformats.org/officeDocument/2006/relationships/image" Target="../media/image66.wmf"/><Relationship Id="rId14" Type="http://schemas.openxmlformats.org/officeDocument/2006/relationships/oleObject" Target="../embeddings/oleObject60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7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64.bin"/><Relationship Id="rId5" Type="http://schemas.openxmlformats.org/officeDocument/2006/relationships/image" Target="../media/image72.wmf"/><Relationship Id="rId4" Type="http://schemas.openxmlformats.org/officeDocument/2006/relationships/oleObject" Target="../embeddings/oleObject63.bin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7.bin"/><Relationship Id="rId3" Type="http://schemas.openxmlformats.org/officeDocument/2006/relationships/image" Target="../media/image8.png"/><Relationship Id="rId7" Type="http://schemas.openxmlformats.org/officeDocument/2006/relationships/image" Target="../media/image7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66.bin"/><Relationship Id="rId11" Type="http://schemas.openxmlformats.org/officeDocument/2006/relationships/image" Target="../media/image77.wmf"/><Relationship Id="rId5" Type="http://schemas.openxmlformats.org/officeDocument/2006/relationships/image" Target="../media/image74.wmf"/><Relationship Id="rId10" Type="http://schemas.openxmlformats.org/officeDocument/2006/relationships/oleObject" Target="../embeddings/oleObject68.bin"/><Relationship Id="rId4" Type="http://schemas.openxmlformats.org/officeDocument/2006/relationships/oleObject" Target="../embeddings/oleObject65.bin"/><Relationship Id="rId9" Type="http://schemas.openxmlformats.org/officeDocument/2006/relationships/image" Target="../media/image76.w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1.bin"/><Relationship Id="rId3" Type="http://schemas.openxmlformats.org/officeDocument/2006/relationships/image" Target="../media/image8.png"/><Relationship Id="rId7" Type="http://schemas.openxmlformats.org/officeDocument/2006/relationships/image" Target="../media/image7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70.bin"/><Relationship Id="rId5" Type="http://schemas.openxmlformats.org/officeDocument/2006/relationships/image" Target="../media/image78.wmf"/><Relationship Id="rId4" Type="http://schemas.openxmlformats.org/officeDocument/2006/relationships/oleObject" Target="../embeddings/oleObject69.bin"/><Relationship Id="rId9" Type="http://schemas.openxmlformats.org/officeDocument/2006/relationships/image" Target="../media/image80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4.bin"/><Relationship Id="rId3" Type="http://schemas.openxmlformats.org/officeDocument/2006/relationships/image" Target="../media/image8.png"/><Relationship Id="rId7" Type="http://schemas.openxmlformats.org/officeDocument/2006/relationships/image" Target="../media/image8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73.bin"/><Relationship Id="rId5" Type="http://schemas.openxmlformats.org/officeDocument/2006/relationships/image" Target="../media/image81.wmf"/><Relationship Id="rId4" Type="http://schemas.openxmlformats.org/officeDocument/2006/relationships/oleObject" Target="../embeddings/oleObject72.bin"/><Relationship Id="rId9" Type="http://schemas.openxmlformats.org/officeDocument/2006/relationships/image" Target="../media/image83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8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76.bin"/><Relationship Id="rId5" Type="http://schemas.openxmlformats.org/officeDocument/2006/relationships/image" Target="../media/image84.wmf"/><Relationship Id="rId4" Type="http://schemas.openxmlformats.org/officeDocument/2006/relationships/oleObject" Target="../embeddings/oleObject75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9.bin"/><Relationship Id="rId13" Type="http://schemas.openxmlformats.org/officeDocument/2006/relationships/image" Target="../media/image90.wmf"/><Relationship Id="rId18" Type="http://schemas.openxmlformats.org/officeDocument/2006/relationships/oleObject" Target="../embeddings/oleObject84.bin"/><Relationship Id="rId3" Type="http://schemas.openxmlformats.org/officeDocument/2006/relationships/image" Target="../media/image8.png"/><Relationship Id="rId21" Type="http://schemas.openxmlformats.org/officeDocument/2006/relationships/image" Target="../media/image94.wmf"/><Relationship Id="rId7" Type="http://schemas.openxmlformats.org/officeDocument/2006/relationships/image" Target="../media/image87.wmf"/><Relationship Id="rId12" Type="http://schemas.openxmlformats.org/officeDocument/2006/relationships/oleObject" Target="../embeddings/oleObject81.bin"/><Relationship Id="rId17" Type="http://schemas.openxmlformats.org/officeDocument/2006/relationships/image" Target="../media/image92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83.bin"/><Relationship Id="rId20" Type="http://schemas.openxmlformats.org/officeDocument/2006/relationships/oleObject" Target="../embeddings/oleObject85.bin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78.bin"/><Relationship Id="rId11" Type="http://schemas.openxmlformats.org/officeDocument/2006/relationships/image" Target="../media/image89.wmf"/><Relationship Id="rId5" Type="http://schemas.openxmlformats.org/officeDocument/2006/relationships/image" Target="../media/image86.wmf"/><Relationship Id="rId15" Type="http://schemas.openxmlformats.org/officeDocument/2006/relationships/image" Target="../media/image91.wmf"/><Relationship Id="rId10" Type="http://schemas.openxmlformats.org/officeDocument/2006/relationships/oleObject" Target="../embeddings/oleObject80.bin"/><Relationship Id="rId19" Type="http://schemas.openxmlformats.org/officeDocument/2006/relationships/image" Target="../media/image93.wmf"/><Relationship Id="rId4" Type="http://schemas.openxmlformats.org/officeDocument/2006/relationships/oleObject" Target="../embeddings/oleObject77.bin"/><Relationship Id="rId9" Type="http://schemas.openxmlformats.org/officeDocument/2006/relationships/image" Target="../media/image88.wmf"/><Relationship Id="rId14" Type="http://schemas.openxmlformats.org/officeDocument/2006/relationships/oleObject" Target="../embeddings/oleObject82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8.bin"/><Relationship Id="rId3" Type="http://schemas.openxmlformats.org/officeDocument/2006/relationships/image" Target="../media/image8.png"/><Relationship Id="rId7" Type="http://schemas.openxmlformats.org/officeDocument/2006/relationships/image" Target="../media/image9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87.bin"/><Relationship Id="rId5" Type="http://schemas.openxmlformats.org/officeDocument/2006/relationships/image" Target="../media/image95.wmf"/><Relationship Id="rId4" Type="http://schemas.openxmlformats.org/officeDocument/2006/relationships/oleObject" Target="../embeddings/oleObject86.bin"/><Relationship Id="rId9" Type="http://schemas.openxmlformats.org/officeDocument/2006/relationships/image" Target="../media/image97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1.bin"/><Relationship Id="rId3" Type="http://schemas.openxmlformats.org/officeDocument/2006/relationships/image" Target="../media/image8.png"/><Relationship Id="rId7" Type="http://schemas.openxmlformats.org/officeDocument/2006/relationships/image" Target="../media/image9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90.bin"/><Relationship Id="rId5" Type="http://schemas.openxmlformats.org/officeDocument/2006/relationships/image" Target="../media/image98.wmf"/><Relationship Id="rId4" Type="http://schemas.openxmlformats.org/officeDocument/2006/relationships/oleObject" Target="../embeddings/oleObject89.bin"/><Relationship Id="rId9" Type="http://schemas.openxmlformats.org/officeDocument/2006/relationships/image" Target="../media/image100.w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4.bin"/><Relationship Id="rId3" Type="http://schemas.openxmlformats.org/officeDocument/2006/relationships/image" Target="../media/image8.png"/><Relationship Id="rId7" Type="http://schemas.openxmlformats.org/officeDocument/2006/relationships/image" Target="../media/image10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93.bin"/><Relationship Id="rId5" Type="http://schemas.openxmlformats.org/officeDocument/2006/relationships/image" Target="../media/image101.wmf"/><Relationship Id="rId4" Type="http://schemas.openxmlformats.org/officeDocument/2006/relationships/oleObject" Target="../embeddings/oleObject92.bin"/><Relationship Id="rId9" Type="http://schemas.openxmlformats.org/officeDocument/2006/relationships/image" Target="../media/image103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6" Type="http://schemas.openxmlformats.org/officeDocument/2006/relationships/oleObject" Target="../embeddings/oleObject96.bin"/><Relationship Id="rId5" Type="http://schemas.openxmlformats.org/officeDocument/2006/relationships/image" Target="../media/image104.wmf"/><Relationship Id="rId4" Type="http://schemas.openxmlformats.org/officeDocument/2006/relationships/oleObject" Target="../embeddings/oleObject95.bin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9.bin"/><Relationship Id="rId13" Type="http://schemas.openxmlformats.org/officeDocument/2006/relationships/image" Target="../media/image110.wmf"/><Relationship Id="rId18" Type="http://schemas.openxmlformats.org/officeDocument/2006/relationships/oleObject" Target="../embeddings/oleObject104.bin"/><Relationship Id="rId3" Type="http://schemas.openxmlformats.org/officeDocument/2006/relationships/image" Target="../media/image8.png"/><Relationship Id="rId21" Type="http://schemas.openxmlformats.org/officeDocument/2006/relationships/image" Target="../media/image114.wmf"/><Relationship Id="rId7" Type="http://schemas.openxmlformats.org/officeDocument/2006/relationships/image" Target="../media/image107.wmf"/><Relationship Id="rId12" Type="http://schemas.openxmlformats.org/officeDocument/2006/relationships/oleObject" Target="../embeddings/oleObject101.bin"/><Relationship Id="rId17" Type="http://schemas.openxmlformats.org/officeDocument/2006/relationships/image" Target="../media/image112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03.bin"/><Relationship Id="rId20" Type="http://schemas.openxmlformats.org/officeDocument/2006/relationships/oleObject" Target="../embeddings/oleObject105.bin"/><Relationship Id="rId1" Type="http://schemas.openxmlformats.org/officeDocument/2006/relationships/vmlDrawing" Target="../drawings/vmlDrawing34.vml"/><Relationship Id="rId6" Type="http://schemas.openxmlformats.org/officeDocument/2006/relationships/oleObject" Target="../embeddings/oleObject98.bin"/><Relationship Id="rId11" Type="http://schemas.openxmlformats.org/officeDocument/2006/relationships/image" Target="../media/image109.wmf"/><Relationship Id="rId5" Type="http://schemas.openxmlformats.org/officeDocument/2006/relationships/image" Target="../media/image106.wmf"/><Relationship Id="rId15" Type="http://schemas.openxmlformats.org/officeDocument/2006/relationships/image" Target="../media/image111.wmf"/><Relationship Id="rId10" Type="http://schemas.openxmlformats.org/officeDocument/2006/relationships/oleObject" Target="../embeddings/oleObject100.bin"/><Relationship Id="rId19" Type="http://schemas.openxmlformats.org/officeDocument/2006/relationships/image" Target="../media/image113.wmf"/><Relationship Id="rId4" Type="http://schemas.openxmlformats.org/officeDocument/2006/relationships/oleObject" Target="../embeddings/oleObject97.bin"/><Relationship Id="rId9" Type="http://schemas.openxmlformats.org/officeDocument/2006/relationships/image" Target="../media/image108.wmf"/><Relationship Id="rId14" Type="http://schemas.openxmlformats.org/officeDocument/2006/relationships/oleObject" Target="../embeddings/oleObject102.bin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3" Type="http://schemas.openxmlformats.org/officeDocument/2006/relationships/image" Target="../media/image8.png"/><Relationship Id="rId7" Type="http://schemas.openxmlformats.org/officeDocument/2006/relationships/image" Target="../media/image11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6" Type="http://schemas.openxmlformats.org/officeDocument/2006/relationships/oleObject" Target="../embeddings/oleObject107.bin"/><Relationship Id="rId11" Type="http://schemas.openxmlformats.org/officeDocument/2006/relationships/image" Target="../media/image118.wmf"/><Relationship Id="rId5" Type="http://schemas.openxmlformats.org/officeDocument/2006/relationships/image" Target="../media/image116.wmf"/><Relationship Id="rId10" Type="http://schemas.openxmlformats.org/officeDocument/2006/relationships/oleObject" Target="../embeddings/oleObject108.bin"/><Relationship Id="rId4" Type="http://schemas.openxmlformats.org/officeDocument/2006/relationships/oleObject" Target="../embeddings/oleObject106.bin"/><Relationship Id="rId9" Type="http://schemas.openxmlformats.org/officeDocument/2006/relationships/image" Target="../media/image120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10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123.png"/><Relationship Id="rId5" Type="http://schemas.openxmlformats.org/officeDocument/2006/relationships/image" Target="../media/image121.wmf"/><Relationship Id="rId4" Type="http://schemas.openxmlformats.org/officeDocument/2006/relationships/oleObject" Target="../embeddings/oleObject109.bin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3.bin"/><Relationship Id="rId13" Type="http://schemas.openxmlformats.org/officeDocument/2006/relationships/image" Target="../media/image128.wmf"/><Relationship Id="rId18" Type="http://schemas.openxmlformats.org/officeDocument/2006/relationships/image" Target="../media/image131.png"/><Relationship Id="rId3" Type="http://schemas.openxmlformats.org/officeDocument/2006/relationships/image" Target="../media/image8.png"/><Relationship Id="rId7" Type="http://schemas.openxmlformats.org/officeDocument/2006/relationships/image" Target="../media/image125.wmf"/><Relationship Id="rId12" Type="http://schemas.openxmlformats.org/officeDocument/2006/relationships/oleObject" Target="../embeddings/oleObject115.bin"/><Relationship Id="rId17" Type="http://schemas.openxmlformats.org/officeDocument/2006/relationships/image" Target="../media/image130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17.bin"/><Relationship Id="rId1" Type="http://schemas.openxmlformats.org/officeDocument/2006/relationships/vmlDrawing" Target="../drawings/vmlDrawing37.vml"/><Relationship Id="rId6" Type="http://schemas.openxmlformats.org/officeDocument/2006/relationships/oleObject" Target="../embeddings/oleObject112.bin"/><Relationship Id="rId11" Type="http://schemas.openxmlformats.org/officeDocument/2006/relationships/image" Target="../media/image127.wmf"/><Relationship Id="rId5" Type="http://schemas.openxmlformats.org/officeDocument/2006/relationships/image" Target="../media/image124.wmf"/><Relationship Id="rId15" Type="http://schemas.openxmlformats.org/officeDocument/2006/relationships/image" Target="../media/image129.wmf"/><Relationship Id="rId10" Type="http://schemas.openxmlformats.org/officeDocument/2006/relationships/oleObject" Target="../embeddings/oleObject114.bin"/><Relationship Id="rId4" Type="http://schemas.openxmlformats.org/officeDocument/2006/relationships/oleObject" Target="../embeddings/oleObject111.bin"/><Relationship Id="rId9" Type="http://schemas.openxmlformats.org/officeDocument/2006/relationships/image" Target="../media/image126.wmf"/><Relationship Id="rId14" Type="http://schemas.openxmlformats.org/officeDocument/2006/relationships/oleObject" Target="../embeddings/oleObject116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132.wmf"/><Relationship Id="rId4" Type="http://schemas.openxmlformats.org/officeDocument/2006/relationships/oleObject" Target="../embeddings/oleObject118.bin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1.bin"/><Relationship Id="rId3" Type="http://schemas.openxmlformats.org/officeDocument/2006/relationships/image" Target="../media/image8.png"/><Relationship Id="rId7" Type="http://schemas.openxmlformats.org/officeDocument/2006/relationships/image" Target="../media/image13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120.bin"/><Relationship Id="rId11" Type="http://schemas.openxmlformats.org/officeDocument/2006/relationships/image" Target="../media/image136.wmf"/><Relationship Id="rId5" Type="http://schemas.openxmlformats.org/officeDocument/2006/relationships/image" Target="../media/image133.wmf"/><Relationship Id="rId10" Type="http://schemas.openxmlformats.org/officeDocument/2006/relationships/oleObject" Target="../embeddings/oleObject122.bin"/><Relationship Id="rId4" Type="http://schemas.openxmlformats.org/officeDocument/2006/relationships/oleObject" Target="../embeddings/oleObject119.bin"/><Relationship Id="rId9" Type="http://schemas.openxmlformats.org/officeDocument/2006/relationships/image" Target="../media/image135.w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5.bin"/><Relationship Id="rId3" Type="http://schemas.openxmlformats.org/officeDocument/2006/relationships/image" Target="../media/image8.png"/><Relationship Id="rId7" Type="http://schemas.openxmlformats.org/officeDocument/2006/relationships/image" Target="../media/image13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0.vml"/><Relationship Id="rId6" Type="http://schemas.openxmlformats.org/officeDocument/2006/relationships/oleObject" Target="../embeddings/oleObject124.bin"/><Relationship Id="rId5" Type="http://schemas.openxmlformats.org/officeDocument/2006/relationships/image" Target="../media/image137.wmf"/><Relationship Id="rId4" Type="http://schemas.openxmlformats.org/officeDocument/2006/relationships/oleObject" Target="../embeddings/oleObject123.bin"/><Relationship Id="rId9" Type="http://schemas.openxmlformats.org/officeDocument/2006/relationships/image" Target="../media/image139.wm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8.bin"/><Relationship Id="rId13" Type="http://schemas.openxmlformats.org/officeDocument/2006/relationships/image" Target="../media/image144.wmf"/><Relationship Id="rId18" Type="http://schemas.openxmlformats.org/officeDocument/2006/relationships/oleObject" Target="../embeddings/oleObject133.bin"/><Relationship Id="rId3" Type="http://schemas.openxmlformats.org/officeDocument/2006/relationships/image" Target="../media/image8.png"/><Relationship Id="rId21" Type="http://schemas.openxmlformats.org/officeDocument/2006/relationships/image" Target="../media/image148.wmf"/><Relationship Id="rId7" Type="http://schemas.openxmlformats.org/officeDocument/2006/relationships/image" Target="../media/image141.wmf"/><Relationship Id="rId12" Type="http://schemas.openxmlformats.org/officeDocument/2006/relationships/oleObject" Target="../embeddings/oleObject130.bin"/><Relationship Id="rId17" Type="http://schemas.openxmlformats.org/officeDocument/2006/relationships/image" Target="../media/image146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32.bin"/><Relationship Id="rId20" Type="http://schemas.openxmlformats.org/officeDocument/2006/relationships/oleObject" Target="../embeddings/oleObject134.bin"/><Relationship Id="rId1" Type="http://schemas.openxmlformats.org/officeDocument/2006/relationships/vmlDrawing" Target="../drawings/vmlDrawing41.vml"/><Relationship Id="rId6" Type="http://schemas.openxmlformats.org/officeDocument/2006/relationships/oleObject" Target="../embeddings/oleObject127.bin"/><Relationship Id="rId11" Type="http://schemas.openxmlformats.org/officeDocument/2006/relationships/image" Target="../media/image143.wmf"/><Relationship Id="rId5" Type="http://schemas.openxmlformats.org/officeDocument/2006/relationships/image" Target="../media/image140.wmf"/><Relationship Id="rId15" Type="http://schemas.openxmlformats.org/officeDocument/2006/relationships/image" Target="../media/image145.wmf"/><Relationship Id="rId10" Type="http://schemas.openxmlformats.org/officeDocument/2006/relationships/oleObject" Target="../embeddings/oleObject129.bin"/><Relationship Id="rId19" Type="http://schemas.openxmlformats.org/officeDocument/2006/relationships/image" Target="../media/image147.wmf"/><Relationship Id="rId4" Type="http://schemas.openxmlformats.org/officeDocument/2006/relationships/oleObject" Target="../embeddings/oleObject126.bin"/><Relationship Id="rId9" Type="http://schemas.openxmlformats.org/officeDocument/2006/relationships/image" Target="../media/image142.wmf"/><Relationship Id="rId14" Type="http://schemas.openxmlformats.org/officeDocument/2006/relationships/oleObject" Target="../embeddings/oleObject131.bin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7.bin"/><Relationship Id="rId3" Type="http://schemas.openxmlformats.org/officeDocument/2006/relationships/image" Target="../media/image8.png"/><Relationship Id="rId7" Type="http://schemas.openxmlformats.org/officeDocument/2006/relationships/image" Target="../media/image15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2.vml"/><Relationship Id="rId6" Type="http://schemas.openxmlformats.org/officeDocument/2006/relationships/oleObject" Target="../embeddings/oleObject136.bin"/><Relationship Id="rId5" Type="http://schemas.openxmlformats.org/officeDocument/2006/relationships/image" Target="../media/image149.wmf"/><Relationship Id="rId4" Type="http://schemas.openxmlformats.org/officeDocument/2006/relationships/oleObject" Target="../embeddings/oleObject135.bin"/><Relationship Id="rId9" Type="http://schemas.openxmlformats.org/officeDocument/2006/relationships/image" Target="../media/image151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3.vml"/><Relationship Id="rId5" Type="http://schemas.openxmlformats.org/officeDocument/2006/relationships/image" Target="../media/image152.wmf"/><Relationship Id="rId4" Type="http://schemas.openxmlformats.org/officeDocument/2006/relationships/oleObject" Target="../embeddings/oleObject138.bin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1.bin"/><Relationship Id="rId3" Type="http://schemas.openxmlformats.org/officeDocument/2006/relationships/image" Target="../media/image8.png"/><Relationship Id="rId7" Type="http://schemas.openxmlformats.org/officeDocument/2006/relationships/image" Target="../media/image15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4.vml"/><Relationship Id="rId6" Type="http://schemas.openxmlformats.org/officeDocument/2006/relationships/oleObject" Target="../embeddings/oleObject140.bin"/><Relationship Id="rId11" Type="http://schemas.openxmlformats.org/officeDocument/2006/relationships/image" Target="../media/image156.wmf"/><Relationship Id="rId5" Type="http://schemas.openxmlformats.org/officeDocument/2006/relationships/image" Target="../media/image153.wmf"/><Relationship Id="rId10" Type="http://schemas.openxmlformats.org/officeDocument/2006/relationships/oleObject" Target="../embeddings/oleObject142.bin"/><Relationship Id="rId4" Type="http://schemas.openxmlformats.org/officeDocument/2006/relationships/oleObject" Target="../embeddings/oleObject139.bin"/><Relationship Id="rId9" Type="http://schemas.openxmlformats.org/officeDocument/2006/relationships/image" Target="../media/image155.wm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5.bin"/><Relationship Id="rId3" Type="http://schemas.openxmlformats.org/officeDocument/2006/relationships/image" Target="../media/image8.png"/><Relationship Id="rId7" Type="http://schemas.openxmlformats.org/officeDocument/2006/relationships/image" Target="../media/image15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5.vml"/><Relationship Id="rId6" Type="http://schemas.openxmlformats.org/officeDocument/2006/relationships/oleObject" Target="../embeddings/oleObject144.bin"/><Relationship Id="rId5" Type="http://schemas.openxmlformats.org/officeDocument/2006/relationships/image" Target="../media/image157.wmf"/><Relationship Id="rId4" Type="http://schemas.openxmlformats.org/officeDocument/2006/relationships/oleObject" Target="../embeddings/oleObject143.bin"/><Relationship Id="rId9" Type="http://schemas.openxmlformats.org/officeDocument/2006/relationships/image" Target="../media/image159.wm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8.bin"/><Relationship Id="rId13" Type="http://schemas.openxmlformats.org/officeDocument/2006/relationships/image" Target="../media/image164.wmf"/><Relationship Id="rId18" Type="http://schemas.openxmlformats.org/officeDocument/2006/relationships/oleObject" Target="../embeddings/oleObject153.bin"/><Relationship Id="rId3" Type="http://schemas.openxmlformats.org/officeDocument/2006/relationships/image" Target="../media/image8.png"/><Relationship Id="rId21" Type="http://schemas.openxmlformats.org/officeDocument/2006/relationships/image" Target="../media/image168.wmf"/><Relationship Id="rId7" Type="http://schemas.openxmlformats.org/officeDocument/2006/relationships/image" Target="../media/image161.wmf"/><Relationship Id="rId12" Type="http://schemas.openxmlformats.org/officeDocument/2006/relationships/oleObject" Target="../embeddings/oleObject150.bin"/><Relationship Id="rId17" Type="http://schemas.openxmlformats.org/officeDocument/2006/relationships/image" Target="../media/image166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52.bin"/><Relationship Id="rId20" Type="http://schemas.openxmlformats.org/officeDocument/2006/relationships/oleObject" Target="../embeddings/oleObject154.bin"/><Relationship Id="rId1" Type="http://schemas.openxmlformats.org/officeDocument/2006/relationships/vmlDrawing" Target="../drawings/vmlDrawing46.vml"/><Relationship Id="rId6" Type="http://schemas.openxmlformats.org/officeDocument/2006/relationships/oleObject" Target="../embeddings/oleObject147.bin"/><Relationship Id="rId11" Type="http://schemas.openxmlformats.org/officeDocument/2006/relationships/image" Target="../media/image163.wmf"/><Relationship Id="rId5" Type="http://schemas.openxmlformats.org/officeDocument/2006/relationships/image" Target="../media/image160.wmf"/><Relationship Id="rId15" Type="http://schemas.openxmlformats.org/officeDocument/2006/relationships/image" Target="../media/image165.wmf"/><Relationship Id="rId10" Type="http://schemas.openxmlformats.org/officeDocument/2006/relationships/oleObject" Target="../embeddings/oleObject149.bin"/><Relationship Id="rId19" Type="http://schemas.openxmlformats.org/officeDocument/2006/relationships/image" Target="../media/image167.wmf"/><Relationship Id="rId4" Type="http://schemas.openxmlformats.org/officeDocument/2006/relationships/oleObject" Target="../embeddings/oleObject146.bin"/><Relationship Id="rId9" Type="http://schemas.openxmlformats.org/officeDocument/2006/relationships/image" Target="../media/image162.wmf"/><Relationship Id="rId14" Type="http://schemas.openxmlformats.org/officeDocument/2006/relationships/oleObject" Target="../embeddings/oleObject151.bin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7.bin"/><Relationship Id="rId3" Type="http://schemas.openxmlformats.org/officeDocument/2006/relationships/image" Target="../media/image8.png"/><Relationship Id="rId7" Type="http://schemas.openxmlformats.org/officeDocument/2006/relationships/image" Target="../media/image17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7.vml"/><Relationship Id="rId6" Type="http://schemas.openxmlformats.org/officeDocument/2006/relationships/oleObject" Target="../embeddings/oleObject156.bin"/><Relationship Id="rId5" Type="http://schemas.openxmlformats.org/officeDocument/2006/relationships/image" Target="../media/image169.wmf"/><Relationship Id="rId4" Type="http://schemas.openxmlformats.org/officeDocument/2006/relationships/oleObject" Target="../embeddings/oleObject155.bin"/><Relationship Id="rId9" Type="http://schemas.openxmlformats.org/officeDocument/2006/relationships/image" Target="../media/image171.w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8.vml"/><Relationship Id="rId5" Type="http://schemas.openxmlformats.org/officeDocument/2006/relationships/image" Target="../media/image172.wmf"/><Relationship Id="rId4" Type="http://schemas.openxmlformats.org/officeDocument/2006/relationships/oleObject" Target="../embeddings/oleObject158.bin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1.bin"/><Relationship Id="rId3" Type="http://schemas.openxmlformats.org/officeDocument/2006/relationships/image" Target="../media/image8.png"/><Relationship Id="rId7" Type="http://schemas.openxmlformats.org/officeDocument/2006/relationships/image" Target="../media/image17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9.vml"/><Relationship Id="rId6" Type="http://schemas.openxmlformats.org/officeDocument/2006/relationships/oleObject" Target="../embeddings/oleObject160.bin"/><Relationship Id="rId11" Type="http://schemas.openxmlformats.org/officeDocument/2006/relationships/image" Target="../media/image176.wmf"/><Relationship Id="rId5" Type="http://schemas.openxmlformats.org/officeDocument/2006/relationships/image" Target="../media/image173.wmf"/><Relationship Id="rId10" Type="http://schemas.openxmlformats.org/officeDocument/2006/relationships/oleObject" Target="../embeddings/oleObject162.bin"/><Relationship Id="rId4" Type="http://schemas.openxmlformats.org/officeDocument/2006/relationships/oleObject" Target="../embeddings/oleObject159.bin"/><Relationship Id="rId9" Type="http://schemas.openxmlformats.org/officeDocument/2006/relationships/image" Target="../media/image175.wmf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5.bin"/><Relationship Id="rId3" Type="http://schemas.openxmlformats.org/officeDocument/2006/relationships/image" Target="../media/image8.png"/><Relationship Id="rId7" Type="http://schemas.openxmlformats.org/officeDocument/2006/relationships/image" Target="../media/image17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0.vml"/><Relationship Id="rId6" Type="http://schemas.openxmlformats.org/officeDocument/2006/relationships/oleObject" Target="../embeddings/oleObject164.bin"/><Relationship Id="rId5" Type="http://schemas.openxmlformats.org/officeDocument/2006/relationships/image" Target="../media/image177.wmf"/><Relationship Id="rId4" Type="http://schemas.openxmlformats.org/officeDocument/2006/relationships/oleObject" Target="../embeddings/oleObject163.bin"/><Relationship Id="rId9" Type="http://schemas.openxmlformats.org/officeDocument/2006/relationships/image" Target="../media/image179.wmf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8.bin"/><Relationship Id="rId13" Type="http://schemas.openxmlformats.org/officeDocument/2006/relationships/image" Target="../media/image184.wmf"/><Relationship Id="rId18" Type="http://schemas.openxmlformats.org/officeDocument/2006/relationships/oleObject" Target="../embeddings/oleObject173.bin"/><Relationship Id="rId3" Type="http://schemas.openxmlformats.org/officeDocument/2006/relationships/image" Target="../media/image8.png"/><Relationship Id="rId21" Type="http://schemas.openxmlformats.org/officeDocument/2006/relationships/image" Target="../media/image188.wmf"/><Relationship Id="rId7" Type="http://schemas.openxmlformats.org/officeDocument/2006/relationships/image" Target="../media/image181.wmf"/><Relationship Id="rId12" Type="http://schemas.openxmlformats.org/officeDocument/2006/relationships/oleObject" Target="../embeddings/oleObject170.bin"/><Relationship Id="rId17" Type="http://schemas.openxmlformats.org/officeDocument/2006/relationships/image" Target="../media/image186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72.bin"/><Relationship Id="rId20" Type="http://schemas.openxmlformats.org/officeDocument/2006/relationships/oleObject" Target="../embeddings/oleObject174.bin"/><Relationship Id="rId1" Type="http://schemas.openxmlformats.org/officeDocument/2006/relationships/vmlDrawing" Target="../drawings/vmlDrawing51.vml"/><Relationship Id="rId6" Type="http://schemas.openxmlformats.org/officeDocument/2006/relationships/oleObject" Target="../embeddings/oleObject167.bin"/><Relationship Id="rId11" Type="http://schemas.openxmlformats.org/officeDocument/2006/relationships/image" Target="../media/image183.wmf"/><Relationship Id="rId5" Type="http://schemas.openxmlformats.org/officeDocument/2006/relationships/image" Target="../media/image180.wmf"/><Relationship Id="rId15" Type="http://schemas.openxmlformats.org/officeDocument/2006/relationships/image" Target="../media/image185.wmf"/><Relationship Id="rId10" Type="http://schemas.openxmlformats.org/officeDocument/2006/relationships/oleObject" Target="../embeddings/oleObject169.bin"/><Relationship Id="rId19" Type="http://schemas.openxmlformats.org/officeDocument/2006/relationships/image" Target="../media/image187.wmf"/><Relationship Id="rId4" Type="http://schemas.openxmlformats.org/officeDocument/2006/relationships/oleObject" Target="../embeddings/oleObject166.bin"/><Relationship Id="rId9" Type="http://schemas.openxmlformats.org/officeDocument/2006/relationships/image" Target="../media/image182.wmf"/><Relationship Id="rId14" Type="http://schemas.openxmlformats.org/officeDocument/2006/relationships/oleObject" Target="../embeddings/oleObject171.bin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7.bin"/><Relationship Id="rId3" Type="http://schemas.openxmlformats.org/officeDocument/2006/relationships/image" Target="../media/image8.png"/><Relationship Id="rId7" Type="http://schemas.openxmlformats.org/officeDocument/2006/relationships/image" Target="../media/image19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2.vml"/><Relationship Id="rId6" Type="http://schemas.openxmlformats.org/officeDocument/2006/relationships/oleObject" Target="../embeddings/oleObject176.bin"/><Relationship Id="rId5" Type="http://schemas.openxmlformats.org/officeDocument/2006/relationships/image" Target="../media/image189.wmf"/><Relationship Id="rId4" Type="http://schemas.openxmlformats.org/officeDocument/2006/relationships/oleObject" Target="../embeddings/oleObject175.bin"/><Relationship Id="rId9" Type="http://schemas.openxmlformats.org/officeDocument/2006/relationships/image" Target="../media/image191.w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3.vml"/><Relationship Id="rId5" Type="http://schemas.openxmlformats.org/officeDocument/2006/relationships/image" Target="../media/image192.wmf"/><Relationship Id="rId4" Type="http://schemas.openxmlformats.org/officeDocument/2006/relationships/oleObject" Target="../embeddings/oleObject178.bin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1.bin"/><Relationship Id="rId3" Type="http://schemas.openxmlformats.org/officeDocument/2006/relationships/image" Target="../media/image8.png"/><Relationship Id="rId7" Type="http://schemas.openxmlformats.org/officeDocument/2006/relationships/image" Target="../media/image19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4.vml"/><Relationship Id="rId6" Type="http://schemas.openxmlformats.org/officeDocument/2006/relationships/oleObject" Target="../embeddings/oleObject180.bin"/><Relationship Id="rId11" Type="http://schemas.openxmlformats.org/officeDocument/2006/relationships/image" Target="../media/image196.wmf"/><Relationship Id="rId5" Type="http://schemas.openxmlformats.org/officeDocument/2006/relationships/image" Target="../media/image193.wmf"/><Relationship Id="rId10" Type="http://schemas.openxmlformats.org/officeDocument/2006/relationships/oleObject" Target="../embeddings/oleObject182.bin"/><Relationship Id="rId4" Type="http://schemas.openxmlformats.org/officeDocument/2006/relationships/oleObject" Target="../embeddings/oleObject179.bin"/><Relationship Id="rId9" Type="http://schemas.openxmlformats.org/officeDocument/2006/relationships/image" Target="../media/image195.wmf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5.bin"/><Relationship Id="rId3" Type="http://schemas.openxmlformats.org/officeDocument/2006/relationships/image" Target="../media/image8.png"/><Relationship Id="rId7" Type="http://schemas.openxmlformats.org/officeDocument/2006/relationships/image" Target="../media/image19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5.vml"/><Relationship Id="rId6" Type="http://schemas.openxmlformats.org/officeDocument/2006/relationships/oleObject" Target="../embeddings/oleObject184.bin"/><Relationship Id="rId5" Type="http://schemas.openxmlformats.org/officeDocument/2006/relationships/image" Target="../media/image197.wmf"/><Relationship Id="rId4" Type="http://schemas.openxmlformats.org/officeDocument/2006/relationships/oleObject" Target="../embeddings/oleObject183.bin"/><Relationship Id="rId9" Type="http://schemas.openxmlformats.org/officeDocument/2006/relationships/image" Target="../media/image199.wmf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8.bin"/><Relationship Id="rId13" Type="http://schemas.openxmlformats.org/officeDocument/2006/relationships/image" Target="../media/image204.wmf"/><Relationship Id="rId18" Type="http://schemas.openxmlformats.org/officeDocument/2006/relationships/oleObject" Target="../embeddings/oleObject193.bin"/><Relationship Id="rId3" Type="http://schemas.openxmlformats.org/officeDocument/2006/relationships/image" Target="../media/image8.png"/><Relationship Id="rId21" Type="http://schemas.openxmlformats.org/officeDocument/2006/relationships/image" Target="../media/image208.wmf"/><Relationship Id="rId7" Type="http://schemas.openxmlformats.org/officeDocument/2006/relationships/image" Target="../media/image201.wmf"/><Relationship Id="rId12" Type="http://schemas.openxmlformats.org/officeDocument/2006/relationships/oleObject" Target="../embeddings/oleObject190.bin"/><Relationship Id="rId17" Type="http://schemas.openxmlformats.org/officeDocument/2006/relationships/image" Target="../media/image206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192.bin"/><Relationship Id="rId20" Type="http://schemas.openxmlformats.org/officeDocument/2006/relationships/oleObject" Target="../embeddings/oleObject194.bin"/><Relationship Id="rId1" Type="http://schemas.openxmlformats.org/officeDocument/2006/relationships/vmlDrawing" Target="../drawings/vmlDrawing56.vml"/><Relationship Id="rId6" Type="http://schemas.openxmlformats.org/officeDocument/2006/relationships/oleObject" Target="../embeddings/oleObject187.bin"/><Relationship Id="rId11" Type="http://schemas.openxmlformats.org/officeDocument/2006/relationships/image" Target="../media/image203.wmf"/><Relationship Id="rId5" Type="http://schemas.openxmlformats.org/officeDocument/2006/relationships/image" Target="../media/image200.wmf"/><Relationship Id="rId15" Type="http://schemas.openxmlformats.org/officeDocument/2006/relationships/image" Target="../media/image205.wmf"/><Relationship Id="rId10" Type="http://schemas.openxmlformats.org/officeDocument/2006/relationships/oleObject" Target="../embeddings/oleObject189.bin"/><Relationship Id="rId19" Type="http://schemas.openxmlformats.org/officeDocument/2006/relationships/image" Target="../media/image207.wmf"/><Relationship Id="rId4" Type="http://schemas.openxmlformats.org/officeDocument/2006/relationships/oleObject" Target="../embeddings/oleObject186.bin"/><Relationship Id="rId9" Type="http://schemas.openxmlformats.org/officeDocument/2006/relationships/image" Target="../media/image202.wmf"/><Relationship Id="rId14" Type="http://schemas.openxmlformats.org/officeDocument/2006/relationships/oleObject" Target="../embeddings/oleObject191.bin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7.bin"/><Relationship Id="rId3" Type="http://schemas.openxmlformats.org/officeDocument/2006/relationships/image" Target="../media/image8.png"/><Relationship Id="rId7" Type="http://schemas.openxmlformats.org/officeDocument/2006/relationships/image" Target="../media/image19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7.vml"/><Relationship Id="rId6" Type="http://schemas.openxmlformats.org/officeDocument/2006/relationships/oleObject" Target="../embeddings/oleObject196.bin"/><Relationship Id="rId5" Type="http://schemas.openxmlformats.org/officeDocument/2006/relationships/image" Target="../media/image209.wmf"/><Relationship Id="rId4" Type="http://schemas.openxmlformats.org/officeDocument/2006/relationships/oleObject" Target="../embeddings/oleObject195.bin"/><Relationship Id="rId9" Type="http://schemas.openxmlformats.org/officeDocument/2006/relationships/image" Target="../media/image210.wm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8.vml"/><Relationship Id="rId5" Type="http://schemas.openxmlformats.org/officeDocument/2006/relationships/image" Target="../media/image211.wmf"/><Relationship Id="rId4" Type="http://schemas.openxmlformats.org/officeDocument/2006/relationships/oleObject" Target="../embeddings/oleObject198.bin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9.vml"/><Relationship Id="rId5" Type="http://schemas.openxmlformats.org/officeDocument/2006/relationships/image" Target="../media/image212.wmf"/><Relationship Id="rId4" Type="http://schemas.openxmlformats.org/officeDocument/2006/relationships/oleObject" Target="../embeddings/oleObject199.bin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0.vml"/><Relationship Id="rId5" Type="http://schemas.openxmlformats.org/officeDocument/2006/relationships/image" Target="../media/image213.wmf"/><Relationship Id="rId4" Type="http://schemas.openxmlformats.org/officeDocument/2006/relationships/oleObject" Target="../embeddings/oleObject200.bin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1.vml"/><Relationship Id="rId5" Type="http://schemas.openxmlformats.org/officeDocument/2006/relationships/image" Target="../media/image214.wmf"/><Relationship Id="rId4" Type="http://schemas.openxmlformats.org/officeDocument/2006/relationships/oleObject" Target="../embeddings/oleObject201.bin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1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2.vml"/><Relationship Id="rId6" Type="http://schemas.openxmlformats.org/officeDocument/2006/relationships/oleObject" Target="../embeddings/oleObject203.bin"/><Relationship Id="rId5" Type="http://schemas.openxmlformats.org/officeDocument/2006/relationships/image" Target="../media/image215.wmf"/><Relationship Id="rId4" Type="http://schemas.openxmlformats.org/officeDocument/2006/relationships/oleObject" Target="../embeddings/oleObject202.bin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1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3.vml"/><Relationship Id="rId6" Type="http://schemas.openxmlformats.org/officeDocument/2006/relationships/oleObject" Target="../embeddings/oleObject205.bin"/><Relationship Id="rId5" Type="http://schemas.openxmlformats.org/officeDocument/2006/relationships/image" Target="../media/image217.wmf"/><Relationship Id="rId4" Type="http://schemas.openxmlformats.org/officeDocument/2006/relationships/oleObject" Target="../embeddings/oleObject204.bin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2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4.vml"/><Relationship Id="rId6" Type="http://schemas.openxmlformats.org/officeDocument/2006/relationships/oleObject" Target="../embeddings/oleObject207.bin"/><Relationship Id="rId5" Type="http://schemas.openxmlformats.org/officeDocument/2006/relationships/image" Target="../media/image219.wmf"/><Relationship Id="rId4" Type="http://schemas.openxmlformats.org/officeDocument/2006/relationships/oleObject" Target="../embeddings/oleObject206.bin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2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5.vml"/><Relationship Id="rId6" Type="http://schemas.openxmlformats.org/officeDocument/2006/relationships/oleObject" Target="../embeddings/oleObject209.bin"/><Relationship Id="rId5" Type="http://schemas.openxmlformats.org/officeDocument/2006/relationships/image" Target="../media/image221.wmf"/><Relationship Id="rId4" Type="http://schemas.openxmlformats.org/officeDocument/2006/relationships/oleObject" Target="../embeddings/oleObject208.bin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2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6.vml"/><Relationship Id="rId6" Type="http://schemas.openxmlformats.org/officeDocument/2006/relationships/oleObject" Target="../embeddings/oleObject211.bin"/><Relationship Id="rId5" Type="http://schemas.openxmlformats.org/officeDocument/2006/relationships/image" Target="../media/image223.wmf"/><Relationship Id="rId4" Type="http://schemas.openxmlformats.org/officeDocument/2006/relationships/oleObject" Target="../embeddings/oleObject210.bin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2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7.vml"/><Relationship Id="rId6" Type="http://schemas.openxmlformats.org/officeDocument/2006/relationships/oleObject" Target="../embeddings/oleObject213.bin"/><Relationship Id="rId5" Type="http://schemas.openxmlformats.org/officeDocument/2006/relationships/image" Target="../media/image225.wmf"/><Relationship Id="rId4" Type="http://schemas.openxmlformats.org/officeDocument/2006/relationships/oleObject" Target="../embeddings/oleObject212.bin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2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8.vml"/><Relationship Id="rId6" Type="http://schemas.openxmlformats.org/officeDocument/2006/relationships/oleObject" Target="../embeddings/oleObject215.bin"/><Relationship Id="rId5" Type="http://schemas.openxmlformats.org/officeDocument/2006/relationships/image" Target="../media/image227.wmf"/><Relationship Id="rId4" Type="http://schemas.openxmlformats.org/officeDocument/2006/relationships/oleObject" Target="../embeddings/oleObject214.bin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9.vml"/><Relationship Id="rId5" Type="http://schemas.openxmlformats.org/officeDocument/2006/relationships/image" Target="../media/image229.wmf"/><Relationship Id="rId4" Type="http://schemas.openxmlformats.org/officeDocument/2006/relationships/oleObject" Target="../embeddings/oleObject216.bin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0.vml"/><Relationship Id="rId5" Type="http://schemas.openxmlformats.org/officeDocument/2006/relationships/image" Target="../media/image230.wmf"/><Relationship Id="rId4" Type="http://schemas.openxmlformats.org/officeDocument/2006/relationships/oleObject" Target="../embeddings/oleObject217.bin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3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1.vml"/><Relationship Id="rId6" Type="http://schemas.openxmlformats.org/officeDocument/2006/relationships/oleObject" Target="../embeddings/oleObject219.bin"/><Relationship Id="rId5" Type="http://schemas.openxmlformats.org/officeDocument/2006/relationships/image" Target="../media/image231.wmf"/><Relationship Id="rId4" Type="http://schemas.openxmlformats.org/officeDocument/2006/relationships/oleObject" Target="../embeddings/oleObject218.bin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4.jpg"/><Relationship Id="rId3" Type="http://schemas.openxmlformats.org/officeDocument/2006/relationships/image" Target="../media/image233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84733" y="2299196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2224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4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4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AC7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10: Linear algebra and applications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84407" y="2159250"/>
            <a:ext cx="5419693" cy="36009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1: The Concept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2: Computation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3: Methods of Limits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4: Continuity 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5"/>
          <p:cNvSpPr/>
          <p:nvPr/>
        </p:nvSpPr>
        <p:spPr>
          <a:xfrm>
            <a:off x="1874165" y="1768332"/>
            <a:ext cx="9004041" cy="22510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When the values successively attributed to a variable approach indefinitely to a fixed value, in a manner so as to end by differing from it as little as one wishes, this last is called the limit of all the others. </a:t>
            </a: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4129859"/>
              </p:ext>
            </p:extLst>
          </p:nvPr>
        </p:nvGraphicFramePr>
        <p:xfrm>
          <a:off x="4423305" y="4280503"/>
          <a:ext cx="3513137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" name="Equation" r:id="rId4" imgW="1828800" imgH="507960" progId="Equation.DSMT4">
                  <p:embed/>
                </p:oleObj>
              </mc:Choice>
              <mc:Fallback>
                <p:oleObj name="Equation" r:id="rId4" imgW="182880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3305" y="4280503"/>
                        <a:ext cx="3513137" cy="9763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3595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5115376"/>
              </p:ext>
            </p:extLst>
          </p:nvPr>
        </p:nvGraphicFramePr>
        <p:xfrm>
          <a:off x="3195271" y="1877136"/>
          <a:ext cx="4786313" cy="95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" name="Equation" r:id="rId4" imgW="2857320" imgH="571320" progId="Equation.DSMT4">
                  <p:embed/>
                </p:oleObj>
              </mc:Choice>
              <mc:Fallback>
                <p:oleObj name="Equation" r:id="rId4" imgW="2857320" imgH="57132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5271" y="1877136"/>
                        <a:ext cx="4786313" cy="957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6841479"/>
              </p:ext>
            </p:extLst>
          </p:nvPr>
        </p:nvGraphicFramePr>
        <p:xfrm>
          <a:off x="3376245" y="3775077"/>
          <a:ext cx="4424363" cy="1233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" name="Equation" r:id="rId6" imgW="2641320" imgH="736560" progId="Equation.DSMT4">
                  <p:embed/>
                </p:oleObj>
              </mc:Choice>
              <mc:Fallback>
                <p:oleObj name="Equation" r:id="rId6" imgW="2641320" imgH="736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6245" y="3775077"/>
                        <a:ext cx="4424363" cy="12334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9042224" y="3190257"/>
            <a:ext cx="1501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Positive value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56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219041"/>
              </p:ext>
            </p:extLst>
          </p:nvPr>
        </p:nvGraphicFramePr>
        <p:xfrm>
          <a:off x="2760663" y="1928813"/>
          <a:ext cx="5657850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" name="Equation" r:id="rId4" imgW="3377880" imgH="507960" progId="Equation.DSMT4">
                  <p:embed/>
                </p:oleObj>
              </mc:Choice>
              <mc:Fallback>
                <p:oleObj name="Equation" r:id="rId4" imgW="3377880" imgH="5079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663" y="1928813"/>
                        <a:ext cx="5657850" cy="850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8634365"/>
              </p:ext>
            </p:extLst>
          </p:nvPr>
        </p:nvGraphicFramePr>
        <p:xfrm>
          <a:off x="2813050" y="3775075"/>
          <a:ext cx="5551488" cy="1233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" name="Equation" r:id="rId6" imgW="3314520" imgH="736560" progId="Equation.DSMT4">
                  <p:embed/>
                </p:oleObj>
              </mc:Choice>
              <mc:Fallback>
                <p:oleObj name="Equation" r:id="rId6" imgW="3314520" imgH="736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3050" y="3775075"/>
                        <a:ext cx="5551488" cy="12334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9042224" y="3190257"/>
            <a:ext cx="15640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Negative value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216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4415624"/>
              </p:ext>
            </p:extLst>
          </p:nvPr>
        </p:nvGraphicFramePr>
        <p:xfrm>
          <a:off x="3100388" y="1876425"/>
          <a:ext cx="4976812" cy="957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" name="Equation" r:id="rId4" imgW="2971800" imgH="571320" progId="Equation.DSMT4">
                  <p:embed/>
                </p:oleObj>
              </mc:Choice>
              <mc:Fallback>
                <p:oleObj name="Equation" r:id="rId4" imgW="2971800" imgH="57132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0388" y="1876425"/>
                        <a:ext cx="4976812" cy="9572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0245543"/>
              </p:ext>
            </p:extLst>
          </p:nvPr>
        </p:nvGraphicFramePr>
        <p:xfrm>
          <a:off x="2760663" y="3679825"/>
          <a:ext cx="5657850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" name="Equation" r:id="rId6" imgW="3377880" imgH="850680" progId="Equation.DSMT4">
                  <p:embed/>
                </p:oleObj>
              </mc:Choice>
              <mc:Fallback>
                <p:oleObj name="Equation" r:id="rId6" imgW="337788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663" y="3679825"/>
                        <a:ext cx="5657850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9042224" y="3190257"/>
            <a:ext cx="602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Zero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98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74165" y="1768332"/>
            <a:ext cx="9004041" cy="146623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Divided any number by infinity         , we will obtain Zero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Divided any number by </a:t>
            </a:r>
            <a:r>
              <a:rPr lang="en-US" sz="2400" dirty="0" smtClean="0"/>
              <a:t>Zero 0 </a:t>
            </a:r>
            <a:r>
              <a:rPr lang="en-US" sz="2400" dirty="0"/>
              <a:t>, we will obtain </a:t>
            </a:r>
            <a:r>
              <a:rPr lang="en-US" sz="2400" dirty="0" smtClean="0"/>
              <a:t>infinity  </a:t>
            </a:r>
            <a:endParaRPr lang="en-US" sz="2400" dirty="0"/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9238080"/>
              </p:ext>
            </p:extLst>
          </p:nvPr>
        </p:nvGraphicFramePr>
        <p:xfrm>
          <a:off x="4135134" y="3686259"/>
          <a:ext cx="3127101" cy="1163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2" name="Equation" r:id="rId4" imgW="1981080" imgH="736560" progId="Equation.DSMT4">
                  <p:embed/>
                </p:oleObj>
              </mc:Choice>
              <mc:Fallback>
                <p:oleObj name="Equation" r:id="rId4" imgW="198108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5134" y="3686259"/>
                        <a:ext cx="3127101" cy="11636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7743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6367774"/>
              </p:ext>
            </p:extLst>
          </p:nvPr>
        </p:nvGraphicFramePr>
        <p:xfrm>
          <a:off x="2919413" y="1738313"/>
          <a:ext cx="5338762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6" name="Equation" r:id="rId4" imgW="3187440" imgH="736560" progId="Equation.DSMT4">
                  <p:embed/>
                </p:oleObj>
              </mc:Choice>
              <mc:Fallback>
                <p:oleObj name="Equation" r:id="rId4" imgW="318744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413" y="1738313"/>
                        <a:ext cx="5338762" cy="1235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3916607"/>
              </p:ext>
            </p:extLst>
          </p:nvPr>
        </p:nvGraphicFramePr>
        <p:xfrm>
          <a:off x="1948684" y="3748528"/>
          <a:ext cx="78073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" name="Equation" r:id="rId6" imgW="4660560" imgH="850680" progId="Equation.DSMT4">
                  <p:embed/>
                </p:oleObj>
              </mc:Choice>
              <mc:Fallback>
                <p:oleObj name="Equation" r:id="rId6" imgW="466056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8684" y="3748528"/>
                        <a:ext cx="78073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9756009" y="3190257"/>
            <a:ext cx="11212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Infinity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70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3584510"/>
              </p:ext>
            </p:extLst>
          </p:nvPr>
        </p:nvGraphicFramePr>
        <p:xfrm>
          <a:off x="2898775" y="1738313"/>
          <a:ext cx="5380038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0" name="Equation" r:id="rId4" imgW="3213000" imgH="736560" progId="Equation.DSMT4">
                  <p:embed/>
                </p:oleObj>
              </mc:Choice>
              <mc:Fallback>
                <p:oleObj name="Equation" r:id="rId4" imgW="321300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8775" y="1738313"/>
                        <a:ext cx="5380038" cy="1235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4359733"/>
              </p:ext>
            </p:extLst>
          </p:nvPr>
        </p:nvGraphicFramePr>
        <p:xfrm>
          <a:off x="2800350" y="3854450"/>
          <a:ext cx="6105525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1" name="Equation" r:id="rId6" imgW="3644640" imgH="723600" progId="Equation.DSMT4">
                  <p:embed/>
                </p:oleObj>
              </mc:Choice>
              <mc:Fallback>
                <p:oleObj name="Equation" r:id="rId6" imgW="3644640" imgH="7236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0350" y="3854450"/>
                        <a:ext cx="6105525" cy="1212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9756009" y="3190257"/>
            <a:ext cx="11212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Zero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26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0883014"/>
              </p:ext>
            </p:extLst>
          </p:nvPr>
        </p:nvGraphicFramePr>
        <p:xfrm>
          <a:off x="2808452" y="2663561"/>
          <a:ext cx="63595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4" name="Equation" r:id="rId4" imgW="3797280" imgH="850680" progId="Equation.DSMT4">
                  <p:embed/>
                </p:oleObj>
              </mc:Choice>
              <mc:Fallback>
                <p:oleObj name="Equation" r:id="rId4" imgW="3797280" imgH="8506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8452" y="2663561"/>
                        <a:ext cx="63595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3471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58507" y="1825151"/>
            <a:ext cx="663779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If the first  substitution give </a:t>
            </a:r>
            <a:r>
              <a:rPr lang="en-US" sz="2400" b="1" dirty="0"/>
              <a:t>Undefined Value</a:t>
            </a: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8153806"/>
              </p:ext>
            </p:extLst>
          </p:nvPr>
        </p:nvGraphicFramePr>
        <p:xfrm>
          <a:off x="2899314" y="2772649"/>
          <a:ext cx="4711700" cy="1163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8" name="Equation" r:id="rId4" imgW="2984400" imgH="736560" progId="Equation.DSMT4">
                  <p:embed/>
                </p:oleObj>
              </mc:Choice>
              <mc:Fallback>
                <p:oleObj name="Equation" r:id="rId4" imgW="2984400" imgH="7365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9314" y="2772649"/>
                        <a:ext cx="4711700" cy="11636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3760096" y="4020534"/>
            <a:ext cx="3536674" cy="72757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/>
              <a:t>We Should solve the Limits</a:t>
            </a:r>
          </a:p>
        </p:txBody>
      </p:sp>
    </p:spTree>
    <p:extLst>
      <p:ext uri="{BB962C8B-B14F-4D97-AF65-F5344CB8AC3E}">
        <p14:creationId xmlns:p14="http://schemas.microsoft.com/office/powerpoint/2010/main" val="143250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7714596"/>
              </p:ext>
            </p:extLst>
          </p:nvPr>
        </p:nvGraphicFramePr>
        <p:xfrm>
          <a:off x="3014297" y="1628673"/>
          <a:ext cx="5572125" cy="1425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1" name="Equation" r:id="rId4" imgW="3327120" imgH="850680" progId="Equation.DSMT4">
                  <p:embed/>
                </p:oleObj>
              </mc:Choice>
              <mc:Fallback>
                <p:oleObj name="Equation" r:id="rId4" imgW="3327120" imgH="8506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4297" y="1628673"/>
                        <a:ext cx="5572125" cy="1425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381908" y="3516040"/>
            <a:ext cx="6797566" cy="72757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 smtClean="0"/>
              <a:t>To get the limit of function          as    approach to 2  </a:t>
            </a:r>
            <a:endParaRPr lang="en-US" sz="2400" dirty="0"/>
          </a:p>
        </p:txBody>
      </p:sp>
      <p:graphicFrame>
        <p:nvGraphicFramePr>
          <p:cNvPr id="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0567896"/>
              </p:ext>
            </p:extLst>
          </p:nvPr>
        </p:nvGraphicFramePr>
        <p:xfrm>
          <a:off x="5823415" y="3879825"/>
          <a:ext cx="530476" cy="3210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2" name="Equation" r:id="rId6" imgW="711000" imgH="431640" progId="Equation.DSMT4">
                  <p:embed/>
                </p:oleObj>
              </mc:Choice>
              <mc:Fallback>
                <p:oleObj name="Equation" r:id="rId6" imgW="711000" imgH="4316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3415" y="3879825"/>
                        <a:ext cx="530476" cy="32105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7469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164565"/>
              </p:ext>
            </p:extLst>
          </p:nvPr>
        </p:nvGraphicFramePr>
        <p:xfrm>
          <a:off x="1471457" y="1777256"/>
          <a:ext cx="4078014" cy="3007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036">
                  <a:extLst>
                    <a:ext uri="{9D8B030D-6E8A-4147-A177-3AD203B41FA5}">
                      <a16:colId xmlns:a16="http://schemas.microsoft.com/office/drawing/2014/main" val="1302631579"/>
                    </a:ext>
                  </a:extLst>
                </a:gridCol>
                <a:gridCol w="2519978">
                  <a:extLst>
                    <a:ext uri="{9D8B030D-6E8A-4147-A177-3AD203B41FA5}">
                      <a16:colId xmlns:a16="http://schemas.microsoft.com/office/drawing/2014/main" val="3396471021"/>
                    </a:ext>
                  </a:extLst>
                </a:gridCol>
              </a:tblGrid>
              <a:tr h="1178429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59424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0643131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753014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7246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744706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1.99999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3.99999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579187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9887618"/>
              </p:ext>
            </p:extLst>
          </p:nvPr>
        </p:nvGraphicFramePr>
        <p:xfrm>
          <a:off x="7253169" y="1796629"/>
          <a:ext cx="4078014" cy="3007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036">
                  <a:extLst>
                    <a:ext uri="{9D8B030D-6E8A-4147-A177-3AD203B41FA5}">
                      <a16:colId xmlns:a16="http://schemas.microsoft.com/office/drawing/2014/main" val="1302631579"/>
                    </a:ext>
                  </a:extLst>
                </a:gridCol>
                <a:gridCol w="2519978">
                  <a:extLst>
                    <a:ext uri="{9D8B030D-6E8A-4147-A177-3AD203B41FA5}">
                      <a16:colId xmlns:a16="http://schemas.microsoft.com/office/drawing/2014/main" val="3396471021"/>
                    </a:ext>
                  </a:extLst>
                </a:gridCol>
              </a:tblGrid>
              <a:tr h="1178429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59424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0643131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753014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724613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744706"/>
                  </a:ext>
                </a:extLst>
              </a:tr>
              <a:tr h="3470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2.00001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4.00001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579187"/>
                  </a:ext>
                </a:extLst>
              </a:tr>
            </a:tbl>
          </a:graphicData>
        </a:graphic>
      </p:graphicFrame>
      <p:graphicFrame>
        <p:nvGraphicFramePr>
          <p:cNvPr id="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6284908"/>
              </p:ext>
            </p:extLst>
          </p:nvPr>
        </p:nvGraphicFramePr>
        <p:xfrm>
          <a:off x="9554931" y="5016029"/>
          <a:ext cx="617538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66" name="Equation" r:id="rId4" imgW="647640" imgH="342720" progId="Equation.DSMT4">
                  <p:embed/>
                </p:oleObj>
              </mc:Choice>
              <mc:Fallback>
                <p:oleObj name="Equation" r:id="rId4" imgW="647640" imgH="34272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54931" y="5016029"/>
                        <a:ext cx="617538" cy="327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6481276"/>
              </p:ext>
            </p:extLst>
          </p:nvPr>
        </p:nvGraphicFramePr>
        <p:xfrm>
          <a:off x="3969775" y="5104775"/>
          <a:ext cx="617538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67" name="Equation" r:id="rId6" imgW="647640" imgH="342720" progId="Equation.DSMT4">
                  <p:embed/>
                </p:oleObj>
              </mc:Choice>
              <mc:Fallback>
                <p:oleObj name="Equation" r:id="rId6" imgW="647640" imgH="34272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9775" y="5104775"/>
                        <a:ext cx="617538" cy="327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9507193"/>
              </p:ext>
            </p:extLst>
          </p:nvPr>
        </p:nvGraphicFramePr>
        <p:xfrm>
          <a:off x="3711811" y="2078236"/>
          <a:ext cx="1133467" cy="648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68" name="Equation" r:id="rId8" imgW="1333440" imgH="761760" progId="Equation.DSMT4">
                  <p:embed/>
                </p:oleObj>
              </mc:Choice>
              <mc:Fallback>
                <p:oleObj name="Equation" r:id="rId8" imgW="1333440" imgH="76176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1811" y="2078236"/>
                        <a:ext cx="1133467" cy="6481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3149377"/>
              </p:ext>
            </p:extLst>
          </p:nvPr>
        </p:nvGraphicFramePr>
        <p:xfrm>
          <a:off x="2247033" y="2259013"/>
          <a:ext cx="295609" cy="231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69" name="Equation" r:id="rId10" imgW="241200" imgH="190440" progId="Equation.DSMT4">
                  <p:embed/>
                </p:oleObj>
              </mc:Choice>
              <mc:Fallback>
                <p:oleObj name="Equation" r:id="rId10" imgW="241200" imgH="19044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7033" y="2259013"/>
                        <a:ext cx="295609" cy="2319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9461840"/>
              </p:ext>
            </p:extLst>
          </p:nvPr>
        </p:nvGraphicFramePr>
        <p:xfrm>
          <a:off x="9493523" y="2097609"/>
          <a:ext cx="1133467" cy="6481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0" name="Equation" r:id="rId12" imgW="1333440" imgH="761760" progId="Equation.DSMT4">
                  <p:embed/>
                </p:oleObj>
              </mc:Choice>
              <mc:Fallback>
                <p:oleObj name="Equation" r:id="rId12" imgW="1333440" imgH="7617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93523" y="2097609"/>
                        <a:ext cx="1133467" cy="6481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271741"/>
              </p:ext>
            </p:extLst>
          </p:nvPr>
        </p:nvGraphicFramePr>
        <p:xfrm>
          <a:off x="8028745" y="2278386"/>
          <a:ext cx="295609" cy="2319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1" name="Equation" r:id="rId13" imgW="241200" imgH="190440" progId="Equation.DSMT4">
                  <p:embed/>
                </p:oleObj>
              </mc:Choice>
              <mc:Fallback>
                <p:oleObj name="Equation" r:id="rId13" imgW="241200" imgH="19044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28745" y="2278386"/>
                        <a:ext cx="295609" cy="2319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5978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7425734"/>
              </p:ext>
            </p:extLst>
          </p:nvPr>
        </p:nvGraphicFramePr>
        <p:xfrm>
          <a:off x="4330371" y="3517275"/>
          <a:ext cx="3338513" cy="127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8" name="Equation" r:id="rId4" imgW="1993680" imgH="761760" progId="Equation.DSMT4">
                  <p:embed/>
                </p:oleObj>
              </mc:Choice>
              <mc:Fallback>
                <p:oleObj name="Equation" r:id="rId4" imgW="1993680" imgH="7617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0371" y="3517275"/>
                        <a:ext cx="3338513" cy="1276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4074682" y="2140949"/>
            <a:ext cx="3248005" cy="1045223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3600" dirty="0" smtClean="0"/>
              <a:t>We can say that 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61682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 of Limits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3196923"/>
              </p:ext>
            </p:extLst>
          </p:nvPr>
        </p:nvGraphicFramePr>
        <p:xfrm>
          <a:off x="3305175" y="1595438"/>
          <a:ext cx="5246688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10" name="Equation" r:id="rId4" imgW="3924000" imgH="888840" progId="Equation.DSMT4">
                  <p:embed/>
                </p:oleObj>
              </mc:Choice>
              <mc:Fallback>
                <p:oleObj name="Equation" r:id="rId4" imgW="3924000" imgH="8888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5175" y="1595438"/>
                        <a:ext cx="5246688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198018"/>
              </p:ext>
            </p:extLst>
          </p:nvPr>
        </p:nvGraphicFramePr>
        <p:xfrm>
          <a:off x="3113088" y="3225800"/>
          <a:ext cx="5857875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11" name="Equation" r:id="rId6" imgW="4381200" imgH="888840" progId="Equation.DSMT4">
                  <p:embed/>
                </p:oleObj>
              </mc:Choice>
              <mc:Fallback>
                <p:oleObj name="Equation" r:id="rId6" imgW="4381200" imgH="8888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3088" y="3225800"/>
                        <a:ext cx="5857875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9450683" y="2005290"/>
            <a:ext cx="1679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Factorization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3899338" y="30795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4440623" y="3904592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587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5" descr="Picture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901" y="1963864"/>
            <a:ext cx="6934187" cy="4220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0142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Limits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621984" y="1849821"/>
            <a:ext cx="8537669" cy="390327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1828800" algn="l"/>
              </a:tabLst>
            </a:pPr>
            <a:r>
              <a:rPr lang="en-US" altLang="en-US" dirty="0" smtClean="0"/>
              <a:t>These five laws can be stated verbally as follows: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Sum Law</a:t>
            </a:r>
            <a:r>
              <a:rPr lang="en-US" altLang="en-US" dirty="0" smtClean="0"/>
              <a:t>		</a:t>
            </a:r>
            <a:r>
              <a:rPr lang="en-US" altLang="en-US" b="1" dirty="0" smtClean="0"/>
              <a:t>1. </a:t>
            </a:r>
            <a:r>
              <a:rPr lang="en-US" altLang="en-US" dirty="0" smtClean="0"/>
              <a:t>The limit of a sum is the sum of the 		    limits.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Difference Law</a:t>
            </a:r>
            <a:r>
              <a:rPr lang="en-US" altLang="en-US" dirty="0" smtClean="0"/>
              <a:t>		</a:t>
            </a:r>
            <a:r>
              <a:rPr lang="en-US" altLang="en-US" b="1" dirty="0" smtClean="0"/>
              <a:t>2. </a:t>
            </a:r>
            <a:r>
              <a:rPr lang="en-US" altLang="en-US" dirty="0" smtClean="0"/>
              <a:t>The limit of a difference is the 			    difference of the limits.</a:t>
            </a:r>
          </a:p>
          <a:p>
            <a:pPr marL="0" indent="0">
              <a:buNone/>
              <a:tabLst>
                <a:tab pos="1828800" algn="l"/>
              </a:tabLst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56893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Limits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558484" y="1862522"/>
            <a:ext cx="9399426" cy="408852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1828800" algn="l"/>
              </a:tabLst>
            </a:pPr>
            <a:r>
              <a:rPr lang="en-US" altLang="en-US" sz="1800" b="1" dirty="0" smtClean="0">
                <a:solidFill>
                  <a:srgbClr val="FF0000"/>
                </a:solidFill>
              </a:rPr>
              <a:t>Constant Multiple Law</a:t>
            </a:r>
            <a:r>
              <a:rPr lang="en-US" altLang="en-US" dirty="0" smtClean="0">
                <a:solidFill>
                  <a:srgbClr val="FF0000"/>
                </a:solidFill>
              </a:rPr>
              <a:t> </a:t>
            </a:r>
            <a:r>
              <a:rPr lang="en-US" altLang="en-US" dirty="0" smtClean="0"/>
              <a:t>	</a:t>
            </a:r>
            <a:r>
              <a:rPr lang="en-US" altLang="en-US" b="1" dirty="0" smtClean="0"/>
              <a:t>3. </a:t>
            </a:r>
            <a:r>
              <a:rPr lang="en-US" altLang="en-US" dirty="0" smtClean="0"/>
              <a:t>The limit of a constant times a 			                function is the constant times the</a:t>
            </a:r>
          </a:p>
          <a:p>
            <a:pPr marL="0" indent="0">
              <a:buNone/>
              <a:tabLst>
                <a:tab pos="1828800" algn="l"/>
              </a:tabLst>
            </a:pPr>
            <a:r>
              <a:rPr lang="en-US" altLang="en-US" dirty="0" smtClean="0"/>
              <a:t> 	                   limit of the function.</a:t>
            </a:r>
          </a:p>
          <a:p>
            <a:pPr>
              <a:tabLst>
                <a:tab pos="1828800" algn="l"/>
              </a:tabLst>
            </a:pPr>
            <a:r>
              <a:rPr lang="en-US" altLang="en-US" sz="2000" b="1" dirty="0">
                <a:solidFill>
                  <a:srgbClr val="FF0000"/>
                </a:solidFill>
              </a:rPr>
              <a:t>Product Law</a:t>
            </a:r>
            <a:r>
              <a:rPr lang="en-US" altLang="en-US" dirty="0"/>
              <a:t>		</a:t>
            </a:r>
            <a:r>
              <a:rPr lang="en-US" altLang="en-US" b="1" dirty="0"/>
              <a:t>4. </a:t>
            </a:r>
            <a:r>
              <a:rPr lang="en-US" altLang="en-US" dirty="0"/>
              <a:t>The limit of a product is the product 		    </a:t>
            </a:r>
            <a:r>
              <a:rPr lang="en-US" altLang="en-US" dirty="0" smtClean="0"/>
              <a:t>            of </a:t>
            </a:r>
            <a:r>
              <a:rPr lang="en-US" altLang="en-US" dirty="0"/>
              <a:t>the limits.</a:t>
            </a:r>
          </a:p>
          <a:p>
            <a:pPr>
              <a:tabLst>
                <a:tab pos="1828800" algn="l"/>
              </a:tabLst>
            </a:pPr>
            <a:endParaRPr lang="en-US" altLang="en-US" dirty="0"/>
          </a:p>
          <a:p>
            <a:pPr>
              <a:tabLst>
                <a:tab pos="1828800" algn="l"/>
              </a:tabLst>
            </a:pPr>
            <a:r>
              <a:rPr lang="en-US" altLang="en-US" sz="2000" b="1" dirty="0">
                <a:solidFill>
                  <a:srgbClr val="FF0000"/>
                </a:solidFill>
              </a:rPr>
              <a:t>Quotient Law</a:t>
            </a:r>
            <a:r>
              <a:rPr lang="en-US" altLang="en-US" dirty="0">
                <a:solidFill>
                  <a:srgbClr val="FF0000"/>
                </a:solidFill>
              </a:rPr>
              <a:t>	</a:t>
            </a:r>
            <a:r>
              <a:rPr lang="en-US" altLang="en-US" dirty="0"/>
              <a:t>	</a:t>
            </a:r>
            <a:r>
              <a:rPr lang="en-US" altLang="en-US" b="1" dirty="0"/>
              <a:t>5. </a:t>
            </a:r>
            <a:r>
              <a:rPr lang="en-US" altLang="en-US" dirty="0"/>
              <a:t>The limit of a quotient is </a:t>
            </a:r>
            <a:r>
              <a:rPr lang="en-US" altLang="en-US" dirty="0" smtClean="0"/>
              <a:t>the quotient </a:t>
            </a:r>
            <a:r>
              <a:rPr lang="en-US" altLang="en-US" dirty="0"/>
              <a:t>		    </a:t>
            </a:r>
            <a:r>
              <a:rPr lang="en-US" altLang="en-US" dirty="0" smtClean="0"/>
              <a:t>             of </a:t>
            </a:r>
            <a:r>
              <a:rPr lang="en-US" altLang="en-US" dirty="0"/>
              <a:t>the limits (provided that the limit of</a:t>
            </a:r>
            <a:br>
              <a:rPr lang="en-US" altLang="en-US" dirty="0"/>
            </a:br>
            <a:r>
              <a:rPr lang="en-US" altLang="en-US" dirty="0"/>
              <a:t>		   </a:t>
            </a:r>
            <a:r>
              <a:rPr lang="en-US" altLang="en-US" dirty="0" smtClean="0"/>
              <a:t>    </a:t>
            </a:r>
            <a:r>
              <a:rPr lang="en-US" altLang="en-US" dirty="0"/>
              <a:t>the denominator is not 0).</a:t>
            </a:r>
          </a:p>
          <a:p>
            <a:pPr>
              <a:tabLst>
                <a:tab pos="1828800" algn="l"/>
              </a:tabLst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94222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Computation of Limits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9" descr="Picture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407" y="1977761"/>
            <a:ext cx="78644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101858" y="3698449"/>
            <a:ext cx="6096000" cy="92333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en-US" altLang="en-US" dirty="0"/>
              <a:t>In general, we have the following useful fact.</a:t>
            </a:r>
          </a:p>
          <a:p>
            <a:endParaRPr lang="en-US" altLang="en-US" dirty="0"/>
          </a:p>
          <a:p>
            <a:endParaRPr lang="en-US" altLang="en-US" dirty="0"/>
          </a:p>
        </p:txBody>
      </p:sp>
      <p:pic>
        <p:nvPicPr>
          <p:cNvPr id="7" name="Picture 10" descr="Picture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407" y="4577961"/>
            <a:ext cx="8223250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007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9343530"/>
              </p:ext>
            </p:extLst>
          </p:nvPr>
        </p:nvGraphicFramePr>
        <p:xfrm>
          <a:off x="4408488" y="1824038"/>
          <a:ext cx="3040062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82" name="Equation" r:id="rId4" imgW="2273040" imgH="545760" progId="Equation.DSMT4">
                  <p:embed/>
                </p:oleObj>
              </mc:Choice>
              <mc:Fallback>
                <p:oleObj name="Equation" r:id="rId4" imgW="2273040" imgH="5457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8488" y="1824038"/>
                        <a:ext cx="3040062" cy="730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6539093"/>
              </p:ext>
            </p:extLst>
          </p:nvPr>
        </p:nvGraphicFramePr>
        <p:xfrm>
          <a:off x="2857500" y="2944813"/>
          <a:ext cx="6029325" cy="763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83" name="Equation" r:id="rId6" imgW="4508280" imgH="571320" progId="Equation.DSMT4">
                  <p:embed/>
                </p:oleObj>
              </mc:Choice>
              <mc:Fallback>
                <p:oleObj name="Equation" r:id="rId6" imgW="4508280" imgH="57132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0" y="2944813"/>
                        <a:ext cx="6029325" cy="7635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0994434"/>
              </p:ext>
            </p:extLst>
          </p:nvPr>
        </p:nvGraphicFramePr>
        <p:xfrm>
          <a:off x="4772025" y="4441825"/>
          <a:ext cx="2309813" cy="37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84" name="Equation" r:id="rId8" imgW="1726920" imgH="279360" progId="Equation.DSMT4">
                  <p:embed/>
                </p:oleObj>
              </mc:Choice>
              <mc:Fallback>
                <p:oleObj name="Equation" r:id="rId8" imgW="1726920" imgH="2793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2025" y="4441825"/>
                        <a:ext cx="2309813" cy="373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9943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1272033"/>
              </p:ext>
            </p:extLst>
          </p:nvPr>
        </p:nvGraphicFramePr>
        <p:xfrm>
          <a:off x="4476750" y="1620838"/>
          <a:ext cx="2903538" cy="1138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00" name="Equation" r:id="rId4" imgW="2171520" imgH="850680" progId="Equation.DSMT4">
                  <p:embed/>
                </p:oleObj>
              </mc:Choice>
              <mc:Fallback>
                <p:oleObj name="Equation" r:id="rId4" imgW="2171520" imgH="85068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6750" y="1620838"/>
                        <a:ext cx="2903538" cy="11382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7249103"/>
              </p:ext>
            </p:extLst>
          </p:nvPr>
        </p:nvGraphicFramePr>
        <p:xfrm>
          <a:off x="3090862" y="3014309"/>
          <a:ext cx="5672138" cy="133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01" name="Equation" r:id="rId6" imgW="4241520" imgH="1002960" progId="Equation.DSMT4">
                  <p:embed/>
                </p:oleObj>
              </mc:Choice>
              <mc:Fallback>
                <p:oleObj name="Equation" r:id="rId6" imgW="4241520" imgH="100296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0862" y="3014309"/>
                        <a:ext cx="5672138" cy="1339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5050682"/>
              </p:ext>
            </p:extLst>
          </p:nvPr>
        </p:nvGraphicFramePr>
        <p:xfrm>
          <a:off x="5527675" y="4137025"/>
          <a:ext cx="798513" cy="982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02" name="Equation" r:id="rId8" imgW="596880" imgH="736560" progId="Equation.DSMT4">
                  <p:embed/>
                </p:oleObj>
              </mc:Choice>
              <mc:Fallback>
                <p:oleObj name="Equation" r:id="rId8" imgW="596880" imgH="7365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7675" y="4137025"/>
                        <a:ext cx="798513" cy="9826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5729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4578446"/>
              </p:ext>
            </p:extLst>
          </p:nvPr>
        </p:nvGraphicFramePr>
        <p:xfrm>
          <a:off x="3424238" y="2856677"/>
          <a:ext cx="5008562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24" name="Equation" r:id="rId4" imgW="3746160" imgH="888840" progId="Equation.DSMT4">
                  <p:embed/>
                </p:oleObj>
              </mc:Choice>
              <mc:Fallback>
                <p:oleObj name="Equation" r:id="rId4" imgW="3746160" imgH="8888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4238" y="2856677"/>
                        <a:ext cx="5008562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3095470"/>
              </p:ext>
            </p:extLst>
          </p:nvPr>
        </p:nvGraphicFramePr>
        <p:xfrm>
          <a:off x="3222625" y="4486275"/>
          <a:ext cx="5637213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25" name="Equation" r:id="rId6" imgW="4216320" imgH="888840" progId="Equation.DSMT4">
                  <p:embed/>
                </p:oleObj>
              </mc:Choice>
              <mc:Fallback>
                <p:oleObj name="Equation" r:id="rId6" imgW="4216320" imgH="8888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625" y="4486275"/>
                        <a:ext cx="5637213" cy="1189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7" name="Straight Connector 6"/>
          <p:cNvCxnSpPr/>
          <p:nvPr/>
        </p:nvCxnSpPr>
        <p:spPr>
          <a:xfrm flipH="1">
            <a:off x="3899338" y="4340770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4440623" y="5165831"/>
            <a:ext cx="1124607" cy="62011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9450683" y="3266529"/>
            <a:ext cx="16797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Factorization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518517"/>
              </p:ext>
            </p:extLst>
          </p:nvPr>
        </p:nvGraphicFramePr>
        <p:xfrm>
          <a:off x="5040313" y="1730375"/>
          <a:ext cx="17780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26" name="Equation" r:id="rId8" imgW="1777680" imgH="774360" progId="Equation.DSMT4">
                  <p:embed/>
                </p:oleObj>
              </mc:Choice>
              <mc:Fallback>
                <p:oleObj name="Equation" r:id="rId8" imgW="1777680" imgH="774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040313" y="1730375"/>
                        <a:ext cx="1778000" cy="774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0769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68300"/>
              </p:ext>
            </p:extLst>
          </p:nvPr>
        </p:nvGraphicFramePr>
        <p:xfrm>
          <a:off x="4679950" y="1798638"/>
          <a:ext cx="249555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8" name="Equation" r:id="rId4" imgW="1866600" imgH="583920" progId="Equation.DSMT4">
                  <p:embed/>
                </p:oleObj>
              </mc:Choice>
              <mc:Fallback>
                <p:oleObj name="Equation" r:id="rId4" imgW="1866600" imgH="58392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950" y="1798638"/>
                        <a:ext cx="249555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7838886"/>
              </p:ext>
            </p:extLst>
          </p:nvPr>
        </p:nvGraphicFramePr>
        <p:xfrm>
          <a:off x="3255963" y="2901950"/>
          <a:ext cx="5230812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9" name="Equation" r:id="rId6" imgW="3911400" imgH="634680" progId="Equation.DSMT4">
                  <p:embed/>
                </p:oleObj>
              </mc:Choice>
              <mc:Fallback>
                <p:oleObj name="Equation" r:id="rId6" imgW="3911400" imgH="63468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5963" y="2901950"/>
                        <a:ext cx="5230812" cy="8493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0578230"/>
              </p:ext>
            </p:extLst>
          </p:nvPr>
        </p:nvGraphicFramePr>
        <p:xfrm>
          <a:off x="5502275" y="4365625"/>
          <a:ext cx="850900" cy="52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50" name="Equation" r:id="rId8" imgW="634680" imgH="393480" progId="Equation.DSMT4">
                  <p:embed/>
                </p:oleObj>
              </mc:Choice>
              <mc:Fallback>
                <p:oleObj name="Equation" r:id="rId8" imgW="634680" imgH="39348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2275" y="4365625"/>
                        <a:ext cx="850900" cy="525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4971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4701394"/>
              </p:ext>
            </p:extLst>
          </p:nvPr>
        </p:nvGraphicFramePr>
        <p:xfrm>
          <a:off x="5027613" y="1671638"/>
          <a:ext cx="1800225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72" name="Equation" r:id="rId4" imgW="1346040" imgH="774360" progId="Equation.DSMT4">
                  <p:embed/>
                </p:oleObj>
              </mc:Choice>
              <mc:Fallback>
                <p:oleObj name="Equation" r:id="rId4" imgW="1346040" imgH="7743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7613" y="1671638"/>
                        <a:ext cx="1800225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1233948"/>
              </p:ext>
            </p:extLst>
          </p:nvPr>
        </p:nvGraphicFramePr>
        <p:xfrm>
          <a:off x="3668713" y="3149600"/>
          <a:ext cx="4516437" cy="1068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73" name="Equation" r:id="rId6" imgW="3377880" imgH="799920" progId="Equation.DSMT4">
                  <p:embed/>
                </p:oleObj>
              </mc:Choice>
              <mc:Fallback>
                <p:oleObj name="Equation" r:id="rId6" imgW="3377880" imgH="799920" progId="Equation.DSMT4">
                  <p:embed/>
                  <p:pic>
                    <p:nvPicPr>
                      <p:cNvPr id="1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8713" y="3149600"/>
                        <a:ext cx="4516437" cy="10683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8472253"/>
              </p:ext>
            </p:extLst>
          </p:nvPr>
        </p:nvGraphicFramePr>
        <p:xfrm>
          <a:off x="5646738" y="4441825"/>
          <a:ext cx="560387" cy="37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74" name="Equation" r:id="rId8" imgW="419040" imgH="279360" progId="Equation.DSMT4">
                  <p:embed/>
                </p:oleObj>
              </mc:Choice>
              <mc:Fallback>
                <p:oleObj name="Equation" r:id="rId8" imgW="419040" imgH="279360" progId="Equation.DSMT4">
                  <p:embed/>
                  <p:pic>
                    <p:nvPicPr>
                      <p:cNvPr id="18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6738" y="4441825"/>
                        <a:ext cx="560387" cy="373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6367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9684482"/>
              </p:ext>
            </p:extLst>
          </p:nvPr>
        </p:nvGraphicFramePr>
        <p:xfrm>
          <a:off x="3936233" y="2669815"/>
          <a:ext cx="3752850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50" name="Equation" r:id="rId4" imgW="2806560" imgH="914400" progId="Equation.DSMT4">
                  <p:embed/>
                </p:oleObj>
              </mc:Choice>
              <mc:Fallback>
                <p:oleObj name="Equation" r:id="rId4" imgW="280656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6233" y="2669815"/>
                        <a:ext cx="3752850" cy="1223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2846494" y="4670316"/>
            <a:ext cx="1089740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7060808"/>
              </p:ext>
            </p:extLst>
          </p:nvPr>
        </p:nvGraphicFramePr>
        <p:xfrm>
          <a:off x="4800600" y="4545013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51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4545013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418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955985"/>
              </p:ext>
            </p:extLst>
          </p:nvPr>
        </p:nvGraphicFramePr>
        <p:xfrm>
          <a:off x="2662019" y="2199317"/>
          <a:ext cx="17160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50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019" y="2199317"/>
                        <a:ext cx="17160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6971605"/>
              </p:ext>
            </p:extLst>
          </p:nvPr>
        </p:nvGraphicFramePr>
        <p:xfrm>
          <a:off x="6900863" y="21240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51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21240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4651686" y="18271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3909954"/>
              </p:ext>
            </p:extLst>
          </p:nvPr>
        </p:nvGraphicFramePr>
        <p:xfrm>
          <a:off x="2874963" y="3363913"/>
          <a:ext cx="1290637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52" name="Equation" r:id="rId8" imgW="965160" imgH="495000" progId="Equation.DSMT4">
                  <p:embed/>
                </p:oleObj>
              </mc:Choice>
              <mc:Fallback>
                <p:oleObj name="Equation" r:id="rId8" imgW="96516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4963" y="3363913"/>
                        <a:ext cx="1290637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1801587"/>
              </p:ext>
            </p:extLst>
          </p:nvPr>
        </p:nvGraphicFramePr>
        <p:xfrm>
          <a:off x="7155657" y="3313113"/>
          <a:ext cx="1223962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53" name="Equation" r:id="rId10" imgW="914400" imgH="533160" progId="Equation.DSMT4">
                  <p:embed/>
                </p:oleObj>
              </mc:Choice>
              <mc:Fallback>
                <p:oleObj name="Equation" r:id="rId10" imgW="91440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55657" y="3313113"/>
                        <a:ext cx="1223962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0368745"/>
              </p:ext>
            </p:extLst>
          </p:nvPr>
        </p:nvGraphicFramePr>
        <p:xfrm>
          <a:off x="804288" y="3490655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54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288" y="3490655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ight Arrow 11"/>
          <p:cNvSpPr/>
          <p:nvPr/>
        </p:nvSpPr>
        <p:spPr>
          <a:xfrm>
            <a:off x="1788332" y="34766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6097132"/>
              </p:ext>
            </p:extLst>
          </p:nvPr>
        </p:nvGraphicFramePr>
        <p:xfrm>
          <a:off x="10166821" y="3490655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55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821" y="3490655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ight Arrow 13"/>
          <p:cNvSpPr/>
          <p:nvPr/>
        </p:nvSpPr>
        <p:spPr>
          <a:xfrm rot="10800000">
            <a:off x="8930863" y="34766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2820341"/>
              </p:ext>
            </p:extLst>
          </p:nvPr>
        </p:nvGraphicFramePr>
        <p:xfrm>
          <a:off x="2032176" y="4923277"/>
          <a:ext cx="307340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56" name="Equation" r:id="rId16" imgW="2298600" imgH="520560" progId="Equation.DSMT4">
                  <p:embed/>
                </p:oleObj>
              </mc:Choice>
              <mc:Fallback>
                <p:oleObj name="Equation" r:id="rId16" imgW="2298600" imgH="52056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176" y="4923277"/>
                        <a:ext cx="307340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330367"/>
              </p:ext>
            </p:extLst>
          </p:nvPr>
        </p:nvGraphicFramePr>
        <p:xfrm>
          <a:off x="6886343" y="4815328"/>
          <a:ext cx="26685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57" name="Equation" r:id="rId18" imgW="1993680" imgH="533160" progId="Equation.DSMT4">
                  <p:embed/>
                </p:oleObj>
              </mc:Choice>
              <mc:Fallback>
                <p:oleObj name="Equation" r:id="rId18" imgW="1993680" imgH="533160" progId="Equation.DSMT4">
                  <p:embed/>
                  <p:pic>
                    <p:nvPicPr>
                      <p:cNvPr id="2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6343" y="4815328"/>
                        <a:ext cx="26685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8987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9070333"/>
              </p:ext>
            </p:extLst>
          </p:nvPr>
        </p:nvGraphicFramePr>
        <p:xfrm>
          <a:off x="3447610" y="2652817"/>
          <a:ext cx="4502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8" name="Equation" r:id="rId4" imgW="3365280" imgH="520560" progId="Equation.DSMT4">
                  <p:embed/>
                </p:oleObj>
              </mc:Choice>
              <mc:Fallback>
                <p:oleObj name="Equation" r:id="rId4" imgW="33652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7610" y="2652817"/>
                        <a:ext cx="4502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1874165" y="18656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If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07527" y="3896392"/>
            <a:ext cx="5466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9679521"/>
              </p:ext>
            </p:extLst>
          </p:nvPr>
        </p:nvGraphicFramePr>
        <p:xfrm>
          <a:off x="4352925" y="4768850"/>
          <a:ext cx="23114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9" name="Equation" r:id="rId6" imgW="1726920" imgH="507960" progId="Equation.DSMT4">
                  <p:embed/>
                </p:oleObj>
              </mc:Choice>
              <mc:Fallback>
                <p:oleObj name="Equation" r:id="rId6" imgW="172692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2925" y="4768850"/>
                        <a:ext cx="23114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9715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3201938"/>
              </p:ext>
            </p:extLst>
          </p:nvPr>
        </p:nvGraphicFramePr>
        <p:xfrm>
          <a:off x="3795713" y="2690813"/>
          <a:ext cx="380523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22" name="Equation" r:id="rId4" imgW="2844720" imgH="520560" progId="Equation.DSMT4">
                  <p:embed/>
                </p:oleObj>
              </mc:Choice>
              <mc:Fallback>
                <p:oleObj name="Equation" r:id="rId4" imgW="284472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5713" y="2690813"/>
                        <a:ext cx="380523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1874165" y="19037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If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07527" y="3934492"/>
            <a:ext cx="61303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not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7637795"/>
              </p:ext>
            </p:extLst>
          </p:nvPr>
        </p:nvGraphicFramePr>
        <p:xfrm>
          <a:off x="3605213" y="4806950"/>
          <a:ext cx="380682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23" name="Equation" r:id="rId6" imgW="2844720" imgH="507960" progId="Equation.DSMT4">
                  <p:embed/>
                </p:oleObj>
              </mc:Choice>
              <mc:Fallback>
                <p:oleObj name="Equation" r:id="rId6" imgW="284472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5213" y="4806950"/>
                        <a:ext cx="380682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432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9254166"/>
              </p:ext>
            </p:extLst>
          </p:nvPr>
        </p:nvGraphicFramePr>
        <p:xfrm>
          <a:off x="2662019" y="2288217"/>
          <a:ext cx="1716087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22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019" y="2288217"/>
                        <a:ext cx="1716087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913052"/>
              </p:ext>
            </p:extLst>
          </p:nvPr>
        </p:nvGraphicFramePr>
        <p:xfrm>
          <a:off x="6900863" y="22129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23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22129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4651686" y="19160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8249105"/>
              </p:ext>
            </p:extLst>
          </p:nvPr>
        </p:nvGraphicFramePr>
        <p:xfrm>
          <a:off x="2874963" y="3452813"/>
          <a:ext cx="1290637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24" name="Equation" r:id="rId8" imgW="965160" imgH="495000" progId="Equation.DSMT4">
                  <p:embed/>
                </p:oleObj>
              </mc:Choice>
              <mc:Fallback>
                <p:oleObj name="Equation" r:id="rId8" imgW="96516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4963" y="3452813"/>
                        <a:ext cx="1290637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1473784"/>
              </p:ext>
            </p:extLst>
          </p:nvPr>
        </p:nvGraphicFramePr>
        <p:xfrm>
          <a:off x="7155657" y="3402013"/>
          <a:ext cx="1223962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25" name="Equation" r:id="rId10" imgW="914400" imgH="533160" progId="Equation.DSMT4">
                  <p:embed/>
                </p:oleObj>
              </mc:Choice>
              <mc:Fallback>
                <p:oleObj name="Equation" r:id="rId10" imgW="91440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55657" y="3402013"/>
                        <a:ext cx="1223962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3363108"/>
              </p:ext>
            </p:extLst>
          </p:nvPr>
        </p:nvGraphicFramePr>
        <p:xfrm>
          <a:off x="804288" y="3579555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26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288" y="3579555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ight Arrow 11"/>
          <p:cNvSpPr/>
          <p:nvPr/>
        </p:nvSpPr>
        <p:spPr>
          <a:xfrm>
            <a:off x="1788332" y="35655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7020716"/>
              </p:ext>
            </p:extLst>
          </p:nvPr>
        </p:nvGraphicFramePr>
        <p:xfrm>
          <a:off x="10166821" y="3579555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27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821" y="3579555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ight Arrow 13"/>
          <p:cNvSpPr/>
          <p:nvPr/>
        </p:nvSpPr>
        <p:spPr>
          <a:xfrm rot="10800000">
            <a:off x="8930863" y="35655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7116251"/>
              </p:ext>
            </p:extLst>
          </p:nvPr>
        </p:nvGraphicFramePr>
        <p:xfrm>
          <a:off x="2032176" y="5012177"/>
          <a:ext cx="307340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28" name="Equation" r:id="rId16" imgW="2298600" imgH="520560" progId="Equation.DSMT4">
                  <p:embed/>
                </p:oleObj>
              </mc:Choice>
              <mc:Fallback>
                <p:oleObj name="Equation" r:id="rId16" imgW="2298600" imgH="52056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2176" y="5012177"/>
                        <a:ext cx="307340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1887178"/>
              </p:ext>
            </p:extLst>
          </p:nvPr>
        </p:nvGraphicFramePr>
        <p:xfrm>
          <a:off x="6886343" y="4904228"/>
          <a:ext cx="26685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29" name="Equation" r:id="rId18" imgW="1993680" imgH="533160" progId="Equation.DSMT4">
                  <p:embed/>
                </p:oleObj>
              </mc:Choice>
              <mc:Fallback>
                <p:oleObj name="Equation" r:id="rId18" imgW="1993680" imgH="533160" progId="Equation.DSMT4">
                  <p:embed/>
                  <p:pic>
                    <p:nvPicPr>
                      <p:cNvPr id="2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6343" y="4904228"/>
                        <a:ext cx="26685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7290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1345264"/>
              </p:ext>
            </p:extLst>
          </p:nvPr>
        </p:nvGraphicFramePr>
        <p:xfrm>
          <a:off x="3489325" y="2652713"/>
          <a:ext cx="4418013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70" name="Equation" r:id="rId4" imgW="3301920" imgH="520560" progId="Equation.DSMT4">
                  <p:embed/>
                </p:oleObj>
              </mc:Choice>
              <mc:Fallback>
                <p:oleObj name="Equation" r:id="rId4" imgW="330192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2652713"/>
                        <a:ext cx="4418013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1874165" y="1865698"/>
            <a:ext cx="2891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 we have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07527" y="3896392"/>
            <a:ext cx="5466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</a:rPr>
              <a:t>The limit </a:t>
            </a:r>
            <a:r>
              <a:rPr lang="en-US" altLang="en-US" sz="3200" dirty="0" smtClean="0">
                <a:solidFill>
                  <a:srgbClr val="FF0000"/>
                </a:solidFill>
              </a:rPr>
              <a:t>is exist and we can say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7414325"/>
              </p:ext>
            </p:extLst>
          </p:nvPr>
        </p:nvGraphicFramePr>
        <p:xfrm>
          <a:off x="4394200" y="4768850"/>
          <a:ext cx="2227263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71" name="Equation" r:id="rId6" imgW="1663560" imgH="507960" progId="Equation.DSMT4">
                  <p:embed/>
                </p:oleObj>
              </mc:Choice>
              <mc:Fallback>
                <p:oleObj name="Equation" r:id="rId6" imgW="16635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4768850"/>
                        <a:ext cx="2227263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93277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96799" y="1963242"/>
            <a:ext cx="2891101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4789799"/>
              </p:ext>
            </p:extLst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86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2846493" y="4670316"/>
            <a:ext cx="969151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4656590"/>
              </p:ext>
            </p:extLst>
          </p:nvPr>
        </p:nvGraphicFramePr>
        <p:xfrm>
          <a:off x="4292043" y="4595121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87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043" y="4595121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1874259"/>
              </p:ext>
            </p:extLst>
          </p:nvPr>
        </p:nvGraphicFramePr>
        <p:xfrm>
          <a:off x="6548438" y="4567238"/>
          <a:ext cx="173355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88" name="Equation" r:id="rId8" imgW="1295280" imgH="507960" progId="Equation.DSMT4">
                  <p:embed/>
                </p:oleObj>
              </mc:Choice>
              <mc:Fallback>
                <p:oleObj name="Equation" r:id="rId8" imgW="1295280" imgH="5079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48438" y="4567238"/>
                        <a:ext cx="1733550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7256832"/>
              </p:ext>
            </p:extLst>
          </p:nvPr>
        </p:nvGraphicFramePr>
        <p:xfrm>
          <a:off x="8931275" y="4530725"/>
          <a:ext cx="17160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89" name="Equation" r:id="rId10" imgW="1282680" imgH="507960" progId="Equation.DSMT4">
                  <p:embed/>
                </p:oleObj>
              </mc:Choice>
              <mc:Fallback>
                <p:oleObj name="Equation" r:id="rId10" imgW="128268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31275" y="4530725"/>
                        <a:ext cx="17160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5181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3341031"/>
              </p:ext>
            </p:extLst>
          </p:nvPr>
        </p:nvGraphicFramePr>
        <p:xfrm>
          <a:off x="3530175" y="2024692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61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175" y="2024692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8444645"/>
              </p:ext>
            </p:extLst>
          </p:nvPr>
        </p:nvGraphicFramePr>
        <p:xfrm>
          <a:off x="3919112" y="3602505"/>
          <a:ext cx="3636963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62" name="Equation" r:id="rId6" imgW="2717640" imgH="507960" progId="Equation.DSMT4">
                  <p:embed/>
                </p:oleObj>
              </mc:Choice>
              <mc:Fallback>
                <p:oleObj name="Equation" r:id="rId6" imgW="271764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9112" y="3602505"/>
                        <a:ext cx="3636963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2052172" y="36748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&gt; -1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1962435"/>
              </p:ext>
            </p:extLst>
          </p:nvPr>
        </p:nvGraphicFramePr>
        <p:xfrm>
          <a:off x="3796251" y="4727903"/>
          <a:ext cx="38242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63" name="Equation" r:id="rId8" imgW="2857320" imgH="507960" progId="Equation.DSMT4">
                  <p:embed/>
                </p:oleObj>
              </mc:Choice>
              <mc:Fallback>
                <p:oleObj name="Equation" r:id="rId8" imgW="2857320" imgH="5079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6251" y="4727903"/>
                        <a:ext cx="38242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5413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6124244"/>
              </p:ext>
            </p:extLst>
          </p:nvPr>
        </p:nvGraphicFramePr>
        <p:xfrm>
          <a:off x="3530175" y="2088192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85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0175" y="2088192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8525492"/>
              </p:ext>
            </p:extLst>
          </p:nvPr>
        </p:nvGraphicFramePr>
        <p:xfrm>
          <a:off x="4086828" y="3702529"/>
          <a:ext cx="3773487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86" name="Equation" r:id="rId6" imgW="2819160" imgH="520560" progId="Equation.DSMT4">
                  <p:embed/>
                </p:oleObj>
              </mc:Choice>
              <mc:Fallback>
                <p:oleObj name="Equation" r:id="rId6" imgW="281916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6828" y="3702529"/>
                        <a:ext cx="3773487" cy="698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2052172" y="37383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- 4 &lt; -1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1601804"/>
              </p:ext>
            </p:extLst>
          </p:nvPr>
        </p:nvGraphicFramePr>
        <p:xfrm>
          <a:off x="3832225" y="4757738"/>
          <a:ext cx="42830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87" name="Equation" r:id="rId8" imgW="3200400" imgH="571320" progId="Equation.DSMT4">
                  <p:embed/>
                </p:oleObj>
              </mc:Choice>
              <mc:Fallback>
                <p:oleObj name="Equation" r:id="rId8" imgW="3200400" imgH="57132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2225" y="4757738"/>
                        <a:ext cx="4283075" cy="766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7285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8281314"/>
              </p:ext>
            </p:extLst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64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1720598"/>
              </p:ext>
            </p:extLst>
          </p:nvPr>
        </p:nvGraphicFramePr>
        <p:xfrm>
          <a:off x="5399800" y="4410243"/>
          <a:ext cx="17160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65" name="Equation" r:id="rId6" imgW="1282680" imgH="507960" progId="Equation.DSMT4">
                  <p:embed/>
                </p:oleObj>
              </mc:Choice>
              <mc:Fallback>
                <p:oleObj name="Equation" r:id="rId6" imgW="128268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9800" y="4410243"/>
                        <a:ext cx="17160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2273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4524612"/>
              </p:ext>
            </p:extLst>
          </p:nvPr>
        </p:nvGraphicFramePr>
        <p:xfrm>
          <a:off x="2603500" y="2287588"/>
          <a:ext cx="18351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03" name="Equation" r:id="rId4" imgW="1371600" imgH="520560" progId="Equation.DSMT4">
                  <p:embed/>
                </p:oleObj>
              </mc:Choice>
              <mc:Fallback>
                <p:oleObj name="Equation" r:id="rId4" imgW="137160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0" y="2287588"/>
                        <a:ext cx="18351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8673918"/>
              </p:ext>
            </p:extLst>
          </p:nvPr>
        </p:nvGraphicFramePr>
        <p:xfrm>
          <a:off x="6850063" y="2212975"/>
          <a:ext cx="1835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04" name="Equation" r:id="rId6" imgW="1371600" imgH="520560" progId="Equation.DSMT4">
                  <p:embed/>
                </p:oleObj>
              </mc:Choice>
              <mc:Fallback>
                <p:oleObj name="Equation" r:id="rId6" imgW="137160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0063" y="2212975"/>
                        <a:ext cx="1835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4651686" y="19160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3283035"/>
              </p:ext>
            </p:extLst>
          </p:nvPr>
        </p:nvGraphicFramePr>
        <p:xfrm>
          <a:off x="2587625" y="3427413"/>
          <a:ext cx="18684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05" name="Equation" r:id="rId8" imgW="1396800" imgH="533160" progId="Equation.DSMT4">
                  <p:embed/>
                </p:oleObj>
              </mc:Choice>
              <mc:Fallback>
                <p:oleObj name="Equation" r:id="rId8" imgW="1396800" imgH="5331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7625" y="3427413"/>
                        <a:ext cx="18684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4095257"/>
              </p:ext>
            </p:extLst>
          </p:nvPr>
        </p:nvGraphicFramePr>
        <p:xfrm>
          <a:off x="6826250" y="3427413"/>
          <a:ext cx="1887538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06" name="Equation" r:id="rId10" imgW="1409400" imgH="495000" progId="Equation.DSMT4">
                  <p:embed/>
                </p:oleObj>
              </mc:Choice>
              <mc:Fallback>
                <p:oleObj name="Equation" r:id="rId10" imgW="140940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6250" y="3427413"/>
                        <a:ext cx="1887538" cy="6619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5739569"/>
              </p:ext>
            </p:extLst>
          </p:nvPr>
        </p:nvGraphicFramePr>
        <p:xfrm>
          <a:off x="735013" y="35798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07" name="Equation" r:id="rId12" imgW="838080" imgH="266400" progId="Equation.DSMT4">
                  <p:embed/>
                </p:oleObj>
              </mc:Choice>
              <mc:Fallback>
                <p:oleObj name="Equation" r:id="rId12" imgW="8380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35013" y="35798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ight Arrow 11"/>
          <p:cNvSpPr/>
          <p:nvPr/>
        </p:nvSpPr>
        <p:spPr>
          <a:xfrm>
            <a:off x="1788332" y="35655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3469026"/>
              </p:ext>
            </p:extLst>
          </p:nvPr>
        </p:nvGraphicFramePr>
        <p:xfrm>
          <a:off x="10096500" y="35798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08" name="Equation" r:id="rId14" imgW="838080" imgH="266400" progId="Equation.DSMT4">
                  <p:embed/>
                </p:oleObj>
              </mc:Choice>
              <mc:Fallback>
                <p:oleObj name="Equation" r:id="rId14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096500" y="35798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ight Arrow 13"/>
          <p:cNvSpPr/>
          <p:nvPr/>
        </p:nvSpPr>
        <p:spPr>
          <a:xfrm rot="10800000">
            <a:off x="8930863" y="35655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1349445"/>
              </p:ext>
            </p:extLst>
          </p:nvPr>
        </p:nvGraphicFramePr>
        <p:xfrm>
          <a:off x="1840380" y="4421085"/>
          <a:ext cx="2905125" cy="78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09" name="Equation" r:id="rId16" imgW="2171520" imgH="583920" progId="Equation.DSMT4">
                  <p:embed/>
                </p:oleObj>
              </mc:Choice>
              <mc:Fallback>
                <p:oleObj name="Equation" r:id="rId16" imgW="2171520" imgH="58392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0380" y="4421085"/>
                        <a:ext cx="2905125" cy="782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7725286"/>
              </p:ext>
            </p:extLst>
          </p:nvPr>
        </p:nvGraphicFramePr>
        <p:xfrm>
          <a:off x="6287747" y="4463947"/>
          <a:ext cx="45402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10" name="Equation" r:id="rId18" imgW="3390840" imgH="520560" progId="Equation.DSMT4">
                  <p:embed/>
                </p:oleObj>
              </mc:Choice>
              <mc:Fallback>
                <p:oleObj name="Equation" r:id="rId18" imgW="33908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7747" y="4463947"/>
                        <a:ext cx="45402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0746120"/>
              </p:ext>
            </p:extLst>
          </p:nvPr>
        </p:nvGraphicFramePr>
        <p:xfrm>
          <a:off x="3910013" y="5430838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11" name="Equation" r:id="rId20" imgW="2920680" imgH="507960" progId="Equation.DSMT4">
                  <p:embed/>
                </p:oleObj>
              </mc:Choice>
              <mc:Fallback>
                <p:oleObj name="Equation" r:id="rId20" imgW="292068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013" y="5430838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2795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5985208"/>
              </p:ext>
            </p:extLst>
          </p:nvPr>
        </p:nvGraphicFramePr>
        <p:xfrm>
          <a:off x="3683000" y="2670175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7" name="Equation" r:id="rId4" imgW="3187440" imgH="914400" progId="Equation.DSMT4">
                  <p:embed/>
                </p:oleObj>
              </mc:Choice>
              <mc:Fallback>
                <p:oleObj name="Equation" r:id="rId4" imgW="318744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3000" y="2670175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2846494" y="4670316"/>
            <a:ext cx="1104618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 smtClean="0"/>
              <a:t>Find</a:t>
            </a:r>
            <a:endParaRPr lang="en-US" sz="24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9786676"/>
              </p:ext>
            </p:extLst>
          </p:nvPr>
        </p:nvGraphicFramePr>
        <p:xfrm>
          <a:off x="6607175" y="4567238"/>
          <a:ext cx="161448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8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7175" y="4567238"/>
                        <a:ext cx="161448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7464767"/>
              </p:ext>
            </p:extLst>
          </p:nvPr>
        </p:nvGraphicFramePr>
        <p:xfrm>
          <a:off x="8982075" y="4530725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9" name="Equation" r:id="rId8" imgW="1206360" imgH="507960" progId="Equation.DSMT4">
                  <p:embed/>
                </p:oleObj>
              </mc:Choice>
              <mc:Fallback>
                <p:oleObj name="Equation" r:id="rId8" imgW="120636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82075" y="4530725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64224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6212708"/>
              </p:ext>
            </p:extLst>
          </p:nvPr>
        </p:nvGraphicFramePr>
        <p:xfrm>
          <a:off x="3911600" y="3436938"/>
          <a:ext cx="3652838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81" name="Equation" r:id="rId4" imgW="2730240" imgH="507960" progId="Equation.DSMT4">
                  <p:embed/>
                </p:oleObj>
              </mc:Choice>
              <mc:Fallback>
                <p:oleObj name="Equation" r:id="rId4" imgW="2730240" imgH="5079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1600" y="3436938"/>
                        <a:ext cx="3652838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052172" y="35097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0 &lt; 3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9896831"/>
              </p:ext>
            </p:extLst>
          </p:nvPr>
        </p:nvGraphicFramePr>
        <p:xfrm>
          <a:off x="3770313" y="4562475"/>
          <a:ext cx="38750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82" name="Equation" r:id="rId6" imgW="2895480" imgH="507960" progId="Equation.DSMT4">
                  <p:embed/>
                </p:oleObj>
              </mc:Choice>
              <mc:Fallback>
                <p:oleObj name="Equation" r:id="rId6" imgW="2895480" imgH="5079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0313" y="4562475"/>
                        <a:ext cx="38750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7047414"/>
              </p:ext>
            </p:extLst>
          </p:nvPr>
        </p:nvGraphicFramePr>
        <p:xfrm>
          <a:off x="3606374" y="1869055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83" name="Equation" r:id="rId8" imgW="3187440" imgH="914400" progId="Equation.DSMT4">
                  <p:embed/>
                </p:oleObj>
              </mc:Choice>
              <mc:Fallback>
                <p:oleObj name="Equation" r:id="rId8" imgW="3187440" imgH="91440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374" y="1869055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3039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5186513"/>
              </p:ext>
            </p:extLst>
          </p:nvPr>
        </p:nvGraphicFramePr>
        <p:xfrm>
          <a:off x="4162425" y="3448050"/>
          <a:ext cx="3619500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05" name="Equation" r:id="rId4" imgW="2705040" imgH="520560" progId="Equation.DSMT4">
                  <p:embed/>
                </p:oleObj>
              </mc:Choice>
              <mc:Fallback>
                <p:oleObj name="Equation" r:id="rId4" imgW="27050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2425" y="3448050"/>
                        <a:ext cx="3619500" cy="698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052172" y="3484306"/>
            <a:ext cx="1132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5 &gt; 3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2715611"/>
              </p:ext>
            </p:extLst>
          </p:nvPr>
        </p:nvGraphicFramePr>
        <p:xfrm>
          <a:off x="3933825" y="4503738"/>
          <a:ext cx="4079875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06" name="Equation" r:id="rId6" imgW="3047760" imgH="571320" progId="Equation.DSMT4">
                  <p:embed/>
                </p:oleObj>
              </mc:Choice>
              <mc:Fallback>
                <p:oleObj name="Equation" r:id="rId6" imgW="3047760" imgH="57132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3825" y="4503738"/>
                        <a:ext cx="4079875" cy="766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0790815"/>
              </p:ext>
            </p:extLst>
          </p:nvPr>
        </p:nvGraphicFramePr>
        <p:xfrm>
          <a:off x="3606374" y="1843655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07" name="Equation" r:id="rId8" imgW="3187440" imgH="914400" progId="Equation.DSMT4">
                  <p:embed/>
                </p:oleObj>
              </mc:Choice>
              <mc:Fallback>
                <p:oleObj name="Equation" r:id="rId8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374" y="1843655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9271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97279" y="2020156"/>
            <a:ext cx="2891101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 smtClean="0"/>
              <a:t>Given that function </a:t>
            </a:r>
            <a:endParaRPr lang="en-US" sz="2400" dirty="0"/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404587"/>
              </p:ext>
            </p:extLst>
          </p:nvPr>
        </p:nvGraphicFramePr>
        <p:xfrm>
          <a:off x="5449888" y="4410075"/>
          <a:ext cx="1614487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84" name="Equation" r:id="rId4" imgW="1206360" imgH="507960" progId="Equation.DSMT4">
                  <p:embed/>
                </p:oleObj>
              </mc:Choice>
              <mc:Fallback>
                <p:oleObj name="Equation" r:id="rId4" imgW="1206360" imgH="5079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9888" y="4410075"/>
                        <a:ext cx="1614487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2540795"/>
              </p:ext>
            </p:extLst>
          </p:nvPr>
        </p:nvGraphicFramePr>
        <p:xfrm>
          <a:off x="3743008" y="2904727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85" name="Equation" r:id="rId6" imgW="3187440" imgH="914400" progId="Equation.DSMT4">
                  <p:embed/>
                </p:oleObj>
              </mc:Choice>
              <mc:Fallback>
                <p:oleObj name="Equation" r:id="rId6" imgW="31874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3008" y="2904727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0294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9326453"/>
              </p:ext>
            </p:extLst>
          </p:nvPr>
        </p:nvGraphicFramePr>
        <p:xfrm>
          <a:off x="2662238" y="21351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223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21351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108580"/>
              </p:ext>
            </p:extLst>
          </p:nvPr>
        </p:nvGraphicFramePr>
        <p:xfrm>
          <a:off x="6908800" y="2060575"/>
          <a:ext cx="17160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224" name="Equation" r:id="rId6" imgW="1282680" imgH="520560" progId="Equation.DSMT4">
                  <p:embed/>
                </p:oleObj>
              </mc:Choice>
              <mc:Fallback>
                <p:oleObj name="Equation" r:id="rId6" imgW="12826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8800" y="2060575"/>
                        <a:ext cx="17160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4651686" y="17636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7933741"/>
              </p:ext>
            </p:extLst>
          </p:nvPr>
        </p:nvGraphicFramePr>
        <p:xfrm>
          <a:off x="2638425" y="3300413"/>
          <a:ext cx="1766888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225" name="Equation" r:id="rId8" imgW="1320480" imgH="495000" progId="Equation.DSMT4">
                  <p:embed/>
                </p:oleObj>
              </mc:Choice>
              <mc:Fallback>
                <p:oleObj name="Equation" r:id="rId8" imgW="132048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8425" y="3300413"/>
                        <a:ext cx="1766888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6798984"/>
              </p:ext>
            </p:extLst>
          </p:nvPr>
        </p:nvGraphicFramePr>
        <p:xfrm>
          <a:off x="6859588" y="3249613"/>
          <a:ext cx="1819275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226" name="Equation" r:id="rId10" imgW="1358640" imgH="533160" progId="Equation.DSMT4">
                  <p:embed/>
                </p:oleObj>
              </mc:Choice>
              <mc:Fallback>
                <p:oleObj name="Equation" r:id="rId10" imgW="135864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9588" y="3249613"/>
                        <a:ext cx="1819275" cy="712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1037120"/>
              </p:ext>
            </p:extLst>
          </p:nvPr>
        </p:nvGraphicFramePr>
        <p:xfrm>
          <a:off x="817563" y="3421063"/>
          <a:ext cx="6731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227" name="Equation" r:id="rId12" imgW="672840" imgH="279360" progId="Equation.DSMT4">
                  <p:embed/>
                </p:oleObj>
              </mc:Choice>
              <mc:Fallback>
                <p:oleObj name="Equation" r:id="rId12" imgW="672840" imgH="279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17563" y="3421063"/>
                        <a:ext cx="6731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ight Arrow 11"/>
          <p:cNvSpPr/>
          <p:nvPr/>
        </p:nvSpPr>
        <p:spPr>
          <a:xfrm>
            <a:off x="1788332" y="34131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5926554"/>
              </p:ext>
            </p:extLst>
          </p:nvPr>
        </p:nvGraphicFramePr>
        <p:xfrm>
          <a:off x="10172700" y="3421063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228" name="Equation" r:id="rId14" imgW="685800" imgH="279360" progId="Equation.DSMT4">
                  <p:embed/>
                </p:oleObj>
              </mc:Choice>
              <mc:Fallback>
                <p:oleObj name="Equation" r:id="rId14" imgW="68580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72700" y="3421063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ight Arrow 13"/>
          <p:cNvSpPr/>
          <p:nvPr/>
        </p:nvSpPr>
        <p:spPr>
          <a:xfrm rot="10800000">
            <a:off x="8930863" y="34131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1090759"/>
              </p:ext>
            </p:extLst>
          </p:nvPr>
        </p:nvGraphicFramePr>
        <p:xfrm>
          <a:off x="1306513" y="4311650"/>
          <a:ext cx="3973512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229" name="Equation" r:id="rId16" imgW="2971800" imgH="520560" progId="Equation.DSMT4">
                  <p:embed/>
                </p:oleObj>
              </mc:Choice>
              <mc:Fallback>
                <p:oleObj name="Equation" r:id="rId16" imgW="29718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6513" y="4311650"/>
                        <a:ext cx="3973512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7321743"/>
              </p:ext>
            </p:extLst>
          </p:nvPr>
        </p:nvGraphicFramePr>
        <p:xfrm>
          <a:off x="6526213" y="4270375"/>
          <a:ext cx="40640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230" name="Equation" r:id="rId18" imgW="3035160" imgH="583920" progId="Equation.DSMT4">
                  <p:embed/>
                </p:oleObj>
              </mc:Choice>
              <mc:Fallback>
                <p:oleObj name="Equation" r:id="rId18" imgW="3035160" imgH="58392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6213" y="4270375"/>
                        <a:ext cx="406400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8110436"/>
              </p:ext>
            </p:extLst>
          </p:nvPr>
        </p:nvGraphicFramePr>
        <p:xfrm>
          <a:off x="3968750" y="5278438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231" name="Equation" r:id="rId20" imgW="2831760" imgH="507960" progId="Equation.DSMT4">
                  <p:embed/>
                </p:oleObj>
              </mc:Choice>
              <mc:Fallback>
                <p:oleObj name="Equation" r:id="rId20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5278438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5989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440788" y="2283392"/>
            <a:ext cx="8229600" cy="263096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Continuous functions are predictable…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No </a:t>
            </a:r>
            <a:r>
              <a:rPr lang="en-US" altLang="en-US" u="sng" dirty="0" smtClean="0"/>
              <a:t>breaks</a:t>
            </a:r>
            <a:r>
              <a:rPr lang="en-US" altLang="en-US" dirty="0" smtClean="0"/>
              <a:t> in the graph 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	A limit must exist at every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</a:t>
            </a:r>
            <a:r>
              <a:rPr lang="en-US" altLang="en-US" dirty="0" smtClean="0"/>
              <a:t>-value or the 	graph will break.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61937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6" descr="scan0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91422" y="1606715"/>
            <a:ext cx="3881437" cy="363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781503" y="2235799"/>
            <a:ext cx="4038600" cy="229913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Key Point</a:t>
            </a:r>
            <a:r>
              <a:rPr lang="en-US" altLang="en-US" dirty="0" smtClean="0"/>
              <a:t>: 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Continuous functions can be drawn with a </a:t>
            </a:r>
            <a:r>
              <a:rPr lang="en-US" altLang="en-US" u="sng" dirty="0" smtClean="0"/>
              <a:t>single, unbroken pencil stroke</a:t>
            </a:r>
            <a:r>
              <a:rPr lang="en-US" alt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906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440788" y="1883979"/>
            <a:ext cx="8229600" cy="359064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Mathematically speaking…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	If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f </a:t>
            </a:r>
            <a:r>
              <a:rPr lang="en-US" altLang="en-US" dirty="0" smtClean="0">
                <a:latin typeface="Times New Roman" panose="02020603050405020304" pitchFamily="18" charset="0"/>
              </a:rPr>
              <a:t>(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</a:t>
            </a:r>
            <a:r>
              <a:rPr lang="en-US" altLang="en-US" dirty="0" smtClean="0">
                <a:latin typeface="Times New Roman" panose="02020603050405020304" pitchFamily="18" charset="0"/>
              </a:rPr>
              <a:t>)</a:t>
            </a:r>
            <a:r>
              <a:rPr lang="en-US" altLang="en-US" dirty="0" smtClean="0"/>
              <a:t> is </a:t>
            </a:r>
            <a:r>
              <a:rPr lang="en-US" altLang="en-US" u="sng" dirty="0" smtClean="0"/>
              <a:t>continuous</a:t>
            </a:r>
            <a:r>
              <a:rPr lang="en-US" altLang="en-US" dirty="0" smtClean="0"/>
              <a:t>, then for every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 = c</a:t>
            </a:r>
            <a:r>
              <a:rPr lang="en-US" altLang="en-US" dirty="0" smtClean="0"/>
              <a:t> in the function,                    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In other words, if you can evaluate any limit on the function using only the </a:t>
            </a:r>
            <a:r>
              <a:rPr lang="en-US" altLang="en-US" u="sng" dirty="0" smtClean="0"/>
              <a:t>substitution</a:t>
            </a:r>
            <a:r>
              <a:rPr lang="en-US" altLang="en-US" dirty="0" smtClean="0"/>
              <a:t> method, then the function is continuous.</a:t>
            </a:r>
          </a:p>
        </p:txBody>
      </p:sp>
    </p:spTree>
    <p:extLst>
      <p:ext uri="{BB962C8B-B14F-4D97-AF65-F5344CB8AC3E}">
        <p14:creationId xmlns:p14="http://schemas.microsoft.com/office/powerpoint/2010/main" val="342424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9676615"/>
              </p:ext>
            </p:extLst>
          </p:nvPr>
        </p:nvGraphicFramePr>
        <p:xfrm>
          <a:off x="2669685" y="1447800"/>
          <a:ext cx="2324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43" name="Equation" r:id="rId4" imgW="2323800" imgH="507960" progId="Equation.DSMT4">
                  <p:embed/>
                </p:oleObj>
              </mc:Choice>
              <mc:Fallback>
                <p:oleObj name="Equation" r:id="rId4" imgW="2323800" imgH="50796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9685" y="1447800"/>
                        <a:ext cx="2324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7442531"/>
              </p:ext>
            </p:extLst>
          </p:nvPr>
        </p:nvGraphicFramePr>
        <p:xfrm>
          <a:off x="6473335" y="1447800"/>
          <a:ext cx="309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44" name="Equation" r:id="rId6" imgW="3098520" imgH="507960" progId="Equation.DSMT4">
                  <p:embed/>
                </p:oleObj>
              </mc:Choice>
              <mc:Fallback>
                <p:oleObj name="Equation" r:id="rId6" imgW="309852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3335" y="1447800"/>
                        <a:ext cx="309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1813032" y="4989689"/>
            <a:ext cx="5039324" cy="58864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US" altLang="en-US" dirty="0" smtClean="0"/>
              <a:t>Both </a:t>
            </a:r>
            <a:r>
              <a:rPr lang="en-US" altLang="en-US" dirty="0" smtClean="0"/>
              <a:t>functions are continuous on  </a:t>
            </a:r>
            <a:r>
              <a:rPr lang="en-US" altLang="en-US" dirty="0" smtClean="0"/>
              <a:t> </a:t>
            </a:r>
            <a:endParaRPr lang="en-US" altLang="en-US" dirty="0" smtClean="0"/>
          </a:p>
        </p:txBody>
      </p:sp>
      <p:pic>
        <p:nvPicPr>
          <p:cNvPr id="9" name="Picture 11" descr="[image]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632" y="19812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 descr="[image]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632" y="1981200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0923060"/>
              </p:ext>
            </p:extLst>
          </p:nvPr>
        </p:nvGraphicFramePr>
        <p:xfrm>
          <a:off x="6852356" y="5068111"/>
          <a:ext cx="13716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45" name="Equation" r:id="rId10" imgW="1371600" imgH="431640" progId="Equation.DSMT4">
                  <p:embed/>
                </p:oleObj>
              </mc:Choice>
              <mc:Fallback>
                <p:oleObj name="Equation" r:id="rId10" imgW="1371600" imgH="43164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2356" y="5068111"/>
                        <a:ext cx="13716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3763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2106053"/>
              </p:ext>
            </p:extLst>
          </p:nvPr>
        </p:nvGraphicFramePr>
        <p:xfrm>
          <a:off x="2180222" y="2317043"/>
          <a:ext cx="1825625" cy="79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54" name="Equation" r:id="rId4" imgW="2260440" imgH="990360" progId="Equation.DSMT4">
                  <p:embed/>
                </p:oleObj>
              </mc:Choice>
              <mc:Fallback>
                <p:oleObj name="Equation" r:id="rId4" imgW="2260440" imgH="990360" progId="Equation.DSMT4">
                  <p:embed/>
                  <p:pic>
                    <p:nvPicPr>
                      <p:cNvPr id="18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0222" y="2317043"/>
                        <a:ext cx="1825625" cy="79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5"/>
          <p:cNvSpPr txBox="1">
            <a:spLocks noChangeArrowheads="1"/>
          </p:cNvSpPr>
          <p:nvPr/>
        </p:nvSpPr>
        <p:spPr>
          <a:xfrm>
            <a:off x="4005847" y="4545084"/>
            <a:ext cx="2506133" cy="39894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 </a:t>
            </a:r>
            <a:r>
              <a:rPr lang="en-US" altLang="en-US" dirty="0" smtClean="0"/>
              <a:t>continuous </a:t>
            </a:r>
            <a:r>
              <a:rPr lang="en-US" altLang="en-US" dirty="0" smtClean="0"/>
              <a:t>on: </a:t>
            </a:r>
          </a:p>
        </p:txBody>
      </p:sp>
      <p:pic>
        <p:nvPicPr>
          <p:cNvPr id="7" name="Picture 50" descr="[image]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050" y="1657008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Object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7294770"/>
              </p:ext>
            </p:extLst>
          </p:nvPr>
        </p:nvGraphicFramePr>
        <p:xfrm>
          <a:off x="6527800" y="4528659"/>
          <a:ext cx="26162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55" name="Equation" r:id="rId7" imgW="2616120" imgH="431640" progId="Equation.DSMT4">
                  <p:embed/>
                </p:oleObj>
              </mc:Choice>
              <mc:Fallback>
                <p:oleObj name="Equation" r:id="rId7" imgW="2616120" imgH="431640" progId="Equation.DSMT4">
                  <p:embed/>
                  <p:pic>
                    <p:nvPicPr>
                      <p:cNvPr id="22" name="Object 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7800" y="4528659"/>
                        <a:ext cx="26162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3226171" y="5102297"/>
            <a:ext cx="68264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on R except {1} 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94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9536027"/>
              </p:ext>
            </p:extLst>
          </p:nvPr>
        </p:nvGraphicFramePr>
        <p:xfrm>
          <a:off x="2347308" y="1592319"/>
          <a:ext cx="3327400" cy="90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198" name="Equation" r:id="rId4" imgW="4368600" imgH="1193760" progId="Equation.DSMT4">
                  <p:embed/>
                </p:oleObj>
              </mc:Choice>
              <mc:Fallback>
                <p:oleObj name="Equation" r:id="rId4" imgW="4368600" imgH="119376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7308" y="1592319"/>
                        <a:ext cx="3327400" cy="909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4931513"/>
              </p:ext>
            </p:extLst>
          </p:nvPr>
        </p:nvGraphicFramePr>
        <p:xfrm>
          <a:off x="2531458" y="2894069"/>
          <a:ext cx="16637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199" name="Equation" r:id="rId6" imgW="1663560" imgH="634680" progId="Equation.DSMT4">
                  <p:embed/>
                </p:oleObj>
              </mc:Choice>
              <mc:Fallback>
                <p:oleObj name="Equation" r:id="rId6" imgW="1663560" imgH="634680" progId="Equation.DSMT4">
                  <p:embed/>
                  <p:pic>
                    <p:nvPicPr>
                      <p:cNvPr id="2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31458" y="2894069"/>
                        <a:ext cx="16637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3028470"/>
              </p:ext>
            </p:extLst>
          </p:nvPr>
        </p:nvGraphicFramePr>
        <p:xfrm>
          <a:off x="2499708" y="3725919"/>
          <a:ext cx="27432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200" name="Equation" r:id="rId8" imgW="2743200" imgH="685800" progId="Equation.DSMT4">
                  <p:embed/>
                </p:oleObj>
              </mc:Choice>
              <mc:Fallback>
                <p:oleObj name="Equation" r:id="rId8" imgW="2743200" imgH="685800" progId="Equation.DSMT4">
                  <p:embed/>
                  <p:pic>
                    <p:nvPicPr>
                      <p:cNvPr id="2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9708" y="3725919"/>
                        <a:ext cx="27432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4622792"/>
              </p:ext>
            </p:extLst>
          </p:nvPr>
        </p:nvGraphicFramePr>
        <p:xfrm>
          <a:off x="2760058" y="4792719"/>
          <a:ext cx="800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201" name="Equation" r:id="rId10" imgW="799920" imgH="431640" progId="Equation.DSMT4">
                  <p:embed/>
                </p:oleObj>
              </mc:Choice>
              <mc:Fallback>
                <p:oleObj name="Equation" r:id="rId10" imgW="799920" imgH="431640" progId="Equation.DSMT4">
                  <p:embed/>
                  <p:pic>
                    <p:nvPicPr>
                      <p:cNvPr id="2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0058" y="4792719"/>
                        <a:ext cx="800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4459042"/>
              </p:ext>
            </p:extLst>
          </p:nvPr>
        </p:nvGraphicFramePr>
        <p:xfrm>
          <a:off x="4201508" y="2938519"/>
          <a:ext cx="7747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202" name="Equation" r:id="rId12" imgW="774360" imgH="330120" progId="Equation.DSMT4">
                  <p:embed/>
                </p:oleObj>
              </mc:Choice>
              <mc:Fallback>
                <p:oleObj name="Equation" r:id="rId12" imgW="774360" imgH="33012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1508" y="2938519"/>
                        <a:ext cx="7747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8439782"/>
              </p:ext>
            </p:extLst>
          </p:nvPr>
        </p:nvGraphicFramePr>
        <p:xfrm>
          <a:off x="5273562" y="3802119"/>
          <a:ext cx="7620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203" name="Equation" r:id="rId14" imgW="761760" imgH="342720" progId="Equation.DSMT4">
                  <p:embed/>
                </p:oleObj>
              </mc:Choice>
              <mc:Fallback>
                <p:oleObj name="Equation" r:id="rId14" imgW="761760" imgH="342720" progId="Equation.DSMT4">
                  <p:embed/>
                  <p:pic>
                    <p:nvPicPr>
                      <p:cNvPr id="25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3562" y="3802119"/>
                        <a:ext cx="7620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1319908"/>
              </p:ext>
            </p:extLst>
          </p:nvPr>
        </p:nvGraphicFramePr>
        <p:xfrm>
          <a:off x="3655408" y="4792719"/>
          <a:ext cx="7747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204" name="Equation" r:id="rId16" imgW="774360" imgH="330120" progId="Equation.DSMT4">
                  <p:embed/>
                </p:oleObj>
              </mc:Choice>
              <mc:Fallback>
                <p:oleObj name="Equation" r:id="rId16" imgW="774360" imgH="330120" progId="Equation.DSMT4">
                  <p:embed/>
                  <p:pic>
                    <p:nvPicPr>
                      <p:cNvPr id="26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5408" y="4792719"/>
                        <a:ext cx="7747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Picture 13" descr="[image]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9268" y="1611369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17"/>
          <p:cNvSpPr txBox="1">
            <a:spLocks noChangeArrowheads="1"/>
          </p:cNvSpPr>
          <p:nvPr/>
        </p:nvSpPr>
        <p:spPr bwMode="auto">
          <a:xfrm>
            <a:off x="7617368" y="4640319"/>
            <a:ext cx="320472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US" dirty="0">
                <a:solidFill>
                  <a:schemeClr val="accent4">
                    <a:lumMod val="10000"/>
                  </a:schemeClr>
                </a:solidFill>
              </a:rPr>
              <a:t>Continuous </a:t>
            </a:r>
            <a:r>
              <a:rPr lang="en-US" altLang="en-US" dirty="0" smtClean="0">
                <a:solidFill>
                  <a:schemeClr val="accent4">
                    <a:lumMod val="10000"/>
                  </a:schemeClr>
                </a:solidFill>
              </a:rPr>
              <a:t>on R except 2</a:t>
            </a:r>
          </a:p>
          <a:p>
            <a:r>
              <a:rPr lang="en-US" altLang="en-US" dirty="0" smtClean="0">
                <a:solidFill>
                  <a:schemeClr val="accent4">
                    <a:lumMod val="10000"/>
                  </a:schemeClr>
                </a:solidFill>
              </a:rPr>
              <a:t>Function is discontinuous at 2</a:t>
            </a:r>
            <a:endParaRPr lang="en-US" altLang="en-US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97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=3 </a:t>
            </a:r>
            <a:endParaRPr lang="en-US" sz="2400" dirty="0"/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9824682"/>
              </p:ext>
            </p:extLst>
          </p:nvPr>
        </p:nvGraphicFramePr>
        <p:xfrm>
          <a:off x="3536368" y="2913312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8" name="Equation" r:id="rId4" imgW="3187440" imgH="914400" progId="Equation.DSMT4">
                  <p:embed/>
                </p:oleObj>
              </mc:Choice>
              <mc:Fallback>
                <p:oleObj name="Equation" r:id="rId4" imgW="3187440" imgH="9144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6368" y="2913312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6813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8286739"/>
              </p:ext>
            </p:extLst>
          </p:nvPr>
        </p:nvGraphicFramePr>
        <p:xfrm>
          <a:off x="4514144" y="1966687"/>
          <a:ext cx="15875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14" name="Equation" r:id="rId4" imgW="1587240" imgH="444240" progId="Equation.DSMT4">
                  <p:embed/>
                </p:oleObj>
              </mc:Choice>
              <mc:Fallback>
                <p:oleObj name="Equation" r:id="rId4" imgW="158724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144" y="1966687"/>
                        <a:ext cx="15875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5407534"/>
              </p:ext>
            </p:extLst>
          </p:nvPr>
        </p:nvGraphicFramePr>
        <p:xfrm>
          <a:off x="2395872" y="2983672"/>
          <a:ext cx="2425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15" name="Equation" r:id="rId6" imgW="2425680" imgH="672840" progId="Equation.DSMT4">
                  <p:embed/>
                </p:oleObj>
              </mc:Choice>
              <mc:Fallback>
                <p:oleObj name="Equation" r:id="rId6" imgW="24256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5872" y="2983672"/>
                        <a:ext cx="2425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9989292"/>
              </p:ext>
            </p:extLst>
          </p:nvPr>
        </p:nvGraphicFramePr>
        <p:xfrm>
          <a:off x="6498300" y="2983672"/>
          <a:ext cx="2425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16" name="Equation" r:id="rId8" imgW="2425680" imgH="672840" progId="Equation.DSMT4">
                  <p:embed/>
                </p:oleObj>
              </mc:Choice>
              <mc:Fallback>
                <p:oleObj name="Equation" r:id="rId8" imgW="24256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8300" y="2983672"/>
                        <a:ext cx="2425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0232153"/>
              </p:ext>
            </p:extLst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17" name="Equation" r:id="rId10" imgW="3619440" imgH="507960" progId="Equation.DSMT4">
                  <p:embed/>
                </p:oleObj>
              </mc:Choice>
              <mc:Fallback>
                <p:oleObj name="Equation" r:id="rId10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558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0062467"/>
              </p:ext>
            </p:extLst>
          </p:nvPr>
        </p:nvGraphicFramePr>
        <p:xfrm>
          <a:off x="3417888" y="3373438"/>
          <a:ext cx="2984500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94" name="Equation" r:id="rId4" imgW="2984400" imgH="1346040" progId="Equation.DSMT4">
                  <p:embed/>
                </p:oleObj>
              </mc:Choice>
              <mc:Fallback>
                <p:oleObj name="Equation" r:id="rId4" imgW="2984400" imgH="13460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7888" y="3373438"/>
                        <a:ext cx="2984500" cy="134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1175844"/>
              </p:ext>
            </p:extLst>
          </p:nvPr>
        </p:nvGraphicFramePr>
        <p:xfrm>
          <a:off x="3222599" y="1704850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95" name="Equation" r:id="rId6" imgW="3187440" imgH="914400" progId="Equation.DSMT4">
                  <p:embed/>
                </p:oleObj>
              </mc:Choice>
              <mc:Fallback>
                <p:oleObj name="Equation" r:id="rId6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599" y="1704850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0117346"/>
              </p:ext>
            </p:extLst>
          </p:nvPr>
        </p:nvGraphicFramePr>
        <p:xfrm>
          <a:off x="7704686" y="3906838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96" name="Equation" r:id="rId8" imgW="685800" imgH="279360" progId="Equation.DSMT4">
                  <p:embed/>
                </p:oleObj>
              </mc:Choice>
              <mc:Fallback>
                <p:oleObj name="Equation" r:id="rId8" imgW="685800" imgH="27936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704686" y="3906838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8926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9609878"/>
              </p:ext>
            </p:extLst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82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9913780"/>
              </p:ext>
            </p:extLst>
          </p:nvPr>
        </p:nvGraphicFramePr>
        <p:xfrm>
          <a:off x="6908800" y="1755775"/>
          <a:ext cx="17160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83" name="Equation" r:id="rId6" imgW="1282680" imgH="520560" progId="Equation.DSMT4">
                  <p:embed/>
                </p:oleObj>
              </mc:Choice>
              <mc:Fallback>
                <p:oleObj name="Equation" r:id="rId6" imgW="12826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8800" y="1755775"/>
                        <a:ext cx="17160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3613776"/>
              </p:ext>
            </p:extLst>
          </p:nvPr>
        </p:nvGraphicFramePr>
        <p:xfrm>
          <a:off x="2638425" y="2995613"/>
          <a:ext cx="1766888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84" name="Equation" r:id="rId8" imgW="1320480" imgH="495000" progId="Equation.DSMT4">
                  <p:embed/>
                </p:oleObj>
              </mc:Choice>
              <mc:Fallback>
                <p:oleObj name="Equation" r:id="rId8" imgW="132048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8425" y="2995613"/>
                        <a:ext cx="1766888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4321250"/>
              </p:ext>
            </p:extLst>
          </p:nvPr>
        </p:nvGraphicFramePr>
        <p:xfrm>
          <a:off x="6859588" y="2944813"/>
          <a:ext cx="1819275" cy="71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85" name="Equation" r:id="rId10" imgW="1358640" imgH="533160" progId="Equation.DSMT4">
                  <p:embed/>
                </p:oleObj>
              </mc:Choice>
              <mc:Fallback>
                <p:oleObj name="Equation" r:id="rId10" imgW="1358640" imgH="53316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9588" y="2944813"/>
                        <a:ext cx="1819275" cy="712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596956"/>
              </p:ext>
            </p:extLst>
          </p:nvPr>
        </p:nvGraphicFramePr>
        <p:xfrm>
          <a:off x="817563" y="3116263"/>
          <a:ext cx="6731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86" name="Equation" r:id="rId12" imgW="672840" imgH="279360" progId="Equation.DSMT4">
                  <p:embed/>
                </p:oleObj>
              </mc:Choice>
              <mc:Fallback>
                <p:oleObj name="Equation" r:id="rId12" imgW="672840" imgH="2793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17563" y="3116263"/>
                        <a:ext cx="6731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ight Arrow 11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1842269"/>
              </p:ext>
            </p:extLst>
          </p:nvPr>
        </p:nvGraphicFramePr>
        <p:xfrm>
          <a:off x="10172700" y="3116263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87" name="Equation" r:id="rId14" imgW="685800" imgH="279360" progId="Equation.DSMT4">
                  <p:embed/>
                </p:oleObj>
              </mc:Choice>
              <mc:Fallback>
                <p:oleObj name="Equation" r:id="rId14" imgW="685800" imgH="27936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72700" y="3116263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ight Arrow 13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4175027"/>
              </p:ext>
            </p:extLst>
          </p:nvPr>
        </p:nvGraphicFramePr>
        <p:xfrm>
          <a:off x="1306513" y="4006850"/>
          <a:ext cx="3973512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88" name="Equation" r:id="rId16" imgW="2971800" imgH="520560" progId="Equation.DSMT4">
                  <p:embed/>
                </p:oleObj>
              </mc:Choice>
              <mc:Fallback>
                <p:oleObj name="Equation" r:id="rId16" imgW="29718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6513" y="4006850"/>
                        <a:ext cx="3973512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5940610"/>
              </p:ext>
            </p:extLst>
          </p:nvPr>
        </p:nvGraphicFramePr>
        <p:xfrm>
          <a:off x="6526213" y="3965575"/>
          <a:ext cx="40640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89" name="Equation" r:id="rId18" imgW="3035160" imgH="583920" progId="Equation.DSMT4">
                  <p:embed/>
                </p:oleObj>
              </mc:Choice>
              <mc:Fallback>
                <p:oleObj name="Equation" r:id="rId18" imgW="3035160" imgH="58392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6213" y="3965575"/>
                        <a:ext cx="4064000" cy="781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258233"/>
              </p:ext>
            </p:extLst>
          </p:nvPr>
        </p:nvGraphicFramePr>
        <p:xfrm>
          <a:off x="3968750" y="4973638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90" name="Equation" r:id="rId20" imgW="2831760" imgH="507960" progId="Equation.DSMT4">
                  <p:embed/>
                </p:oleObj>
              </mc:Choice>
              <mc:Fallback>
                <p:oleObj name="Equation" r:id="rId20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4973638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500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2931983"/>
              </p:ext>
            </p:extLst>
          </p:nvPr>
        </p:nvGraphicFramePr>
        <p:xfrm>
          <a:off x="4191931" y="3219070"/>
          <a:ext cx="3398837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42" name="Equation" r:id="rId4" imgW="2539800" imgH="507960" progId="Equation.DSMT4">
                  <p:embed/>
                </p:oleObj>
              </mc:Choice>
              <mc:Fallback>
                <p:oleObj name="Equation" r:id="rId4" imgW="25398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931" y="3219070"/>
                        <a:ext cx="3398837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0465269"/>
              </p:ext>
            </p:extLst>
          </p:nvPr>
        </p:nvGraphicFramePr>
        <p:xfrm>
          <a:off x="3161203" y="1479922"/>
          <a:ext cx="42624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43" name="Equation" r:id="rId6" imgW="3187440" imgH="914400" progId="Equation.DSMT4">
                  <p:embed/>
                </p:oleObj>
              </mc:Choice>
              <mc:Fallback>
                <p:oleObj name="Equation" r:id="rId6" imgW="3187440" imgH="91440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1203" y="1479922"/>
                        <a:ext cx="42624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2688402" y="4137798"/>
            <a:ext cx="49307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399070"/>
              </p:ext>
            </p:extLst>
          </p:nvPr>
        </p:nvGraphicFramePr>
        <p:xfrm>
          <a:off x="7619111" y="4259708"/>
          <a:ext cx="685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44" name="Equation" r:id="rId8" imgW="685800" imgH="279360" progId="Equation.DSMT4">
                  <p:embed/>
                </p:oleObj>
              </mc:Choice>
              <mc:Fallback>
                <p:oleObj name="Equation" r:id="rId8" imgW="685800" imgH="27936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619111" y="4259708"/>
                        <a:ext cx="685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7989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6847993"/>
              </p:ext>
            </p:extLst>
          </p:nvPr>
        </p:nvGraphicFramePr>
        <p:xfrm>
          <a:off x="3606800" y="2670175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78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0" y="2670175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-1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6675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5367006"/>
              </p:ext>
            </p:extLst>
          </p:nvPr>
        </p:nvGraphicFramePr>
        <p:xfrm>
          <a:off x="4406900" y="1966913"/>
          <a:ext cx="1803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34" name="Equation" r:id="rId4" imgW="1803240" imgH="444240" progId="Equation.DSMT4">
                  <p:embed/>
                </p:oleObj>
              </mc:Choice>
              <mc:Fallback>
                <p:oleObj name="Equation" r:id="rId4" imgW="180324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6900" y="1966913"/>
                        <a:ext cx="18034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348518"/>
              </p:ext>
            </p:extLst>
          </p:nvPr>
        </p:nvGraphicFramePr>
        <p:xfrm>
          <a:off x="2332038" y="2982913"/>
          <a:ext cx="2552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35" name="Equation" r:id="rId6" imgW="2552400" imgH="672840" progId="Equation.DSMT4">
                  <p:embed/>
                </p:oleObj>
              </mc:Choice>
              <mc:Fallback>
                <p:oleObj name="Equation" r:id="rId6" imgW="255240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2038" y="2982913"/>
                        <a:ext cx="2552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5720382"/>
              </p:ext>
            </p:extLst>
          </p:nvPr>
        </p:nvGraphicFramePr>
        <p:xfrm>
          <a:off x="6434138" y="2982913"/>
          <a:ext cx="25527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36" name="Equation" r:id="rId8" imgW="2552400" imgH="672840" progId="Equation.DSMT4">
                  <p:embed/>
                </p:oleObj>
              </mc:Choice>
              <mc:Fallback>
                <p:oleObj name="Equation" r:id="rId8" imgW="255240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34138" y="2982913"/>
                        <a:ext cx="25527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683866"/>
              </p:ext>
            </p:extLst>
          </p:nvPr>
        </p:nvGraphicFramePr>
        <p:xfrm>
          <a:off x="3316288" y="4102100"/>
          <a:ext cx="49276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37" name="Equation" r:id="rId10" imgW="3682800" imgH="507960" progId="Equation.DSMT4">
                  <p:embed/>
                </p:oleObj>
              </mc:Choice>
              <mc:Fallback>
                <p:oleObj name="Equation" r:id="rId10" imgW="36828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6288" y="4102100"/>
                        <a:ext cx="49276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86255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4277954"/>
              </p:ext>
            </p:extLst>
          </p:nvPr>
        </p:nvGraphicFramePr>
        <p:xfrm>
          <a:off x="3396594" y="1704850"/>
          <a:ext cx="4414838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14" name="Equation" r:id="rId4" imgW="3301920" imgH="914400" progId="Equation.DSMT4">
                  <p:embed/>
                </p:oleObj>
              </mc:Choice>
              <mc:Fallback>
                <p:oleObj name="Equation" r:id="rId4" imgW="3301920" imgH="91440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6594" y="1704850"/>
                        <a:ext cx="4414838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725255"/>
              </p:ext>
            </p:extLst>
          </p:nvPr>
        </p:nvGraphicFramePr>
        <p:xfrm>
          <a:off x="3100388" y="3424238"/>
          <a:ext cx="361950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15" name="Equation" r:id="rId6" imgW="3619440" imgH="1244520" progId="Equation.DSMT4">
                  <p:embed/>
                </p:oleObj>
              </mc:Choice>
              <mc:Fallback>
                <p:oleObj name="Equation" r:id="rId6" imgW="3619440" imgH="124452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0388" y="3424238"/>
                        <a:ext cx="3619500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3328776"/>
              </p:ext>
            </p:extLst>
          </p:nvPr>
        </p:nvGraphicFramePr>
        <p:xfrm>
          <a:off x="7627938" y="3913188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16" name="Equation" r:id="rId8" imgW="838080" imgH="266400" progId="Equation.DSMT4">
                  <p:embed/>
                </p:oleObj>
              </mc:Choice>
              <mc:Fallback>
                <p:oleObj name="Equation" r:id="rId8" imgW="838080" imgH="2664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627938" y="3913188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97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9450758"/>
              </p:ext>
            </p:extLst>
          </p:nvPr>
        </p:nvGraphicFramePr>
        <p:xfrm>
          <a:off x="2603500" y="1830388"/>
          <a:ext cx="18351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93" name="Equation" r:id="rId4" imgW="1371600" imgH="520560" progId="Equation.DSMT4">
                  <p:embed/>
                </p:oleObj>
              </mc:Choice>
              <mc:Fallback>
                <p:oleObj name="Equation" r:id="rId4" imgW="137160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0" y="1830388"/>
                        <a:ext cx="18351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3970459"/>
              </p:ext>
            </p:extLst>
          </p:nvPr>
        </p:nvGraphicFramePr>
        <p:xfrm>
          <a:off x="6850063" y="1755775"/>
          <a:ext cx="18351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94" name="Equation" r:id="rId6" imgW="1371600" imgH="520560" progId="Equation.DSMT4">
                  <p:embed/>
                </p:oleObj>
              </mc:Choice>
              <mc:Fallback>
                <p:oleObj name="Equation" r:id="rId6" imgW="137160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0063" y="1755775"/>
                        <a:ext cx="18351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7295303"/>
              </p:ext>
            </p:extLst>
          </p:nvPr>
        </p:nvGraphicFramePr>
        <p:xfrm>
          <a:off x="2587625" y="2970213"/>
          <a:ext cx="1868488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95" name="Equation" r:id="rId8" imgW="1396800" imgH="533160" progId="Equation.DSMT4">
                  <p:embed/>
                </p:oleObj>
              </mc:Choice>
              <mc:Fallback>
                <p:oleObj name="Equation" r:id="rId8" imgW="1396800" imgH="5331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7625" y="2970213"/>
                        <a:ext cx="1868488" cy="714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6680115"/>
              </p:ext>
            </p:extLst>
          </p:nvPr>
        </p:nvGraphicFramePr>
        <p:xfrm>
          <a:off x="6826250" y="2970213"/>
          <a:ext cx="1887538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96" name="Equation" r:id="rId10" imgW="1409400" imgH="495000" progId="Equation.DSMT4">
                  <p:embed/>
                </p:oleObj>
              </mc:Choice>
              <mc:Fallback>
                <p:oleObj name="Equation" r:id="rId10" imgW="140940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6250" y="2970213"/>
                        <a:ext cx="1887538" cy="6619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3189641"/>
              </p:ext>
            </p:extLst>
          </p:nvPr>
        </p:nvGraphicFramePr>
        <p:xfrm>
          <a:off x="735013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97" name="Equation" r:id="rId12" imgW="838080" imgH="266400" progId="Equation.DSMT4">
                  <p:embed/>
                </p:oleObj>
              </mc:Choice>
              <mc:Fallback>
                <p:oleObj name="Equation" r:id="rId12" imgW="8380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35013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ight Arrow 11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8607331"/>
              </p:ext>
            </p:extLst>
          </p:nvPr>
        </p:nvGraphicFramePr>
        <p:xfrm>
          <a:off x="10096500" y="3122613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98" name="Equation" r:id="rId14" imgW="838080" imgH="266400" progId="Equation.DSMT4">
                  <p:embed/>
                </p:oleObj>
              </mc:Choice>
              <mc:Fallback>
                <p:oleObj name="Equation" r:id="rId14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096500" y="3122613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ight Arrow 13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9059300"/>
              </p:ext>
            </p:extLst>
          </p:nvPr>
        </p:nvGraphicFramePr>
        <p:xfrm>
          <a:off x="1840380" y="3963885"/>
          <a:ext cx="2905125" cy="78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99" name="Equation" r:id="rId16" imgW="2171520" imgH="583920" progId="Equation.DSMT4">
                  <p:embed/>
                </p:oleObj>
              </mc:Choice>
              <mc:Fallback>
                <p:oleObj name="Equation" r:id="rId16" imgW="2171520" imgH="58392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0380" y="3963885"/>
                        <a:ext cx="2905125" cy="782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2735860"/>
              </p:ext>
            </p:extLst>
          </p:nvPr>
        </p:nvGraphicFramePr>
        <p:xfrm>
          <a:off x="6287747" y="4006747"/>
          <a:ext cx="454025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500" name="Equation" r:id="rId18" imgW="3390840" imgH="520560" progId="Equation.DSMT4">
                  <p:embed/>
                </p:oleObj>
              </mc:Choice>
              <mc:Fallback>
                <p:oleObj name="Equation" r:id="rId18" imgW="339084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7747" y="4006747"/>
                        <a:ext cx="4540250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832825"/>
              </p:ext>
            </p:extLst>
          </p:nvPr>
        </p:nvGraphicFramePr>
        <p:xfrm>
          <a:off x="3910013" y="4973638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501" name="Equation" r:id="rId20" imgW="2920680" imgH="507960" progId="Equation.DSMT4">
                  <p:embed/>
                </p:oleObj>
              </mc:Choice>
              <mc:Fallback>
                <p:oleObj name="Equation" r:id="rId20" imgW="292068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0013" y="4973638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909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2688402" y="4137798"/>
            <a:ext cx="53426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discontinuous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7688000"/>
              </p:ext>
            </p:extLst>
          </p:nvPr>
        </p:nvGraphicFramePr>
        <p:xfrm>
          <a:off x="8027063" y="4266058"/>
          <a:ext cx="8382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59" name="Equation" r:id="rId4" imgW="838080" imgH="266400" progId="Equation.DSMT4">
                  <p:embed/>
                </p:oleObj>
              </mc:Choice>
              <mc:Fallback>
                <p:oleObj name="Equation" r:id="rId4" imgW="83808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027063" y="4266058"/>
                        <a:ext cx="8382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8008669"/>
              </p:ext>
            </p:extLst>
          </p:nvPr>
        </p:nvGraphicFramePr>
        <p:xfrm>
          <a:off x="3633788" y="2939317"/>
          <a:ext cx="3908425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60" name="Equation" r:id="rId6" imgW="2920680" imgH="507960" progId="Equation.DSMT4">
                  <p:embed/>
                </p:oleObj>
              </mc:Choice>
              <mc:Fallback>
                <p:oleObj name="Equation" r:id="rId6" imgW="292068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3788" y="2939317"/>
                        <a:ext cx="3908425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0863790"/>
              </p:ext>
            </p:extLst>
          </p:nvPr>
        </p:nvGraphicFramePr>
        <p:xfrm>
          <a:off x="4679950" y="2056886"/>
          <a:ext cx="1816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61" name="Equation" r:id="rId8" imgW="1815840" imgH="431640" progId="Equation.DSMT4">
                  <p:embed/>
                </p:oleObj>
              </mc:Choice>
              <mc:Fallback>
                <p:oleObj name="Equation" r:id="rId8" imgW="1815840" imgH="431640" progId="Equation.DSMT4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950" y="2056886"/>
                        <a:ext cx="1816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22683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6790594"/>
              </p:ext>
            </p:extLst>
          </p:nvPr>
        </p:nvGraphicFramePr>
        <p:xfrm>
          <a:off x="3576197" y="2729081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97" name="Equation" r:id="rId4" imgW="3174840" imgH="1346040" progId="Equation.DSMT4">
                  <p:embed/>
                </p:oleObj>
              </mc:Choice>
              <mc:Fallback>
                <p:oleObj name="Equation" r:id="rId4" imgW="317484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6197" y="2729081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2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7966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0860355"/>
              </p:ext>
            </p:extLst>
          </p:nvPr>
        </p:nvGraphicFramePr>
        <p:xfrm>
          <a:off x="4502150" y="1966913"/>
          <a:ext cx="1612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50" name="Equation" r:id="rId4" imgW="1612800" imgH="444240" progId="Equation.DSMT4">
                  <p:embed/>
                </p:oleObj>
              </mc:Choice>
              <mc:Fallback>
                <p:oleObj name="Equation" r:id="rId4" imgW="161280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2150" y="1966913"/>
                        <a:ext cx="1612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1687653"/>
              </p:ext>
            </p:extLst>
          </p:nvPr>
        </p:nvGraphicFramePr>
        <p:xfrm>
          <a:off x="23891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51" name="Equation" r:id="rId6" imgW="2438280" imgH="672840" progId="Equation.DSMT4">
                  <p:embed/>
                </p:oleObj>
              </mc:Choice>
              <mc:Fallback>
                <p:oleObj name="Equation" r:id="rId6" imgW="24382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91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1048906"/>
              </p:ext>
            </p:extLst>
          </p:nvPr>
        </p:nvGraphicFramePr>
        <p:xfrm>
          <a:off x="64912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52" name="Equation" r:id="rId8" imgW="2438280" imgH="672840" progId="Equation.DSMT4">
                  <p:embed/>
                </p:oleObj>
              </mc:Choice>
              <mc:Fallback>
                <p:oleObj name="Equation" r:id="rId8" imgW="24382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12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3793105"/>
              </p:ext>
            </p:extLst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53" name="Equation" r:id="rId10" imgW="3619440" imgH="507960" progId="Equation.DSMT4">
                  <p:embed/>
                </p:oleObj>
              </mc:Choice>
              <mc:Fallback>
                <p:oleObj name="Equation" r:id="rId10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9930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9865704"/>
              </p:ext>
            </p:extLst>
          </p:nvPr>
        </p:nvGraphicFramePr>
        <p:xfrm>
          <a:off x="4032250" y="4252913"/>
          <a:ext cx="15113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1" name="Equation" r:id="rId4" imgW="1511280" imgH="558720" progId="Equation.DSMT4">
                  <p:embed/>
                </p:oleObj>
              </mc:Choice>
              <mc:Fallback>
                <p:oleObj name="Equation" r:id="rId4" imgW="1511280" imgH="5587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0" y="4252913"/>
                        <a:ext cx="15113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5028696"/>
              </p:ext>
            </p:extLst>
          </p:nvPr>
        </p:nvGraphicFramePr>
        <p:xfrm>
          <a:off x="7604125" y="439896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2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04125" y="439896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0397953"/>
              </p:ext>
            </p:extLst>
          </p:nvPr>
        </p:nvGraphicFramePr>
        <p:xfrm>
          <a:off x="3545099" y="1600149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3" name="Equation" r:id="rId8" imgW="3174840" imgH="1346040" progId="Equation.DSMT4">
                  <p:embed/>
                </p:oleObj>
              </mc:Choice>
              <mc:Fallback>
                <p:oleObj name="Equation" r:id="rId8" imgW="3174840" imgH="134604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5099" y="1600149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4771700" y="2074773"/>
            <a:ext cx="3584028" cy="6914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74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2685882"/>
              </p:ext>
            </p:extLst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13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8455682"/>
              </p:ext>
            </p:extLst>
          </p:nvPr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14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1092542"/>
              </p:ext>
            </p:extLst>
          </p:nvPr>
        </p:nvGraphicFramePr>
        <p:xfrm>
          <a:off x="2630488" y="2995613"/>
          <a:ext cx="17843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15" name="Equation" r:id="rId8" imgW="1333440" imgH="495000" progId="Equation.DSMT4">
                  <p:embed/>
                </p:oleObj>
              </mc:Choice>
              <mc:Fallback>
                <p:oleObj name="Equation" r:id="rId8" imgW="133344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0488" y="2995613"/>
                        <a:ext cx="1784350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622286"/>
              </p:ext>
            </p:extLst>
          </p:nvPr>
        </p:nvGraphicFramePr>
        <p:xfrm>
          <a:off x="6884988" y="2970213"/>
          <a:ext cx="176847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16" name="Equation" r:id="rId10" imgW="1320480" imgH="495000" progId="Equation.DSMT4">
                  <p:embed/>
                </p:oleObj>
              </mc:Choice>
              <mc:Fallback>
                <p:oleObj name="Equation" r:id="rId10" imgW="132048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4988" y="2970213"/>
                        <a:ext cx="1768475" cy="660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7927202"/>
              </p:ext>
            </p:extLst>
          </p:nvPr>
        </p:nvGraphicFramePr>
        <p:xfrm>
          <a:off x="804863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17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863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ight Arrow 11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5691730"/>
              </p:ext>
            </p:extLst>
          </p:nvPr>
        </p:nvGraphicFramePr>
        <p:xfrm>
          <a:off x="10166350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18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350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ight Arrow 13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003326"/>
              </p:ext>
            </p:extLst>
          </p:nvPr>
        </p:nvGraphicFramePr>
        <p:xfrm>
          <a:off x="1298575" y="4006850"/>
          <a:ext cx="3989388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19" name="Equation" r:id="rId16" imgW="2984400" imgH="520560" progId="Equation.DSMT4">
                  <p:embed/>
                </p:oleObj>
              </mc:Choice>
              <mc:Fallback>
                <p:oleObj name="Equation" r:id="rId16" imgW="298440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8575" y="4006850"/>
                        <a:ext cx="3989388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3898465"/>
              </p:ext>
            </p:extLst>
          </p:nvPr>
        </p:nvGraphicFramePr>
        <p:xfrm>
          <a:off x="6569075" y="4006850"/>
          <a:ext cx="3978275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20" name="Equation" r:id="rId18" imgW="2971800" imgH="520560" progId="Equation.DSMT4">
                  <p:embed/>
                </p:oleObj>
              </mc:Choice>
              <mc:Fallback>
                <p:oleObj name="Equation" r:id="rId18" imgW="297180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9075" y="4006850"/>
                        <a:ext cx="3978275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8881954"/>
              </p:ext>
            </p:extLst>
          </p:nvPr>
        </p:nvGraphicFramePr>
        <p:xfrm>
          <a:off x="3976688" y="4973638"/>
          <a:ext cx="377190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21" name="Equation" r:id="rId20" imgW="2819160" imgH="507960" progId="Equation.DSMT4">
                  <p:embed/>
                </p:oleObj>
              </mc:Choice>
              <mc:Fallback>
                <p:oleObj name="Equation" r:id="rId20" imgW="28191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6688" y="4973638"/>
                        <a:ext cx="3771900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0017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6950403"/>
              </p:ext>
            </p:extLst>
          </p:nvPr>
        </p:nvGraphicFramePr>
        <p:xfrm>
          <a:off x="4195763" y="3790508"/>
          <a:ext cx="34163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79" name="Equation" r:id="rId4" imgW="2552400" imgH="507960" progId="Equation.DSMT4">
                  <p:embed/>
                </p:oleObj>
              </mc:Choice>
              <mc:Fallback>
                <p:oleObj name="Equation" r:id="rId4" imgW="255240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5763" y="3790508"/>
                        <a:ext cx="3416300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688402" y="4747397"/>
            <a:ext cx="49307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7228934"/>
              </p:ext>
            </p:extLst>
          </p:nvPr>
        </p:nvGraphicFramePr>
        <p:xfrm>
          <a:off x="7612063" y="4875212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80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12063" y="4875212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5591029"/>
              </p:ext>
            </p:extLst>
          </p:nvPr>
        </p:nvGraphicFramePr>
        <p:xfrm>
          <a:off x="3545099" y="1496034"/>
          <a:ext cx="4244975" cy="180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81" name="Equation" r:id="rId8" imgW="3174840" imgH="1346040" progId="Equation.DSMT4">
                  <p:embed/>
                </p:oleObj>
              </mc:Choice>
              <mc:Fallback>
                <p:oleObj name="Equation" r:id="rId8" imgW="3174840" imgH="13460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5099" y="1496034"/>
                        <a:ext cx="4244975" cy="1801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67064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2041354"/>
              </p:ext>
            </p:extLst>
          </p:nvPr>
        </p:nvGraphicFramePr>
        <p:xfrm>
          <a:off x="3551238" y="2728913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17" name="Equation" r:id="rId4" imgW="3213000" imgH="1346040" progId="Equation.DSMT4">
                  <p:embed/>
                </p:oleObj>
              </mc:Choice>
              <mc:Fallback>
                <p:oleObj name="Equation" r:id="rId4" imgW="3213000" imgH="1346040" progId="Equation.DSMT4">
                  <p:embed/>
                  <p:pic>
                    <p:nvPicPr>
                      <p:cNvPr id="2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1238" y="2728913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1897279" y="1694337"/>
            <a:ext cx="6258749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 smtClean="0"/>
              <a:t>Discuss the continuity of function at x = 2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0033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6517825"/>
              </p:ext>
            </p:extLst>
          </p:nvPr>
        </p:nvGraphicFramePr>
        <p:xfrm>
          <a:off x="4502150" y="1966913"/>
          <a:ext cx="1612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70" name="Equation" r:id="rId4" imgW="1612800" imgH="444240" progId="Equation.DSMT4">
                  <p:embed/>
                </p:oleObj>
              </mc:Choice>
              <mc:Fallback>
                <p:oleObj name="Equation" r:id="rId4" imgW="1612800" imgH="4442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2150" y="1966913"/>
                        <a:ext cx="1612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1207470"/>
              </p:ext>
            </p:extLst>
          </p:nvPr>
        </p:nvGraphicFramePr>
        <p:xfrm>
          <a:off x="23891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71" name="Equation" r:id="rId6" imgW="2438280" imgH="672840" progId="Equation.DSMT4">
                  <p:embed/>
                </p:oleObj>
              </mc:Choice>
              <mc:Fallback>
                <p:oleObj name="Equation" r:id="rId6" imgW="2438280" imgH="67284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91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7849082"/>
              </p:ext>
            </p:extLst>
          </p:nvPr>
        </p:nvGraphicFramePr>
        <p:xfrm>
          <a:off x="6491288" y="2982913"/>
          <a:ext cx="2438400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72" name="Equation" r:id="rId8" imgW="2438280" imgH="672840" progId="Equation.DSMT4">
                  <p:embed/>
                </p:oleObj>
              </mc:Choice>
              <mc:Fallback>
                <p:oleObj name="Equation" r:id="rId8" imgW="2438280" imgH="6728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1288" y="2982913"/>
                        <a:ext cx="2438400" cy="67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5805053"/>
              </p:ext>
            </p:extLst>
          </p:nvPr>
        </p:nvGraphicFramePr>
        <p:xfrm>
          <a:off x="3359150" y="4102736"/>
          <a:ext cx="4841875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73" name="Equation" r:id="rId10" imgW="3619440" imgH="507960" progId="Equation.DSMT4">
                  <p:embed/>
                </p:oleObj>
              </mc:Choice>
              <mc:Fallback>
                <p:oleObj name="Equation" r:id="rId10" imgW="3619440" imgH="5079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9150" y="4102736"/>
                        <a:ext cx="4841875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6322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053352"/>
              </p:ext>
            </p:extLst>
          </p:nvPr>
        </p:nvGraphicFramePr>
        <p:xfrm>
          <a:off x="4032250" y="4252913"/>
          <a:ext cx="15113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51" name="Equation" r:id="rId4" imgW="1511280" imgH="558720" progId="Equation.DSMT4">
                  <p:embed/>
                </p:oleObj>
              </mc:Choice>
              <mc:Fallback>
                <p:oleObj name="Equation" r:id="rId4" imgW="1511280" imgH="5587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2250" y="4252913"/>
                        <a:ext cx="15113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2573686"/>
              </p:ext>
            </p:extLst>
          </p:nvPr>
        </p:nvGraphicFramePr>
        <p:xfrm>
          <a:off x="7604125" y="439896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52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604125" y="439896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771700" y="2074773"/>
            <a:ext cx="3584028" cy="69143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7259524"/>
              </p:ext>
            </p:extLst>
          </p:nvPr>
        </p:nvGraphicFramePr>
        <p:xfrm>
          <a:off x="3743988" y="1459620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53" name="Equation" r:id="rId8" imgW="3213000" imgH="1346040" progId="Equation.DSMT4">
                  <p:embed/>
                </p:oleObj>
              </mc:Choice>
              <mc:Fallback>
                <p:oleObj name="Equation" r:id="rId8" imgW="3213000" imgH="13460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3988" y="1459620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770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7651907"/>
              </p:ext>
            </p:extLst>
          </p:nvPr>
        </p:nvGraphicFramePr>
        <p:xfrm>
          <a:off x="2662238" y="1830388"/>
          <a:ext cx="1716087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24" name="Equation" r:id="rId4" imgW="1282680" imgH="520560" progId="Equation.DSMT4">
                  <p:embed/>
                </p:oleObj>
              </mc:Choice>
              <mc:Fallback>
                <p:oleObj name="Equation" r:id="rId4" imgW="1282680" imgH="52056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238" y="1830388"/>
                        <a:ext cx="1716087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3242436"/>
              </p:ext>
            </p:extLst>
          </p:nvPr>
        </p:nvGraphicFramePr>
        <p:xfrm>
          <a:off x="6900863" y="1755775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25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1755775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4651686" y="1458863"/>
            <a:ext cx="28911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One-Sided Limits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1762531"/>
              </p:ext>
            </p:extLst>
          </p:nvPr>
        </p:nvGraphicFramePr>
        <p:xfrm>
          <a:off x="2605088" y="2995613"/>
          <a:ext cx="183515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26" name="Equation" r:id="rId8" imgW="1371600" imgH="495000" progId="Equation.DSMT4">
                  <p:embed/>
                </p:oleObj>
              </mc:Choice>
              <mc:Fallback>
                <p:oleObj name="Equation" r:id="rId8" imgW="1371600" imgH="49500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5088" y="2995613"/>
                        <a:ext cx="1835150" cy="663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2300600"/>
              </p:ext>
            </p:extLst>
          </p:nvPr>
        </p:nvGraphicFramePr>
        <p:xfrm>
          <a:off x="6884988" y="2970213"/>
          <a:ext cx="176847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27" name="Equation" r:id="rId10" imgW="1320480" imgH="495000" progId="Equation.DSMT4">
                  <p:embed/>
                </p:oleObj>
              </mc:Choice>
              <mc:Fallback>
                <p:oleObj name="Equation" r:id="rId10" imgW="1320480" imgH="4950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4988" y="2970213"/>
                        <a:ext cx="1768475" cy="660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6184342"/>
              </p:ext>
            </p:extLst>
          </p:nvPr>
        </p:nvGraphicFramePr>
        <p:xfrm>
          <a:off x="804863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28" name="Equation" r:id="rId12" imgW="698400" imgH="266400" progId="Equation.DSMT4">
                  <p:embed/>
                </p:oleObj>
              </mc:Choice>
              <mc:Fallback>
                <p:oleObj name="Equation" r:id="rId12" imgW="6984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04863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ight Arrow 11"/>
          <p:cNvSpPr/>
          <p:nvPr/>
        </p:nvSpPr>
        <p:spPr>
          <a:xfrm>
            <a:off x="1788332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1524899"/>
              </p:ext>
            </p:extLst>
          </p:nvPr>
        </p:nvGraphicFramePr>
        <p:xfrm>
          <a:off x="10166350" y="3122613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29" name="Equation" r:id="rId14" imgW="698400" imgH="266400" progId="Equation.DSMT4">
                  <p:embed/>
                </p:oleObj>
              </mc:Choice>
              <mc:Fallback>
                <p:oleObj name="Equation" r:id="rId14" imgW="698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166350" y="3122613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ight Arrow 13"/>
          <p:cNvSpPr/>
          <p:nvPr/>
        </p:nvSpPr>
        <p:spPr>
          <a:xfrm rot="10800000">
            <a:off x="8930863" y="3108325"/>
            <a:ext cx="652456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9122919"/>
              </p:ext>
            </p:extLst>
          </p:nvPr>
        </p:nvGraphicFramePr>
        <p:xfrm>
          <a:off x="1239838" y="4006850"/>
          <a:ext cx="41084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30" name="Equation" r:id="rId16" imgW="3073320" imgH="520560" progId="Equation.DSMT4">
                  <p:embed/>
                </p:oleObj>
              </mc:Choice>
              <mc:Fallback>
                <p:oleObj name="Equation" r:id="rId16" imgW="3073320" imgH="520560" progId="Equation.DSMT4">
                  <p:embed/>
                  <p:pic>
                    <p:nvPicPr>
                      <p:cNvPr id="2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9838" y="4006850"/>
                        <a:ext cx="41084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0319466"/>
              </p:ext>
            </p:extLst>
          </p:nvPr>
        </p:nvGraphicFramePr>
        <p:xfrm>
          <a:off x="6551613" y="4006850"/>
          <a:ext cx="401320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31" name="Equation" r:id="rId18" imgW="2997000" imgH="520560" progId="Equation.DSMT4">
                  <p:embed/>
                </p:oleObj>
              </mc:Choice>
              <mc:Fallback>
                <p:oleObj name="Equation" r:id="rId18" imgW="2997000" imgH="520560" progId="Equation.DSMT4">
                  <p:embed/>
                  <p:pic>
                    <p:nvPicPr>
                      <p:cNvPr id="2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1613" y="4006850"/>
                        <a:ext cx="401320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6892086"/>
              </p:ext>
            </p:extLst>
          </p:nvPr>
        </p:nvGraphicFramePr>
        <p:xfrm>
          <a:off x="3968750" y="4973638"/>
          <a:ext cx="3789363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732" name="Equation" r:id="rId20" imgW="2831760" imgH="507960" progId="Equation.DSMT4">
                  <p:embed/>
                </p:oleObj>
              </mc:Choice>
              <mc:Fallback>
                <p:oleObj name="Equation" r:id="rId20" imgW="2831760" imgH="507960" progId="Equation.DSMT4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0" y="4973638"/>
                        <a:ext cx="3789363" cy="681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0707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749" y="650282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Continuity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3656378"/>
              </p:ext>
            </p:extLst>
          </p:nvPr>
        </p:nvGraphicFramePr>
        <p:xfrm>
          <a:off x="5818032" y="2826214"/>
          <a:ext cx="2873375" cy="216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96" name="Equation" r:id="rId4" imgW="2145960" imgH="1612800" progId="Equation.DSMT4">
                  <p:embed/>
                </p:oleObj>
              </mc:Choice>
              <mc:Fallback>
                <p:oleObj name="Equation" r:id="rId4" imgW="2145960" imgH="1612800" progId="Equation.DSMT4">
                  <p:embed/>
                  <p:pic>
                    <p:nvPicPr>
                      <p:cNvPr id="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8032" y="2826214"/>
                        <a:ext cx="2873375" cy="2162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688402" y="5325468"/>
            <a:ext cx="5494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We can say that it discontinuous at 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9079528"/>
              </p:ext>
            </p:extLst>
          </p:nvPr>
        </p:nvGraphicFramePr>
        <p:xfrm>
          <a:off x="7992907" y="5452449"/>
          <a:ext cx="698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97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992907" y="5452449"/>
                        <a:ext cx="698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6034055"/>
              </p:ext>
            </p:extLst>
          </p:nvPr>
        </p:nvGraphicFramePr>
        <p:xfrm>
          <a:off x="1014365" y="1676679"/>
          <a:ext cx="4295775" cy="180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98" name="Equation" r:id="rId8" imgW="3213000" imgH="1346040" progId="Equation.DSMT4">
                  <p:embed/>
                </p:oleObj>
              </mc:Choice>
              <mc:Fallback>
                <p:oleObj name="Equation" r:id="rId8" imgW="3213000" imgH="1346040" progId="Equation.DSMT4">
                  <p:embed/>
                  <p:pic>
                    <p:nvPicPr>
                      <p:cNvPr id="1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4365" y="1676679"/>
                        <a:ext cx="4295775" cy="1801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7679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4977835"/>
              </p:ext>
            </p:extLst>
          </p:nvPr>
        </p:nvGraphicFramePr>
        <p:xfrm>
          <a:off x="4351840" y="1785270"/>
          <a:ext cx="3040062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34" name="Equation" r:id="rId4" imgW="2273040" imgH="888840" progId="Equation.DSMT4">
                  <p:embed/>
                </p:oleObj>
              </mc:Choice>
              <mc:Fallback>
                <p:oleObj name="Equation" r:id="rId4" imgW="2273040" imgH="8888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1840" y="1785270"/>
                        <a:ext cx="3040062" cy="11890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0678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776563"/>
              </p:ext>
            </p:extLst>
          </p:nvPr>
        </p:nvGraphicFramePr>
        <p:xfrm>
          <a:off x="4445000" y="2014538"/>
          <a:ext cx="2852738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58" name="Equation" r:id="rId4" imgW="2133360" imgH="545760" progId="Equation.DSMT4">
                  <p:embed/>
                </p:oleObj>
              </mc:Choice>
              <mc:Fallback>
                <p:oleObj name="Equation" r:id="rId4" imgW="2133360" imgH="5457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5000" y="2014538"/>
                        <a:ext cx="2852738" cy="730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24821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480080"/>
              </p:ext>
            </p:extLst>
          </p:nvPr>
        </p:nvGraphicFramePr>
        <p:xfrm>
          <a:off x="4411663" y="1811338"/>
          <a:ext cx="2919412" cy="1138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2" name="Equation" r:id="rId4" imgW="2184120" imgH="850680" progId="Equation.DSMT4">
                  <p:embed/>
                </p:oleObj>
              </mc:Choice>
              <mc:Fallback>
                <p:oleObj name="Equation" r:id="rId4" imgW="2184120" imgH="85068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1663" y="1811338"/>
                        <a:ext cx="2919412" cy="11382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2720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3040996"/>
              </p:ext>
            </p:extLst>
          </p:nvPr>
        </p:nvGraphicFramePr>
        <p:xfrm>
          <a:off x="4994275" y="1671638"/>
          <a:ext cx="18669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06" name="Equation" r:id="rId4" imgW="1396800" imgH="774360" progId="Equation.DSMT4">
                  <p:embed/>
                </p:oleObj>
              </mc:Choice>
              <mc:Fallback>
                <p:oleObj name="Equation" r:id="rId4" imgW="1396800" imgH="774360" progId="Equation.DSMT4">
                  <p:embed/>
                  <p:pic>
                    <p:nvPicPr>
                      <p:cNvPr id="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1671638"/>
                        <a:ext cx="1866900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1010112" y="1785270"/>
            <a:ext cx="2921777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4909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0113" y="1785270"/>
            <a:ext cx="2094332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263209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70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1162512" y="3577281"/>
            <a:ext cx="2664421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3157663"/>
              </p:ext>
            </p:extLst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71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7221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0112" y="1785270"/>
            <a:ext cx="1810035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9636494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94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1162513" y="3577281"/>
            <a:ext cx="2799888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2626218"/>
              </p:ext>
            </p:extLst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95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7254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0113" y="1785270"/>
            <a:ext cx="2060466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2510674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618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1162512" y="3577281"/>
            <a:ext cx="2630555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0832712"/>
              </p:ext>
            </p:extLst>
          </p:nvPr>
        </p:nvGraphicFramePr>
        <p:xfrm>
          <a:off x="4249412" y="3490434"/>
          <a:ext cx="173355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619" name="Equation" r:id="rId6" imgW="1295280" imgH="520560" progId="Equation.DSMT4">
                  <p:embed/>
                </p:oleObj>
              </mc:Choice>
              <mc:Fallback>
                <p:oleObj name="Equation" r:id="rId6" imgW="1295280" imgH="5205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9412" y="3490434"/>
                        <a:ext cx="1733550" cy="696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5467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0112" y="1785270"/>
            <a:ext cx="1810035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0201871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642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1162513" y="3577281"/>
            <a:ext cx="2619266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1680837"/>
              </p:ext>
            </p:extLst>
          </p:nvPr>
        </p:nvGraphicFramePr>
        <p:xfrm>
          <a:off x="4257675" y="3490913"/>
          <a:ext cx="1716088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643" name="Equation" r:id="rId6" imgW="1282680" imgH="520560" progId="Equation.DSMT4">
                  <p:embed/>
                </p:oleObj>
              </mc:Choice>
              <mc:Fallback>
                <p:oleObj name="Equation" r:id="rId6" imgW="1282680" imgH="5205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7675" y="3490913"/>
                        <a:ext cx="1716088" cy="696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534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0113" y="1785270"/>
            <a:ext cx="1936288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6663203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66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1162513" y="3577281"/>
            <a:ext cx="2675710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6839368"/>
              </p:ext>
            </p:extLst>
          </p:nvPr>
        </p:nvGraphicFramePr>
        <p:xfrm>
          <a:off x="4308475" y="3498850"/>
          <a:ext cx="1614488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67" name="Equation" r:id="rId6" imgW="1206360" imgH="507960" progId="Equation.DSMT4">
                  <p:embed/>
                </p:oleObj>
              </mc:Choice>
              <mc:Fallback>
                <p:oleObj name="Equation" r:id="rId6" imgW="1206360" imgH="50796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8475" y="3498850"/>
                        <a:ext cx="1614488" cy="6810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2412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0113" y="1785270"/>
            <a:ext cx="1913710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1933408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90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1162513" y="3577281"/>
            <a:ext cx="2743444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479986"/>
              </p:ext>
            </p:extLst>
          </p:nvPr>
        </p:nvGraphicFramePr>
        <p:xfrm>
          <a:off x="4597400" y="3549650"/>
          <a:ext cx="1036638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91" name="Equation" r:id="rId6" imgW="774360" imgH="431640" progId="Equation.DSMT4">
                  <p:embed/>
                </p:oleObj>
              </mc:Choice>
              <mc:Fallback>
                <p:oleObj name="Equation" r:id="rId6" imgW="774360" imgH="43164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7400" y="3549650"/>
                        <a:ext cx="1036638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613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0113" y="1785270"/>
            <a:ext cx="1710510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1904900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14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1162513" y="3577281"/>
            <a:ext cx="2720866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Find the value of 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1812971"/>
              </p:ext>
            </p:extLst>
          </p:nvPr>
        </p:nvGraphicFramePr>
        <p:xfrm>
          <a:off x="4640263" y="3549650"/>
          <a:ext cx="950912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15" name="Equation" r:id="rId6" imgW="711000" imgH="431640" progId="Equation.DSMT4">
                  <p:embed/>
                </p:oleObj>
              </mc:Choice>
              <mc:Fallback>
                <p:oleObj name="Equation" r:id="rId6" imgW="711000" imgH="43164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0263" y="3549650"/>
                        <a:ext cx="950912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9814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0112" y="1785270"/>
            <a:ext cx="1800821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1162513" y="3577281"/>
            <a:ext cx="5283444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2323796"/>
              </p:ext>
            </p:extLst>
          </p:nvPr>
        </p:nvGraphicFramePr>
        <p:xfrm>
          <a:off x="4292600" y="2082800"/>
          <a:ext cx="315912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98" name="Equation" r:id="rId4" imgW="2361960" imgH="444240" progId="Equation.DSMT4">
                  <p:embed/>
                </p:oleObj>
              </mc:Choice>
              <mc:Fallback>
                <p:oleObj name="Equation" r:id="rId4" imgW="2361960" imgH="44424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600" y="2082800"/>
                        <a:ext cx="3159125" cy="5937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3896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0112" y="1785270"/>
            <a:ext cx="1907891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1162512" y="3577281"/>
            <a:ext cx="5125399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Discuss the continuity of function</a:t>
            </a:r>
            <a:endParaRPr lang="en-US" sz="2800" dirty="0"/>
          </a:p>
        </p:txBody>
      </p:sp>
      <p:graphicFrame>
        <p:nvGraphicFramePr>
          <p:cNvPr id="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2972153"/>
              </p:ext>
            </p:extLst>
          </p:nvPr>
        </p:nvGraphicFramePr>
        <p:xfrm>
          <a:off x="4259263" y="1863725"/>
          <a:ext cx="3227387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2" name="Equation" r:id="rId4" imgW="2412720" imgH="774360" progId="Equation.DSMT4">
                  <p:embed/>
                </p:oleObj>
              </mc:Choice>
              <mc:Fallback>
                <p:oleObj name="Equation" r:id="rId4" imgW="2412720" imgH="774360" progId="Equation.DSMT4">
                  <p:embed/>
                  <p:pic>
                    <p:nvPicPr>
                      <p:cNvPr id="1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9263" y="1863725"/>
                        <a:ext cx="3227387" cy="1033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7411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0112" y="1785270"/>
            <a:ext cx="1810035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Given that</a:t>
            </a:r>
            <a:endParaRPr lang="en-US" sz="2800" dirty="0"/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8607250"/>
              </p:ext>
            </p:extLst>
          </p:nvPr>
        </p:nvGraphicFramePr>
        <p:xfrm>
          <a:off x="3489325" y="1704975"/>
          <a:ext cx="4229100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86" name="Equation" r:id="rId4" imgW="3162240" imgH="914400" progId="Equation.DSMT4">
                  <p:embed/>
                </p:oleObj>
              </mc:Choice>
              <mc:Fallback>
                <p:oleObj name="Equation" r:id="rId4" imgW="3162240" imgH="914400" progId="Equation.DSMT4">
                  <p:embed/>
                  <p:pic>
                    <p:nvPicPr>
                      <p:cNvPr id="1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9325" y="1704975"/>
                        <a:ext cx="4229100" cy="1223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1995960" y="3412497"/>
            <a:ext cx="4393552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 smtClean="0"/>
              <a:t>Is the function continuous at </a:t>
            </a:r>
            <a:endParaRPr lang="en-US" sz="2800" dirty="0"/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8762047"/>
              </p:ext>
            </p:extLst>
          </p:nvPr>
        </p:nvGraphicFramePr>
        <p:xfrm>
          <a:off x="6611226" y="3463606"/>
          <a:ext cx="935038" cy="35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87" name="Equation" r:id="rId6" imgW="698400" imgH="266400" progId="Equation.DSMT4">
                  <p:embed/>
                </p:oleObj>
              </mc:Choice>
              <mc:Fallback>
                <p:oleObj name="Equation" r:id="rId6" imgW="698400" imgH="266400" progId="Equation.DSMT4">
                  <p:embed/>
                  <p:pic>
                    <p:nvPicPr>
                      <p:cNvPr id="19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1226" y="3463606"/>
                        <a:ext cx="935038" cy="357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85530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1048</TotalTime>
  <Words>854</Words>
  <Application>Microsoft Office PowerPoint</Application>
  <PresentationFormat>Widescreen</PresentationFormat>
  <Paragraphs>311</Paragraphs>
  <Slides>83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83</vt:i4>
      </vt:variant>
    </vt:vector>
  </HeadingPairs>
  <TitlesOfParts>
    <vt:vector size="93" baseType="lpstr">
      <vt:lpstr>Arial</vt:lpstr>
      <vt:lpstr>Calibri</vt:lpstr>
      <vt:lpstr>Calibri Light</vt:lpstr>
      <vt:lpstr>Tahoma</vt:lpstr>
      <vt:lpstr>Tajawal ExtraBold</vt:lpstr>
      <vt:lpstr>Times New Roman</vt:lpstr>
      <vt:lpstr>Wingdings</vt:lpstr>
      <vt:lpstr>Office Theme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95</cp:revision>
  <dcterms:created xsi:type="dcterms:W3CDTF">2023-04-29T09:08:23Z</dcterms:created>
  <dcterms:modified xsi:type="dcterms:W3CDTF">2023-09-23T11:31:16Z</dcterms:modified>
</cp:coreProperties>
</file>