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6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F3A20-B48E-3A3E-754A-FD6984A907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A7D4A5-EF3E-1F19-F412-C819B1C25E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58A3E9-0ABD-72EB-C644-ADADF9590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4FC6B-F1BD-E375-F045-CFED88573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5BBC0-F9B2-FDD1-37C6-A4F4E56C1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864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3D70D-9BBD-D59B-447F-822EAC2DC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58923-5708-942C-3DE7-D69199176B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98A62-E1F3-162A-15D5-F4FB8F1B2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232551-F2B4-A9F2-A35B-03B55EF7D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9D3A80-E5FE-3B13-E5D0-5ACABAC53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186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F3070-E452-5243-12B5-EB38BC60D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6F61FA-B24B-C8DA-13C0-8F64E998D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B6EE1A-96E4-2479-6CF0-0AAEA8B4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3EA27-0418-F497-AE17-1A9BAF7DD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AD002-211D-31CB-B661-E392C3736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617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CE6C6-E6B9-AC36-58BB-64DDC8133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3969D-2926-F5FB-F9FC-D2958608D7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FBF727-2F4E-8D7B-3912-66B1F55799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206D84-B091-1F58-C2E4-714507EF8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AF481A-B558-6EE7-C665-105530424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F07085-3C4B-54D8-38D3-EFE0A8D52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351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518A4-BA9B-0371-7A96-A647F8D9C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2BBD94-487C-65CE-523E-A80E487378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6592D0-C228-23D8-05C4-5A5D66E96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01B527-7BF3-309E-93E9-FE2BB85C14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566143-AEF6-7703-FCA6-A6E246636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40E217-0A6D-C3AE-90CA-486ACC1FA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B411BD-2D9B-2E1F-D360-FE97FEBB7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5FF157-A80A-AE95-CE39-DD1186A9C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860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BF0F5-2EE4-A221-AEB5-491934FAD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0D7264-EC73-7CE9-C825-B0A90FCF9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7492D8-D123-6C4E-402B-0770FC948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6C29BF-D7F5-9373-B93F-595D45F6A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514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0310BB-C1E1-2B58-8480-82BAF2344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565EDC-F683-F9CB-D3C9-706D16F6B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864FE0-8C14-0DD1-ADFE-E5129199F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027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C1E54-67C9-F02F-18A4-AA1743C4E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9A978B-2BF2-0C5E-27AF-8740AAADFF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5CCC53-2BAB-4628-3236-8DBA90801F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1266B-CA31-8303-5FA8-B41DD82A4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A0FC3-6E0C-C6A5-2F3D-39FA7C616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6B5398-8163-D9C8-1F58-80E205209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5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6DA5C-C7AC-4BE9-8BD0-007BEC926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908666-0F36-3DD3-AA82-F13DBE061A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36E1A1-6042-0004-1BD3-C9B76E6A2E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A37C79-9A0C-3237-9EB9-C8EA3A62C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7EEFC6-1E6F-3206-1466-D584AE6D2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C730C2-0572-0ABA-29C3-59EA5C552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879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2BA13-FAE1-89EE-1E66-28A9D7316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77A96A-A41E-46FE-BFC6-00336A51D2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3F5AA7-BCE2-1731-A84F-3AD83A44F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9A1141-C7A0-43F0-C82A-FA225F74F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FEEEC4-27DA-1AA7-E11A-44605EE9D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75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4E696F-93AC-9A03-E06D-8B92811CD4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329D29-D607-93D5-A2AD-6AEAA79D46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DE781-410F-E6F6-72F5-92380D1E5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5FCDE4-1366-445A-9198-FA72D21AF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5B8C77-04E2-5526-AA9D-B34EA4546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135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C1DB9D-2606-0C82-621F-CA90AA0A1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29D055-3E97-B001-36E4-63102DF82A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D0AEB6-67E4-D65C-EA0D-7CE6C9C887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068BA9-57C3-4B96-9E7A-761C90492CD3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6FD7EC-3471-613A-E6EA-5B81E9182B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486620-9959-BA8E-AFF1-7E8D3F448D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E8356F-BD55-4933-A1B3-9DD6103E2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7684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6D2DEAA8-1A6C-FC93-F54B-72FAB533F1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630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FDC66FD5-5723-34FB-F68B-590C5E3DBE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48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61428BE2-7C20-B8ED-1C32-8EF04297FF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67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87849DF6-A599-5BC8-4DF0-BD1FBB5B69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149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7FBE3FA9-7868-34D7-2B5B-494F990928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766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24705B2C-BADA-4D2E-B35F-BBD943200D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561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09B074E4-2472-2443-432E-49C2C7BCBD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59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32C6C53-BCE9-A5C5-427A-AD82616BF7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2651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8A079943-ACB5-6E0E-6D35-C11A5C5DC0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788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4D263089-3922-B3A1-4546-E1104632BC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075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7909E81-5D3E-7280-C019-8FD4BBF377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105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7A7F3FA2-B1D6-3F13-8CD5-169AA33CB7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568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8E6816E2-AF14-28AA-9057-F69DE5083C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346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F2C128C-E5FE-8DAC-9AE4-699F115AE4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34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4CB26A6D-38FA-0172-E137-E3C6B482F0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042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CB53F0F-DA71-3E01-38C9-0D041B33A4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2541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F3A4D81C-6B32-70BF-F3D2-45D7EC807C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7365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A007BFF-9111-D27B-8B02-5DBCFA10DC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4879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212B31B1-F5B9-23AA-9183-75C4F6A50A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143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7EED6A23-78B3-CF9A-F45E-D0EDF70AD6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813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6E43AB7E-22BF-A6E7-E4A1-ED301DA603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2544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06AD8C50-CE25-7947-A27C-55627A0DC9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4522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27A05440-D993-0707-F0E9-89660CCDD9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4101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4CA3A345-A494-55E0-60E4-BFA12A75E7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890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93A30F7A-A344-A3BC-E53F-95A835CABC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0470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3429A92E-1A7A-7A06-3869-3DDD438DB1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2317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85B89E1F-B345-2068-D31C-5B8097786B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7935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45D9D8A6-1F51-098E-3A4E-88D69D1522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0603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6C76ACE5-CB14-2767-D5BD-2DA46C2A5E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8747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62284A17-7C89-FE14-85FE-59F28286BA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0128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5576C5BA-FBFB-F466-76E3-B10E140343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2508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F7F12683-A5B8-0402-5562-DA8F08622C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1159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8BF83F14-6DBA-1D2C-3E89-2D318F0CAF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4059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987348FF-419B-AFA0-3F82-6AD2272431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0108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E3460349-F017-AF52-69C4-701F514746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347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158EFD6B-1B4F-F894-BF62-A138826BC8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175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4D8CE84E-BCF6-EB9F-C777-EA8BF20EE8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5454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F158998D-4588-2E64-8E01-FB239EA915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804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7295CEAC-F81E-DF17-6C8A-DE5B022091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9780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FDDFCE1B-D20E-164E-B3F7-07C05946BF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5405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FCF50E3D-5D42-E926-1617-11C618B541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9496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0D2B73F4-7B5F-E63B-45F7-C799268CE5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5202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DD8E345D-2014-E0E1-7882-76A0998EF5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8917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527C908A-DE97-9FC4-2D7D-25992A97AA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7324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BBE70ED5-5213-9665-06EF-57E3903E2B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9592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EEC4B073-3F55-C73E-D37E-7A9EFBC2EF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95174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0F9B2FE4-253F-5D9B-06C3-B62D6979A5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9964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CFBDF871-5436-E989-257B-17DDE82943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8030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9BBF4F57-5437-2C83-0FCF-4581B6BC90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411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9868D497-8AC0-9088-EE11-3E98C1B229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91411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D34F9685-96B1-7E07-7713-DBDBB80782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69549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D5E67608-26E4-4E36-C0A5-028D2B23BE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63664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4AACEFF5-C6CC-37E5-83D8-209EE61C78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85437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5DDF96EC-0050-80BD-97DC-75F794D21A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13465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3D028DF0-AFB6-3D70-50BA-5C902CE719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00803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4911951D-239E-48AB-95B4-C6365881E8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21690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4400CE63-56F0-D743-5C78-99435BA139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69099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8">
            <a:extLst>
              <a:ext uri="{FF2B5EF4-FFF2-40B4-BE49-F238E27FC236}">
                <a16:creationId xmlns:a16="http://schemas.microsoft.com/office/drawing/2014/main" id="{2BCB1D2C-BC9A-C39C-F414-2F1A4F7D7C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0183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9">
            <a:extLst>
              <a:ext uri="{FF2B5EF4-FFF2-40B4-BE49-F238E27FC236}">
                <a16:creationId xmlns:a16="http://schemas.microsoft.com/office/drawing/2014/main" id="{9C8C9A75-FF82-7903-809A-1CD29E0B06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36712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0">
            <a:extLst>
              <a:ext uri="{FF2B5EF4-FFF2-40B4-BE49-F238E27FC236}">
                <a16:creationId xmlns:a16="http://schemas.microsoft.com/office/drawing/2014/main" id="{B90AFA2C-80FE-61FE-B8BB-8319C3BBF1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682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2024-11-18T04:35:04Z</dcterms:created>
  <dcterms:modified xsi:type="dcterms:W3CDTF">2024-11-18T04:35:46Z</dcterms:modified>
</cp:coreProperties>
</file>