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326" r:id="rId2"/>
    <p:sldId id="327" r:id="rId3"/>
    <p:sldId id="456" r:id="rId4"/>
    <p:sldId id="457" r:id="rId5"/>
    <p:sldId id="458" r:id="rId6"/>
    <p:sldId id="459" r:id="rId7"/>
    <p:sldId id="460" r:id="rId8"/>
    <p:sldId id="461" r:id="rId9"/>
    <p:sldId id="462" r:id="rId10"/>
    <p:sldId id="463" r:id="rId11"/>
    <p:sldId id="464" r:id="rId12"/>
    <p:sldId id="465" r:id="rId13"/>
    <p:sldId id="466" r:id="rId14"/>
    <p:sldId id="467" r:id="rId15"/>
    <p:sldId id="455" r:id="rId16"/>
    <p:sldId id="333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Lec10_Agenda" id="{25D72B9D-7524-42C5-989C-83443CC5465A}">
          <p14:sldIdLst>
            <p14:sldId id="326"/>
            <p14:sldId id="327"/>
          </p14:sldIdLst>
        </p14:section>
        <p14:section name="Chapter15" id="{516B8790-2154-4DCA-AE58-AC8D91C625E1}">
          <p14:sldIdLst>
            <p14:sldId id="456"/>
            <p14:sldId id="457"/>
            <p14:sldId id="458"/>
            <p14:sldId id="459"/>
            <p14:sldId id="460"/>
            <p14:sldId id="461"/>
            <p14:sldId id="462"/>
            <p14:sldId id="463"/>
            <p14:sldId id="464"/>
            <p14:sldId id="465"/>
            <p14:sldId id="466"/>
            <p14:sldId id="467"/>
            <p14:sldId id="455"/>
            <p14:sldId id="333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84658"/>
    <a:srgbClr val="669B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420" autoAdjust="0"/>
    <p:restoredTop sz="93792" autoAdjust="0"/>
  </p:normalViewPr>
  <p:slideViewPr>
    <p:cSldViewPr snapToGrid="0">
      <p:cViewPr varScale="1">
        <p:scale>
          <a:sx n="64" d="100"/>
          <a:sy n="64" d="100"/>
        </p:scale>
        <p:origin x="44" y="1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C05462-EE3E-43A4-BE38-C093E293B290}" type="datetimeFigureOut">
              <a:rPr lang="en-US" smtClean="0"/>
              <a:t>8/15/2023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10719F-2C8D-455B-B6A3-AA2646540A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56929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94442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6C0AD9-F3EC-49D5-B219-D36EA4F2CDD0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82505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1F7138-254B-03A2-AC84-0D34233F3C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D55188D-2AA0-D079-78FA-6848836B9ED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E1DF37-B6E3-2663-C86C-D80EE00876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8/15/2023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AF4065-6F93-97F5-DF0B-EBB103797A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298699-AD28-2842-540B-CF143AB058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58095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165CCB-28FB-EC80-5DAF-297C3C430F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A1C23A-29A1-28D4-766D-4E5B8901BA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D0A7FF-38AB-ED1C-3281-C422729ACB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8/15/2023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B63074-9929-AFE8-404D-4E879ECE00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81E6B4-E97D-0043-CE12-C2BABC1338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08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D92DFE-7A5D-6DE2-3186-8A2E98956C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9539AD-EA57-FDBF-C916-FF3FB4BB5E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7DAEDA-850F-588D-93BF-C5C28C3B71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8/15/2023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8AD32A-E6CD-E882-EC6B-6DD2087D16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08AFBC-4E54-15EC-6B6E-DD942AE41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5656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7BC706-7A20-6F50-E052-72A72D5A68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89287D-EAAB-35CE-E116-F0EC42E1C07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519B11F-173E-2134-C537-85DB116B75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C2029A-0961-9369-0827-6120665345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8/15/2023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3E848C-7418-472B-B905-3B7F64C080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739C1F-3386-D126-EE70-EB24D4254E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108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0020DC-31D2-488E-FD77-91E490BC4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A5C1FE-917C-C78F-D4B8-F921EC426F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8A4991-9EFF-C0C6-C9C2-123B21B2CF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9D5E783-E000-971F-2F50-54FE4548472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900A0FA-21AC-2E2F-5B52-80ACD8C3F98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C6AE67B-BB3D-A781-BF77-D44333E804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8/15/2023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41C8AB9-3E01-4A4C-94EC-EA41E93AD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7D13C62-D84C-3AF4-2D51-D4DD04B7B1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65297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658C63-3B56-16B3-B06F-1A2A635DB8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467AF3-735F-4812-E964-C9ED436277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8/15/2023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48FB88-B77F-15D4-2A13-D61F740B0C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ECF97B5-D41B-BBF2-47D1-76C639894D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14681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84AA5A7-2026-3286-5987-87029BB560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8/15/2023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E831B36-9A8B-1B0E-0934-433D80179F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E8DA9D-5B2C-F090-BA06-EFBA3F123D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29541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6D7E44-7E1C-8288-3002-0D60327E49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9A88A8-1CF6-5E2F-6D43-1C938C913A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4D386C-687E-B6B3-30EE-76274F2F9B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98F930-7EFF-71BE-EEF8-3C1195EB39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8/15/2023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8DEF70-DC42-B539-3FBE-5C0B5653EA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581C20-CB22-047F-E3D6-3FE228887D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76514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A01322-F317-7CF1-4D8B-7345F6D42B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C68B439-185F-5131-CA5C-C18568C7984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F8AB33-189C-BF1E-1C8D-3F38DD0F7C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17E170-2D38-B8F3-7135-754C7A3A4C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8/15/2023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377722-3C43-7F59-E8C3-96E829FD33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363303-92E3-D018-DA40-D885AD34C8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833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5AECEE-381E-DDA3-5207-DB84C8A234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2214E84-FA20-6475-E1C5-51DDEBAF50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489B02-DF96-DD1C-422D-6118EBDACF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8/15/2023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797C8B-C91E-1F22-39B8-AF0593304D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8BEB17-C82F-07D8-B66D-19D4B01BBF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524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E8AC318-5AED-80AC-B163-A1361C86D28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443780B-AB1E-94A9-4D17-D64AC0AC91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85CFAA-59E4-A075-092E-4AED3DD01D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8/15/2023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17A9B4-30AB-4ED2-5AF3-B1607E11BA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235522-F550-2B73-6DEF-04AD23DA58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397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47611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C31468C-B3FE-244F-D0B1-A2E6763AFD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A040E6-62F0-5E81-0E0E-A3C209A10F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EAF44D-85B1-9E18-F661-5AA6669DB2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6C1DE1-F788-4A47-A078-3F22CCFC4808}" type="datetimeFigureOut">
              <a:rPr lang="en-US" smtClean="0"/>
              <a:t>8/15/2023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F22B4B-93A8-F58A-C306-7292BBBF45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1005A2-D15A-F3ED-633F-95FE9D06D3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54051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6836" y="-178352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178352"/>
            <a:ext cx="6117514" cy="3744684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2701395" y="2915751"/>
            <a:ext cx="79094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System Administration I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192317" y="4649420"/>
            <a:ext cx="7409267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2701395" y="3629551"/>
            <a:ext cx="58674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pic>
        <p:nvPicPr>
          <p:cNvPr id="6" name="Picture 5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0AFC5739-6E5D-2361-71BA-619F126EF17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7601584" y="5779269"/>
            <a:ext cx="4176252" cy="964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5644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C944E65-1BF2-B075-4ABF-A33EC7E22EF5}"/>
              </a:ext>
            </a:extLst>
          </p:cNvPr>
          <p:cNvSpPr/>
          <p:nvPr/>
        </p:nvSpPr>
        <p:spPr>
          <a:xfrm>
            <a:off x="2362200" y="649967"/>
            <a:ext cx="8096250" cy="12155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E63544AC-315C-4BC0-FE91-E3539D735B94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262" y="2524356"/>
            <a:ext cx="11298531" cy="2092890"/>
          </a:xfrm>
        </p:spPr>
        <p:txBody>
          <a:bodyPr>
            <a:noAutofit/>
          </a:bodyPr>
          <a:lstStyle/>
          <a:p>
            <a:pPr>
              <a:lnSpc>
                <a:spcPct val="250000"/>
              </a:lnSpc>
            </a:pPr>
            <a:r>
              <a:rPr lang="en-US" sz="3600" b="1" dirty="0"/>
              <a:t>Chapter 15: Comprehensive Review</a:t>
            </a:r>
          </a:p>
          <a:p>
            <a:pPr>
              <a:lnSpc>
                <a:spcPct val="250000"/>
              </a:lnSpc>
            </a:pPr>
            <a:endParaRPr lang="en-US" sz="3600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E2D941B-169A-E083-33B8-6FC641850116}"/>
              </a:ext>
            </a:extLst>
          </p:cNvPr>
          <p:cNvSpPr txBox="1"/>
          <p:nvPr/>
        </p:nvSpPr>
        <p:spPr>
          <a:xfrm>
            <a:off x="310902" y="300245"/>
            <a:ext cx="186621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Agenda</a:t>
            </a:r>
            <a:endParaRPr lang="en-US" sz="16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981642C-E4DD-4091-7AE1-D505A8E19C4F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B9BD4EF-B61B-84D0-69A1-3F651AEB366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52FDB4-783F-7C16-7C6B-266FC9AD4FFA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6ED870-C6F5-0F77-963B-6B716DDEBB44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8A2E19B-7369-DE98-F670-DA0099530C67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9" name="Picture 8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3F6CA851-2F27-9EE4-9336-7AB6D4EACCE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0197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E180D4A7-C9FB-4DFB-919C-405C955672EB}">
      <p14:showEvtLst xmlns:p14="http://schemas.microsoft.com/office/powerpoint/2010/main">
        <p14:playEvt time="70" objId="4"/>
        <p14:pauseEvt time="11100" objId="4"/>
        <p14:seekEvt time="11100" objId="4" seek="10935"/>
        <p14:resumeEvt time="11300" objId="4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246E7F5-0CB5-F14F-F8AF-1498B01585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2024972"/>
            <a:ext cx="10905066" cy="2808054"/>
          </a:xfrm>
          <a:prstGeom prst="rect">
            <a:avLst/>
          </a:prstGeom>
          <a:ln>
            <a:noFill/>
          </a:ln>
        </p:spPr>
      </p:pic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C27A080-8009-147F-68DE-6E9FFA343762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44ED339-F2EB-A4C3-8CF3-714821BAC2A1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5B57AD3-A8F1-C412-C257-8822B3C89F40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6770B0F-4C8C-9FE2-44E8-5F73E1201F54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9F9FA5D-5627-64F8-1919-50ABDED7A0CC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3" name="Picture 12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94F41E7F-F13B-31D0-CF3B-EFB8857BD27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3773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EB67DE-0EEA-9C05-5361-B76CAA8DD1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656926"/>
            <a:ext cx="10905066" cy="3544146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2EC535C-FC5F-2149-943E-57827946F883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98FB648-2D88-691E-5255-BD107D6F2022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0AB381C-56AD-B5AC-53F4-1F470A8BA0B3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1A76736-8A0E-5771-D224-E61B2F3A1CBD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87CF74C-670C-AB4B-DCCC-0C384A491121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9B3236C6-D084-3C3C-98A8-09E1632B29E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49452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2A2EFC-A70D-195D-EBB9-228E11F404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888659"/>
            <a:ext cx="10905066" cy="3080680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AE57AA1-6F7A-7757-54F3-307F90FF1869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9AE2DCE-ADF4-7CBD-75FA-081D0A36114B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EBFFC69-44FA-70FA-84E9-B7A70240C571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E146490-2606-C92E-0F3D-BF0071677951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B2971EF-8B9B-FF44-9291-7ACC695FE57B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3" name="Picture 12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50F2C1F4-145B-6396-2EE8-84EF470077D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86583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4867DF8-9236-18EB-DBBB-F6A9DD934E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643295"/>
            <a:ext cx="10905066" cy="3571408"/>
          </a:xfrm>
          <a:prstGeom prst="rect">
            <a:avLst/>
          </a:prstGeom>
          <a:ln>
            <a:noFill/>
          </a:ln>
        </p:spPr>
      </p:pic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D8F3454-510B-D240-0C94-2A91E116FF4F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60456EB-AE6F-D894-0709-150F891B1598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4B639E5-5AD5-7DC3-5B55-9F8EA1AD89CE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47F1770-DC50-3494-16F4-03691DC1573A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ED25290-E3AB-1A21-BA80-ECE0C2B33080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5" name="Picture 14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588A52D3-BC05-860F-59A6-6FAD4B3BBDD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58222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8DB31CE-BAE9-D03A-50C5-67322A3948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929553"/>
            <a:ext cx="10905066" cy="2998892"/>
          </a:xfrm>
          <a:prstGeom prst="rect">
            <a:avLst/>
          </a:prstGeom>
          <a:ln>
            <a:noFill/>
          </a:ln>
        </p:spPr>
      </p:pic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E42CC64-4A90-2025-4991-726C42CE856F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DE33CE5-16A5-61C0-07A3-E2538D1E2A0E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24C24E7-25DF-1C81-3A33-1247A970D20D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5ADC2D3-0499-95A6-9632-2EAD7B0E6D72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E0A339-13FF-52D8-5FB9-84A1A6DFDB61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2" name="Picture 11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037ECDA5-AB0D-F28E-7005-095E1AFE117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6242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1B57B5-9F79-0E2B-CCD8-8FA6FC0845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2229442"/>
            <a:ext cx="10905066" cy="2399114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6323904-FBC1-6540-0B98-279425B6B4EB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FFF8D5F-D65D-97DE-0318-E90A34478796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D25608C-64F3-641B-A6C1-CEB4753E8174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B01ACB9-B179-E7F7-47E1-A3490FCA2B4F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A1AF074-E64D-2E77-34DD-0868A020DAA4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99998619-8269-A979-04E9-5E2C8F5BDEC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8177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16269B-9373-1755-EC2F-9F9C791723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2024972"/>
            <a:ext cx="10905066" cy="2808054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DB96AC0-2E73-AF62-9C6C-B3872C65DC09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84D1C73-EEB1-D38C-FC60-0B4A259C309E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27C4D83-5DBB-0973-EF55-ABE3EE0216C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3341AEA-A18B-BB54-328D-73BB33959552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CAA9134-7C96-E490-5084-990FEDE79A4D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AC8ADD11-E9F9-CD7D-27F1-6B48CC8871B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4745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4626FE-CEDB-A4A1-0E6C-BA4C042573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179830"/>
            <a:ext cx="10905066" cy="4498338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1840291-E29B-74FB-1696-6757130236F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ED26322-E998-91F4-1429-90529E8D91CC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028B8E5-2602-6C6C-E0CE-F3BD1C1BC36B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72BAA7F-3195-53AC-BBDA-1B2A92CD3921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FA00AD7-AF15-DA20-B6F5-9C272EB2708D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79959392-CB14-9BD6-B813-527C085A53B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73303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35343B-324D-DC9A-CA5D-D9A9196C60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207092"/>
            <a:ext cx="10905066" cy="4443814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47519CF-5CC6-1A1A-CADD-E8A781DD8C2D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A56741B-7201-DF9A-082D-53652BDE59C3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B214B0F-0D46-334E-6DC1-D2017773D33E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9ECF105-E3AC-DE2A-0C52-56878EDADC51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2E43601-028C-8A3C-AC01-3C42E9872B10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F48B6378-7939-2836-75BB-3DEB2BB7714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64860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A14550-776C-59EF-7D11-DA0CCC5A15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2120391"/>
            <a:ext cx="10905066" cy="2617216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BDCF8C6-E210-798F-447F-ACDF73D16D19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D511947-AD5A-FFC2-D0F5-640505C76222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B2993CF-3C15-323E-1EEC-16D68BEBCBDE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A258F2F-2E3D-193A-9487-2411683DD035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4B5590C-B9D5-C36D-AD5B-BAC4F061264E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93433C69-90E2-7614-2A4F-0B01B254227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61063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96BA71-4849-AB5D-9683-07D13DE06C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2120391"/>
            <a:ext cx="10905066" cy="2617216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7265F71-A699-9289-609D-FB342C05AAF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45EAD3F-105A-765D-4CA5-210B26181474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CD74057-9D18-AFB7-C17C-33FC515072F8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90528B8-0F83-F6AF-BCA2-F46A492DD80D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F3B5F29-5A79-E768-E19C-7D00EDC5D785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0939CB1A-0659-6C0A-ACEE-E839E69A8DD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7261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FA21AB-FEF0-BC0A-D76B-F8C622A1C1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2433912"/>
            <a:ext cx="10905066" cy="1990174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8E8BBD9-C1A1-42B8-D161-6EC6397D4FF2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C017E13-B954-1A87-8C3E-E2BF0B0112DD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2702E18-6FE3-524C-47D0-6D16E009E1C8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F1689B0-F826-F8C8-5872-68C3A1417E5F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8E7D506-54E0-D2F8-3C59-6EB8B687FFD0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98751BAD-9C6E-7921-AD62-065C95D24FE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3970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96189CAC-EBC2-84EE-24E8-D2C013D54950}"/>
              </a:ext>
            </a:extLst>
          </p:cNvPr>
          <p:cNvSpPr/>
          <p:nvPr/>
        </p:nvSpPr>
        <p:spPr>
          <a:xfrm>
            <a:off x="838200" y="2688146"/>
            <a:ext cx="10753350" cy="163410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1A1B6EC-D722-D5C0-B5FB-C5DE89D65A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3475" y="2959101"/>
            <a:ext cx="9925050" cy="641350"/>
          </a:xfrm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6000" b="1" dirty="0"/>
              <a:t>End of Chapter </a:t>
            </a:r>
            <a:r>
              <a:rPr lang="ar-EG" sz="6000" b="1" dirty="0"/>
              <a:t>15</a:t>
            </a:r>
            <a:endParaRPr lang="en-US" sz="6000" b="1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7759015-842C-22DB-46D6-52860B7F078E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8467D2E-FFD2-33B6-A152-E7431E4C763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F76FA0-175F-281D-AE07-A40D1D34E10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0DB0AC8-9297-BF95-7AE3-5433F524D629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79A2792-D516-459C-C673-A1175AE79432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8" name="Picture 17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D1F81F72-E3D2-93ED-F122-AAE4C7905C4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52531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22F15A2D-2324-487D-A02A-BF46C5C580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17A7F34E-D418-47E2-9F86-2C45BBC312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1732" y="321733"/>
            <a:ext cx="11546828" cy="6214534"/>
          </a:xfrm>
          <a:custGeom>
            <a:avLst/>
            <a:gdLst>
              <a:gd name="connsiteX0" fmla="*/ 0 w 11546828"/>
              <a:gd name="connsiteY0" fmla="*/ 0 h 6214534"/>
              <a:gd name="connsiteX1" fmla="*/ 7965430 w 11546828"/>
              <a:gd name="connsiteY1" fmla="*/ 0 h 6214534"/>
              <a:gd name="connsiteX2" fmla="*/ 7965430 w 11546828"/>
              <a:gd name="connsiteY2" fmla="*/ 1786 h 6214534"/>
              <a:gd name="connsiteX3" fmla="*/ 11546828 w 11546828"/>
              <a:gd name="connsiteY3" fmla="*/ 1786 h 6214534"/>
              <a:gd name="connsiteX4" fmla="*/ 11546828 w 11546828"/>
              <a:gd name="connsiteY4" fmla="*/ 2866740 h 6214534"/>
              <a:gd name="connsiteX5" fmla="*/ 11225095 w 11546828"/>
              <a:gd name="connsiteY5" fmla="*/ 3179536 h 6214534"/>
              <a:gd name="connsiteX6" fmla="*/ 11225095 w 11546828"/>
              <a:gd name="connsiteY6" fmla="*/ 301542 h 6214534"/>
              <a:gd name="connsiteX7" fmla="*/ 320042 w 11546828"/>
              <a:gd name="connsiteY7" fmla="*/ 301542 h 6214534"/>
              <a:gd name="connsiteX8" fmla="*/ 320042 w 11546828"/>
              <a:gd name="connsiteY8" fmla="*/ 5909424 h 6214534"/>
              <a:gd name="connsiteX9" fmla="*/ 8417210 w 11546828"/>
              <a:gd name="connsiteY9" fmla="*/ 5909424 h 6214534"/>
              <a:gd name="connsiteX10" fmla="*/ 8103383 w 11546828"/>
              <a:gd name="connsiteY10" fmla="*/ 6214534 h 6214534"/>
              <a:gd name="connsiteX11" fmla="*/ 7222929 w 11546828"/>
              <a:gd name="connsiteY11" fmla="*/ 6214534 h 6214534"/>
              <a:gd name="connsiteX12" fmla="*/ 7222929 w 11546828"/>
              <a:gd name="connsiteY12" fmla="*/ 6212748 h 6214534"/>
              <a:gd name="connsiteX13" fmla="*/ 0 w 11546828"/>
              <a:gd name="connsiteY13" fmla="*/ 6212748 h 6214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546828" h="6214534">
                <a:moveTo>
                  <a:pt x="0" y="0"/>
                </a:moveTo>
                <a:lnTo>
                  <a:pt x="7965430" y="0"/>
                </a:lnTo>
                <a:lnTo>
                  <a:pt x="7965430" y="1786"/>
                </a:lnTo>
                <a:lnTo>
                  <a:pt x="11546828" y="1786"/>
                </a:lnTo>
                <a:lnTo>
                  <a:pt x="11546828" y="2866740"/>
                </a:lnTo>
                <a:lnTo>
                  <a:pt x="11225095" y="3179536"/>
                </a:lnTo>
                <a:lnTo>
                  <a:pt x="11225095" y="301542"/>
                </a:lnTo>
                <a:lnTo>
                  <a:pt x="320042" y="301542"/>
                </a:lnTo>
                <a:lnTo>
                  <a:pt x="320042" y="5909424"/>
                </a:lnTo>
                <a:lnTo>
                  <a:pt x="8417210" y="5909424"/>
                </a:lnTo>
                <a:lnTo>
                  <a:pt x="8103383" y="6214534"/>
                </a:lnTo>
                <a:lnTo>
                  <a:pt x="7222929" y="6214534"/>
                </a:lnTo>
                <a:lnTo>
                  <a:pt x="7222929" y="6212748"/>
                </a:lnTo>
                <a:lnTo>
                  <a:pt x="0" y="6212748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3" descr="A close-up of a pen&#10;&#10;Description automatically generated with medium confidence">
            <a:extLst>
              <a:ext uri="{FF2B5EF4-FFF2-40B4-BE49-F238E27FC236}">
                <a16:creationId xmlns:a16="http://schemas.microsoft.com/office/drawing/2014/main" id="{3077E9F8-A6B0-C5C8-DFAD-A559E7585E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2163" y="1653483"/>
            <a:ext cx="6246003" cy="3509459"/>
          </a:xfrm>
          <a:prstGeom prst="rect">
            <a:avLst/>
          </a:prstGeom>
        </p:spPr>
      </p:pic>
      <p:sp>
        <p:nvSpPr>
          <p:cNvPr id="22" name="Right Triangle 21">
            <a:extLst>
              <a:ext uri="{FF2B5EF4-FFF2-40B4-BE49-F238E27FC236}">
                <a16:creationId xmlns:a16="http://schemas.microsoft.com/office/drawing/2014/main" id="{2AEAFA59-923A-4F54-8B49-44C970BCC3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8162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22468</TotalTime>
  <Words>209</Words>
  <Application>Microsoft Office PowerPoint</Application>
  <PresentationFormat>Widescreen</PresentationFormat>
  <Paragraphs>52</Paragraphs>
  <Slides>16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د. جمال الدين ابراهيم الدسوقى</cp:lastModifiedBy>
  <cp:revision>140</cp:revision>
  <dcterms:created xsi:type="dcterms:W3CDTF">2023-05-27T09:20:30Z</dcterms:created>
  <dcterms:modified xsi:type="dcterms:W3CDTF">2023-08-16T23:13:02Z</dcterms:modified>
</cp:coreProperties>
</file>