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1092" r:id="rId2"/>
    <p:sldId id="257" r:id="rId3"/>
    <p:sldId id="258" r:id="rId4"/>
    <p:sldId id="259" r:id="rId5"/>
    <p:sldId id="260" r:id="rId6"/>
    <p:sldId id="261" r:id="rId7"/>
    <p:sldId id="262" r:id="rId8"/>
    <p:sldId id="263" r:id="rId9"/>
    <p:sldId id="264" r:id="rId10"/>
    <p:sldId id="265" r:id="rId11"/>
    <p:sldId id="1094" r:id="rId12"/>
    <p:sldId id="1097" r:id="rId13"/>
    <p:sldId id="1098" r:id="rId14"/>
    <p:sldId id="1099" r:id="rId15"/>
    <p:sldId id="1100" r:id="rId16"/>
    <p:sldId id="1101" r:id="rId17"/>
    <p:sldId id="266" r:id="rId18"/>
    <p:sldId id="267" r:id="rId19"/>
    <p:sldId id="268" r:id="rId20"/>
    <p:sldId id="269" r:id="rId21"/>
    <p:sldId id="1096" r:id="rId22"/>
    <p:sldId id="1095" r:id="rId23"/>
  </p:sldIdLst>
  <p:sldSz cx="20104100" cy="11315700"/>
  <p:notesSz cx="20104100" cy="11315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716" y="2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010598" y="447151"/>
            <a:ext cx="13254990" cy="1787525"/>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a:p>
        </p:txBody>
      </p:sp>
      <p:sp>
        <p:nvSpPr>
          <p:cNvPr id="17" name="bk object 17"/>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18" name="bk object 18"/>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19" name="bk object 19"/>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2" name="Holder 2"/>
          <p:cNvSpPr>
            <a:spLocks noGrp="1"/>
          </p:cNvSpPr>
          <p:nvPr>
            <p:ph type="ctrTitle"/>
          </p:nvPr>
        </p:nvSpPr>
        <p:spPr>
          <a:xfrm>
            <a:off x="860742" y="1196339"/>
            <a:ext cx="7262495" cy="1436370"/>
          </a:xfrm>
          <a:prstGeom prst="rect">
            <a:avLst/>
          </a:prstGeom>
        </p:spPr>
        <p:txBody>
          <a:bodyPr wrap="square" lIns="0" tIns="0" rIns="0" bIns="0">
            <a:spAutoFit/>
          </a:bodyPr>
          <a:lstStyle>
            <a:lvl1pPr>
              <a:defRPr sz="4600" b="1" i="0">
                <a:solidFill>
                  <a:schemeClr val="bg1"/>
                </a:solidFill>
                <a:latin typeface="Arial"/>
                <a:cs typeface="Arial"/>
              </a:defRPr>
            </a:lvl1pPr>
          </a:lstStyle>
          <a:p>
            <a:endParaRPr/>
          </a:p>
        </p:txBody>
      </p:sp>
      <p:sp>
        <p:nvSpPr>
          <p:cNvPr id="3" name="Holder 3"/>
          <p:cNvSpPr>
            <a:spLocks noGrp="1"/>
          </p:cNvSpPr>
          <p:nvPr>
            <p:ph type="subTitle" idx="4"/>
          </p:nvPr>
        </p:nvSpPr>
        <p:spPr>
          <a:xfrm>
            <a:off x="3015615" y="6336792"/>
            <a:ext cx="14072870" cy="2828925"/>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2/14/2023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17" name="bk object 17"/>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8550" b="0" i="0">
                <a:solidFill>
                  <a:schemeClr val="bg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2/14/2023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8550" b="0" i="0">
                <a:solidFill>
                  <a:schemeClr val="bg1"/>
                </a:solidFill>
                <a:latin typeface="Arial"/>
                <a:cs typeface="Arial"/>
              </a:defRPr>
            </a:lvl1pPr>
          </a:lstStyle>
          <a:p>
            <a:endParaRPr/>
          </a:p>
        </p:txBody>
      </p:sp>
      <p:sp>
        <p:nvSpPr>
          <p:cNvPr id="3" name="Holder 3"/>
          <p:cNvSpPr>
            <a:spLocks noGrp="1"/>
          </p:cNvSpPr>
          <p:nvPr>
            <p:ph sz="half" idx="2"/>
          </p:nvPr>
        </p:nvSpPr>
        <p:spPr>
          <a:xfrm>
            <a:off x="1005205" y="2602611"/>
            <a:ext cx="8745284" cy="7468362"/>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2611"/>
            <a:ext cx="8745284" cy="7468362"/>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2/14/2023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8550" b="0" i="0">
                <a:solidFill>
                  <a:schemeClr val="bg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2/14/2023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87960" y="1978659"/>
            <a:ext cx="6837680" cy="7907020"/>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16656949" y="937288"/>
            <a:ext cx="1767580" cy="1545994"/>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4126827" y="9850649"/>
            <a:ext cx="15977869" cy="285115"/>
          </a:xfrm>
          <a:custGeom>
            <a:avLst/>
            <a:gdLst/>
            <a:ahLst/>
            <a:cxnLst/>
            <a:rect l="l" t="t" r="r" b="b"/>
            <a:pathLst>
              <a:path w="15977869" h="285115">
                <a:moveTo>
                  <a:pt x="15977271"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5977271" y="285059"/>
                </a:lnTo>
                <a:lnTo>
                  <a:pt x="15977271"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5977271" y="44967"/>
                </a:lnTo>
                <a:lnTo>
                  <a:pt x="15977271" y="0"/>
                </a:lnTo>
                <a:close/>
              </a:path>
              <a:path w="15977869" h="285115">
                <a:moveTo>
                  <a:pt x="142847" y="240061"/>
                </a:moveTo>
                <a:lnTo>
                  <a:pt x="142198" y="240061"/>
                </a:lnTo>
                <a:lnTo>
                  <a:pt x="143234" y="240078"/>
                </a:lnTo>
                <a:lnTo>
                  <a:pt x="142847" y="240061"/>
                </a:lnTo>
                <a:close/>
              </a:path>
              <a:path w="15977869" h="285115">
                <a:moveTo>
                  <a:pt x="15977271" y="240054"/>
                </a:moveTo>
                <a:lnTo>
                  <a:pt x="142847" y="240061"/>
                </a:lnTo>
                <a:lnTo>
                  <a:pt x="143234" y="240078"/>
                </a:lnTo>
                <a:lnTo>
                  <a:pt x="15977271" y="240078"/>
                </a:lnTo>
                <a:close/>
              </a:path>
              <a:path w="15977869" h="285115">
                <a:moveTo>
                  <a:pt x="130815" y="239509"/>
                </a:moveTo>
                <a:lnTo>
                  <a:pt x="133102" y="239734"/>
                </a:lnTo>
                <a:lnTo>
                  <a:pt x="131945" y="239561"/>
                </a:lnTo>
                <a:lnTo>
                  <a:pt x="130815" y="239509"/>
                </a:lnTo>
                <a:close/>
              </a:path>
              <a:path w="15977869" h="285115">
                <a:moveTo>
                  <a:pt x="131945" y="239561"/>
                </a:moveTo>
                <a:lnTo>
                  <a:pt x="133102" y="239734"/>
                </a:lnTo>
                <a:lnTo>
                  <a:pt x="135727" y="239734"/>
                </a:lnTo>
                <a:lnTo>
                  <a:pt x="131945" y="239561"/>
                </a:lnTo>
                <a:close/>
              </a:path>
              <a:path w="15977869" h="285115">
                <a:moveTo>
                  <a:pt x="131599" y="239509"/>
                </a:moveTo>
                <a:lnTo>
                  <a:pt x="130815" y="239509"/>
                </a:lnTo>
                <a:lnTo>
                  <a:pt x="131945" y="239561"/>
                </a:lnTo>
                <a:lnTo>
                  <a:pt x="131599" y="239509"/>
                </a:lnTo>
                <a:close/>
              </a:path>
              <a:path w="15977869" h="285115">
                <a:moveTo>
                  <a:pt x="121075" y="237931"/>
                </a:moveTo>
                <a:lnTo>
                  <a:pt x="123248" y="238370"/>
                </a:lnTo>
                <a:lnTo>
                  <a:pt x="122147" y="238091"/>
                </a:lnTo>
                <a:lnTo>
                  <a:pt x="121075" y="237931"/>
                </a:lnTo>
                <a:close/>
              </a:path>
              <a:path w="15977869" h="285115">
                <a:moveTo>
                  <a:pt x="122147" y="238091"/>
                </a:moveTo>
                <a:lnTo>
                  <a:pt x="123248" y="238370"/>
                </a:lnTo>
                <a:lnTo>
                  <a:pt x="124004" y="238370"/>
                </a:lnTo>
                <a:lnTo>
                  <a:pt x="122147" y="238091"/>
                </a:lnTo>
                <a:close/>
              </a:path>
              <a:path w="15977869" h="285115">
                <a:moveTo>
                  <a:pt x="121511" y="237931"/>
                </a:moveTo>
                <a:lnTo>
                  <a:pt x="121075" y="237931"/>
                </a:lnTo>
                <a:lnTo>
                  <a:pt x="122147" y="238091"/>
                </a:lnTo>
                <a:lnTo>
                  <a:pt x="121511" y="237931"/>
                </a:lnTo>
                <a:close/>
              </a:path>
              <a:path w="15977869" h="285115">
                <a:moveTo>
                  <a:pt x="111587" y="235421"/>
                </a:moveTo>
                <a:lnTo>
                  <a:pt x="113748" y="236085"/>
                </a:lnTo>
                <a:lnTo>
                  <a:pt x="112672" y="235695"/>
                </a:lnTo>
                <a:lnTo>
                  <a:pt x="111587" y="235421"/>
                </a:lnTo>
                <a:close/>
              </a:path>
              <a:path w="15977869" h="285115">
                <a:moveTo>
                  <a:pt x="112672" y="235695"/>
                </a:moveTo>
                <a:lnTo>
                  <a:pt x="113748" y="236085"/>
                </a:lnTo>
                <a:lnTo>
                  <a:pt x="114215" y="236085"/>
                </a:lnTo>
                <a:lnTo>
                  <a:pt x="112672" y="235695"/>
                </a:lnTo>
                <a:close/>
              </a:path>
              <a:path w="15977869" h="285115">
                <a:moveTo>
                  <a:pt x="111916" y="235421"/>
                </a:moveTo>
                <a:lnTo>
                  <a:pt x="111587" y="235421"/>
                </a:lnTo>
                <a:lnTo>
                  <a:pt x="112672" y="235695"/>
                </a:lnTo>
                <a:lnTo>
                  <a:pt x="111916" y="235421"/>
                </a:lnTo>
                <a:close/>
              </a:path>
              <a:path w="15977869" h="285115">
                <a:moveTo>
                  <a:pt x="102757" y="232099"/>
                </a:moveTo>
                <a:lnTo>
                  <a:pt x="104626" y="232876"/>
                </a:lnTo>
                <a:lnTo>
                  <a:pt x="103701" y="232441"/>
                </a:lnTo>
                <a:lnTo>
                  <a:pt x="102757" y="232099"/>
                </a:lnTo>
                <a:close/>
              </a:path>
              <a:path w="15977869" h="285115">
                <a:moveTo>
                  <a:pt x="103701" y="232441"/>
                </a:moveTo>
                <a:lnTo>
                  <a:pt x="104626" y="232876"/>
                </a:lnTo>
                <a:lnTo>
                  <a:pt x="104899" y="232876"/>
                </a:lnTo>
                <a:lnTo>
                  <a:pt x="103701" y="232441"/>
                </a:lnTo>
                <a:close/>
              </a:path>
              <a:path w="15977869" h="285115">
                <a:moveTo>
                  <a:pt x="102972" y="232099"/>
                </a:moveTo>
                <a:lnTo>
                  <a:pt x="102757" y="232099"/>
                </a:lnTo>
                <a:lnTo>
                  <a:pt x="103701" y="232441"/>
                </a:lnTo>
                <a:lnTo>
                  <a:pt x="102972" y="232099"/>
                </a:lnTo>
                <a:close/>
              </a:path>
              <a:path w="15977869" h="285115">
                <a:moveTo>
                  <a:pt x="94116" y="227940"/>
                </a:moveTo>
                <a:lnTo>
                  <a:pt x="96099" y="228995"/>
                </a:lnTo>
                <a:lnTo>
                  <a:pt x="95131" y="228416"/>
                </a:lnTo>
                <a:lnTo>
                  <a:pt x="94116" y="227940"/>
                </a:lnTo>
                <a:close/>
              </a:path>
              <a:path w="15977869" h="285115">
                <a:moveTo>
                  <a:pt x="95131" y="228416"/>
                </a:moveTo>
                <a:lnTo>
                  <a:pt x="96099" y="228995"/>
                </a:lnTo>
                <a:lnTo>
                  <a:pt x="96363" y="228995"/>
                </a:lnTo>
                <a:lnTo>
                  <a:pt x="95131" y="228416"/>
                </a:lnTo>
                <a:close/>
              </a:path>
              <a:path w="15977869" h="285115">
                <a:moveTo>
                  <a:pt x="94333" y="227940"/>
                </a:moveTo>
                <a:lnTo>
                  <a:pt x="94116" y="227940"/>
                </a:lnTo>
                <a:lnTo>
                  <a:pt x="95131" y="228416"/>
                </a:lnTo>
                <a:lnTo>
                  <a:pt x="94333" y="227940"/>
                </a:lnTo>
                <a:close/>
              </a:path>
              <a:path w="15977869" h="285115">
                <a:moveTo>
                  <a:pt x="86245" y="223105"/>
                </a:moveTo>
                <a:lnTo>
                  <a:pt x="88115" y="224362"/>
                </a:lnTo>
                <a:lnTo>
                  <a:pt x="87164" y="223654"/>
                </a:lnTo>
                <a:lnTo>
                  <a:pt x="86245" y="223105"/>
                </a:lnTo>
                <a:close/>
              </a:path>
              <a:path w="15977869" h="285115">
                <a:moveTo>
                  <a:pt x="87164" y="223654"/>
                </a:moveTo>
                <a:lnTo>
                  <a:pt x="88115" y="224362"/>
                </a:lnTo>
                <a:lnTo>
                  <a:pt x="88348" y="224362"/>
                </a:lnTo>
                <a:lnTo>
                  <a:pt x="87164" y="223654"/>
                </a:lnTo>
                <a:close/>
              </a:path>
              <a:path w="15977869" h="285115">
                <a:moveTo>
                  <a:pt x="86426" y="223105"/>
                </a:moveTo>
                <a:lnTo>
                  <a:pt x="86245" y="223105"/>
                </a:lnTo>
                <a:lnTo>
                  <a:pt x="87164" y="223654"/>
                </a:lnTo>
                <a:lnTo>
                  <a:pt x="86426" y="223105"/>
                </a:lnTo>
                <a:close/>
              </a:path>
              <a:path w="15977869" h="285115">
                <a:moveTo>
                  <a:pt x="78931" y="217527"/>
                </a:moveTo>
                <a:lnTo>
                  <a:pt x="80573" y="218869"/>
                </a:lnTo>
                <a:lnTo>
                  <a:pt x="79814" y="218185"/>
                </a:lnTo>
                <a:lnTo>
                  <a:pt x="78931" y="217527"/>
                </a:lnTo>
                <a:close/>
              </a:path>
              <a:path w="15977869" h="285115">
                <a:moveTo>
                  <a:pt x="79814" y="218185"/>
                </a:moveTo>
                <a:lnTo>
                  <a:pt x="80573" y="218869"/>
                </a:lnTo>
                <a:lnTo>
                  <a:pt x="80733" y="218869"/>
                </a:lnTo>
                <a:lnTo>
                  <a:pt x="79814" y="218185"/>
                </a:lnTo>
                <a:close/>
              </a:path>
              <a:path w="15977869" h="285115">
                <a:moveTo>
                  <a:pt x="79085" y="217527"/>
                </a:moveTo>
                <a:lnTo>
                  <a:pt x="78931" y="217527"/>
                </a:lnTo>
                <a:lnTo>
                  <a:pt x="79814" y="218185"/>
                </a:lnTo>
                <a:lnTo>
                  <a:pt x="79085" y="217527"/>
                </a:lnTo>
                <a:close/>
              </a:path>
              <a:path w="15977869" h="285115">
                <a:moveTo>
                  <a:pt x="72045" y="211180"/>
                </a:moveTo>
                <a:lnTo>
                  <a:pt x="73713" y="212859"/>
                </a:lnTo>
                <a:lnTo>
                  <a:pt x="72884" y="211936"/>
                </a:lnTo>
                <a:lnTo>
                  <a:pt x="72045" y="211180"/>
                </a:lnTo>
                <a:close/>
              </a:path>
              <a:path w="15977869" h="285115">
                <a:moveTo>
                  <a:pt x="72884" y="211936"/>
                </a:moveTo>
                <a:lnTo>
                  <a:pt x="73713" y="212859"/>
                </a:lnTo>
                <a:lnTo>
                  <a:pt x="73907" y="212859"/>
                </a:lnTo>
                <a:lnTo>
                  <a:pt x="72884" y="211936"/>
                </a:lnTo>
                <a:close/>
              </a:path>
              <a:path w="15977869" h="285115">
                <a:moveTo>
                  <a:pt x="72204" y="211180"/>
                </a:moveTo>
                <a:lnTo>
                  <a:pt x="72045" y="211180"/>
                </a:lnTo>
                <a:lnTo>
                  <a:pt x="72884" y="211936"/>
                </a:lnTo>
                <a:lnTo>
                  <a:pt x="72204" y="211180"/>
                </a:lnTo>
                <a:close/>
              </a:path>
              <a:path w="15977869" h="285115">
                <a:moveTo>
                  <a:pt x="66032" y="204316"/>
                </a:moveTo>
                <a:lnTo>
                  <a:pt x="67371" y="205953"/>
                </a:lnTo>
                <a:lnTo>
                  <a:pt x="66747" y="205110"/>
                </a:lnTo>
                <a:lnTo>
                  <a:pt x="66032" y="204316"/>
                </a:lnTo>
                <a:close/>
              </a:path>
              <a:path w="15977869" h="285115">
                <a:moveTo>
                  <a:pt x="66747" y="205110"/>
                </a:moveTo>
                <a:lnTo>
                  <a:pt x="67371" y="205953"/>
                </a:lnTo>
                <a:lnTo>
                  <a:pt x="67504" y="205953"/>
                </a:lnTo>
                <a:lnTo>
                  <a:pt x="66747" y="205110"/>
                </a:lnTo>
                <a:close/>
              </a:path>
              <a:path w="15977869" h="285115">
                <a:moveTo>
                  <a:pt x="66158" y="204316"/>
                </a:moveTo>
                <a:lnTo>
                  <a:pt x="66747" y="205110"/>
                </a:lnTo>
                <a:lnTo>
                  <a:pt x="66158" y="204316"/>
                </a:lnTo>
                <a:close/>
              </a:path>
              <a:path w="15977869" h="285115">
                <a:moveTo>
                  <a:pt x="60549" y="196746"/>
                </a:moveTo>
                <a:lnTo>
                  <a:pt x="61813" y="198638"/>
                </a:lnTo>
                <a:lnTo>
                  <a:pt x="61247" y="197688"/>
                </a:lnTo>
                <a:lnTo>
                  <a:pt x="60549" y="196746"/>
                </a:lnTo>
                <a:close/>
              </a:path>
              <a:path w="15977869" h="285115">
                <a:moveTo>
                  <a:pt x="61247" y="197688"/>
                </a:moveTo>
                <a:lnTo>
                  <a:pt x="61813" y="198638"/>
                </a:lnTo>
                <a:lnTo>
                  <a:pt x="61951" y="198638"/>
                </a:lnTo>
                <a:lnTo>
                  <a:pt x="61247" y="197688"/>
                </a:lnTo>
                <a:close/>
              </a:path>
              <a:path w="15977869" h="285115">
                <a:moveTo>
                  <a:pt x="60687" y="196746"/>
                </a:moveTo>
                <a:lnTo>
                  <a:pt x="60549" y="196746"/>
                </a:lnTo>
                <a:lnTo>
                  <a:pt x="61247" y="197688"/>
                </a:lnTo>
                <a:lnTo>
                  <a:pt x="60687" y="196746"/>
                </a:lnTo>
                <a:close/>
              </a:path>
              <a:path w="15977869" h="285115">
                <a:moveTo>
                  <a:pt x="55938" y="188766"/>
                </a:moveTo>
                <a:lnTo>
                  <a:pt x="56987" y="190742"/>
                </a:lnTo>
                <a:lnTo>
                  <a:pt x="56520" y="189745"/>
                </a:lnTo>
                <a:lnTo>
                  <a:pt x="55938" y="188766"/>
                </a:lnTo>
                <a:close/>
              </a:path>
              <a:path w="15977869" h="285115">
                <a:moveTo>
                  <a:pt x="56520" y="189745"/>
                </a:moveTo>
                <a:lnTo>
                  <a:pt x="56987" y="190742"/>
                </a:lnTo>
                <a:lnTo>
                  <a:pt x="57114" y="190742"/>
                </a:lnTo>
                <a:lnTo>
                  <a:pt x="56520" y="189745"/>
                </a:lnTo>
                <a:close/>
              </a:path>
              <a:path w="15977869" h="285115">
                <a:moveTo>
                  <a:pt x="56063" y="188766"/>
                </a:moveTo>
                <a:lnTo>
                  <a:pt x="56520" y="189745"/>
                </a:lnTo>
                <a:lnTo>
                  <a:pt x="56063" y="188766"/>
                </a:lnTo>
                <a:close/>
              </a:path>
              <a:path w="15977869" h="285115">
                <a:moveTo>
                  <a:pt x="52060" y="180205"/>
                </a:moveTo>
                <a:lnTo>
                  <a:pt x="52843" y="182092"/>
                </a:lnTo>
                <a:lnTo>
                  <a:pt x="52506" y="181159"/>
                </a:lnTo>
                <a:lnTo>
                  <a:pt x="52060" y="180205"/>
                </a:lnTo>
                <a:close/>
              </a:path>
              <a:path w="15977869" h="285115">
                <a:moveTo>
                  <a:pt x="52506" y="181159"/>
                </a:moveTo>
                <a:lnTo>
                  <a:pt x="52843" y="182092"/>
                </a:lnTo>
                <a:lnTo>
                  <a:pt x="52506" y="181159"/>
                </a:lnTo>
                <a:close/>
              </a:path>
              <a:path w="15977869" h="285115">
                <a:moveTo>
                  <a:pt x="52161" y="180205"/>
                </a:moveTo>
                <a:lnTo>
                  <a:pt x="52506" y="181159"/>
                </a:lnTo>
                <a:lnTo>
                  <a:pt x="52161" y="180205"/>
                </a:lnTo>
                <a:close/>
              </a:path>
              <a:path w="15977869" h="285115">
                <a:moveTo>
                  <a:pt x="48863" y="171082"/>
                </a:moveTo>
                <a:lnTo>
                  <a:pt x="49520" y="173241"/>
                </a:lnTo>
                <a:lnTo>
                  <a:pt x="49235" y="172111"/>
                </a:lnTo>
                <a:lnTo>
                  <a:pt x="48863" y="171082"/>
                </a:lnTo>
                <a:close/>
              </a:path>
              <a:path w="15977869" h="285115">
                <a:moveTo>
                  <a:pt x="49235" y="172111"/>
                </a:moveTo>
                <a:lnTo>
                  <a:pt x="49520" y="173241"/>
                </a:lnTo>
                <a:lnTo>
                  <a:pt x="49235" y="172111"/>
                </a:lnTo>
                <a:close/>
              </a:path>
              <a:path w="15977869" h="285115">
                <a:moveTo>
                  <a:pt x="48976" y="171082"/>
                </a:moveTo>
                <a:lnTo>
                  <a:pt x="49235" y="172111"/>
                </a:lnTo>
                <a:lnTo>
                  <a:pt x="48976" y="171082"/>
                </a:lnTo>
                <a:close/>
              </a:path>
              <a:path w="15977869" h="285115">
                <a:moveTo>
                  <a:pt x="46577" y="161569"/>
                </a:moveTo>
                <a:lnTo>
                  <a:pt x="47019" y="163733"/>
                </a:lnTo>
                <a:lnTo>
                  <a:pt x="46867" y="162721"/>
                </a:lnTo>
                <a:lnTo>
                  <a:pt x="46577" y="161569"/>
                </a:lnTo>
                <a:close/>
              </a:path>
              <a:path w="15977869" h="285115">
                <a:moveTo>
                  <a:pt x="46867" y="162721"/>
                </a:moveTo>
                <a:lnTo>
                  <a:pt x="47019" y="163733"/>
                </a:lnTo>
                <a:lnTo>
                  <a:pt x="46867" y="162721"/>
                </a:lnTo>
                <a:close/>
              </a:path>
              <a:path w="15977869" h="285115">
                <a:moveTo>
                  <a:pt x="46695" y="161569"/>
                </a:moveTo>
                <a:lnTo>
                  <a:pt x="46867" y="162721"/>
                </a:lnTo>
                <a:lnTo>
                  <a:pt x="46695" y="161569"/>
                </a:lnTo>
                <a:close/>
              </a:path>
              <a:path w="15977869" h="285115">
                <a:moveTo>
                  <a:pt x="45212" y="151672"/>
                </a:moveTo>
                <a:lnTo>
                  <a:pt x="45440" y="153975"/>
                </a:lnTo>
                <a:lnTo>
                  <a:pt x="45388" y="152845"/>
                </a:lnTo>
                <a:lnTo>
                  <a:pt x="45212" y="151672"/>
                </a:lnTo>
                <a:close/>
              </a:path>
              <a:path w="15977869" h="285115">
                <a:moveTo>
                  <a:pt x="45388" y="152845"/>
                </a:moveTo>
                <a:lnTo>
                  <a:pt x="45440" y="153975"/>
                </a:lnTo>
                <a:lnTo>
                  <a:pt x="45388" y="152845"/>
                </a:lnTo>
                <a:close/>
              </a:path>
              <a:path w="15977869" h="285115">
                <a:moveTo>
                  <a:pt x="45334" y="151672"/>
                </a:moveTo>
                <a:lnTo>
                  <a:pt x="45388" y="152845"/>
                </a:lnTo>
                <a:lnTo>
                  <a:pt x="45334" y="151672"/>
                </a:lnTo>
                <a:close/>
              </a:path>
              <a:path w="15977869" h="285115">
                <a:moveTo>
                  <a:pt x="44919" y="142578"/>
                </a:moveTo>
                <a:lnTo>
                  <a:pt x="44871" y="143610"/>
                </a:lnTo>
                <a:lnTo>
                  <a:pt x="44919" y="142578"/>
                </a:lnTo>
                <a:close/>
              </a:path>
              <a:path w="15977869" h="285115">
                <a:moveTo>
                  <a:pt x="44966" y="141547"/>
                </a:moveTo>
                <a:lnTo>
                  <a:pt x="44919" y="142578"/>
                </a:lnTo>
                <a:lnTo>
                  <a:pt x="44966" y="141547"/>
                </a:lnTo>
                <a:close/>
              </a:path>
              <a:path w="15977869" h="285115">
                <a:moveTo>
                  <a:pt x="45440" y="131169"/>
                </a:moveTo>
                <a:lnTo>
                  <a:pt x="45212" y="133472"/>
                </a:lnTo>
                <a:lnTo>
                  <a:pt x="45388" y="132299"/>
                </a:lnTo>
                <a:lnTo>
                  <a:pt x="45440" y="131169"/>
                </a:lnTo>
                <a:close/>
              </a:path>
              <a:path w="15977869" h="285115">
                <a:moveTo>
                  <a:pt x="45388" y="132299"/>
                </a:moveTo>
                <a:lnTo>
                  <a:pt x="45212" y="133472"/>
                </a:lnTo>
                <a:lnTo>
                  <a:pt x="45388" y="132299"/>
                </a:lnTo>
                <a:close/>
              </a:path>
              <a:path w="15977869" h="285115">
                <a:moveTo>
                  <a:pt x="45557" y="131169"/>
                </a:moveTo>
                <a:lnTo>
                  <a:pt x="45388" y="132299"/>
                </a:lnTo>
                <a:lnTo>
                  <a:pt x="45557" y="131169"/>
                </a:lnTo>
                <a:close/>
              </a:path>
              <a:path w="15977869" h="285115">
                <a:moveTo>
                  <a:pt x="47019" y="121411"/>
                </a:moveTo>
                <a:lnTo>
                  <a:pt x="46577" y="123575"/>
                </a:lnTo>
                <a:lnTo>
                  <a:pt x="46867" y="122423"/>
                </a:lnTo>
                <a:lnTo>
                  <a:pt x="47019" y="121411"/>
                </a:lnTo>
                <a:close/>
              </a:path>
              <a:path w="15977869" h="285115">
                <a:moveTo>
                  <a:pt x="46867" y="122423"/>
                </a:moveTo>
                <a:lnTo>
                  <a:pt x="46577" y="123575"/>
                </a:lnTo>
                <a:lnTo>
                  <a:pt x="46867" y="122423"/>
                </a:lnTo>
                <a:close/>
              </a:path>
              <a:path w="15977869" h="285115">
                <a:moveTo>
                  <a:pt x="47123" y="121411"/>
                </a:moveTo>
                <a:lnTo>
                  <a:pt x="46867" y="122423"/>
                </a:lnTo>
                <a:lnTo>
                  <a:pt x="47123" y="121411"/>
                </a:lnTo>
                <a:close/>
              </a:path>
              <a:path w="15977869" h="285115">
                <a:moveTo>
                  <a:pt x="49520" y="111906"/>
                </a:moveTo>
                <a:lnTo>
                  <a:pt x="48876" y="114007"/>
                </a:lnTo>
                <a:lnTo>
                  <a:pt x="49262" y="112931"/>
                </a:lnTo>
                <a:lnTo>
                  <a:pt x="49520" y="111906"/>
                </a:lnTo>
                <a:close/>
              </a:path>
              <a:path w="15977869" h="285115">
                <a:moveTo>
                  <a:pt x="49262" y="112931"/>
                </a:moveTo>
                <a:lnTo>
                  <a:pt x="48876" y="114007"/>
                </a:lnTo>
                <a:lnTo>
                  <a:pt x="49262" y="112931"/>
                </a:lnTo>
                <a:close/>
              </a:path>
              <a:path w="15977869" h="285115">
                <a:moveTo>
                  <a:pt x="49629" y="111906"/>
                </a:moveTo>
                <a:lnTo>
                  <a:pt x="49262" y="112931"/>
                </a:lnTo>
                <a:lnTo>
                  <a:pt x="49629" y="111906"/>
                </a:lnTo>
                <a:close/>
              </a:path>
              <a:path w="15977869" h="285115">
                <a:moveTo>
                  <a:pt x="52855" y="102907"/>
                </a:moveTo>
                <a:lnTo>
                  <a:pt x="52022" y="104920"/>
                </a:lnTo>
                <a:lnTo>
                  <a:pt x="52489" y="103929"/>
                </a:lnTo>
                <a:lnTo>
                  <a:pt x="52855" y="102907"/>
                </a:lnTo>
                <a:close/>
              </a:path>
              <a:path w="15977869" h="285115">
                <a:moveTo>
                  <a:pt x="52489" y="103929"/>
                </a:moveTo>
                <a:lnTo>
                  <a:pt x="52022" y="104920"/>
                </a:lnTo>
                <a:lnTo>
                  <a:pt x="52489" y="103929"/>
                </a:lnTo>
                <a:close/>
              </a:path>
              <a:path w="15977869" h="285115">
                <a:moveTo>
                  <a:pt x="52971" y="102907"/>
                </a:moveTo>
                <a:lnTo>
                  <a:pt x="52489" y="103929"/>
                </a:lnTo>
                <a:lnTo>
                  <a:pt x="52971" y="102907"/>
                </a:lnTo>
                <a:close/>
              </a:path>
              <a:path w="15977869" h="285115">
                <a:moveTo>
                  <a:pt x="56949" y="94478"/>
                </a:moveTo>
                <a:lnTo>
                  <a:pt x="55989" y="96301"/>
                </a:lnTo>
                <a:lnTo>
                  <a:pt x="56489" y="95451"/>
                </a:lnTo>
                <a:lnTo>
                  <a:pt x="56949" y="94478"/>
                </a:lnTo>
                <a:close/>
              </a:path>
              <a:path w="15977869" h="285115">
                <a:moveTo>
                  <a:pt x="56489" y="95451"/>
                </a:moveTo>
                <a:lnTo>
                  <a:pt x="55989" y="96301"/>
                </a:lnTo>
                <a:lnTo>
                  <a:pt x="56489" y="95451"/>
                </a:lnTo>
                <a:close/>
              </a:path>
              <a:path w="15977869" h="285115">
                <a:moveTo>
                  <a:pt x="57063" y="94478"/>
                </a:moveTo>
                <a:lnTo>
                  <a:pt x="56489" y="95451"/>
                </a:lnTo>
                <a:lnTo>
                  <a:pt x="57063" y="94478"/>
                </a:lnTo>
                <a:close/>
              </a:path>
              <a:path w="15977869" h="285115">
                <a:moveTo>
                  <a:pt x="61863" y="86340"/>
                </a:moveTo>
                <a:lnTo>
                  <a:pt x="60562" y="88302"/>
                </a:lnTo>
                <a:lnTo>
                  <a:pt x="61267" y="87351"/>
                </a:lnTo>
                <a:lnTo>
                  <a:pt x="61863" y="86340"/>
                </a:lnTo>
                <a:close/>
              </a:path>
              <a:path w="15977869" h="285115">
                <a:moveTo>
                  <a:pt x="61267" y="87351"/>
                </a:moveTo>
                <a:lnTo>
                  <a:pt x="60562" y="88302"/>
                </a:lnTo>
                <a:lnTo>
                  <a:pt x="60706" y="88302"/>
                </a:lnTo>
                <a:lnTo>
                  <a:pt x="61267" y="87351"/>
                </a:lnTo>
                <a:close/>
              </a:path>
              <a:path w="15977869" h="285115">
                <a:moveTo>
                  <a:pt x="62016" y="86340"/>
                </a:moveTo>
                <a:lnTo>
                  <a:pt x="61863" y="86340"/>
                </a:lnTo>
                <a:lnTo>
                  <a:pt x="61267" y="87351"/>
                </a:lnTo>
                <a:lnTo>
                  <a:pt x="62016" y="86340"/>
                </a:lnTo>
                <a:close/>
              </a:path>
              <a:path w="15977869" h="285115">
                <a:moveTo>
                  <a:pt x="67384" y="79101"/>
                </a:moveTo>
                <a:lnTo>
                  <a:pt x="65956" y="80835"/>
                </a:lnTo>
                <a:lnTo>
                  <a:pt x="66734" y="79978"/>
                </a:lnTo>
                <a:lnTo>
                  <a:pt x="67384" y="79101"/>
                </a:lnTo>
                <a:close/>
              </a:path>
              <a:path w="15977869" h="285115">
                <a:moveTo>
                  <a:pt x="66734" y="79978"/>
                </a:moveTo>
                <a:lnTo>
                  <a:pt x="65956" y="80835"/>
                </a:lnTo>
                <a:lnTo>
                  <a:pt x="66098" y="80835"/>
                </a:lnTo>
                <a:lnTo>
                  <a:pt x="66734" y="79978"/>
                </a:lnTo>
                <a:close/>
              </a:path>
              <a:path w="15977869" h="285115">
                <a:moveTo>
                  <a:pt x="67529" y="79101"/>
                </a:moveTo>
                <a:lnTo>
                  <a:pt x="67384" y="79101"/>
                </a:lnTo>
                <a:lnTo>
                  <a:pt x="66734" y="79978"/>
                </a:lnTo>
                <a:lnTo>
                  <a:pt x="67529" y="79101"/>
                </a:lnTo>
                <a:close/>
              </a:path>
              <a:path w="15977869" h="285115">
                <a:moveTo>
                  <a:pt x="73624" y="72381"/>
                </a:moveTo>
                <a:lnTo>
                  <a:pt x="72045" y="73963"/>
                </a:lnTo>
                <a:lnTo>
                  <a:pt x="72834" y="73252"/>
                </a:lnTo>
                <a:lnTo>
                  <a:pt x="73624" y="72381"/>
                </a:lnTo>
                <a:close/>
              </a:path>
              <a:path w="15977869" h="285115">
                <a:moveTo>
                  <a:pt x="72834" y="73252"/>
                </a:moveTo>
                <a:lnTo>
                  <a:pt x="72045" y="73963"/>
                </a:lnTo>
                <a:lnTo>
                  <a:pt x="72189" y="73963"/>
                </a:lnTo>
                <a:lnTo>
                  <a:pt x="72834" y="73252"/>
                </a:lnTo>
                <a:close/>
              </a:path>
              <a:path w="15977869" h="285115">
                <a:moveTo>
                  <a:pt x="73801" y="72381"/>
                </a:moveTo>
                <a:lnTo>
                  <a:pt x="73624" y="72381"/>
                </a:lnTo>
                <a:lnTo>
                  <a:pt x="72834" y="73252"/>
                </a:lnTo>
                <a:lnTo>
                  <a:pt x="73801" y="72381"/>
                </a:lnTo>
                <a:close/>
              </a:path>
              <a:path w="15977869" h="285115">
                <a:moveTo>
                  <a:pt x="80573" y="66280"/>
                </a:moveTo>
                <a:lnTo>
                  <a:pt x="78930" y="67622"/>
                </a:lnTo>
                <a:lnTo>
                  <a:pt x="79811" y="66967"/>
                </a:lnTo>
                <a:lnTo>
                  <a:pt x="80573" y="66280"/>
                </a:lnTo>
                <a:close/>
              </a:path>
              <a:path w="15977869" h="285115">
                <a:moveTo>
                  <a:pt x="79811" y="66967"/>
                </a:moveTo>
                <a:lnTo>
                  <a:pt x="78930" y="67622"/>
                </a:lnTo>
                <a:lnTo>
                  <a:pt x="79084" y="67622"/>
                </a:lnTo>
                <a:lnTo>
                  <a:pt x="79811" y="66967"/>
                </a:lnTo>
                <a:close/>
              </a:path>
              <a:path w="15977869" h="285115">
                <a:moveTo>
                  <a:pt x="80733" y="66280"/>
                </a:moveTo>
                <a:lnTo>
                  <a:pt x="80573" y="66280"/>
                </a:lnTo>
                <a:lnTo>
                  <a:pt x="79811" y="66967"/>
                </a:lnTo>
                <a:lnTo>
                  <a:pt x="80733" y="66280"/>
                </a:lnTo>
                <a:close/>
              </a:path>
              <a:path w="15977869" h="285115">
                <a:moveTo>
                  <a:pt x="88115" y="60787"/>
                </a:moveTo>
                <a:lnTo>
                  <a:pt x="86371" y="61952"/>
                </a:lnTo>
                <a:lnTo>
                  <a:pt x="87335" y="61367"/>
                </a:lnTo>
                <a:lnTo>
                  <a:pt x="88115" y="60787"/>
                </a:lnTo>
                <a:close/>
              </a:path>
              <a:path w="15977869" h="285115">
                <a:moveTo>
                  <a:pt x="87335" y="61367"/>
                </a:moveTo>
                <a:lnTo>
                  <a:pt x="86371" y="61952"/>
                </a:lnTo>
                <a:lnTo>
                  <a:pt x="86550" y="61952"/>
                </a:lnTo>
                <a:lnTo>
                  <a:pt x="87335" y="61367"/>
                </a:lnTo>
                <a:close/>
              </a:path>
              <a:path w="15977869" h="285115">
                <a:moveTo>
                  <a:pt x="88292" y="60787"/>
                </a:moveTo>
                <a:lnTo>
                  <a:pt x="88115" y="60787"/>
                </a:lnTo>
                <a:lnTo>
                  <a:pt x="87335" y="61367"/>
                </a:lnTo>
                <a:lnTo>
                  <a:pt x="88292" y="60787"/>
                </a:lnTo>
                <a:close/>
              </a:path>
              <a:path w="15977869" h="285115">
                <a:moveTo>
                  <a:pt x="96225" y="55978"/>
                </a:moveTo>
                <a:lnTo>
                  <a:pt x="94115" y="57104"/>
                </a:lnTo>
                <a:lnTo>
                  <a:pt x="95228" y="56583"/>
                </a:lnTo>
                <a:lnTo>
                  <a:pt x="96225" y="55978"/>
                </a:lnTo>
                <a:close/>
              </a:path>
              <a:path w="15977869" h="285115">
                <a:moveTo>
                  <a:pt x="95228" y="56583"/>
                </a:moveTo>
                <a:lnTo>
                  <a:pt x="94115" y="57104"/>
                </a:lnTo>
                <a:lnTo>
                  <a:pt x="94367" y="57104"/>
                </a:lnTo>
                <a:lnTo>
                  <a:pt x="95228" y="56583"/>
                </a:lnTo>
                <a:close/>
              </a:path>
              <a:path w="15977869" h="285115">
                <a:moveTo>
                  <a:pt x="96517" y="55978"/>
                </a:moveTo>
                <a:lnTo>
                  <a:pt x="96225" y="55978"/>
                </a:lnTo>
                <a:lnTo>
                  <a:pt x="95228" y="56583"/>
                </a:lnTo>
                <a:lnTo>
                  <a:pt x="96517" y="55978"/>
                </a:lnTo>
                <a:close/>
              </a:path>
              <a:path w="15977869" h="285115">
                <a:moveTo>
                  <a:pt x="104639" y="52169"/>
                </a:moveTo>
                <a:lnTo>
                  <a:pt x="102757" y="52953"/>
                </a:lnTo>
                <a:lnTo>
                  <a:pt x="103680" y="52618"/>
                </a:lnTo>
                <a:lnTo>
                  <a:pt x="104639" y="52169"/>
                </a:lnTo>
                <a:close/>
              </a:path>
              <a:path w="15977869" h="285115">
                <a:moveTo>
                  <a:pt x="103680" y="52618"/>
                </a:moveTo>
                <a:lnTo>
                  <a:pt x="102757" y="52953"/>
                </a:lnTo>
                <a:lnTo>
                  <a:pt x="102966" y="52953"/>
                </a:lnTo>
                <a:lnTo>
                  <a:pt x="103680" y="52618"/>
                </a:lnTo>
                <a:close/>
              </a:path>
              <a:path w="15977869" h="285115">
                <a:moveTo>
                  <a:pt x="104920" y="52169"/>
                </a:moveTo>
                <a:lnTo>
                  <a:pt x="104639" y="52169"/>
                </a:lnTo>
                <a:lnTo>
                  <a:pt x="103680" y="52618"/>
                </a:lnTo>
                <a:lnTo>
                  <a:pt x="104920" y="52169"/>
                </a:lnTo>
                <a:close/>
              </a:path>
              <a:path w="15977869" h="285115">
                <a:moveTo>
                  <a:pt x="113747" y="48967"/>
                </a:moveTo>
                <a:lnTo>
                  <a:pt x="111587" y="49625"/>
                </a:lnTo>
                <a:lnTo>
                  <a:pt x="112721" y="49339"/>
                </a:lnTo>
                <a:lnTo>
                  <a:pt x="113747" y="48967"/>
                </a:lnTo>
                <a:close/>
              </a:path>
              <a:path w="15977869" h="285115">
                <a:moveTo>
                  <a:pt x="112721" y="49339"/>
                </a:moveTo>
                <a:lnTo>
                  <a:pt x="111587" y="49625"/>
                </a:lnTo>
                <a:lnTo>
                  <a:pt x="111933" y="49625"/>
                </a:lnTo>
                <a:lnTo>
                  <a:pt x="112721" y="49339"/>
                </a:lnTo>
                <a:close/>
              </a:path>
              <a:path w="15977869" h="285115">
                <a:moveTo>
                  <a:pt x="114198" y="48967"/>
                </a:moveTo>
                <a:lnTo>
                  <a:pt x="113747" y="48967"/>
                </a:lnTo>
                <a:lnTo>
                  <a:pt x="112721" y="49339"/>
                </a:lnTo>
                <a:lnTo>
                  <a:pt x="114198" y="48967"/>
                </a:lnTo>
                <a:close/>
              </a:path>
              <a:path w="15977869" h="285115">
                <a:moveTo>
                  <a:pt x="123235" y="46688"/>
                </a:moveTo>
                <a:lnTo>
                  <a:pt x="121075" y="47131"/>
                </a:lnTo>
                <a:lnTo>
                  <a:pt x="122073" y="46981"/>
                </a:lnTo>
                <a:lnTo>
                  <a:pt x="123235" y="46688"/>
                </a:lnTo>
                <a:close/>
              </a:path>
              <a:path w="15977869" h="285115">
                <a:moveTo>
                  <a:pt x="122073" y="46981"/>
                </a:moveTo>
                <a:lnTo>
                  <a:pt x="121075" y="47131"/>
                </a:lnTo>
                <a:lnTo>
                  <a:pt x="121478" y="47131"/>
                </a:lnTo>
                <a:lnTo>
                  <a:pt x="122073" y="46981"/>
                </a:lnTo>
                <a:close/>
              </a:path>
              <a:path w="15977869" h="285115">
                <a:moveTo>
                  <a:pt x="124021" y="46688"/>
                </a:moveTo>
                <a:lnTo>
                  <a:pt x="123235" y="46688"/>
                </a:lnTo>
                <a:lnTo>
                  <a:pt x="122073" y="46981"/>
                </a:lnTo>
                <a:lnTo>
                  <a:pt x="124021" y="46688"/>
                </a:lnTo>
                <a:close/>
              </a:path>
              <a:path w="15977869" h="285115">
                <a:moveTo>
                  <a:pt x="133114" y="45322"/>
                </a:moveTo>
                <a:lnTo>
                  <a:pt x="130815" y="45537"/>
                </a:lnTo>
                <a:lnTo>
                  <a:pt x="132064" y="45479"/>
                </a:lnTo>
                <a:lnTo>
                  <a:pt x="133114" y="45322"/>
                </a:lnTo>
                <a:close/>
              </a:path>
              <a:path w="15977869" h="285115">
                <a:moveTo>
                  <a:pt x="132064" y="45479"/>
                </a:moveTo>
                <a:lnTo>
                  <a:pt x="130815" y="45537"/>
                </a:lnTo>
                <a:lnTo>
                  <a:pt x="131683" y="45537"/>
                </a:lnTo>
                <a:lnTo>
                  <a:pt x="132064" y="45479"/>
                </a:lnTo>
                <a:close/>
              </a:path>
              <a:path w="15977869" h="285115">
                <a:moveTo>
                  <a:pt x="135502" y="45322"/>
                </a:moveTo>
                <a:lnTo>
                  <a:pt x="133114" y="45322"/>
                </a:lnTo>
                <a:lnTo>
                  <a:pt x="132064" y="45479"/>
                </a:lnTo>
                <a:lnTo>
                  <a:pt x="135502" y="45322"/>
                </a:lnTo>
                <a:close/>
              </a:path>
              <a:path w="15977869" h="285115">
                <a:moveTo>
                  <a:pt x="15977271" y="44967"/>
                </a:moveTo>
                <a:lnTo>
                  <a:pt x="143221" y="44967"/>
                </a:lnTo>
                <a:lnTo>
                  <a:pt x="142394" y="45005"/>
                </a:lnTo>
                <a:lnTo>
                  <a:pt x="15977271" y="45005"/>
                </a:lnTo>
                <a:close/>
              </a:path>
            </a:pathLst>
          </a:custGeom>
          <a:solidFill>
            <a:srgbClr val="FF9417"/>
          </a:solidFill>
        </p:spPr>
        <p:txBody>
          <a:bodyPr wrap="square" lIns="0" tIns="0" rIns="0" bIns="0" rtlCol="0"/>
          <a:lstStyle/>
          <a:p>
            <a:endParaRPr/>
          </a:p>
        </p:txBody>
      </p:sp>
      <p:sp>
        <p:nvSpPr>
          <p:cNvPr id="19" name="bk object 19"/>
          <p:cNvSpPr/>
          <p:nvPr/>
        </p:nvSpPr>
        <p:spPr>
          <a:xfrm>
            <a:off x="4029446" y="9813162"/>
            <a:ext cx="16075025" cy="240029"/>
          </a:xfrm>
          <a:custGeom>
            <a:avLst/>
            <a:gdLst/>
            <a:ahLst/>
            <a:cxnLst/>
            <a:rect l="l" t="t" r="r" b="b"/>
            <a:pathLst>
              <a:path w="16075025" h="240029">
                <a:moveTo>
                  <a:pt x="16074652"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074652" y="240001"/>
                </a:lnTo>
                <a:lnTo>
                  <a:pt x="16074652" y="0"/>
                </a:lnTo>
                <a:close/>
              </a:path>
            </a:pathLst>
          </a:custGeom>
          <a:solidFill>
            <a:srgbClr val="24A9E7"/>
          </a:solidFill>
        </p:spPr>
        <p:txBody>
          <a:bodyPr wrap="square" lIns="0" tIns="0" rIns="0" bIns="0" rtlCol="0"/>
          <a:lstStyle/>
          <a:p>
            <a:endParaRPr/>
          </a:p>
        </p:txBody>
      </p:sp>
      <p:sp>
        <p:nvSpPr>
          <p:cNvPr id="20" name="bk object 20"/>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2/14/2023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2744537"/>
            <a:ext cx="15078075" cy="3046903"/>
          </a:xfrm>
        </p:spPr>
        <p:txBody>
          <a:bodyPr anchor="b"/>
          <a:lstStyle>
            <a:lvl1pPr algn="ctr">
              <a:defRPr sz="9894"/>
            </a:lvl1pPr>
          </a:lstStyle>
          <a:p>
            <a:r>
              <a:rPr lang="en-US"/>
              <a:t>Click to edit Master title style</a:t>
            </a:r>
          </a:p>
        </p:txBody>
      </p:sp>
      <p:sp>
        <p:nvSpPr>
          <p:cNvPr id="3" name="Subtitle 2"/>
          <p:cNvSpPr>
            <a:spLocks noGrp="1"/>
          </p:cNvSpPr>
          <p:nvPr>
            <p:ph type="subTitle" idx="1"/>
          </p:nvPr>
        </p:nvSpPr>
        <p:spPr>
          <a:xfrm>
            <a:off x="2513014" y="5943364"/>
            <a:ext cx="15078075" cy="609419"/>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US"/>
              <a:t>Click to edit Master subtitle style</a:t>
            </a:r>
          </a:p>
        </p:txBody>
      </p:sp>
      <p:sp>
        <p:nvSpPr>
          <p:cNvPr id="4" name="Date Placeholder 3"/>
          <p:cNvSpPr>
            <a:spLocks noGrp="1"/>
          </p:cNvSpPr>
          <p:nvPr>
            <p:ph type="dt" sz="half" idx="10"/>
          </p:nvPr>
        </p:nvSpPr>
        <p:spPr>
          <a:xfrm>
            <a:off x="1005206" y="10523602"/>
            <a:ext cx="4623943" cy="277155"/>
          </a:xfrm>
        </p:spPr>
        <p:txBody>
          <a:bodyPr/>
          <a:lstStyle/>
          <a:p>
            <a:fld id="{8C74A31B-FF56-417B-8DEE-958FFCC6BCD5}" type="datetimeFigureOut">
              <a:rPr lang="en-US" smtClean="0"/>
              <a:t>2/14/2023</a:t>
            </a:fld>
            <a:endParaRPr lang="en-US" dirty="0"/>
          </a:p>
        </p:txBody>
      </p:sp>
      <p:sp>
        <p:nvSpPr>
          <p:cNvPr id="5" name="Footer Placeholder 4"/>
          <p:cNvSpPr>
            <a:spLocks noGrp="1"/>
          </p:cNvSpPr>
          <p:nvPr>
            <p:ph type="ftr" sz="quarter" idx="11"/>
          </p:nvPr>
        </p:nvSpPr>
        <p:spPr>
          <a:xfrm>
            <a:off x="6835394" y="10523602"/>
            <a:ext cx="6433312" cy="277155"/>
          </a:xfrm>
        </p:spPr>
        <p:txBody>
          <a:bodyPr/>
          <a:lstStyle/>
          <a:p>
            <a:endParaRPr lang="en-US" dirty="0"/>
          </a:p>
        </p:txBody>
      </p:sp>
      <p:sp>
        <p:nvSpPr>
          <p:cNvPr id="6" name="Slide Number Placeholder 5"/>
          <p:cNvSpPr>
            <a:spLocks noGrp="1"/>
          </p:cNvSpPr>
          <p:nvPr>
            <p:ph type="sldNum" sz="quarter" idx="12"/>
          </p:nvPr>
        </p:nvSpPr>
        <p:spPr>
          <a:xfrm>
            <a:off x="14474954" y="10523602"/>
            <a:ext cx="4623943" cy="277155"/>
          </a:xfrm>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8164467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984240" y="4644707"/>
            <a:ext cx="8135619" cy="2633979"/>
          </a:xfrm>
          <a:prstGeom prst="rect">
            <a:avLst/>
          </a:prstGeom>
        </p:spPr>
        <p:txBody>
          <a:bodyPr wrap="square" lIns="0" tIns="0" rIns="0" bIns="0">
            <a:spAutoFit/>
          </a:bodyPr>
          <a:lstStyle>
            <a:lvl1pPr>
              <a:defRPr sz="8550" b="0" i="0">
                <a:solidFill>
                  <a:schemeClr val="bg1"/>
                </a:solidFill>
                <a:latin typeface="Arial"/>
                <a:cs typeface="Arial"/>
              </a:defRPr>
            </a:lvl1pPr>
          </a:lstStyle>
          <a:p>
            <a:endParaRPr/>
          </a:p>
        </p:txBody>
      </p:sp>
      <p:sp>
        <p:nvSpPr>
          <p:cNvPr id="3" name="Holder 3"/>
          <p:cNvSpPr>
            <a:spLocks noGrp="1"/>
          </p:cNvSpPr>
          <p:nvPr>
            <p:ph type="body" idx="1"/>
          </p:nvPr>
        </p:nvSpPr>
        <p:spPr>
          <a:xfrm>
            <a:off x="3090926" y="4835905"/>
            <a:ext cx="13922247" cy="421132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6835394" y="10523601"/>
            <a:ext cx="6433312" cy="56578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23601"/>
            <a:ext cx="4623943" cy="565785"/>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2/14/2023</a:t>
            </a:fld>
            <a:endParaRPr lang="en-US"/>
          </a:p>
        </p:txBody>
      </p:sp>
      <p:sp>
        <p:nvSpPr>
          <p:cNvPr id="6" name="Holder 6"/>
          <p:cNvSpPr>
            <a:spLocks noGrp="1"/>
          </p:cNvSpPr>
          <p:nvPr>
            <p:ph type="sldNum" sz="quarter" idx="7"/>
          </p:nvPr>
        </p:nvSpPr>
        <p:spPr>
          <a:xfrm>
            <a:off x="14474953" y="10523601"/>
            <a:ext cx="4623943" cy="565785"/>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Layout" Target="../slideLayouts/slideLayout6.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3.jp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jpg"/><Relationship Id="rId7"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s://www.similarweb.com/" TargetMode="External"/><Relationship Id="rId5" Type="http://schemas.openxmlformats.org/officeDocument/2006/relationships/hyperlink" Target="https://trends.google.com/trends/" TargetMode="Externa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png"/><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8.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image" Target="../media/image21.jp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22.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hyperlink" Target="https://trackmaven.com/blog/marketing-funnel-2/" TargetMode="External"/><Relationship Id="rId5" Type="http://schemas.openxmlformats.org/officeDocument/2006/relationships/image" Target="../media/image8.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hyperlink" Target="https://blog.aweber.com/email-marketing/understanding-the-marketing-funnel-5-strategies-to-improve-your-email-marketing.htm" TargetMode="External"/><Relationship Id="rId5" Type="http://schemas.openxmlformats.org/officeDocument/2006/relationships/image" Target="../media/image8.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thebalance.com/the-5-types-of-customers-2948073" TargetMode="External"/><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hyperlink" Target="https://www.linkedin.com/pulse/5-phases-marketing-funnel-from-awareness-advocacy-breanna-bremer-mba" TargetMode="External"/><Relationship Id="rId5" Type="http://schemas.openxmlformats.org/officeDocument/2006/relationships/image" Target="../media/image8.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9.png"/><Relationship Id="rId4" Type="http://schemas.openxmlformats.org/officeDocument/2006/relationships/image" Target="../media/image11.jp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8" Type="http://schemas.openxmlformats.org/officeDocument/2006/relationships/hyperlink" Target="http://www.linkedin.com/campaignmanager.com" TargetMode="External"/><Relationship Id="rId3" Type="http://schemas.openxmlformats.org/officeDocument/2006/relationships/image" Target="../media/image24.png"/><Relationship Id="rId7" Type="http://schemas.openxmlformats.org/officeDocument/2006/relationships/hyperlink" Target="http://www.ads.twitter.com/" TargetMode="External"/><Relationship Id="rId2" Type="http://schemas.openxmlformats.org/officeDocument/2006/relationships/image" Target="../media/image26.jpg"/><Relationship Id="rId1" Type="http://schemas.openxmlformats.org/officeDocument/2006/relationships/slideLayout" Target="../slideLayouts/slideLayout2.xml"/><Relationship Id="rId6" Type="http://schemas.openxmlformats.org/officeDocument/2006/relationships/hyperlink" Target="https://r.search.yahoo.com/_ylt=AwrFFv4g.txjJC0OmplXNyoA;_ylu=Y29sbwNiZjEEcG9zAzIEdnRpZAMEc2VjA3Ny/RV=2/RE=1675455136/RO=10/RU=https%3a%2f%2fbusiness.facebook.com%2f/RK=2/RS=CSm2SrzuhHfInFd6y6kBcXUZkAs-" TargetMode="External"/><Relationship Id="rId5" Type="http://schemas.openxmlformats.org/officeDocument/2006/relationships/image" Target="../media/image8.png"/><Relationship Id="rId4" Type="http://schemas.openxmlformats.org/officeDocument/2006/relationships/image" Target="../media/image9.png"/><Relationship Id="rId9" Type="http://schemas.openxmlformats.org/officeDocument/2006/relationships/hyperlink" Target="http://www.facebook.com/business/ads/instant-experiences-ad-destination"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4.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4.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49057" y="3572"/>
            <a:ext cx="19155044" cy="11015154"/>
          </a:xfrm>
          <a:prstGeom prst="rect">
            <a:avLst/>
          </a:prstGeom>
        </p:spPr>
      </p:pic>
      <p:sp>
        <p:nvSpPr>
          <p:cNvPr id="11" name="Rectangle 10"/>
          <p:cNvSpPr/>
          <p:nvPr/>
        </p:nvSpPr>
        <p:spPr>
          <a:xfrm rot="10800000">
            <a:off x="-130303" y="-150000"/>
            <a:ext cx="20364710" cy="11615703"/>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68" dirty="0"/>
          </a:p>
        </p:txBody>
      </p:sp>
      <p:pic>
        <p:nvPicPr>
          <p:cNvPr id="4" name="Picture 3"/>
          <p:cNvPicPr>
            <a:picLocks noChangeAspect="1"/>
          </p:cNvPicPr>
          <p:nvPr/>
        </p:nvPicPr>
        <p:blipFill rotWithShape="1">
          <a:blip r:embed="rId3"/>
          <a:srcRect l="984" r="914" b="11911"/>
          <a:stretch/>
        </p:blipFill>
        <p:spPr>
          <a:xfrm>
            <a:off x="2" y="6928716"/>
            <a:ext cx="20118461" cy="443367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4997" y="8188812"/>
            <a:ext cx="2802365" cy="2513013"/>
          </a:xfrm>
          <a:prstGeom prst="rect">
            <a:avLst/>
          </a:prstGeom>
        </p:spPr>
      </p:pic>
      <p:pic>
        <p:nvPicPr>
          <p:cNvPr id="12" name="Picture 11"/>
          <p:cNvPicPr>
            <a:picLocks noChangeAspect="1"/>
          </p:cNvPicPr>
          <p:nvPr/>
        </p:nvPicPr>
        <p:blipFill>
          <a:blip r:embed="rId5"/>
          <a:stretch>
            <a:fillRect/>
          </a:stretch>
        </p:blipFill>
        <p:spPr>
          <a:xfrm>
            <a:off x="0" y="651523"/>
            <a:ext cx="11071850" cy="3252297"/>
          </a:xfrm>
          <a:prstGeom prst="rect">
            <a:avLst/>
          </a:prstGeom>
        </p:spPr>
      </p:pic>
      <p:pic>
        <p:nvPicPr>
          <p:cNvPr id="13" name="Picture 12"/>
          <p:cNvPicPr>
            <a:picLocks noChangeAspect="1"/>
          </p:cNvPicPr>
          <p:nvPr/>
        </p:nvPicPr>
        <p:blipFill>
          <a:blip r:embed="rId6"/>
          <a:stretch>
            <a:fillRect/>
          </a:stretch>
        </p:blipFill>
        <p:spPr>
          <a:xfrm>
            <a:off x="6357665" y="9699703"/>
            <a:ext cx="13046939" cy="1706123"/>
          </a:xfrm>
          <a:prstGeom prst="rect">
            <a:avLst/>
          </a:prstGeom>
        </p:spPr>
      </p:pic>
      <p:sp>
        <p:nvSpPr>
          <p:cNvPr id="14" name="TextBox 13"/>
          <p:cNvSpPr txBox="1"/>
          <p:nvPr/>
        </p:nvSpPr>
        <p:spPr>
          <a:xfrm>
            <a:off x="796073" y="969427"/>
            <a:ext cx="8187297" cy="2934393"/>
          </a:xfrm>
          <a:prstGeom prst="rect">
            <a:avLst/>
          </a:prstGeom>
          <a:noFill/>
        </p:spPr>
        <p:txBody>
          <a:bodyPr wrap="square" rtlCol="0">
            <a:spAutoFit/>
          </a:bodyPr>
          <a:lstStyle/>
          <a:p>
            <a:r>
              <a:rPr lang="en-US" sz="4617" b="1" dirty="0">
                <a:solidFill>
                  <a:schemeClr val="bg1"/>
                </a:solidFill>
                <a:latin typeface="Tajawal Medium" panose="00000600000000000000" pitchFamily="2" charset="-78"/>
                <a:cs typeface="Tajawal Medium" panose="00000600000000000000" pitchFamily="2" charset="-78"/>
              </a:rPr>
              <a:t>Digital Marketing Strategy</a:t>
            </a:r>
          </a:p>
          <a:p>
            <a:r>
              <a:rPr lang="en-US" sz="4800" dirty="0">
                <a:solidFill>
                  <a:schemeClr val="bg1"/>
                </a:solidFill>
                <a:latin typeface="Tajawal Medium" panose="00000600000000000000" pitchFamily="2" charset="-78"/>
                <a:cs typeface="Tajawal Medium" panose="00000600000000000000" pitchFamily="2" charset="-78"/>
              </a:rPr>
              <a:t>MKT711</a:t>
            </a:r>
            <a:endParaRPr lang="en-US" sz="4617" b="1" dirty="0">
              <a:solidFill>
                <a:schemeClr val="bg1"/>
              </a:solidFill>
              <a:latin typeface="Tajawal Medium" panose="00000600000000000000" pitchFamily="2" charset="-78"/>
              <a:cs typeface="Tajawal Medium" panose="00000600000000000000" pitchFamily="2" charset="-78"/>
            </a:endParaRPr>
          </a:p>
          <a:p>
            <a:r>
              <a:rPr lang="en-US" sz="4617" b="1" dirty="0">
                <a:solidFill>
                  <a:srgbClr val="24A9E1"/>
                </a:solidFill>
                <a:latin typeface="Tajawal Medium" panose="00000600000000000000" pitchFamily="2" charset="-78"/>
                <a:cs typeface="Tajawal Medium" panose="00000600000000000000" pitchFamily="2" charset="-78"/>
              </a:rPr>
              <a:t>Dr. Perihan Salah</a:t>
            </a:r>
          </a:p>
          <a:p>
            <a:r>
              <a:rPr lang="en-US" sz="4617" b="1" dirty="0">
                <a:solidFill>
                  <a:srgbClr val="FF9518"/>
                </a:solidFill>
                <a:latin typeface="Tajawal Medium" panose="00000600000000000000" pitchFamily="2" charset="-78"/>
                <a:cs typeface="Tajawal Medium" panose="00000600000000000000" pitchFamily="2" charset="-78"/>
              </a:rPr>
              <a:t>3</a:t>
            </a:r>
            <a:r>
              <a:rPr lang="en-US" sz="4617" b="1" baseline="30000" dirty="0">
                <a:solidFill>
                  <a:srgbClr val="FF9518"/>
                </a:solidFill>
                <a:latin typeface="Tajawal Medium" panose="00000600000000000000" pitchFamily="2" charset="-78"/>
                <a:cs typeface="Tajawal Medium" panose="00000600000000000000" pitchFamily="2" charset="-78"/>
              </a:rPr>
              <a:t>rd</a:t>
            </a:r>
            <a:r>
              <a:rPr lang="en-US" sz="4617" b="1" dirty="0">
                <a:solidFill>
                  <a:srgbClr val="FF9518"/>
                </a:solidFill>
                <a:latin typeface="Tajawal Medium" panose="00000600000000000000" pitchFamily="2" charset="-78"/>
                <a:cs typeface="Tajawal Medium" panose="00000600000000000000" pitchFamily="2" charset="-78"/>
              </a:rPr>
              <a:t> Lecture</a:t>
            </a:r>
          </a:p>
        </p:txBody>
      </p:sp>
      <p:sp>
        <p:nvSpPr>
          <p:cNvPr id="16" name="TextBox 15"/>
          <p:cNvSpPr txBox="1"/>
          <p:nvPr/>
        </p:nvSpPr>
        <p:spPr>
          <a:xfrm>
            <a:off x="9452579" y="10090930"/>
            <a:ext cx="8826262" cy="1015663"/>
          </a:xfrm>
          <a:prstGeom prst="rect">
            <a:avLst/>
          </a:prstGeom>
          <a:noFill/>
        </p:spPr>
        <p:txBody>
          <a:bodyPr wrap="none" rtlCol="0">
            <a:spAutoFit/>
          </a:bodyPr>
          <a:lstStyle/>
          <a:p>
            <a:pPr algn="ctr"/>
            <a:r>
              <a:rPr lang="en-US" sz="6000" b="1" spc="10" dirty="0">
                <a:solidFill>
                  <a:srgbClr val="FFFFFF"/>
                </a:solidFill>
              </a:rPr>
              <a:t>Building a</a:t>
            </a:r>
            <a:r>
              <a:rPr lang="en-US" sz="6000" b="1" spc="-60" dirty="0">
                <a:solidFill>
                  <a:srgbClr val="FFFFFF"/>
                </a:solidFill>
              </a:rPr>
              <a:t> </a:t>
            </a:r>
            <a:r>
              <a:rPr lang="en-US" sz="6000" b="1" spc="5" dirty="0">
                <a:solidFill>
                  <a:srgbClr val="FFFFFF"/>
                </a:solidFill>
              </a:rPr>
              <a:t>Digital  Strategy!</a:t>
            </a:r>
            <a:endParaRPr lang="en-US" sz="5400" b="1" dirty="0">
              <a:solidFill>
                <a:schemeClr val="bg1"/>
              </a:solidFill>
              <a:latin typeface="Tajawal Medium" panose="00000600000000000000" pitchFamily="2" charset="-78"/>
              <a:cs typeface="Tajawal Medium" panose="00000600000000000000" pitchFamily="2" charset="-78"/>
            </a:endParaRPr>
          </a:p>
        </p:txBody>
      </p:sp>
      <p:sp>
        <p:nvSpPr>
          <p:cNvPr id="17" name="object 4">
            <a:extLst>
              <a:ext uri="{FF2B5EF4-FFF2-40B4-BE49-F238E27FC236}">
                <a16:creationId xmlns:a16="http://schemas.microsoft.com/office/drawing/2014/main" id="{5ECDA3E3-0D94-4E9A-AD86-CADB658FE641}"/>
              </a:ext>
            </a:extLst>
          </p:cNvPr>
          <p:cNvSpPr/>
          <p:nvPr/>
        </p:nvSpPr>
        <p:spPr>
          <a:xfrm>
            <a:off x="7421919" y="9802194"/>
            <a:ext cx="1490980" cy="1501140"/>
          </a:xfrm>
          <a:prstGeom prst="rect">
            <a:avLst/>
          </a:prstGeom>
          <a:blipFill>
            <a:blip r:embed="rId7"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005839" y="0"/>
            <a:ext cx="18092420" cy="11308078"/>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4264659" y="2951479"/>
            <a:ext cx="11574780" cy="6149340"/>
          </a:xfrm>
          <a:custGeom>
            <a:avLst/>
            <a:gdLst/>
            <a:ahLst/>
            <a:cxnLst/>
            <a:rect l="l" t="t" r="r" b="b"/>
            <a:pathLst>
              <a:path w="11574780" h="6149340">
                <a:moveTo>
                  <a:pt x="11574399" y="0"/>
                </a:moveTo>
                <a:lnTo>
                  <a:pt x="0" y="0"/>
                </a:lnTo>
                <a:lnTo>
                  <a:pt x="0" y="6149213"/>
                </a:lnTo>
                <a:lnTo>
                  <a:pt x="11574399" y="6149213"/>
                </a:lnTo>
                <a:lnTo>
                  <a:pt x="11574399" y="0"/>
                </a:lnTo>
                <a:close/>
              </a:path>
            </a:pathLst>
          </a:custGeom>
          <a:solidFill>
            <a:srgbClr val="00AFEF"/>
          </a:solidFill>
        </p:spPr>
        <p:txBody>
          <a:bodyPr wrap="square" lIns="0" tIns="0" rIns="0" bIns="0" rtlCol="0"/>
          <a:lstStyle/>
          <a:p>
            <a:endParaRPr/>
          </a:p>
        </p:txBody>
      </p:sp>
      <p:sp>
        <p:nvSpPr>
          <p:cNvPr id="4" name="object 4"/>
          <p:cNvSpPr txBox="1">
            <a:spLocks noGrp="1"/>
          </p:cNvSpPr>
          <p:nvPr>
            <p:ph type="title"/>
          </p:nvPr>
        </p:nvSpPr>
        <p:spPr>
          <a:prstGeom prst="rect">
            <a:avLst/>
          </a:prstGeom>
        </p:spPr>
        <p:txBody>
          <a:bodyPr vert="horz" wrap="square" lIns="0" tIns="13970" rIns="0" bIns="0" rtlCol="0">
            <a:spAutoFit/>
          </a:bodyPr>
          <a:lstStyle/>
          <a:p>
            <a:pPr marL="1889760" marR="5080" indent="-1877695">
              <a:lnSpc>
                <a:spcPct val="100000"/>
              </a:lnSpc>
              <a:spcBef>
                <a:spcPts val="110"/>
              </a:spcBef>
            </a:pPr>
            <a:r>
              <a:rPr spc="10" dirty="0"/>
              <a:t>Building </a:t>
            </a:r>
            <a:r>
              <a:rPr spc="5" dirty="0"/>
              <a:t>a</a:t>
            </a:r>
            <a:r>
              <a:rPr spc="-160" dirty="0"/>
              <a:t> </a:t>
            </a:r>
            <a:r>
              <a:rPr dirty="0"/>
              <a:t>Digital  </a:t>
            </a:r>
            <a:r>
              <a:rPr spc="5" dirty="0"/>
              <a:t>Strategy!</a:t>
            </a:r>
          </a:p>
        </p:txBody>
      </p:sp>
      <p:sp>
        <p:nvSpPr>
          <p:cNvPr id="5" name="object 5"/>
          <p:cNvSpPr/>
          <p:nvPr/>
        </p:nvSpPr>
        <p:spPr>
          <a:xfrm>
            <a:off x="13360400" y="8412479"/>
            <a:ext cx="1519173" cy="1529333"/>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13375639" y="6921500"/>
            <a:ext cx="1490979" cy="1501140"/>
          </a:xfrm>
          <a:prstGeom prst="rect">
            <a:avLst/>
          </a:prstGeom>
          <a:blipFill>
            <a:blip r:embed="rId4" cstate="print"/>
            <a:stretch>
              <a:fillRect/>
            </a:stretch>
          </a:blipFill>
        </p:spPr>
        <p:txBody>
          <a:bodyPr wrap="square" lIns="0" tIns="0" rIns="0" bIns="0" rtlCol="0"/>
          <a:lstStyle/>
          <a:p>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7470775" y="2587243"/>
            <a:ext cx="9948545" cy="5993130"/>
          </a:xfrm>
          <a:prstGeom prst="rect">
            <a:avLst/>
          </a:prstGeom>
        </p:spPr>
        <p:txBody>
          <a:bodyPr vert="horz" wrap="square" lIns="0" tIns="12700" rIns="0" bIns="0" rtlCol="0">
            <a:spAutoFit/>
          </a:bodyPr>
          <a:lstStyle/>
          <a:p>
            <a:pPr marL="12700">
              <a:lnSpc>
                <a:spcPct val="100000"/>
              </a:lnSpc>
              <a:spcBef>
                <a:spcPts val="100"/>
              </a:spcBef>
            </a:pPr>
            <a:r>
              <a:rPr sz="4400" b="1" u="heavy" spc="-5" dirty="0">
                <a:solidFill>
                  <a:srgbClr val="007AA3"/>
                </a:solidFill>
                <a:uFill>
                  <a:solidFill>
                    <a:srgbClr val="007AA3"/>
                  </a:solidFill>
                </a:uFill>
                <a:latin typeface="Calibri"/>
                <a:cs typeface="Calibri"/>
              </a:rPr>
              <a:t>Main topics of </a:t>
            </a:r>
            <a:r>
              <a:rPr sz="4400" b="1" u="heavy" dirty="0">
                <a:solidFill>
                  <a:srgbClr val="007AA3"/>
                </a:solidFill>
                <a:uFill>
                  <a:solidFill>
                    <a:srgbClr val="007AA3"/>
                  </a:solidFill>
                </a:uFill>
                <a:latin typeface="Calibri"/>
                <a:cs typeface="Calibri"/>
              </a:rPr>
              <a:t>the </a:t>
            </a:r>
            <a:r>
              <a:rPr sz="4400" b="1" u="heavy" spc="-5" dirty="0">
                <a:solidFill>
                  <a:srgbClr val="007AA3"/>
                </a:solidFill>
                <a:uFill>
                  <a:solidFill>
                    <a:srgbClr val="007AA3"/>
                  </a:solidFill>
                </a:uFill>
                <a:latin typeface="Calibri"/>
                <a:cs typeface="Calibri"/>
              </a:rPr>
              <a:t>lecture:</a:t>
            </a:r>
            <a:endParaRPr sz="4400" dirty="0">
              <a:latin typeface="Calibri"/>
              <a:cs typeface="Calibri"/>
            </a:endParaRPr>
          </a:p>
          <a:p>
            <a:pPr>
              <a:lnSpc>
                <a:spcPct val="100000"/>
              </a:lnSpc>
              <a:spcBef>
                <a:spcPts val="35"/>
              </a:spcBef>
            </a:pPr>
            <a:endParaRPr sz="6050" dirty="0">
              <a:latin typeface="Calibri"/>
              <a:cs typeface="Calibri"/>
            </a:endParaRPr>
          </a:p>
          <a:p>
            <a:pPr marL="241300" indent="-228600">
              <a:lnSpc>
                <a:spcPts val="5060"/>
              </a:lnSpc>
              <a:buFont typeface="Arial"/>
              <a:buChar char="•"/>
              <a:tabLst>
                <a:tab pos="241300" algn="l"/>
              </a:tabLst>
            </a:pPr>
            <a:r>
              <a:rPr sz="4400" dirty="0">
                <a:solidFill>
                  <a:srgbClr val="007AA3"/>
                </a:solidFill>
                <a:latin typeface="Calibri"/>
                <a:cs typeface="Calibri"/>
              </a:rPr>
              <a:t>Understanding </a:t>
            </a:r>
            <a:r>
              <a:rPr sz="4400" spc="-5" dirty="0">
                <a:solidFill>
                  <a:srgbClr val="007AA3"/>
                </a:solidFill>
                <a:latin typeface="Calibri"/>
                <a:cs typeface="Calibri"/>
              </a:rPr>
              <a:t>customer in digital</a:t>
            </a:r>
            <a:r>
              <a:rPr sz="4400" dirty="0">
                <a:solidFill>
                  <a:srgbClr val="007AA3"/>
                </a:solidFill>
                <a:latin typeface="Calibri"/>
                <a:cs typeface="Calibri"/>
              </a:rPr>
              <a:t> markets</a:t>
            </a:r>
            <a:endParaRPr sz="4400" dirty="0">
              <a:latin typeface="Calibri"/>
              <a:cs typeface="Calibri"/>
            </a:endParaRPr>
          </a:p>
          <a:p>
            <a:pPr marL="241300" marR="203200" indent="-228600">
              <a:lnSpc>
                <a:spcPts val="4760"/>
              </a:lnSpc>
              <a:spcBef>
                <a:spcPts val="375"/>
              </a:spcBef>
              <a:buFont typeface="Arial"/>
              <a:buChar char="•"/>
              <a:tabLst>
                <a:tab pos="241300" algn="l"/>
              </a:tabLst>
            </a:pPr>
            <a:r>
              <a:rPr sz="4400" dirty="0">
                <a:solidFill>
                  <a:srgbClr val="007AA3"/>
                </a:solidFill>
                <a:latin typeface="Calibri"/>
                <a:cs typeface="Calibri"/>
              </a:rPr>
              <a:t>Understanding the </a:t>
            </a:r>
            <a:r>
              <a:rPr sz="4400" spc="-5" dirty="0">
                <a:solidFill>
                  <a:srgbClr val="007AA3"/>
                </a:solidFill>
                <a:latin typeface="Calibri"/>
                <a:cs typeface="Calibri"/>
              </a:rPr>
              <a:t>Customer </a:t>
            </a:r>
            <a:r>
              <a:rPr sz="4400" dirty="0">
                <a:solidFill>
                  <a:srgbClr val="007AA3"/>
                </a:solidFill>
                <a:latin typeface="Calibri"/>
                <a:cs typeface="Calibri"/>
              </a:rPr>
              <a:t>Journey and  </a:t>
            </a:r>
            <a:r>
              <a:rPr sz="4400" spc="-5" dirty="0">
                <a:solidFill>
                  <a:srgbClr val="007AA3"/>
                </a:solidFill>
                <a:latin typeface="Calibri"/>
                <a:cs typeface="Calibri"/>
              </a:rPr>
              <a:t>Customer</a:t>
            </a:r>
            <a:r>
              <a:rPr sz="4400" spc="-10" dirty="0">
                <a:solidFill>
                  <a:srgbClr val="007AA3"/>
                </a:solidFill>
                <a:latin typeface="Calibri"/>
                <a:cs typeface="Calibri"/>
              </a:rPr>
              <a:t> </a:t>
            </a:r>
            <a:r>
              <a:rPr sz="4400" dirty="0">
                <a:solidFill>
                  <a:srgbClr val="007AA3"/>
                </a:solidFill>
                <a:latin typeface="Calibri"/>
                <a:cs typeface="Calibri"/>
              </a:rPr>
              <a:t>Funnel</a:t>
            </a:r>
            <a:endParaRPr sz="4400" dirty="0">
              <a:latin typeface="Calibri"/>
              <a:cs typeface="Calibri"/>
            </a:endParaRPr>
          </a:p>
          <a:p>
            <a:pPr marL="241300" indent="-228600">
              <a:lnSpc>
                <a:spcPts val="4570"/>
              </a:lnSpc>
              <a:buFont typeface="Arial"/>
              <a:buChar char="•"/>
              <a:tabLst>
                <a:tab pos="241300" algn="l"/>
              </a:tabLst>
            </a:pPr>
            <a:r>
              <a:rPr sz="4400" spc="-5" dirty="0">
                <a:solidFill>
                  <a:srgbClr val="007AA3"/>
                </a:solidFill>
                <a:latin typeface="Calibri"/>
                <a:cs typeface="Calibri"/>
              </a:rPr>
              <a:t>Maslow’s Hierarchy of</a:t>
            </a:r>
            <a:r>
              <a:rPr sz="4400" spc="60" dirty="0">
                <a:solidFill>
                  <a:srgbClr val="007AA3"/>
                </a:solidFill>
                <a:latin typeface="Calibri"/>
                <a:cs typeface="Calibri"/>
              </a:rPr>
              <a:t> </a:t>
            </a:r>
            <a:r>
              <a:rPr sz="4400" dirty="0">
                <a:solidFill>
                  <a:srgbClr val="007AA3"/>
                </a:solidFill>
                <a:latin typeface="Calibri"/>
                <a:cs typeface="Calibri"/>
              </a:rPr>
              <a:t>Needs</a:t>
            </a:r>
            <a:endParaRPr sz="4400" dirty="0">
              <a:latin typeface="Calibri"/>
              <a:cs typeface="Calibri"/>
            </a:endParaRPr>
          </a:p>
          <a:p>
            <a:pPr marL="241300" indent="-228600">
              <a:lnSpc>
                <a:spcPts val="4850"/>
              </a:lnSpc>
              <a:buFont typeface="Arial"/>
              <a:buChar char="•"/>
              <a:tabLst>
                <a:tab pos="241300" algn="l"/>
              </a:tabLst>
            </a:pPr>
            <a:r>
              <a:rPr sz="4400" spc="-5" dirty="0">
                <a:solidFill>
                  <a:srgbClr val="007AA3"/>
                </a:solidFill>
                <a:latin typeface="Calibri"/>
                <a:cs typeface="Calibri"/>
              </a:rPr>
              <a:t>Build </a:t>
            </a:r>
            <a:r>
              <a:rPr sz="4400" spc="5" dirty="0">
                <a:solidFill>
                  <a:srgbClr val="007AA3"/>
                </a:solidFill>
                <a:latin typeface="Calibri"/>
                <a:cs typeface="Calibri"/>
              </a:rPr>
              <a:t>your </a:t>
            </a:r>
            <a:r>
              <a:rPr sz="4400" spc="-10" dirty="0">
                <a:solidFill>
                  <a:srgbClr val="007AA3"/>
                </a:solidFill>
                <a:latin typeface="Calibri"/>
                <a:cs typeface="Calibri"/>
              </a:rPr>
              <a:t>online</a:t>
            </a:r>
            <a:r>
              <a:rPr sz="4400" spc="20" dirty="0">
                <a:solidFill>
                  <a:srgbClr val="007AA3"/>
                </a:solidFill>
                <a:latin typeface="Calibri"/>
                <a:cs typeface="Calibri"/>
              </a:rPr>
              <a:t> </a:t>
            </a:r>
            <a:r>
              <a:rPr sz="4400" spc="-5" dirty="0">
                <a:solidFill>
                  <a:srgbClr val="007AA3"/>
                </a:solidFill>
                <a:latin typeface="Calibri"/>
                <a:cs typeface="Calibri"/>
              </a:rPr>
              <a:t>presence</a:t>
            </a:r>
            <a:endParaRPr sz="4400" dirty="0">
              <a:latin typeface="Calibri"/>
              <a:cs typeface="Calibri"/>
            </a:endParaRPr>
          </a:p>
          <a:p>
            <a:pPr marL="241300" indent="-228600">
              <a:lnSpc>
                <a:spcPts val="4850"/>
              </a:lnSpc>
              <a:buFont typeface="Arial"/>
              <a:buChar char="•"/>
              <a:tabLst>
                <a:tab pos="241300" algn="l"/>
              </a:tabLst>
            </a:pPr>
            <a:r>
              <a:rPr sz="4400" spc="-5" dirty="0">
                <a:solidFill>
                  <a:srgbClr val="007AA3"/>
                </a:solidFill>
                <a:latin typeface="Calibri"/>
                <a:cs typeface="Calibri"/>
              </a:rPr>
              <a:t>Digital</a:t>
            </a:r>
            <a:r>
              <a:rPr sz="4400" spc="45" dirty="0">
                <a:solidFill>
                  <a:srgbClr val="007AA3"/>
                </a:solidFill>
                <a:latin typeface="Calibri"/>
                <a:cs typeface="Calibri"/>
              </a:rPr>
              <a:t> </a:t>
            </a:r>
            <a:r>
              <a:rPr sz="4400" spc="-5" dirty="0">
                <a:solidFill>
                  <a:srgbClr val="007AA3"/>
                </a:solidFill>
                <a:latin typeface="Calibri"/>
                <a:cs typeface="Calibri"/>
              </a:rPr>
              <a:t>Advertising</a:t>
            </a:r>
            <a:endParaRPr sz="4400" dirty="0">
              <a:latin typeface="Calibri"/>
              <a:cs typeface="Calibri"/>
            </a:endParaRPr>
          </a:p>
          <a:p>
            <a:pPr marL="241300" indent="-228600">
              <a:lnSpc>
                <a:spcPts val="5060"/>
              </a:lnSpc>
              <a:buFont typeface="Arial"/>
              <a:buChar char="•"/>
              <a:tabLst>
                <a:tab pos="241300" algn="l"/>
              </a:tabLst>
            </a:pPr>
            <a:r>
              <a:rPr sz="4400" spc="-5" dirty="0">
                <a:solidFill>
                  <a:srgbClr val="007AA3"/>
                </a:solidFill>
                <a:latin typeface="Calibri"/>
                <a:cs typeface="Calibri"/>
              </a:rPr>
              <a:t>Campaign</a:t>
            </a:r>
            <a:r>
              <a:rPr sz="4400" spc="15" dirty="0">
                <a:solidFill>
                  <a:srgbClr val="007AA3"/>
                </a:solidFill>
                <a:latin typeface="Calibri"/>
                <a:cs typeface="Calibri"/>
              </a:rPr>
              <a:t> </a:t>
            </a:r>
            <a:r>
              <a:rPr sz="4400" dirty="0">
                <a:solidFill>
                  <a:srgbClr val="007AA3"/>
                </a:solidFill>
                <a:latin typeface="Calibri"/>
                <a:cs typeface="Calibri"/>
              </a:rPr>
              <a:t>Structure</a:t>
            </a:r>
            <a:endParaRPr sz="4400" dirty="0">
              <a:latin typeface="Calibri"/>
              <a:cs typeface="Calibri"/>
            </a:endParaRPr>
          </a:p>
        </p:txBody>
      </p:sp>
      <p:sp>
        <p:nvSpPr>
          <p:cNvPr id="3" name="object 3"/>
          <p:cNvSpPr/>
          <p:nvPr/>
        </p:nvSpPr>
        <p:spPr>
          <a:xfrm>
            <a:off x="1059180" y="1968499"/>
            <a:ext cx="1519174" cy="1529333"/>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074419" y="477519"/>
            <a:ext cx="1490980" cy="1501140"/>
          </a:xfrm>
          <a:prstGeom prst="rect">
            <a:avLst/>
          </a:prstGeom>
          <a:blipFill>
            <a:blip r:embed="rId3" cstate="print"/>
            <a:stretch>
              <a:fillRect/>
            </a:stretch>
          </a:blipFill>
        </p:spPr>
        <p:txBody>
          <a:bodyPr wrap="square" lIns="0" tIns="0" rIns="0" bIns="0" rtlCol="0"/>
          <a:lstStyle/>
          <a:p>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404298" y="670671"/>
            <a:ext cx="13254990" cy="1787525"/>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a:p>
        </p:txBody>
      </p:sp>
      <p:sp>
        <p:nvSpPr>
          <p:cNvPr id="3" name="object 3"/>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4" name="object 4"/>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5" name="object 5"/>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6" name="object 6"/>
          <p:cNvSpPr/>
          <p:nvPr/>
        </p:nvSpPr>
        <p:spPr>
          <a:xfrm>
            <a:off x="1191035" y="9174508"/>
            <a:ext cx="1769809" cy="1545994"/>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4126827" y="9850649"/>
            <a:ext cx="15977869" cy="285115"/>
          </a:xfrm>
          <a:custGeom>
            <a:avLst/>
            <a:gdLst/>
            <a:ahLst/>
            <a:cxnLst/>
            <a:rect l="l" t="t" r="r" b="b"/>
            <a:pathLst>
              <a:path w="15977869" h="285115">
                <a:moveTo>
                  <a:pt x="15977271"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5977271" y="285059"/>
                </a:lnTo>
                <a:lnTo>
                  <a:pt x="15977271"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5977271" y="44967"/>
                </a:lnTo>
                <a:lnTo>
                  <a:pt x="15977271" y="0"/>
                </a:lnTo>
                <a:close/>
              </a:path>
              <a:path w="15977869" h="285115">
                <a:moveTo>
                  <a:pt x="142847" y="240061"/>
                </a:moveTo>
                <a:lnTo>
                  <a:pt x="142198" y="240061"/>
                </a:lnTo>
                <a:lnTo>
                  <a:pt x="143234" y="240078"/>
                </a:lnTo>
                <a:lnTo>
                  <a:pt x="142847" y="240061"/>
                </a:lnTo>
                <a:close/>
              </a:path>
              <a:path w="15977869" h="285115">
                <a:moveTo>
                  <a:pt x="15977271" y="240054"/>
                </a:moveTo>
                <a:lnTo>
                  <a:pt x="142847" y="240061"/>
                </a:lnTo>
                <a:lnTo>
                  <a:pt x="143234" y="240078"/>
                </a:lnTo>
                <a:lnTo>
                  <a:pt x="15977271" y="240078"/>
                </a:lnTo>
                <a:close/>
              </a:path>
              <a:path w="15977869" h="285115">
                <a:moveTo>
                  <a:pt x="130815" y="239509"/>
                </a:moveTo>
                <a:lnTo>
                  <a:pt x="133102" y="239734"/>
                </a:lnTo>
                <a:lnTo>
                  <a:pt x="131945" y="239561"/>
                </a:lnTo>
                <a:lnTo>
                  <a:pt x="130815" y="239509"/>
                </a:lnTo>
                <a:close/>
              </a:path>
              <a:path w="15977869" h="285115">
                <a:moveTo>
                  <a:pt x="131945" y="239561"/>
                </a:moveTo>
                <a:lnTo>
                  <a:pt x="133102" y="239734"/>
                </a:lnTo>
                <a:lnTo>
                  <a:pt x="135727" y="239734"/>
                </a:lnTo>
                <a:lnTo>
                  <a:pt x="131945" y="239561"/>
                </a:lnTo>
                <a:close/>
              </a:path>
              <a:path w="15977869" h="285115">
                <a:moveTo>
                  <a:pt x="131599" y="239509"/>
                </a:moveTo>
                <a:lnTo>
                  <a:pt x="130815" y="239509"/>
                </a:lnTo>
                <a:lnTo>
                  <a:pt x="131945" y="239561"/>
                </a:lnTo>
                <a:lnTo>
                  <a:pt x="131599" y="239509"/>
                </a:lnTo>
                <a:close/>
              </a:path>
              <a:path w="15977869" h="285115">
                <a:moveTo>
                  <a:pt x="121075" y="237931"/>
                </a:moveTo>
                <a:lnTo>
                  <a:pt x="123248" y="238370"/>
                </a:lnTo>
                <a:lnTo>
                  <a:pt x="122147" y="238091"/>
                </a:lnTo>
                <a:lnTo>
                  <a:pt x="121075" y="237931"/>
                </a:lnTo>
                <a:close/>
              </a:path>
              <a:path w="15977869" h="285115">
                <a:moveTo>
                  <a:pt x="122147" y="238091"/>
                </a:moveTo>
                <a:lnTo>
                  <a:pt x="123248" y="238370"/>
                </a:lnTo>
                <a:lnTo>
                  <a:pt x="124004" y="238370"/>
                </a:lnTo>
                <a:lnTo>
                  <a:pt x="122147" y="238091"/>
                </a:lnTo>
                <a:close/>
              </a:path>
              <a:path w="15977869" h="285115">
                <a:moveTo>
                  <a:pt x="121511" y="237931"/>
                </a:moveTo>
                <a:lnTo>
                  <a:pt x="121075" y="237931"/>
                </a:lnTo>
                <a:lnTo>
                  <a:pt x="122147" y="238091"/>
                </a:lnTo>
                <a:lnTo>
                  <a:pt x="121511" y="237931"/>
                </a:lnTo>
                <a:close/>
              </a:path>
              <a:path w="15977869" h="285115">
                <a:moveTo>
                  <a:pt x="111587" y="235421"/>
                </a:moveTo>
                <a:lnTo>
                  <a:pt x="113748" y="236085"/>
                </a:lnTo>
                <a:lnTo>
                  <a:pt x="112672" y="235695"/>
                </a:lnTo>
                <a:lnTo>
                  <a:pt x="111587" y="235421"/>
                </a:lnTo>
                <a:close/>
              </a:path>
              <a:path w="15977869" h="285115">
                <a:moveTo>
                  <a:pt x="112672" y="235695"/>
                </a:moveTo>
                <a:lnTo>
                  <a:pt x="113748" y="236085"/>
                </a:lnTo>
                <a:lnTo>
                  <a:pt x="114215" y="236085"/>
                </a:lnTo>
                <a:lnTo>
                  <a:pt x="112672" y="235695"/>
                </a:lnTo>
                <a:close/>
              </a:path>
              <a:path w="15977869" h="285115">
                <a:moveTo>
                  <a:pt x="111916" y="235421"/>
                </a:moveTo>
                <a:lnTo>
                  <a:pt x="111587" y="235421"/>
                </a:lnTo>
                <a:lnTo>
                  <a:pt x="112672" y="235695"/>
                </a:lnTo>
                <a:lnTo>
                  <a:pt x="111916" y="235421"/>
                </a:lnTo>
                <a:close/>
              </a:path>
              <a:path w="15977869" h="285115">
                <a:moveTo>
                  <a:pt x="102757" y="232099"/>
                </a:moveTo>
                <a:lnTo>
                  <a:pt x="104626" y="232876"/>
                </a:lnTo>
                <a:lnTo>
                  <a:pt x="103701" y="232441"/>
                </a:lnTo>
                <a:lnTo>
                  <a:pt x="102757" y="232099"/>
                </a:lnTo>
                <a:close/>
              </a:path>
              <a:path w="15977869" h="285115">
                <a:moveTo>
                  <a:pt x="103701" y="232441"/>
                </a:moveTo>
                <a:lnTo>
                  <a:pt x="104626" y="232876"/>
                </a:lnTo>
                <a:lnTo>
                  <a:pt x="104899" y="232876"/>
                </a:lnTo>
                <a:lnTo>
                  <a:pt x="103701" y="232441"/>
                </a:lnTo>
                <a:close/>
              </a:path>
              <a:path w="15977869" h="285115">
                <a:moveTo>
                  <a:pt x="102972" y="232099"/>
                </a:moveTo>
                <a:lnTo>
                  <a:pt x="102757" y="232099"/>
                </a:lnTo>
                <a:lnTo>
                  <a:pt x="103701" y="232441"/>
                </a:lnTo>
                <a:lnTo>
                  <a:pt x="102972" y="232099"/>
                </a:lnTo>
                <a:close/>
              </a:path>
              <a:path w="15977869" h="285115">
                <a:moveTo>
                  <a:pt x="94116" y="227940"/>
                </a:moveTo>
                <a:lnTo>
                  <a:pt x="96099" y="228995"/>
                </a:lnTo>
                <a:lnTo>
                  <a:pt x="95131" y="228416"/>
                </a:lnTo>
                <a:lnTo>
                  <a:pt x="94116" y="227940"/>
                </a:lnTo>
                <a:close/>
              </a:path>
              <a:path w="15977869" h="285115">
                <a:moveTo>
                  <a:pt x="95131" y="228416"/>
                </a:moveTo>
                <a:lnTo>
                  <a:pt x="96099" y="228995"/>
                </a:lnTo>
                <a:lnTo>
                  <a:pt x="96363" y="228995"/>
                </a:lnTo>
                <a:lnTo>
                  <a:pt x="95131" y="228416"/>
                </a:lnTo>
                <a:close/>
              </a:path>
              <a:path w="15977869" h="285115">
                <a:moveTo>
                  <a:pt x="94333" y="227940"/>
                </a:moveTo>
                <a:lnTo>
                  <a:pt x="94116" y="227940"/>
                </a:lnTo>
                <a:lnTo>
                  <a:pt x="95131" y="228416"/>
                </a:lnTo>
                <a:lnTo>
                  <a:pt x="94333" y="227940"/>
                </a:lnTo>
                <a:close/>
              </a:path>
              <a:path w="15977869" h="285115">
                <a:moveTo>
                  <a:pt x="86245" y="223105"/>
                </a:moveTo>
                <a:lnTo>
                  <a:pt x="88115" y="224362"/>
                </a:lnTo>
                <a:lnTo>
                  <a:pt x="87164" y="223654"/>
                </a:lnTo>
                <a:lnTo>
                  <a:pt x="86245" y="223105"/>
                </a:lnTo>
                <a:close/>
              </a:path>
              <a:path w="15977869" h="285115">
                <a:moveTo>
                  <a:pt x="87164" y="223654"/>
                </a:moveTo>
                <a:lnTo>
                  <a:pt x="88115" y="224362"/>
                </a:lnTo>
                <a:lnTo>
                  <a:pt x="88348" y="224362"/>
                </a:lnTo>
                <a:lnTo>
                  <a:pt x="87164" y="223654"/>
                </a:lnTo>
                <a:close/>
              </a:path>
              <a:path w="15977869" h="285115">
                <a:moveTo>
                  <a:pt x="86426" y="223105"/>
                </a:moveTo>
                <a:lnTo>
                  <a:pt x="86245" y="223105"/>
                </a:lnTo>
                <a:lnTo>
                  <a:pt x="87164" y="223654"/>
                </a:lnTo>
                <a:lnTo>
                  <a:pt x="86426" y="223105"/>
                </a:lnTo>
                <a:close/>
              </a:path>
              <a:path w="15977869" h="285115">
                <a:moveTo>
                  <a:pt x="78931" y="217527"/>
                </a:moveTo>
                <a:lnTo>
                  <a:pt x="80573" y="218869"/>
                </a:lnTo>
                <a:lnTo>
                  <a:pt x="79814" y="218185"/>
                </a:lnTo>
                <a:lnTo>
                  <a:pt x="78931" y="217527"/>
                </a:lnTo>
                <a:close/>
              </a:path>
              <a:path w="15977869" h="285115">
                <a:moveTo>
                  <a:pt x="79814" y="218185"/>
                </a:moveTo>
                <a:lnTo>
                  <a:pt x="80573" y="218869"/>
                </a:lnTo>
                <a:lnTo>
                  <a:pt x="80733" y="218869"/>
                </a:lnTo>
                <a:lnTo>
                  <a:pt x="79814" y="218185"/>
                </a:lnTo>
                <a:close/>
              </a:path>
              <a:path w="15977869" h="285115">
                <a:moveTo>
                  <a:pt x="79085" y="217527"/>
                </a:moveTo>
                <a:lnTo>
                  <a:pt x="78931" y="217527"/>
                </a:lnTo>
                <a:lnTo>
                  <a:pt x="79814" y="218185"/>
                </a:lnTo>
                <a:lnTo>
                  <a:pt x="79085" y="217527"/>
                </a:lnTo>
                <a:close/>
              </a:path>
              <a:path w="15977869" h="285115">
                <a:moveTo>
                  <a:pt x="72045" y="211180"/>
                </a:moveTo>
                <a:lnTo>
                  <a:pt x="73713" y="212859"/>
                </a:lnTo>
                <a:lnTo>
                  <a:pt x="72884" y="211936"/>
                </a:lnTo>
                <a:lnTo>
                  <a:pt x="72045" y="211180"/>
                </a:lnTo>
                <a:close/>
              </a:path>
              <a:path w="15977869" h="285115">
                <a:moveTo>
                  <a:pt x="72884" y="211936"/>
                </a:moveTo>
                <a:lnTo>
                  <a:pt x="73713" y="212859"/>
                </a:lnTo>
                <a:lnTo>
                  <a:pt x="73907" y="212859"/>
                </a:lnTo>
                <a:lnTo>
                  <a:pt x="72884" y="211936"/>
                </a:lnTo>
                <a:close/>
              </a:path>
              <a:path w="15977869" h="285115">
                <a:moveTo>
                  <a:pt x="72204" y="211180"/>
                </a:moveTo>
                <a:lnTo>
                  <a:pt x="72045" y="211180"/>
                </a:lnTo>
                <a:lnTo>
                  <a:pt x="72884" y="211936"/>
                </a:lnTo>
                <a:lnTo>
                  <a:pt x="72204" y="211180"/>
                </a:lnTo>
                <a:close/>
              </a:path>
              <a:path w="15977869" h="285115">
                <a:moveTo>
                  <a:pt x="66032" y="204316"/>
                </a:moveTo>
                <a:lnTo>
                  <a:pt x="67371" y="205953"/>
                </a:lnTo>
                <a:lnTo>
                  <a:pt x="66747" y="205110"/>
                </a:lnTo>
                <a:lnTo>
                  <a:pt x="66032" y="204316"/>
                </a:lnTo>
                <a:close/>
              </a:path>
              <a:path w="15977869" h="285115">
                <a:moveTo>
                  <a:pt x="66747" y="205110"/>
                </a:moveTo>
                <a:lnTo>
                  <a:pt x="67371" y="205953"/>
                </a:lnTo>
                <a:lnTo>
                  <a:pt x="67504" y="205953"/>
                </a:lnTo>
                <a:lnTo>
                  <a:pt x="66747" y="205110"/>
                </a:lnTo>
                <a:close/>
              </a:path>
              <a:path w="15977869" h="285115">
                <a:moveTo>
                  <a:pt x="66158" y="204316"/>
                </a:moveTo>
                <a:lnTo>
                  <a:pt x="66747" y="205110"/>
                </a:lnTo>
                <a:lnTo>
                  <a:pt x="66158" y="204316"/>
                </a:lnTo>
                <a:close/>
              </a:path>
              <a:path w="15977869" h="285115">
                <a:moveTo>
                  <a:pt x="60549" y="196746"/>
                </a:moveTo>
                <a:lnTo>
                  <a:pt x="61813" y="198638"/>
                </a:lnTo>
                <a:lnTo>
                  <a:pt x="61247" y="197688"/>
                </a:lnTo>
                <a:lnTo>
                  <a:pt x="60549" y="196746"/>
                </a:lnTo>
                <a:close/>
              </a:path>
              <a:path w="15977869" h="285115">
                <a:moveTo>
                  <a:pt x="61247" y="197688"/>
                </a:moveTo>
                <a:lnTo>
                  <a:pt x="61813" y="198638"/>
                </a:lnTo>
                <a:lnTo>
                  <a:pt x="61951" y="198638"/>
                </a:lnTo>
                <a:lnTo>
                  <a:pt x="61247" y="197688"/>
                </a:lnTo>
                <a:close/>
              </a:path>
              <a:path w="15977869" h="285115">
                <a:moveTo>
                  <a:pt x="60687" y="196746"/>
                </a:moveTo>
                <a:lnTo>
                  <a:pt x="60549" y="196746"/>
                </a:lnTo>
                <a:lnTo>
                  <a:pt x="61247" y="197688"/>
                </a:lnTo>
                <a:lnTo>
                  <a:pt x="60687" y="196746"/>
                </a:lnTo>
                <a:close/>
              </a:path>
              <a:path w="15977869" h="285115">
                <a:moveTo>
                  <a:pt x="55938" y="188766"/>
                </a:moveTo>
                <a:lnTo>
                  <a:pt x="56987" y="190742"/>
                </a:lnTo>
                <a:lnTo>
                  <a:pt x="56520" y="189745"/>
                </a:lnTo>
                <a:lnTo>
                  <a:pt x="55938" y="188766"/>
                </a:lnTo>
                <a:close/>
              </a:path>
              <a:path w="15977869" h="285115">
                <a:moveTo>
                  <a:pt x="56520" y="189745"/>
                </a:moveTo>
                <a:lnTo>
                  <a:pt x="56987" y="190742"/>
                </a:lnTo>
                <a:lnTo>
                  <a:pt x="57114" y="190742"/>
                </a:lnTo>
                <a:lnTo>
                  <a:pt x="56520" y="189745"/>
                </a:lnTo>
                <a:close/>
              </a:path>
              <a:path w="15977869" h="285115">
                <a:moveTo>
                  <a:pt x="56063" y="188766"/>
                </a:moveTo>
                <a:lnTo>
                  <a:pt x="56520" y="189745"/>
                </a:lnTo>
                <a:lnTo>
                  <a:pt x="56063" y="188766"/>
                </a:lnTo>
                <a:close/>
              </a:path>
              <a:path w="15977869" h="285115">
                <a:moveTo>
                  <a:pt x="52060" y="180205"/>
                </a:moveTo>
                <a:lnTo>
                  <a:pt x="52843" y="182092"/>
                </a:lnTo>
                <a:lnTo>
                  <a:pt x="52506" y="181159"/>
                </a:lnTo>
                <a:lnTo>
                  <a:pt x="52060" y="180205"/>
                </a:lnTo>
                <a:close/>
              </a:path>
              <a:path w="15977869" h="285115">
                <a:moveTo>
                  <a:pt x="52506" y="181159"/>
                </a:moveTo>
                <a:lnTo>
                  <a:pt x="52843" y="182092"/>
                </a:lnTo>
                <a:lnTo>
                  <a:pt x="52506" y="181159"/>
                </a:lnTo>
                <a:close/>
              </a:path>
              <a:path w="15977869" h="285115">
                <a:moveTo>
                  <a:pt x="52161" y="180205"/>
                </a:moveTo>
                <a:lnTo>
                  <a:pt x="52506" y="181159"/>
                </a:lnTo>
                <a:lnTo>
                  <a:pt x="52161" y="180205"/>
                </a:lnTo>
                <a:close/>
              </a:path>
              <a:path w="15977869" h="285115">
                <a:moveTo>
                  <a:pt x="48863" y="171082"/>
                </a:moveTo>
                <a:lnTo>
                  <a:pt x="49520" y="173241"/>
                </a:lnTo>
                <a:lnTo>
                  <a:pt x="49235" y="172111"/>
                </a:lnTo>
                <a:lnTo>
                  <a:pt x="48863" y="171082"/>
                </a:lnTo>
                <a:close/>
              </a:path>
              <a:path w="15977869" h="285115">
                <a:moveTo>
                  <a:pt x="49235" y="172111"/>
                </a:moveTo>
                <a:lnTo>
                  <a:pt x="49520" y="173241"/>
                </a:lnTo>
                <a:lnTo>
                  <a:pt x="49235" y="172111"/>
                </a:lnTo>
                <a:close/>
              </a:path>
              <a:path w="15977869" h="285115">
                <a:moveTo>
                  <a:pt x="48976" y="171082"/>
                </a:moveTo>
                <a:lnTo>
                  <a:pt x="49235" y="172111"/>
                </a:lnTo>
                <a:lnTo>
                  <a:pt x="48976" y="171082"/>
                </a:lnTo>
                <a:close/>
              </a:path>
              <a:path w="15977869" h="285115">
                <a:moveTo>
                  <a:pt x="46577" y="161569"/>
                </a:moveTo>
                <a:lnTo>
                  <a:pt x="47019" y="163733"/>
                </a:lnTo>
                <a:lnTo>
                  <a:pt x="46867" y="162721"/>
                </a:lnTo>
                <a:lnTo>
                  <a:pt x="46577" y="161569"/>
                </a:lnTo>
                <a:close/>
              </a:path>
              <a:path w="15977869" h="285115">
                <a:moveTo>
                  <a:pt x="46867" y="162721"/>
                </a:moveTo>
                <a:lnTo>
                  <a:pt x="47019" y="163733"/>
                </a:lnTo>
                <a:lnTo>
                  <a:pt x="46867" y="162721"/>
                </a:lnTo>
                <a:close/>
              </a:path>
              <a:path w="15977869" h="285115">
                <a:moveTo>
                  <a:pt x="46695" y="161569"/>
                </a:moveTo>
                <a:lnTo>
                  <a:pt x="46867" y="162721"/>
                </a:lnTo>
                <a:lnTo>
                  <a:pt x="46695" y="161569"/>
                </a:lnTo>
                <a:close/>
              </a:path>
              <a:path w="15977869" h="285115">
                <a:moveTo>
                  <a:pt x="45212" y="151672"/>
                </a:moveTo>
                <a:lnTo>
                  <a:pt x="45440" y="153975"/>
                </a:lnTo>
                <a:lnTo>
                  <a:pt x="45388" y="152845"/>
                </a:lnTo>
                <a:lnTo>
                  <a:pt x="45212" y="151672"/>
                </a:lnTo>
                <a:close/>
              </a:path>
              <a:path w="15977869" h="285115">
                <a:moveTo>
                  <a:pt x="45388" y="152845"/>
                </a:moveTo>
                <a:lnTo>
                  <a:pt x="45440" y="153975"/>
                </a:lnTo>
                <a:lnTo>
                  <a:pt x="45388" y="152845"/>
                </a:lnTo>
                <a:close/>
              </a:path>
              <a:path w="15977869" h="285115">
                <a:moveTo>
                  <a:pt x="45334" y="151672"/>
                </a:moveTo>
                <a:lnTo>
                  <a:pt x="45388" y="152845"/>
                </a:lnTo>
                <a:lnTo>
                  <a:pt x="45334" y="151672"/>
                </a:lnTo>
                <a:close/>
              </a:path>
              <a:path w="15977869" h="285115">
                <a:moveTo>
                  <a:pt x="44919" y="142578"/>
                </a:moveTo>
                <a:lnTo>
                  <a:pt x="44871" y="143610"/>
                </a:lnTo>
                <a:lnTo>
                  <a:pt x="44919" y="142578"/>
                </a:lnTo>
                <a:close/>
              </a:path>
              <a:path w="15977869" h="285115">
                <a:moveTo>
                  <a:pt x="44966" y="141547"/>
                </a:moveTo>
                <a:lnTo>
                  <a:pt x="44919" y="142578"/>
                </a:lnTo>
                <a:lnTo>
                  <a:pt x="44966" y="141547"/>
                </a:lnTo>
                <a:close/>
              </a:path>
              <a:path w="15977869" h="285115">
                <a:moveTo>
                  <a:pt x="45440" y="131169"/>
                </a:moveTo>
                <a:lnTo>
                  <a:pt x="45212" y="133472"/>
                </a:lnTo>
                <a:lnTo>
                  <a:pt x="45388" y="132299"/>
                </a:lnTo>
                <a:lnTo>
                  <a:pt x="45440" y="131169"/>
                </a:lnTo>
                <a:close/>
              </a:path>
              <a:path w="15977869" h="285115">
                <a:moveTo>
                  <a:pt x="45388" y="132299"/>
                </a:moveTo>
                <a:lnTo>
                  <a:pt x="45212" y="133472"/>
                </a:lnTo>
                <a:lnTo>
                  <a:pt x="45388" y="132299"/>
                </a:lnTo>
                <a:close/>
              </a:path>
              <a:path w="15977869" h="285115">
                <a:moveTo>
                  <a:pt x="45557" y="131169"/>
                </a:moveTo>
                <a:lnTo>
                  <a:pt x="45388" y="132299"/>
                </a:lnTo>
                <a:lnTo>
                  <a:pt x="45557" y="131169"/>
                </a:lnTo>
                <a:close/>
              </a:path>
              <a:path w="15977869" h="285115">
                <a:moveTo>
                  <a:pt x="47019" y="121411"/>
                </a:moveTo>
                <a:lnTo>
                  <a:pt x="46577" y="123575"/>
                </a:lnTo>
                <a:lnTo>
                  <a:pt x="46867" y="122423"/>
                </a:lnTo>
                <a:lnTo>
                  <a:pt x="47019" y="121411"/>
                </a:lnTo>
                <a:close/>
              </a:path>
              <a:path w="15977869" h="285115">
                <a:moveTo>
                  <a:pt x="46867" y="122423"/>
                </a:moveTo>
                <a:lnTo>
                  <a:pt x="46577" y="123575"/>
                </a:lnTo>
                <a:lnTo>
                  <a:pt x="46867" y="122423"/>
                </a:lnTo>
                <a:close/>
              </a:path>
              <a:path w="15977869" h="285115">
                <a:moveTo>
                  <a:pt x="47123" y="121411"/>
                </a:moveTo>
                <a:lnTo>
                  <a:pt x="46867" y="122423"/>
                </a:lnTo>
                <a:lnTo>
                  <a:pt x="47123" y="121411"/>
                </a:lnTo>
                <a:close/>
              </a:path>
              <a:path w="15977869" h="285115">
                <a:moveTo>
                  <a:pt x="49520" y="111906"/>
                </a:moveTo>
                <a:lnTo>
                  <a:pt x="48876" y="114007"/>
                </a:lnTo>
                <a:lnTo>
                  <a:pt x="49262" y="112931"/>
                </a:lnTo>
                <a:lnTo>
                  <a:pt x="49520" y="111906"/>
                </a:lnTo>
                <a:close/>
              </a:path>
              <a:path w="15977869" h="285115">
                <a:moveTo>
                  <a:pt x="49262" y="112931"/>
                </a:moveTo>
                <a:lnTo>
                  <a:pt x="48876" y="114007"/>
                </a:lnTo>
                <a:lnTo>
                  <a:pt x="49262" y="112931"/>
                </a:lnTo>
                <a:close/>
              </a:path>
              <a:path w="15977869" h="285115">
                <a:moveTo>
                  <a:pt x="49629" y="111906"/>
                </a:moveTo>
                <a:lnTo>
                  <a:pt x="49262" y="112931"/>
                </a:lnTo>
                <a:lnTo>
                  <a:pt x="49629" y="111906"/>
                </a:lnTo>
                <a:close/>
              </a:path>
              <a:path w="15977869" h="285115">
                <a:moveTo>
                  <a:pt x="52855" y="102907"/>
                </a:moveTo>
                <a:lnTo>
                  <a:pt x="52022" y="104920"/>
                </a:lnTo>
                <a:lnTo>
                  <a:pt x="52489" y="103929"/>
                </a:lnTo>
                <a:lnTo>
                  <a:pt x="52855" y="102907"/>
                </a:lnTo>
                <a:close/>
              </a:path>
              <a:path w="15977869" h="285115">
                <a:moveTo>
                  <a:pt x="52489" y="103929"/>
                </a:moveTo>
                <a:lnTo>
                  <a:pt x="52022" y="104920"/>
                </a:lnTo>
                <a:lnTo>
                  <a:pt x="52489" y="103929"/>
                </a:lnTo>
                <a:close/>
              </a:path>
              <a:path w="15977869" h="285115">
                <a:moveTo>
                  <a:pt x="52971" y="102907"/>
                </a:moveTo>
                <a:lnTo>
                  <a:pt x="52489" y="103929"/>
                </a:lnTo>
                <a:lnTo>
                  <a:pt x="52971" y="102907"/>
                </a:lnTo>
                <a:close/>
              </a:path>
              <a:path w="15977869" h="285115">
                <a:moveTo>
                  <a:pt x="56949" y="94478"/>
                </a:moveTo>
                <a:lnTo>
                  <a:pt x="55989" y="96301"/>
                </a:lnTo>
                <a:lnTo>
                  <a:pt x="56489" y="95451"/>
                </a:lnTo>
                <a:lnTo>
                  <a:pt x="56949" y="94478"/>
                </a:lnTo>
                <a:close/>
              </a:path>
              <a:path w="15977869" h="285115">
                <a:moveTo>
                  <a:pt x="56489" y="95451"/>
                </a:moveTo>
                <a:lnTo>
                  <a:pt x="55989" y="96301"/>
                </a:lnTo>
                <a:lnTo>
                  <a:pt x="56489" y="95451"/>
                </a:lnTo>
                <a:close/>
              </a:path>
              <a:path w="15977869" h="285115">
                <a:moveTo>
                  <a:pt x="57063" y="94478"/>
                </a:moveTo>
                <a:lnTo>
                  <a:pt x="56489" y="95451"/>
                </a:lnTo>
                <a:lnTo>
                  <a:pt x="57063" y="94478"/>
                </a:lnTo>
                <a:close/>
              </a:path>
              <a:path w="15977869" h="285115">
                <a:moveTo>
                  <a:pt x="61863" y="86340"/>
                </a:moveTo>
                <a:lnTo>
                  <a:pt x="60562" y="88302"/>
                </a:lnTo>
                <a:lnTo>
                  <a:pt x="61267" y="87351"/>
                </a:lnTo>
                <a:lnTo>
                  <a:pt x="61863" y="86340"/>
                </a:lnTo>
                <a:close/>
              </a:path>
              <a:path w="15977869" h="285115">
                <a:moveTo>
                  <a:pt x="61267" y="87351"/>
                </a:moveTo>
                <a:lnTo>
                  <a:pt x="60562" y="88302"/>
                </a:lnTo>
                <a:lnTo>
                  <a:pt x="60706" y="88302"/>
                </a:lnTo>
                <a:lnTo>
                  <a:pt x="61267" y="87351"/>
                </a:lnTo>
                <a:close/>
              </a:path>
              <a:path w="15977869" h="285115">
                <a:moveTo>
                  <a:pt x="62016" y="86340"/>
                </a:moveTo>
                <a:lnTo>
                  <a:pt x="61863" y="86340"/>
                </a:lnTo>
                <a:lnTo>
                  <a:pt x="61267" y="87351"/>
                </a:lnTo>
                <a:lnTo>
                  <a:pt x="62016" y="86340"/>
                </a:lnTo>
                <a:close/>
              </a:path>
              <a:path w="15977869" h="285115">
                <a:moveTo>
                  <a:pt x="67384" y="79101"/>
                </a:moveTo>
                <a:lnTo>
                  <a:pt x="65956" y="80835"/>
                </a:lnTo>
                <a:lnTo>
                  <a:pt x="66734" y="79978"/>
                </a:lnTo>
                <a:lnTo>
                  <a:pt x="67384" y="79101"/>
                </a:lnTo>
                <a:close/>
              </a:path>
              <a:path w="15977869" h="285115">
                <a:moveTo>
                  <a:pt x="66734" y="79978"/>
                </a:moveTo>
                <a:lnTo>
                  <a:pt x="65956" y="80835"/>
                </a:lnTo>
                <a:lnTo>
                  <a:pt x="66098" y="80835"/>
                </a:lnTo>
                <a:lnTo>
                  <a:pt x="66734" y="79978"/>
                </a:lnTo>
                <a:close/>
              </a:path>
              <a:path w="15977869" h="285115">
                <a:moveTo>
                  <a:pt x="67529" y="79101"/>
                </a:moveTo>
                <a:lnTo>
                  <a:pt x="67384" y="79101"/>
                </a:lnTo>
                <a:lnTo>
                  <a:pt x="66734" y="79978"/>
                </a:lnTo>
                <a:lnTo>
                  <a:pt x="67529" y="79101"/>
                </a:lnTo>
                <a:close/>
              </a:path>
              <a:path w="15977869" h="285115">
                <a:moveTo>
                  <a:pt x="73624" y="72381"/>
                </a:moveTo>
                <a:lnTo>
                  <a:pt x="72045" y="73963"/>
                </a:lnTo>
                <a:lnTo>
                  <a:pt x="72834" y="73252"/>
                </a:lnTo>
                <a:lnTo>
                  <a:pt x="73624" y="72381"/>
                </a:lnTo>
                <a:close/>
              </a:path>
              <a:path w="15977869" h="285115">
                <a:moveTo>
                  <a:pt x="72834" y="73252"/>
                </a:moveTo>
                <a:lnTo>
                  <a:pt x="72045" y="73963"/>
                </a:lnTo>
                <a:lnTo>
                  <a:pt x="72189" y="73963"/>
                </a:lnTo>
                <a:lnTo>
                  <a:pt x="72834" y="73252"/>
                </a:lnTo>
                <a:close/>
              </a:path>
              <a:path w="15977869" h="285115">
                <a:moveTo>
                  <a:pt x="73801" y="72381"/>
                </a:moveTo>
                <a:lnTo>
                  <a:pt x="73624" y="72381"/>
                </a:lnTo>
                <a:lnTo>
                  <a:pt x="72834" y="73252"/>
                </a:lnTo>
                <a:lnTo>
                  <a:pt x="73801" y="72381"/>
                </a:lnTo>
                <a:close/>
              </a:path>
              <a:path w="15977869" h="285115">
                <a:moveTo>
                  <a:pt x="80573" y="66280"/>
                </a:moveTo>
                <a:lnTo>
                  <a:pt x="78930" y="67622"/>
                </a:lnTo>
                <a:lnTo>
                  <a:pt x="79811" y="66967"/>
                </a:lnTo>
                <a:lnTo>
                  <a:pt x="80573" y="66280"/>
                </a:lnTo>
                <a:close/>
              </a:path>
              <a:path w="15977869" h="285115">
                <a:moveTo>
                  <a:pt x="79811" y="66967"/>
                </a:moveTo>
                <a:lnTo>
                  <a:pt x="78930" y="67622"/>
                </a:lnTo>
                <a:lnTo>
                  <a:pt x="79084" y="67622"/>
                </a:lnTo>
                <a:lnTo>
                  <a:pt x="79811" y="66967"/>
                </a:lnTo>
                <a:close/>
              </a:path>
              <a:path w="15977869" h="285115">
                <a:moveTo>
                  <a:pt x="80733" y="66280"/>
                </a:moveTo>
                <a:lnTo>
                  <a:pt x="80573" y="66280"/>
                </a:lnTo>
                <a:lnTo>
                  <a:pt x="79811" y="66967"/>
                </a:lnTo>
                <a:lnTo>
                  <a:pt x="80733" y="66280"/>
                </a:lnTo>
                <a:close/>
              </a:path>
              <a:path w="15977869" h="285115">
                <a:moveTo>
                  <a:pt x="88115" y="60787"/>
                </a:moveTo>
                <a:lnTo>
                  <a:pt x="86371" y="61952"/>
                </a:lnTo>
                <a:lnTo>
                  <a:pt x="87335" y="61367"/>
                </a:lnTo>
                <a:lnTo>
                  <a:pt x="88115" y="60787"/>
                </a:lnTo>
                <a:close/>
              </a:path>
              <a:path w="15977869" h="285115">
                <a:moveTo>
                  <a:pt x="87335" y="61367"/>
                </a:moveTo>
                <a:lnTo>
                  <a:pt x="86371" y="61952"/>
                </a:lnTo>
                <a:lnTo>
                  <a:pt x="86550" y="61952"/>
                </a:lnTo>
                <a:lnTo>
                  <a:pt x="87335" y="61367"/>
                </a:lnTo>
                <a:close/>
              </a:path>
              <a:path w="15977869" h="285115">
                <a:moveTo>
                  <a:pt x="88292" y="60787"/>
                </a:moveTo>
                <a:lnTo>
                  <a:pt x="88115" y="60787"/>
                </a:lnTo>
                <a:lnTo>
                  <a:pt x="87335" y="61367"/>
                </a:lnTo>
                <a:lnTo>
                  <a:pt x="88292" y="60787"/>
                </a:lnTo>
                <a:close/>
              </a:path>
              <a:path w="15977869" h="285115">
                <a:moveTo>
                  <a:pt x="96225" y="55978"/>
                </a:moveTo>
                <a:lnTo>
                  <a:pt x="94115" y="57104"/>
                </a:lnTo>
                <a:lnTo>
                  <a:pt x="95228" y="56583"/>
                </a:lnTo>
                <a:lnTo>
                  <a:pt x="96225" y="55978"/>
                </a:lnTo>
                <a:close/>
              </a:path>
              <a:path w="15977869" h="285115">
                <a:moveTo>
                  <a:pt x="95228" y="56583"/>
                </a:moveTo>
                <a:lnTo>
                  <a:pt x="94115" y="57104"/>
                </a:lnTo>
                <a:lnTo>
                  <a:pt x="94367" y="57104"/>
                </a:lnTo>
                <a:lnTo>
                  <a:pt x="95228" y="56583"/>
                </a:lnTo>
                <a:close/>
              </a:path>
              <a:path w="15977869" h="285115">
                <a:moveTo>
                  <a:pt x="96517" y="55978"/>
                </a:moveTo>
                <a:lnTo>
                  <a:pt x="96225" y="55978"/>
                </a:lnTo>
                <a:lnTo>
                  <a:pt x="95228" y="56583"/>
                </a:lnTo>
                <a:lnTo>
                  <a:pt x="96517" y="55978"/>
                </a:lnTo>
                <a:close/>
              </a:path>
              <a:path w="15977869" h="285115">
                <a:moveTo>
                  <a:pt x="104639" y="52169"/>
                </a:moveTo>
                <a:lnTo>
                  <a:pt x="102757" y="52953"/>
                </a:lnTo>
                <a:lnTo>
                  <a:pt x="103680" y="52618"/>
                </a:lnTo>
                <a:lnTo>
                  <a:pt x="104639" y="52169"/>
                </a:lnTo>
                <a:close/>
              </a:path>
              <a:path w="15977869" h="285115">
                <a:moveTo>
                  <a:pt x="103680" y="52618"/>
                </a:moveTo>
                <a:lnTo>
                  <a:pt x="102757" y="52953"/>
                </a:lnTo>
                <a:lnTo>
                  <a:pt x="102966" y="52953"/>
                </a:lnTo>
                <a:lnTo>
                  <a:pt x="103680" y="52618"/>
                </a:lnTo>
                <a:close/>
              </a:path>
              <a:path w="15977869" h="285115">
                <a:moveTo>
                  <a:pt x="104920" y="52169"/>
                </a:moveTo>
                <a:lnTo>
                  <a:pt x="104639" y="52169"/>
                </a:lnTo>
                <a:lnTo>
                  <a:pt x="103680" y="52618"/>
                </a:lnTo>
                <a:lnTo>
                  <a:pt x="104920" y="52169"/>
                </a:lnTo>
                <a:close/>
              </a:path>
              <a:path w="15977869" h="285115">
                <a:moveTo>
                  <a:pt x="113747" y="48967"/>
                </a:moveTo>
                <a:lnTo>
                  <a:pt x="111587" y="49625"/>
                </a:lnTo>
                <a:lnTo>
                  <a:pt x="112721" y="49339"/>
                </a:lnTo>
                <a:lnTo>
                  <a:pt x="113747" y="48967"/>
                </a:lnTo>
                <a:close/>
              </a:path>
              <a:path w="15977869" h="285115">
                <a:moveTo>
                  <a:pt x="112721" y="49339"/>
                </a:moveTo>
                <a:lnTo>
                  <a:pt x="111587" y="49625"/>
                </a:lnTo>
                <a:lnTo>
                  <a:pt x="111933" y="49625"/>
                </a:lnTo>
                <a:lnTo>
                  <a:pt x="112721" y="49339"/>
                </a:lnTo>
                <a:close/>
              </a:path>
              <a:path w="15977869" h="285115">
                <a:moveTo>
                  <a:pt x="114198" y="48967"/>
                </a:moveTo>
                <a:lnTo>
                  <a:pt x="113747" y="48967"/>
                </a:lnTo>
                <a:lnTo>
                  <a:pt x="112721" y="49339"/>
                </a:lnTo>
                <a:lnTo>
                  <a:pt x="114198" y="48967"/>
                </a:lnTo>
                <a:close/>
              </a:path>
              <a:path w="15977869" h="285115">
                <a:moveTo>
                  <a:pt x="123235" y="46688"/>
                </a:moveTo>
                <a:lnTo>
                  <a:pt x="121075" y="47131"/>
                </a:lnTo>
                <a:lnTo>
                  <a:pt x="122073" y="46981"/>
                </a:lnTo>
                <a:lnTo>
                  <a:pt x="123235" y="46688"/>
                </a:lnTo>
                <a:close/>
              </a:path>
              <a:path w="15977869" h="285115">
                <a:moveTo>
                  <a:pt x="122073" y="46981"/>
                </a:moveTo>
                <a:lnTo>
                  <a:pt x="121075" y="47131"/>
                </a:lnTo>
                <a:lnTo>
                  <a:pt x="121478" y="47131"/>
                </a:lnTo>
                <a:lnTo>
                  <a:pt x="122073" y="46981"/>
                </a:lnTo>
                <a:close/>
              </a:path>
              <a:path w="15977869" h="285115">
                <a:moveTo>
                  <a:pt x="124021" y="46688"/>
                </a:moveTo>
                <a:lnTo>
                  <a:pt x="123235" y="46688"/>
                </a:lnTo>
                <a:lnTo>
                  <a:pt x="122073" y="46981"/>
                </a:lnTo>
                <a:lnTo>
                  <a:pt x="124021" y="46688"/>
                </a:lnTo>
                <a:close/>
              </a:path>
              <a:path w="15977869" h="285115">
                <a:moveTo>
                  <a:pt x="133114" y="45322"/>
                </a:moveTo>
                <a:lnTo>
                  <a:pt x="130815" y="45537"/>
                </a:lnTo>
                <a:lnTo>
                  <a:pt x="132064" y="45479"/>
                </a:lnTo>
                <a:lnTo>
                  <a:pt x="133114" y="45322"/>
                </a:lnTo>
                <a:close/>
              </a:path>
              <a:path w="15977869" h="285115">
                <a:moveTo>
                  <a:pt x="132064" y="45479"/>
                </a:moveTo>
                <a:lnTo>
                  <a:pt x="130815" y="45537"/>
                </a:lnTo>
                <a:lnTo>
                  <a:pt x="131683" y="45537"/>
                </a:lnTo>
                <a:lnTo>
                  <a:pt x="132064" y="45479"/>
                </a:lnTo>
                <a:close/>
              </a:path>
              <a:path w="15977869" h="285115">
                <a:moveTo>
                  <a:pt x="135502" y="45322"/>
                </a:moveTo>
                <a:lnTo>
                  <a:pt x="133114" y="45322"/>
                </a:lnTo>
                <a:lnTo>
                  <a:pt x="132064" y="45479"/>
                </a:lnTo>
                <a:lnTo>
                  <a:pt x="135502" y="45322"/>
                </a:lnTo>
                <a:close/>
              </a:path>
              <a:path w="15977869" h="285115">
                <a:moveTo>
                  <a:pt x="15977271" y="44967"/>
                </a:moveTo>
                <a:lnTo>
                  <a:pt x="143221" y="44967"/>
                </a:lnTo>
                <a:lnTo>
                  <a:pt x="142394" y="45005"/>
                </a:lnTo>
                <a:lnTo>
                  <a:pt x="15977271" y="45005"/>
                </a:lnTo>
                <a:close/>
              </a:path>
            </a:pathLst>
          </a:custGeom>
          <a:solidFill>
            <a:srgbClr val="FF9417"/>
          </a:solidFill>
        </p:spPr>
        <p:txBody>
          <a:bodyPr wrap="square" lIns="0" tIns="0" rIns="0" bIns="0" rtlCol="0"/>
          <a:lstStyle/>
          <a:p>
            <a:endParaRPr/>
          </a:p>
        </p:txBody>
      </p:sp>
      <p:sp>
        <p:nvSpPr>
          <p:cNvPr id="8" name="object 8"/>
          <p:cNvSpPr/>
          <p:nvPr/>
        </p:nvSpPr>
        <p:spPr>
          <a:xfrm>
            <a:off x="4029446" y="9813162"/>
            <a:ext cx="16075025" cy="240029"/>
          </a:xfrm>
          <a:custGeom>
            <a:avLst/>
            <a:gdLst/>
            <a:ahLst/>
            <a:cxnLst/>
            <a:rect l="l" t="t" r="r" b="b"/>
            <a:pathLst>
              <a:path w="16075025" h="240029">
                <a:moveTo>
                  <a:pt x="16074652"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074652" y="240001"/>
                </a:lnTo>
                <a:lnTo>
                  <a:pt x="16074652" y="0"/>
                </a:lnTo>
                <a:close/>
              </a:path>
            </a:pathLst>
          </a:custGeom>
          <a:solidFill>
            <a:srgbClr val="24A9E7"/>
          </a:solidFill>
        </p:spPr>
        <p:txBody>
          <a:bodyPr wrap="square" lIns="0" tIns="0" rIns="0" bIns="0" rtlCol="0"/>
          <a:lstStyle/>
          <a:p>
            <a:endParaRPr/>
          </a:p>
        </p:txBody>
      </p:sp>
      <p:sp>
        <p:nvSpPr>
          <p:cNvPr id="9" name="object 9"/>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0" name="object 10"/>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11" name="object 11"/>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12" name="object 12"/>
          <p:cNvSpPr/>
          <p:nvPr/>
        </p:nvSpPr>
        <p:spPr>
          <a:xfrm>
            <a:off x="14716760" y="914387"/>
            <a:ext cx="5376392" cy="9624159"/>
          </a:xfrm>
          <a:prstGeom prst="rect">
            <a:avLst/>
          </a:prstGeom>
          <a:blipFill>
            <a:blip r:embed="rId3" cstate="print"/>
            <a:stretch>
              <a:fillRect/>
            </a:stretch>
          </a:blipFill>
        </p:spPr>
        <p:txBody>
          <a:bodyPr wrap="square" lIns="0" tIns="0" rIns="0" bIns="0" rtlCol="0"/>
          <a:lstStyle/>
          <a:p>
            <a:endParaRPr/>
          </a:p>
        </p:txBody>
      </p:sp>
      <p:sp>
        <p:nvSpPr>
          <p:cNvPr id="13" name="object 13"/>
          <p:cNvSpPr txBox="1">
            <a:spLocks noGrp="1"/>
          </p:cNvSpPr>
          <p:nvPr>
            <p:ph type="title"/>
          </p:nvPr>
        </p:nvSpPr>
        <p:spPr>
          <a:xfrm>
            <a:off x="4228846" y="982027"/>
            <a:ext cx="8943340" cy="940435"/>
          </a:xfrm>
          <a:prstGeom prst="rect">
            <a:avLst/>
          </a:prstGeom>
        </p:spPr>
        <p:txBody>
          <a:bodyPr vert="horz" wrap="square" lIns="0" tIns="12700" rIns="0" bIns="0" rtlCol="0">
            <a:spAutoFit/>
          </a:bodyPr>
          <a:lstStyle/>
          <a:p>
            <a:pPr marL="12700">
              <a:lnSpc>
                <a:spcPct val="100000"/>
              </a:lnSpc>
              <a:spcBef>
                <a:spcPts val="100"/>
              </a:spcBef>
            </a:pPr>
            <a:r>
              <a:rPr sz="6000" dirty="0">
                <a:latin typeface="Calibri"/>
                <a:cs typeface="Calibri"/>
              </a:rPr>
              <a:t>Building </a:t>
            </a:r>
            <a:r>
              <a:rPr sz="6000" spc="-190" dirty="0">
                <a:latin typeface="Calibri"/>
                <a:cs typeface="Calibri"/>
              </a:rPr>
              <a:t>Your </a:t>
            </a:r>
            <a:r>
              <a:rPr sz="6000" dirty="0">
                <a:latin typeface="Calibri"/>
                <a:cs typeface="Calibri"/>
              </a:rPr>
              <a:t>Online</a:t>
            </a:r>
            <a:r>
              <a:rPr sz="6000" spc="-75" dirty="0">
                <a:latin typeface="Calibri"/>
                <a:cs typeface="Calibri"/>
              </a:rPr>
              <a:t> </a:t>
            </a:r>
            <a:r>
              <a:rPr sz="6000" spc="-35" dirty="0">
                <a:latin typeface="Calibri"/>
                <a:cs typeface="Calibri"/>
              </a:rPr>
              <a:t>Strategy</a:t>
            </a:r>
            <a:endParaRPr sz="6000">
              <a:latin typeface="Calibri"/>
              <a:cs typeface="Calibri"/>
            </a:endParaRPr>
          </a:p>
        </p:txBody>
      </p:sp>
      <p:sp>
        <p:nvSpPr>
          <p:cNvPr id="14" name="object 14"/>
          <p:cNvSpPr txBox="1"/>
          <p:nvPr/>
        </p:nvSpPr>
        <p:spPr>
          <a:xfrm>
            <a:off x="1051877" y="2980435"/>
            <a:ext cx="10962005" cy="2094230"/>
          </a:xfrm>
          <a:prstGeom prst="rect">
            <a:avLst/>
          </a:prstGeom>
        </p:spPr>
        <p:txBody>
          <a:bodyPr vert="horz" wrap="square" lIns="0" tIns="12700" rIns="0" bIns="0" rtlCol="0">
            <a:spAutoFit/>
          </a:bodyPr>
          <a:lstStyle/>
          <a:p>
            <a:pPr marL="12700" marR="591820">
              <a:lnSpc>
                <a:spcPts val="3500"/>
              </a:lnSpc>
              <a:spcBef>
                <a:spcPts val="100"/>
              </a:spcBef>
            </a:pPr>
            <a:r>
              <a:rPr sz="2800" b="1" spc="-175" dirty="0">
                <a:latin typeface="Arial"/>
                <a:cs typeface="Arial"/>
              </a:rPr>
              <a:t>To </a:t>
            </a:r>
            <a:r>
              <a:rPr sz="2800" b="1" dirty="0">
                <a:latin typeface="Arial"/>
                <a:cs typeface="Arial"/>
              </a:rPr>
              <a:t>build </a:t>
            </a:r>
            <a:r>
              <a:rPr sz="2800" b="1" spc="5" dirty="0">
                <a:latin typeface="Arial"/>
                <a:cs typeface="Arial"/>
              </a:rPr>
              <a:t>an </a:t>
            </a:r>
            <a:r>
              <a:rPr sz="2800" b="1" spc="-5" dirty="0">
                <a:latin typeface="Arial"/>
                <a:cs typeface="Arial"/>
              </a:rPr>
              <a:t>effective </a:t>
            </a:r>
            <a:r>
              <a:rPr sz="2800" b="1" dirty="0">
                <a:latin typeface="Arial"/>
                <a:cs typeface="Arial"/>
              </a:rPr>
              <a:t>digital </a:t>
            </a:r>
            <a:r>
              <a:rPr sz="2800" b="1" spc="-45" dirty="0">
                <a:latin typeface="Arial"/>
                <a:cs typeface="Arial"/>
              </a:rPr>
              <a:t>strategy, </a:t>
            </a:r>
            <a:r>
              <a:rPr sz="2800" b="1" spc="-15" dirty="0">
                <a:latin typeface="Arial"/>
                <a:cs typeface="Arial"/>
              </a:rPr>
              <a:t>you </a:t>
            </a:r>
            <a:r>
              <a:rPr sz="2800" b="1" spc="10" dirty="0">
                <a:latin typeface="Arial"/>
                <a:cs typeface="Arial"/>
              </a:rPr>
              <a:t>need </a:t>
            </a:r>
            <a:r>
              <a:rPr sz="2800" b="1" dirty="0">
                <a:latin typeface="Arial"/>
                <a:cs typeface="Arial"/>
              </a:rPr>
              <a:t>to </a:t>
            </a:r>
            <a:r>
              <a:rPr sz="2800" b="1" spc="-10" dirty="0">
                <a:latin typeface="Arial"/>
                <a:cs typeface="Arial"/>
              </a:rPr>
              <a:t>have </a:t>
            </a:r>
            <a:r>
              <a:rPr sz="2800" b="1" spc="-5" dirty="0">
                <a:latin typeface="Arial"/>
                <a:cs typeface="Arial"/>
              </a:rPr>
              <a:t>a </a:t>
            </a:r>
            <a:r>
              <a:rPr sz="2800" b="1" spc="15" dirty="0">
                <a:latin typeface="Arial"/>
                <a:cs typeface="Arial"/>
              </a:rPr>
              <a:t>good  </a:t>
            </a:r>
            <a:r>
              <a:rPr sz="2800" b="1" spc="5" dirty="0">
                <a:latin typeface="Arial"/>
                <a:cs typeface="Arial"/>
              </a:rPr>
              <a:t>knowledge </a:t>
            </a:r>
            <a:r>
              <a:rPr sz="2800" b="1" dirty="0">
                <a:latin typeface="Arial"/>
                <a:cs typeface="Arial"/>
              </a:rPr>
              <a:t>in the </a:t>
            </a:r>
            <a:r>
              <a:rPr sz="2800" b="1" spc="5" dirty="0">
                <a:latin typeface="Arial"/>
                <a:cs typeface="Arial"/>
              </a:rPr>
              <a:t>following</a:t>
            </a:r>
            <a:r>
              <a:rPr sz="2800" b="1" spc="110" dirty="0">
                <a:latin typeface="Arial"/>
                <a:cs typeface="Arial"/>
              </a:rPr>
              <a:t> </a:t>
            </a:r>
            <a:r>
              <a:rPr sz="2800" b="1" spc="-5" dirty="0">
                <a:latin typeface="Arial"/>
                <a:cs typeface="Arial"/>
              </a:rPr>
              <a:t>areas:</a:t>
            </a:r>
            <a:endParaRPr sz="2800">
              <a:latin typeface="Arial"/>
              <a:cs typeface="Arial"/>
            </a:endParaRPr>
          </a:p>
          <a:p>
            <a:pPr>
              <a:lnSpc>
                <a:spcPct val="100000"/>
              </a:lnSpc>
            </a:pPr>
            <a:endParaRPr sz="3900">
              <a:latin typeface="Arial"/>
              <a:cs typeface="Arial"/>
            </a:endParaRPr>
          </a:p>
          <a:p>
            <a:pPr marL="1448435">
              <a:lnSpc>
                <a:spcPct val="100000"/>
              </a:lnSpc>
            </a:pPr>
            <a:r>
              <a:rPr sz="4000" dirty="0">
                <a:solidFill>
                  <a:srgbClr val="007AA3"/>
                </a:solidFill>
                <a:latin typeface="Arial"/>
                <a:cs typeface="Arial"/>
              </a:rPr>
              <a:t>Understanding customer </a:t>
            </a:r>
            <a:r>
              <a:rPr sz="4000" spc="-5" dirty="0">
                <a:solidFill>
                  <a:srgbClr val="007AA3"/>
                </a:solidFill>
                <a:latin typeface="Arial"/>
                <a:cs typeface="Arial"/>
              </a:rPr>
              <a:t>in digital</a:t>
            </a:r>
            <a:r>
              <a:rPr sz="4000" spc="35" dirty="0">
                <a:solidFill>
                  <a:srgbClr val="007AA3"/>
                </a:solidFill>
                <a:latin typeface="Arial"/>
                <a:cs typeface="Arial"/>
              </a:rPr>
              <a:t> </a:t>
            </a:r>
            <a:r>
              <a:rPr sz="4000" dirty="0">
                <a:solidFill>
                  <a:srgbClr val="007AA3"/>
                </a:solidFill>
                <a:latin typeface="Arial"/>
                <a:cs typeface="Arial"/>
              </a:rPr>
              <a:t>markets</a:t>
            </a:r>
            <a:endParaRPr sz="4000">
              <a:latin typeface="Arial"/>
              <a:cs typeface="Arial"/>
            </a:endParaRPr>
          </a:p>
        </p:txBody>
      </p:sp>
      <p:sp>
        <p:nvSpPr>
          <p:cNvPr id="15" name="object 15"/>
          <p:cNvSpPr/>
          <p:nvPr/>
        </p:nvSpPr>
        <p:spPr>
          <a:xfrm>
            <a:off x="1104900" y="5577815"/>
            <a:ext cx="12872839" cy="3149624"/>
          </a:xfrm>
          <a:prstGeom prst="rect">
            <a:avLst/>
          </a:prstGeom>
          <a:blipFill>
            <a:blip r:embed="rId4" cstate="print"/>
            <a:stretch>
              <a:fillRect/>
            </a:stretch>
          </a:blipFill>
        </p:spPr>
        <p:txBody>
          <a:bodyPr wrap="square" lIns="0" tIns="0" rIns="0" bIns="0" rtlCol="0"/>
          <a:lstStyle/>
          <a:p>
            <a:endParaRPr/>
          </a:p>
        </p:txBody>
      </p:sp>
      <p:sp>
        <p:nvSpPr>
          <p:cNvPr id="16" name="object 16"/>
          <p:cNvSpPr/>
          <p:nvPr/>
        </p:nvSpPr>
        <p:spPr>
          <a:xfrm>
            <a:off x="883919" y="380999"/>
            <a:ext cx="1717039" cy="1724659"/>
          </a:xfrm>
          <a:prstGeom prst="rect">
            <a:avLst/>
          </a:prstGeom>
          <a:blipFill>
            <a:blip r:embed="rId5" cstate="print"/>
            <a:stretch>
              <a:fillRect/>
            </a:stretch>
          </a:blipFill>
        </p:spPr>
        <p:txBody>
          <a:bodyPr wrap="square" lIns="0" tIns="0" rIns="0" bIns="0" rtlCol="0"/>
          <a:lstStyle/>
          <a:p>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203959" y="447151"/>
            <a:ext cx="12722860" cy="1786889"/>
          </a:xfrm>
          <a:custGeom>
            <a:avLst/>
            <a:gdLst/>
            <a:ahLst/>
            <a:cxnLst/>
            <a:rect l="l" t="t" r="r" b="b"/>
            <a:pathLst>
              <a:path w="12722860" h="1786889">
                <a:moveTo>
                  <a:pt x="12369024" y="0"/>
                </a:moveTo>
                <a:lnTo>
                  <a:pt x="110159" y="0"/>
                </a:lnTo>
                <a:lnTo>
                  <a:pt x="67649" y="8855"/>
                </a:lnTo>
                <a:lnTo>
                  <a:pt x="32477" y="32849"/>
                </a:lnTo>
                <a:lnTo>
                  <a:pt x="8525" y="68124"/>
                </a:lnTo>
                <a:lnTo>
                  <a:pt x="0" y="109269"/>
                </a:lnTo>
                <a:lnTo>
                  <a:pt x="0" y="1677928"/>
                </a:lnTo>
                <a:lnTo>
                  <a:pt x="8525" y="1719025"/>
                </a:lnTo>
                <a:lnTo>
                  <a:pt x="32477" y="1754311"/>
                </a:lnTo>
                <a:lnTo>
                  <a:pt x="67649" y="1778338"/>
                </a:lnTo>
                <a:lnTo>
                  <a:pt x="106056" y="1786356"/>
                </a:lnTo>
                <a:lnTo>
                  <a:pt x="12722435" y="74500"/>
                </a:lnTo>
                <a:lnTo>
                  <a:pt x="12648747" y="45695"/>
                </a:lnTo>
                <a:lnTo>
                  <a:pt x="12604220" y="32024"/>
                </a:lnTo>
                <a:lnTo>
                  <a:pt x="12558762" y="20681"/>
                </a:lnTo>
                <a:lnTo>
                  <a:pt x="12512445" y="11738"/>
                </a:lnTo>
                <a:lnTo>
                  <a:pt x="12465336" y="5263"/>
                </a:lnTo>
                <a:lnTo>
                  <a:pt x="12417506" y="1328"/>
                </a:lnTo>
                <a:lnTo>
                  <a:pt x="12369024" y="0"/>
                </a:lnTo>
                <a:close/>
              </a:path>
            </a:pathLst>
          </a:custGeom>
          <a:solidFill>
            <a:srgbClr val="091F60"/>
          </a:solidFill>
        </p:spPr>
        <p:txBody>
          <a:bodyPr wrap="square" lIns="0" tIns="0" rIns="0" bIns="0" rtlCol="0"/>
          <a:lstStyle/>
          <a:p>
            <a:endParaRPr/>
          </a:p>
        </p:txBody>
      </p:sp>
      <p:sp>
        <p:nvSpPr>
          <p:cNvPr id="3" name="object 3"/>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4" name="object 4"/>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5" name="object 5"/>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6" name="object 6"/>
          <p:cNvSpPr/>
          <p:nvPr/>
        </p:nvSpPr>
        <p:spPr>
          <a:xfrm>
            <a:off x="1191035" y="9174508"/>
            <a:ext cx="1769809" cy="1545994"/>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4126827" y="9850649"/>
            <a:ext cx="15977869" cy="285115"/>
          </a:xfrm>
          <a:custGeom>
            <a:avLst/>
            <a:gdLst/>
            <a:ahLst/>
            <a:cxnLst/>
            <a:rect l="l" t="t" r="r" b="b"/>
            <a:pathLst>
              <a:path w="15977869" h="285115">
                <a:moveTo>
                  <a:pt x="15977271"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5977271" y="285059"/>
                </a:lnTo>
                <a:lnTo>
                  <a:pt x="15977271"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5977271" y="44967"/>
                </a:lnTo>
                <a:lnTo>
                  <a:pt x="15977271" y="0"/>
                </a:lnTo>
                <a:close/>
              </a:path>
              <a:path w="15977869" h="285115">
                <a:moveTo>
                  <a:pt x="142847" y="240061"/>
                </a:moveTo>
                <a:lnTo>
                  <a:pt x="142198" y="240061"/>
                </a:lnTo>
                <a:lnTo>
                  <a:pt x="143234" y="240078"/>
                </a:lnTo>
                <a:lnTo>
                  <a:pt x="142847" y="240061"/>
                </a:lnTo>
                <a:close/>
              </a:path>
              <a:path w="15977869" h="285115">
                <a:moveTo>
                  <a:pt x="15977271" y="240054"/>
                </a:moveTo>
                <a:lnTo>
                  <a:pt x="142847" y="240061"/>
                </a:lnTo>
                <a:lnTo>
                  <a:pt x="143234" y="240078"/>
                </a:lnTo>
                <a:lnTo>
                  <a:pt x="15977271" y="240078"/>
                </a:lnTo>
                <a:close/>
              </a:path>
              <a:path w="15977869" h="285115">
                <a:moveTo>
                  <a:pt x="130815" y="239509"/>
                </a:moveTo>
                <a:lnTo>
                  <a:pt x="133102" y="239734"/>
                </a:lnTo>
                <a:lnTo>
                  <a:pt x="131945" y="239561"/>
                </a:lnTo>
                <a:lnTo>
                  <a:pt x="130815" y="239509"/>
                </a:lnTo>
                <a:close/>
              </a:path>
              <a:path w="15977869" h="285115">
                <a:moveTo>
                  <a:pt x="131945" y="239561"/>
                </a:moveTo>
                <a:lnTo>
                  <a:pt x="133102" y="239734"/>
                </a:lnTo>
                <a:lnTo>
                  <a:pt x="135727" y="239734"/>
                </a:lnTo>
                <a:lnTo>
                  <a:pt x="131945" y="239561"/>
                </a:lnTo>
                <a:close/>
              </a:path>
              <a:path w="15977869" h="285115">
                <a:moveTo>
                  <a:pt x="131599" y="239509"/>
                </a:moveTo>
                <a:lnTo>
                  <a:pt x="130815" y="239509"/>
                </a:lnTo>
                <a:lnTo>
                  <a:pt x="131945" y="239561"/>
                </a:lnTo>
                <a:lnTo>
                  <a:pt x="131599" y="239509"/>
                </a:lnTo>
                <a:close/>
              </a:path>
              <a:path w="15977869" h="285115">
                <a:moveTo>
                  <a:pt x="121075" y="237931"/>
                </a:moveTo>
                <a:lnTo>
                  <a:pt x="123248" y="238370"/>
                </a:lnTo>
                <a:lnTo>
                  <a:pt x="122147" y="238091"/>
                </a:lnTo>
                <a:lnTo>
                  <a:pt x="121075" y="237931"/>
                </a:lnTo>
                <a:close/>
              </a:path>
              <a:path w="15977869" h="285115">
                <a:moveTo>
                  <a:pt x="122147" y="238091"/>
                </a:moveTo>
                <a:lnTo>
                  <a:pt x="123248" y="238370"/>
                </a:lnTo>
                <a:lnTo>
                  <a:pt x="124004" y="238370"/>
                </a:lnTo>
                <a:lnTo>
                  <a:pt x="122147" y="238091"/>
                </a:lnTo>
                <a:close/>
              </a:path>
              <a:path w="15977869" h="285115">
                <a:moveTo>
                  <a:pt x="121511" y="237931"/>
                </a:moveTo>
                <a:lnTo>
                  <a:pt x="121075" y="237931"/>
                </a:lnTo>
                <a:lnTo>
                  <a:pt x="122147" y="238091"/>
                </a:lnTo>
                <a:lnTo>
                  <a:pt x="121511" y="237931"/>
                </a:lnTo>
                <a:close/>
              </a:path>
              <a:path w="15977869" h="285115">
                <a:moveTo>
                  <a:pt x="111587" y="235421"/>
                </a:moveTo>
                <a:lnTo>
                  <a:pt x="113748" y="236085"/>
                </a:lnTo>
                <a:lnTo>
                  <a:pt x="112672" y="235695"/>
                </a:lnTo>
                <a:lnTo>
                  <a:pt x="111587" y="235421"/>
                </a:lnTo>
                <a:close/>
              </a:path>
              <a:path w="15977869" h="285115">
                <a:moveTo>
                  <a:pt x="112672" y="235695"/>
                </a:moveTo>
                <a:lnTo>
                  <a:pt x="113748" y="236085"/>
                </a:lnTo>
                <a:lnTo>
                  <a:pt x="114215" y="236085"/>
                </a:lnTo>
                <a:lnTo>
                  <a:pt x="112672" y="235695"/>
                </a:lnTo>
                <a:close/>
              </a:path>
              <a:path w="15977869" h="285115">
                <a:moveTo>
                  <a:pt x="111916" y="235421"/>
                </a:moveTo>
                <a:lnTo>
                  <a:pt x="111587" y="235421"/>
                </a:lnTo>
                <a:lnTo>
                  <a:pt x="112672" y="235695"/>
                </a:lnTo>
                <a:lnTo>
                  <a:pt x="111916" y="235421"/>
                </a:lnTo>
                <a:close/>
              </a:path>
              <a:path w="15977869" h="285115">
                <a:moveTo>
                  <a:pt x="102757" y="232099"/>
                </a:moveTo>
                <a:lnTo>
                  <a:pt x="104626" y="232876"/>
                </a:lnTo>
                <a:lnTo>
                  <a:pt x="103701" y="232441"/>
                </a:lnTo>
                <a:lnTo>
                  <a:pt x="102757" y="232099"/>
                </a:lnTo>
                <a:close/>
              </a:path>
              <a:path w="15977869" h="285115">
                <a:moveTo>
                  <a:pt x="103701" y="232441"/>
                </a:moveTo>
                <a:lnTo>
                  <a:pt x="104626" y="232876"/>
                </a:lnTo>
                <a:lnTo>
                  <a:pt x="104899" y="232876"/>
                </a:lnTo>
                <a:lnTo>
                  <a:pt x="103701" y="232441"/>
                </a:lnTo>
                <a:close/>
              </a:path>
              <a:path w="15977869" h="285115">
                <a:moveTo>
                  <a:pt x="102972" y="232099"/>
                </a:moveTo>
                <a:lnTo>
                  <a:pt x="102757" y="232099"/>
                </a:lnTo>
                <a:lnTo>
                  <a:pt x="103701" y="232441"/>
                </a:lnTo>
                <a:lnTo>
                  <a:pt x="102972" y="232099"/>
                </a:lnTo>
                <a:close/>
              </a:path>
              <a:path w="15977869" h="285115">
                <a:moveTo>
                  <a:pt x="94116" y="227940"/>
                </a:moveTo>
                <a:lnTo>
                  <a:pt x="96099" y="228995"/>
                </a:lnTo>
                <a:lnTo>
                  <a:pt x="95131" y="228416"/>
                </a:lnTo>
                <a:lnTo>
                  <a:pt x="94116" y="227940"/>
                </a:lnTo>
                <a:close/>
              </a:path>
              <a:path w="15977869" h="285115">
                <a:moveTo>
                  <a:pt x="95131" y="228416"/>
                </a:moveTo>
                <a:lnTo>
                  <a:pt x="96099" y="228995"/>
                </a:lnTo>
                <a:lnTo>
                  <a:pt x="96363" y="228995"/>
                </a:lnTo>
                <a:lnTo>
                  <a:pt x="95131" y="228416"/>
                </a:lnTo>
                <a:close/>
              </a:path>
              <a:path w="15977869" h="285115">
                <a:moveTo>
                  <a:pt x="94333" y="227940"/>
                </a:moveTo>
                <a:lnTo>
                  <a:pt x="94116" y="227940"/>
                </a:lnTo>
                <a:lnTo>
                  <a:pt x="95131" y="228416"/>
                </a:lnTo>
                <a:lnTo>
                  <a:pt x="94333" y="227940"/>
                </a:lnTo>
                <a:close/>
              </a:path>
              <a:path w="15977869" h="285115">
                <a:moveTo>
                  <a:pt x="86245" y="223105"/>
                </a:moveTo>
                <a:lnTo>
                  <a:pt x="88115" y="224362"/>
                </a:lnTo>
                <a:lnTo>
                  <a:pt x="87164" y="223654"/>
                </a:lnTo>
                <a:lnTo>
                  <a:pt x="86245" y="223105"/>
                </a:lnTo>
                <a:close/>
              </a:path>
              <a:path w="15977869" h="285115">
                <a:moveTo>
                  <a:pt x="87164" y="223654"/>
                </a:moveTo>
                <a:lnTo>
                  <a:pt x="88115" y="224362"/>
                </a:lnTo>
                <a:lnTo>
                  <a:pt x="88348" y="224362"/>
                </a:lnTo>
                <a:lnTo>
                  <a:pt x="87164" y="223654"/>
                </a:lnTo>
                <a:close/>
              </a:path>
              <a:path w="15977869" h="285115">
                <a:moveTo>
                  <a:pt x="86426" y="223105"/>
                </a:moveTo>
                <a:lnTo>
                  <a:pt x="86245" y="223105"/>
                </a:lnTo>
                <a:lnTo>
                  <a:pt x="87164" y="223654"/>
                </a:lnTo>
                <a:lnTo>
                  <a:pt x="86426" y="223105"/>
                </a:lnTo>
                <a:close/>
              </a:path>
              <a:path w="15977869" h="285115">
                <a:moveTo>
                  <a:pt x="78931" y="217527"/>
                </a:moveTo>
                <a:lnTo>
                  <a:pt x="80573" y="218869"/>
                </a:lnTo>
                <a:lnTo>
                  <a:pt x="79814" y="218185"/>
                </a:lnTo>
                <a:lnTo>
                  <a:pt x="78931" y="217527"/>
                </a:lnTo>
                <a:close/>
              </a:path>
              <a:path w="15977869" h="285115">
                <a:moveTo>
                  <a:pt x="79814" y="218185"/>
                </a:moveTo>
                <a:lnTo>
                  <a:pt x="80573" y="218869"/>
                </a:lnTo>
                <a:lnTo>
                  <a:pt x="80733" y="218869"/>
                </a:lnTo>
                <a:lnTo>
                  <a:pt x="79814" y="218185"/>
                </a:lnTo>
                <a:close/>
              </a:path>
              <a:path w="15977869" h="285115">
                <a:moveTo>
                  <a:pt x="79085" y="217527"/>
                </a:moveTo>
                <a:lnTo>
                  <a:pt x="78931" y="217527"/>
                </a:lnTo>
                <a:lnTo>
                  <a:pt x="79814" y="218185"/>
                </a:lnTo>
                <a:lnTo>
                  <a:pt x="79085" y="217527"/>
                </a:lnTo>
                <a:close/>
              </a:path>
              <a:path w="15977869" h="285115">
                <a:moveTo>
                  <a:pt x="72045" y="211180"/>
                </a:moveTo>
                <a:lnTo>
                  <a:pt x="73713" y="212859"/>
                </a:lnTo>
                <a:lnTo>
                  <a:pt x="72884" y="211936"/>
                </a:lnTo>
                <a:lnTo>
                  <a:pt x="72045" y="211180"/>
                </a:lnTo>
                <a:close/>
              </a:path>
              <a:path w="15977869" h="285115">
                <a:moveTo>
                  <a:pt x="72884" y="211936"/>
                </a:moveTo>
                <a:lnTo>
                  <a:pt x="73713" y="212859"/>
                </a:lnTo>
                <a:lnTo>
                  <a:pt x="73907" y="212859"/>
                </a:lnTo>
                <a:lnTo>
                  <a:pt x="72884" y="211936"/>
                </a:lnTo>
                <a:close/>
              </a:path>
              <a:path w="15977869" h="285115">
                <a:moveTo>
                  <a:pt x="72204" y="211180"/>
                </a:moveTo>
                <a:lnTo>
                  <a:pt x="72045" y="211180"/>
                </a:lnTo>
                <a:lnTo>
                  <a:pt x="72884" y="211936"/>
                </a:lnTo>
                <a:lnTo>
                  <a:pt x="72204" y="211180"/>
                </a:lnTo>
                <a:close/>
              </a:path>
              <a:path w="15977869" h="285115">
                <a:moveTo>
                  <a:pt x="66032" y="204316"/>
                </a:moveTo>
                <a:lnTo>
                  <a:pt x="67371" y="205953"/>
                </a:lnTo>
                <a:lnTo>
                  <a:pt x="66747" y="205110"/>
                </a:lnTo>
                <a:lnTo>
                  <a:pt x="66032" y="204316"/>
                </a:lnTo>
                <a:close/>
              </a:path>
              <a:path w="15977869" h="285115">
                <a:moveTo>
                  <a:pt x="66747" y="205110"/>
                </a:moveTo>
                <a:lnTo>
                  <a:pt x="67371" y="205953"/>
                </a:lnTo>
                <a:lnTo>
                  <a:pt x="67504" y="205953"/>
                </a:lnTo>
                <a:lnTo>
                  <a:pt x="66747" y="205110"/>
                </a:lnTo>
                <a:close/>
              </a:path>
              <a:path w="15977869" h="285115">
                <a:moveTo>
                  <a:pt x="66158" y="204316"/>
                </a:moveTo>
                <a:lnTo>
                  <a:pt x="66747" y="205110"/>
                </a:lnTo>
                <a:lnTo>
                  <a:pt x="66158" y="204316"/>
                </a:lnTo>
                <a:close/>
              </a:path>
              <a:path w="15977869" h="285115">
                <a:moveTo>
                  <a:pt x="60549" y="196746"/>
                </a:moveTo>
                <a:lnTo>
                  <a:pt x="61813" y="198638"/>
                </a:lnTo>
                <a:lnTo>
                  <a:pt x="61247" y="197688"/>
                </a:lnTo>
                <a:lnTo>
                  <a:pt x="60549" y="196746"/>
                </a:lnTo>
                <a:close/>
              </a:path>
              <a:path w="15977869" h="285115">
                <a:moveTo>
                  <a:pt x="61247" y="197688"/>
                </a:moveTo>
                <a:lnTo>
                  <a:pt x="61813" y="198638"/>
                </a:lnTo>
                <a:lnTo>
                  <a:pt x="61951" y="198638"/>
                </a:lnTo>
                <a:lnTo>
                  <a:pt x="61247" y="197688"/>
                </a:lnTo>
                <a:close/>
              </a:path>
              <a:path w="15977869" h="285115">
                <a:moveTo>
                  <a:pt x="60687" y="196746"/>
                </a:moveTo>
                <a:lnTo>
                  <a:pt x="60549" y="196746"/>
                </a:lnTo>
                <a:lnTo>
                  <a:pt x="61247" y="197688"/>
                </a:lnTo>
                <a:lnTo>
                  <a:pt x="60687" y="196746"/>
                </a:lnTo>
                <a:close/>
              </a:path>
              <a:path w="15977869" h="285115">
                <a:moveTo>
                  <a:pt x="55938" y="188766"/>
                </a:moveTo>
                <a:lnTo>
                  <a:pt x="56987" y="190742"/>
                </a:lnTo>
                <a:lnTo>
                  <a:pt x="56520" y="189745"/>
                </a:lnTo>
                <a:lnTo>
                  <a:pt x="55938" y="188766"/>
                </a:lnTo>
                <a:close/>
              </a:path>
              <a:path w="15977869" h="285115">
                <a:moveTo>
                  <a:pt x="56520" y="189745"/>
                </a:moveTo>
                <a:lnTo>
                  <a:pt x="56987" y="190742"/>
                </a:lnTo>
                <a:lnTo>
                  <a:pt x="57114" y="190742"/>
                </a:lnTo>
                <a:lnTo>
                  <a:pt x="56520" y="189745"/>
                </a:lnTo>
                <a:close/>
              </a:path>
              <a:path w="15977869" h="285115">
                <a:moveTo>
                  <a:pt x="56063" y="188766"/>
                </a:moveTo>
                <a:lnTo>
                  <a:pt x="56520" y="189745"/>
                </a:lnTo>
                <a:lnTo>
                  <a:pt x="56063" y="188766"/>
                </a:lnTo>
                <a:close/>
              </a:path>
              <a:path w="15977869" h="285115">
                <a:moveTo>
                  <a:pt x="52060" y="180205"/>
                </a:moveTo>
                <a:lnTo>
                  <a:pt x="52843" y="182092"/>
                </a:lnTo>
                <a:lnTo>
                  <a:pt x="52506" y="181159"/>
                </a:lnTo>
                <a:lnTo>
                  <a:pt x="52060" y="180205"/>
                </a:lnTo>
                <a:close/>
              </a:path>
              <a:path w="15977869" h="285115">
                <a:moveTo>
                  <a:pt x="52506" y="181159"/>
                </a:moveTo>
                <a:lnTo>
                  <a:pt x="52843" y="182092"/>
                </a:lnTo>
                <a:lnTo>
                  <a:pt x="52506" y="181159"/>
                </a:lnTo>
                <a:close/>
              </a:path>
              <a:path w="15977869" h="285115">
                <a:moveTo>
                  <a:pt x="52161" y="180205"/>
                </a:moveTo>
                <a:lnTo>
                  <a:pt x="52506" y="181159"/>
                </a:lnTo>
                <a:lnTo>
                  <a:pt x="52161" y="180205"/>
                </a:lnTo>
                <a:close/>
              </a:path>
              <a:path w="15977869" h="285115">
                <a:moveTo>
                  <a:pt x="48863" y="171082"/>
                </a:moveTo>
                <a:lnTo>
                  <a:pt x="49520" y="173241"/>
                </a:lnTo>
                <a:lnTo>
                  <a:pt x="49235" y="172111"/>
                </a:lnTo>
                <a:lnTo>
                  <a:pt x="48863" y="171082"/>
                </a:lnTo>
                <a:close/>
              </a:path>
              <a:path w="15977869" h="285115">
                <a:moveTo>
                  <a:pt x="49235" y="172111"/>
                </a:moveTo>
                <a:lnTo>
                  <a:pt x="49520" y="173241"/>
                </a:lnTo>
                <a:lnTo>
                  <a:pt x="49235" y="172111"/>
                </a:lnTo>
                <a:close/>
              </a:path>
              <a:path w="15977869" h="285115">
                <a:moveTo>
                  <a:pt x="48976" y="171082"/>
                </a:moveTo>
                <a:lnTo>
                  <a:pt x="49235" y="172111"/>
                </a:lnTo>
                <a:lnTo>
                  <a:pt x="48976" y="171082"/>
                </a:lnTo>
                <a:close/>
              </a:path>
              <a:path w="15977869" h="285115">
                <a:moveTo>
                  <a:pt x="46577" y="161569"/>
                </a:moveTo>
                <a:lnTo>
                  <a:pt x="47019" y="163733"/>
                </a:lnTo>
                <a:lnTo>
                  <a:pt x="46867" y="162721"/>
                </a:lnTo>
                <a:lnTo>
                  <a:pt x="46577" y="161569"/>
                </a:lnTo>
                <a:close/>
              </a:path>
              <a:path w="15977869" h="285115">
                <a:moveTo>
                  <a:pt x="46867" y="162721"/>
                </a:moveTo>
                <a:lnTo>
                  <a:pt x="47019" y="163733"/>
                </a:lnTo>
                <a:lnTo>
                  <a:pt x="46867" y="162721"/>
                </a:lnTo>
                <a:close/>
              </a:path>
              <a:path w="15977869" h="285115">
                <a:moveTo>
                  <a:pt x="46695" y="161569"/>
                </a:moveTo>
                <a:lnTo>
                  <a:pt x="46867" y="162721"/>
                </a:lnTo>
                <a:lnTo>
                  <a:pt x="46695" y="161569"/>
                </a:lnTo>
                <a:close/>
              </a:path>
              <a:path w="15977869" h="285115">
                <a:moveTo>
                  <a:pt x="45212" y="151672"/>
                </a:moveTo>
                <a:lnTo>
                  <a:pt x="45440" y="153975"/>
                </a:lnTo>
                <a:lnTo>
                  <a:pt x="45388" y="152845"/>
                </a:lnTo>
                <a:lnTo>
                  <a:pt x="45212" y="151672"/>
                </a:lnTo>
                <a:close/>
              </a:path>
              <a:path w="15977869" h="285115">
                <a:moveTo>
                  <a:pt x="45388" y="152845"/>
                </a:moveTo>
                <a:lnTo>
                  <a:pt x="45440" y="153975"/>
                </a:lnTo>
                <a:lnTo>
                  <a:pt x="45388" y="152845"/>
                </a:lnTo>
                <a:close/>
              </a:path>
              <a:path w="15977869" h="285115">
                <a:moveTo>
                  <a:pt x="45334" y="151672"/>
                </a:moveTo>
                <a:lnTo>
                  <a:pt x="45388" y="152845"/>
                </a:lnTo>
                <a:lnTo>
                  <a:pt x="45334" y="151672"/>
                </a:lnTo>
                <a:close/>
              </a:path>
              <a:path w="15977869" h="285115">
                <a:moveTo>
                  <a:pt x="44919" y="142578"/>
                </a:moveTo>
                <a:lnTo>
                  <a:pt x="44871" y="143610"/>
                </a:lnTo>
                <a:lnTo>
                  <a:pt x="44919" y="142578"/>
                </a:lnTo>
                <a:close/>
              </a:path>
              <a:path w="15977869" h="285115">
                <a:moveTo>
                  <a:pt x="44966" y="141547"/>
                </a:moveTo>
                <a:lnTo>
                  <a:pt x="44919" y="142578"/>
                </a:lnTo>
                <a:lnTo>
                  <a:pt x="44966" y="141547"/>
                </a:lnTo>
                <a:close/>
              </a:path>
              <a:path w="15977869" h="285115">
                <a:moveTo>
                  <a:pt x="45440" y="131169"/>
                </a:moveTo>
                <a:lnTo>
                  <a:pt x="45212" y="133472"/>
                </a:lnTo>
                <a:lnTo>
                  <a:pt x="45388" y="132299"/>
                </a:lnTo>
                <a:lnTo>
                  <a:pt x="45440" y="131169"/>
                </a:lnTo>
                <a:close/>
              </a:path>
              <a:path w="15977869" h="285115">
                <a:moveTo>
                  <a:pt x="45388" y="132299"/>
                </a:moveTo>
                <a:lnTo>
                  <a:pt x="45212" y="133472"/>
                </a:lnTo>
                <a:lnTo>
                  <a:pt x="45388" y="132299"/>
                </a:lnTo>
                <a:close/>
              </a:path>
              <a:path w="15977869" h="285115">
                <a:moveTo>
                  <a:pt x="45557" y="131169"/>
                </a:moveTo>
                <a:lnTo>
                  <a:pt x="45388" y="132299"/>
                </a:lnTo>
                <a:lnTo>
                  <a:pt x="45557" y="131169"/>
                </a:lnTo>
                <a:close/>
              </a:path>
              <a:path w="15977869" h="285115">
                <a:moveTo>
                  <a:pt x="47019" y="121411"/>
                </a:moveTo>
                <a:lnTo>
                  <a:pt x="46577" y="123575"/>
                </a:lnTo>
                <a:lnTo>
                  <a:pt x="46867" y="122423"/>
                </a:lnTo>
                <a:lnTo>
                  <a:pt x="47019" y="121411"/>
                </a:lnTo>
                <a:close/>
              </a:path>
              <a:path w="15977869" h="285115">
                <a:moveTo>
                  <a:pt x="46867" y="122423"/>
                </a:moveTo>
                <a:lnTo>
                  <a:pt x="46577" y="123575"/>
                </a:lnTo>
                <a:lnTo>
                  <a:pt x="46867" y="122423"/>
                </a:lnTo>
                <a:close/>
              </a:path>
              <a:path w="15977869" h="285115">
                <a:moveTo>
                  <a:pt x="47123" y="121411"/>
                </a:moveTo>
                <a:lnTo>
                  <a:pt x="46867" y="122423"/>
                </a:lnTo>
                <a:lnTo>
                  <a:pt x="47123" y="121411"/>
                </a:lnTo>
                <a:close/>
              </a:path>
              <a:path w="15977869" h="285115">
                <a:moveTo>
                  <a:pt x="49520" y="111906"/>
                </a:moveTo>
                <a:lnTo>
                  <a:pt x="48876" y="114007"/>
                </a:lnTo>
                <a:lnTo>
                  <a:pt x="49262" y="112931"/>
                </a:lnTo>
                <a:lnTo>
                  <a:pt x="49520" y="111906"/>
                </a:lnTo>
                <a:close/>
              </a:path>
              <a:path w="15977869" h="285115">
                <a:moveTo>
                  <a:pt x="49262" y="112931"/>
                </a:moveTo>
                <a:lnTo>
                  <a:pt x="48876" y="114007"/>
                </a:lnTo>
                <a:lnTo>
                  <a:pt x="49262" y="112931"/>
                </a:lnTo>
                <a:close/>
              </a:path>
              <a:path w="15977869" h="285115">
                <a:moveTo>
                  <a:pt x="49629" y="111906"/>
                </a:moveTo>
                <a:lnTo>
                  <a:pt x="49262" y="112931"/>
                </a:lnTo>
                <a:lnTo>
                  <a:pt x="49629" y="111906"/>
                </a:lnTo>
                <a:close/>
              </a:path>
              <a:path w="15977869" h="285115">
                <a:moveTo>
                  <a:pt x="52855" y="102907"/>
                </a:moveTo>
                <a:lnTo>
                  <a:pt x="52022" y="104920"/>
                </a:lnTo>
                <a:lnTo>
                  <a:pt x="52489" y="103929"/>
                </a:lnTo>
                <a:lnTo>
                  <a:pt x="52855" y="102907"/>
                </a:lnTo>
                <a:close/>
              </a:path>
              <a:path w="15977869" h="285115">
                <a:moveTo>
                  <a:pt x="52489" y="103929"/>
                </a:moveTo>
                <a:lnTo>
                  <a:pt x="52022" y="104920"/>
                </a:lnTo>
                <a:lnTo>
                  <a:pt x="52489" y="103929"/>
                </a:lnTo>
                <a:close/>
              </a:path>
              <a:path w="15977869" h="285115">
                <a:moveTo>
                  <a:pt x="52971" y="102907"/>
                </a:moveTo>
                <a:lnTo>
                  <a:pt x="52489" y="103929"/>
                </a:lnTo>
                <a:lnTo>
                  <a:pt x="52971" y="102907"/>
                </a:lnTo>
                <a:close/>
              </a:path>
              <a:path w="15977869" h="285115">
                <a:moveTo>
                  <a:pt x="56949" y="94478"/>
                </a:moveTo>
                <a:lnTo>
                  <a:pt x="55989" y="96301"/>
                </a:lnTo>
                <a:lnTo>
                  <a:pt x="56489" y="95451"/>
                </a:lnTo>
                <a:lnTo>
                  <a:pt x="56949" y="94478"/>
                </a:lnTo>
                <a:close/>
              </a:path>
              <a:path w="15977869" h="285115">
                <a:moveTo>
                  <a:pt x="56489" y="95451"/>
                </a:moveTo>
                <a:lnTo>
                  <a:pt x="55989" y="96301"/>
                </a:lnTo>
                <a:lnTo>
                  <a:pt x="56489" y="95451"/>
                </a:lnTo>
                <a:close/>
              </a:path>
              <a:path w="15977869" h="285115">
                <a:moveTo>
                  <a:pt x="57063" y="94478"/>
                </a:moveTo>
                <a:lnTo>
                  <a:pt x="56489" y="95451"/>
                </a:lnTo>
                <a:lnTo>
                  <a:pt x="57063" y="94478"/>
                </a:lnTo>
                <a:close/>
              </a:path>
              <a:path w="15977869" h="285115">
                <a:moveTo>
                  <a:pt x="61863" y="86340"/>
                </a:moveTo>
                <a:lnTo>
                  <a:pt x="60562" y="88302"/>
                </a:lnTo>
                <a:lnTo>
                  <a:pt x="61267" y="87351"/>
                </a:lnTo>
                <a:lnTo>
                  <a:pt x="61863" y="86340"/>
                </a:lnTo>
                <a:close/>
              </a:path>
              <a:path w="15977869" h="285115">
                <a:moveTo>
                  <a:pt x="61267" y="87351"/>
                </a:moveTo>
                <a:lnTo>
                  <a:pt x="60562" y="88302"/>
                </a:lnTo>
                <a:lnTo>
                  <a:pt x="60706" y="88302"/>
                </a:lnTo>
                <a:lnTo>
                  <a:pt x="61267" y="87351"/>
                </a:lnTo>
                <a:close/>
              </a:path>
              <a:path w="15977869" h="285115">
                <a:moveTo>
                  <a:pt x="62016" y="86340"/>
                </a:moveTo>
                <a:lnTo>
                  <a:pt x="61863" y="86340"/>
                </a:lnTo>
                <a:lnTo>
                  <a:pt x="61267" y="87351"/>
                </a:lnTo>
                <a:lnTo>
                  <a:pt x="62016" y="86340"/>
                </a:lnTo>
                <a:close/>
              </a:path>
              <a:path w="15977869" h="285115">
                <a:moveTo>
                  <a:pt x="67384" y="79101"/>
                </a:moveTo>
                <a:lnTo>
                  <a:pt x="65956" y="80835"/>
                </a:lnTo>
                <a:lnTo>
                  <a:pt x="66734" y="79978"/>
                </a:lnTo>
                <a:lnTo>
                  <a:pt x="67384" y="79101"/>
                </a:lnTo>
                <a:close/>
              </a:path>
              <a:path w="15977869" h="285115">
                <a:moveTo>
                  <a:pt x="66734" y="79978"/>
                </a:moveTo>
                <a:lnTo>
                  <a:pt x="65956" y="80835"/>
                </a:lnTo>
                <a:lnTo>
                  <a:pt x="66098" y="80835"/>
                </a:lnTo>
                <a:lnTo>
                  <a:pt x="66734" y="79978"/>
                </a:lnTo>
                <a:close/>
              </a:path>
              <a:path w="15977869" h="285115">
                <a:moveTo>
                  <a:pt x="67529" y="79101"/>
                </a:moveTo>
                <a:lnTo>
                  <a:pt x="67384" y="79101"/>
                </a:lnTo>
                <a:lnTo>
                  <a:pt x="66734" y="79978"/>
                </a:lnTo>
                <a:lnTo>
                  <a:pt x="67529" y="79101"/>
                </a:lnTo>
                <a:close/>
              </a:path>
              <a:path w="15977869" h="285115">
                <a:moveTo>
                  <a:pt x="73624" y="72381"/>
                </a:moveTo>
                <a:lnTo>
                  <a:pt x="72045" y="73963"/>
                </a:lnTo>
                <a:lnTo>
                  <a:pt x="72834" y="73252"/>
                </a:lnTo>
                <a:lnTo>
                  <a:pt x="73624" y="72381"/>
                </a:lnTo>
                <a:close/>
              </a:path>
              <a:path w="15977869" h="285115">
                <a:moveTo>
                  <a:pt x="72834" y="73252"/>
                </a:moveTo>
                <a:lnTo>
                  <a:pt x="72045" y="73963"/>
                </a:lnTo>
                <a:lnTo>
                  <a:pt x="72189" y="73963"/>
                </a:lnTo>
                <a:lnTo>
                  <a:pt x="72834" y="73252"/>
                </a:lnTo>
                <a:close/>
              </a:path>
              <a:path w="15977869" h="285115">
                <a:moveTo>
                  <a:pt x="73801" y="72381"/>
                </a:moveTo>
                <a:lnTo>
                  <a:pt x="73624" y="72381"/>
                </a:lnTo>
                <a:lnTo>
                  <a:pt x="72834" y="73252"/>
                </a:lnTo>
                <a:lnTo>
                  <a:pt x="73801" y="72381"/>
                </a:lnTo>
                <a:close/>
              </a:path>
              <a:path w="15977869" h="285115">
                <a:moveTo>
                  <a:pt x="80573" y="66280"/>
                </a:moveTo>
                <a:lnTo>
                  <a:pt x="78930" y="67622"/>
                </a:lnTo>
                <a:lnTo>
                  <a:pt x="79811" y="66967"/>
                </a:lnTo>
                <a:lnTo>
                  <a:pt x="80573" y="66280"/>
                </a:lnTo>
                <a:close/>
              </a:path>
              <a:path w="15977869" h="285115">
                <a:moveTo>
                  <a:pt x="79811" y="66967"/>
                </a:moveTo>
                <a:lnTo>
                  <a:pt x="78930" y="67622"/>
                </a:lnTo>
                <a:lnTo>
                  <a:pt x="79084" y="67622"/>
                </a:lnTo>
                <a:lnTo>
                  <a:pt x="79811" y="66967"/>
                </a:lnTo>
                <a:close/>
              </a:path>
              <a:path w="15977869" h="285115">
                <a:moveTo>
                  <a:pt x="80733" y="66280"/>
                </a:moveTo>
                <a:lnTo>
                  <a:pt x="80573" y="66280"/>
                </a:lnTo>
                <a:lnTo>
                  <a:pt x="79811" y="66967"/>
                </a:lnTo>
                <a:lnTo>
                  <a:pt x="80733" y="66280"/>
                </a:lnTo>
                <a:close/>
              </a:path>
              <a:path w="15977869" h="285115">
                <a:moveTo>
                  <a:pt x="88115" y="60787"/>
                </a:moveTo>
                <a:lnTo>
                  <a:pt x="86371" y="61952"/>
                </a:lnTo>
                <a:lnTo>
                  <a:pt x="87335" y="61367"/>
                </a:lnTo>
                <a:lnTo>
                  <a:pt x="88115" y="60787"/>
                </a:lnTo>
                <a:close/>
              </a:path>
              <a:path w="15977869" h="285115">
                <a:moveTo>
                  <a:pt x="87335" y="61367"/>
                </a:moveTo>
                <a:lnTo>
                  <a:pt x="86371" y="61952"/>
                </a:lnTo>
                <a:lnTo>
                  <a:pt x="86550" y="61952"/>
                </a:lnTo>
                <a:lnTo>
                  <a:pt x="87335" y="61367"/>
                </a:lnTo>
                <a:close/>
              </a:path>
              <a:path w="15977869" h="285115">
                <a:moveTo>
                  <a:pt x="88292" y="60787"/>
                </a:moveTo>
                <a:lnTo>
                  <a:pt x="88115" y="60787"/>
                </a:lnTo>
                <a:lnTo>
                  <a:pt x="87335" y="61367"/>
                </a:lnTo>
                <a:lnTo>
                  <a:pt x="88292" y="60787"/>
                </a:lnTo>
                <a:close/>
              </a:path>
              <a:path w="15977869" h="285115">
                <a:moveTo>
                  <a:pt x="96225" y="55978"/>
                </a:moveTo>
                <a:lnTo>
                  <a:pt x="94115" y="57104"/>
                </a:lnTo>
                <a:lnTo>
                  <a:pt x="95228" y="56583"/>
                </a:lnTo>
                <a:lnTo>
                  <a:pt x="96225" y="55978"/>
                </a:lnTo>
                <a:close/>
              </a:path>
              <a:path w="15977869" h="285115">
                <a:moveTo>
                  <a:pt x="95228" y="56583"/>
                </a:moveTo>
                <a:lnTo>
                  <a:pt x="94115" y="57104"/>
                </a:lnTo>
                <a:lnTo>
                  <a:pt x="94367" y="57104"/>
                </a:lnTo>
                <a:lnTo>
                  <a:pt x="95228" y="56583"/>
                </a:lnTo>
                <a:close/>
              </a:path>
              <a:path w="15977869" h="285115">
                <a:moveTo>
                  <a:pt x="96517" y="55978"/>
                </a:moveTo>
                <a:lnTo>
                  <a:pt x="96225" y="55978"/>
                </a:lnTo>
                <a:lnTo>
                  <a:pt x="95228" y="56583"/>
                </a:lnTo>
                <a:lnTo>
                  <a:pt x="96517" y="55978"/>
                </a:lnTo>
                <a:close/>
              </a:path>
              <a:path w="15977869" h="285115">
                <a:moveTo>
                  <a:pt x="104639" y="52169"/>
                </a:moveTo>
                <a:lnTo>
                  <a:pt x="102757" y="52953"/>
                </a:lnTo>
                <a:lnTo>
                  <a:pt x="103680" y="52618"/>
                </a:lnTo>
                <a:lnTo>
                  <a:pt x="104639" y="52169"/>
                </a:lnTo>
                <a:close/>
              </a:path>
              <a:path w="15977869" h="285115">
                <a:moveTo>
                  <a:pt x="103680" y="52618"/>
                </a:moveTo>
                <a:lnTo>
                  <a:pt x="102757" y="52953"/>
                </a:lnTo>
                <a:lnTo>
                  <a:pt x="102966" y="52953"/>
                </a:lnTo>
                <a:lnTo>
                  <a:pt x="103680" y="52618"/>
                </a:lnTo>
                <a:close/>
              </a:path>
              <a:path w="15977869" h="285115">
                <a:moveTo>
                  <a:pt x="104920" y="52169"/>
                </a:moveTo>
                <a:lnTo>
                  <a:pt x="104639" y="52169"/>
                </a:lnTo>
                <a:lnTo>
                  <a:pt x="103680" y="52618"/>
                </a:lnTo>
                <a:lnTo>
                  <a:pt x="104920" y="52169"/>
                </a:lnTo>
                <a:close/>
              </a:path>
              <a:path w="15977869" h="285115">
                <a:moveTo>
                  <a:pt x="113747" y="48967"/>
                </a:moveTo>
                <a:lnTo>
                  <a:pt x="111587" y="49625"/>
                </a:lnTo>
                <a:lnTo>
                  <a:pt x="112721" y="49339"/>
                </a:lnTo>
                <a:lnTo>
                  <a:pt x="113747" y="48967"/>
                </a:lnTo>
                <a:close/>
              </a:path>
              <a:path w="15977869" h="285115">
                <a:moveTo>
                  <a:pt x="112721" y="49339"/>
                </a:moveTo>
                <a:lnTo>
                  <a:pt x="111587" y="49625"/>
                </a:lnTo>
                <a:lnTo>
                  <a:pt x="111933" y="49625"/>
                </a:lnTo>
                <a:lnTo>
                  <a:pt x="112721" y="49339"/>
                </a:lnTo>
                <a:close/>
              </a:path>
              <a:path w="15977869" h="285115">
                <a:moveTo>
                  <a:pt x="114198" y="48967"/>
                </a:moveTo>
                <a:lnTo>
                  <a:pt x="113747" y="48967"/>
                </a:lnTo>
                <a:lnTo>
                  <a:pt x="112721" y="49339"/>
                </a:lnTo>
                <a:lnTo>
                  <a:pt x="114198" y="48967"/>
                </a:lnTo>
                <a:close/>
              </a:path>
              <a:path w="15977869" h="285115">
                <a:moveTo>
                  <a:pt x="123235" y="46688"/>
                </a:moveTo>
                <a:lnTo>
                  <a:pt x="121075" y="47131"/>
                </a:lnTo>
                <a:lnTo>
                  <a:pt x="122073" y="46981"/>
                </a:lnTo>
                <a:lnTo>
                  <a:pt x="123235" y="46688"/>
                </a:lnTo>
                <a:close/>
              </a:path>
              <a:path w="15977869" h="285115">
                <a:moveTo>
                  <a:pt x="122073" y="46981"/>
                </a:moveTo>
                <a:lnTo>
                  <a:pt x="121075" y="47131"/>
                </a:lnTo>
                <a:lnTo>
                  <a:pt x="121478" y="47131"/>
                </a:lnTo>
                <a:lnTo>
                  <a:pt x="122073" y="46981"/>
                </a:lnTo>
                <a:close/>
              </a:path>
              <a:path w="15977869" h="285115">
                <a:moveTo>
                  <a:pt x="124021" y="46688"/>
                </a:moveTo>
                <a:lnTo>
                  <a:pt x="123235" y="46688"/>
                </a:lnTo>
                <a:lnTo>
                  <a:pt x="122073" y="46981"/>
                </a:lnTo>
                <a:lnTo>
                  <a:pt x="124021" y="46688"/>
                </a:lnTo>
                <a:close/>
              </a:path>
              <a:path w="15977869" h="285115">
                <a:moveTo>
                  <a:pt x="133114" y="45322"/>
                </a:moveTo>
                <a:lnTo>
                  <a:pt x="130815" y="45537"/>
                </a:lnTo>
                <a:lnTo>
                  <a:pt x="132064" y="45479"/>
                </a:lnTo>
                <a:lnTo>
                  <a:pt x="133114" y="45322"/>
                </a:lnTo>
                <a:close/>
              </a:path>
              <a:path w="15977869" h="285115">
                <a:moveTo>
                  <a:pt x="132064" y="45479"/>
                </a:moveTo>
                <a:lnTo>
                  <a:pt x="130815" y="45537"/>
                </a:lnTo>
                <a:lnTo>
                  <a:pt x="131683" y="45537"/>
                </a:lnTo>
                <a:lnTo>
                  <a:pt x="132064" y="45479"/>
                </a:lnTo>
                <a:close/>
              </a:path>
              <a:path w="15977869" h="285115">
                <a:moveTo>
                  <a:pt x="135502" y="45322"/>
                </a:moveTo>
                <a:lnTo>
                  <a:pt x="133114" y="45322"/>
                </a:lnTo>
                <a:lnTo>
                  <a:pt x="132064" y="45479"/>
                </a:lnTo>
                <a:lnTo>
                  <a:pt x="135502" y="45322"/>
                </a:lnTo>
                <a:close/>
              </a:path>
              <a:path w="15977869" h="285115">
                <a:moveTo>
                  <a:pt x="15977271" y="44967"/>
                </a:moveTo>
                <a:lnTo>
                  <a:pt x="143221" y="44967"/>
                </a:lnTo>
                <a:lnTo>
                  <a:pt x="142394" y="45005"/>
                </a:lnTo>
                <a:lnTo>
                  <a:pt x="15977271" y="45005"/>
                </a:lnTo>
                <a:close/>
              </a:path>
            </a:pathLst>
          </a:custGeom>
          <a:solidFill>
            <a:srgbClr val="FF9417"/>
          </a:solidFill>
        </p:spPr>
        <p:txBody>
          <a:bodyPr wrap="square" lIns="0" tIns="0" rIns="0" bIns="0" rtlCol="0"/>
          <a:lstStyle/>
          <a:p>
            <a:endParaRPr/>
          </a:p>
        </p:txBody>
      </p:sp>
      <p:sp>
        <p:nvSpPr>
          <p:cNvPr id="8" name="object 8"/>
          <p:cNvSpPr/>
          <p:nvPr/>
        </p:nvSpPr>
        <p:spPr>
          <a:xfrm>
            <a:off x="4029446" y="9813162"/>
            <a:ext cx="16075025" cy="240029"/>
          </a:xfrm>
          <a:custGeom>
            <a:avLst/>
            <a:gdLst/>
            <a:ahLst/>
            <a:cxnLst/>
            <a:rect l="l" t="t" r="r" b="b"/>
            <a:pathLst>
              <a:path w="16075025" h="240029">
                <a:moveTo>
                  <a:pt x="16074652"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074652" y="240001"/>
                </a:lnTo>
                <a:lnTo>
                  <a:pt x="16074652" y="0"/>
                </a:lnTo>
                <a:close/>
              </a:path>
            </a:pathLst>
          </a:custGeom>
          <a:solidFill>
            <a:srgbClr val="24A9E7"/>
          </a:solidFill>
        </p:spPr>
        <p:txBody>
          <a:bodyPr wrap="square" lIns="0" tIns="0" rIns="0" bIns="0" rtlCol="0"/>
          <a:lstStyle/>
          <a:p>
            <a:endParaRPr/>
          </a:p>
        </p:txBody>
      </p:sp>
      <p:sp>
        <p:nvSpPr>
          <p:cNvPr id="9" name="object 9"/>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0" name="object 10"/>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11" name="object 11"/>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12" name="object 12"/>
          <p:cNvSpPr/>
          <p:nvPr/>
        </p:nvSpPr>
        <p:spPr>
          <a:xfrm>
            <a:off x="14716760" y="914387"/>
            <a:ext cx="5376392" cy="9624159"/>
          </a:xfrm>
          <a:prstGeom prst="rect">
            <a:avLst/>
          </a:prstGeom>
          <a:blipFill>
            <a:blip r:embed="rId3" cstate="print"/>
            <a:stretch>
              <a:fillRect/>
            </a:stretch>
          </a:blipFill>
        </p:spPr>
        <p:txBody>
          <a:bodyPr wrap="square" lIns="0" tIns="0" rIns="0" bIns="0" rtlCol="0"/>
          <a:lstStyle/>
          <a:p>
            <a:endParaRPr/>
          </a:p>
        </p:txBody>
      </p:sp>
      <p:sp>
        <p:nvSpPr>
          <p:cNvPr id="13" name="object 13"/>
          <p:cNvSpPr txBox="1">
            <a:spLocks noGrp="1"/>
          </p:cNvSpPr>
          <p:nvPr>
            <p:ph type="title"/>
          </p:nvPr>
        </p:nvSpPr>
        <p:spPr>
          <a:xfrm>
            <a:off x="4180204" y="839533"/>
            <a:ext cx="5045710" cy="940435"/>
          </a:xfrm>
          <a:prstGeom prst="rect">
            <a:avLst/>
          </a:prstGeom>
        </p:spPr>
        <p:txBody>
          <a:bodyPr vert="horz" wrap="square" lIns="0" tIns="12700" rIns="0" bIns="0" rtlCol="0">
            <a:spAutoFit/>
          </a:bodyPr>
          <a:lstStyle/>
          <a:p>
            <a:pPr marL="12700">
              <a:lnSpc>
                <a:spcPct val="100000"/>
              </a:lnSpc>
              <a:spcBef>
                <a:spcPts val="100"/>
              </a:spcBef>
            </a:pPr>
            <a:r>
              <a:rPr sz="6000" spc="-20" dirty="0">
                <a:latin typeface="Calibri"/>
                <a:cs typeface="Calibri"/>
              </a:rPr>
              <a:t>Know </a:t>
            </a:r>
            <a:r>
              <a:rPr sz="6000" spc="-190" dirty="0">
                <a:latin typeface="Calibri"/>
                <a:cs typeface="Calibri"/>
              </a:rPr>
              <a:t>Your</a:t>
            </a:r>
            <a:r>
              <a:rPr sz="6000" spc="-280" dirty="0">
                <a:latin typeface="Calibri"/>
                <a:cs typeface="Calibri"/>
              </a:rPr>
              <a:t> </a:t>
            </a:r>
            <a:r>
              <a:rPr sz="6000" spc="-185" dirty="0">
                <a:latin typeface="Calibri"/>
                <a:cs typeface="Calibri"/>
              </a:rPr>
              <a:t>Targe</a:t>
            </a:r>
            <a:endParaRPr sz="6000">
              <a:latin typeface="Calibri"/>
              <a:cs typeface="Calibri"/>
            </a:endParaRPr>
          </a:p>
        </p:txBody>
      </p:sp>
      <p:sp>
        <p:nvSpPr>
          <p:cNvPr id="14" name="object 14"/>
          <p:cNvSpPr/>
          <p:nvPr/>
        </p:nvSpPr>
        <p:spPr>
          <a:xfrm>
            <a:off x="7409180" y="2461259"/>
            <a:ext cx="6819900" cy="6819900"/>
          </a:xfrm>
          <a:prstGeom prst="rect">
            <a:avLst/>
          </a:prstGeom>
          <a:blipFill>
            <a:blip r:embed="rId4" cstate="print"/>
            <a:stretch>
              <a:fillRect/>
            </a:stretch>
          </a:blipFill>
        </p:spPr>
        <p:txBody>
          <a:bodyPr wrap="square" lIns="0" tIns="0" rIns="0" bIns="0" rtlCol="0"/>
          <a:lstStyle/>
          <a:p>
            <a:endParaRPr/>
          </a:p>
        </p:txBody>
      </p:sp>
      <p:sp>
        <p:nvSpPr>
          <p:cNvPr id="15" name="object 15"/>
          <p:cNvSpPr txBox="1"/>
          <p:nvPr/>
        </p:nvSpPr>
        <p:spPr>
          <a:xfrm>
            <a:off x="757555" y="3132772"/>
            <a:ext cx="8917305" cy="6581140"/>
          </a:xfrm>
          <a:prstGeom prst="rect">
            <a:avLst/>
          </a:prstGeom>
        </p:spPr>
        <p:txBody>
          <a:bodyPr vert="horz" wrap="square" lIns="0" tIns="13970" rIns="0" bIns="0" rtlCol="0">
            <a:spAutoFit/>
          </a:bodyPr>
          <a:lstStyle/>
          <a:p>
            <a:pPr marL="370840" indent="-358140">
              <a:lnSpc>
                <a:spcPct val="100000"/>
              </a:lnSpc>
              <a:spcBef>
                <a:spcPts val="110"/>
              </a:spcBef>
              <a:buChar char="•"/>
              <a:tabLst>
                <a:tab pos="370205" algn="l"/>
                <a:tab pos="370840" algn="l"/>
              </a:tabLst>
            </a:pPr>
            <a:r>
              <a:rPr sz="2950" spc="15" dirty="0">
                <a:latin typeface="Arial"/>
                <a:cs typeface="Arial"/>
              </a:rPr>
              <a:t>Who </a:t>
            </a:r>
            <a:r>
              <a:rPr sz="2950" dirty="0">
                <a:latin typeface="Arial"/>
                <a:cs typeface="Arial"/>
              </a:rPr>
              <a:t>is </a:t>
            </a:r>
            <a:r>
              <a:rPr sz="2950" spc="-15" dirty="0">
                <a:latin typeface="Arial"/>
                <a:cs typeface="Arial"/>
              </a:rPr>
              <a:t>your </a:t>
            </a:r>
            <a:r>
              <a:rPr sz="2950" dirty="0">
                <a:latin typeface="Arial"/>
                <a:cs typeface="Arial"/>
              </a:rPr>
              <a:t>ideal</a:t>
            </a:r>
            <a:r>
              <a:rPr sz="2950" spc="35" dirty="0">
                <a:latin typeface="Arial"/>
                <a:cs typeface="Arial"/>
              </a:rPr>
              <a:t> </a:t>
            </a:r>
            <a:r>
              <a:rPr sz="2950" dirty="0">
                <a:latin typeface="Arial"/>
                <a:cs typeface="Arial"/>
              </a:rPr>
              <a:t>customer?</a:t>
            </a:r>
            <a:endParaRPr sz="2950">
              <a:latin typeface="Arial"/>
              <a:cs typeface="Arial"/>
            </a:endParaRPr>
          </a:p>
          <a:p>
            <a:pPr>
              <a:lnSpc>
                <a:spcPct val="100000"/>
              </a:lnSpc>
              <a:spcBef>
                <a:spcPts val="40"/>
              </a:spcBef>
              <a:buFont typeface="Arial"/>
              <a:buChar char="•"/>
            </a:pPr>
            <a:endParaRPr sz="3150">
              <a:latin typeface="Arial"/>
              <a:cs typeface="Arial"/>
            </a:endParaRPr>
          </a:p>
          <a:p>
            <a:pPr marL="370840" indent="-358140">
              <a:lnSpc>
                <a:spcPct val="100000"/>
              </a:lnSpc>
              <a:buChar char="•"/>
              <a:tabLst>
                <a:tab pos="370205" algn="l"/>
                <a:tab pos="370840" algn="l"/>
              </a:tabLst>
            </a:pPr>
            <a:r>
              <a:rPr sz="2950" spc="5" dirty="0">
                <a:latin typeface="Arial"/>
                <a:cs typeface="Arial"/>
              </a:rPr>
              <a:t>What </a:t>
            </a:r>
            <a:r>
              <a:rPr sz="2950" spc="10" dirty="0">
                <a:latin typeface="Arial"/>
                <a:cs typeface="Arial"/>
              </a:rPr>
              <a:t>do </a:t>
            </a:r>
            <a:r>
              <a:rPr sz="2950" spc="-15" dirty="0">
                <a:latin typeface="Arial"/>
                <a:cs typeface="Arial"/>
              </a:rPr>
              <a:t>you </a:t>
            </a:r>
            <a:r>
              <a:rPr sz="2950" spc="10" dirty="0">
                <a:latin typeface="Arial"/>
                <a:cs typeface="Arial"/>
              </a:rPr>
              <a:t>know </a:t>
            </a:r>
            <a:r>
              <a:rPr sz="2950" spc="-5" dirty="0">
                <a:latin typeface="Arial"/>
                <a:cs typeface="Arial"/>
              </a:rPr>
              <a:t>about</a:t>
            </a:r>
            <a:r>
              <a:rPr sz="2950" spc="10" dirty="0">
                <a:latin typeface="Arial"/>
                <a:cs typeface="Arial"/>
              </a:rPr>
              <a:t> </a:t>
            </a:r>
            <a:r>
              <a:rPr sz="2950" dirty="0">
                <a:latin typeface="Arial"/>
                <a:cs typeface="Arial"/>
              </a:rPr>
              <a:t>them?</a:t>
            </a:r>
            <a:endParaRPr sz="2950">
              <a:latin typeface="Arial"/>
              <a:cs typeface="Arial"/>
            </a:endParaRPr>
          </a:p>
          <a:p>
            <a:pPr>
              <a:lnSpc>
                <a:spcPct val="100000"/>
              </a:lnSpc>
              <a:spcBef>
                <a:spcPts val="40"/>
              </a:spcBef>
              <a:buFont typeface="Arial"/>
              <a:buChar char="•"/>
            </a:pPr>
            <a:endParaRPr sz="3150">
              <a:latin typeface="Arial"/>
              <a:cs typeface="Arial"/>
            </a:endParaRPr>
          </a:p>
          <a:p>
            <a:pPr marL="370840" indent="-358140">
              <a:lnSpc>
                <a:spcPct val="100000"/>
              </a:lnSpc>
              <a:buChar char="•"/>
              <a:tabLst>
                <a:tab pos="370205" algn="l"/>
                <a:tab pos="370840" algn="l"/>
              </a:tabLst>
            </a:pPr>
            <a:r>
              <a:rPr sz="2950" spc="5" dirty="0">
                <a:latin typeface="Arial"/>
                <a:cs typeface="Arial"/>
              </a:rPr>
              <a:t>What is </a:t>
            </a:r>
            <a:r>
              <a:rPr sz="2950" spc="-5" dirty="0">
                <a:latin typeface="Arial"/>
                <a:cs typeface="Arial"/>
              </a:rPr>
              <a:t>the </a:t>
            </a:r>
            <a:r>
              <a:rPr sz="2950" spc="-10" dirty="0">
                <a:latin typeface="Arial"/>
                <a:cs typeface="Arial"/>
              </a:rPr>
              <a:t>dynamics </a:t>
            </a:r>
            <a:r>
              <a:rPr sz="2950" dirty="0">
                <a:latin typeface="Arial"/>
                <a:cs typeface="Arial"/>
              </a:rPr>
              <a:t>of </a:t>
            </a:r>
            <a:r>
              <a:rPr sz="2950" spc="-15" dirty="0">
                <a:latin typeface="Arial"/>
                <a:cs typeface="Arial"/>
              </a:rPr>
              <a:t>your</a:t>
            </a:r>
            <a:r>
              <a:rPr sz="2950" spc="165" dirty="0">
                <a:latin typeface="Arial"/>
                <a:cs typeface="Arial"/>
              </a:rPr>
              <a:t> </a:t>
            </a:r>
            <a:r>
              <a:rPr sz="2950" dirty="0">
                <a:latin typeface="Arial"/>
                <a:cs typeface="Arial"/>
              </a:rPr>
              <a:t>market?</a:t>
            </a:r>
            <a:endParaRPr sz="2950">
              <a:latin typeface="Arial"/>
              <a:cs typeface="Arial"/>
            </a:endParaRPr>
          </a:p>
          <a:p>
            <a:pPr>
              <a:lnSpc>
                <a:spcPct val="100000"/>
              </a:lnSpc>
              <a:spcBef>
                <a:spcPts val="40"/>
              </a:spcBef>
              <a:buFont typeface="Arial"/>
              <a:buChar char="•"/>
            </a:pPr>
            <a:endParaRPr sz="3150">
              <a:latin typeface="Arial"/>
              <a:cs typeface="Arial"/>
            </a:endParaRPr>
          </a:p>
          <a:p>
            <a:pPr marL="370840" indent="-358140">
              <a:lnSpc>
                <a:spcPct val="100000"/>
              </a:lnSpc>
              <a:buChar char="•"/>
              <a:tabLst>
                <a:tab pos="370205" algn="l"/>
                <a:tab pos="370840" algn="l"/>
              </a:tabLst>
            </a:pPr>
            <a:r>
              <a:rPr sz="2950" dirty="0">
                <a:latin typeface="Arial"/>
                <a:cs typeface="Arial"/>
              </a:rPr>
              <a:t>What are their</a:t>
            </a:r>
            <a:r>
              <a:rPr sz="2950" spc="30" dirty="0">
                <a:latin typeface="Arial"/>
                <a:cs typeface="Arial"/>
              </a:rPr>
              <a:t> </a:t>
            </a:r>
            <a:r>
              <a:rPr sz="2950" spc="-5" dirty="0">
                <a:latin typeface="Arial"/>
                <a:cs typeface="Arial"/>
              </a:rPr>
              <a:t>demographics?</a:t>
            </a:r>
            <a:endParaRPr sz="2950">
              <a:latin typeface="Arial"/>
              <a:cs typeface="Arial"/>
            </a:endParaRPr>
          </a:p>
          <a:p>
            <a:pPr>
              <a:lnSpc>
                <a:spcPct val="100000"/>
              </a:lnSpc>
              <a:spcBef>
                <a:spcPts val="40"/>
              </a:spcBef>
              <a:buFont typeface="Arial"/>
              <a:buChar char="•"/>
            </a:pPr>
            <a:endParaRPr sz="3150">
              <a:latin typeface="Arial"/>
              <a:cs typeface="Arial"/>
            </a:endParaRPr>
          </a:p>
          <a:p>
            <a:pPr marL="370840" indent="-358140">
              <a:lnSpc>
                <a:spcPct val="100000"/>
              </a:lnSpc>
              <a:buChar char="•"/>
              <a:tabLst>
                <a:tab pos="370205" algn="l"/>
                <a:tab pos="370840" algn="l"/>
              </a:tabLst>
            </a:pPr>
            <a:r>
              <a:rPr sz="2950" spc="5" dirty="0">
                <a:latin typeface="Arial"/>
                <a:cs typeface="Arial"/>
              </a:rPr>
              <a:t>What </a:t>
            </a:r>
            <a:r>
              <a:rPr sz="2950" dirty="0">
                <a:latin typeface="Arial"/>
                <a:cs typeface="Arial"/>
              </a:rPr>
              <a:t>are their interests?</a:t>
            </a:r>
            <a:endParaRPr sz="2950">
              <a:latin typeface="Arial"/>
              <a:cs typeface="Arial"/>
            </a:endParaRPr>
          </a:p>
          <a:p>
            <a:pPr>
              <a:lnSpc>
                <a:spcPct val="100000"/>
              </a:lnSpc>
              <a:spcBef>
                <a:spcPts val="40"/>
              </a:spcBef>
              <a:buFont typeface="Arial"/>
              <a:buChar char="•"/>
            </a:pPr>
            <a:endParaRPr sz="3150">
              <a:latin typeface="Arial"/>
              <a:cs typeface="Arial"/>
            </a:endParaRPr>
          </a:p>
          <a:p>
            <a:pPr marL="370840" indent="-358140">
              <a:lnSpc>
                <a:spcPct val="100000"/>
              </a:lnSpc>
              <a:buChar char="•"/>
              <a:tabLst>
                <a:tab pos="370205" algn="l"/>
                <a:tab pos="370840" algn="l"/>
              </a:tabLst>
            </a:pPr>
            <a:r>
              <a:rPr sz="2950" spc="15" dirty="0">
                <a:latin typeface="Arial"/>
                <a:cs typeface="Arial"/>
              </a:rPr>
              <a:t>How </a:t>
            </a:r>
            <a:r>
              <a:rPr sz="2950" spc="5" dirty="0">
                <a:latin typeface="Arial"/>
                <a:cs typeface="Arial"/>
              </a:rPr>
              <a:t>do </a:t>
            </a:r>
            <a:r>
              <a:rPr sz="2950" dirty="0">
                <a:latin typeface="Arial"/>
                <a:cs typeface="Arial"/>
              </a:rPr>
              <a:t>they </a:t>
            </a:r>
            <a:r>
              <a:rPr sz="2950" spc="5" dirty="0">
                <a:latin typeface="Arial"/>
                <a:cs typeface="Arial"/>
              </a:rPr>
              <a:t>use </a:t>
            </a:r>
            <a:r>
              <a:rPr sz="2950" dirty="0">
                <a:latin typeface="Arial"/>
                <a:cs typeface="Arial"/>
              </a:rPr>
              <a:t>the</a:t>
            </a:r>
            <a:r>
              <a:rPr sz="2950" spc="-40" dirty="0">
                <a:latin typeface="Arial"/>
                <a:cs typeface="Arial"/>
              </a:rPr>
              <a:t> </a:t>
            </a:r>
            <a:r>
              <a:rPr sz="2950" dirty="0">
                <a:latin typeface="Arial"/>
                <a:cs typeface="Arial"/>
              </a:rPr>
              <a:t>internet?</a:t>
            </a:r>
            <a:endParaRPr sz="2950">
              <a:latin typeface="Arial"/>
              <a:cs typeface="Arial"/>
            </a:endParaRPr>
          </a:p>
          <a:p>
            <a:pPr marL="3167380" marR="5080">
              <a:lnSpc>
                <a:spcPct val="100000"/>
              </a:lnSpc>
              <a:spcBef>
                <a:spcPts val="540"/>
              </a:spcBef>
            </a:pPr>
            <a:r>
              <a:rPr sz="3200" u="heavy" spc="-50" dirty="0">
                <a:solidFill>
                  <a:srgbClr val="0000FF"/>
                </a:solidFill>
                <a:uFill>
                  <a:solidFill>
                    <a:srgbClr val="0000FF"/>
                  </a:solidFill>
                </a:uFill>
                <a:latin typeface="Calibri"/>
                <a:cs typeface="Calibri"/>
                <a:hlinkClick r:id="rId5"/>
              </a:rPr>
              <a:t>Tools: </a:t>
            </a:r>
            <a:r>
              <a:rPr sz="3200" spc="-50" dirty="0">
                <a:solidFill>
                  <a:srgbClr val="0000FF"/>
                </a:solidFill>
                <a:latin typeface="Calibri"/>
                <a:cs typeface="Calibri"/>
              </a:rPr>
              <a:t> </a:t>
            </a:r>
            <a:r>
              <a:rPr sz="3200" u="heavy" spc="-10" dirty="0">
                <a:solidFill>
                  <a:srgbClr val="0000FF"/>
                </a:solidFill>
                <a:uFill>
                  <a:solidFill>
                    <a:srgbClr val="0000FF"/>
                  </a:solidFill>
                </a:uFill>
                <a:latin typeface="Calibri"/>
                <a:cs typeface="Calibri"/>
                <a:hlinkClick r:id="rId5"/>
              </a:rPr>
              <a:t>https://trends.google.com/trends/ </a:t>
            </a:r>
            <a:r>
              <a:rPr sz="3200" spc="-10" dirty="0">
                <a:solidFill>
                  <a:srgbClr val="0000FF"/>
                </a:solidFill>
                <a:latin typeface="Calibri"/>
                <a:cs typeface="Calibri"/>
              </a:rPr>
              <a:t> </a:t>
            </a:r>
            <a:r>
              <a:rPr sz="3200" u="heavy" spc="-15" dirty="0">
                <a:solidFill>
                  <a:srgbClr val="0000FF"/>
                </a:solidFill>
                <a:uFill>
                  <a:solidFill>
                    <a:srgbClr val="0000FF"/>
                  </a:solidFill>
                </a:uFill>
                <a:latin typeface="Calibri"/>
                <a:cs typeface="Calibri"/>
                <a:hlinkClick r:id="rId6"/>
              </a:rPr>
              <a:t>https://www.similarweb.com/</a:t>
            </a:r>
            <a:endParaRPr sz="3200">
              <a:latin typeface="Calibri"/>
              <a:cs typeface="Calibri"/>
            </a:endParaRPr>
          </a:p>
        </p:txBody>
      </p:sp>
      <p:sp>
        <p:nvSpPr>
          <p:cNvPr id="16" name="object 16"/>
          <p:cNvSpPr/>
          <p:nvPr/>
        </p:nvSpPr>
        <p:spPr>
          <a:xfrm>
            <a:off x="1059180" y="1968499"/>
            <a:ext cx="1519174" cy="1529333"/>
          </a:xfrm>
          <a:prstGeom prst="rect">
            <a:avLst/>
          </a:prstGeom>
          <a:blipFill>
            <a:blip r:embed="rId7" cstate="print"/>
            <a:stretch>
              <a:fillRect/>
            </a:stretch>
          </a:blipFill>
        </p:spPr>
        <p:txBody>
          <a:bodyPr wrap="square" lIns="0" tIns="0" rIns="0" bIns="0" rtlCol="0"/>
          <a:lstStyle/>
          <a:p>
            <a:endParaRPr/>
          </a:p>
        </p:txBody>
      </p:sp>
      <p:sp>
        <p:nvSpPr>
          <p:cNvPr id="17" name="object 17"/>
          <p:cNvSpPr/>
          <p:nvPr/>
        </p:nvSpPr>
        <p:spPr>
          <a:xfrm>
            <a:off x="1074419" y="477519"/>
            <a:ext cx="1490980" cy="1501140"/>
          </a:xfrm>
          <a:prstGeom prst="rect">
            <a:avLst/>
          </a:prstGeom>
          <a:blipFill>
            <a:blip r:embed="rId8" cstate="print"/>
            <a:stretch>
              <a:fillRect/>
            </a:stretch>
          </a:blipFill>
        </p:spPr>
        <p:txBody>
          <a:bodyPr wrap="square" lIns="0" tIns="0" rIns="0" bIns="0" rtlCol="0"/>
          <a:lstStyle/>
          <a:p>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4047045" y="2537179"/>
            <a:ext cx="7636092" cy="7625882"/>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1010598" y="447151"/>
            <a:ext cx="13254990" cy="1787525"/>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a:p>
        </p:txBody>
      </p:sp>
      <p:sp>
        <p:nvSpPr>
          <p:cNvPr id="4" name="object 4"/>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5" name="object 5"/>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6" name="object 6"/>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7" name="object 7"/>
          <p:cNvSpPr/>
          <p:nvPr/>
        </p:nvSpPr>
        <p:spPr>
          <a:xfrm>
            <a:off x="1191035" y="9174508"/>
            <a:ext cx="1769809" cy="1545994"/>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9" name="object 9"/>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10" name="object 10"/>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1" name="object 11"/>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12" name="object 12"/>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13" name="object 13"/>
          <p:cNvSpPr/>
          <p:nvPr/>
        </p:nvSpPr>
        <p:spPr>
          <a:xfrm>
            <a:off x="14716760" y="914387"/>
            <a:ext cx="5376392" cy="9624159"/>
          </a:xfrm>
          <a:prstGeom prst="rect">
            <a:avLst/>
          </a:prstGeom>
          <a:blipFill>
            <a:blip r:embed="rId4" cstate="print"/>
            <a:stretch>
              <a:fillRect/>
            </a:stretch>
          </a:blipFill>
        </p:spPr>
        <p:txBody>
          <a:bodyPr wrap="square" lIns="0" tIns="0" rIns="0" bIns="0" rtlCol="0"/>
          <a:lstStyle/>
          <a:p>
            <a:endParaRPr/>
          </a:p>
        </p:txBody>
      </p:sp>
      <p:sp>
        <p:nvSpPr>
          <p:cNvPr id="14" name="object 14"/>
          <p:cNvSpPr txBox="1">
            <a:spLocks noGrp="1"/>
          </p:cNvSpPr>
          <p:nvPr>
            <p:ph type="title"/>
          </p:nvPr>
        </p:nvSpPr>
        <p:spPr>
          <a:xfrm>
            <a:off x="4584953" y="432815"/>
            <a:ext cx="8470265" cy="1763395"/>
          </a:xfrm>
          <a:prstGeom prst="rect">
            <a:avLst/>
          </a:prstGeom>
        </p:spPr>
        <p:txBody>
          <a:bodyPr vert="horz" wrap="square" lIns="0" tIns="116205" rIns="0" bIns="0" rtlCol="0">
            <a:spAutoFit/>
          </a:bodyPr>
          <a:lstStyle/>
          <a:p>
            <a:pPr marL="1934845" marR="5080" indent="-1922780">
              <a:lnSpc>
                <a:spcPts val="6480"/>
              </a:lnSpc>
              <a:spcBef>
                <a:spcPts val="915"/>
              </a:spcBef>
            </a:pPr>
            <a:r>
              <a:rPr sz="6000" dirty="0">
                <a:latin typeface="Calibri"/>
                <a:cs typeface="Calibri"/>
              </a:rPr>
              <a:t>Understanding customer</a:t>
            </a:r>
            <a:r>
              <a:rPr sz="6000" spc="-105" dirty="0">
                <a:latin typeface="Calibri"/>
                <a:cs typeface="Calibri"/>
              </a:rPr>
              <a:t> </a:t>
            </a:r>
            <a:r>
              <a:rPr sz="6000" spc="5" dirty="0">
                <a:latin typeface="Calibri"/>
                <a:cs typeface="Calibri"/>
              </a:rPr>
              <a:t>in  </a:t>
            </a:r>
            <a:r>
              <a:rPr sz="6000" spc="-5" dirty="0">
                <a:latin typeface="Calibri"/>
                <a:cs typeface="Calibri"/>
              </a:rPr>
              <a:t>digital</a:t>
            </a:r>
            <a:r>
              <a:rPr sz="6000" spc="-15" dirty="0">
                <a:latin typeface="Calibri"/>
                <a:cs typeface="Calibri"/>
              </a:rPr>
              <a:t> </a:t>
            </a:r>
            <a:r>
              <a:rPr sz="6000" dirty="0">
                <a:latin typeface="Calibri"/>
                <a:cs typeface="Calibri"/>
              </a:rPr>
              <a:t>markets</a:t>
            </a:r>
            <a:endParaRPr sz="6000">
              <a:latin typeface="Calibri"/>
              <a:cs typeface="Calibri"/>
            </a:endParaRPr>
          </a:p>
        </p:txBody>
      </p:sp>
      <p:sp>
        <p:nvSpPr>
          <p:cNvPr id="15" name="object 15"/>
          <p:cNvSpPr/>
          <p:nvPr/>
        </p:nvSpPr>
        <p:spPr>
          <a:xfrm>
            <a:off x="1059180" y="1968499"/>
            <a:ext cx="1519174" cy="1529333"/>
          </a:xfrm>
          <a:prstGeom prst="rect">
            <a:avLst/>
          </a:prstGeom>
          <a:blipFill>
            <a:blip r:embed="rId5" cstate="print"/>
            <a:stretch>
              <a:fillRect/>
            </a:stretch>
          </a:blipFill>
        </p:spPr>
        <p:txBody>
          <a:bodyPr wrap="square" lIns="0" tIns="0" rIns="0" bIns="0" rtlCol="0"/>
          <a:lstStyle/>
          <a:p>
            <a:endParaRPr/>
          </a:p>
        </p:txBody>
      </p:sp>
      <p:sp>
        <p:nvSpPr>
          <p:cNvPr id="16" name="object 16"/>
          <p:cNvSpPr/>
          <p:nvPr/>
        </p:nvSpPr>
        <p:spPr>
          <a:xfrm>
            <a:off x="1074419" y="477519"/>
            <a:ext cx="1490980" cy="1501140"/>
          </a:xfrm>
          <a:prstGeom prst="rect">
            <a:avLst/>
          </a:prstGeom>
          <a:blipFill>
            <a:blip r:embed="rId6" cstate="print"/>
            <a:stretch>
              <a:fillRect/>
            </a:stretch>
          </a:blipFill>
        </p:spPr>
        <p:txBody>
          <a:bodyPr wrap="square" lIns="0" tIns="0" rIns="0" bIns="0" rtlCol="0"/>
          <a:lstStyle/>
          <a:p>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010598" y="447151"/>
            <a:ext cx="13254990" cy="1787525"/>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a:p>
        </p:txBody>
      </p:sp>
      <p:sp>
        <p:nvSpPr>
          <p:cNvPr id="3" name="object 3"/>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4" name="object 4"/>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5" name="object 5"/>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6" name="object 6"/>
          <p:cNvSpPr/>
          <p:nvPr/>
        </p:nvSpPr>
        <p:spPr>
          <a:xfrm>
            <a:off x="479688" y="9400693"/>
            <a:ext cx="1767580" cy="1548168"/>
          </a:xfrm>
          <a:prstGeom prst="rect">
            <a:avLst/>
          </a:prstGeom>
          <a:blipFill>
            <a:blip r:embed="rId2" cstate="print"/>
            <a:stretch>
              <a:fillRect/>
            </a:stretch>
          </a:blipFill>
        </p:spPr>
        <p:txBody>
          <a:bodyPr wrap="square" lIns="0" tIns="0" rIns="0" bIns="0" rtlCol="0"/>
          <a:lstStyle/>
          <a:p>
            <a:endParaRPr/>
          </a:p>
        </p:txBody>
      </p:sp>
      <p:sp>
        <p:nvSpPr>
          <p:cNvPr id="7" name="object 7"/>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8" name="object 8"/>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9" name="object 9"/>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0" name="object 10"/>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11" name="object 11"/>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12" name="object 12"/>
          <p:cNvSpPr/>
          <p:nvPr/>
        </p:nvSpPr>
        <p:spPr>
          <a:xfrm>
            <a:off x="14716760" y="914387"/>
            <a:ext cx="5376392" cy="9624159"/>
          </a:xfrm>
          <a:prstGeom prst="rect">
            <a:avLst/>
          </a:prstGeom>
          <a:blipFill>
            <a:blip r:embed="rId3" cstate="print"/>
            <a:stretch>
              <a:fillRect/>
            </a:stretch>
          </a:blipFill>
        </p:spPr>
        <p:txBody>
          <a:bodyPr wrap="square" lIns="0" tIns="0" rIns="0" bIns="0" rtlCol="0"/>
          <a:lstStyle/>
          <a:p>
            <a:endParaRPr/>
          </a:p>
        </p:txBody>
      </p:sp>
      <p:sp>
        <p:nvSpPr>
          <p:cNvPr id="13" name="object 13"/>
          <p:cNvSpPr txBox="1">
            <a:spLocks noGrp="1"/>
          </p:cNvSpPr>
          <p:nvPr>
            <p:ph type="title"/>
          </p:nvPr>
        </p:nvSpPr>
        <p:spPr>
          <a:xfrm>
            <a:off x="4308094" y="772222"/>
            <a:ext cx="9043035" cy="940435"/>
          </a:xfrm>
          <a:prstGeom prst="rect">
            <a:avLst/>
          </a:prstGeom>
        </p:spPr>
        <p:txBody>
          <a:bodyPr vert="horz" wrap="square" lIns="0" tIns="12700" rIns="0" bIns="0" rtlCol="0">
            <a:spAutoFit/>
          </a:bodyPr>
          <a:lstStyle/>
          <a:p>
            <a:pPr marL="12700">
              <a:lnSpc>
                <a:spcPct val="100000"/>
              </a:lnSpc>
              <a:spcBef>
                <a:spcPts val="100"/>
              </a:spcBef>
            </a:pPr>
            <a:r>
              <a:rPr sz="6000" dirty="0">
                <a:latin typeface="Calibri"/>
                <a:cs typeface="Calibri"/>
              </a:rPr>
              <a:t>Maslow’s </a:t>
            </a:r>
            <a:r>
              <a:rPr sz="6000" spc="-5" dirty="0">
                <a:latin typeface="Calibri"/>
                <a:cs typeface="Calibri"/>
              </a:rPr>
              <a:t>Hierarchy of</a:t>
            </a:r>
            <a:r>
              <a:rPr sz="6000" spc="-75" dirty="0">
                <a:latin typeface="Calibri"/>
                <a:cs typeface="Calibri"/>
              </a:rPr>
              <a:t> </a:t>
            </a:r>
            <a:r>
              <a:rPr sz="6000" dirty="0">
                <a:latin typeface="Calibri"/>
                <a:cs typeface="Calibri"/>
              </a:rPr>
              <a:t>Needs</a:t>
            </a:r>
            <a:endParaRPr sz="6000">
              <a:latin typeface="Calibri"/>
              <a:cs typeface="Calibri"/>
            </a:endParaRPr>
          </a:p>
        </p:txBody>
      </p:sp>
      <p:sp>
        <p:nvSpPr>
          <p:cNvPr id="14" name="object 14"/>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5" name="object 15"/>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
        <p:nvSpPr>
          <p:cNvPr id="16" name="object 16"/>
          <p:cNvSpPr/>
          <p:nvPr/>
        </p:nvSpPr>
        <p:spPr>
          <a:xfrm>
            <a:off x="2283460" y="2377439"/>
            <a:ext cx="12258040" cy="8023859"/>
          </a:xfrm>
          <a:prstGeom prst="rect">
            <a:avLst/>
          </a:prstGeom>
          <a:blipFill>
            <a:blip r:embed="rId6" cstate="print"/>
            <a:stretch>
              <a:fillRect/>
            </a:stretch>
          </a:blipFill>
        </p:spPr>
        <p:txBody>
          <a:bodyPr wrap="square" lIns="0" tIns="0" rIns="0" bIns="0" rtlCol="0"/>
          <a:lstStyle/>
          <a:p>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422380" y="2001519"/>
            <a:ext cx="8681720" cy="8750300"/>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1010598" y="447151"/>
            <a:ext cx="13254990" cy="1787525"/>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a:p>
        </p:txBody>
      </p:sp>
      <p:sp>
        <p:nvSpPr>
          <p:cNvPr id="4" name="object 4"/>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5" name="object 5"/>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6" name="object 6"/>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7" name="object 7"/>
          <p:cNvSpPr/>
          <p:nvPr/>
        </p:nvSpPr>
        <p:spPr>
          <a:xfrm>
            <a:off x="1191035" y="9174508"/>
            <a:ext cx="1769809" cy="1545994"/>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3268319" y="10925071"/>
            <a:ext cx="16217900" cy="285115"/>
          </a:xfrm>
          <a:custGeom>
            <a:avLst/>
            <a:gdLst/>
            <a:ahLst/>
            <a:cxnLst/>
            <a:rect l="l" t="t" r="r" b="b"/>
            <a:pathLst>
              <a:path w="16217900" h="285115">
                <a:moveTo>
                  <a:pt x="16194804" y="0"/>
                </a:moveTo>
                <a:lnTo>
                  <a:pt x="142213" y="0"/>
                </a:lnTo>
                <a:lnTo>
                  <a:pt x="141190" y="25"/>
                </a:lnTo>
                <a:lnTo>
                  <a:pt x="100620" y="5999"/>
                </a:lnTo>
                <a:lnTo>
                  <a:pt x="63108" y="23477"/>
                </a:lnTo>
                <a:lnTo>
                  <a:pt x="32734" y="50536"/>
                </a:lnTo>
                <a:lnTo>
                  <a:pt x="11417" y="85682"/>
                </a:lnTo>
                <a:lnTo>
                  <a:pt x="792" y="126802"/>
                </a:lnTo>
                <a:lnTo>
                  <a:pt x="0" y="141547"/>
                </a:lnTo>
                <a:lnTo>
                  <a:pt x="0" y="143610"/>
                </a:lnTo>
                <a:lnTo>
                  <a:pt x="5963" y="184234"/>
                </a:lnTo>
                <a:lnTo>
                  <a:pt x="23232" y="221681"/>
                </a:lnTo>
                <a:lnTo>
                  <a:pt x="50524" y="252323"/>
                </a:lnTo>
                <a:lnTo>
                  <a:pt x="85598" y="273626"/>
                </a:lnTo>
                <a:lnTo>
                  <a:pt x="126483" y="284240"/>
                </a:lnTo>
                <a:lnTo>
                  <a:pt x="142214" y="285059"/>
                </a:lnTo>
                <a:lnTo>
                  <a:pt x="16194804" y="285059"/>
                </a:lnTo>
                <a:lnTo>
                  <a:pt x="16217294" y="262557"/>
                </a:lnTo>
                <a:lnTo>
                  <a:pt x="16172315" y="262557"/>
                </a:lnTo>
                <a:lnTo>
                  <a:pt x="16172315" y="240078"/>
                </a:lnTo>
                <a:lnTo>
                  <a:pt x="143250" y="240078"/>
                </a:lnTo>
                <a:lnTo>
                  <a:pt x="142214" y="240061"/>
                </a:lnTo>
                <a:lnTo>
                  <a:pt x="142863" y="240061"/>
                </a:lnTo>
                <a:lnTo>
                  <a:pt x="135742" y="239734"/>
                </a:lnTo>
                <a:lnTo>
                  <a:pt x="133117" y="239734"/>
                </a:lnTo>
                <a:lnTo>
                  <a:pt x="130830" y="239509"/>
                </a:lnTo>
                <a:lnTo>
                  <a:pt x="131614" y="239509"/>
                </a:lnTo>
                <a:lnTo>
                  <a:pt x="124017" y="238370"/>
                </a:lnTo>
                <a:lnTo>
                  <a:pt x="123262" y="238370"/>
                </a:lnTo>
                <a:lnTo>
                  <a:pt x="121088" y="237931"/>
                </a:lnTo>
                <a:lnTo>
                  <a:pt x="121525" y="237931"/>
                </a:lnTo>
                <a:lnTo>
                  <a:pt x="114228" y="236085"/>
                </a:lnTo>
                <a:lnTo>
                  <a:pt x="113760" y="236085"/>
                </a:lnTo>
                <a:lnTo>
                  <a:pt x="111600" y="235421"/>
                </a:lnTo>
                <a:lnTo>
                  <a:pt x="111928" y="235421"/>
                </a:lnTo>
                <a:lnTo>
                  <a:pt x="104911" y="232876"/>
                </a:lnTo>
                <a:lnTo>
                  <a:pt x="104638" y="232876"/>
                </a:lnTo>
                <a:lnTo>
                  <a:pt x="102768" y="232099"/>
                </a:lnTo>
                <a:lnTo>
                  <a:pt x="102983" y="232099"/>
                </a:lnTo>
                <a:lnTo>
                  <a:pt x="96374" y="228995"/>
                </a:lnTo>
                <a:lnTo>
                  <a:pt x="96110" y="228995"/>
                </a:lnTo>
                <a:lnTo>
                  <a:pt x="94126" y="227940"/>
                </a:lnTo>
                <a:lnTo>
                  <a:pt x="94344" y="227940"/>
                </a:lnTo>
                <a:lnTo>
                  <a:pt x="88358" y="224362"/>
                </a:lnTo>
                <a:lnTo>
                  <a:pt x="88125" y="224362"/>
                </a:lnTo>
                <a:lnTo>
                  <a:pt x="86255" y="223105"/>
                </a:lnTo>
                <a:lnTo>
                  <a:pt x="86436" y="223105"/>
                </a:lnTo>
                <a:lnTo>
                  <a:pt x="80742" y="218869"/>
                </a:lnTo>
                <a:lnTo>
                  <a:pt x="80582" y="218869"/>
                </a:lnTo>
                <a:lnTo>
                  <a:pt x="78939" y="217527"/>
                </a:lnTo>
                <a:lnTo>
                  <a:pt x="79094" y="217527"/>
                </a:lnTo>
                <a:lnTo>
                  <a:pt x="73915" y="212859"/>
                </a:lnTo>
                <a:lnTo>
                  <a:pt x="73721" y="212859"/>
                </a:lnTo>
                <a:lnTo>
                  <a:pt x="72054" y="211180"/>
                </a:lnTo>
                <a:lnTo>
                  <a:pt x="72212" y="211180"/>
                </a:lnTo>
                <a:lnTo>
                  <a:pt x="67512" y="205953"/>
                </a:lnTo>
                <a:lnTo>
                  <a:pt x="67379" y="205953"/>
                </a:lnTo>
                <a:lnTo>
                  <a:pt x="66039" y="204316"/>
                </a:lnTo>
                <a:lnTo>
                  <a:pt x="61958" y="198638"/>
                </a:lnTo>
                <a:lnTo>
                  <a:pt x="61819" y="198638"/>
                </a:lnTo>
                <a:lnTo>
                  <a:pt x="60556" y="196746"/>
                </a:lnTo>
                <a:lnTo>
                  <a:pt x="60693" y="196746"/>
                </a:lnTo>
                <a:lnTo>
                  <a:pt x="57120" y="190742"/>
                </a:lnTo>
                <a:lnTo>
                  <a:pt x="56993" y="190742"/>
                </a:lnTo>
                <a:lnTo>
                  <a:pt x="55944" y="188766"/>
                </a:lnTo>
                <a:lnTo>
                  <a:pt x="52948" y="182092"/>
                </a:lnTo>
                <a:lnTo>
                  <a:pt x="52066" y="180205"/>
                </a:lnTo>
                <a:lnTo>
                  <a:pt x="49649" y="173241"/>
                </a:lnTo>
                <a:lnTo>
                  <a:pt x="48869" y="171082"/>
                </a:lnTo>
                <a:lnTo>
                  <a:pt x="47128" y="163733"/>
                </a:lnTo>
                <a:lnTo>
                  <a:pt x="46582" y="161569"/>
                </a:lnTo>
                <a:lnTo>
                  <a:pt x="45563" y="153975"/>
                </a:lnTo>
                <a:lnTo>
                  <a:pt x="45333" y="152845"/>
                </a:lnTo>
                <a:lnTo>
                  <a:pt x="45340" y="151672"/>
                </a:lnTo>
                <a:lnTo>
                  <a:pt x="44971" y="143610"/>
                </a:lnTo>
                <a:lnTo>
                  <a:pt x="45340" y="133472"/>
                </a:lnTo>
                <a:lnTo>
                  <a:pt x="45445" y="131169"/>
                </a:lnTo>
                <a:lnTo>
                  <a:pt x="46700" y="123575"/>
                </a:lnTo>
                <a:lnTo>
                  <a:pt x="47024" y="121411"/>
                </a:lnTo>
                <a:lnTo>
                  <a:pt x="48996" y="114007"/>
                </a:lnTo>
                <a:lnTo>
                  <a:pt x="49526" y="111906"/>
                </a:lnTo>
                <a:lnTo>
                  <a:pt x="52140" y="104920"/>
                </a:lnTo>
                <a:lnTo>
                  <a:pt x="52861" y="102907"/>
                </a:lnTo>
                <a:lnTo>
                  <a:pt x="56095" y="96301"/>
                </a:lnTo>
                <a:lnTo>
                  <a:pt x="56955" y="94478"/>
                </a:lnTo>
                <a:lnTo>
                  <a:pt x="60713" y="88302"/>
                </a:lnTo>
                <a:lnTo>
                  <a:pt x="60569" y="88302"/>
                </a:lnTo>
                <a:lnTo>
                  <a:pt x="61870" y="86340"/>
                </a:lnTo>
                <a:lnTo>
                  <a:pt x="62023" y="86340"/>
                </a:lnTo>
                <a:lnTo>
                  <a:pt x="66105" y="80835"/>
                </a:lnTo>
                <a:lnTo>
                  <a:pt x="65963" y="80835"/>
                </a:lnTo>
                <a:lnTo>
                  <a:pt x="67391" y="79101"/>
                </a:lnTo>
                <a:lnTo>
                  <a:pt x="67536" y="79101"/>
                </a:lnTo>
                <a:lnTo>
                  <a:pt x="72198" y="73963"/>
                </a:lnTo>
                <a:lnTo>
                  <a:pt x="72053" y="73963"/>
                </a:lnTo>
                <a:lnTo>
                  <a:pt x="73633" y="72381"/>
                </a:lnTo>
                <a:lnTo>
                  <a:pt x="73810" y="72381"/>
                </a:lnTo>
                <a:lnTo>
                  <a:pt x="79092" y="67622"/>
                </a:lnTo>
                <a:lnTo>
                  <a:pt x="78939" y="67622"/>
                </a:lnTo>
                <a:lnTo>
                  <a:pt x="80582" y="66280"/>
                </a:lnTo>
                <a:lnTo>
                  <a:pt x="80742" y="66280"/>
                </a:lnTo>
                <a:lnTo>
                  <a:pt x="86560" y="61952"/>
                </a:lnTo>
                <a:lnTo>
                  <a:pt x="86381" y="61952"/>
                </a:lnTo>
                <a:lnTo>
                  <a:pt x="88125" y="60787"/>
                </a:lnTo>
                <a:lnTo>
                  <a:pt x="88302" y="60787"/>
                </a:lnTo>
                <a:lnTo>
                  <a:pt x="94378" y="57104"/>
                </a:lnTo>
                <a:lnTo>
                  <a:pt x="94126" y="57104"/>
                </a:lnTo>
                <a:lnTo>
                  <a:pt x="96236" y="55978"/>
                </a:lnTo>
                <a:lnTo>
                  <a:pt x="96528" y="55978"/>
                </a:lnTo>
                <a:lnTo>
                  <a:pt x="102977" y="52953"/>
                </a:lnTo>
                <a:lnTo>
                  <a:pt x="102768" y="52953"/>
                </a:lnTo>
                <a:lnTo>
                  <a:pt x="104651" y="52169"/>
                </a:lnTo>
                <a:lnTo>
                  <a:pt x="104932" y="52169"/>
                </a:lnTo>
                <a:lnTo>
                  <a:pt x="111946" y="49625"/>
                </a:lnTo>
                <a:lnTo>
                  <a:pt x="111600" y="49625"/>
                </a:lnTo>
                <a:lnTo>
                  <a:pt x="113760" y="48967"/>
                </a:lnTo>
                <a:lnTo>
                  <a:pt x="114211" y="48967"/>
                </a:lnTo>
                <a:lnTo>
                  <a:pt x="121491" y="47131"/>
                </a:lnTo>
                <a:lnTo>
                  <a:pt x="121088" y="47131"/>
                </a:lnTo>
                <a:lnTo>
                  <a:pt x="123249" y="46688"/>
                </a:lnTo>
                <a:lnTo>
                  <a:pt x="124035" y="46688"/>
                </a:lnTo>
                <a:lnTo>
                  <a:pt x="131698" y="45537"/>
                </a:lnTo>
                <a:lnTo>
                  <a:pt x="130830" y="45537"/>
                </a:lnTo>
                <a:lnTo>
                  <a:pt x="133129" y="45322"/>
                </a:lnTo>
                <a:lnTo>
                  <a:pt x="135517" y="45322"/>
                </a:lnTo>
                <a:lnTo>
                  <a:pt x="142410" y="45005"/>
                </a:lnTo>
                <a:lnTo>
                  <a:pt x="142213" y="45005"/>
                </a:lnTo>
                <a:lnTo>
                  <a:pt x="143237" y="44967"/>
                </a:lnTo>
                <a:lnTo>
                  <a:pt x="16172314" y="44967"/>
                </a:lnTo>
                <a:lnTo>
                  <a:pt x="16172314" y="22502"/>
                </a:lnTo>
                <a:lnTo>
                  <a:pt x="16217294" y="22502"/>
                </a:lnTo>
                <a:lnTo>
                  <a:pt x="16194804" y="0"/>
                </a:lnTo>
                <a:close/>
              </a:path>
              <a:path w="16217900" h="285115">
                <a:moveTo>
                  <a:pt x="16172314" y="22502"/>
                </a:moveTo>
                <a:lnTo>
                  <a:pt x="16172315" y="262557"/>
                </a:lnTo>
                <a:lnTo>
                  <a:pt x="16194804" y="240054"/>
                </a:lnTo>
                <a:lnTo>
                  <a:pt x="16217294" y="240054"/>
                </a:lnTo>
                <a:lnTo>
                  <a:pt x="16217294" y="45005"/>
                </a:lnTo>
                <a:lnTo>
                  <a:pt x="16194804" y="45005"/>
                </a:lnTo>
                <a:lnTo>
                  <a:pt x="16172314" y="22502"/>
                </a:lnTo>
                <a:close/>
              </a:path>
              <a:path w="16217900" h="285115">
                <a:moveTo>
                  <a:pt x="16217294" y="240054"/>
                </a:moveTo>
                <a:lnTo>
                  <a:pt x="16194804" y="240054"/>
                </a:lnTo>
                <a:lnTo>
                  <a:pt x="16172315" y="262557"/>
                </a:lnTo>
                <a:lnTo>
                  <a:pt x="16217294" y="262557"/>
                </a:lnTo>
                <a:lnTo>
                  <a:pt x="16217294" y="240054"/>
                </a:lnTo>
                <a:close/>
              </a:path>
              <a:path w="16217900" h="285115">
                <a:moveTo>
                  <a:pt x="142863" y="240061"/>
                </a:moveTo>
                <a:lnTo>
                  <a:pt x="142214" y="240061"/>
                </a:lnTo>
                <a:lnTo>
                  <a:pt x="143250" y="240078"/>
                </a:lnTo>
                <a:lnTo>
                  <a:pt x="142863" y="240061"/>
                </a:lnTo>
                <a:close/>
              </a:path>
              <a:path w="16217900" h="285115">
                <a:moveTo>
                  <a:pt x="16172315" y="240054"/>
                </a:moveTo>
                <a:lnTo>
                  <a:pt x="142863" y="240061"/>
                </a:lnTo>
                <a:lnTo>
                  <a:pt x="143250" y="240078"/>
                </a:lnTo>
                <a:lnTo>
                  <a:pt x="16172315" y="240078"/>
                </a:lnTo>
                <a:close/>
              </a:path>
              <a:path w="16217900" h="285115">
                <a:moveTo>
                  <a:pt x="130830" y="239509"/>
                </a:moveTo>
                <a:lnTo>
                  <a:pt x="133117" y="239734"/>
                </a:lnTo>
                <a:lnTo>
                  <a:pt x="131960" y="239561"/>
                </a:lnTo>
                <a:lnTo>
                  <a:pt x="130830" y="239509"/>
                </a:lnTo>
                <a:close/>
              </a:path>
              <a:path w="16217900" h="285115">
                <a:moveTo>
                  <a:pt x="131960" y="239561"/>
                </a:moveTo>
                <a:lnTo>
                  <a:pt x="133117" y="239734"/>
                </a:lnTo>
                <a:lnTo>
                  <a:pt x="135742" y="239734"/>
                </a:lnTo>
                <a:lnTo>
                  <a:pt x="131960" y="239561"/>
                </a:lnTo>
                <a:close/>
              </a:path>
              <a:path w="16217900" h="285115">
                <a:moveTo>
                  <a:pt x="131614" y="239509"/>
                </a:moveTo>
                <a:lnTo>
                  <a:pt x="130830" y="239509"/>
                </a:lnTo>
                <a:lnTo>
                  <a:pt x="131960" y="239561"/>
                </a:lnTo>
                <a:lnTo>
                  <a:pt x="131614" y="239509"/>
                </a:lnTo>
                <a:close/>
              </a:path>
              <a:path w="16217900" h="285115">
                <a:moveTo>
                  <a:pt x="121088" y="237931"/>
                </a:moveTo>
                <a:lnTo>
                  <a:pt x="123262" y="238370"/>
                </a:lnTo>
                <a:lnTo>
                  <a:pt x="122161" y="238091"/>
                </a:lnTo>
                <a:lnTo>
                  <a:pt x="121088" y="237931"/>
                </a:lnTo>
                <a:close/>
              </a:path>
              <a:path w="16217900" h="285115">
                <a:moveTo>
                  <a:pt x="122161" y="238091"/>
                </a:moveTo>
                <a:lnTo>
                  <a:pt x="123262" y="238370"/>
                </a:lnTo>
                <a:lnTo>
                  <a:pt x="124017" y="238370"/>
                </a:lnTo>
                <a:lnTo>
                  <a:pt x="122161" y="238091"/>
                </a:lnTo>
                <a:close/>
              </a:path>
              <a:path w="16217900" h="285115">
                <a:moveTo>
                  <a:pt x="121525" y="237931"/>
                </a:moveTo>
                <a:lnTo>
                  <a:pt x="121088" y="237931"/>
                </a:lnTo>
                <a:lnTo>
                  <a:pt x="122161" y="238091"/>
                </a:lnTo>
                <a:lnTo>
                  <a:pt x="121525" y="237931"/>
                </a:lnTo>
                <a:close/>
              </a:path>
              <a:path w="16217900" h="285115">
                <a:moveTo>
                  <a:pt x="111600" y="235421"/>
                </a:moveTo>
                <a:lnTo>
                  <a:pt x="113760" y="236085"/>
                </a:lnTo>
                <a:lnTo>
                  <a:pt x="112685" y="235695"/>
                </a:lnTo>
                <a:lnTo>
                  <a:pt x="111600" y="235421"/>
                </a:lnTo>
                <a:close/>
              </a:path>
              <a:path w="16217900" h="285115">
                <a:moveTo>
                  <a:pt x="112685" y="235695"/>
                </a:moveTo>
                <a:lnTo>
                  <a:pt x="113760" y="236085"/>
                </a:lnTo>
                <a:lnTo>
                  <a:pt x="114228" y="236085"/>
                </a:lnTo>
                <a:lnTo>
                  <a:pt x="112685" y="235695"/>
                </a:lnTo>
                <a:close/>
              </a:path>
              <a:path w="16217900" h="285115">
                <a:moveTo>
                  <a:pt x="111928" y="235421"/>
                </a:moveTo>
                <a:lnTo>
                  <a:pt x="111600" y="235421"/>
                </a:lnTo>
                <a:lnTo>
                  <a:pt x="112685" y="235695"/>
                </a:lnTo>
                <a:lnTo>
                  <a:pt x="111928" y="235421"/>
                </a:lnTo>
                <a:close/>
              </a:path>
              <a:path w="16217900" h="285115">
                <a:moveTo>
                  <a:pt x="102768" y="232099"/>
                </a:moveTo>
                <a:lnTo>
                  <a:pt x="104638" y="232876"/>
                </a:lnTo>
                <a:lnTo>
                  <a:pt x="103713" y="232441"/>
                </a:lnTo>
                <a:lnTo>
                  <a:pt x="102768" y="232099"/>
                </a:lnTo>
                <a:close/>
              </a:path>
              <a:path w="16217900" h="285115">
                <a:moveTo>
                  <a:pt x="103713" y="232441"/>
                </a:moveTo>
                <a:lnTo>
                  <a:pt x="104638" y="232876"/>
                </a:lnTo>
                <a:lnTo>
                  <a:pt x="104911" y="232876"/>
                </a:lnTo>
                <a:lnTo>
                  <a:pt x="103713" y="232441"/>
                </a:lnTo>
                <a:close/>
              </a:path>
              <a:path w="16217900" h="285115">
                <a:moveTo>
                  <a:pt x="102983" y="232099"/>
                </a:moveTo>
                <a:lnTo>
                  <a:pt x="102768" y="232099"/>
                </a:lnTo>
                <a:lnTo>
                  <a:pt x="103713" y="232441"/>
                </a:lnTo>
                <a:lnTo>
                  <a:pt x="102983" y="232099"/>
                </a:lnTo>
                <a:close/>
              </a:path>
              <a:path w="16217900" h="285115">
                <a:moveTo>
                  <a:pt x="94126" y="227940"/>
                </a:moveTo>
                <a:lnTo>
                  <a:pt x="96110" y="228995"/>
                </a:lnTo>
                <a:lnTo>
                  <a:pt x="95141" y="228416"/>
                </a:lnTo>
                <a:lnTo>
                  <a:pt x="94126" y="227940"/>
                </a:lnTo>
                <a:close/>
              </a:path>
              <a:path w="16217900" h="285115">
                <a:moveTo>
                  <a:pt x="95141" y="228416"/>
                </a:moveTo>
                <a:lnTo>
                  <a:pt x="96110" y="228995"/>
                </a:lnTo>
                <a:lnTo>
                  <a:pt x="96374" y="228995"/>
                </a:lnTo>
                <a:lnTo>
                  <a:pt x="95141" y="228416"/>
                </a:lnTo>
                <a:close/>
              </a:path>
              <a:path w="16217900" h="285115">
                <a:moveTo>
                  <a:pt x="94344" y="227940"/>
                </a:moveTo>
                <a:lnTo>
                  <a:pt x="94126" y="227940"/>
                </a:lnTo>
                <a:lnTo>
                  <a:pt x="95141" y="228416"/>
                </a:lnTo>
                <a:lnTo>
                  <a:pt x="94344" y="227940"/>
                </a:lnTo>
                <a:close/>
              </a:path>
              <a:path w="16217900" h="285115">
                <a:moveTo>
                  <a:pt x="86255" y="223105"/>
                </a:moveTo>
                <a:lnTo>
                  <a:pt x="88125" y="224362"/>
                </a:lnTo>
                <a:lnTo>
                  <a:pt x="87174" y="223654"/>
                </a:lnTo>
                <a:lnTo>
                  <a:pt x="86255" y="223105"/>
                </a:lnTo>
                <a:close/>
              </a:path>
              <a:path w="16217900" h="285115">
                <a:moveTo>
                  <a:pt x="87174" y="223654"/>
                </a:moveTo>
                <a:lnTo>
                  <a:pt x="88125" y="224362"/>
                </a:lnTo>
                <a:lnTo>
                  <a:pt x="88358" y="224362"/>
                </a:lnTo>
                <a:lnTo>
                  <a:pt x="87174" y="223654"/>
                </a:lnTo>
                <a:close/>
              </a:path>
              <a:path w="16217900" h="285115">
                <a:moveTo>
                  <a:pt x="86436" y="223105"/>
                </a:moveTo>
                <a:lnTo>
                  <a:pt x="86255" y="223105"/>
                </a:lnTo>
                <a:lnTo>
                  <a:pt x="87174" y="223654"/>
                </a:lnTo>
                <a:lnTo>
                  <a:pt x="86436" y="223105"/>
                </a:lnTo>
                <a:close/>
              </a:path>
              <a:path w="16217900" h="285115">
                <a:moveTo>
                  <a:pt x="78939" y="217527"/>
                </a:moveTo>
                <a:lnTo>
                  <a:pt x="80582" y="218869"/>
                </a:lnTo>
                <a:lnTo>
                  <a:pt x="79823" y="218185"/>
                </a:lnTo>
                <a:lnTo>
                  <a:pt x="78939" y="217527"/>
                </a:lnTo>
                <a:close/>
              </a:path>
              <a:path w="16217900" h="285115">
                <a:moveTo>
                  <a:pt x="79823" y="218185"/>
                </a:moveTo>
                <a:lnTo>
                  <a:pt x="80582" y="218869"/>
                </a:lnTo>
                <a:lnTo>
                  <a:pt x="80742" y="218869"/>
                </a:lnTo>
                <a:lnTo>
                  <a:pt x="79823" y="218185"/>
                </a:lnTo>
                <a:close/>
              </a:path>
              <a:path w="16217900" h="285115">
                <a:moveTo>
                  <a:pt x="79094" y="217527"/>
                </a:moveTo>
                <a:lnTo>
                  <a:pt x="78939" y="217527"/>
                </a:lnTo>
                <a:lnTo>
                  <a:pt x="79823" y="218185"/>
                </a:lnTo>
                <a:lnTo>
                  <a:pt x="79094" y="217527"/>
                </a:lnTo>
                <a:close/>
              </a:path>
              <a:path w="16217900" h="285115">
                <a:moveTo>
                  <a:pt x="72054" y="211180"/>
                </a:moveTo>
                <a:lnTo>
                  <a:pt x="73721" y="212859"/>
                </a:lnTo>
                <a:lnTo>
                  <a:pt x="72892" y="211936"/>
                </a:lnTo>
                <a:lnTo>
                  <a:pt x="72054" y="211180"/>
                </a:lnTo>
                <a:close/>
              </a:path>
              <a:path w="16217900" h="285115">
                <a:moveTo>
                  <a:pt x="72892" y="211936"/>
                </a:moveTo>
                <a:lnTo>
                  <a:pt x="73721" y="212859"/>
                </a:lnTo>
                <a:lnTo>
                  <a:pt x="73915" y="212859"/>
                </a:lnTo>
                <a:lnTo>
                  <a:pt x="72892" y="211936"/>
                </a:lnTo>
                <a:close/>
              </a:path>
              <a:path w="16217900" h="285115">
                <a:moveTo>
                  <a:pt x="72212" y="211180"/>
                </a:moveTo>
                <a:lnTo>
                  <a:pt x="72054" y="211180"/>
                </a:lnTo>
                <a:lnTo>
                  <a:pt x="72892" y="211936"/>
                </a:lnTo>
                <a:lnTo>
                  <a:pt x="72212" y="211180"/>
                </a:lnTo>
                <a:close/>
              </a:path>
              <a:path w="16217900" h="285115">
                <a:moveTo>
                  <a:pt x="66039" y="204316"/>
                </a:moveTo>
                <a:lnTo>
                  <a:pt x="67379" y="205953"/>
                </a:lnTo>
                <a:lnTo>
                  <a:pt x="66754" y="205110"/>
                </a:lnTo>
                <a:lnTo>
                  <a:pt x="66039" y="204316"/>
                </a:lnTo>
                <a:close/>
              </a:path>
              <a:path w="16217900" h="285115">
                <a:moveTo>
                  <a:pt x="66754" y="205110"/>
                </a:moveTo>
                <a:lnTo>
                  <a:pt x="67379" y="205953"/>
                </a:lnTo>
                <a:lnTo>
                  <a:pt x="67512" y="205953"/>
                </a:lnTo>
                <a:lnTo>
                  <a:pt x="66754" y="205110"/>
                </a:lnTo>
                <a:close/>
              </a:path>
              <a:path w="16217900" h="285115">
                <a:moveTo>
                  <a:pt x="66165" y="204316"/>
                </a:moveTo>
                <a:lnTo>
                  <a:pt x="66754" y="205110"/>
                </a:lnTo>
                <a:lnTo>
                  <a:pt x="66165" y="204316"/>
                </a:lnTo>
                <a:close/>
              </a:path>
              <a:path w="16217900" h="285115">
                <a:moveTo>
                  <a:pt x="60556" y="196746"/>
                </a:moveTo>
                <a:lnTo>
                  <a:pt x="61819" y="198638"/>
                </a:lnTo>
                <a:lnTo>
                  <a:pt x="61254" y="197688"/>
                </a:lnTo>
                <a:lnTo>
                  <a:pt x="60556" y="196746"/>
                </a:lnTo>
                <a:close/>
              </a:path>
              <a:path w="16217900" h="285115">
                <a:moveTo>
                  <a:pt x="61254" y="197688"/>
                </a:moveTo>
                <a:lnTo>
                  <a:pt x="61819" y="198638"/>
                </a:lnTo>
                <a:lnTo>
                  <a:pt x="61958" y="198638"/>
                </a:lnTo>
                <a:lnTo>
                  <a:pt x="61254" y="197688"/>
                </a:lnTo>
                <a:close/>
              </a:path>
              <a:path w="16217900" h="285115">
                <a:moveTo>
                  <a:pt x="60693" y="196746"/>
                </a:moveTo>
                <a:lnTo>
                  <a:pt x="60556" y="196746"/>
                </a:lnTo>
                <a:lnTo>
                  <a:pt x="61254" y="197688"/>
                </a:lnTo>
                <a:lnTo>
                  <a:pt x="60693" y="196746"/>
                </a:lnTo>
                <a:close/>
              </a:path>
              <a:path w="16217900" h="285115">
                <a:moveTo>
                  <a:pt x="55944" y="188766"/>
                </a:moveTo>
                <a:lnTo>
                  <a:pt x="56993" y="190742"/>
                </a:lnTo>
                <a:lnTo>
                  <a:pt x="56527" y="189745"/>
                </a:lnTo>
                <a:lnTo>
                  <a:pt x="55944" y="188766"/>
                </a:lnTo>
                <a:close/>
              </a:path>
              <a:path w="16217900" h="285115">
                <a:moveTo>
                  <a:pt x="56527" y="189745"/>
                </a:moveTo>
                <a:lnTo>
                  <a:pt x="56993" y="190742"/>
                </a:lnTo>
                <a:lnTo>
                  <a:pt x="57120" y="190742"/>
                </a:lnTo>
                <a:lnTo>
                  <a:pt x="56527" y="189745"/>
                </a:lnTo>
                <a:close/>
              </a:path>
              <a:path w="16217900" h="285115">
                <a:moveTo>
                  <a:pt x="56069" y="188766"/>
                </a:moveTo>
                <a:lnTo>
                  <a:pt x="56527" y="189745"/>
                </a:lnTo>
                <a:lnTo>
                  <a:pt x="56069" y="188766"/>
                </a:lnTo>
                <a:close/>
              </a:path>
              <a:path w="16217900" h="285115">
                <a:moveTo>
                  <a:pt x="52066" y="180205"/>
                </a:moveTo>
                <a:lnTo>
                  <a:pt x="52849" y="182092"/>
                </a:lnTo>
                <a:lnTo>
                  <a:pt x="52511" y="181159"/>
                </a:lnTo>
                <a:lnTo>
                  <a:pt x="52066" y="180205"/>
                </a:lnTo>
                <a:close/>
              </a:path>
              <a:path w="16217900" h="285115">
                <a:moveTo>
                  <a:pt x="52511" y="181159"/>
                </a:moveTo>
                <a:lnTo>
                  <a:pt x="52849" y="182092"/>
                </a:lnTo>
                <a:lnTo>
                  <a:pt x="52511" y="181159"/>
                </a:lnTo>
                <a:close/>
              </a:path>
              <a:path w="16217900" h="285115">
                <a:moveTo>
                  <a:pt x="52167" y="180205"/>
                </a:moveTo>
                <a:lnTo>
                  <a:pt x="52511" y="181159"/>
                </a:lnTo>
                <a:lnTo>
                  <a:pt x="52167" y="180205"/>
                </a:lnTo>
                <a:close/>
              </a:path>
              <a:path w="16217900" h="285115">
                <a:moveTo>
                  <a:pt x="48869" y="171082"/>
                </a:moveTo>
                <a:lnTo>
                  <a:pt x="49526" y="173241"/>
                </a:lnTo>
                <a:lnTo>
                  <a:pt x="49241" y="172111"/>
                </a:lnTo>
                <a:lnTo>
                  <a:pt x="48869" y="171082"/>
                </a:lnTo>
                <a:close/>
              </a:path>
              <a:path w="16217900" h="285115">
                <a:moveTo>
                  <a:pt x="49241" y="172111"/>
                </a:moveTo>
                <a:lnTo>
                  <a:pt x="49526" y="173241"/>
                </a:lnTo>
                <a:lnTo>
                  <a:pt x="49241" y="172111"/>
                </a:lnTo>
                <a:close/>
              </a:path>
              <a:path w="16217900" h="285115">
                <a:moveTo>
                  <a:pt x="48981" y="171082"/>
                </a:moveTo>
                <a:lnTo>
                  <a:pt x="49241" y="172111"/>
                </a:lnTo>
                <a:lnTo>
                  <a:pt x="48981" y="171082"/>
                </a:lnTo>
                <a:close/>
              </a:path>
              <a:path w="16217900" h="285115">
                <a:moveTo>
                  <a:pt x="46582" y="161569"/>
                </a:moveTo>
                <a:lnTo>
                  <a:pt x="47024" y="163733"/>
                </a:lnTo>
                <a:lnTo>
                  <a:pt x="46873" y="162721"/>
                </a:lnTo>
                <a:lnTo>
                  <a:pt x="46582" y="161569"/>
                </a:lnTo>
                <a:close/>
              </a:path>
              <a:path w="16217900" h="285115">
                <a:moveTo>
                  <a:pt x="46873" y="162721"/>
                </a:moveTo>
                <a:lnTo>
                  <a:pt x="47024" y="163733"/>
                </a:lnTo>
                <a:lnTo>
                  <a:pt x="46873" y="162721"/>
                </a:lnTo>
                <a:close/>
              </a:path>
              <a:path w="16217900" h="285115">
                <a:moveTo>
                  <a:pt x="46700" y="161569"/>
                </a:moveTo>
                <a:lnTo>
                  <a:pt x="46873" y="162721"/>
                </a:lnTo>
                <a:lnTo>
                  <a:pt x="46700" y="161569"/>
                </a:lnTo>
                <a:close/>
              </a:path>
              <a:path w="16217900" h="285115">
                <a:moveTo>
                  <a:pt x="45218" y="151672"/>
                </a:moveTo>
                <a:lnTo>
                  <a:pt x="45445" y="153975"/>
                </a:lnTo>
                <a:lnTo>
                  <a:pt x="45393" y="152845"/>
                </a:lnTo>
                <a:lnTo>
                  <a:pt x="45218" y="151672"/>
                </a:lnTo>
                <a:close/>
              </a:path>
              <a:path w="16217900" h="285115">
                <a:moveTo>
                  <a:pt x="45393" y="152845"/>
                </a:moveTo>
                <a:lnTo>
                  <a:pt x="45445" y="153975"/>
                </a:lnTo>
                <a:lnTo>
                  <a:pt x="45393" y="152845"/>
                </a:lnTo>
                <a:close/>
              </a:path>
              <a:path w="16217900" h="285115">
                <a:moveTo>
                  <a:pt x="45340" y="151672"/>
                </a:moveTo>
                <a:lnTo>
                  <a:pt x="45393" y="152845"/>
                </a:lnTo>
                <a:lnTo>
                  <a:pt x="45340" y="151672"/>
                </a:lnTo>
                <a:close/>
              </a:path>
              <a:path w="16217900" h="285115">
                <a:moveTo>
                  <a:pt x="44924" y="142578"/>
                </a:moveTo>
                <a:lnTo>
                  <a:pt x="44876" y="143610"/>
                </a:lnTo>
                <a:lnTo>
                  <a:pt x="44924" y="142578"/>
                </a:lnTo>
                <a:close/>
              </a:path>
              <a:path w="16217900" h="285115">
                <a:moveTo>
                  <a:pt x="44971" y="141547"/>
                </a:moveTo>
                <a:lnTo>
                  <a:pt x="44924" y="142578"/>
                </a:lnTo>
                <a:lnTo>
                  <a:pt x="44971" y="141547"/>
                </a:lnTo>
                <a:close/>
              </a:path>
              <a:path w="16217900" h="285115">
                <a:moveTo>
                  <a:pt x="45445" y="131169"/>
                </a:moveTo>
                <a:lnTo>
                  <a:pt x="45218" y="133472"/>
                </a:lnTo>
                <a:lnTo>
                  <a:pt x="45393" y="132299"/>
                </a:lnTo>
                <a:lnTo>
                  <a:pt x="45445" y="131169"/>
                </a:lnTo>
                <a:close/>
              </a:path>
              <a:path w="16217900" h="285115">
                <a:moveTo>
                  <a:pt x="45393" y="132299"/>
                </a:moveTo>
                <a:lnTo>
                  <a:pt x="45218" y="133472"/>
                </a:lnTo>
                <a:lnTo>
                  <a:pt x="45393" y="132299"/>
                </a:lnTo>
                <a:close/>
              </a:path>
              <a:path w="16217900" h="285115">
                <a:moveTo>
                  <a:pt x="45563" y="131169"/>
                </a:moveTo>
                <a:lnTo>
                  <a:pt x="45393" y="132299"/>
                </a:lnTo>
                <a:lnTo>
                  <a:pt x="45563" y="131169"/>
                </a:lnTo>
                <a:close/>
              </a:path>
              <a:path w="16217900" h="285115">
                <a:moveTo>
                  <a:pt x="47024" y="121411"/>
                </a:moveTo>
                <a:lnTo>
                  <a:pt x="46582" y="123575"/>
                </a:lnTo>
                <a:lnTo>
                  <a:pt x="46873" y="122423"/>
                </a:lnTo>
                <a:lnTo>
                  <a:pt x="47024" y="121411"/>
                </a:lnTo>
                <a:close/>
              </a:path>
              <a:path w="16217900" h="285115">
                <a:moveTo>
                  <a:pt x="46873" y="122423"/>
                </a:moveTo>
                <a:lnTo>
                  <a:pt x="46582" y="123575"/>
                </a:lnTo>
                <a:lnTo>
                  <a:pt x="46873" y="122423"/>
                </a:lnTo>
                <a:close/>
              </a:path>
              <a:path w="16217900" h="285115">
                <a:moveTo>
                  <a:pt x="47128" y="121411"/>
                </a:moveTo>
                <a:lnTo>
                  <a:pt x="46873" y="122423"/>
                </a:lnTo>
                <a:lnTo>
                  <a:pt x="47128" y="121411"/>
                </a:lnTo>
                <a:close/>
              </a:path>
              <a:path w="16217900" h="285115">
                <a:moveTo>
                  <a:pt x="49526" y="111906"/>
                </a:moveTo>
                <a:lnTo>
                  <a:pt x="48882" y="114007"/>
                </a:lnTo>
                <a:lnTo>
                  <a:pt x="49267" y="112931"/>
                </a:lnTo>
                <a:lnTo>
                  <a:pt x="49526" y="111906"/>
                </a:lnTo>
                <a:close/>
              </a:path>
              <a:path w="16217900" h="285115">
                <a:moveTo>
                  <a:pt x="49267" y="112931"/>
                </a:moveTo>
                <a:lnTo>
                  <a:pt x="48882" y="114007"/>
                </a:lnTo>
                <a:lnTo>
                  <a:pt x="49267" y="112931"/>
                </a:lnTo>
                <a:close/>
              </a:path>
              <a:path w="16217900" h="285115">
                <a:moveTo>
                  <a:pt x="49635" y="111906"/>
                </a:moveTo>
                <a:lnTo>
                  <a:pt x="49267" y="112931"/>
                </a:lnTo>
                <a:lnTo>
                  <a:pt x="49635" y="111906"/>
                </a:lnTo>
                <a:close/>
              </a:path>
              <a:path w="16217900" h="285115">
                <a:moveTo>
                  <a:pt x="52861" y="102907"/>
                </a:moveTo>
                <a:lnTo>
                  <a:pt x="52028" y="104920"/>
                </a:lnTo>
                <a:lnTo>
                  <a:pt x="52495" y="103929"/>
                </a:lnTo>
                <a:lnTo>
                  <a:pt x="52861" y="102907"/>
                </a:lnTo>
                <a:close/>
              </a:path>
              <a:path w="16217900" h="285115">
                <a:moveTo>
                  <a:pt x="52495" y="103929"/>
                </a:moveTo>
                <a:lnTo>
                  <a:pt x="52028" y="104920"/>
                </a:lnTo>
                <a:lnTo>
                  <a:pt x="52495" y="103929"/>
                </a:lnTo>
                <a:close/>
              </a:path>
              <a:path w="16217900" h="285115">
                <a:moveTo>
                  <a:pt x="52977" y="102907"/>
                </a:moveTo>
                <a:lnTo>
                  <a:pt x="52495" y="103929"/>
                </a:lnTo>
                <a:lnTo>
                  <a:pt x="52977" y="102907"/>
                </a:lnTo>
                <a:close/>
              </a:path>
              <a:path w="16217900" h="285115">
                <a:moveTo>
                  <a:pt x="56955" y="94478"/>
                </a:moveTo>
                <a:lnTo>
                  <a:pt x="55995" y="96301"/>
                </a:lnTo>
                <a:lnTo>
                  <a:pt x="56496" y="95451"/>
                </a:lnTo>
                <a:lnTo>
                  <a:pt x="56955" y="94478"/>
                </a:lnTo>
                <a:close/>
              </a:path>
              <a:path w="16217900" h="285115">
                <a:moveTo>
                  <a:pt x="56496" y="95451"/>
                </a:moveTo>
                <a:lnTo>
                  <a:pt x="55995" y="96301"/>
                </a:lnTo>
                <a:lnTo>
                  <a:pt x="56496" y="95451"/>
                </a:lnTo>
                <a:close/>
              </a:path>
              <a:path w="16217900" h="285115">
                <a:moveTo>
                  <a:pt x="57070" y="94478"/>
                </a:moveTo>
                <a:lnTo>
                  <a:pt x="56496" y="95451"/>
                </a:lnTo>
                <a:lnTo>
                  <a:pt x="57070" y="94478"/>
                </a:lnTo>
                <a:close/>
              </a:path>
              <a:path w="16217900" h="285115">
                <a:moveTo>
                  <a:pt x="61870" y="86340"/>
                </a:moveTo>
                <a:lnTo>
                  <a:pt x="60569" y="88302"/>
                </a:lnTo>
                <a:lnTo>
                  <a:pt x="61274" y="87351"/>
                </a:lnTo>
                <a:lnTo>
                  <a:pt x="61870" y="86340"/>
                </a:lnTo>
                <a:close/>
              </a:path>
              <a:path w="16217900" h="285115">
                <a:moveTo>
                  <a:pt x="61274" y="87351"/>
                </a:moveTo>
                <a:lnTo>
                  <a:pt x="60569" y="88302"/>
                </a:lnTo>
                <a:lnTo>
                  <a:pt x="60713" y="88302"/>
                </a:lnTo>
                <a:lnTo>
                  <a:pt x="61274" y="87351"/>
                </a:lnTo>
                <a:close/>
              </a:path>
              <a:path w="16217900" h="285115">
                <a:moveTo>
                  <a:pt x="62023" y="86340"/>
                </a:moveTo>
                <a:lnTo>
                  <a:pt x="61870" y="86340"/>
                </a:lnTo>
                <a:lnTo>
                  <a:pt x="61274" y="87351"/>
                </a:lnTo>
                <a:lnTo>
                  <a:pt x="62023" y="86340"/>
                </a:lnTo>
                <a:close/>
              </a:path>
              <a:path w="16217900" h="285115">
                <a:moveTo>
                  <a:pt x="67391" y="79101"/>
                </a:moveTo>
                <a:lnTo>
                  <a:pt x="65963" y="80835"/>
                </a:lnTo>
                <a:lnTo>
                  <a:pt x="66741" y="79978"/>
                </a:lnTo>
                <a:lnTo>
                  <a:pt x="67391" y="79101"/>
                </a:lnTo>
                <a:close/>
              </a:path>
              <a:path w="16217900" h="285115">
                <a:moveTo>
                  <a:pt x="66741" y="79978"/>
                </a:moveTo>
                <a:lnTo>
                  <a:pt x="65963" y="80835"/>
                </a:lnTo>
                <a:lnTo>
                  <a:pt x="66105" y="80835"/>
                </a:lnTo>
                <a:lnTo>
                  <a:pt x="66741" y="79978"/>
                </a:lnTo>
                <a:close/>
              </a:path>
              <a:path w="16217900" h="285115">
                <a:moveTo>
                  <a:pt x="67536" y="79101"/>
                </a:moveTo>
                <a:lnTo>
                  <a:pt x="67391" y="79101"/>
                </a:lnTo>
                <a:lnTo>
                  <a:pt x="66741" y="79978"/>
                </a:lnTo>
                <a:lnTo>
                  <a:pt x="67536" y="79101"/>
                </a:lnTo>
                <a:close/>
              </a:path>
              <a:path w="16217900" h="285115">
                <a:moveTo>
                  <a:pt x="73633" y="72381"/>
                </a:moveTo>
                <a:lnTo>
                  <a:pt x="72053" y="73963"/>
                </a:lnTo>
                <a:lnTo>
                  <a:pt x="72842" y="73252"/>
                </a:lnTo>
                <a:lnTo>
                  <a:pt x="73633" y="72381"/>
                </a:lnTo>
                <a:close/>
              </a:path>
              <a:path w="16217900" h="285115">
                <a:moveTo>
                  <a:pt x="72842" y="73252"/>
                </a:moveTo>
                <a:lnTo>
                  <a:pt x="72053" y="73963"/>
                </a:lnTo>
                <a:lnTo>
                  <a:pt x="72198" y="73963"/>
                </a:lnTo>
                <a:lnTo>
                  <a:pt x="72842" y="73252"/>
                </a:lnTo>
                <a:close/>
              </a:path>
              <a:path w="16217900" h="285115">
                <a:moveTo>
                  <a:pt x="73810" y="72381"/>
                </a:moveTo>
                <a:lnTo>
                  <a:pt x="73633" y="72381"/>
                </a:lnTo>
                <a:lnTo>
                  <a:pt x="72842" y="73252"/>
                </a:lnTo>
                <a:lnTo>
                  <a:pt x="73810" y="72381"/>
                </a:lnTo>
                <a:close/>
              </a:path>
              <a:path w="16217900" h="285115">
                <a:moveTo>
                  <a:pt x="80582" y="66280"/>
                </a:moveTo>
                <a:lnTo>
                  <a:pt x="78939" y="67622"/>
                </a:lnTo>
                <a:lnTo>
                  <a:pt x="79820" y="66967"/>
                </a:lnTo>
                <a:lnTo>
                  <a:pt x="80582" y="66280"/>
                </a:lnTo>
                <a:close/>
              </a:path>
              <a:path w="16217900" h="285115">
                <a:moveTo>
                  <a:pt x="79820" y="66967"/>
                </a:moveTo>
                <a:lnTo>
                  <a:pt x="78939" y="67622"/>
                </a:lnTo>
                <a:lnTo>
                  <a:pt x="79092" y="67622"/>
                </a:lnTo>
                <a:lnTo>
                  <a:pt x="79820" y="66967"/>
                </a:lnTo>
                <a:close/>
              </a:path>
              <a:path w="16217900" h="285115">
                <a:moveTo>
                  <a:pt x="80742" y="66280"/>
                </a:moveTo>
                <a:lnTo>
                  <a:pt x="80582" y="66280"/>
                </a:lnTo>
                <a:lnTo>
                  <a:pt x="79820" y="66967"/>
                </a:lnTo>
                <a:lnTo>
                  <a:pt x="80742" y="66280"/>
                </a:lnTo>
                <a:close/>
              </a:path>
              <a:path w="16217900" h="285115">
                <a:moveTo>
                  <a:pt x="88125" y="60787"/>
                </a:moveTo>
                <a:lnTo>
                  <a:pt x="86381" y="61952"/>
                </a:lnTo>
                <a:lnTo>
                  <a:pt x="87345" y="61367"/>
                </a:lnTo>
                <a:lnTo>
                  <a:pt x="88125" y="60787"/>
                </a:lnTo>
                <a:close/>
              </a:path>
              <a:path w="16217900" h="285115">
                <a:moveTo>
                  <a:pt x="87345" y="61367"/>
                </a:moveTo>
                <a:lnTo>
                  <a:pt x="86381" y="61952"/>
                </a:lnTo>
                <a:lnTo>
                  <a:pt x="86560" y="61952"/>
                </a:lnTo>
                <a:lnTo>
                  <a:pt x="87345" y="61367"/>
                </a:lnTo>
                <a:close/>
              </a:path>
              <a:path w="16217900" h="285115">
                <a:moveTo>
                  <a:pt x="88302" y="60787"/>
                </a:moveTo>
                <a:lnTo>
                  <a:pt x="88125" y="60787"/>
                </a:lnTo>
                <a:lnTo>
                  <a:pt x="87345" y="61367"/>
                </a:lnTo>
                <a:lnTo>
                  <a:pt x="88302" y="60787"/>
                </a:lnTo>
                <a:close/>
              </a:path>
              <a:path w="16217900" h="285115">
                <a:moveTo>
                  <a:pt x="96236" y="55978"/>
                </a:moveTo>
                <a:lnTo>
                  <a:pt x="94126" y="57104"/>
                </a:lnTo>
                <a:lnTo>
                  <a:pt x="95238" y="56583"/>
                </a:lnTo>
                <a:lnTo>
                  <a:pt x="96236" y="55978"/>
                </a:lnTo>
                <a:close/>
              </a:path>
              <a:path w="16217900" h="285115">
                <a:moveTo>
                  <a:pt x="95238" y="56583"/>
                </a:moveTo>
                <a:lnTo>
                  <a:pt x="94126" y="57104"/>
                </a:lnTo>
                <a:lnTo>
                  <a:pt x="94378" y="57104"/>
                </a:lnTo>
                <a:lnTo>
                  <a:pt x="95238" y="56583"/>
                </a:lnTo>
                <a:close/>
              </a:path>
              <a:path w="16217900" h="285115">
                <a:moveTo>
                  <a:pt x="96528" y="55978"/>
                </a:moveTo>
                <a:lnTo>
                  <a:pt x="96236" y="55978"/>
                </a:lnTo>
                <a:lnTo>
                  <a:pt x="95238" y="56583"/>
                </a:lnTo>
                <a:lnTo>
                  <a:pt x="96528" y="55978"/>
                </a:lnTo>
                <a:close/>
              </a:path>
              <a:path w="16217900" h="285115">
                <a:moveTo>
                  <a:pt x="104651" y="52169"/>
                </a:moveTo>
                <a:lnTo>
                  <a:pt x="102768" y="52953"/>
                </a:lnTo>
                <a:lnTo>
                  <a:pt x="103692" y="52618"/>
                </a:lnTo>
                <a:lnTo>
                  <a:pt x="104651" y="52169"/>
                </a:lnTo>
                <a:close/>
              </a:path>
              <a:path w="16217900" h="285115">
                <a:moveTo>
                  <a:pt x="103692" y="52618"/>
                </a:moveTo>
                <a:lnTo>
                  <a:pt x="102768" y="52953"/>
                </a:lnTo>
                <a:lnTo>
                  <a:pt x="102977" y="52953"/>
                </a:lnTo>
                <a:lnTo>
                  <a:pt x="103692" y="52618"/>
                </a:lnTo>
                <a:close/>
              </a:path>
              <a:path w="16217900" h="285115">
                <a:moveTo>
                  <a:pt x="104932" y="52169"/>
                </a:moveTo>
                <a:lnTo>
                  <a:pt x="104651" y="52169"/>
                </a:lnTo>
                <a:lnTo>
                  <a:pt x="103692" y="52618"/>
                </a:lnTo>
                <a:lnTo>
                  <a:pt x="104932" y="52169"/>
                </a:lnTo>
                <a:close/>
              </a:path>
              <a:path w="16217900" h="285115">
                <a:moveTo>
                  <a:pt x="113760" y="48967"/>
                </a:moveTo>
                <a:lnTo>
                  <a:pt x="111600" y="49625"/>
                </a:lnTo>
                <a:lnTo>
                  <a:pt x="112734" y="49339"/>
                </a:lnTo>
                <a:lnTo>
                  <a:pt x="113760" y="48967"/>
                </a:lnTo>
                <a:close/>
              </a:path>
              <a:path w="16217900" h="285115">
                <a:moveTo>
                  <a:pt x="112734" y="49339"/>
                </a:moveTo>
                <a:lnTo>
                  <a:pt x="111600" y="49625"/>
                </a:lnTo>
                <a:lnTo>
                  <a:pt x="111946" y="49625"/>
                </a:lnTo>
                <a:lnTo>
                  <a:pt x="112734" y="49339"/>
                </a:lnTo>
                <a:close/>
              </a:path>
              <a:path w="16217900" h="285115">
                <a:moveTo>
                  <a:pt x="114211" y="48967"/>
                </a:moveTo>
                <a:lnTo>
                  <a:pt x="113760" y="48967"/>
                </a:lnTo>
                <a:lnTo>
                  <a:pt x="112734" y="49339"/>
                </a:lnTo>
                <a:lnTo>
                  <a:pt x="114211" y="48967"/>
                </a:lnTo>
                <a:close/>
              </a:path>
              <a:path w="16217900" h="285115">
                <a:moveTo>
                  <a:pt x="123249" y="46688"/>
                </a:moveTo>
                <a:lnTo>
                  <a:pt x="121088" y="47131"/>
                </a:lnTo>
                <a:lnTo>
                  <a:pt x="122087" y="46981"/>
                </a:lnTo>
                <a:lnTo>
                  <a:pt x="123249" y="46688"/>
                </a:lnTo>
                <a:close/>
              </a:path>
              <a:path w="16217900" h="285115">
                <a:moveTo>
                  <a:pt x="122087" y="46981"/>
                </a:moveTo>
                <a:lnTo>
                  <a:pt x="121088" y="47131"/>
                </a:lnTo>
                <a:lnTo>
                  <a:pt x="121491" y="47131"/>
                </a:lnTo>
                <a:lnTo>
                  <a:pt x="122087" y="46981"/>
                </a:lnTo>
                <a:close/>
              </a:path>
              <a:path w="16217900" h="285115">
                <a:moveTo>
                  <a:pt x="124035" y="46688"/>
                </a:moveTo>
                <a:lnTo>
                  <a:pt x="123249" y="46688"/>
                </a:lnTo>
                <a:lnTo>
                  <a:pt x="122087" y="46981"/>
                </a:lnTo>
                <a:lnTo>
                  <a:pt x="124035" y="46688"/>
                </a:lnTo>
                <a:close/>
              </a:path>
              <a:path w="16217900" h="285115">
                <a:moveTo>
                  <a:pt x="133129" y="45322"/>
                </a:moveTo>
                <a:lnTo>
                  <a:pt x="130830" y="45537"/>
                </a:lnTo>
                <a:lnTo>
                  <a:pt x="132079" y="45479"/>
                </a:lnTo>
                <a:lnTo>
                  <a:pt x="133129" y="45322"/>
                </a:lnTo>
                <a:close/>
              </a:path>
              <a:path w="16217900" h="285115">
                <a:moveTo>
                  <a:pt x="132079" y="45479"/>
                </a:moveTo>
                <a:lnTo>
                  <a:pt x="130830" y="45537"/>
                </a:lnTo>
                <a:lnTo>
                  <a:pt x="131698" y="45537"/>
                </a:lnTo>
                <a:lnTo>
                  <a:pt x="132079" y="45479"/>
                </a:lnTo>
                <a:close/>
              </a:path>
              <a:path w="16217900" h="285115">
                <a:moveTo>
                  <a:pt x="135517" y="45322"/>
                </a:moveTo>
                <a:lnTo>
                  <a:pt x="133129" y="45322"/>
                </a:lnTo>
                <a:lnTo>
                  <a:pt x="132079" y="45479"/>
                </a:lnTo>
                <a:lnTo>
                  <a:pt x="135517" y="45322"/>
                </a:lnTo>
                <a:close/>
              </a:path>
              <a:path w="16217900" h="285115">
                <a:moveTo>
                  <a:pt x="16172314" y="44967"/>
                </a:moveTo>
                <a:lnTo>
                  <a:pt x="143237" y="44967"/>
                </a:lnTo>
                <a:lnTo>
                  <a:pt x="142410" y="45005"/>
                </a:lnTo>
                <a:lnTo>
                  <a:pt x="16172314" y="45005"/>
                </a:lnTo>
                <a:close/>
              </a:path>
              <a:path w="16217900" h="285115">
                <a:moveTo>
                  <a:pt x="16217294" y="22502"/>
                </a:moveTo>
                <a:lnTo>
                  <a:pt x="16172314" y="22502"/>
                </a:lnTo>
                <a:lnTo>
                  <a:pt x="16194804" y="45005"/>
                </a:lnTo>
                <a:lnTo>
                  <a:pt x="16217294" y="45005"/>
                </a:lnTo>
                <a:lnTo>
                  <a:pt x="16217294" y="22502"/>
                </a:lnTo>
                <a:close/>
              </a:path>
            </a:pathLst>
          </a:custGeom>
          <a:solidFill>
            <a:srgbClr val="FF9417"/>
          </a:solidFill>
        </p:spPr>
        <p:txBody>
          <a:bodyPr wrap="square" lIns="0" tIns="0" rIns="0" bIns="0" rtlCol="0"/>
          <a:lstStyle/>
          <a:p>
            <a:endParaRPr/>
          </a:p>
        </p:txBody>
      </p:sp>
      <p:sp>
        <p:nvSpPr>
          <p:cNvPr id="9" name="object 9"/>
          <p:cNvSpPr/>
          <p:nvPr/>
        </p:nvSpPr>
        <p:spPr>
          <a:xfrm>
            <a:off x="3170926" y="10887583"/>
            <a:ext cx="16292194" cy="240029"/>
          </a:xfrm>
          <a:custGeom>
            <a:avLst/>
            <a:gdLst/>
            <a:ahLst/>
            <a:cxnLst/>
            <a:rect l="l" t="t" r="r" b="b"/>
            <a:pathLst>
              <a:path w="16292194" h="240029">
                <a:moveTo>
                  <a:pt x="16292069" y="0"/>
                </a:moveTo>
                <a:lnTo>
                  <a:pt x="119794" y="0"/>
                </a:lnTo>
                <a:lnTo>
                  <a:pt x="72648" y="9257"/>
                </a:lnTo>
                <a:lnTo>
                  <a:pt x="34628" y="34687"/>
                </a:lnTo>
                <a:lnTo>
                  <a:pt x="9241" y="72775"/>
                </a:lnTo>
                <a:lnTo>
                  <a:pt x="0" y="120006"/>
                </a:lnTo>
                <a:lnTo>
                  <a:pt x="9242" y="165644"/>
                </a:lnTo>
                <a:lnTo>
                  <a:pt x="34628" y="203905"/>
                </a:lnTo>
                <a:lnTo>
                  <a:pt x="72648" y="230215"/>
                </a:lnTo>
                <a:lnTo>
                  <a:pt x="119794" y="240001"/>
                </a:lnTo>
                <a:lnTo>
                  <a:pt x="16292070" y="240001"/>
                </a:lnTo>
                <a:lnTo>
                  <a:pt x="16292069" y="0"/>
                </a:lnTo>
                <a:close/>
              </a:path>
            </a:pathLst>
          </a:custGeom>
          <a:solidFill>
            <a:srgbClr val="24A9E7"/>
          </a:solidFill>
        </p:spPr>
        <p:txBody>
          <a:bodyPr wrap="square" lIns="0" tIns="0" rIns="0" bIns="0" rtlCol="0"/>
          <a:lstStyle/>
          <a:p>
            <a:endParaRPr/>
          </a:p>
        </p:txBody>
      </p:sp>
      <p:sp>
        <p:nvSpPr>
          <p:cNvPr id="10" name="object 10"/>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1" name="object 11"/>
          <p:cNvSpPr txBox="1">
            <a:spLocks noGrp="1"/>
          </p:cNvSpPr>
          <p:nvPr>
            <p:ph type="title"/>
          </p:nvPr>
        </p:nvSpPr>
        <p:spPr>
          <a:xfrm>
            <a:off x="4584953" y="432815"/>
            <a:ext cx="8470265" cy="1763395"/>
          </a:xfrm>
          <a:prstGeom prst="rect">
            <a:avLst/>
          </a:prstGeom>
        </p:spPr>
        <p:txBody>
          <a:bodyPr vert="horz" wrap="square" lIns="0" tIns="116205" rIns="0" bIns="0" rtlCol="0">
            <a:spAutoFit/>
          </a:bodyPr>
          <a:lstStyle/>
          <a:p>
            <a:pPr marL="1934845" marR="5080" indent="-1922780">
              <a:lnSpc>
                <a:spcPts val="6480"/>
              </a:lnSpc>
              <a:spcBef>
                <a:spcPts val="915"/>
              </a:spcBef>
            </a:pPr>
            <a:r>
              <a:rPr sz="6000" dirty="0">
                <a:latin typeface="Calibri"/>
                <a:cs typeface="Calibri"/>
              </a:rPr>
              <a:t>Understanding customer</a:t>
            </a:r>
            <a:r>
              <a:rPr sz="6000" spc="-105" dirty="0">
                <a:latin typeface="Calibri"/>
                <a:cs typeface="Calibri"/>
              </a:rPr>
              <a:t> </a:t>
            </a:r>
            <a:r>
              <a:rPr sz="6000" spc="5" dirty="0">
                <a:latin typeface="Calibri"/>
                <a:cs typeface="Calibri"/>
              </a:rPr>
              <a:t>in  </a:t>
            </a:r>
            <a:r>
              <a:rPr sz="6000" spc="-5" dirty="0">
                <a:latin typeface="Calibri"/>
                <a:cs typeface="Calibri"/>
              </a:rPr>
              <a:t>digital</a:t>
            </a:r>
            <a:r>
              <a:rPr sz="6000" spc="-15" dirty="0">
                <a:latin typeface="Calibri"/>
                <a:cs typeface="Calibri"/>
              </a:rPr>
              <a:t> </a:t>
            </a:r>
            <a:r>
              <a:rPr sz="6000" dirty="0">
                <a:latin typeface="Calibri"/>
                <a:cs typeface="Calibri"/>
              </a:rPr>
              <a:t>markets</a:t>
            </a:r>
            <a:endParaRPr sz="6000">
              <a:latin typeface="Calibri"/>
              <a:cs typeface="Calibri"/>
            </a:endParaRPr>
          </a:p>
        </p:txBody>
      </p:sp>
      <p:sp>
        <p:nvSpPr>
          <p:cNvPr id="12" name="object 12"/>
          <p:cNvSpPr txBox="1"/>
          <p:nvPr/>
        </p:nvSpPr>
        <p:spPr>
          <a:xfrm>
            <a:off x="3090926" y="4835905"/>
            <a:ext cx="8389620" cy="4211320"/>
          </a:xfrm>
          <a:prstGeom prst="rect">
            <a:avLst/>
          </a:prstGeom>
        </p:spPr>
        <p:txBody>
          <a:bodyPr vert="horz" wrap="square" lIns="0" tIns="13970" rIns="0" bIns="0" rtlCol="0">
            <a:spAutoFit/>
          </a:bodyPr>
          <a:lstStyle/>
          <a:p>
            <a:pPr marL="370840" indent="-358140">
              <a:lnSpc>
                <a:spcPct val="100000"/>
              </a:lnSpc>
              <a:spcBef>
                <a:spcPts val="110"/>
              </a:spcBef>
              <a:buChar char="•"/>
              <a:tabLst>
                <a:tab pos="370205" algn="l"/>
                <a:tab pos="370840" algn="l"/>
                <a:tab pos="7041515" algn="l"/>
              </a:tabLst>
            </a:pPr>
            <a:r>
              <a:rPr sz="2950" dirty="0">
                <a:latin typeface="Arial"/>
                <a:cs typeface="Arial"/>
              </a:rPr>
              <a:t>Customer faces </a:t>
            </a:r>
            <a:r>
              <a:rPr sz="2950" spc="5" dirty="0">
                <a:latin typeface="Arial"/>
                <a:cs typeface="Arial"/>
              </a:rPr>
              <a:t>a </a:t>
            </a:r>
            <a:r>
              <a:rPr sz="2950" dirty="0">
                <a:latin typeface="Arial"/>
                <a:cs typeface="Arial"/>
              </a:rPr>
              <a:t>problem</a:t>
            </a:r>
            <a:r>
              <a:rPr sz="2950" spc="114" dirty="0">
                <a:latin typeface="Arial"/>
                <a:cs typeface="Arial"/>
              </a:rPr>
              <a:t> </a:t>
            </a:r>
            <a:r>
              <a:rPr sz="2950" dirty="0">
                <a:latin typeface="Arial"/>
                <a:cs typeface="Arial"/>
              </a:rPr>
              <a:t>or</a:t>
            </a:r>
            <a:r>
              <a:rPr sz="2950" spc="10" dirty="0">
                <a:latin typeface="Arial"/>
                <a:cs typeface="Arial"/>
              </a:rPr>
              <a:t> </a:t>
            </a:r>
            <a:r>
              <a:rPr sz="2950" dirty="0">
                <a:latin typeface="Arial"/>
                <a:cs typeface="Arial"/>
              </a:rPr>
              <a:t>develops	</a:t>
            </a:r>
            <a:r>
              <a:rPr sz="2950" spc="5" dirty="0">
                <a:latin typeface="Arial"/>
                <a:cs typeface="Arial"/>
              </a:rPr>
              <a:t>a</a:t>
            </a:r>
            <a:r>
              <a:rPr sz="2950" spc="-85" dirty="0">
                <a:latin typeface="Arial"/>
                <a:cs typeface="Arial"/>
              </a:rPr>
              <a:t> </a:t>
            </a:r>
            <a:r>
              <a:rPr sz="2950" dirty="0">
                <a:latin typeface="Arial"/>
                <a:cs typeface="Arial"/>
              </a:rPr>
              <a:t>desire</a:t>
            </a:r>
          </a:p>
          <a:p>
            <a:pPr>
              <a:lnSpc>
                <a:spcPct val="100000"/>
              </a:lnSpc>
              <a:spcBef>
                <a:spcPts val="45"/>
              </a:spcBef>
              <a:buFont typeface="Arial"/>
              <a:buChar char="•"/>
            </a:pPr>
            <a:endParaRPr sz="3350" dirty="0">
              <a:latin typeface="Arial"/>
              <a:cs typeface="Arial"/>
            </a:endParaRPr>
          </a:p>
          <a:p>
            <a:pPr marL="370205" marR="739775" indent="-358140">
              <a:lnSpc>
                <a:spcPct val="100000"/>
              </a:lnSpc>
              <a:spcBef>
                <a:spcPts val="5"/>
              </a:spcBef>
              <a:buChar char="•"/>
              <a:tabLst>
                <a:tab pos="370205" algn="l"/>
                <a:tab pos="370840" algn="l"/>
                <a:tab pos="6619240" algn="l"/>
              </a:tabLst>
            </a:pPr>
            <a:r>
              <a:rPr sz="2950" dirty="0">
                <a:latin typeface="Arial"/>
                <a:cs typeface="Arial"/>
              </a:rPr>
              <a:t>Customer starts</a:t>
            </a:r>
            <a:r>
              <a:rPr sz="2950" spc="90" dirty="0">
                <a:latin typeface="Arial"/>
                <a:cs typeface="Arial"/>
              </a:rPr>
              <a:t> </a:t>
            </a:r>
            <a:r>
              <a:rPr sz="2950" dirty="0">
                <a:latin typeface="Arial"/>
                <a:cs typeface="Arial"/>
              </a:rPr>
              <a:t>comparing</a:t>
            </a:r>
            <a:r>
              <a:rPr sz="2950" spc="30" dirty="0">
                <a:latin typeface="Arial"/>
                <a:cs typeface="Arial"/>
              </a:rPr>
              <a:t> </a:t>
            </a:r>
            <a:r>
              <a:rPr sz="2950" spc="-10" dirty="0">
                <a:latin typeface="Arial"/>
                <a:cs typeface="Arial"/>
              </a:rPr>
              <a:t>between	</a:t>
            </a:r>
            <a:r>
              <a:rPr sz="2950" dirty="0">
                <a:latin typeface="Arial"/>
                <a:cs typeface="Arial"/>
              </a:rPr>
              <a:t>ads</a:t>
            </a:r>
            <a:r>
              <a:rPr sz="2950" spc="-85" dirty="0">
                <a:latin typeface="Arial"/>
                <a:cs typeface="Arial"/>
              </a:rPr>
              <a:t> </a:t>
            </a:r>
            <a:r>
              <a:rPr sz="2950" dirty="0">
                <a:latin typeface="Arial"/>
                <a:cs typeface="Arial"/>
              </a:rPr>
              <a:t>of  products/services</a:t>
            </a:r>
          </a:p>
          <a:p>
            <a:pPr>
              <a:lnSpc>
                <a:spcPct val="100000"/>
              </a:lnSpc>
              <a:spcBef>
                <a:spcPts val="50"/>
              </a:spcBef>
              <a:buFont typeface="Arial"/>
              <a:buChar char="•"/>
            </a:pPr>
            <a:endParaRPr sz="3350" dirty="0">
              <a:latin typeface="Arial"/>
              <a:cs typeface="Arial"/>
            </a:endParaRPr>
          </a:p>
          <a:p>
            <a:pPr marL="370205" marR="391160" indent="-358140">
              <a:lnSpc>
                <a:spcPct val="100000"/>
              </a:lnSpc>
              <a:buChar char="•"/>
              <a:tabLst>
                <a:tab pos="370205" algn="l"/>
                <a:tab pos="370840" algn="l"/>
                <a:tab pos="6292850" algn="l"/>
                <a:tab pos="7168515" algn="l"/>
              </a:tabLst>
            </a:pPr>
            <a:r>
              <a:rPr sz="2950" spc="15" dirty="0">
                <a:latin typeface="Arial"/>
                <a:cs typeface="Arial"/>
              </a:rPr>
              <a:t>He </a:t>
            </a:r>
            <a:r>
              <a:rPr sz="2950" dirty="0">
                <a:latin typeface="Arial"/>
                <a:cs typeface="Arial"/>
              </a:rPr>
              <a:t>starts considering </a:t>
            </a:r>
            <a:r>
              <a:rPr sz="2950" spc="5" dirty="0">
                <a:latin typeface="Arial"/>
                <a:cs typeface="Arial"/>
              </a:rPr>
              <a:t>few </a:t>
            </a:r>
            <a:r>
              <a:rPr sz="2950" dirty="0">
                <a:latin typeface="Arial"/>
                <a:cs typeface="Arial"/>
              </a:rPr>
              <a:t>of</a:t>
            </a:r>
            <a:r>
              <a:rPr sz="2950" spc="55" dirty="0">
                <a:latin typeface="Arial"/>
                <a:cs typeface="Arial"/>
              </a:rPr>
              <a:t> </a:t>
            </a:r>
            <a:r>
              <a:rPr sz="2950" dirty="0">
                <a:latin typeface="Arial"/>
                <a:cs typeface="Arial"/>
              </a:rPr>
              <a:t>the</a:t>
            </a:r>
            <a:r>
              <a:rPr sz="2950" spc="40" dirty="0">
                <a:latin typeface="Arial"/>
                <a:cs typeface="Arial"/>
              </a:rPr>
              <a:t> </a:t>
            </a:r>
            <a:r>
              <a:rPr sz="2950" dirty="0">
                <a:latin typeface="Arial"/>
                <a:cs typeface="Arial"/>
              </a:rPr>
              <a:t>options	</a:t>
            </a:r>
            <a:r>
              <a:rPr sz="2950" spc="15" dirty="0">
                <a:latin typeface="Arial"/>
                <a:cs typeface="Arial"/>
              </a:rPr>
              <a:t>and  </a:t>
            </a:r>
            <a:r>
              <a:rPr sz="2950" dirty="0">
                <a:latin typeface="Arial"/>
                <a:cs typeface="Arial"/>
              </a:rPr>
              <a:t>searching to learn </a:t>
            </a:r>
            <a:r>
              <a:rPr sz="2950" spc="10" dirty="0">
                <a:latin typeface="Arial"/>
                <a:cs typeface="Arial"/>
              </a:rPr>
              <a:t>more</a:t>
            </a:r>
            <a:r>
              <a:rPr sz="2950" spc="65" dirty="0">
                <a:latin typeface="Arial"/>
                <a:cs typeface="Arial"/>
              </a:rPr>
              <a:t> </a:t>
            </a:r>
            <a:r>
              <a:rPr sz="2950" spc="10" dirty="0">
                <a:latin typeface="Arial"/>
                <a:cs typeface="Arial"/>
              </a:rPr>
              <a:t>and</a:t>
            </a:r>
            <a:r>
              <a:rPr sz="2950" dirty="0">
                <a:latin typeface="Arial"/>
                <a:cs typeface="Arial"/>
              </a:rPr>
              <a:t> </a:t>
            </a:r>
            <a:r>
              <a:rPr sz="2950" spc="10" dirty="0">
                <a:latin typeface="Arial"/>
                <a:cs typeface="Arial"/>
              </a:rPr>
              <a:t>make	</a:t>
            </a:r>
            <a:r>
              <a:rPr sz="2950" spc="5" dirty="0">
                <a:latin typeface="Arial"/>
                <a:cs typeface="Arial"/>
              </a:rPr>
              <a:t>a</a:t>
            </a:r>
            <a:r>
              <a:rPr sz="2950" spc="-35" dirty="0">
                <a:latin typeface="Arial"/>
                <a:cs typeface="Arial"/>
              </a:rPr>
              <a:t> </a:t>
            </a:r>
            <a:r>
              <a:rPr sz="2950" dirty="0">
                <a:latin typeface="Arial"/>
                <a:cs typeface="Arial"/>
              </a:rPr>
              <a:t>decision</a:t>
            </a:r>
          </a:p>
          <a:p>
            <a:pPr>
              <a:lnSpc>
                <a:spcPct val="100000"/>
              </a:lnSpc>
              <a:spcBef>
                <a:spcPts val="50"/>
              </a:spcBef>
              <a:buFont typeface="Arial"/>
              <a:buChar char="•"/>
            </a:pPr>
            <a:endParaRPr sz="3350" dirty="0">
              <a:latin typeface="Arial"/>
              <a:cs typeface="Arial"/>
            </a:endParaRPr>
          </a:p>
          <a:p>
            <a:pPr marL="370840" indent="-358140">
              <a:lnSpc>
                <a:spcPct val="100000"/>
              </a:lnSpc>
              <a:buChar char="•"/>
              <a:tabLst>
                <a:tab pos="370205" algn="l"/>
                <a:tab pos="370840" algn="l"/>
              </a:tabLst>
            </a:pPr>
            <a:r>
              <a:rPr sz="2950" dirty="0">
                <a:latin typeface="Arial"/>
                <a:cs typeface="Arial"/>
              </a:rPr>
              <a:t>Customer </a:t>
            </a:r>
            <a:r>
              <a:rPr sz="2950" spc="10" dirty="0">
                <a:latin typeface="Arial"/>
                <a:cs typeface="Arial"/>
              </a:rPr>
              <a:t>makes </a:t>
            </a:r>
            <a:r>
              <a:rPr sz="2950" spc="5" dirty="0">
                <a:latin typeface="Arial"/>
                <a:cs typeface="Arial"/>
              </a:rPr>
              <a:t>a</a:t>
            </a:r>
            <a:r>
              <a:rPr sz="2950" spc="-20" dirty="0">
                <a:latin typeface="Arial"/>
                <a:cs typeface="Arial"/>
              </a:rPr>
              <a:t> </a:t>
            </a:r>
            <a:r>
              <a:rPr sz="2950" spc="-5" dirty="0">
                <a:latin typeface="Arial"/>
                <a:cs typeface="Arial"/>
              </a:rPr>
              <a:t>purchase!</a:t>
            </a:r>
            <a:endParaRPr sz="2950" dirty="0">
              <a:latin typeface="Arial"/>
              <a:cs typeface="Arial"/>
            </a:endParaRPr>
          </a:p>
        </p:txBody>
      </p:sp>
      <p:sp>
        <p:nvSpPr>
          <p:cNvPr id="13" name="object 13"/>
          <p:cNvSpPr txBox="1"/>
          <p:nvPr/>
        </p:nvSpPr>
        <p:spPr>
          <a:xfrm>
            <a:off x="2158745" y="3196907"/>
            <a:ext cx="9229725" cy="727075"/>
          </a:xfrm>
          <a:prstGeom prst="rect">
            <a:avLst/>
          </a:prstGeom>
        </p:spPr>
        <p:txBody>
          <a:bodyPr vert="horz" wrap="square" lIns="0" tIns="12700" rIns="0" bIns="0" rtlCol="0">
            <a:spAutoFit/>
          </a:bodyPr>
          <a:lstStyle/>
          <a:p>
            <a:pPr marL="12700">
              <a:lnSpc>
                <a:spcPct val="100000"/>
              </a:lnSpc>
              <a:spcBef>
                <a:spcPts val="100"/>
              </a:spcBef>
              <a:tabLst>
                <a:tab pos="7302500" algn="l"/>
              </a:tabLst>
            </a:pPr>
            <a:r>
              <a:rPr sz="4600" b="1" spc="-5" dirty="0">
                <a:latin typeface="Calibri"/>
                <a:cs typeface="Calibri"/>
              </a:rPr>
              <a:t>Understanding</a:t>
            </a:r>
            <a:r>
              <a:rPr sz="4600" b="1" spc="60" dirty="0">
                <a:latin typeface="Calibri"/>
                <a:cs typeface="Calibri"/>
              </a:rPr>
              <a:t> </a:t>
            </a:r>
            <a:r>
              <a:rPr sz="4600" b="1" dirty="0">
                <a:latin typeface="Calibri"/>
                <a:cs typeface="Calibri"/>
              </a:rPr>
              <a:t>the</a:t>
            </a:r>
            <a:r>
              <a:rPr sz="4600" b="1" spc="-20" dirty="0">
                <a:latin typeface="Calibri"/>
                <a:cs typeface="Calibri"/>
              </a:rPr>
              <a:t> </a:t>
            </a:r>
            <a:r>
              <a:rPr sz="4600" b="1" spc="-5" dirty="0">
                <a:latin typeface="Calibri"/>
                <a:cs typeface="Calibri"/>
              </a:rPr>
              <a:t>Customer	Journey</a:t>
            </a:r>
            <a:endParaRPr sz="4600">
              <a:latin typeface="Calibri"/>
              <a:cs typeface="Calibri"/>
            </a:endParaRPr>
          </a:p>
        </p:txBody>
      </p:sp>
      <p:sp>
        <p:nvSpPr>
          <p:cNvPr id="14" name="object 14"/>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5" name="object 15"/>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513819" y="1590039"/>
            <a:ext cx="8590280" cy="9151620"/>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1010598" y="447151"/>
            <a:ext cx="13254990" cy="1787525"/>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a:p>
        </p:txBody>
      </p:sp>
      <p:sp>
        <p:nvSpPr>
          <p:cNvPr id="4" name="object 4"/>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5" name="object 5"/>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6" name="object 6"/>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7" name="object 7"/>
          <p:cNvSpPr/>
          <p:nvPr/>
        </p:nvSpPr>
        <p:spPr>
          <a:xfrm>
            <a:off x="1191035" y="9174508"/>
            <a:ext cx="1769809" cy="1545994"/>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9" name="object 9"/>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10" name="object 10"/>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1" name="object 11"/>
          <p:cNvSpPr txBox="1">
            <a:spLocks noGrp="1"/>
          </p:cNvSpPr>
          <p:nvPr>
            <p:ph type="title"/>
          </p:nvPr>
        </p:nvSpPr>
        <p:spPr>
          <a:xfrm>
            <a:off x="4584953" y="432815"/>
            <a:ext cx="8470265" cy="1763395"/>
          </a:xfrm>
          <a:prstGeom prst="rect">
            <a:avLst/>
          </a:prstGeom>
        </p:spPr>
        <p:txBody>
          <a:bodyPr vert="horz" wrap="square" lIns="0" tIns="116205" rIns="0" bIns="0" rtlCol="0">
            <a:spAutoFit/>
          </a:bodyPr>
          <a:lstStyle/>
          <a:p>
            <a:pPr marL="1934845" marR="5080" indent="-1922780">
              <a:lnSpc>
                <a:spcPts val="6480"/>
              </a:lnSpc>
              <a:spcBef>
                <a:spcPts val="915"/>
              </a:spcBef>
            </a:pPr>
            <a:r>
              <a:rPr sz="6000" dirty="0">
                <a:latin typeface="Calibri"/>
                <a:cs typeface="Calibri"/>
              </a:rPr>
              <a:t>Understanding customer</a:t>
            </a:r>
            <a:r>
              <a:rPr sz="6000" spc="-105" dirty="0">
                <a:latin typeface="Calibri"/>
                <a:cs typeface="Calibri"/>
              </a:rPr>
              <a:t> </a:t>
            </a:r>
            <a:r>
              <a:rPr sz="6000" spc="5" dirty="0">
                <a:latin typeface="Calibri"/>
                <a:cs typeface="Calibri"/>
              </a:rPr>
              <a:t>in  </a:t>
            </a:r>
            <a:r>
              <a:rPr sz="6000" spc="-5" dirty="0">
                <a:latin typeface="Calibri"/>
                <a:cs typeface="Calibri"/>
              </a:rPr>
              <a:t>digital</a:t>
            </a:r>
            <a:r>
              <a:rPr sz="6000" spc="-15" dirty="0">
                <a:latin typeface="Calibri"/>
                <a:cs typeface="Calibri"/>
              </a:rPr>
              <a:t> </a:t>
            </a:r>
            <a:r>
              <a:rPr sz="6000" dirty="0">
                <a:latin typeface="Calibri"/>
                <a:cs typeface="Calibri"/>
              </a:rPr>
              <a:t>markets</a:t>
            </a:r>
            <a:endParaRPr sz="6000">
              <a:latin typeface="Calibri"/>
              <a:cs typeface="Calibri"/>
            </a:endParaRPr>
          </a:p>
        </p:txBody>
      </p:sp>
      <p:sp>
        <p:nvSpPr>
          <p:cNvPr id="12" name="object 12"/>
          <p:cNvSpPr txBox="1"/>
          <p:nvPr/>
        </p:nvSpPr>
        <p:spPr>
          <a:xfrm>
            <a:off x="3475354" y="2779140"/>
            <a:ext cx="7102475" cy="726440"/>
          </a:xfrm>
          <a:prstGeom prst="rect">
            <a:avLst/>
          </a:prstGeom>
        </p:spPr>
        <p:txBody>
          <a:bodyPr vert="horz" wrap="square" lIns="0" tIns="12700" rIns="0" bIns="0" rtlCol="0">
            <a:spAutoFit/>
          </a:bodyPr>
          <a:lstStyle/>
          <a:p>
            <a:pPr marL="12700">
              <a:lnSpc>
                <a:spcPct val="100000"/>
              </a:lnSpc>
              <a:spcBef>
                <a:spcPts val="100"/>
              </a:spcBef>
            </a:pPr>
            <a:r>
              <a:rPr sz="4600" b="1" spc="-10" dirty="0">
                <a:latin typeface="Calibri"/>
                <a:cs typeface="Calibri"/>
              </a:rPr>
              <a:t>Building </a:t>
            </a:r>
            <a:r>
              <a:rPr sz="4600" b="1" spc="-75" dirty="0">
                <a:latin typeface="Calibri"/>
                <a:cs typeface="Calibri"/>
              </a:rPr>
              <a:t>Your </a:t>
            </a:r>
            <a:r>
              <a:rPr sz="4600" b="1" spc="-10" dirty="0">
                <a:latin typeface="Calibri"/>
                <a:cs typeface="Calibri"/>
              </a:rPr>
              <a:t>Online</a:t>
            </a:r>
            <a:r>
              <a:rPr sz="4600" b="1" spc="-120" dirty="0">
                <a:latin typeface="Calibri"/>
                <a:cs typeface="Calibri"/>
              </a:rPr>
              <a:t> </a:t>
            </a:r>
            <a:r>
              <a:rPr sz="4600" b="1" dirty="0">
                <a:latin typeface="Calibri"/>
                <a:cs typeface="Calibri"/>
              </a:rPr>
              <a:t>Strategy</a:t>
            </a:r>
            <a:endParaRPr sz="4600">
              <a:latin typeface="Calibri"/>
              <a:cs typeface="Calibri"/>
            </a:endParaRPr>
          </a:p>
        </p:txBody>
      </p:sp>
      <p:sp>
        <p:nvSpPr>
          <p:cNvPr id="13" name="object 13"/>
          <p:cNvSpPr/>
          <p:nvPr/>
        </p:nvSpPr>
        <p:spPr>
          <a:xfrm>
            <a:off x="2288539" y="5318759"/>
            <a:ext cx="7391091" cy="1551939"/>
          </a:xfrm>
          <a:prstGeom prst="rect">
            <a:avLst/>
          </a:prstGeom>
          <a:blipFill>
            <a:blip r:embed="rId4" cstate="print"/>
            <a:stretch>
              <a:fillRect/>
            </a:stretch>
          </a:blipFill>
        </p:spPr>
        <p:txBody>
          <a:bodyPr wrap="square" lIns="0" tIns="0" rIns="0" bIns="0" rtlCol="0"/>
          <a:lstStyle/>
          <a:p>
            <a:endParaRPr/>
          </a:p>
        </p:txBody>
      </p:sp>
      <p:sp>
        <p:nvSpPr>
          <p:cNvPr id="14" name="object 14"/>
          <p:cNvSpPr/>
          <p:nvPr/>
        </p:nvSpPr>
        <p:spPr>
          <a:xfrm>
            <a:off x="2458720" y="5321299"/>
            <a:ext cx="7213600" cy="1363980"/>
          </a:xfrm>
          <a:custGeom>
            <a:avLst/>
            <a:gdLst/>
            <a:ahLst/>
            <a:cxnLst/>
            <a:rect l="l" t="t" r="r" b="b"/>
            <a:pathLst>
              <a:path w="7213600" h="1363979">
                <a:moveTo>
                  <a:pt x="6156959" y="199771"/>
                </a:moveTo>
                <a:lnTo>
                  <a:pt x="6220968" y="212090"/>
                </a:lnTo>
                <a:lnTo>
                  <a:pt x="6282944" y="224790"/>
                </a:lnTo>
                <a:lnTo>
                  <a:pt x="6343014" y="237617"/>
                </a:lnTo>
                <a:lnTo>
                  <a:pt x="6401054" y="250698"/>
                </a:lnTo>
                <a:lnTo>
                  <a:pt x="6457060" y="263906"/>
                </a:lnTo>
                <a:lnTo>
                  <a:pt x="6511035" y="277495"/>
                </a:lnTo>
                <a:lnTo>
                  <a:pt x="6562979" y="291084"/>
                </a:lnTo>
                <a:lnTo>
                  <a:pt x="6613016" y="304927"/>
                </a:lnTo>
                <a:lnTo>
                  <a:pt x="6661023" y="319024"/>
                </a:lnTo>
                <a:lnTo>
                  <a:pt x="6706997" y="333121"/>
                </a:lnTo>
                <a:lnTo>
                  <a:pt x="6751065" y="347599"/>
                </a:lnTo>
                <a:lnTo>
                  <a:pt x="6793103" y="362077"/>
                </a:lnTo>
                <a:lnTo>
                  <a:pt x="6833108" y="376682"/>
                </a:lnTo>
                <a:lnTo>
                  <a:pt x="6871081" y="391541"/>
                </a:lnTo>
                <a:lnTo>
                  <a:pt x="6907022" y="406527"/>
                </a:lnTo>
                <a:lnTo>
                  <a:pt x="6973061" y="436753"/>
                </a:lnTo>
                <a:lnTo>
                  <a:pt x="7031101" y="467360"/>
                </a:lnTo>
                <a:lnTo>
                  <a:pt x="7081138" y="498475"/>
                </a:lnTo>
                <a:lnTo>
                  <a:pt x="7123049" y="529971"/>
                </a:lnTo>
                <a:lnTo>
                  <a:pt x="7157084" y="561594"/>
                </a:lnTo>
                <a:lnTo>
                  <a:pt x="7183120" y="593471"/>
                </a:lnTo>
                <a:lnTo>
                  <a:pt x="7207123" y="641731"/>
                </a:lnTo>
                <a:lnTo>
                  <a:pt x="7213091" y="673862"/>
                </a:lnTo>
                <a:lnTo>
                  <a:pt x="7213091" y="689991"/>
                </a:lnTo>
                <a:lnTo>
                  <a:pt x="7201154" y="738251"/>
                </a:lnTo>
                <a:lnTo>
                  <a:pt x="7171055" y="786384"/>
                </a:lnTo>
                <a:lnTo>
                  <a:pt x="7141083" y="818134"/>
                </a:lnTo>
                <a:lnTo>
                  <a:pt x="7103109" y="849757"/>
                </a:lnTo>
                <a:lnTo>
                  <a:pt x="7057135" y="880999"/>
                </a:lnTo>
                <a:lnTo>
                  <a:pt x="7003033" y="911860"/>
                </a:lnTo>
                <a:lnTo>
                  <a:pt x="6941058" y="942340"/>
                </a:lnTo>
                <a:lnTo>
                  <a:pt x="6871081" y="972312"/>
                </a:lnTo>
                <a:lnTo>
                  <a:pt x="6833108" y="987171"/>
                </a:lnTo>
                <a:lnTo>
                  <a:pt x="6793103" y="1001776"/>
                </a:lnTo>
                <a:lnTo>
                  <a:pt x="6751065" y="1016381"/>
                </a:lnTo>
                <a:lnTo>
                  <a:pt x="6706997" y="1030732"/>
                </a:lnTo>
                <a:lnTo>
                  <a:pt x="6661023" y="1044829"/>
                </a:lnTo>
                <a:lnTo>
                  <a:pt x="6613016" y="1058926"/>
                </a:lnTo>
                <a:lnTo>
                  <a:pt x="6562979" y="1072769"/>
                </a:lnTo>
                <a:lnTo>
                  <a:pt x="6511035" y="1086485"/>
                </a:lnTo>
                <a:lnTo>
                  <a:pt x="6457060" y="1099947"/>
                </a:lnTo>
                <a:lnTo>
                  <a:pt x="6401054" y="1113155"/>
                </a:lnTo>
                <a:lnTo>
                  <a:pt x="6343014" y="1126236"/>
                </a:lnTo>
                <a:lnTo>
                  <a:pt x="6282944" y="1139063"/>
                </a:lnTo>
                <a:lnTo>
                  <a:pt x="6220968" y="1151763"/>
                </a:lnTo>
                <a:lnTo>
                  <a:pt x="6156959" y="1164209"/>
                </a:lnTo>
                <a:lnTo>
                  <a:pt x="6114923" y="1171956"/>
                </a:lnTo>
                <a:lnTo>
                  <a:pt x="6072251" y="1179703"/>
                </a:lnTo>
                <a:lnTo>
                  <a:pt x="6029198" y="1187196"/>
                </a:lnTo>
                <a:lnTo>
                  <a:pt x="5985636" y="1194562"/>
                </a:lnTo>
                <a:lnTo>
                  <a:pt x="5941568" y="1201801"/>
                </a:lnTo>
                <a:lnTo>
                  <a:pt x="5896990" y="1208786"/>
                </a:lnTo>
                <a:lnTo>
                  <a:pt x="5852033" y="1215644"/>
                </a:lnTo>
                <a:lnTo>
                  <a:pt x="5806694" y="1222375"/>
                </a:lnTo>
                <a:lnTo>
                  <a:pt x="5760847" y="1228979"/>
                </a:lnTo>
                <a:lnTo>
                  <a:pt x="5714491" y="1235456"/>
                </a:lnTo>
                <a:lnTo>
                  <a:pt x="5667883" y="1241679"/>
                </a:lnTo>
                <a:lnTo>
                  <a:pt x="5620765" y="1247775"/>
                </a:lnTo>
                <a:lnTo>
                  <a:pt x="5573268" y="1253744"/>
                </a:lnTo>
                <a:lnTo>
                  <a:pt x="5525388" y="1259586"/>
                </a:lnTo>
                <a:lnTo>
                  <a:pt x="5477256" y="1265174"/>
                </a:lnTo>
                <a:lnTo>
                  <a:pt x="5428614" y="1270635"/>
                </a:lnTo>
                <a:lnTo>
                  <a:pt x="5379720" y="1275969"/>
                </a:lnTo>
                <a:lnTo>
                  <a:pt x="5330444" y="1281176"/>
                </a:lnTo>
                <a:lnTo>
                  <a:pt x="5280786" y="1286129"/>
                </a:lnTo>
                <a:lnTo>
                  <a:pt x="5230876" y="1291082"/>
                </a:lnTo>
                <a:lnTo>
                  <a:pt x="5180583" y="1295781"/>
                </a:lnTo>
                <a:lnTo>
                  <a:pt x="5130037" y="1300226"/>
                </a:lnTo>
                <a:lnTo>
                  <a:pt x="5079237" y="1304671"/>
                </a:lnTo>
                <a:lnTo>
                  <a:pt x="5028057" y="1308862"/>
                </a:lnTo>
                <a:lnTo>
                  <a:pt x="4976749" y="1312926"/>
                </a:lnTo>
                <a:lnTo>
                  <a:pt x="4925059" y="1316863"/>
                </a:lnTo>
                <a:lnTo>
                  <a:pt x="4873116" y="1320673"/>
                </a:lnTo>
                <a:lnTo>
                  <a:pt x="4821047" y="1324229"/>
                </a:lnTo>
                <a:lnTo>
                  <a:pt x="4768596" y="1327658"/>
                </a:lnTo>
                <a:lnTo>
                  <a:pt x="4716018" y="1330960"/>
                </a:lnTo>
                <a:lnTo>
                  <a:pt x="4663312" y="1334135"/>
                </a:lnTo>
                <a:lnTo>
                  <a:pt x="4610227" y="1337056"/>
                </a:lnTo>
                <a:lnTo>
                  <a:pt x="4557013" y="1339850"/>
                </a:lnTo>
                <a:lnTo>
                  <a:pt x="4503674" y="1342517"/>
                </a:lnTo>
                <a:lnTo>
                  <a:pt x="4450207" y="1345057"/>
                </a:lnTo>
                <a:lnTo>
                  <a:pt x="4396485" y="1347470"/>
                </a:lnTo>
                <a:lnTo>
                  <a:pt x="4342637" y="1349629"/>
                </a:lnTo>
                <a:lnTo>
                  <a:pt x="4288662" y="1351661"/>
                </a:lnTo>
                <a:lnTo>
                  <a:pt x="4234560" y="1353566"/>
                </a:lnTo>
                <a:lnTo>
                  <a:pt x="4180331" y="1355217"/>
                </a:lnTo>
                <a:lnTo>
                  <a:pt x="4125976" y="1356868"/>
                </a:lnTo>
                <a:lnTo>
                  <a:pt x="4071620" y="1358265"/>
                </a:lnTo>
                <a:lnTo>
                  <a:pt x="4017137" y="1359535"/>
                </a:lnTo>
                <a:lnTo>
                  <a:pt x="3962527" y="1360551"/>
                </a:lnTo>
                <a:lnTo>
                  <a:pt x="3907917" y="1361567"/>
                </a:lnTo>
                <a:lnTo>
                  <a:pt x="3853179" y="1362329"/>
                </a:lnTo>
                <a:lnTo>
                  <a:pt x="3798443" y="1362964"/>
                </a:lnTo>
                <a:lnTo>
                  <a:pt x="3743579" y="1363345"/>
                </a:lnTo>
                <a:lnTo>
                  <a:pt x="3688842" y="1363726"/>
                </a:lnTo>
                <a:lnTo>
                  <a:pt x="3633978" y="1363853"/>
                </a:lnTo>
                <a:lnTo>
                  <a:pt x="3579114" y="1363853"/>
                </a:lnTo>
                <a:lnTo>
                  <a:pt x="3524250" y="1363726"/>
                </a:lnTo>
                <a:lnTo>
                  <a:pt x="3469513" y="1363345"/>
                </a:lnTo>
                <a:lnTo>
                  <a:pt x="3414649" y="1362964"/>
                </a:lnTo>
                <a:lnTo>
                  <a:pt x="3359912" y="1362329"/>
                </a:lnTo>
                <a:lnTo>
                  <a:pt x="3305302" y="1361567"/>
                </a:lnTo>
                <a:lnTo>
                  <a:pt x="3250565" y="1360551"/>
                </a:lnTo>
                <a:lnTo>
                  <a:pt x="3195955" y="1359535"/>
                </a:lnTo>
                <a:lnTo>
                  <a:pt x="3141472" y="1358265"/>
                </a:lnTo>
                <a:lnTo>
                  <a:pt x="3087116" y="1356868"/>
                </a:lnTo>
                <a:lnTo>
                  <a:pt x="3032760" y="1355217"/>
                </a:lnTo>
                <a:lnTo>
                  <a:pt x="2978531" y="1353566"/>
                </a:lnTo>
                <a:lnTo>
                  <a:pt x="2924429" y="1351661"/>
                </a:lnTo>
                <a:lnTo>
                  <a:pt x="2870454" y="1349629"/>
                </a:lnTo>
                <a:lnTo>
                  <a:pt x="2816606" y="1347470"/>
                </a:lnTo>
                <a:lnTo>
                  <a:pt x="2762885" y="1345057"/>
                </a:lnTo>
                <a:lnTo>
                  <a:pt x="2709418" y="1342517"/>
                </a:lnTo>
                <a:lnTo>
                  <a:pt x="2656078" y="1339850"/>
                </a:lnTo>
                <a:lnTo>
                  <a:pt x="2602865" y="1337056"/>
                </a:lnTo>
                <a:lnTo>
                  <a:pt x="2549906" y="1334135"/>
                </a:lnTo>
                <a:lnTo>
                  <a:pt x="2497074" y="1330960"/>
                </a:lnTo>
                <a:lnTo>
                  <a:pt x="2444496" y="1327658"/>
                </a:lnTo>
                <a:lnTo>
                  <a:pt x="2392172" y="1324229"/>
                </a:lnTo>
                <a:lnTo>
                  <a:pt x="2339975" y="1320673"/>
                </a:lnTo>
                <a:lnTo>
                  <a:pt x="2288032" y="1316863"/>
                </a:lnTo>
                <a:lnTo>
                  <a:pt x="2236470" y="1312926"/>
                </a:lnTo>
                <a:lnTo>
                  <a:pt x="2185035" y="1308862"/>
                </a:lnTo>
                <a:lnTo>
                  <a:pt x="2133854" y="1304671"/>
                </a:lnTo>
                <a:lnTo>
                  <a:pt x="2083054" y="1300226"/>
                </a:lnTo>
                <a:lnTo>
                  <a:pt x="2032508" y="1295781"/>
                </a:lnTo>
                <a:lnTo>
                  <a:pt x="1982216" y="1291082"/>
                </a:lnTo>
                <a:lnTo>
                  <a:pt x="1932305" y="1286129"/>
                </a:lnTo>
                <a:lnTo>
                  <a:pt x="1882775" y="1281176"/>
                </a:lnTo>
                <a:lnTo>
                  <a:pt x="1833499" y="1275969"/>
                </a:lnTo>
                <a:lnTo>
                  <a:pt x="1784477" y="1270635"/>
                </a:lnTo>
                <a:lnTo>
                  <a:pt x="1735963" y="1265174"/>
                </a:lnTo>
                <a:lnTo>
                  <a:pt x="1687703" y="1259586"/>
                </a:lnTo>
                <a:lnTo>
                  <a:pt x="1639824" y="1253744"/>
                </a:lnTo>
                <a:lnTo>
                  <a:pt x="1592326" y="1247775"/>
                </a:lnTo>
                <a:lnTo>
                  <a:pt x="1545208" y="1241679"/>
                </a:lnTo>
                <a:lnTo>
                  <a:pt x="1498600" y="1235456"/>
                </a:lnTo>
                <a:lnTo>
                  <a:pt x="1452371" y="1228979"/>
                </a:lnTo>
                <a:lnTo>
                  <a:pt x="1406525" y="1222375"/>
                </a:lnTo>
                <a:lnTo>
                  <a:pt x="1361058" y="1215644"/>
                </a:lnTo>
                <a:lnTo>
                  <a:pt x="1316101" y="1208786"/>
                </a:lnTo>
                <a:lnTo>
                  <a:pt x="1271524" y="1201801"/>
                </a:lnTo>
                <a:lnTo>
                  <a:pt x="1227582" y="1194562"/>
                </a:lnTo>
                <a:lnTo>
                  <a:pt x="1183894" y="1187196"/>
                </a:lnTo>
                <a:lnTo>
                  <a:pt x="1140841" y="1179703"/>
                </a:lnTo>
                <a:lnTo>
                  <a:pt x="1098295" y="1171956"/>
                </a:lnTo>
                <a:lnTo>
                  <a:pt x="1056132" y="1164209"/>
                </a:lnTo>
                <a:lnTo>
                  <a:pt x="992124" y="1151763"/>
                </a:lnTo>
                <a:lnTo>
                  <a:pt x="930147" y="1139063"/>
                </a:lnTo>
                <a:lnTo>
                  <a:pt x="870077" y="1126236"/>
                </a:lnTo>
                <a:lnTo>
                  <a:pt x="812165" y="1113155"/>
                </a:lnTo>
                <a:lnTo>
                  <a:pt x="756157" y="1099947"/>
                </a:lnTo>
                <a:lnTo>
                  <a:pt x="702056" y="1086485"/>
                </a:lnTo>
                <a:lnTo>
                  <a:pt x="650113" y="1072769"/>
                </a:lnTo>
                <a:lnTo>
                  <a:pt x="600075" y="1058926"/>
                </a:lnTo>
                <a:lnTo>
                  <a:pt x="552069" y="1044829"/>
                </a:lnTo>
                <a:lnTo>
                  <a:pt x="506094" y="1030732"/>
                </a:lnTo>
                <a:lnTo>
                  <a:pt x="462025" y="1016381"/>
                </a:lnTo>
                <a:lnTo>
                  <a:pt x="420116" y="1001776"/>
                </a:lnTo>
                <a:lnTo>
                  <a:pt x="380111" y="987171"/>
                </a:lnTo>
                <a:lnTo>
                  <a:pt x="342011" y="972312"/>
                </a:lnTo>
                <a:lnTo>
                  <a:pt x="306069" y="957453"/>
                </a:lnTo>
                <a:lnTo>
                  <a:pt x="240030" y="927100"/>
                </a:lnTo>
                <a:lnTo>
                  <a:pt x="181991" y="896493"/>
                </a:lnTo>
                <a:lnTo>
                  <a:pt x="132080" y="865378"/>
                </a:lnTo>
                <a:lnTo>
                  <a:pt x="90043" y="834009"/>
                </a:lnTo>
                <a:lnTo>
                  <a:pt x="56006" y="802259"/>
                </a:lnTo>
                <a:lnTo>
                  <a:pt x="29972" y="770382"/>
                </a:lnTo>
                <a:lnTo>
                  <a:pt x="5968" y="722249"/>
                </a:lnTo>
                <a:lnTo>
                  <a:pt x="0" y="673862"/>
                </a:lnTo>
                <a:lnTo>
                  <a:pt x="2031" y="657733"/>
                </a:lnTo>
                <a:lnTo>
                  <a:pt x="20066" y="609600"/>
                </a:lnTo>
                <a:lnTo>
                  <a:pt x="42037" y="577596"/>
                </a:lnTo>
                <a:lnTo>
                  <a:pt x="72009" y="545719"/>
                </a:lnTo>
                <a:lnTo>
                  <a:pt x="109981" y="514223"/>
                </a:lnTo>
                <a:lnTo>
                  <a:pt x="156082" y="482854"/>
                </a:lnTo>
                <a:lnTo>
                  <a:pt x="210057" y="451993"/>
                </a:lnTo>
                <a:lnTo>
                  <a:pt x="272034" y="421513"/>
                </a:lnTo>
                <a:lnTo>
                  <a:pt x="342011" y="391541"/>
                </a:lnTo>
                <a:lnTo>
                  <a:pt x="380111" y="376682"/>
                </a:lnTo>
                <a:lnTo>
                  <a:pt x="420116" y="362077"/>
                </a:lnTo>
                <a:lnTo>
                  <a:pt x="462025" y="347599"/>
                </a:lnTo>
                <a:lnTo>
                  <a:pt x="506094" y="333121"/>
                </a:lnTo>
                <a:lnTo>
                  <a:pt x="552069" y="319024"/>
                </a:lnTo>
                <a:lnTo>
                  <a:pt x="600075" y="304927"/>
                </a:lnTo>
                <a:lnTo>
                  <a:pt x="650113" y="291084"/>
                </a:lnTo>
                <a:lnTo>
                  <a:pt x="702056" y="277495"/>
                </a:lnTo>
                <a:lnTo>
                  <a:pt x="756157" y="263906"/>
                </a:lnTo>
                <a:lnTo>
                  <a:pt x="812165" y="250698"/>
                </a:lnTo>
                <a:lnTo>
                  <a:pt x="870077" y="237617"/>
                </a:lnTo>
                <a:lnTo>
                  <a:pt x="930147" y="224790"/>
                </a:lnTo>
                <a:lnTo>
                  <a:pt x="992124" y="212090"/>
                </a:lnTo>
                <a:lnTo>
                  <a:pt x="1056132" y="199771"/>
                </a:lnTo>
                <a:lnTo>
                  <a:pt x="1098295" y="191897"/>
                </a:lnTo>
                <a:lnTo>
                  <a:pt x="1140841" y="184150"/>
                </a:lnTo>
                <a:lnTo>
                  <a:pt x="1183894" y="176657"/>
                </a:lnTo>
                <a:lnTo>
                  <a:pt x="1227582" y="169291"/>
                </a:lnTo>
                <a:lnTo>
                  <a:pt x="1271524" y="162179"/>
                </a:lnTo>
                <a:lnTo>
                  <a:pt x="1316101" y="155067"/>
                </a:lnTo>
                <a:lnTo>
                  <a:pt x="1361058" y="148209"/>
                </a:lnTo>
                <a:lnTo>
                  <a:pt x="1406525" y="141478"/>
                </a:lnTo>
                <a:lnTo>
                  <a:pt x="1452371" y="134874"/>
                </a:lnTo>
                <a:lnTo>
                  <a:pt x="1498600" y="128397"/>
                </a:lnTo>
                <a:lnTo>
                  <a:pt x="1545208" y="122174"/>
                </a:lnTo>
                <a:lnTo>
                  <a:pt x="1592326" y="116078"/>
                </a:lnTo>
                <a:lnTo>
                  <a:pt x="1639824" y="110109"/>
                </a:lnTo>
                <a:lnTo>
                  <a:pt x="1687703" y="104267"/>
                </a:lnTo>
                <a:lnTo>
                  <a:pt x="1735963" y="98679"/>
                </a:lnTo>
                <a:lnTo>
                  <a:pt x="1784477" y="93218"/>
                </a:lnTo>
                <a:lnTo>
                  <a:pt x="1833499" y="87884"/>
                </a:lnTo>
                <a:lnTo>
                  <a:pt x="1882775" y="82677"/>
                </a:lnTo>
                <a:lnTo>
                  <a:pt x="1932305" y="77724"/>
                </a:lnTo>
                <a:lnTo>
                  <a:pt x="1982216" y="72898"/>
                </a:lnTo>
                <a:lnTo>
                  <a:pt x="2032508" y="68199"/>
                </a:lnTo>
                <a:lnTo>
                  <a:pt x="2083054" y="63627"/>
                </a:lnTo>
                <a:lnTo>
                  <a:pt x="2133854" y="59182"/>
                </a:lnTo>
                <a:lnTo>
                  <a:pt x="2185035" y="54991"/>
                </a:lnTo>
                <a:lnTo>
                  <a:pt x="2236470" y="50927"/>
                </a:lnTo>
                <a:lnTo>
                  <a:pt x="2288032" y="46990"/>
                </a:lnTo>
                <a:lnTo>
                  <a:pt x="2339975" y="43180"/>
                </a:lnTo>
                <a:lnTo>
                  <a:pt x="2392172" y="39624"/>
                </a:lnTo>
                <a:lnTo>
                  <a:pt x="2444496" y="36195"/>
                </a:lnTo>
                <a:lnTo>
                  <a:pt x="2497074" y="32893"/>
                </a:lnTo>
                <a:lnTo>
                  <a:pt x="2549906" y="29718"/>
                </a:lnTo>
                <a:lnTo>
                  <a:pt x="2602865" y="26797"/>
                </a:lnTo>
                <a:lnTo>
                  <a:pt x="2656078" y="24003"/>
                </a:lnTo>
                <a:lnTo>
                  <a:pt x="2709418" y="21336"/>
                </a:lnTo>
                <a:lnTo>
                  <a:pt x="2762885" y="18796"/>
                </a:lnTo>
                <a:lnTo>
                  <a:pt x="2816606" y="16510"/>
                </a:lnTo>
                <a:lnTo>
                  <a:pt x="2870454" y="14224"/>
                </a:lnTo>
                <a:lnTo>
                  <a:pt x="2924429" y="12192"/>
                </a:lnTo>
                <a:lnTo>
                  <a:pt x="2978531" y="10287"/>
                </a:lnTo>
                <a:lnTo>
                  <a:pt x="3032760" y="8636"/>
                </a:lnTo>
                <a:lnTo>
                  <a:pt x="3087116" y="6985"/>
                </a:lnTo>
                <a:lnTo>
                  <a:pt x="3141472" y="5587"/>
                </a:lnTo>
                <a:lnTo>
                  <a:pt x="3195955" y="4445"/>
                </a:lnTo>
                <a:lnTo>
                  <a:pt x="3250565" y="3302"/>
                </a:lnTo>
                <a:lnTo>
                  <a:pt x="3305302" y="2286"/>
                </a:lnTo>
                <a:lnTo>
                  <a:pt x="3359912" y="1524"/>
                </a:lnTo>
                <a:lnTo>
                  <a:pt x="3414649" y="889"/>
                </a:lnTo>
                <a:lnTo>
                  <a:pt x="3469513" y="508"/>
                </a:lnTo>
                <a:lnTo>
                  <a:pt x="3524250" y="127"/>
                </a:lnTo>
                <a:lnTo>
                  <a:pt x="3579114" y="0"/>
                </a:lnTo>
                <a:lnTo>
                  <a:pt x="3633978" y="0"/>
                </a:lnTo>
                <a:lnTo>
                  <a:pt x="3688842" y="127"/>
                </a:lnTo>
                <a:lnTo>
                  <a:pt x="3743579" y="508"/>
                </a:lnTo>
                <a:lnTo>
                  <a:pt x="3798443" y="889"/>
                </a:lnTo>
                <a:lnTo>
                  <a:pt x="3853179" y="1524"/>
                </a:lnTo>
                <a:lnTo>
                  <a:pt x="3907917" y="2286"/>
                </a:lnTo>
                <a:lnTo>
                  <a:pt x="3962527" y="3302"/>
                </a:lnTo>
                <a:lnTo>
                  <a:pt x="4017137" y="4445"/>
                </a:lnTo>
                <a:lnTo>
                  <a:pt x="4071620" y="5587"/>
                </a:lnTo>
                <a:lnTo>
                  <a:pt x="4125976" y="6985"/>
                </a:lnTo>
                <a:lnTo>
                  <a:pt x="4180331" y="8636"/>
                </a:lnTo>
                <a:lnTo>
                  <a:pt x="4234560" y="10287"/>
                </a:lnTo>
                <a:lnTo>
                  <a:pt x="4288662" y="12192"/>
                </a:lnTo>
                <a:lnTo>
                  <a:pt x="4342637" y="14224"/>
                </a:lnTo>
                <a:lnTo>
                  <a:pt x="4396485" y="16510"/>
                </a:lnTo>
                <a:lnTo>
                  <a:pt x="4450207" y="18796"/>
                </a:lnTo>
                <a:lnTo>
                  <a:pt x="4503674" y="21336"/>
                </a:lnTo>
                <a:lnTo>
                  <a:pt x="4557013" y="24003"/>
                </a:lnTo>
                <a:lnTo>
                  <a:pt x="4610227" y="26797"/>
                </a:lnTo>
                <a:lnTo>
                  <a:pt x="4663312" y="29718"/>
                </a:lnTo>
                <a:lnTo>
                  <a:pt x="4716018" y="32893"/>
                </a:lnTo>
                <a:lnTo>
                  <a:pt x="4768596" y="36195"/>
                </a:lnTo>
                <a:lnTo>
                  <a:pt x="4821047" y="39624"/>
                </a:lnTo>
                <a:lnTo>
                  <a:pt x="4873116" y="43180"/>
                </a:lnTo>
                <a:lnTo>
                  <a:pt x="4925059" y="46990"/>
                </a:lnTo>
                <a:lnTo>
                  <a:pt x="4976749" y="50927"/>
                </a:lnTo>
                <a:lnTo>
                  <a:pt x="5028057" y="54991"/>
                </a:lnTo>
                <a:lnTo>
                  <a:pt x="5079237" y="59182"/>
                </a:lnTo>
                <a:lnTo>
                  <a:pt x="5130037" y="63627"/>
                </a:lnTo>
                <a:lnTo>
                  <a:pt x="5180583" y="68199"/>
                </a:lnTo>
                <a:lnTo>
                  <a:pt x="5230876" y="72898"/>
                </a:lnTo>
                <a:lnTo>
                  <a:pt x="5280786" y="77724"/>
                </a:lnTo>
                <a:lnTo>
                  <a:pt x="5330444" y="82677"/>
                </a:lnTo>
                <a:lnTo>
                  <a:pt x="5379720" y="87884"/>
                </a:lnTo>
                <a:lnTo>
                  <a:pt x="5428614" y="93218"/>
                </a:lnTo>
                <a:lnTo>
                  <a:pt x="5477256" y="98679"/>
                </a:lnTo>
                <a:lnTo>
                  <a:pt x="5525388" y="104267"/>
                </a:lnTo>
                <a:lnTo>
                  <a:pt x="5573268" y="110109"/>
                </a:lnTo>
                <a:lnTo>
                  <a:pt x="5620765" y="116078"/>
                </a:lnTo>
                <a:lnTo>
                  <a:pt x="5667883" y="122174"/>
                </a:lnTo>
                <a:lnTo>
                  <a:pt x="5714491" y="128397"/>
                </a:lnTo>
                <a:lnTo>
                  <a:pt x="5760847" y="134874"/>
                </a:lnTo>
                <a:lnTo>
                  <a:pt x="5806694" y="141478"/>
                </a:lnTo>
                <a:lnTo>
                  <a:pt x="5852033" y="148209"/>
                </a:lnTo>
                <a:lnTo>
                  <a:pt x="5896990" y="155067"/>
                </a:lnTo>
                <a:lnTo>
                  <a:pt x="5941568" y="162179"/>
                </a:lnTo>
                <a:lnTo>
                  <a:pt x="5985636" y="169291"/>
                </a:lnTo>
                <a:lnTo>
                  <a:pt x="6029198" y="176657"/>
                </a:lnTo>
                <a:lnTo>
                  <a:pt x="6072251" y="184150"/>
                </a:lnTo>
                <a:lnTo>
                  <a:pt x="6114923" y="191897"/>
                </a:lnTo>
                <a:lnTo>
                  <a:pt x="6156959" y="199771"/>
                </a:lnTo>
                <a:close/>
              </a:path>
            </a:pathLst>
          </a:custGeom>
          <a:ln w="40640">
            <a:solidFill>
              <a:srgbClr val="BC0400"/>
            </a:solidFill>
          </a:ln>
        </p:spPr>
        <p:txBody>
          <a:bodyPr wrap="square" lIns="0" tIns="0" rIns="0" bIns="0" rtlCol="0"/>
          <a:lstStyle/>
          <a:p>
            <a:endParaRPr/>
          </a:p>
        </p:txBody>
      </p:sp>
      <p:sp>
        <p:nvSpPr>
          <p:cNvPr id="15" name="object 15"/>
          <p:cNvSpPr txBox="1"/>
          <p:nvPr/>
        </p:nvSpPr>
        <p:spPr>
          <a:xfrm>
            <a:off x="3170554" y="4489830"/>
            <a:ext cx="6150610" cy="4197350"/>
          </a:xfrm>
          <a:prstGeom prst="rect">
            <a:avLst/>
          </a:prstGeom>
        </p:spPr>
        <p:txBody>
          <a:bodyPr vert="horz" wrap="square" lIns="0" tIns="13970" rIns="0" bIns="0" rtlCol="0">
            <a:spAutoFit/>
          </a:bodyPr>
          <a:lstStyle/>
          <a:p>
            <a:pPr marL="445770" indent="-297815">
              <a:lnSpc>
                <a:spcPct val="100000"/>
              </a:lnSpc>
              <a:spcBef>
                <a:spcPts val="110"/>
              </a:spcBef>
              <a:buChar char="•"/>
              <a:tabLst>
                <a:tab pos="445770" algn="l"/>
                <a:tab pos="446405" algn="l"/>
              </a:tabLst>
            </a:pPr>
            <a:r>
              <a:rPr sz="2950" dirty="0">
                <a:latin typeface="Arial"/>
                <a:cs typeface="Arial"/>
              </a:rPr>
              <a:t>Situational </a:t>
            </a:r>
            <a:r>
              <a:rPr sz="2950" spc="10" dirty="0">
                <a:latin typeface="Arial"/>
                <a:cs typeface="Arial"/>
              </a:rPr>
              <a:t>and </a:t>
            </a:r>
            <a:r>
              <a:rPr sz="2950" dirty="0">
                <a:latin typeface="Arial"/>
                <a:cs typeface="Arial"/>
              </a:rPr>
              <a:t>Market</a:t>
            </a:r>
            <a:r>
              <a:rPr sz="2950" spc="-340" dirty="0">
                <a:latin typeface="Arial"/>
                <a:cs typeface="Arial"/>
              </a:rPr>
              <a:t> </a:t>
            </a:r>
            <a:r>
              <a:rPr sz="2950" spc="-5" dirty="0">
                <a:latin typeface="Arial"/>
                <a:cs typeface="Arial"/>
              </a:rPr>
              <a:t>Analysis</a:t>
            </a:r>
            <a:endParaRPr sz="2950">
              <a:latin typeface="Arial"/>
              <a:cs typeface="Arial"/>
            </a:endParaRPr>
          </a:p>
          <a:p>
            <a:pPr>
              <a:lnSpc>
                <a:spcPct val="100000"/>
              </a:lnSpc>
            </a:pPr>
            <a:endParaRPr sz="3300">
              <a:latin typeface="Arial"/>
              <a:cs typeface="Arial"/>
            </a:endParaRPr>
          </a:p>
          <a:p>
            <a:pPr>
              <a:lnSpc>
                <a:spcPct val="100000"/>
              </a:lnSpc>
              <a:spcBef>
                <a:spcPts val="5"/>
              </a:spcBef>
            </a:pPr>
            <a:endParaRPr sz="2900">
              <a:latin typeface="Arial"/>
              <a:cs typeface="Arial"/>
            </a:endParaRPr>
          </a:p>
          <a:p>
            <a:pPr marL="309880" indent="-297180">
              <a:lnSpc>
                <a:spcPct val="100000"/>
              </a:lnSpc>
              <a:buChar char="•"/>
              <a:tabLst>
                <a:tab pos="309245" algn="l"/>
                <a:tab pos="309880" algn="l"/>
              </a:tabLst>
            </a:pPr>
            <a:r>
              <a:rPr sz="2950" dirty="0">
                <a:latin typeface="Arial"/>
                <a:cs typeface="Arial"/>
              </a:rPr>
              <a:t>Setting Digital </a:t>
            </a:r>
            <a:r>
              <a:rPr sz="2950" spc="10" dirty="0">
                <a:latin typeface="Arial"/>
                <a:cs typeface="Arial"/>
              </a:rPr>
              <a:t>and </a:t>
            </a:r>
            <a:r>
              <a:rPr sz="2950" dirty="0">
                <a:latin typeface="Arial"/>
                <a:cs typeface="Arial"/>
              </a:rPr>
              <a:t>Business</a:t>
            </a:r>
            <a:r>
              <a:rPr sz="2950" spc="-65" dirty="0">
                <a:latin typeface="Arial"/>
                <a:cs typeface="Arial"/>
              </a:rPr>
              <a:t> </a:t>
            </a:r>
            <a:r>
              <a:rPr sz="2950" dirty="0">
                <a:latin typeface="Arial"/>
                <a:cs typeface="Arial"/>
              </a:rPr>
              <a:t>Goals</a:t>
            </a:r>
            <a:endParaRPr sz="2950">
              <a:latin typeface="Arial"/>
              <a:cs typeface="Arial"/>
            </a:endParaRPr>
          </a:p>
          <a:p>
            <a:pPr>
              <a:lnSpc>
                <a:spcPct val="100000"/>
              </a:lnSpc>
              <a:buFont typeface="Arial"/>
              <a:buChar char="•"/>
            </a:pPr>
            <a:endParaRPr sz="3300">
              <a:latin typeface="Arial"/>
              <a:cs typeface="Arial"/>
            </a:endParaRPr>
          </a:p>
          <a:p>
            <a:pPr>
              <a:lnSpc>
                <a:spcPct val="100000"/>
              </a:lnSpc>
              <a:spcBef>
                <a:spcPts val="10"/>
              </a:spcBef>
              <a:buFont typeface="Arial"/>
              <a:buChar char="•"/>
            </a:pPr>
            <a:endParaRPr sz="2900">
              <a:latin typeface="Arial"/>
              <a:cs typeface="Arial"/>
            </a:endParaRPr>
          </a:p>
          <a:p>
            <a:pPr marL="697230" lvl="1" indent="-297815">
              <a:lnSpc>
                <a:spcPct val="100000"/>
              </a:lnSpc>
              <a:buChar char="•"/>
              <a:tabLst>
                <a:tab pos="697230" algn="l"/>
                <a:tab pos="697865" algn="l"/>
              </a:tabLst>
            </a:pPr>
            <a:r>
              <a:rPr sz="2950" spc="-5" dirty="0">
                <a:latin typeface="Arial"/>
                <a:cs typeface="Arial"/>
              </a:rPr>
              <a:t>Identifying </a:t>
            </a:r>
            <a:r>
              <a:rPr sz="2950" dirty="0">
                <a:latin typeface="Arial"/>
                <a:cs typeface="Arial"/>
              </a:rPr>
              <a:t>the</a:t>
            </a:r>
            <a:r>
              <a:rPr sz="2950" spc="30" dirty="0">
                <a:latin typeface="Arial"/>
                <a:cs typeface="Arial"/>
              </a:rPr>
              <a:t> </a:t>
            </a:r>
            <a:r>
              <a:rPr sz="2950" dirty="0">
                <a:latin typeface="Arial"/>
                <a:cs typeface="Arial"/>
              </a:rPr>
              <a:t>Challenges</a:t>
            </a:r>
            <a:endParaRPr sz="2950">
              <a:latin typeface="Arial"/>
              <a:cs typeface="Arial"/>
            </a:endParaRPr>
          </a:p>
          <a:p>
            <a:pPr lvl="1">
              <a:lnSpc>
                <a:spcPct val="100000"/>
              </a:lnSpc>
              <a:spcBef>
                <a:spcPts val="30"/>
              </a:spcBef>
              <a:buFont typeface="Arial"/>
              <a:buChar char="•"/>
            </a:pPr>
            <a:endParaRPr sz="3800">
              <a:latin typeface="Arial"/>
              <a:cs typeface="Arial"/>
            </a:endParaRPr>
          </a:p>
          <a:p>
            <a:pPr marL="309880" indent="-297180">
              <a:lnSpc>
                <a:spcPct val="100000"/>
              </a:lnSpc>
              <a:buChar char="•"/>
              <a:tabLst>
                <a:tab pos="309245" algn="l"/>
                <a:tab pos="309880" algn="l"/>
              </a:tabLst>
            </a:pPr>
            <a:r>
              <a:rPr sz="2950" spc="5" dirty="0">
                <a:latin typeface="Arial"/>
                <a:cs typeface="Arial"/>
              </a:rPr>
              <a:t>Devising </a:t>
            </a:r>
            <a:r>
              <a:rPr sz="2950" dirty="0">
                <a:latin typeface="Arial"/>
                <a:cs typeface="Arial"/>
              </a:rPr>
              <a:t>the Digital </a:t>
            </a:r>
            <a:r>
              <a:rPr sz="2950" spc="-5" dirty="0">
                <a:latin typeface="Arial"/>
                <a:cs typeface="Arial"/>
              </a:rPr>
              <a:t>Marketing</a:t>
            </a:r>
            <a:r>
              <a:rPr sz="2950" spc="10" dirty="0">
                <a:latin typeface="Arial"/>
                <a:cs typeface="Arial"/>
              </a:rPr>
              <a:t> </a:t>
            </a:r>
            <a:r>
              <a:rPr sz="2950" dirty="0">
                <a:latin typeface="Arial"/>
                <a:cs typeface="Arial"/>
              </a:rPr>
              <a:t>Plan</a:t>
            </a:r>
            <a:endParaRPr sz="2950">
              <a:latin typeface="Arial"/>
              <a:cs typeface="Arial"/>
            </a:endParaRPr>
          </a:p>
        </p:txBody>
      </p:sp>
      <p:sp>
        <p:nvSpPr>
          <p:cNvPr id="16" name="object 16"/>
          <p:cNvSpPr/>
          <p:nvPr/>
        </p:nvSpPr>
        <p:spPr>
          <a:xfrm>
            <a:off x="1059180" y="1968499"/>
            <a:ext cx="1519174" cy="1529333"/>
          </a:xfrm>
          <a:prstGeom prst="rect">
            <a:avLst/>
          </a:prstGeom>
          <a:blipFill>
            <a:blip r:embed="rId5" cstate="print"/>
            <a:stretch>
              <a:fillRect/>
            </a:stretch>
          </a:blipFill>
        </p:spPr>
        <p:txBody>
          <a:bodyPr wrap="square" lIns="0" tIns="0" rIns="0" bIns="0" rtlCol="0"/>
          <a:lstStyle/>
          <a:p>
            <a:endParaRPr/>
          </a:p>
        </p:txBody>
      </p:sp>
      <p:sp>
        <p:nvSpPr>
          <p:cNvPr id="17" name="object 17"/>
          <p:cNvSpPr/>
          <p:nvPr/>
        </p:nvSpPr>
        <p:spPr>
          <a:xfrm>
            <a:off x="1074419" y="477519"/>
            <a:ext cx="1490980" cy="1501140"/>
          </a:xfrm>
          <a:prstGeom prst="rect">
            <a:avLst/>
          </a:prstGeom>
          <a:blipFill>
            <a:blip r:embed="rId6" cstate="print"/>
            <a:stretch>
              <a:fillRect/>
            </a:stretch>
          </a:blipFill>
        </p:spPr>
        <p:txBody>
          <a:bodyPr wrap="square" lIns="0" tIns="0" rIns="0" bIns="0" rtlCol="0"/>
          <a:lstStyle/>
          <a:p>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774475" y="9217813"/>
            <a:ext cx="1769809" cy="1548168"/>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3217519" y="10808230"/>
            <a:ext cx="16217900" cy="285115"/>
          </a:xfrm>
          <a:custGeom>
            <a:avLst/>
            <a:gdLst/>
            <a:ahLst/>
            <a:cxnLst/>
            <a:rect l="l" t="t" r="r" b="b"/>
            <a:pathLst>
              <a:path w="16217900" h="285115">
                <a:moveTo>
                  <a:pt x="16194804" y="0"/>
                </a:moveTo>
                <a:lnTo>
                  <a:pt x="142213" y="0"/>
                </a:lnTo>
                <a:lnTo>
                  <a:pt x="141190" y="25"/>
                </a:lnTo>
                <a:lnTo>
                  <a:pt x="100620" y="5999"/>
                </a:lnTo>
                <a:lnTo>
                  <a:pt x="63108" y="23477"/>
                </a:lnTo>
                <a:lnTo>
                  <a:pt x="32734" y="50536"/>
                </a:lnTo>
                <a:lnTo>
                  <a:pt x="11417" y="85682"/>
                </a:lnTo>
                <a:lnTo>
                  <a:pt x="792" y="126802"/>
                </a:lnTo>
                <a:lnTo>
                  <a:pt x="0" y="141547"/>
                </a:lnTo>
                <a:lnTo>
                  <a:pt x="0" y="143610"/>
                </a:lnTo>
                <a:lnTo>
                  <a:pt x="5963" y="184234"/>
                </a:lnTo>
                <a:lnTo>
                  <a:pt x="23232" y="221681"/>
                </a:lnTo>
                <a:lnTo>
                  <a:pt x="50524" y="252323"/>
                </a:lnTo>
                <a:lnTo>
                  <a:pt x="85598" y="273626"/>
                </a:lnTo>
                <a:lnTo>
                  <a:pt x="126483" y="284240"/>
                </a:lnTo>
                <a:lnTo>
                  <a:pt x="142214" y="285059"/>
                </a:lnTo>
                <a:lnTo>
                  <a:pt x="16194804" y="285059"/>
                </a:lnTo>
                <a:lnTo>
                  <a:pt x="16217294" y="262557"/>
                </a:lnTo>
                <a:lnTo>
                  <a:pt x="16172315" y="262557"/>
                </a:lnTo>
                <a:lnTo>
                  <a:pt x="16172315" y="240078"/>
                </a:lnTo>
                <a:lnTo>
                  <a:pt x="143250" y="240078"/>
                </a:lnTo>
                <a:lnTo>
                  <a:pt x="142214" y="240061"/>
                </a:lnTo>
                <a:lnTo>
                  <a:pt x="142863" y="240061"/>
                </a:lnTo>
                <a:lnTo>
                  <a:pt x="135742" y="239734"/>
                </a:lnTo>
                <a:lnTo>
                  <a:pt x="133117" y="239734"/>
                </a:lnTo>
                <a:lnTo>
                  <a:pt x="130830" y="239509"/>
                </a:lnTo>
                <a:lnTo>
                  <a:pt x="131614" y="239509"/>
                </a:lnTo>
                <a:lnTo>
                  <a:pt x="124017" y="238370"/>
                </a:lnTo>
                <a:lnTo>
                  <a:pt x="123262" y="238370"/>
                </a:lnTo>
                <a:lnTo>
                  <a:pt x="121088" y="237931"/>
                </a:lnTo>
                <a:lnTo>
                  <a:pt x="121525" y="237931"/>
                </a:lnTo>
                <a:lnTo>
                  <a:pt x="114228" y="236085"/>
                </a:lnTo>
                <a:lnTo>
                  <a:pt x="113760" y="236085"/>
                </a:lnTo>
                <a:lnTo>
                  <a:pt x="111600" y="235421"/>
                </a:lnTo>
                <a:lnTo>
                  <a:pt x="111928" y="235421"/>
                </a:lnTo>
                <a:lnTo>
                  <a:pt x="104911" y="232876"/>
                </a:lnTo>
                <a:lnTo>
                  <a:pt x="104638" y="232876"/>
                </a:lnTo>
                <a:lnTo>
                  <a:pt x="102768" y="232099"/>
                </a:lnTo>
                <a:lnTo>
                  <a:pt x="102983" y="232099"/>
                </a:lnTo>
                <a:lnTo>
                  <a:pt x="96374" y="228995"/>
                </a:lnTo>
                <a:lnTo>
                  <a:pt x="96110" y="228995"/>
                </a:lnTo>
                <a:lnTo>
                  <a:pt x="94126" y="227940"/>
                </a:lnTo>
                <a:lnTo>
                  <a:pt x="94344" y="227940"/>
                </a:lnTo>
                <a:lnTo>
                  <a:pt x="88358" y="224362"/>
                </a:lnTo>
                <a:lnTo>
                  <a:pt x="88125" y="224362"/>
                </a:lnTo>
                <a:lnTo>
                  <a:pt x="86255" y="223105"/>
                </a:lnTo>
                <a:lnTo>
                  <a:pt x="86436" y="223105"/>
                </a:lnTo>
                <a:lnTo>
                  <a:pt x="80742" y="218869"/>
                </a:lnTo>
                <a:lnTo>
                  <a:pt x="80582" y="218869"/>
                </a:lnTo>
                <a:lnTo>
                  <a:pt x="78939" y="217527"/>
                </a:lnTo>
                <a:lnTo>
                  <a:pt x="79094" y="217527"/>
                </a:lnTo>
                <a:lnTo>
                  <a:pt x="73915" y="212859"/>
                </a:lnTo>
                <a:lnTo>
                  <a:pt x="73721" y="212859"/>
                </a:lnTo>
                <a:lnTo>
                  <a:pt x="72054" y="211180"/>
                </a:lnTo>
                <a:lnTo>
                  <a:pt x="72212" y="211180"/>
                </a:lnTo>
                <a:lnTo>
                  <a:pt x="67512" y="205953"/>
                </a:lnTo>
                <a:lnTo>
                  <a:pt x="67379" y="205953"/>
                </a:lnTo>
                <a:lnTo>
                  <a:pt x="66039" y="204316"/>
                </a:lnTo>
                <a:lnTo>
                  <a:pt x="61958" y="198638"/>
                </a:lnTo>
                <a:lnTo>
                  <a:pt x="61819" y="198638"/>
                </a:lnTo>
                <a:lnTo>
                  <a:pt x="60556" y="196746"/>
                </a:lnTo>
                <a:lnTo>
                  <a:pt x="60693" y="196746"/>
                </a:lnTo>
                <a:lnTo>
                  <a:pt x="57120" y="190742"/>
                </a:lnTo>
                <a:lnTo>
                  <a:pt x="56993" y="190742"/>
                </a:lnTo>
                <a:lnTo>
                  <a:pt x="55944" y="188766"/>
                </a:lnTo>
                <a:lnTo>
                  <a:pt x="52948" y="182092"/>
                </a:lnTo>
                <a:lnTo>
                  <a:pt x="52066" y="180205"/>
                </a:lnTo>
                <a:lnTo>
                  <a:pt x="49649" y="173241"/>
                </a:lnTo>
                <a:lnTo>
                  <a:pt x="48869" y="171082"/>
                </a:lnTo>
                <a:lnTo>
                  <a:pt x="47128" y="163733"/>
                </a:lnTo>
                <a:lnTo>
                  <a:pt x="46582" y="161569"/>
                </a:lnTo>
                <a:lnTo>
                  <a:pt x="45563" y="153975"/>
                </a:lnTo>
                <a:lnTo>
                  <a:pt x="45333" y="152845"/>
                </a:lnTo>
                <a:lnTo>
                  <a:pt x="45340" y="151672"/>
                </a:lnTo>
                <a:lnTo>
                  <a:pt x="44971" y="143610"/>
                </a:lnTo>
                <a:lnTo>
                  <a:pt x="45340" y="133472"/>
                </a:lnTo>
                <a:lnTo>
                  <a:pt x="45445" y="131169"/>
                </a:lnTo>
                <a:lnTo>
                  <a:pt x="46700" y="123575"/>
                </a:lnTo>
                <a:lnTo>
                  <a:pt x="47024" y="121411"/>
                </a:lnTo>
                <a:lnTo>
                  <a:pt x="48996" y="114007"/>
                </a:lnTo>
                <a:lnTo>
                  <a:pt x="49526" y="111906"/>
                </a:lnTo>
                <a:lnTo>
                  <a:pt x="52140" y="104920"/>
                </a:lnTo>
                <a:lnTo>
                  <a:pt x="52861" y="102907"/>
                </a:lnTo>
                <a:lnTo>
                  <a:pt x="56095" y="96301"/>
                </a:lnTo>
                <a:lnTo>
                  <a:pt x="56955" y="94478"/>
                </a:lnTo>
                <a:lnTo>
                  <a:pt x="60713" y="88302"/>
                </a:lnTo>
                <a:lnTo>
                  <a:pt x="60569" y="88302"/>
                </a:lnTo>
                <a:lnTo>
                  <a:pt x="61870" y="86340"/>
                </a:lnTo>
                <a:lnTo>
                  <a:pt x="62023" y="86340"/>
                </a:lnTo>
                <a:lnTo>
                  <a:pt x="66105" y="80835"/>
                </a:lnTo>
                <a:lnTo>
                  <a:pt x="65963" y="80835"/>
                </a:lnTo>
                <a:lnTo>
                  <a:pt x="67391" y="79101"/>
                </a:lnTo>
                <a:lnTo>
                  <a:pt x="67536" y="79101"/>
                </a:lnTo>
                <a:lnTo>
                  <a:pt x="72198" y="73963"/>
                </a:lnTo>
                <a:lnTo>
                  <a:pt x="72053" y="73963"/>
                </a:lnTo>
                <a:lnTo>
                  <a:pt x="73633" y="72381"/>
                </a:lnTo>
                <a:lnTo>
                  <a:pt x="73810" y="72381"/>
                </a:lnTo>
                <a:lnTo>
                  <a:pt x="79092" y="67622"/>
                </a:lnTo>
                <a:lnTo>
                  <a:pt x="78939" y="67622"/>
                </a:lnTo>
                <a:lnTo>
                  <a:pt x="80582" y="66280"/>
                </a:lnTo>
                <a:lnTo>
                  <a:pt x="80742" y="66280"/>
                </a:lnTo>
                <a:lnTo>
                  <a:pt x="86560" y="61952"/>
                </a:lnTo>
                <a:lnTo>
                  <a:pt x="86381" y="61952"/>
                </a:lnTo>
                <a:lnTo>
                  <a:pt x="88125" y="60787"/>
                </a:lnTo>
                <a:lnTo>
                  <a:pt x="88302" y="60787"/>
                </a:lnTo>
                <a:lnTo>
                  <a:pt x="94378" y="57104"/>
                </a:lnTo>
                <a:lnTo>
                  <a:pt x="94126" y="57104"/>
                </a:lnTo>
                <a:lnTo>
                  <a:pt x="96236" y="55978"/>
                </a:lnTo>
                <a:lnTo>
                  <a:pt x="96528" y="55978"/>
                </a:lnTo>
                <a:lnTo>
                  <a:pt x="102977" y="52953"/>
                </a:lnTo>
                <a:lnTo>
                  <a:pt x="102768" y="52953"/>
                </a:lnTo>
                <a:lnTo>
                  <a:pt x="104651" y="52169"/>
                </a:lnTo>
                <a:lnTo>
                  <a:pt x="104932" y="52169"/>
                </a:lnTo>
                <a:lnTo>
                  <a:pt x="111946" y="49625"/>
                </a:lnTo>
                <a:lnTo>
                  <a:pt x="111600" y="49625"/>
                </a:lnTo>
                <a:lnTo>
                  <a:pt x="113760" y="48967"/>
                </a:lnTo>
                <a:lnTo>
                  <a:pt x="114211" y="48967"/>
                </a:lnTo>
                <a:lnTo>
                  <a:pt x="121491" y="47131"/>
                </a:lnTo>
                <a:lnTo>
                  <a:pt x="121088" y="47131"/>
                </a:lnTo>
                <a:lnTo>
                  <a:pt x="123249" y="46688"/>
                </a:lnTo>
                <a:lnTo>
                  <a:pt x="124035" y="46688"/>
                </a:lnTo>
                <a:lnTo>
                  <a:pt x="131698" y="45537"/>
                </a:lnTo>
                <a:lnTo>
                  <a:pt x="130830" y="45537"/>
                </a:lnTo>
                <a:lnTo>
                  <a:pt x="133129" y="45322"/>
                </a:lnTo>
                <a:lnTo>
                  <a:pt x="135517" y="45322"/>
                </a:lnTo>
                <a:lnTo>
                  <a:pt x="142410" y="45005"/>
                </a:lnTo>
                <a:lnTo>
                  <a:pt x="142213" y="45005"/>
                </a:lnTo>
                <a:lnTo>
                  <a:pt x="143237" y="44967"/>
                </a:lnTo>
                <a:lnTo>
                  <a:pt x="16172314" y="44967"/>
                </a:lnTo>
                <a:lnTo>
                  <a:pt x="16172314" y="22502"/>
                </a:lnTo>
                <a:lnTo>
                  <a:pt x="16217294" y="22502"/>
                </a:lnTo>
                <a:lnTo>
                  <a:pt x="16194804" y="0"/>
                </a:lnTo>
                <a:close/>
              </a:path>
              <a:path w="16217900" h="285115">
                <a:moveTo>
                  <a:pt x="16172314" y="22502"/>
                </a:moveTo>
                <a:lnTo>
                  <a:pt x="16172315" y="262557"/>
                </a:lnTo>
                <a:lnTo>
                  <a:pt x="16194804" y="240054"/>
                </a:lnTo>
                <a:lnTo>
                  <a:pt x="16217294" y="240054"/>
                </a:lnTo>
                <a:lnTo>
                  <a:pt x="16217294" y="45005"/>
                </a:lnTo>
                <a:lnTo>
                  <a:pt x="16194804" y="45005"/>
                </a:lnTo>
                <a:lnTo>
                  <a:pt x="16172314" y="22502"/>
                </a:lnTo>
                <a:close/>
              </a:path>
              <a:path w="16217900" h="285115">
                <a:moveTo>
                  <a:pt x="16217294" y="240054"/>
                </a:moveTo>
                <a:lnTo>
                  <a:pt x="16194804" y="240054"/>
                </a:lnTo>
                <a:lnTo>
                  <a:pt x="16172315" y="262557"/>
                </a:lnTo>
                <a:lnTo>
                  <a:pt x="16217294" y="262557"/>
                </a:lnTo>
                <a:lnTo>
                  <a:pt x="16217294" y="240054"/>
                </a:lnTo>
                <a:close/>
              </a:path>
              <a:path w="16217900" h="285115">
                <a:moveTo>
                  <a:pt x="142863" y="240061"/>
                </a:moveTo>
                <a:lnTo>
                  <a:pt x="142214" y="240061"/>
                </a:lnTo>
                <a:lnTo>
                  <a:pt x="143250" y="240078"/>
                </a:lnTo>
                <a:lnTo>
                  <a:pt x="142863" y="240061"/>
                </a:lnTo>
                <a:close/>
              </a:path>
              <a:path w="16217900" h="285115">
                <a:moveTo>
                  <a:pt x="16172315" y="240054"/>
                </a:moveTo>
                <a:lnTo>
                  <a:pt x="142863" y="240061"/>
                </a:lnTo>
                <a:lnTo>
                  <a:pt x="143250" y="240078"/>
                </a:lnTo>
                <a:lnTo>
                  <a:pt x="16172315" y="240078"/>
                </a:lnTo>
                <a:close/>
              </a:path>
              <a:path w="16217900" h="285115">
                <a:moveTo>
                  <a:pt x="130830" y="239509"/>
                </a:moveTo>
                <a:lnTo>
                  <a:pt x="133117" y="239734"/>
                </a:lnTo>
                <a:lnTo>
                  <a:pt x="131960" y="239561"/>
                </a:lnTo>
                <a:lnTo>
                  <a:pt x="130830" y="239509"/>
                </a:lnTo>
                <a:close/>
              </a:path>
              <a:path w="16217900" h="285115">
                <a:moveTo>
                  <a:pt x="131960" y="239561"/>
                </a:moveTo>
                <a:lnTo>
                  <a:pt x="133117" y="239734"/>
                </a:lnTo>
                <a:lnTo>
                  <a:pt x="135742" y="239734"/>
                </a:lnTo>
                <a:lnTo>
                  <a:pt x="131960" y="239561"/>
                </a:lnTo>
                <a:close/>
              </a:path>
              <a:path w="16217900" h="285115">
                <a:moveTo>
                  <a:pt x="131614" y="239509"/>
                </a:moveTo>
                <a:lnTo>
                  <a:pt x="130830" y="239509"/>
                </a:lnTo>
                <a:lnTo>
                  <a:pt x="131960" y="239561"/>
                </a:lnTo>
                <a:lnTo>
                  <a:pt x="131614" y="239509"/>
                </a:lnTo>
                <a:close/>
              </a:path>
              <a:path w="16217900" h="285115">
                <a:moveTo>
                  <a:pt x="121088" y="237931"/>
                </a:moveTo>
                <a:lnTo>
                  <a:pt x="123262" y="238370"/>
                </a:lnTo>
                <a:lnTo>
                  <a:pt x="122161" y="238091"/>
                </a:lnTo>
                <a:lnTo>
                  <a:pt x="121088" y="237931"/>
                </a:lnTo>
                <a:close/>
              </a:path>
              <a:path w="16217900" h="285115">
                <a:moveTo>
                  <a:pt x="122161" y="238091"/>
                </a:moveTo>
                <a:lnTo>
                  <a:pt x="123262" y="238370"/>
                </a:lnTo>
                <a:lnTo>
                  <a:pt x="124017" y="238370"/>
                </a:lnTo>
                <a:lnTo>
                  <a:pt x="122161" y="238091"/>
                </a:lnTo>
                <a:close/>
              </a:path>
              <a:path w="16217900" h="285115">
                <a:moveTo>
                  <a:pt x="121525" y="237931"/>
                </a:moveTo>
                <a:lnTo>
                  <a:pt x="121088" y="237931"/>
                </a:lnTo>
                <a:lnTo>
                  <a:pt x="122161" y="238091"/>
                </a:lnTo>
                <a:lnTo>
                  <a:pt x="121525" y="237931"/>
                </a:lnTo>
                <a:close/>
              </a:path>
              <a:path w="16217900" h="285115">
                <a:moveTo>
                  <a:pt x="111600" y="235421"/>
                </a:moveTo>
                <a:lnTo>
                  <a:pt x="113760" y="236085"/>
                </a:lnTo>
                <a:lnTo>
                  <a:pt x="112685" y="235695"/>
                </a:lnTo>
                <a:lnTo>
                  <a:pt x="111600" y="235421"/>
                </a:lnTo>
                <a:close/>
              </a:path>
              <a:path w="16217900" h="285115">
                <a:moveTo>
                  <a:pt x="112685" y="235695"/>
                </a:moveTo>
                <a:lnTo>
                  <a:pt x="113760" y="236085"/>
                </a:lnTo>
                <a:lnTo>
                  <a:pt x="114228" y="236085"/>
                </a:lnTo>
                <a:lnTo>
                  <a:pt x="112685" y="235695"/>
                </a:lnTo>
                <a:close/>
              </a:path>
              <a:path w="16217900" h="285115">
                <a:moveTo>
                  <a:pt x="111928" y="235421"/>
                </a:moveTo>
                <a:lnTo>
                  <a:pt x="111600" y="235421"/>
                </a:lnTo>
                <a:lnTo>
                  <a:pt x="112685" y="235695"/>
                </a:lnTo>
                <a:lnTo>
                  <a:pt x="111928" y="235421"/>
                </a:lnTo>
                <a:close/>
              </a:path>
              <a:path w="16217900" h="285115">
                <a:moveTo>
                  <a:pt x="102768" y="232099"/>
                </a:moveTo>
                <a:lnTo>
                  <a:pt x="104638" y="232876"/>
                </a:lnTo>
                <a:lnTo>
                  <a:pt x="103713" y="232441"/>
                </a:lnTo>
                <a:lnTo>
                  <a:pt x="102768" y="232099"/>
                </a:lnTo>
                <a:close/>
              </a:path>
              <a:path w="16217900" h="285115">
                <a:moveTo>
                  <a:pt x="103713" y="232441"/>
                </a:moveTo>
                <a:lnTo>
                  <a:pt x="104638" y="232876"/>
                </a:lnTo>
                <a:lnTo>
                  <a:pt x="104911" y="232876"/>
                </a:lnTo>
                <a:lnTo>
                  <a:pt x="103713" y="232441"/>
                </a:lnTo>
                <a:close/>
              </a:path>
              <a:path w="16217900" h="285115">
                <a:moveTo>
                  <a:pt x="102983" y="232099"/>
                </a:moveTo>
                <a:lnTo>
                  <a:pt x="102768" y="232099"/>
                </a:lnTo>
                <a:lnTo>
                  <a:pt x="103713" y="232441"/>
                </a:lnTo>
                <a:lnTo>
                  <a:pt x="102983" y="232099"/>
                </a:lnTo>
                <a:close/>
              </a:path>
              <a:path w="16217900" h="285115">
                <a:moveTo>
                  <a:pt x="94126" y="227940"/>
                </a:moveTo>
                <a:lnTo>
                  <a:pt x="96110" y="228995"/>
                </a:lnTo>
                <a:lnTo>
                  <a:pt x="95141" y="228416"/>
                </a:lnTo>
                <a:lnTo>
                  <a:pt x="94126" y="227940"/>
                </a:lnTo>
                <a:close/>
              </a:path>
              <a:path w="16217900" h="285115">
                <a:moveTo>
                  <a:pt x="95141" y="228416"/>
                </a:moveTo>
                <a:lnTo>
                  <a:pt x="96110" y="228995"/>
                </a:lnTo>
                <a:lnTo>
                  <a:pt x="96374" y="228995"/>
                </a:lnTo>
                <a:lnTo>
                  <a:pt x="95141" y="228416"/>
                </a:lnTo>
                <a:close/>
              </a:path>
              <a:path w="16217900" h="285115">
                <a:moveTo>
                  <a:pt x="94344" y="227940"/>
                </a:moveTo>
                <a:lnTo>
                  <a:pt x="94126" y="227940"/>
                </a:lnTo>
                <a:lnTo>
                  <a:pt x="95141" y="228416"/>
                </a:lnTo>
                <a:lnTo>
                  <a:pt x="94344" y="227940"/>
                </a:lnTo>
                <a:close/>
              </a:path>
              <a:path w="16217900" h="285115">
                <a:moveTo>
                  <a:pt x="86255" y="223105"/>
                </a:moveTo>
                <a:lnTo>
                  <a:pt x="88125" y="224362"/>
                </a:lnTo>
                <a:lnTo>
                  <a:pt x="87174" y="223654"/>
                </a:lnTo>
                <a:lnTo>
                  <a:pt x="86255" y="223105"/>
                </a:lnTo>
                <a:close/>
              </a:path>
              <a:path w="16217900" h="285115">
                <a:moveTo>
                  <a:pt x="87174" y="223654"/>
                </a:moveTo>
                <a:lnTo>
                  <a:pt x="88125" y="224362"/>
                </a:lnTo>
                <a:lnTo>
                  <a:pt x="88358" y="224362"/>
                </a:lnTo>
                <a:lnTo>
                  <a:pt x="87174" y="223654"/>
                </a:lnTo>
                <a:close/>
              </a:path>
              <a:path w="16217900" h="285115">
                <a:moveTo>
                  <a:pt x="86436" y="223105"/>
                </a:moveTo>
                <a:lnTo>
                  <a:pt x="86255" y="223105"/>
                </a:lnTo>
                <a:lnTo>
                  <a:pt x="87174" y="223654"/>
                </a:lnTo>
                <a:lnTo>
                  <a:pt x="86436" y="223105"/>
                </a:lnTo>
                <a:close/>
              </a:path>
              <a:path w="16217900" h="285115">
                <a:moveTo>
                  <a:pt x="78939" y="217527"/>
                </a:moveTo>
                <a:lnTo>
                  <a:pt x="80582" y="218869"/>
                </a:lnTo>
                <a:lnTo>
                  <a:pt x="79823" y="218185"/>
                </a:lnTo>
                <a:lnTo>
                  <a:pt x="78939" y="217527"/>
                </a:lnTo>
                <a:close/>
              </a:path>
              <a:path w="16217900" h="285115">
                <a:moveTo>
                  <a:pt x="79823" y="218185"/>
                </a:moveTo>
                <a:lnTo>
                  <a:pt x="80582" y="218869"/>
                </a:lnTo>
                <a:lnTo>
                  <a:pt x="80742" y="218869"/>
                </a:lnTo>
                <a:lnTo>
                  <a:pt x="79823" y="218185"/>
                </a:lnTo>
                <a:close/>
              </a:path>
              <a:path w="16217900" h="285115">
                <a:moveTo>
                  <a:pt x="79094" y="217527"/>
                </a:moveTo>
                <a:lnTo>
                  <a:pt x="78939" y="217527"/>
                </a:lnTo>
                <a:lnTo>
                  <a:pt x="79823" y="218185"/>
                </a:lnTo>
                <a:lnTo>
                  <a:pt x="79094" y="217527"/>
                </a:lnTo>
                <a:close/>
              </a:path>
              <a:path w="16217900" h="285115">
                <a:moveTo>
                  <a:pt x="72054" y="211180"/>
                </a:moveTo>
                <a:lnTo>
                  <a:pt x="73721" y="212859"/>
                </a:lnTo>
                <a:lnTo>
                  <a:pt x="72892" y="211936"/>
                </a:lnTo>
                <a:lnTo>
                  <a:pt x="72054" y="211180"/>
                </a:lnTo>
                <a:close/>
              </a:path>
              <a:path w="16217900" h="285115">
                <a:moveTo>
                  <a:pt x="72892" y="211936"/>
                </a:moveTo>
                <a:lnTo>
                  <a:pt x="73721" y="212859"/>
                </a:lnTo>
                <a:lnTo>
                  <a:pt x="73915" y="212859"/>
                </a:lnTo>
                <a:lnTo>
                  <a:pt x="72892" y="211936"/>
                </a:lnTo>
                <a:close/>
              </a:path>
              <a:path w="16217900" h="285115">
                <a:moveTo>
                  <a:pt x="72212" y="211180"/>
                </a:moveTo>
                <a:lnTo>
                  <a:pt x="72054" y="211180"/>
                </a:lnTo>
                <a:lnTo>
                  <a:pt x="72892" y="211936"/>
                </a:lnTo>
                <a:lnTo>
                  <a:pt x="72212" y="211180"/>
                </a:lnTo>
                <a:close/>
              </a:path>
              <a:path w="16217900" h="285115">
                <a:moveTo>
                  <a:pt x="66039" y="204316"/>
                </a:moveTo>
                <a:lnTo>
                  <a:pt x="67379" y="205953"/>
                </a:lnTo>
                <a:lnTo>
                  <a:pt x="66754" y="205110"/>
                </a:lnTo>
                <a:lnTo>
                  <a:pt x="66039" y="204316"/>
                </a:lnTo>
                <a:close/>
              </a:path>
              <a:path w="16217900" h="285115">
                <a:moveTo>
                  <a:pt x="66754" y="205110"/>
                </a:moveTo>
                <a:lnTo>
                  <a:pt x="67379" y="205953"/>
                </a:lnTo>
                <a:lnTo>
                  <a:pt x="67512" y="205953"/>
                </a:lnTo>
                <a:lnTo>
                  <a:pt x="66754" y="205110"/>
                </a:lnTo>
                <a:close/>
              </a:path>
              <a:path w="16217900" h="285115">
                <a:moveTo>
                  <a:pt x="66165" y="204316"/>
                </a:moveTo>
                <a:lnTo>
                  <a:pt x="66754" y="205110"/>
                </a:lnTo>
                <a:lnTo>
                  <a:pt x="66165" y="204316"/>
                </a:lnTo>
                <a:close/>
              </a:path>
              <a:path w="16217900" h="285115">
                <a:moveTo>
                  <a:pt x="60556" y="196746"/>
                </a:moveTo>
                <a:lnTo>
                  <a:pt x="61819" y="198638"/>
                </a:lnTo>
                <a:lnTo>
                  <a:pt x="61254" y="197688"/>
                </a:lnTo>
                <a:lnTo>
                  <a:pt x="60556" y="196746"/>
                </a:lnTo>
                <a:close/>
              </a:path>
              <a:path w="16217900" h="285115">
                <a:moveTo>
                  <a:pt x="61254" y="197688"/>
                </a:moveTo>
                <a:lnTo>
                  <a:pt x="61819" y="198638"/>
                </a:lnTo>
                <a:lnTo>
                  <a:pt x="61958" y="198638"/>
                </a:lnTo>
                <a:lnTo>
                  <a:pt x="61254" y="197688"/>
                </a:lnTo>
                <a:close/>
              </a:path>
              <a:path w="16217900" h="285115">
                <a:moveTo>
                  <a:pt x="60693" y="196746"/>
                </a:moveTo>
                <a:lnTo>
                  <a:pt x="60556" y="196746"/>
                </a:lnTo>
                <a:lnTo>
                  <a:pt x="61254" y="197688"/>
                </a:lnTo>
                <a:lnTo>
                  <a:pt x="60693" y="196746"/>
                </a:lnTo>
                <a:close/>
              </a:path>
              <a:path w="16217900" h="285115">
                <a:moveTo>
                  <a:pt x="55944" y="188766"/>
                </a:moveTo>
                <a:lnTo>
                  <a:pt x="56993" y="190742"/>
                </a:lnTo>
                <a:lnTo>
                  <a:pt x="56527" y="189745"/>
                </a:lnTo>
                <a:lnTo>
                  <a:pt x="55944" y="188766"/>
                </a:lnTo>
                <a:close/>
              </a:path>
              <a:path w="16217900" h="285115">
                <a:moveTo>
                  <a:pt x="56527" y="189745"/>
                </a:moveTo>
                <a:lnTo>
                  <a:pt x="56993" y="190742"/>
                </a:lnTo>
                <a:lnTo>
                  <a:pt x="57120" y="190742"/>
                </a:lnTo>
                <a:lnTo>
                  <a:pt x="56527" y="189745"/>
                </a:lnTo>
                <a:close/>
              </a:path>
              <a:path w="16217900" h="285115">
                <a:moveTo>
                  <a:pt x="56069" y="188766"/>
                </a:moveTo>
                <a:lnTo>
                  <a:pt x="56527" y="189745"/>
                </a:lnTo>
                <a:lnTo>
                  <a:pt x="56069" y="188766"/>
                </a:lnTo>
                <a:close/>
              </a:path>
              <a:path w="16217900" h="285115">
                <a:moveTo>
                  <a:pt x="52066" y="180205"/>
                </a:moveTo>
                <a:lnTo>
                  <a:pt x="52849" y="182092"/>
                </a:lnTo>
                <a:lnTo>
                  <a:pt x="52511" y="181159"/>
                </a:lnTo>
                <a:lnTo>
                  <a:pt x="52066" y="180205"/>
                </a:lnTo>
                <a:close/>
              </a:path>
              <a:path w="16217900" h="285115">
                <a:moveTo>
                  <a:pt x="52511" y="181159"/>
                </a:moveTo>
                <a:lnTo>
                  <a:pt x="52849" y="182092"/>
                </a:lnTo>
                <a:lnTo>
                  <a:pt x="52511" y="181159"/>
                </a:lnTo>
                <a:close/>
              </a:path>
              <a:path w="16217900" h="285115">
                <a:moveTo>
                  <a:pt x="52167" y="180205"/>
                </a:moveTo>
                <a:lnTo>
                  <a:pt x="52511" y="181159"/>
                </a:lnTo>
                <a:lnTo>
                  <a:pt x="52167" y="180205"/>
                </a:lnTo>
                <a:close/>
              </a:path>
              <a:path w="16217900" h="285115">
                <a:moveTo>
                  <a:pt x="48869" y="171082"/>
                </a:moveTo>
                <a:lnTo>
                  <a:pt x="49526" y="173241"/>
                </a:lnTo>
                <a:lnTo>
                  <a:pt x="49241" y="172111"/>
                </a:lnTo>
                <a:lnTo>
                  <a:pt x="48869" y="171082"/>
                </a:lnTo>
                <a:close/>
              </a:path>
              <a:path w="16217900" h="285115">
                <a:moveTo>
                  <a:pt x="49241" y="172111"/>
                </a:moveTo>
                <a:lnTo>
                  <a:pt x="49526" y="173241"/>
                </a:lnTo>
                <a:lnTo>
                  <a:pt x="49241" y="172111"/>
                </a:lnTo>
                <a:close/>
              </a:path>
              <a:path w="16217900" h="285115">
                <a:moveTo>
                  <a:pt x="48981" y="171082"/>
                </a:moveTo>
                <a:lnTo>
                  <a:pt x="49241" y="172111"/>
                </a:lnTo>
                <a:lnTo>
                  <a:pt x="48981" y="171082"/>
                </a:lnTo>
                <a:close/>
              </a:path>
              <a:path w="16217900" h="285115">
                <a:moveTo>
                  <a:pt x="46582" y="161569"/>
                </a:moveTo>
                <a:lnTo>
                  <a:pt x="47024" y="163733"/>
                </a:lnTo>
                <a:lnTo>
                  <a:pt x="46873" y="162721"/>
                </a:lnTo>
                <a:lnTo>
                  <a:pt x="46582" y="161569"/>
                </a:lnTo>
                <a:close/>
              </a:path>
              <a:path w="16217900" h="285115">
                <a:moveTo>
                  <a:pt x="46873" y="162721"/>
                </a:moveTo>
                <a:lnTo>
                  <a:pt x="47024" y="163733"/>
                </a:lnTo>
                <a:lnTo>
                  <a:pt x="46873" y="162721"/>
                </a:lnTo>
                <a:close/>
              </a:path>
              <a:path w="16217900" h="285115">
                <a:moveTo>
                  <a:pt x="46700" y="161569"/>
                </a:moveTo>
                <a:lnTo>
                  <a:pt x="46873" y="162721"/>
                </a:lnTo>
                <a:lnTo>
                  <a:pt x="46700" y="161569"/>
                </a:lnTo>
                <a:close/>
              </a:path>
              <a:path w="16217900" h="285115">
                <a:moveTo>
                  <a:pt x="45218" y="151672"/>
                </a:moveTo>
                <a:lnTo>
                  <a:pt x="45445" y="153975"/>
                </a:lnTo>
                <a:lnTo>
                  <a:pt x="45393" y="152845"/>
                </a:lnTo>
                <a:lnTo>
                  <a:pt x="45218" y="151672"/>
                </a:lnTo>
                <a:close/>
              </a:path>
              <a:path w="16217900" h="285115">
                <a:moveTo>
                  <a:pt x="45393" y="152845"/>
                </a:moveTo>
                <a:lnTo>
                  <a:pt x="45445" y="153975"/>
                </a:lnTo>
                <a:lnTo>
                  <a:pt x="45393" y="152845"/>
                </a:lnTo>
                <a:close/>
              </a:path>
              <a:path w="16217900" h="285115">
                <a:moveTo>
                  <a:pt x="45340" y="151672"/>
                </a:moveTo>
                <a:lnTo>
                  <a:pt x="45393" y="152845"/>
                </a:lnTo>
                <a:lnTo>
                  <a:pt x="45340" y="151672"/>
                </a:lnTo>
                <a:close/>
              </a:path>
              <a:path w="16217900" h="285115">
                <a:moveTo>
                  <a:pt x="44924" y="142578"/>
                </a:moveTo>
                <a:lnTo>
                  <a:pt x="44876" y="143610"/>
                </a:lnTo>
                <a:lnTo>
                  <a:pt x="44924" y="142578"/>
                </a:lnTo>
                <a:close/>
              </a:path>
              <a:path w="16217900" h="285115">
                <a:moveTo>
                  <a:pt x="44971" y="141547"/>
                </a:moveTo>
                <a:lnTo>
                  <a:pt x="44924" y="142578"/>
                </a:lnTo>
                <a:lnTo>
                  <a:pt x="44971" y="141547"/>
                </a:lnTo>
                <a:close/>
              </a:path>
              <a:path w="16217900" h="285115">
                <a:moveTo>
                  <a:pt x="45445" y="131169"/>
                </a:moveTo>
                <a:lnTo>
                  <a:pt x="45218" y="133472"/>
                </a:lnTo>
                <a:lnTo>
                  <a:pt x="45393" y="132299"/>
                </a:lnTo>
                <a:lnTo>
                  <a:pt x="45445" y="131169"/>
                </a:lnTo>
                <a:close/>
              </a:path>
              <a:path w="16217900" h="285115">
                <a:moveTo>
                  <a:pt x="45393" y="132299"/>
                </a:moveTo>
                <a:lnTo>
                  <a:pt x="45218" y="133472"/>
                </a:lnTo>
                <a:lnTo>
                  <a:pt x="45393" y="132299"/>
                </a:lnTo>
                <a:close/>
              </a:path>
              <a:path w="16217900" h="285115">
                <a:moveTo>
                  <a:pt x="45563" y="131169"/>
                </a:moveTo>
                <a:lnTo>
                  <a:pt x="45393" y="132299"/>
                </a:lnTo>
                <a:lnTo>
                  <a:pt x="45563" y="131169"/>
                </a:lnTo>
                <a:close/>
              </a:path>
              <a:path w="16217900" h="285115">
                <a:moveTo>
                  <a:pt x="47024" y="121411"/>
                </a:moveTo>
                <a:lnTo>
                  <a:pt x="46582" y="123575"/>
                </a:lnTo>
                <a:lnTo>
                  <a:pt x="46873" y="122423"/>
                </a:lnTo>
                <a:lnTo>
                  <a:pt x="47024" y="121411"/>
                </a:lnTo>
                <a:close/>
              </a:path>
              <a:path w="16217900" h="285115">
                <a:moveTo>
                  <a:pt x="46873" y="122423"/>
                </a:moveTo>
                <a:lnTo>
                  <a:pt x="46582" y="123575"/>
                </a:lnTo>
                <a:lnTo>
                  <a:pt x="46873" y="122423"/>
                </a:lnTo>
                <a:close/>
              </a:path>
              <a:path w="16217900" h="285115">
                <a:moveTo>
                  <a:pt x="47128" y="121411"/>
                </a:moveTo>
                <a:lnTo>
                  <a:pt x="46873" y="122423"/>
                </a:lnTo>
                <a:lnTo>
                  <a:pt x="47128" y="121411"/>
                </a:lnTo>
                <a:close/>
              </a:path>
              <a:path w="16217900" h="285115">
                <a:moveTo>
                  <a:pt x="49526" y="111906"/>
                </a:moveTo>
                <a:lnTo>
                  <a:pt x="48882" y="114007"/>
                </a:lnTo>
                <a:lnTo>
                  <a:pt x="49267" y="112931"/>
                </a:lnTo>
                <a:lnTo>
                  <a:pt x="49526" y="111906"/>
                </a:lnTo>
                <a:close/>
              </a:path>
              <a:path w="16217900" h="285115">
                <a:moveTo>
                  <a:pt x="49267" y="112931"/>
                </a:moveTo>
                <a:lnTo>
                  <a:pt x="48882" y="114007"/>
                </a:lnTo>
                <a:lnTo>
                  <a:pt x="49267" y="112931"/>
                </a:lnTo>
                <a:close/>
              </a:path>
              <a:path w="16217900" h="285115">
                <a:moveTo>
                  <a:pt x="49635" y="111906"/>
                </a:moveTo>
                <a:lnTo>
                  <a:pt x="49267" y="112931"/>
                </a:lnTo>
                <a:lnTo>
                  <a:pt x="49635" y="111906"/>
                </a:lnTo>
                <a:close/>
              </a:path>
              <a:path w="16217900" h="285115">
                <a:moveTo>
                  <a:pt x="52861" y="102907"/>
                </a:moveTo>
                <a:lnTo>
                  <a:pt x="52028" y="104920"/>
                </a:lnTo>
                <a:lnTo>
                  <a:pt x="52495" y="103929"/>
                </a:lnTo>
                <a:lnTo>
                  <a:pt x="52861" y="102907"/>
                </a:lnTo>
                <a:close/>
              </a:path>
              <a:path w="16217900" h="285115">
                <a:moveTo>
                  <a:pt x="52495" y="103929"/>
                </a:moveTo>
                <a:lnTo>
                  <a:pt x="52028" y="104920"/>
                </a:lnTo>
                <a:lnTo>
                  <a:pt x="52495" y="103929"/>
                </a:lnTo>
                <a:close/>
              </a:path>
              <a:path w="16217900" h="285115">
                <a:moveTo>
                  <a:pt x="52977" y="102907"/>
                </a:moveTo>
                <a:lnTo>
                  <a:pt x="52495" y="103929"/>
                </a:lnTo>
                <a:lnTo>
                  <a:pt x="52977" y="102907"/>
                </a:lnTo>
                <a:close/>
              </a:path>
              <a:path w="16217900" h="285115">
                <a:moveTo>
                  <a:pt x="56955" y="94478"/>
                </a:moveTo>
                <a:lnTo>
                  <a:pt x="55995" y="96301"/>
                </a:lnTo>
                <a:lnTo>
                  <a:pt x="56496" y="95451"/>
                </a:lnTo>
                <a:lnTo>
                  <a:pt x="56955" y="94478"/>
                </a:lnTo>
                <a:close/>
              </a:path>
              <a:path w="16217900" h="285115">
                <a:moveTo>
                  <a:pt x="56496" y="95451"/>
                </a:moveTo>
                <a:lnTo>
                  <a:pt x="55995" y="96301"/>
                </a:lnTo>
                <a:lnTo>
                  <a:pt x="56496" y="95451"/>
                </a:lnTo>
                <a:close/>
              </a:path>
              <a:path w="16217900" h="285115">
                <a:moveTo>
                  <a:pt x="57070" y="94478"/>
                </a:moveTo>
                <a:lnTo>
                  <a:pt x="56496" y="95451"/>
                </a:lnTo>
                <a:lnTo>
                  <a:pt x="57070" y="94478"/>
                </a:lnTo>
                <a:close/>
              </a:path>
              <a:path w="16217900" h="285115">
                <a:moveTo>
                  <a:pt x="61870" y="86340"/>
                </a:moveTo>
                <a:lnTo>
                  <a:pt x="60569" y="88302"/>
                </a:lnTo>
                <a:lnTo>
                  <a:pt x="61274" y="87351"/>
                </a:lnTo>
                <a:lnTo>
                  <a:pt x="61870" y="86340"/>
                </a:lnTo>
                <a:close/>
              </a:path>
              <a:path w="16217900" h="285115">
                <a:moveTo>
                  <a:pt x="61274" y="87351"/>
                </a:moveTo>
                <a:lnTo>
                  <a:pt x="60569" y="88302"/>
                </a:lnTo>
                <a:lnTo>
                  <a:pt x="60713" y="88302"/>
                </a:lnTo>
                <a:lnTo>
                  <a:pt x="61274" y="87351"/>
                </a:lnTo>
                <a:close/>
              </a:path>
              <a:path w="16217900" h="285115">
                <a:moveTo>
                  <a:pt x="62023" y="86340"/>
                </a:moveTo>
                <a:lnTo>
                  <a:pt x="61870" y="86340"/>
                </a:lnTo>
                <a:lnTo>
                  <a:pt x="61274" y="87351"/>
                </a:lnTo>
                <a:lnTo>
                  <a:pt x="62023" y="86340"/>
                </a:lnTo>
                <a:close/>
              </a:path>
              <a:path w="16217900" h="285115">
                <a:moveTo>
                  <a:pt x="67391" y="79101"/>
                </a:moveTo>
                <a:lnTo>
                  <a:pt x="65963" y="80835"/>
                </a:lnTo>
                <a:lnTo>
                  <a:pt x="66741" y="79978"/>
                </a:lnTo>
                <a:lnTo>
                  <a:pt x="67391" y="79101"/>
                </a:lnTo>
                <a:close/>
              </a:path>
              <a:path w="16217900" h="285115">
                <a:moveTo>
                  <a:pt x="66741" y="79978"/>
                </a:moveTo>
                <a:lnTo>
                  <a:pt x="65963" y="80835"/>
                </a:lnTo>
                <a:lnTo>
                  <a:pt x="66105" y="80835"/>
                </a:lnTo>
                <a:lnTo>
                  <a:pt x="66741" y="79978"/>
                </a:lnTo>
                <a:close/>
              </a:path>
              <a:path w="16217900" h="285115">
                <a:moveTo>
                  <a:pt x="67536" y="79101"/>
                </a:moveTo>
                <a:lnTo>
                  <a:pt x="67391" y="79101"/>
                </a:lnTo>
                <a:lnTo>
                  <a:pt x="66741" y="79978"/>
                </a:lnTo>
                <a:lnTo>
                  <a:pt x="67536" y="79101"/>
                </a:lnTo>
                <a:close/>
              </a:path>
              <a:path w="16217900" h="285115">
                <a:moveTo>
                  <a:pt x="73633" y="72381"/>
                </a:moveTo>
                <a:lnTo>
                  <a:pt x="72053" y="73963"/>
                </a:lnTo>
                <a:lnTo>
                  <a:pt x="72842" y="73252"/>
                </a:lnTo>
                <a:lnTo>
                  <a:pt x="73633" y="72381"/>
                </a:lnTo>
                <a:close/>
              </a:path>
              <a:path w="16217900" h="285115">
                <a:moveTo>
                  <a:pt x="72842" y="73252"/>
                </a:moveTo>
                <a:lnTo>
                  <a:pt x="72053" y="73963"/>
                </a:lnTo>
                <a:lnTo>
                  <a:pt x="72198" y="73963"/>
                </a:lnTo>
                <a:lnTo>
                  <a:pt x="72842" y="73252"/>
                </a:lnTo>
                <a:close/>
              </a:path>
              <a:path w="16217900" h="285115">
                <a:moveTo>
                  <a:pt x="73810" y="72381"/>
                </a:moveTo>
                <a:lnTo>
                  <a:pt x="73633" y="72381"/>
                </a:lnTo>
                <a:lnTo>
                  <a:pt x="72842" y="73252"/>
                </a:lnTo>
                <a:lnTo>
                  <a:pt x="73810" y="72381"/>
                </a:lnTo>
                <a:close/>
              </a:path>
              <a:path w="16217900" h="285115">
                <a:moveTo>
                  <a:pt x="80582" y="66280"/>
                </a:moveTo>
                <a:lnTo>
                  <a:pt x="78939" y="67622"/>
                </a:lnTo>
                <a:lnTo>
                  <a:pt x="79820" y="66967"/>
                </a:lnTo>
                <a:lnTo>
                  <a:pt x="80582" y="66280"/>
                </a:lnTo>
                <a:close/>
              </a:path>
              <a:path w="16217900" h="285115">
                <a:moveTo>
                  <a:pt x="79820" y="66967"/>
                </a:moveTo>
                <a:lnTo>
                  <a:pt x="78939" y="67622"/>
                </a:lnTo>
                <a:lnTo>
                  <a:pt x="79092" y="67622"/>
                </a:lnTo>
                <a:lnTo>
                  <a:pt x="79820" y="66967"/>
                </a:lnTo>
                <a:close/>
              </a:path>
              <a:path w="16217900" h="285115">
                <a:moveTo>
                  <a:pt x="80742" y="66280"/>
                </a:moveTo>
                <a:lnTo>
                  <a:pt x="80582" y="66280"/>
                </a:lnTo>
                <a:lnTo>
                  <a:pt x="79820" y="66967"/>
                </a:lnTo>
                <a:lnTo>
                  <a:pt x="80742" y="66280"/>
                </a:lnTo>
                <a:close/>
              </a:path>
              <a:path w="16217900" h="285115">
                <a:moveTo>
                  <a:pt x="88125" y="60787"/>
                </a:moveTo>
                <a:lnTo>
                  <a:pt x="86381" y="61952"/>
                </a:lnTo>
                <a:lnTo>
                  <a:pt x="87345" y="61367"/>
                </a:lnTo>
                <a:lnTo>
                  <a:pt x="88125" y="60787"/>
                </a:lnTo>
                <a:close/>
              </a:path>
              <a:path w="16217900" h="285115">
                <a:moveTo>
                  <a:pt x="87345" y="61367"/>
                </a:moveTo>
                <a:lnTo>
                  <a:pt x="86381" y="61952"/>
                </a:lnTo>
                <a:lnTo>
                  <a:pt x="86560" y="61952"/>
                </a:lnTo>
                <a:lnTo>
                  <a:pt x="87345" y="61367"/>
                </a:lnTo>
                <a:close/>
              </a:path>
              <a:path w="16217900" h="285115">
                <a:moveTo>
                  <a:pt x="88302" y="60787"/>
                </a:moveTo>
                <a:lnTo>
                  <a:pt x="88125" y="60787"/>
                </a:lnTo>
                <a:lnTo>
                  <a:pt x="87345" y="61367"/>
                </a:lnTo>
                <a:lnTo>
                  <a:pt x="88302" y="60787"/>
                </a:lnTo>
                <a:close/>
              </a:path>
              <a:path w="16217900" h="285115">
                <a:moveTo>
                  <a:pt x="96236" y="55978"/>
                </a:moveTo>
                <a:lnTo>
                  <a:pt x="94126" y="57104"/>
                </a:lnTo>
                <a:lnTo>
                  <a:pt x="95238" y="56583"/>
                </a:lnTo>
                <a:lnTo>
                  <a:pt x="96236" y="55978"/>
                </a:lnTo>
                <a:close/>
              </a:path>
              <a:path w="16217900" h="285115">
                <a:moveTo>
                  <a:pt x="95238" y="56583"/>
                </a:moveTo>
                <a:lnTo>
                  <a:pt x="94126" y="57104"/>
                </a:lnTo>
                <a:lnTo>
                  <a:pt x="94378" y="57104"/>
                </a:lnTo>
                <a:lnTo>
                  <a:pt x="95238" y="56583"/>
                </a:lnTo>
                <a:close/>
              </a:path>
              <a:path w="16217900" h="285115">
                <a:moveTo>
                  <a:pt x="96528" y="55978"/>
                </a:moveTo>
                <a:lnTo>
                  <a:pt x="96236" y="55978"/>
                </a:lnTo>
                <a:lnTo>
                  <a:pt x="95238" y="56583"/>
                </a:lnTo>
                <a:lnTo>
                  <a:pt x="96528" y="55978"/>
                </a:lnTo>
                <a:close/>
              </a:path>
              <a:path w="16217900" h="285115">
                <a:moveTo>
                  <a:pt x="104651" y="52169"/>
                </a:moveTo>
                <a:lnTo>
                  <a:pt x="102768" y="52953"/>
                </a:lnTo>
                <a:lnTo>
                  <a:pt x="103692" y="52618"/>
                </a:lnTo>
                <a:lnTo>
                  <a:pt x="104651" y="52169"/>
                </a:lnTo>
                <a:close/>
              </a:path>
              <a:path w="16217900" h="285115">
                <a:moveTo>
                  <a:pt x="103692" y="52618"/>
                </a:moveTo>
                <a:lnTo>
                  <a:pt x="102768" y="52953"/>
                </a:lnTo>
                <a:lnTo>
                  <a:pt x="102977" y="52953"/>
                </a:lnTo>
                <a:lnTo>
                  <a:pt x="103692" y="52618"/>
                </a:lnTo>
                <a:close/>
              </a:path>
              <a:path w="16217900" h="285115">
                <a:moveTo>
                  <a:pt x="104932" y="52169"/>
                </a:moveTo>
                <a:lnTo>
                  <a:pt x="104651" y="52169"/>
                </a:lnTo>
                <a:lnTo>
                  <a:pt x="103692" y="52618"/>
                </a:lnTo>
                <a:lnTo>
                  <a:pt x="104932" y="52169"/>
                </a:lnTo>
                <a:close/>
              </a:path>
              <a:path w="16217900" h="285115">
                <a:moveTo>
                  <a:pt x="113760" y="48967"/>
                </a:moveTo>
                <a:lnTo>
                  <a:pt x="111600" y="49625"/>
                </a:lnTo>
                <a:lnTo>
                  <a:pt x="112734" y="49339"/>
                </a:lnTo>
                <a:lnTo>
                  <a:pt x="113760" y="48967"/>
                </a:lnTo>
                <a:close/>
              </a:path>
              <a:path w="16217900" h="285115">
                <a:moveTo>
                  <a:pt x="112734" y="49339"/>
                </a:moveTo>
                <a:lnTo>
                  <a:pt x="111600" y="49625"/>
                </a:lnTo>
                <a:lnTo>
                  <a:pt x="111946" y="49625"/>
                </a:lnTo>
                <a:lnTo>
                  <a:pt x="112734" y="49339"/>
                </a:lnTo>
                <a:close/>
              </a:path>
              <a:path w="16217900" h="285115">
                <a:moveTo>
                  <a:pt x="114211" y="48967"/>
                </a:moveTo>
                <a:lnTo>
                  <a:pt x="113760" y="48967"/>
                </a:lnTo>
                <a:lnTo>
                  <a:pt x="112734" y="49339"/>
                </a:lnTo>
                <a:lnTo>
                  <a:pt x="114211" y="48967"/>
                </a:lnTo>
                <a:close/>
              </a:path>
              <a:path w="16217900" h="285115">
                <a:moveTo>
                  <a:pt x="123249" y="46688"/>
                </a:moveTo>
                <a:lnTo>
                  <a:pt x="121088" y="47131"/>
                </a:lnTo>
                <a:lnTo>
                  <a:pt x="122087" y="46981"/>
                </a:lnTo>
                <a:lnTo>
                  <a:pt x="123249" y="46688"/>
                </a:lnTo>
                <a:close/>
              </a:path>
              <a:path w="16217900" h="285115">
                <a:moveTo>
                  <a:pt x="122087" y="46981"/>
                </a:moveTo>
                <a:lnTo>
                  <a:pt x="121088" y="47131"/>
                </a:lnTo>
                <a:lnTo>
                  <a:pt x="121491" y="47131"/>
                </a:lnTo>
                <a:lnTo>
                  <a:pt x="122087" y="46981"/>
                </a:lnTo>
                <a:close/>
              </a:path>
              <a:path w="16217900" h="285115">
                <a:moveTo>
                  <a:pt x="124035" y="46688"/>
                </a:moveTo>
                <a:lnTo>
                  <a:pt x="123249" y="46688"/>
                </a:lnTo>
                <a:lnTo>
                  <a:pt x="122087" y="46981"/>
                </a:lnTo>
                <a:lnTo>
                  <a:pt x="124035" y="46688"/>
                </a:lnTo>
                <a:close/>
              </a:path>
              <a:path w="16217900" h="285115">
                <a:moveTo>
                  <a:pt x="133129" y="45322"/>
                </a:moveTo>
                <a:lnTo>
                  <a:pt x="130830" y="45537"/>
                </a:lnTo>
                <a:lnTo>
                  <a:pt x="132079" y="45479"/>
                </a:lnTo>
                <a:lnTo>
                  <a:pt x="133129" y="45322"/>
                </a:lnTo>
                <a:close/>
              </a:path>
              <a:path w="16217900" h="285115">
                <a:moveTo>
                  <a:pt x="132079" y="45479"/>
                </a:moveTo>
                <a:lnTo>
                  <a:pt x="130830" y="45537"/>
                </a:lnTo>
                <a:lnTo>
                  <a:pt x="131698" y="45537"/>
                </a:lnTo>
                <a:lnTo>
                  <a:pt x="132079" y="45479"/>
                </a:lnTo>
                <a:close/>
              </a:path>
              <a:path w="16217900" h="285115">
                <a:moveTo>
                  <a:pt x="135517" y="45322"/>
                </a:moveTo>
                <a:lnTo>
                  <a:pt x="133129" y="45322"/>
                </a:lnTo>
                <a:lnTo>
                  <a:pt x="132079" y="45479"/>
                </a:lnTo>
                <a:lnTo>
                  <a:pt x="135517" y="45322"/>
                </a:lnTo>
                <a:close/>
              </a:path>
              <a:path w="16217900" h="285115">
                <a:moveTo>
                  <a:pt x="16172314" y="44967"/>
                </a:moveTo>
                <a:lnTo>
                  <a:pt x="143237" y="44967"/>
                </a:lnTo>
                <a:lnTo>
                  <a:pt x="142410" y="45005"/>
                </a:lnTo>
                <a:lnTo>
                  <a:pt x="16172314" y="45005"/>
                </a:lnTo>
                <a:close/>
              </a:path>
              <a:path w="16217900" h="285115">
                <a:moveTo>
                  <a:pt x="16217294" y="22502"/>
                </a:moveTo>
                <a:lnTo>
                  <a:pt x="16172314" y="22502"/>
                </a:lnTo>
                <a:lnTo>
                  <a:pt x="16194804" y="45005"/>
                </a:lnTo>
                <a:lnTo>
                  <a:pt x="16217294" y="45005"/>
                </a:lnTo>
                <a:lnTo>
                  <a:pt x="16217294" y="22502"/>
                </a:lnTo>
                <a:close/>
              </a:path>
            </a:pathLst>
          </a:custGeom>
          <a:solidFill>
            <a:srgbClr val="FF9417"/>
          </a:solidFill>
        </p:spPr>
        <p:txBody>
          <a:bodyPr wrap="square" lIns="0" tIns="0" rIns="0" bIns="0" rtlCol="0"/>
          <a:lstStyle/>
          <a:p>
            <a:endParaRPr/>
          </a:p>
        </p:txBody>
      </p:sp>
      <p:sp>
        <p:nvSpPr>
          <p:cNvPr id="4" name="object 4"/>
          <p:cNvSpPr/>
          <p:nvPr/>
        </p:nvSpPr>
        <p:spPr>
          <a:xfrm>
            <a:off x="3120126" y="10770742"/>
            <a:ext cx="16292194" cy="240029"/>
          </a:xfrm>
          <a:custGeom>
            <a:avLst/>
            <a:gdLst/>
            <a:ahLst/>
            <a:cxnLst/>
            <a:rect l="l" t="t" r="r" b="b"/>
            <a:pathLst>
              <a:path w="16292194" h="240029">
                <a:moveTo>
                  <a:pt x="16292069" y="0"/>
                </a:moveTo>
                <a:lnTo>
                  <a:pt x="119794" y="0"/>
                </a:lnTo>
                <a:lnTo>
                  <a:pt x="72648" y="9257"/>
                </a:lnTo>
                <a:lnTo>
                  <a:pt x="34628" y="34687"/>
                </a:lnTo>
                <a:lnTo>
                  <a:pt x="9241" y="72775"/>
                </a:lnTo>
                <a:lnTo>
                  <a:pt x="0" y="120006"/>
                </a:lnTo>
                <a:lnTo>
                  <a:pt x="9242" y="165644"/>
                </a:lnTo>
                <a:lnTo>
                  <a:pt x="34628" y="203905"/>
                </a:lnTo>
                <a:lnTo>
                  <a:pt x="72648" y="230215"/>
                </a:lnTo>
                <a:lnTo>
                  <a:pt x="119794" y="240001"/>
                </a:lnTo>
                <a:lnTo>
                  <a:pt x="16292070" y="240001"/>
                </a:lnTo>
                <a:lnTo>
                  <a:pt x="16292069" y="0"/>
                </a:lnTo>
                <a:close/>
              </a:path>
            </a:pathLst>
          </a:custGeom>
          <a:solidFill>
            <a:srgbClr val="24A9E7"/>
          </a:solidFill>
        </p:spPr>
        <p:txBody>
          <a:bodyPr wrap="square" lIns="0" tIns="0" rIns="0" bIns="0" rtlCol="0"/>
          <a:lstStyle/>
          <a:p>
            <a:endParaRPr/>
          </a:p>
        </p:txBody>
      </p:sp>
      <p:sp>
        <p:nvSpPr>
          <p:cNvPr id="5" name="object 5"/>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6" name="object 6"/>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7" name="object 7"/>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8" name="object 8"/>
          <p:cNvSpPr txBox="1"/>
          <p:nvPr/>
        </p:nvSpPr>
        <p:spPr>
          <a:xfrm>
            <a:off x="4584953" y="432815"/>
            <a:ext cx="8470265" cy="1763395"/>
          </a:xfrm>
          <a:prstGeom prst="rect">
            <a:avLst/>
          </a:prstGeom>
        </p:spPr>
        <p:txBody>
          <a:bodyPr vert="horz" wrap="square" lIns="0" tIns="116205" rIns="0" bIns="0" rtlCol="0">
            <a:spAutoFit/>
          </a:bodyPr>
          <a:lstStyle/>
          <a:p>
            <a:pPr marL="1934845" marR="5080" indent="-1922780">
              <a:lnSpc>
                <a:spcPts val="6480"/>
              </a:lnSpc>
              <a:spcBef>
                <a:spcPts val="915"/>
              </a:spcBef>
            </a:pPr>
            <a:r>
              <a:rPr sz="6000" dirty="0">
                <a:solidFill>
                  <a:srgbClr val="FFFFFF"/>
                </a:solidFill>
                <a:latin typeface="Calibri"/>
                <a:cs typeface="Calibri"/>
              </a:rPr>
              <a:t>Understanding customer</a:t>
            </a:r>
            <a:r>
              <a:rPr sz="6000" spc="-105" dirty="0">
                <a:solidFill>
                  <a:srgbClr val="FFFFFF"/>
                </a:solidFill>
                <a:latin typeface="Calibri"/>
                <a:cs typeface="Calibri"/>
              </a:rPr>
              <a:t> </a:t>
            </a:r>
            <a:r>
              <a:rPr sz="6000" spc="5" dirty="0">
                <a:solidFill>
                  <a:srgbClr val="FFFFFF"/>
                </a:solidFill>
                <a:latin typeface="Calibri"/>
                <a:cs typeface="Calibri"/>
              </a:rPr>
              <a:t>in  </a:t>
            </a:r>
            <a:r>
              <a:rPr sz="6000" spc="-5" dirty="0">
                <a:solidFill>
                  <a:srgbClr val="FFFFFF"/>
                </a:solidFill>
                <a:latin typeface="Calibri"/>
                <a:cs typeface="Calibri"/>
              </a:rPr>
              <a:t>digital</a:t>
            </a:r>
            <a:r>
              <a:rPr sz="6000" spc="-15" dirty="0">
                <a:solidFill>
                  <a:srgbClr val="FFFFFF"/>
                </a:solidFill>
                <a:latin typeface="Calibri"/>
                <a:cs typeface="Calibri"/>
              </a:rPr>
              <a:t> </a:t>
            </a:r>
            <a:r>
              <a:rPr sz="6000" dirty="0">
                <a:solidFill>
                  <a:srgbClr val="FFFFFF"/>
                </a:solidFill>
                <a:latin typeface="Calibri"/>
                <a:cs typeface="Calibri"/>
              </a:rPr>
              <a:t>markets</a:t>
            </a:r>
            <a:endParaRPr sz="6000">
              <a:latin typeface="Calibri"/>
              <a:cs typeface="Calibri"/>
            </a:endParaRPr>
          </a:p>
        </p:txBody>
      </p:sp>
      <p:sp>
        <p:nvSpPr>
          <p:cNvPr id="9" name="object 9"/>
          <p:cNvSpPr/>
          <p:nvPr/>
        </p:nvSpPr>
        <p:spPr>
          <a:xfrm>
            <a:off x="10530840" y="2288539"/>
            <a:ext cx="9573260" cy="8417560"/>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3510279" y="2887979"/>
            <a:ext cx="7658100" cy="7505700"/>
          </a:xfrm>
          <a:prstGeom prst="rect">
            <a:avLst/>
          </a:prstGeom>
          <a:blipFill>
            <a:blip r:embed="rId4" cstate="print"/>
            <a:stretch>
              <a:fillRect/>
            </a:stretch>
          </a:blipFill>
        </p:spPr>
        <p:txBody>
          <a:bodyPr wrap="square" lIns="0" tIns="0" rIns="0" bIns="0" rtlCol="0"/>
          <a:lstStyle/>
          <a:p>
            <a:endParaRPr/>
          </a:p>
        </p:txBody>
      </p:sp>
      <p:sp>
        <p:nvSpPr>
          <p:cNvPr id="11" name="object 11"/>
          <p:cNvSpPr txBox="1"/>
          <p:nvPr/>
        </p:nvSpPr>
        <p:spPr>
          <a:xfrm>
            <a:off x="501015" y="5890577"/>
            <a:ext cx="4254500" cy="727075"/>
          </a:xfrm>
          <a:prstGeom prst="rect">
            <a:avLst/>
          </a:prstGeom>
        </p:spPr>
        <p:txBody>
          <a:bodyPr vert="horz" wrap="square" lIns="0" tIns="12700" rIns="0" bIns="0" rtlCol="0">
            <a:spAutoFit/>
          </a:bodyPr>
          <a:lstStyle/>
          <a:p>
            <a:pPr marL="12700">
              <a:lnSpc>
                <a:spcPct val="100000"/>
              </a:lnSpc>
              <a:spcBef>
                <a:spcPts val="100"/>
              </a:spcBef>
            </a:pPr>
            <a:r>
              <a:rPr sz="4600" b="1" spc="-5" dirty="0">
                <a:latin typeface="Calibri"/>
                <a:cs typeface="Calibri"/>
              </a:rPr>
              <a:t>Customer</a:t>
            </a:r>
            <a:r>
              <a:rPr sz="4600" b="1" spc="-75" dirty="0">
                <a:latin typeface="Calibri"/>
                <a:cs typeface="Calibri"/>
              </a:rPr>
              <a:t> </a:t>
            </a:r>
            <a:r>
              <a:rPr sz="4600" b="1" spc="-10" dirty="0">
                <a:latin typeface="Calibri"/>
                <a:cs typeface="Calibri"/>
              </a:rPr>
              <a:t>funnel!</a:t>
            </a:r>
            <a:endParaRPr sz="4600" dirty="0">
              <a:latin typeface="Calibri"/>
              <a:cs typeface="Calibri"/>
            </a:endParaRPr>
          </a:p>
        </p:txBody>
      </p:sp>
      <p:sp>
        <p:nvSpPr>
          <p:cNvPr id="12" name="object 12"/>
          <p:cNvSpPr/>
          <p:nvPr/>
        </p:nvSpPr>
        <p:spPr>
          <a:xfrm>
            <a:off x="1059180" y="1968499"/>
            <a:ext cx="1519174" cy="1529333"/>
          </a:xfrm>
          <a:prstGeom prst="rect">
            <a:avLst/>
          </a:prstGeom>
          <a:blipFill>
            <a:blip r:embed="rId5" cstate="print"/>
            <a:stretch>
              <a:fillRect/>
            </a:stretch>
          </a:blipFill>
        </p:spPr>
        <p:txBody>
          <a:bodyPr wrap="square" lIns="0" tIns="0" rIns="0" bIns="0" rtlCol="0"/>
          <a:lstStyle/>
          <a:p>
            <a:endParaRPr/>
          </a:p>
        </p:txBody>
      </p:sp>
      <p:sp>
        <p:nvSpPr>
          <p:cNvPr id="13" name="object 13"/>
          <p:cNvSpPr/>
          <p:nvPr/>
        </p:nvSpPr>
        <p:spPr>
          <a:xfrm>
            <a:off x="1074419" y="477519"/>
            <a:ext cx="1490980" cy="1501140"/>
          </a:xfrm>
          <a:prstGeom prst="rect">
            <a:avLst/>
          </a:prstGeom>
          <a:blipFill>
            <a:blip r:embed="rId6" cstate="print"/>
            <a:stretch>
              <a:fillRect/>
            </a:stretch>
          </a:blipFill>
        </p:spPr>
        <p:txBody>
          <a:bodyPr wrap="square" lIns="0" tIns="0" rIns="0" bIns="0" rtlCol="0"/>
          <a:lstStyle/>
          <a:p>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91035" y="9174508"/>
            <a:ext cx="1769809" cy="1545994"/>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4" name="object 4"/>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5" name="object 5"/>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6" name="object 6"/>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7" name="object 7"/>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12" name="object 12"/>
          <p:cNvSpPr/>
          <p:nvPr/>
        </p:nvSpPr>
        <p:spPr>
          <a:xfrm>
            <a:off x="1059180" y="1968499"/>
            <a:ext cx="1519174" cy="1529333"/>
          </a:xfrm>
          <a:prstGeom prst="rect">
            <a:avLst/>
          </a:prstGeom>
          <a:blipFill>
            <a:blip r:embed="rId3" cstate="print"/>
            <a:stretch>
              <a:fillRect/>
            </a:stretch>
          </a:blipFill>
        </p:spPr>
        <p:txBody>
          <a:bodyPr wrap="square" lIns="0" tIns="0" rIns="0" bIns="0" rtlCol="0"/>
          <a:lstStyle/>
          <a:p>
            <a:endParaRPr/>
          </a:p>
        </p:txBody>
      </p:sp>
      <p:sp>
        <p:nvSpPr>
          <p:cNvPr id="13" name="object 13"/>
          <p:cNvSpPr/>
          <p:nvPr/>
        </p:nvSpPr>
        <p:spPr>
          <a:xfrm>
            <a:off x="1074419" y="477519"/>
            <a:ext cx="1490980" cy="1501140"/>
          </a:xfrm>
          <a:prstGeom prst="rect">
            <a:avLst/>
          </a:prstGeom>
          <a:blipFill>
            <a:blip r:embed="rId4" cstate="print"/>
            <a:stretch>
              <a:fillRect/>
            </a:stretch>
          </a:blipFill>
        </p:spPr>
        <p:txBody>
          <a:bodyPr wrap="square" lIns="0" tIns="0" rIns="0" bIns="0" rtlCol="0"/>
          <a:lstStyle/>
          <a:p>
            <a:endParaRPr/>
          </a:p>
        </p:txBody>
      </p:sp>
      <p:sp>
        <p:nvSpPr>
          <p:cNvPr id="14" name="Rectangle 13">
            <a:extLst>
              <a:ext uri="{FF2B5EF4-FFF2-40B4-BE49-F238E27FC236}">
                <a16:creationId xmlns:a16="http://schemas.microsoft.com/office/drawing/2014/main" id="{0738BEA6-6D92-4FAC-A41D-694547C165DA}"/>
              </a:ext>
            </a:extLst>
          </p:cNvPr>
          <p:cNvSpPr/>
          <p:nvPr/>
        </p:nvSpPr>
        <p:spPr>
          <a:xfrm>
            <a:off x="831850" y="3306407"/>
            <a:ext cx="11910696" cy="6750822"/>
          </a:xfrm>
          <a:prstGeom prst="rect">
            <a:avLst/>
          </a:prstGeom>
        </p:spPr>
        <p:txBody>
          <a:bodyPr wrap="square">
            <a:spAutoFit/>
          </a:bodyPr>
          <a:lstStyle/>
          <a:p>
            <a:pPr fontAlgn="base">
              <a:spcBef>
                <a:spcPts val="750"/>
              </a:spcBef>
              <a:spcAft>
                <a:spcPts val="750"/>
              </a:spcAft>
            </a:pPr>
            <a:r>
              <a:rPr lang="en-US" sz="4000" dirty="0">
                <a:latin typeface="Times New Roman" panose="02020603050405020304" pitchFamily="18" charset="0"/>
                <a:cs typeface="Times New Roman" panose="02020603050405020304" pitchFamily="18" charset="0"/>
              </a:rPr>
              <a:t>The customer funnel represents a customer’s entire path from awareness and interest to consideration and conversion. In simple terms, it is the route an end user takes from the first encounter with your product to when they make a purchase. However, it doesn’t just stop at purchase, but goes beyond.</a:t>
            </a:r>
            <a:endParaRPr lang="en-US" sz="4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171950" lvl="8" indent="-514350" fontAlgn="base">
              <a:lnSpc>
                <a:spcPct val="107000"/>
              </a:lnSpc>
              <a:buFont typeface="+mj-lt"/>
              <a:buAutoNum type="arabicPeriod"/>
              <a:tabLst>
                <a:tab pos="457200" algn="l"/>
              </a:tabLst>
            </a:pPr>
            <a:r>
              <a:rPr lang="en-US" sz="3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Awareness</a:t>
            </a:r>
            <a:endParaRPr lang="en-US" sz="4400" dirty="0">
              <a:effectLst/>
              <a:latin typeface="Times New Roman" panose="02020603050405020304" pitchFamily="18" charset="0"/>
              <a:ea typeface="Calibri" panose="020F0502020204030204" pitchFamily="34" charset="0"/>
              <a:cs typeface="Times New Roman" panose="02020603050405020304" pitchFamily="18" charset="0"/>
            </a:endParaRPr>
          </a:p>
          <a:p>
            <a:pPr marL="4171950" lvl="8" indent="-514350" fontAlgn="base">
              <a:lnSpc>
                <a:spcPct val="107000"/>
              </a:lnSpc>
              <a:buFont typeface="+mj-lt"/>
              <a:buAutoNum type="arabicPeriod"/>
              <a:tabLst>
                <a:tab pos="457200" algn="l"/>
              </a:tabLst>
            </a:pPr>
            <a:r>
              <a:rPr lang="en-US" sz="3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Consideration</a:t>
            </a:r>
            <a:endParaRPr lang="en-US" sz="4400" dirty="0">
              <a:effectLst/>
              <a:latin typeface="Times New Roman" panose="02020603050405020304" pitchFamily="18" charset="0"/>
              <a:ea typeface="Calibri" panose="020F0502020204030204" pitchFamily="34" charset="0"/>
              <a:cs typeface="Times New Roman" panose="02020603050405020304" pitchFamily="18" charset="0"/>
            </a:endParaRPr>
          </a:p>
          <a:p>
            <a:pPr marL="4171950" lvl="8" indent="-514350" fontAlgn="base">
              <a:lnSpc>
                <a:spcPct val="107000"/>
              </a:lnSpc>
              <a:buFont typeface="+mj-lt"/>
              <a:buAutoNum type="arabicPeriod"/>
              <a:tabLst>
                <a:tab pos="457200" algn="l"/>
              </a:tabLst>
            </a:pPr>
            <a:r>
              <a:rPr lang="en-US" sz="3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Conversion</a:t>
            </a:r>
            <a:endParaRPr lang="en-US" sz="4400" dirty="0">
              <a:effectLst/>
              <a:latin typeface="Times New Roman" panose="02020603050405020304" pitchFamily="18" charset="0"/>
              <a:ea typeface="Calibri" panose="020F0502020204030204" pitchFamily="34" charset="0"/>
              <a:cs typeface="Times New Roman" panose="02020603050405020304" pitchFamily="18" charset="0"/>
            </a:endParaRPr>
          </a:p>
          <a:p>
            <a:pPr marL="4171950" lvl="8" indent="-514350" fontAlgn="base">
              <a:lnSpc>
                <a:spcPct val="107000"/>
              </a:lnSpc>
              <a:buFont typeface="+mj-lt"/>
              <a:buAutoNum type="arabicPeriod"/>
              <a:tabLst>
                <a:tab pos="457200" algn="l"/>
              </a:tabLst>
            </a:pPr>
            <a:r>
              <a:rPr lang="en-US" sz="3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Loyalty</a:t>
            </a:r>
            <a:endParaRPr lang="en-US" sz="4400" dirty="0">
              <a:effectLst/>
              <a:latin typeface="Times New Roman" panose="02020603050405020304" pitchFamily="18" charset="0"/>
              <a:ea typeface="Calibri" panose="020F0502020204030204" pitchFamily="34" charset="0"/>
              <a:cs typeface="Times New Roman" panose="02020603050405020304" pitchFamily="18" charset="0"/>
            </a:endParaRPr>
          </a:p>
          <a:p>
            <a:pPr marL="4171950" lvl="8" indent="-514350" fontAlgn="base">
              <a:lnSpc>
                <a:spcPct val="107000"/>
              </a:lnSpc>
              <a:buFont typeface="+mj-lt"/>
              <a:buAutoNum type="arabicPeriod"/>
              <a:tabLst>
                <a:tab pos="457200" algn="l"/>
              </a:tabLst>
            </a:pPr>
            <a:r>
              <a:rPr lang="en-US" sz="3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Advocacy</a:t>
            </a:r>
            <a:endParaRPr lang="en-US" sz="4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5" name="Picture 14" descr="Marketing Funnel">
            <a:extLst>
              <a:ext uri="{FF2B5EF4-FFF2-40B4-BE49-F238E27FC236}">
                <a16:creationId xmlns:a16="http://schemas.microsoft.com/office/drawing/2014/main" id="{E6CE2DCE-A987-4208-ABBD-52861EE9C1FD}"/>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307388" y="2308011"/>
            <a:ext cx="7316613" cy="7112425"/>
          </a:xfrm>
          <a:prstGeom prst="rect">
            <a:avLst/>
          </a:prstGeom>
          <a:noFill/>
          <a:ln>
            <a:noFill/>
          </a:ln>
        </p:spPr>
      </p:pic>
      <p:sp>
        <p:nvSpPr>
          <p:cNvPr id="16" name="object 11">
            <a:extLst>
              <a:ext uri="{FF2B5EF4-FFF2-40B4-BE49-F238E27FC236}">
                <a16:creationId xmlns:a16="http://schemas.microsoft.com/office/drawing/2014/main" id="{B326233E-9205-48EA-962A-C53E889B9EC9}"/>
              </a:ext>
            </a:extLst>
          </p:cNvPr>
          <p:cNvSpPr txBox="1"/>
          <p:nvPr/>
        </p:nvSpPr>
        <p:spPr>
          <a:xfrm>
            <a:off x="5064689" y="806178"/>
            <a:ext cx="7242699" cy="843821"/>
          </a:xfrm>
          <a:prstGeom prst="rect">
            <a:avLst/>
          </a:prstGeom>
        </p:spPr>
        <p:txBody>
          <a:bodyPr vert="horz" wrap="square" lIns="0" tIns="12700" rIns="0" bIns="0" rtlCol="0">
            <a:spAutoFit/>
          </a:bodyPr>
          <a:lstStyle/>
          <a:p>
            <a:pPr marL="12700">
              <a:lnSpc>
                <a:spcPct val="100000"/>
              </a:lnSpc>
              <a:spcBef>
                <a:spcPts val="100"/>
              </a:spcBef>
            </a:pPr>
            <a:r>
              <a:rPr sz="5400" b="1" spc="-5" dirty="0">
                <a:solidFill>
                  <a:schemeClr val="bg1"/>
                </a:solidFill>
                <a:latin typeface="Calibri"/>
                <a:cs typeface="Calibri"/>
              </a:rPr>
              <a:t>Customer</a:t>
            </a:r>
            <a:r>
              <a:rPr sz="5400" b="1" spc="-75" dirty="0">
                <a:solidFill>
                  <a:schemeClr val="bg1"/>
                </a:solidFill>
                <a:latin typeface="Calibri"/>
                <a:cs typeface="Calibri"/>
              </a:rPr>
              <a:t> </a:t>
            </a:r>
            <a:r>
              <a:rPr sz="5400" b="1" spc="-10" dirty="0">
                <a:solidFill>
                  <a:schemeClr val="bg1"/>
                </a:solidFill>
                <a:latin typeface="Calibri"/>
                <a:cs typeface="Calibri"/>
              </a:rPr>
              <a:t>funnel!</a:t>
            </a:r>
            <a:endParaRPr sz="5400" dirty="0">
              <a:solidFill>
                <a:schemeClr val="bg1"/>
              </a:solidFill>
              <a:latin typeface="Calibri"/>
              <a:cs typeface="Calibri"/>
            </a:endParaRPr>
          </a:p>
        </p:txBody>
      </p:sp>
    </p:spTree>
    <p:extLst>
      <p:ext uri="{BB962C8B-B14F-4D97-AF65-F5344CB8AC3E}">
        <p14:creationId xmlns:p14="http://schemas.microsoft.com/office/powerpoint/2010/main" val="1580758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7" name="object 7"/>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pic>
        <p:nvPicPr>
          <p:cNvPr id="15" name="Picture 14" descr="Marketing Funnel">
            <a:extLst>
              <a:ext uri="{FF2B5EF4-FFF2-40B4-BE49-F238E27FC236}">
                <a16:creationId xmlns:a16="http://schemas.microsoft.com/office/drawing/2014/main" id="{E6CE2DCE-A987-4208-ABBD-52861EE9C1F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07388" y="2308011"/>
            <a:ext cx="7316613" cy="7112425"/>
          </a:xfrm>
          <a:prstGeom prst="rect">
            <a:avLst/>
          </a:prstGeom>
          <a:noFill/>
          <a:ln>
            <a:noFill/>
          </a:ln>
        </p:spPr>
      </p:pic>
      <p:sp>
        <p:nvSpPr>
          <p:cNvPr id="2" name="object 2"/>
          <p:cNvSpPr/>
          <p:nvPr/>
        </p:nvSpPr>
        <p:spPr>
          <a:xfrm>
            <a:off x="1191035" y="9174508"/>
            <a:ext cx="1769809" cy="1545994"/>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4" name="object 4"/>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5" name="object 5"/>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2" name="object 12"/>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3" name="object 13"/>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
        <p:nvSpPr>
          <p:cNvPr id="14" name="Rectangle 13">
            <a:extLst>
              <a:ext uri="{FF2B5EF4-FFF2-40B4-BE49-F238E27FC236}">
                <a16:creationId xmlns:a16="http://schemas.microsoft.com/office/drawing/2014/main" id="{0738BEA6-6D92-4FAC-A41D-694547C165DA}"/>
              </a:ext>
            </a:extLst>
          </p:cNvPr>
          <p:cNvSpPr/>
          <p:nvPr/>
        </p:nvSpPr>
        <p:spPr>
          <a:xfrm>
            <a:off x="908050" y="3013273"/>
            <a:ext cx="12801600" cy="6645794"/>
          </a:xfrm>
          <a:prstGeom prst="rect">
            <a:avLst/>
          </a:prstGeom>
        </p:spPr>
        <p:txBody>
          <a:bodyPr wrap="square">
            <a:spAutoFit/>
          </a:bodyPr>
          <a:lstStyle/>
          <a:p>
            <a:pPr fontAlgn="base"/>
            <a:r>
              <a:rPr lang="en-US" sz="4000" b="1" dirty="0"/>
              <a:t>1. </a:t>
            </a:r>
            <a:r>
              <a:rPr lang="en-US" sz="4000" b="1" u="sng" dirty="0"/>
              <a:t>Awareness</a:t>
            </a:r>
          </a:p>
          <a:p>
            <a:pPr marL="571500" indent="-571500" fontAlgn="base">
              <a:buFont typeface="Arial" panose="020B0604020202020204" pitchFamily="34" charset="0"/>
              <a:buChar char="•"/>
            </a:pPr>
            <a:r>
              <a:rPr lang="en-US" sz="4000" dirty="0"/>
              <a:t>All variations of the marketing funnel begin with awareness.</a:t>
            </a:r>
          </a:p>
          <a:p>
            <a:pPr marL="571500" indent="-571500" fontAlgn="base">
              <a:buFont typeface="Arial" panose="020B0604020202020204" pitchFamily="34" charset="0"/>
              <a:buChar char="•"/>
            </a:pPr>
            <a:r>
              <a:rPr lang="en-US" sz="4000" dirty="0"/>
              <a:t>It is at this stage that a lead becomes aware of your brand or your products.</a:t>
            </a:r>
          </a:p>
          <a:p>
            <a:pPr marL="571500" indent="-571500" fontAlgn="base">
              <a:buFont typeface="Arial" panose="020B0604020202020204" pitchFamily="34" charset="0"/>
              <a:buChar char="•"/>
            </a:pPr>
            <a:r>
              <a:rPr lang="en-US" sz="4000" dirty="0"/>
              <a:t>It is essential to develop a digital presence, fostering familiarity with your name, so the people who are most likely to buy your products are aware of your authority in the field.</a:t>
            </a:r>
          </a:p>
          <a:p>
            <a:pPr marL="514350" lvl="0" indent="-514350" fontAlgn="base">
              <a:lnSpc>
                <a:spcPct val="107000"/>
              </a:lnSpc>
              <a:spcAft>
                <a:spcPts val="0"/>
              </a:spcAft>
              <a:buFont typeface="+mj-lt"/>
              <a:buAutoNum type="arabicPeriod"/>
              <a:tabLst>
                <a:tab pos="457200" algn="l"/>
              </a:tabLst>
            </a:pPr>
            <a:endParaRPr lang="en-US" sz="6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object 11">
            <a:extLst>
              <a:ext uri="{FF2B5EF4-FFF2-40B4-BE49-F238E27FC236}">
                <a16:creationId xmlns:a16="http://schemas.microsoft.com/office/drawing/2014/main" id="{B326233E-9205-48EA-962A-C53E889B9EC9}"/>
              </a:ext>
            </a:extLst>
          </p:cNvPr>
          <p:cNvSpPr txBox="1"/>
          <p:nvPr/>
        </p:nvSpPr>
        <p:spPr>
          <a:xfrm>
            <a:off x="4181472" y="847830"/>
            <a:ext cx="10134600" cy="843821"/>
          </a:xfrm>
          <a:prstGeom prst="rect">
            <a:avLst/>
          </a:prstGeom>
        </p:spPr>
        <p:txBody>
          <a:bodyPr vert="horz" wrap="square" lIns="0" tIns="12700" rIns="0" bIns="0" rtlCol="0">
            <a:spAutoFit/>
          </a:bodyPr>
          <a:lstStyle/>
          <a:p>
            <a:pPr fontAlgn="base"/>
            <a:r>
              <a:rPr lang="en-US" sz="5400" b="1" dirty="0">
                <a:solidFill>
                  <a:schemeClr val="bg1"/>
                </a:solidFill>
                <a:latin typeface="Arial" panose="020B0604020202020204" pitchFamily="34" charset="0"/>
                <a:ea typeface="Times New Roman" panose="02020603050405020304" pitchFamily="18" charset="0"/>
              </a:rPr>
              <a:t>5 Stages of Customer Funnel</a:t>
            </a:r>
            <a:endParaRPr lang="en-US" sz="6000"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870738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7" name="object 7"/>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pic>
        <p:nvPicPr>
          <p:cNvPr id="15" name="Picture 14" descr="Marketing Funnel">
            <a:extLst>
              <a:ext uri="{FF2B5EF4-FFF2-40B4-BE49-F238E27FC236}">
                <a16:creationId xmlns:a16="http://schemas.microsoft.com/office/drawing/2014/main" id="{E6CE2DCE-A987-4208-ABBD-52861EE9C1F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07388" y="2308011"/>
            <a:ext cx="7316613" cy="7112425"/>
          </a:xfrm>
          <a:prstGeom prst="rect">
            <a:avLst/>
          </a:prstGeom>
          <a:noFill/>
          <a:ln>
            <a:noFill/>
          </a:ln>
        </p:spPr>
      </p:pic>
      <p:sp>
        <p:nvSpPr>
          <p:cNvPr id="2" name="object 2"/>
          <p:cNvSpPr/>
          <p:nvPr/>
        </p:nvSpPr>
        <p:spPr>
          <a:xfrm>
            <a:off x="1074419" y="9420436"/>
            <a:ext cx="1769809" cy="1545994"/>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4" name="object 4"/>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5" name="object 5"/>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2" name="object 12"/>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3" name="object 13"/>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
        <p:nvSpPr>
          <p:cNvPr id="14" name="Rectangle 13">
            <a:extLst>
              <a:ext uri="{FF2B5EF4-FFF2-40B4-BE49-F238E27FC236}">
                <a16:creationId xmlns:a16="http://schemas.microsoft.com/office/drawing/2014/main" id="{0738BEA6-6D92-4FAC-A41D-694547C165DA}"/>
              </a:ext>
            </a:extLst>
          </p:cNvPr>
          <p:cNvSpPr/>
          <p:nvPr/>
        </p:nvSpPr>
        <p:spPr>
          <a:xfrm>
            <a:off x="913325" y="2733165"/>
            <a:ext cx="12801600" cy="6801862"/>
          </a:xfrm>
          <a:prstGeom prst="rect">
            <a:avLst/>
          </a:prstGeom>
        </p:spPr>
        <p:txBody>
          <a:bodyPr wrap="square">
            <a:spAutoFit/>
          </a:bodyPr>
          <a:lstStyle/>
          <a:p>
            <a:pPr fontAlgn="base"/>
            <a:r>
              <a:rPr lang="en-US" sz="4000" b="1" dirty="0">
                <a:solidFill>
                  <a:srgbClr val="000000"/>
                </a:solidFill>
                <a:latin typeface="Arial" panose="020B0604020202020204" pitchFamily="34" charset="0"/>
                <a:ea typeface="Times New Roman" panose="02020603050405020304" pitchFamily="18" charset="0"/>
              </a:rPr>
              <a:t>2. </a:t>
            </a:r>
            <a:r>
              <a:rPr lang="en-US" sz="4000" b="1" u="sng" dirty="0">
                <a:solidFill>
                  <a:srgbClr val="000000"/>
                </a:solidFill>
                <a:latin typeface="Arial" panose="020B0604020202020204" pitchFamily="34" charset="0"/>
                <a:ea typeface="Times New Roman" panose="02020603050405020304" pitchFamily="18" charset="0"/>
              </a:rPr>
              <a:t>Consideration</a:t>
            </a:r>
            <a:endParaRPr lang="en-US" sz="4400" b="1" u="sng" dirty="0">
              <a:latin typeface="Times New Roman" panose="02020603050405020304" pitchFamily="18" charset="0"/>
              <a:ea typeface="Times New Roman" panose="02020603050405020304" pitchFamily="18" charset="0"/>
            </a:endParaRPr>
          </a:p>
          <a:p>
            <a:pPr marL="571500" indent="-571500" fontAlgn="base">
              <a:spcAft>
                <a:spcPts val="0"/>
              </a:spcAft>
              <a:buFont typeface="Arial" panose="020B0604020202020204" pitchFamily="34" charset="0"/>
              <a:buChar char="•"/>
            </a:pPr>
            <a:r>
              <a:rPr lang="en-US" sz="3600" dirty="0">
                <a:solidFill>
                  <a:srgbClr val="000000"/>
                </a:solidFill>
                <a:latin typeface="Arial" panose="020B0604020202020204" pitchFamily="34" charset="0"/>
                <a:ea typeface="Times New Roman" panose="02020603050405020304" pitchFamily="18" charset="0"/>
              </a:rPr>
              <a:t>As a potential lead moves out of the phase of awareness, </a:t>
            </a:r>
          </a:p>
          <a:p>
            <a:pPr marL="571500" indent="-571500" fontAlgn="base">
              <a:spcAft>
                <a:spcPts val="0"/>
              </a:spcAft>
              <a:buFont typeface="Arial" panose="020B0604020202020204" pitchFamily="34" charset="0"/>
              <a:buChar char="•"/>
            </a:pPr>
            <a:r>
              <a:rPr lang="en-US" sz="3600" dirty="0">
                <a:solidFill>
                  <a:srgbClr val="000000"/>
                </a:solidFill>
                <a:latin typeface="Arial" panose="020B0604020202020204" pitchFamily="34" charset="0"/>
                <a:ea typeface="Times New Roman" panose="02020603050405020304" pitchFamily="18" charset="0"/>
              </a:rPr>
              <a:t>they enter a </a:t>
            </a:r>
            <a:r>
              <a:rPr lang="en-US" sz="3600" u="sng" dirty="0">
                <a:solidFill>
                  <a:srgbClr val="0000FF"/>
                </a:solidFill>
                <a:latin typeface="Arial" panose="020B0604020202020204" pitchFamily="34" charset="0"/>
                <a:ea typeface="Times New Roman" panose="02020603050405020304" pitchFamily="18" charset="0"/>
                <a:hlinkClick r:id="rId6">
                  <a:extLst>
                    <a:ext uri="{A12FA001-AC4F-418D-AE19-62706E023703}">
                      <ahyp:hlinkClr xmlns:ahyp="http://schemas.microsoft.com/office/drawing/2018/hyperlinkcolor" val="tx"/>
                    </a:ext>
                  </a:extLst>
                </a:hlinkClick>
              </a:rPr>
              <a:t>period of consideration</a:t>
            </a:r>
            <a:r>
              <a:rPr lang="en-US" sz="3600" dirty="0">
                <a:solidFill>
                  <a:srgbClr val="000000"/>
                </a:solidFill>
                <a:latin typeface="Arial" panose="020B0604020202020204" pitchFamily="34" charset="0"/>
                <a:ea typeface="Times New Roman" panose="02020603050405020304" pitchFamily="18" charset="0"/>
              </a:rPr>
              <a:t>. It is at this stage that you begin to strengthen your relationship.</a:t>
            </a:r>
            <a:endParaRPr lang="en-US" sz="4000" dirty="0">
              <a:latin typeface="Times New Roman" panose="02020603050405020304" pitchFamily="18" charset="0"/>
              <a:ea typeface="Times New Roman" panose="02020603050405020304" pitchFamily="18" charset="0"/>
            </a:endParaRPr>
          </a:p>
          <a:p>
            <a:pPr marL="571500" indent="-571500" fontAlgn="base">
              <a:spcAft>
                <a:spcPts val="0"/>
              </a:spcAft>
              <a:buFont typeface="Arial" panose="020B0604020202020204" pitchFamily="34" charset="0"/>
              <a:buChar char="•"/>
            </a:pPr>
            <a:r>
              <a:rPr lang="en-US" sz="3600" dirty="0">
                <a:solidFill>
                  <a:srgbClr val="000000"/>
                </a:solidFill>
                <a:latin typeface="Arial" panose="020B0604020202020204" pitchFamily="34" charset="0"/>
                <a:ea typeface="Times New Roman" panose="02020603050405020304" pitchFamily="18" charset="0"/>
              </a:rPr>
              <a:t>The customer has developed a more specific desire to explore your company.</a:t>
            </a:r>
            <a:endParaRPr lang="en-US" sz="4000" dirty="0">
              <a:latin typeface="Times New Roman" panose="02020603050405020304" pitchFamily="18" charset="0"/>
              <a:ea typeface="Times New Roman" panose="02020603050405020304" pitchFamily="18" charset="0"/>
            </a:endParaRPr>
          </a:p>
          <a:p>
            <a:pPr marL="571500" indent="-571500" fontAlgn="base">
              <a:spcAft>
                <a:spcPts val="0"/>
              </a:spcAft>
              <a:buFont typeface="Arial" panose="020B0604020202020204" pitchFamily="34" charset="0"/>
              <a:buChar char="•"/>
            </a:pPr>
            <a:r>
              <a:rPr lang="en-US" sz="3600" dirty="0">
                <a:solidFill>
                  <a:srgbClr val="000000"/>
                </a:solidFill>
                <a:latin typeface="Arial" panose="020B0604020202020204" pitchFamily="34" charset="0"/>
                <a:ea typeface="Times New Roman" panose="02020603050405020304" pitchFamily="18" charset="0"/>
              </a:rPr>
              <a:t>They want to know about you, your products, and services and how they can benefit them.</a:t>
            </a:r>
            <a:endParaRPr lang="en-US" sz="4000" dirty="0">
              <a:latin typeface="Times New Roman" panose="02020603050405020304" pitchFamily="18" charset="0"/>
              <a:ea typeface="Times New Roman" panose="02020603050405020304" pitchFamily="18" charset="0"/>
            </a:endParaRPr>
          </a:p>
          <a:p>
            <a:pPr marL="571500" indent="-571500" fontAlgn="base">
              <a:spcAft>
                <a:spcPts val="0"/>
              </a:spcAft>
              <a:buFont typeface="Arial" panose="020B0604020202020204" pitchFamily="34" charset="0"/>
              <a:buChar char="•"/>
            </a:pPr>
            <a:r>
              <a:rPr lang="en-US" sz="3600" dirty="0">
                <a:solidFill>
                  <a:srgbClr val="000000"/>
                </a:solidFill>
                <a:latin typeface="Arial" panose="020B0604020202020204" pitchFamily="34" charset="0"/>
                <a:ea typeface="Times New Roman" panose="02020603050405020304" pitchFamily="18" charset="0"/>
              </a:rPr>
              <a:t>In turn, you will be able to glean more information from customers about themselves, enabling you to provide targeted solutions and content that explain exactly what your company and your products could do for them.</a:t>
            </a:r>
            <a:endParaRPr lang="en-US" sz="4000" dirty="0">
              <a:latin typeface="Times New Roman" panose="02020603050405020304" pitchFamily="18" charset="0"/>
              <a:ea typeface="Times New Roman" panose="02020603050405020304" pitchFamily="18" charset="0"/>
            </a:endParaRPr>
          </a:p>
        </p:txBody>
      </p:sp>
      <p:sp>
        <p:nvSpPr>
          <p:cNvPr id="16" name="object 11">
            <a:extLst>
              <a:ext uri="{FF2B5EF4-FFF2-40B4-BE49-F238E27FC236}">
                <a16:creationId xmlns:a16="http://schemas.microsoft.com/office/drawing/2014/main" id="{B326233E-9205-48EA-962A-C53E889B9EC9}"/>
              </a:ext>
            </a:extLst>
          </p:cNvPr>
          <p:cNvSpPr txBox="1"/>
          <p:nvPr/>
        </p:nvSpPr>
        <p:spPr>
          <a:xfrm>
            <a:off x="4181472" y="847830"/>
            <a:ext cx="10134600" cy="843821"/>
          </a:xfrm>
          <a:prstGeom prst="rect">
            <a:avLst/>
          </a:prstGeom>
        </p:spPr>
        <p:txBody>
          <a:bodyPr vert="horz" wrap="square" lIns="0" tIns="12700" rIns="0" bIns="0" rtlCol="0">
            <a:spAutoFit/>
          </a:bodyPr>
          <a:lstStyle/>
          <a:p>
            <a:pPr fontAlgn="base"/>
            <a:r>
              <a:rPr lang="en-US" sz="5400" b="1" dirty="0">
                <a:solidFill>
                  <a:schemeClr val="bg1"/>
                </a:solidFill>
                <a:latin typeface="Arial" panose="020B0604020202020204" pitchFamily="34" charset="0"/>
                <a:ea typeface="Times New Roman" panose="02020603050405020304" pitchFamily="18" charset="0"/>
              </a:rPr>
              <a:t>5 Stages of Customer Funnel</a:t>
            </a:r>
            <a:endParaRPr lang="en-US" sz="6000"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66572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7" name="object 7"/>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pic>
        <p:nvPicPr>
          <p:cNvPr id="15" name="Picture 14" descr="Marketing Funnel">
            <a:extLst>
              <a:ext uri="{FF2B5EF4-FFF2-40B4-BE49-F238E27FC236}">
                <a16:creationId xmlns:a16="http://schemas.microsoft.com/office/drawing/2014/main" id="{E6CE2DCE-A987-4208-ABBD-52861EE9C1F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07388" y="2308011"/>
            <a:ext cx="7316613" cy="7112425"/>
          </a:xfrm>
          <a:prstGeom prst="rect">
            <a:avLst/>
          </a:prstGeom>
          <a:noFill/>
          <a:ln>
            <a:noFill/>
          </a:ln>
        </p:spPr>
      </p:pic>
      <p:sp>
        <p:nvSpPr>
          <p:cNvPr id="2" name="object 2"/>
          <p:cNvSpPr/>
          <p:nvPr/>
        </p:nvSpPr>
        <p:spPr>
          <a:xfrm>
            <a:off x="1191035" y="9174508"/>
            <a:ext cx="1769809" cy="1545994"/>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4" name="object 4"/>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5" name="object 5"/>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2" name="object 12"/>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3" name="object 13"/>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
        <p:nvSpPr>
          <p:cNvPr id="14" name="Rectangle 13">
            <a:extLst>
              <a:ext uri="{FF2B5EF4-FFF2-40B4-BE49-F238E27FC236}">
                <a16:creationId xmlns:a16="http://schemas.microsoft.com/office/drawing/2014/main" id="{0738BEA6-6D92-4FAC-A41D-694547C165DA}"/>
              </a:ext>
            </a:extLst>
          </p:cNvPr>
          <p:cNvSpPr/>
          <p:nvPr/>
        </p:nvSpPr>
        <p:spPr>
          <a:xfrm>
            <a:off x="908050" y="3013273"/>
            <a:ext cx="12801600" cy="6830460"/>
          </a:xfrm>
          <a:prstGeom prst="rect">
            <a:avLst/>
          </a:prstGeom>
        </p:spPr>
        <p:txBody>
          <a:bodyPr wrap="square">
            <a:spAutoFit/>
          </a:bodyPr>
          <a:lstStyle/>
          <a:p>
            <a:pPr fontAlgn="base"/>
            <a:r>
              <a:rPr lang="en-US" sz="4000" b="1" dirty="0">
                <a:solidFill>
                  <a:srgbClr val="000000"/>
                </a:solidFill>
                <a:latin typeface="Arial" panose="020B0604020202020204" pitchFamily="34" charset="0"/>
                <a:ea typeface="Times New Roman" panose="02020603050405020304" pitchFamily="18" charset="0"/>
              </a:rPr>
              <a:t>3. </a:t>
            </a:r>
            <a:r>
              <a:rPr lang="en-US" sz="4000" b="1" u="sng" dirty="0">
                <a:solidFill>
                  <a:srgbClr val="000000"/>
                </a:solidFill>
                <a:latin typeface="Arial" panose="020B0604020202020204" pitchFamily="34" charset="0"/>
                <a:ea typeface="Times New Roman" panose="02020603050405020304" pitchFamily="18" charset="0"/>
              </a:rPr>
              <a:t>Conversion</a:t>
            </a:r>
            <a:endParaRPr lang="en-US" sz="4400" b="1" u="sng" dirty="0">
              <a:latin typeface="Times New Roman" panose="02020603050405020304" pitchFamily="18" charset="0"/>
              <a:ea typeface="Times New Roman" panose="02020603050405020304" pitchFamily="18" charset="0"/>
            </a:endParaRPr>
          </a:p>
          <a:p>
            <a:pPr marL="571500" indent="-571500" fontAlgn="base">
              <a:spcAft>
                <a:spcPts val="0"/>
              </a:spcAft>
              <a:buFont typeface="Arial" panose="020B0604020202020204" pitchFamily="34" charset="0"/>
              <a:buChar char="•"/>
            </a:pPr>
            <a:r>
              <a:rPr lang="en-US" sz="3600" dirty="0">
                <a:solidFill>
                  <a:srgbClr val="000000"/>
                </a:solidFill>
                <a:latin typeface="Arial" panose="020B0604020202020204" pitchFamily="34" charset="0"/>
                <a:ea typeface="Times New Roman" panose="02020603050405020304" pitchFamily="18" charset="0"/>
              </a:rPr>
              <a:t>When you have convinced your potential customer that your product is something worth having, it is time to reel them into making decision.</a:t>
            </a:r>
            <a:endParaRPr lang="en-US" sz="4000" dirty="0">
              <a:latin typeface="Times New Roman" panose="02020603050405020304" pitchFamily="18" charset="0"/>
              <a:ea typeface="Times New Roman" panose="02020603050405020304" pitchFamily="18" charset="0"/>
            </a:endParaRPr>
          </a:p>
          <a:p>
            <a:pPr marL="571500" indent="-571500" fontAlgn="base">
              <a:spcAft>
                <a:spcPts val="0"/>
              </a:spcAft>
              <a:buFont typeface="Arial" panose="020B0604020202020204" pitchFamily="34" charset="0"/>
              <a:buChar char="•"/>
            </a:pPr>
            <a:r>
              <a:rPr lang="en-US" sz="3600" dirty="0">
                <a:solidFill>
                  <a:srgbClr val="000000"/>
                </a:solidFill>
                <a:latin typeface="Arial" panose="020B0604020202020204" pitchFamily="34" charset="0"/>
                <a:ea typeface="Times New Roman" panose="02020603050405020304" pitchFamily="18" charset="0"/>
              </a:rPr>
              <a:t>It is at the point of conversion that you need to make it clear why buying from you is the best option, why buying now is the best option, and how easy it is to make a purchase through your online store.</a:t>
            </a:r>
            <a:endParaRPr lang="en-US" sz="4000" dirty="0">
              <a:latin typeface="Times New Roman" panose="02020603050405020304" pitchFamily="18" charset="0"/>
              <a:ea typeface="Times New Roman" panose="02020603050405020304" pitchFamily="18" charset="0"/>
            </a:endParaRPr>
          </a:p>
          <a:p>
            <a:pPr marL="571500" indent="-571500" fontAlgn="base">
              <a:spcAft>
                <a:spcPts val="0"/>
              </a:spcAft>
              <a:buFont typeface="Arial" panose="020B0604020202020204" pitchFamily="34" charset="0"/>
              <a:buChar char="•"/>
            </a:pPr>
            <a:r>
              <a:rPr lang="en-US" sz="3600" dirty="0">
                <a:solidFill>
                  <a:srgbClr val="000000"/>
                </a:solidFill>
                <a:latin typeface="Arial" panose="020B0604020202020204" pitchFamily="34" charset="0"/>
                <a:ea typeface="Times New Roman" panose="02020603050405020304" pitchFamily="18" charset="0"/>
              </a:rPr>
              <a:t>Convince your leads that buying from you is the right choice.</a:t>
            </a:r>
            <a:endParaRPr lang="en-US" sz="4000" dirty="0">
              <a:latin typeface="Times New Roman" panose="02020603050405020304" pitchFamily="18" charset="0"/>
              <a:ea typeface="Times New Roman" panose="02020603050405020304" pitchFamily="18" charset="0"/>
            </a:endParaRPr>
          </a:p>
          <a:p>
            <a:pPr marL="514350" lvl="0" indent="-514350" fontAlgn="base">
              <a:lnSpc>
                <a:spcPct val="107000"/>
              </a:lnSpc>
              <a:spcAft>
                <a:spcPts val="0"/>
              </a:spcAft>
              <a:buFont typeface="+mj-lt"/>
              <a:buAutoNum type="arabicPeriod"/>
              <a:tabLst>
                <a:tab pos="457200" algn="l"/>
              </a:tabLst>
            </a:pP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object 11">
            <a:extLst>
              <a:ext uri="{FF2B5EF4-FFF2-40B4-BE49-F238E27FC236}">
                <a16:creationId xmlns:a16="http://schemas.microsoft.com/office/drawing/2014/main" id="{B326233E-9205-48EA-962A-C53E889B9EC9}"/>
              </a:ext>
            </a:extLst>
          </p:cNvPr>
          <p:cNvSpPr txBox="1"/>
          <p:nvPr/>
        </p:nvSpPr>
        <p:spPr>
          <a:xfrm>
            <a:off x="4181472" y="847830"/>
            <a:ext cx="10134600" cy="843821"/>
          </a:xfrm>
          <a:prstGeom prst="rect">
            <a:avLst/>
          </a:prstGeom>
        </p:spPr>
        <p:txBody>
          <a:bodyPr vert="horz" wrap="square" lIns="0" tIns="12700" rIns="0" bIns="0" rtlCol="0">
            <a:spAutoFit/>
          </a:bodyPr>
          <a:lstStyle/>
          <a:p>
            <a:pPr fontAlgn="base"/>
            <a:r>
              <a:rPr lang="en-US" sz="5400" b="1" dirty="0">
                <a:solidFill>
                  <a:schemeClr val="bg1"/>
                </a:solidFill>
                <a:latin typeface="Arial" panose="020B0604020202020204" pitchFamily="34" charset="0"/>
                <a:ea typeface="Times New Roman" panose="02020603050405020304" pitchFamily="18" charset="0"/>
              </a:rPr>
              <a:t>5 Stages of Customer Funnel</a:t>
            </a:r>
            <a:endParaRPr lang="en-US" sz="6000"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158350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7" name="object 7"/>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pic>
        <p:nvPicPr>
          <p:cNvPr id="15" name="Picture 14" descr="Marketing Funnel">
            <a:extLst>
              <a:ext uri="{FF2B5EF4-FFF2-40B4-BE49-F238E27FC236}">
                <a16:creationId xmlns:a16="http://schemas.microsoft.com/office/drawing/2014/main" id="{E6CE2DCE-A987-4208-ABBD-52861EE9C1F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07388" y="2308011"/>
            <a:ext cx="7316613" cy="7112425"/>
          </a:xfrm>
          <a:prstGeom prst="rect">
            <a:avLst/>
          </a:prstGeom>
          <a:noFill/>
          <a:ln>
            <a:noFill/>
          </a:ln>
        </p:spPr>
      </p:pic>
      <p:sp>
        <p:nvSpPr>
          <p:cNvPr id="2" name="object 2"/>
          <p:cNvSpPr/>
          <p:nvPr/>
        </p:nvSpPr>
        <p:spPr>
          <a:xfrm>
            <a:off x="1191035" y="9174508"/>
            <a:ext cx="1769809" cy="1545994"/>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4" name="object 4"/>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5" name="object 5"/>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2" name="object 12"/>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3" name="object 13"/>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
        <p:nvSpPr>
          <p:cNvPr id="14" name="Rectangle 13">
            <a:extLst>
              <a:ext uri="{FF2B5EF4-FFF2-40B4-BE49-F238E27FC236}">
                <a16:creationId xmlns:a16="http://schemas.microsoft.com/office/drawing/2014/main" id="{0738BEA6-6D92-4FAC-A41D-694547C165DA}"/>
              </a:ext>
            </a:extLst>
          </p:cNvPr>
          <p:cNvSpPr/>
          <p:nvPr/>
        </p:nvSpPr>
        <p:spPr>
          <a:xfrm>
            <a:off x="908050" y="3013273"/>
            <a:ext cx="12801600" cy="5722464"/>
          </a:xfrm>
          <a:prstGeom prst="rect">
            <a:avLst/>
          </a:prstGeom>
        </p:spPr>
        <p:txBody>
          <a:bodyPr wrap="square">
            <a:spAutoFit/>
          </a:bodyPr>
          <a:lstStyle/>
          <a:p>
            <a:pPr fontAlgn="base"/>
            <a:r>
              <a:rPr lang="en-US" sz="4000" b="1" dirty="0">
                <a:solidFill>
                  <a:srgbClr val="000000"/>
                </a:solidFill>
                <a:latin typeface="Arial" panose="020B0604020202020204" pitchFamily="34" charset="0"/>
                <a:ea typeface="Times New Roman" panose="02020603050405020304" pitchFamily="18" charset="0"/>
              </a:rPr>
              <a:t>4. </a:t>
            </a:r>
            <a:r>
              <a:rPr lang="en-US" sz="4000" b="1" u="sng" dirty="0">
                <a:solidFill>
                  <a:srgbClr val="000000"/>
                </a:solidFill>
                <a:latin typeface="Arial" panose="020B0604020202020204" pitchFamily="34" charset="0"/>
                <a:ea typeface="Times New Roman" panose="02020603050405020304" pitchFamily="18" charset="0"/>
              </a:rPr>
              <a:t>Loyalty</a:t>
            </a:r>
            <a:endParaRPr lang="en-US" sz="4400" b="1" u="sng" dirty="0">
              <a:latin typeface="Times New Roman" panose="02020603050405020304" pitchFamily="18" charset="0"/>
              <a:ea typeface="Times New Roman" panose="02020603050405020304" pitchFamily="18" charset="0"/>
            </a:endParaRPr>
          </a:p>
          <a:p>
            <a:pPr marL="571500" indent="-571500" fontAlgn="base">
              <a:spcAft>
                <a:spcPts val="0"/>
              </a:spcAft>
              <a:buFont typeface="Arial" panose="020B0604020202020204" pitchFamily="34" charset="0"/>
              <a:buChar char="•"/>
            </a:pPr>
            <a:r>
              <a:rPr lang="en-US" sz="3600" dirty="0">
                <a:solidFill>
                  <a:srgbClr val="000000"/>
                </a:solidFill>
                <a:latin typeface="Arial" panose="020B0604020202020204" pitchFamily="34" charset="0"/>
                <a:ea typeface="Times New Roman" panose="02020603050405020304" pitchFamily="18" charset="0"/>
              </a:rPr>
              <a:t>When a lead becomes a customer, you need a plan for keeping in contact and </a:t>
            </a:r>
            <a:r>
              <a:rPr lang="en-US" sz="3600" u="sng" dirty="0">
                <a:solidFill>
                  <a:srgbClr val="0000FF"/>
                </a:solidFill>
                <a:latin typeface="Arial" panose="020B0604020202020204" pitchFamily="34" charset="0"/>
                <a:ea typeface="Times New Roman" panose="02020603050405020304" pitchFamily="18" charset="0"/>
                <a:hlinkClick r:id="rId6">
                  <a:extLst>
                    <a:ext uri="{A12FA001-AC4F-418D-AE19-62706E023703}">
                      <ahyp:hlinkClr xmlns:ahyp="http://schemas.microsoft.com/office/drawing/2018/hyperlinkcolor" val="tx"/>
                    </a:ext>
                  </a:extLst>
                </a:hlinkClick>
              </a:rPr>
              <a:t>building their loyalty</a:t>
            </a:r>
            <a:r>
              <a:rPr lang="en-US" sz="3600" dirty="0">
                <a:solidFill>
                  <a:srgbClr val="000000"/>
                </a:solidFill>
                <a:latin typeface="Arial" panose="020B0604020202020204" pitchFamily="34" charset="0"/>
                <a:ea typeface="Times New Roman" panose="02020603050405020304" pitchFamily="18" charset="0"/>
              </a:rPr>
              <a:t>.</a:t>
            </a:r>
            <a:endParaRPr lang="en-US" sz="4000" dirty="0">
              <a:latin typeface="Times New Roman" panose="02020603050405020304" pitchFamily="18" charset="0"/>
              <a:ea typeface="Times New Roman" panose="02020603050405020304" pitchFamily="18" charset="0"/>
            </a:endParaRPr>
          </a:p>
          <a:p>
            <a:pPr marL="571500" indent="-571500" fontAlgn="base">
              <a:spcAft>
                <a:spcPts val="0"/>
              </a:spcAft>
              <a:buFont typeface="Arial" panose="020B0604020202020204" pitchFamily="34" charset="0"/>
              <a:buChar char="•"/>
            </a:pPr>
            <a:r>
              <a:rPr lang="en-US" sz="3600" dirty="0">
                <a:solidFill>
                  <a:srgbClr val="000000"/>
                </a:solidFill>
                <a:latin typeface="Arial" panose="020B0604020202020204" pitchFamily="34" charset="0"/>
                <a:ea typeface="Times New Roman" panose="02020603050405020304" pitchFamily="18" charset="0"/>
              </a:rPr>
              <a:t>Without a way to stay in touch with your online customers, they may leave your store and forget about you before the next time they need your products.</a:t>
            </a:r>
            <a:endParaRPr lang="en-US" sz="4000" dirty="0">
              <a:latin typeface="Times New Roman" panose="02020603050405020304" pitchFamily="18" charset="0"/>
              <a:ea typeface="Times New Roman" panose="02020603050405020304" pitchFamily="18" charset="0"/>
            </a:endParaRPr>
          </a:p>
          <a:p>
            <a:pPr marL="571500" indent="-571500" fontAlgn="base">
              <a:spcAft>
                <a:spcPts val="0"/>
              </a:spcAft>
              <a:buFont typeface="Arial" panose="020B0604020202020204" pitchFamily="34" charset="0"/>
              <a:buChar char="•"/>
            </a:pPr>
            <a:r>
              <a:rPr lang="en-US" sz="3600" dirty="0">
                <a:solidFill>
                  <a:srgbClr val="000000"/>
                </a:solidFill>
                <a:latin typeface="Arial" panose="020B0604020202020204" pitchFamily="34" charset="0"/>
                <a:ea typeface="Times New Roman" panose="02020603050405020304" pitchFamily="18" charset="0"/>
              </a:rPr>
              <a:t>You want to add customers to your brand community so you can keep them coming back for more.</a:t>
            </a:r>
            <a:endParaRPr lang="en-US" sz="4000" dirty="0">
              <a:latin typeface="Times New Roman" panose="02020603050405020304" pitchFamily="18" charset="0"/>
              <a:ea typeface="Times New Roman" panose="02020603050405020304" pitchFamily="18" charset="0"/>
            </a:endParaRPr>
          </a:p>
          <a:p>
            <a:pPr marL="514350" lvl="0" indent="-514350" fontAlgn="base">
              <a:lnSpc>
                <a:spcPct val="107000"/>
              </a:lnSpc>
              <a:spcAft>
                <a:spcPts val="0"/>
              </a:spcAft>
              <a:buFont typeface="+mj-lt"/>
              <a:buAutoNum type="arabicPeriod"/>
              <a:tabLst>
                <a:tab pos="457200" algn="l"/>
              </a:tabLst>
            </a:pP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object 11">
            <a:extLst>
              <a:ext uri="{FF2B5EF4-FFF2-40B4-BE49-F238E27FC236}">
                <a16:creationId xmlns:a16="http://schemas.microsoft.com/office/drawing/2014/main" id="{B326233E-9205-48EA-962A-C53E889B9EC9}"/>
              </a:ext>
            </a:extLst>
          </p:cNvPr>
          <p:cNvSpPr txBox="1"/>
          <p:nvPr/>
        </p:nvSpPr>
        <p:spPr>
          <a:xfrm>
            <a:off x="4181472" y="847830"/>
            <a:ext cx="10134600" cy="843821"/>
          </a:xfrm>
          <a:prstGeom prst="rect">
            <a:avLst/>
          </a:prstGeom>
        </p:spPr>
        <p:txBody>
          <a:bodyPr vert="horz" wrap="square" lIns="0" tIns="12700" rIns="0" bIns="0" rtlCol="0">
            <a:spAutoFit/>
          </a:bodyPr>
          <a:lstStyle/>
          <a:p>
            <a:pPr fontAlgn="base"/>
            <a:r>
              <a:rPr lang="en-US" sz="5400" b="1" dirty="0">
                <a:solidFill>
                  <a:schemeClr val="bg1"/>
                </a:solidFill>
                <a:latin typeface="Arial" panose="020B0604020202020204" pitchFamily="34" charset="0"/>
                <a:ea typeface="Times New Roman" panose="02020603050405020304" pitchFamily="18" charset="0"/>
              </a:rPr>
              <a:t>5 Stages of Customer Funnel</a:t>
            </a:r>
            <a:endParaRPr lang="en-US" sz="6000"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903760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7" name="object 7"/>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pic>
        <p:nvPicPr>
          <p:cNvPr id="15" name="Picture 14" descr="Marketing Funnel">
            <a:extLst>
              <a:ext uri="{FF2B5EF4-FFF2-40B4-BE49-F238E27FC236}">
                <a16:creationId xmlns:a16="http://schemas.microsoft.com/office/drawing/2014/main" id="{E6CE2DCE-A987-4208-ABBD-52861EE9C1F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307388" y="2308011"/>
            <a:ext cx="7316613" cy="7112425"/>
          </a:xfrm>
          <a:prstGeom prst="rect">
            <a:avLst/>
          </a:prstGeom>
          <a:noFill/>
          <a:ln>
            <a:noFill/>
          </a:ln>
        </p:spPr>
      </p:pic>
      <p:sp>
        <p:nvSpPr>
          <p:cNvPr id="2" name="object 2"/>
          <p:cNvSpPr/>
          <p:nvPr/>
        </p:nvSpPr>
        <p:spPr>
          <a:xfrm>
            <a:off x="1191035" y="9174508"/>
            <a:ext cx="1769809" cy="1545994"/>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4" name="object 4"/>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5" name="object 5"/>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2" name="object 12"/>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3" name="object 13"/>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
        <p:nvSpPr>
          <p:cNvPr id="14" name="Rectangle 13">
            <a:extLst>
              <a:ext uri="{FF2B5EF4-FFF2-40B4-BE49-F238E27FC236}">
                <a16:creationId xmlns:a16="http://schemas.microsoft.com/office/drawing/2014/main" id="{0738BEA6-6D92-4FAC-A41D-694547C165DA}"/>
              </a:ext>
            </a:extLst>
          </p:cNvPr>
          <p:cNvSpPr/>
          <p:nvPr/>
        </p:nvSpPr>
        <p:spPr>
          <a:xfrm>
            <a:off x="1042071" y="2937094"/>
            <a:ext cx="12801600" cy="7384457"/>
          </a:xfrm>
          <a:prstGeom prst="rect">
            <a:avLst/>
          </a:prstGeom>
        </p:spPr>
        <p:txBody>
          <a:bodyPr wrap="square">
            <a:spAutoFit/>
          </a:bodyPr>
          <a:lstStyle/>
          <a:p>
            <a:pPr fontAlgn="base"/>
            <a:r>
              <a:rPr lang="en-US" sz="4000" b="1" dirty="0">
                <a:solidFill>
                  <a:srgbClr val="000000"/>
                </a:solidFill>
                <a:latin typeface="Arial" panose="020B0604020202020204" pitchFamily="34" charset="0"/>
                <a:ea typeface="Times New Roman" panose="02020603050405020304" pitchFamily="18" charset="0"/>
              </a:rPr>
              <a:t>5. </a:t>
            </a:r>
            <a:r>
              <a:rPr lang="en-US" sz="4000" b="1" u="sng" dirty="0">
                <a:solidFill>
                  <a:srgbClr val="000000"/>
                </a:solidFill>
                <a:latin typeface="Arial" panose="020B0604020202020204" pitchFamily="34" charset="0"/>
                <a:ea typeface="Times New Roman" panose="02020603050405020304" pitchFamily="18" charset="0"/>
              </a:rPr>
              <a:t>Advocacy</a:t>
            </a:r>
            <a:endParaRPr lang="en-US" sz="4400" b="1" u="sng" dirty="0">
              <a:latin typeface="Times New Roman" panose="02020603050405020304" pitchFamily="18" charset="0"/>
              <a:ea typeface="Times New Roman" panose="02020603050405020304" pitchFamily="18" charset="0"/>
            </a:endParaRPr>
          </a:p>
          <a:p>
            <a:pPr fontAlgn="base">
              <a:spcAft>
                <a:spcPts val="0"/>
              </a:spcAft>
            </a:pPr>
            <a:r>
              <a:rPr lang="en-US" sz="3600" dirty="0">
                <a:solidFill>
                  <a:srgbClr val="000000"/>
                </a:solidFill>
                <a:latin typeface="Arial" panose="020B0604020202020204" pitchFamily="34" charset="0"/>
                <a:ea typeface="Times New Roman" panose="02020603050405020304" pitchFamily="18" charset="0"/>
              </a:rPr>
              <a:t>You only reach the </a:t>
            </a:r>
            <a:r>
              <a:rPr lang="en-US" sz="3600" u="sng" dirty="0">
                <a:solidFill>
                  <a:srgbClr val="0000FF"/>
                </a:solidFill>
                <a:latin typeface="Arial" panose="020B0604020202020204" pitchFamily="34" charset="0"/>
                <a:ea typeface="Times New Roman" panose="02020603050405020304" pitchFamily="18" charset="0"/>
                <a:hlinkClick r:id="rId6">
                  <a:extLst>
                    <a:ext uri="{A12FA001-AC4F-418D-AE19-62706E023703}">
                      <ahyp:hlinkClr xmlns:ahyp="http://schemas.microsoft.com/office/drawing/2018/hyperlinkcolor" val="tx"/>
                    </a:ext>
                  </a:extLst>
                </a:hlinkClick>
              </a:rPr>
              <a:t>advocacy stage</a:t>
            </a:r>
            <a:r>
              <a:rPr lang="en-US" sz="3600" dirty="0">
                <a:solidFill>
                  <a:srgbClr val="000000"/>
                </a:solidFill>
                <a:latin typeface="Arial" panose="020B0604020202020204" pitchFamily="34" charset="0"/>
                <a:ea typeface="Times New Roman" panose="02020603050405020304" pitchFamily="18" charset="0"/>
              </a:rPr>
              <a:t> of your marketing funnel once your customers become fans.</a:t>
            </a:r>
            <a:endParaRPr lang="en-US" sz="4000" dirty="0">
              <a:latin typeface="Times New Roman" panose="02020603050405020304" pitchFamily="18" charset="0"/>
              <a:ea typeface="Times New Roman" panose="02020603050405020304" pitchFamily="18" charset="0"/>
            </a:endParaRPr>
          </a:p>
          <a:p>
            <a:pPr fontAlgn="base">
              <a:spcAft>
                <a:spcPts val="0"/>
              </a:spcAft>
            </a:pPr>
            <a:r>
              <a:rPr lang="en-US" sz="3600" dirty="0">
                <a:solidFill>
                  <a:srgbClr val="000000"/>
                </a:solidFill>
                <a:latin typeface="Arial" panose="020B0604020202020204" pitchFamily="34" charset="0"/>
                <a:ea typeface="Times New Roman" panose="02020603050405020304" pitchFamily="18" charset="0"/>
              </a:rPr>
              <a:t>As opposed to merely being a business from which they can buy products, you want to be a brand that they talk about and share with their friends.</a:t>
            </a:r>
            <a:endParaRPr lang="en-US" sz="4000" dirty="0">
              <a:latin typeface="Times New Roman" panose="02020603050405020304" pitchFamily="18" charset="0"/>
              <a:ea typeface="Times New Roman" panose="02020603050405020304" pitchFamily="18" charset="0"/>
            </a:endParaRPr>
          </a:p>
          <a:p>
            <a:pPr fontAlgn="base">
              <a:spcAft>
                <a:spcPts val="0"/>
              </a:spcAft>
            </a:pPr>
            <a:r>
              <a:rPr lang="en-US" sz="3600" dirty="0">
                <a:solidFill>
                  <a:srgbClr val="000000"/>
                </a:solidFill>
                <a:latin typeface="Arial" panose="020B0604020202020204" pitchFamily="34" charset="0"/>
                <a:ea typeface="Times New Roman" panose="02020603050405020304" pitchFamily="18" charset="0"/>
              </a:rPr>
              <a:t>How?</a:t>
            </a:r>
            <a:endParaRPr lang="en-US" sz="4000" dirty="0">
              <a:latin typeface="Times New Roman" panose="02020603050405020304" pitchFamily="18" charset="0"/>
              <a:ea typeface="Times New Roman" panose="02020603050405020304" pitchFamily="18" charset="0"/>
            </a:endParaRPr>
          </a:p>
          <a:p>
            <a:pPr fontAlgn="base">
              <a:spcAft>
                <a:spcPts val="0"/>
              </a:spcAft>
            </a:pPr>
            <a:r>
              <a:rPr lang="en-US" sz="3600" dirty="0">
                <a:solidFill>
                  <a:srgbClr val="000000"/>
                </a:solidFill>
                <a:latin typeface="Arial" panose="020B0604020202020204" pitchFamily="34" charset="0"/>
                <a:ea typeface="Times New Roman" panose="02020603050405020304" pitchFamily="18" charset="0"/>
              </a:rPr>
              <a:t>By offering them the same kind of high-quality content you provided them with initially but </a:t>
            </a:r>
            <a:r>
              <a:rPr lang="en-US" sz="3600" u="sng" dirty="0">
                <a:solidFill>
                  <a:srgbClr val="0000FF"/>
                </a:solidFill>
                <a:latin typeface="Arial" panose="020B0604020202020204" pitchFamily="34" charset="0"/>
                <a:ea typeface="Times New Roman" panose="02020603050405020304" pitchFamily="18" charset="0"/>
                <a:hlinkClick r:id="rId7">
                  <a:extLst>
                    <a:ext uri="{A12FA001-AC4F-418D-AE19-62706E023703}">
                      <ahyp:hlinkClr xmlns:ahyp="http://schemas.microsoft.com/office/drawing/2018/hyperlinkcolor" val="tx"/>
                    </a:ext>
                  </a:extLst>
                </a:hlinkClick>
              </a:rPr>
              <a:t>tailored to their customer-type</a:t>
            </a:r>
            <a:r>
              <a:rPr lang="en-US" sz="3600" dirty="0">
                <a:solidFill>
                  <a:srgbClr val="000000"/>
                </a:solidFill>
                <a:latin typeface="Arial" panose="020B0604020202020204" pitchFamily="34" charset="0"/>
                <a:ea typeface="Times New Roman" panose="02020603050405020304" pitchFamily="18" charset="0"/>
              </a:rPr>
              <a:t>.</a:t>
            </a:r>
            <a:endParaRPr lang="en-US" sz="4000" dirty="0">
              <a:latin typeface="Times New Roman" panose="02020603050405020304" pitchFamily="18" charset="0"/>
              <a:ea typeface="Times New Roman" panose="02020603050405020304" pitchFamily="18" charset="0"/>
            </a:endParaRPr>
          </a:p>
          <a:p>
            <a:pPr fontAlgn="base">
              <a:spcAft>
                <a:spcPts val="0"/>
              </a:spcAft>
            </a:pPr>
            <a:r>
              <a:rPr lang="en-US" sz="3600" dirty="0">
                <a:solidFill>
                  <a:srgbClr val="000000"/>
                </a:solidFill>
                <a:latin typeface="Arial" panose="020B0604020202020204" pitchFamily="34" charset="0"/>
                <a:ea typeface="Times New Roman" panose="02020603050405020304" pitchFamily="18" charset="0"/>
              </a:rPr>
              <a:t>Establishing points of contact with your customer are critical to success.</a:t>
            </a:r>
            <a:endParaRPr lang="en-US" sz="4000" dirty="0">
              <a:latin typeface="Times New Roman" panose="02020603050405020304" pitchFamily="18" charset="0"/>
              <a:ea typeface="Times New Roman" panose="02020603050405020304" pitchFamily="18" charset="0"/>
            </a:endParaRPr>
          </a:p>
          <a:p>
            <a:pPr marL="514350" lvl="0" indent="-514350" fontAlgn="base">
              <a:lnSpc>
                <a:spcPct val="107000"/>
              </a:lnSpc>
              <a:spcAft>
                <a:spcPts val="0"/>
              </a:spcAft>
              <a:buFont typeface="+mj-lt"/>
              <a:buAutoNum type="arabicPeriod"/>
              <a:tabLst>
                <a:tab pos="457200" algn="l"/>
              </a:tabLst>
            </a:pPr>
            <a:endParaRPr lang="en-US" sz="6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6" name="object 11">
            <a:extLst>
              <a:ext uri="{FF2B5EF4-FFF2-40B4-BE49-F238E27FC236}">
                <a16:creationId xmlns:a16="http://schemas.microsoft.com/office/drawing/2014/main" id="{B326233E-9205-48EA-962A-C53E889B9EC9}"/>
              </a:ext>
            </a:extLst>
          </p:cNvPr>
          <p:cNvSpPr txBox="1"/>
          <p:nvPr/>
        </p:nvSpPr>
        <p:spPr>
          <a:xfrm>
            <a:off x="4181472" y="847830"/>
            <a:ext cx="10134600" cy="843821"/>
          </a:xfrm>
          <a:prstGeom prst="rect">
            <a:avLst/>
          </a:prstGeom>
        </p:spPr>
        <p:txBody>
          <a:bodyPr vert="horz" wrap="square" lIns="0" tIns="12700" rIns="0" bIns="0" rtlCol="0">
            <a:spAutoFit/>
          </a:bodyPr>
          <a:lstStyle/>
          <a:p>
            <a:pPr fontAlgn="base"/>
            <a:r>
              <a:rPr lang="en-US" sz="5400" b="1" dirty="0">
                <a:solidFill>
                  <a:schemeClr val="bg1"/>
                </a:solidFill>
                <a:latin typeface="Arial" panose="020B0604020202020204" pitchFamily="34" charset="0"/>
                <a:ea typeface="Times New Roman" panose="02020603050405020304" pitchFamily="18" charset="0"/>
              </a:rPr>
              <a:t>5 Stages of Customer Funnel</a:t>
            </a:r>
            <a:endParaRPr lang="en-US" sz="6000" b="1"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11586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91035" y="9174508"/>
            <a:ext cx="1769809" cy="1545994"/>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4" name="object 4"/>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5" name="object 5"/>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6" name="object 6"/>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7" name="object 7"/>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8" name="object 8"/>
          <p:cNvSpPr/>
          <p:nvPr/>
        </p:nvSpPr>
        <p:spPr>
          <a:xfrm>
            <a:off x="14716760" y="914387"/>
            <a:ext cx="5376392" cy="9624159"/>
          </a:xfrm>
          <a:prstGeom prst="rect">
            <a:avLst/>
          </a:prstGeom>
          <a:blipFill>
            <a:blip r:embed="rId3" cstate="print"/>
            <a:stretch>
              <a:fillRect/>
            </a:stretch>
          </a:blipFill>
        </p:spPr>
        <p:txBody>
          <a:bodyPr wrap="square" lIns="0" tIns="0" rIns="0" bIns="0" rtlCol="0"/>
          <a:lstStyle/>
          <a:p>
            <a:endParaRPr/>
          </a:p>
        </p:txBody>
      </p:sp>
      <p:sp>
        <p:nvSpPr>
          <p:cNvPr id="9" name="object 9"/>
          <p:cNvSpPr txBox="1"/>
          <p:nvPr/>
        </p:nvSpPr>
        <p:spPr>
          <a:xfrm>
            <a:off x="4584953" y="432815"/>
            <a:ext cx="8470265" cy="1763395"/>
          </a:xfrm>
          <a:prstGeom prst="rect">
            <a:avLst/>
          </a:prstGeom>
        </p:spPr>
        <p:txBody>
          <a:bodyPr vert="horz" wrap="square" lIns="0" tIns="116205" rIns="0" bIns="0" rtlCol="0">
            <a:spAutoFit/>
          </a:bodyPr>
          <a:lstStyle/>
          <a:p>
            <a:pPr marL="1934845" marR="5080" indent="-1922780">
              <a:lnSpc>
                <a:spcPts val="6480"/>
              </a:lnSpc>
              <a:spcBef>
                <a:spcPts val="915"/>
              </a:spcBef>
            </a:pPr>
            <a:r>
              <a:rPr sz="6000" dirty="0">
                <a:solidFill>
                  <a:srgbClr val="FFFFFF"/>
                </a:solidFill>
                <a:latin typeface="Calibri"/>
                <a:cs typeface="Calibri"/>
              </a:rPr>
              <a:t>Understanding customer</a:t>
            </a:r>
            <a:r>
              <a:rPr sz="6000" spc="-105" dirty="0">
                <a:solidFill>
                  <a:srgbClr val="FFFFFF"/>
                </a:solidFill>
                <a:latin typeface="Calibri"/>
                <a:cs typeface="Calibri"/>
              </a:rPr>
              <a:t> </a:t>
            </a:r>
            <a:r>
              <a:rPr sz="6000" spc="5" dirty="0">
                <a:solidFill>
                  <a:srgbClr val="FFFFFF"/>
                </a:solidFill>
                <a:latin typeface="Calibri"/>
                <a:cs typeface="Calibri"/>
              </a:rPr>
              <a:t>in  </a:t>
            </a:r>
            <a:r>
              <a:rPr sz="6000" spc="-5" dirty="0">
                <a:solidFill>
                  <a:srgbClr val="FFFFFF"/>
                </a:solidFill>
                <a:latin typeface="Calibri"/>
                <a:cs typeface="Calibri"/>
              </a:rPr>
              <a:t>digital</a:t>
            </a:r>
            <a:r>
              <a:rPr sz="6000" spc="-15" dirty="0">
                <a:solidFill>
                  <a:srgbClr val="FFFFFF"/>
                </a:solidFill>
                <a:latin typeface="Calibri"/>
                <a:cs typeface="Calibri"/>
              </a:rPr>
              <a:t> </a:t>
            </a:r>
            <a:r>
              <a:rPr sz="6000" dirty="0">
                <a:solidFill>
                  <a:srgbClr val="FFFFFF"/>
                </a:solidFill>
                <a:latin typeface="Calibri"/>
                <a:cs typeface="Calibri"/>
              </a:rPr>
              <a:t>markets</a:t>
            </a:r>
            <a:endParaRPr sz="6000">
              <a:latin typeface="Calibri"/>
              <a:cs typeface="Calibri"/>
            </a:endParaRPr>
          </a:p>
        </p:txBody>
      </p:sp>
      <p:sp>
        <p:nvSpPr>
          <p:cNvPr id="10" name="object 10"/>
          <p:cNvSpPr/>
          <p:nvPr/>
        </p:nvSpPr>
        <p:spPr>
          <a:xfrm>
            <a:off x="4644390" y="2579369"/>
            <a:ext cx="7578725" cy="7579359"/>
          </a:xfrm>
          <a:custGeom>
            <a:avLst/>
            <a:gdLst/>
            <a:ahLst/>
            <a:cxnLst/>
            <a:rect l="l" t="t" r="r" b="b"/>
            <a:pathLst>
              <a:path w="7578725" h="7579359">
                <a:moveTo>
                  <a:pt x="6468871" y="1109852"/>
                </a:moveTo>
                <a:lnTo>
                  <a:pt x="6502781" y="1144143"/>
                </a:lnTo>
                <a:lnTo>
                  <a:pt x="6536182" y="1178814"/>
                </a:lnTo>
                <a:lnTo>
                  <a:pt x="6568948" y="1213739"/>
                </a:lnTo>
                <a:lnTo>
                  <a:pt x="6601333" y="1249045"/>
                </a:lnTo>
                <a:lnTo>
                  <a:pt x="6633083" y="1284604"/>
                </a:lnTo>
                <a:lnTo>
                  <a:pt x="6664325" y="1320419"/>
                </a:lnTo>
                <a:lnTo>
                  <a:pt x="6695059" y="1356614"/>
                </a:lnTo>
                <a:lnTo>
                  <a:pt x="6725284" y="1393063"/>
                </a:lnTo>
                <a:lnTo>
                  <a:pt x="6755003" y="1429893"/>
                </a:lnTo>
                <a:lnTo>
                  <a:pt x="6784086" y="1466850"/>
                </a:lnTo>
                <a:lnTo>
                  <a:pt x="6812788" y="1504188"/>
                </a:lnTo>
                <a:lnTo>
                  <a:pt x="6840855" y="1541779"/>
                </a:lnTo>
                <a:lnTo>
                  <a:pt x="6868413" y="1579626"/>
                </a:lnTo>
                <a:lnTo>
                  <a:pt x="6895465" y="1617726"/>
                </a:lnTo>
                <a:lnTo>
                  <a:pt x="6922008" y="1656079"/>
                </a:lnTo>
                <a:lnTo>
                  <a:pt x="6948042" y="1694688"/>
                </a:lnTo>
                <a:lnTo>
                  <a:pt x="6973569" y="1733550"/>
                </a:lnTo>
                <a:lnTo>
                  <a:pt x="6998461" y="1772539"/>
                </a:lnTo>
                <a:lnTo>
                  <a:pt x="7022846" y="1811908"/>
                </a:lnTo>
                <a:lnTo>
                  <a:pt x="7046849" y="1851532"/>
                </a:lnTo>
                <a:lnTo>
                  <a:pt x="7070217" y="1891283"/>
                </a:lnTo>
                <a:lnTo>
                  <a:pt x="7093077" y="1931289"/>
                </a:lnTo>
                <a:lnTo>
                  <a:pt x="7115429" y="1971548"/>
                </a:lnTo>
                <a:lnTo>
                  <a:pt x="7137146" y="2011933"/>
                </a:lnTo>
                <a:lnTo>
                  <a:pt x="7158482" y="2052574"/>
                </a:lnTo>
                <a:lnTo>
                  <a:pt x="7179183" y="2093468"/>
                </a:lnTo>
                <a:lnTo>
                  <a:pt x="7199376" y="2134489"/>
                </a:lnTo>
                <a:lnTo>
                  <a:pt x="7219188" y="2175636"/>
                </a:lnTo>
                <a:lnTo>
                  <a:pt x="7238365" y="2217039"/>
                </a:lnTo>
                <a:lnTo>
                  <a:pt x="7256907" y="2258695"/>
                </a:lnTo>
                <a:lnTo>
                  <a:pt x="7275067" y="2300478"/>
                </a:lnTo>
                <a:lnTo>
                  <a:pt x="7292721" y="2342388"/>
                </a:lnTo>
                <a:lnTo>
                  <a:pt x="7309738" y="2384552"/>
                </a:lnTo>
                <a:lnTo>
                  <a:pt x="7326376" y="2426716"/>
                </a:lnTo>
                <a:lnTo>
                  <a:pt x="7342378" y="2469261"/>
                </a:lnTo>
                <a:lnTo>
                  <a:pt x="7357871" y="2511805"/>
                </a:lnTo>
                <a:lnTo>
                  <a:pt x="7372858" y="2554478"/>
                </a:lnTo>
                <a:lnTo>
                  <a:pt x="7387209" y="2597404"/>
                </a:lnTo>
                <a:lnTo>
                  <a:pt x="7401179" y="2640329"/>
                </a:lnTo>
                <a:lnTo>
                  <a:pt x="7414640" y="2683510"/>
                </a:lnTo>
                <a:lnTo>
                  <a:pt x="7427467" y="2726690"/>
                </a:lnTo>
                <a:lnTo>
                  <a:pt x="7439786" y="2770124"/>
                </a:lnTo>
                <a:lnTo>
                  <a:pt x="7451598" y="2813558"/>
                </a:lnTo>
                <a:lnTo>
                  <a:pt x="7462901" y="2857246"/>
                </a:lnTo>
                <a:lnTo>
                  <a:pt x="7473696" y="2900934"/>
                </a:lnTo>
                <a:lnTo>
                  <a:pt x="7483983" y="2944749"/>
                </a:lnTo>
                <a:lnTo>
                  <a:pt x="7493634" y="2988564"/>
                </a:lnTo>
                <a:lnTo>
                  <a:pt x="7502906" y="3032633"/>
                </a:lnTo>
                <a:lnTo>
                  <a:pt x="7511542" y="3076702"/>
                </a:lnTo>
                <a:lnTo>
                  <a:pt x="7519669" y="3120771"/>
                </a:lnTo>
                <a:lnTo>
                  <a:pt x="7527290" y="3165094"/>
                </a:lnTo>
                <a:lnTo>
                  <a:pt x="7534402" y="3209290"/>
                </a:lnTo>
                <a:lnTo>
                  <a:pt x="7540879" y="3253740"/>
                </a:lnTo>
                <a:lnTo>
                  <a:pt x="7546975" y="3298190"/>
                </a:lnTo>
                <a:lnTo>
                  <a:pt x="7552563" y="3342640"/>
                </a:lnTo>
                <a:lnTo>
                  <a:pt x="7557515" y="3387216"/>
                </a:lnTo>
                <a:lnTo>
                  <a:pt x="7561961" y="3431794"/>
                </a:lnTo>
                <a:lnTo>
                  <a:pt x="7565898" y="3476371"/>
                </a:lnTo>
                <a:lnTo>
                  <a:pt x="7569327" y="3520948"/>
                </a:lnTo>
                <a:lnTo>
                  <a:pt x="7572248" y="3565652"/>
                </a:lnTo>
                <a:lnTo>
                  <a:pt x="7574534" y="3610355"/>
                </a:lnTo>
                <a:lnTo>
                  <a:pt x="7576438" y="3655187"/>
                </a:lnTo>
                <a:lnTo>
                  <a:pt x="7577709" y="3699891"/>
                </a:lnTo>
                <a:lnTo>
                  <a:pt x="7578471" y="3744595"/>
                </a:lnTo>
                <a:lnTo>
                  <a:pt x="7578725" y="3789426"/>
                </a:lnTo>
                <a:lnTo>
                  <a:pt x="7578471" y="3834129"/>
                </a:lnTo>
                <a:lnTo>
                  <a:pt x="7577709" y="3878834"/>
                </a:lnTo>
                <a:lnTo>
                  <a:pt x="7576438" y="3923665"/>
                </a:lnTo>
                <a:lnTo>
                  <a:pt x="7574534" y="3968369"/>
                </a:lnTo>
                <a:lnTo>
                  <a:pt x="7572248" y="4013073"/>
                </a:lnTo>
                <a:lnTo>
                  <a:pt x="7569327" y="4057777"/>
                </a:lnTo>
                <a:lnTo>
                  <a:pt x="7565898" y="4102354"/>
                </a:lnTo>
                <a:lnTo>
                  <a:pt x="7561961" y="4147058"/>
                </a:lnTo>
                <a:lnTo>
                  <a:pt x="7557515" y="4191635"/>
                </a:lnTo>
                <a:lnTo>
                  <a:pt x="7552563" y="4236085"/>
                </a:lnTo>
                <a:lnTo>
                  <a:pt x="7546975" y="4280662"/>
                </a:lnTo>
                <a:lnTo>
                  <a:pt x="7540879" y="4325112"/>
                </a:lnTo>
                <a:lnTo>
                  <a:pt x="7534402" y="4369435"/>
                </a:lnTo>
                <a:lnTo>
                  <a:pt x="7527290" y="4413758"/>
                </a:lnTo>
                <a:lnTo>
                  <a:pt x="7519669" y="4457954"/>
                </a:lnTo>
                <a:lnTo>
                  <a:pt x="7511542" y="4502150"/>
                </a:lnTo>
                <a:lnTo>
                  <a:pt x="7502906" y="4546219"/>
                </a:lnTo>
                <a:lnTo>
                  <a:pt x="7493634" y="4590161"/>
                </a:lnTo>
                <a:lnTo>
                  <a:pt x="7483983" y="4634103"/>
                </a:lnTo>
                <a:lnTo>
                  <a:pt x="7473696" y="4677918"/>
                </a:lnTo>
                <a:lnTo>
                  <a:pt x="7462901" y="4721606"/>
                </a:lnTo>
                <a:lnTo>
                  <a:pt x="7451598" y="4765167"/>
                </a:lnTo>
                <a:lnTo>
                  <a:pt x="7439786" y="4808728"/>
                </a:lnTo>
                <a:lnTo>
                  <a:pt x="7427467" y="4852035"/>
                </a:lnTo>
                <a:lnTo>
                  <a:pt x="7414640" y="4895342"/>
                </a:lnTo>
                <a:lnTo>
                  <a:pt x="7401179" y="4938395"/>
                </a:lnTo>
                <a:lnTo>
                  <a:pt x="7387209" y="4981448"/>
                </a:lnTo>
                <a:lnTo>
                  <a:pt x="7372858" y="5024247"/>
                </a:lnTo>
                <a:lnTo>
                  <a:pt x="7357871" y="5067046"/>
                </a:lnTo>
                <a:lnTo>
                  <a:pt x="7342378" y="5109591"/>
                </a:lnTo>
                <a:lnTo>
                  <a:pt x="7326376" y="5152009"/>
                </a:lnTo>
                <a:lnTo>
                  <a:pt x="7309738" y="5194300"/>
                </a:lnTo>
                <a:lnTo>
                  <a:pt x="7292721" y="5236337"/>
                </a:lnTo>
                <a:lnTo>
                  <a:pt x="7275067" y="5278247"/>
                </a:lnTo>
                <a:lnTo>
                  <a:pt x="7256907" y="5320030"/>
                </a:lnTo>
                <a:lnTo>
                  <a:pt x="7238365" y="5361686"/>
                </a:lnTo>
                <a:lnTo>
                  <a:pt x="7219188" y="5403088"/>
                </a:lnTo>
                <a:lnTo>
                  <a:pt x="7199376" y="5444363"/>
                </a:lnTo>
                <a:lnTo>
                  <a:pt x="7179183" y="5485383"/>
                </a:lnTo>
                <a:lnTo>
                  <a:pt x="7158482" y="5526151"/>
                </a:lnTo>
                <a:lnTo>
                  <a:pt x="7137146" y="5566791"/>
                </a:lnTo>
                <a:lnTo>
                  <a:pt x="7115429" y="5607304"/>
                </a:lnTo>
                <a:lnTo>
                  <a:pt x="7093077" y="5647436"/>
                </a:lnTo>
                <a:lnTo>
                  <a:pt x="7070217" y="5687441"/>
                </a:lnTo>
                <a:lnTo>
                  <a:pt x="7046849" y="5727319"/>
                </a:lnTo>
                <a:lnTo>
                  <a:pt x="7022846" y="5766816"/>
                </a:lnTo>
                <a:lnTo>
                  <a:pt x="6998461" y="5806186"/>
                </a:lnTo>
                <a:lnTo>
                  <a:pt x="6973569" y="5845302"/>
                </a:lnTo>
                <a:lnTo>
                  <a:pt x="6948042" y="5884164"/>
                </a:lnTo>
                <a:lnTo>
                  <a:pt x="6922008" y="5922772"/>
                </a:lnTo>
                <a:lnTo>
                  <a:pt x="6895465" y="5961126"/>
                </a:lnTo>
                <a:lnTo>
                  <a:pt x="6868413" y="5999226"/>
                </a:lnTo>
                <a:lnTo>
                  <a:pt x="6840855" y="6037072"/>
                </a:lnTo>
                <a:lnTo>
                  <a:pt x="6812788" y="6074537"/>
                </a:lnTo>
                <a:lnTo>
                  <a:pt x="6784086" y="6111875"/>
                </a:lnTo>
                <a:lnTo>
                  <a:pt x="6755003" y="6148958"/>
                </a:lnTo>
                <a:lnTo>
                  <a:pt x="6725284" y="6185662"/>
                </a:lnTo>
                <a:lnTo>
                  <a:pt x="6695059" y="6222111"/>
                </a:lnTo>
                <a:lnTo>
                  <a:pt x="6664325" y="6258306"/>
                </a:lnTo>
                <a:lnTo>
                  <a:pt x="6633083" y="6294120"/>
                </a:lnTo>
                <a:lnTo>
                  <a:pt x="6601333" y="6329680"/>
                </a:lnTo>
                <a:lnTo>
                  <a:pt x="6568948" y="6364986"/>
                </a:lnTo>
                <a:lnTo>
                  <a:pt x="6536182" y="6399911"/>
                </a:lnTo>
                <a:lnTo>
                  <a:pt x="6502781" y="6434582"/>
                </a:lnTo>
                <a:lnTo>
                  <a:pt x="6468871" y="6468872"/>
                </a:lnTo>
                <a:lnTo>
                  <a:pt x="6434582" y="6502781"/>
                </a:lnTo>
                <a:lnTo>
                  <a:pt x="6399911" y="6536182"/>
                </a:lnTo>
                <a:lnTo>
                  <a:pt x="6364986" y="6568948"/>
                </a:lnTo>
                <a:lnTo>
                  <a:pt x="6329680" y="6601333"/>
                </a:lnTo>
                <a:lnTo>
                  <a:pt x="6294120" y="6633083"/>
                </a:lnTo>
                <a:lnTo>
                  <a:pt x="6258306" y="6664325"/>
                </a:lnTo>
                <a:lnTo>
                  <a:pt x="6222111" y="6695058"/>
                </a:lnTo>
                <a:lnTo>
                  <a:pt x="6185662" y="6725284"/>
                </a:lnTo>
                <a:lnTo>
                  <a:pt x="6148959" y="6755003"/>
                </a:lnTo>
                <a:lnTo>
                  <a:pt x="6111875" y="6784086"/>
                </a:lnTo>
                <a:lnTo>
                  <a:pt x="6074537" y="6812788"/>
                </a:lnTo>
                <a:lnTo>
                  <a:pt x="6037071" y="6840855"/>
                </a:lnTo>
                <a:lnTo>
                  <a:pt x="5999226" y="6868413"/>
                </a:lnTo>
                <a:lnTo>
                  <a:pt x="5961126" y="6895465"/>
                </a:lnTo>
                <a:lnTo>
                  <a:pt x="5922771" y="6922008"/>
                </a:lnTo>
                <a:lnTo>
                  <a:pt x="5884164" y="6948043"/>
                </a:lnTo>
                <a:lnTo>
                  <a:pt x="5845302" y="6973570"/>
                </a:lnTo>
                <a:lnTo>
                  <a:pt x="5806186" y="6998461"/>
                </a:lnTo>
                <a:lnTo>
                  <a:pt x="5766816" y="7022846"/>
                </a:lnTo>
                <a:lnTo>
                  <a:pt x="5727319" y="7046849"/>
                </a:lnTo>
                <a:lnTo>
                  <a:pt x="5687441" y="7070217"/>
                </a:lnTo>
                <a:lnTo>
                  <a:pt x="5647436" y="7093077"/>
                </a:lnTo>
                <a:lnTo>
                  <a:pt x="5607304" y="7115429"/>
                </a:lnTo>
                <a:lnTo>
                  <a:pt x="5566791" y="7137146"/>
                </a:lnTo>
                <a:lnTo>
                  <a:pt x="5526151" y="7158482"/>
                </a:lnTo>
                <a:lnTo>
                  <a:pt x="5485384" y="7179183"/>
                </a:lnTo>
                <a:lnTo>
                  <a:pt x="5444363" y="7199376"/>
                </a:lnTo>
                <a:lnTo>
                  <a:pt x="5403088" y="7219188"/>
                </a:lnTo>
                <a:lnTo>
                  <a:pt x="5361686" y="7238365"/>
                </a:lnTo>
                <a:lnTo>
                  <a:pt x="5320030" y="7256907"/>
                </a:lnTo>
                <a:lnTo>
                  <a:pt x="5278246" y="7275068"/>
                </a:lnTo>
                <a:lnTo>
                  <a:pt x="5236337" y="7292721"/>
                </a:lnTo>
                <a:lnTo>
                  <a:pt x="5194300" y="7309738"/>
                </a:lnTo>
                <a:lnTo>
                  <a:pt x="5152009" y="7326376"/>
                </a:lnTo>
                <a:lnTo>
                  <a:pt x="5109591" y="7342378"/>
                </a:lnTo>
                <a:lnTo>
                  <a:pt x="5067045" y="7357872"/>
                </a:lnTo>
                <a:lnTo>
                  <a:pt x="5024246" y="7372858"/>
                </a:lnTo>
                <a:lnTo>
                  <a:pt x="4981448" y="7387208"/>
                </a:lnTo>
                <a:lnTo>
                  <a:pt x="4938395" y="7401179"/>
                </a:lnTo>
                <a:lnTo>
                  <a:pt x="4895342" y="7414641"/>
                </a:lnTo>
                <a:lnTo>
                  <a:pt x="4852035" y="7427468"/>
                </a:lnTo>
                <a:lnTo>
                  <a:pt x="4808728" y="7439786"/>
                </a:lnTo>
                <a:lnTo>
                  <a:pt x="4765167" y="7451598"/>
                </a:lnTo>
                <a:lnTo>
                  <a:pt x="4721606" y="7462926"/>
                </a:lnTo>
                <a:lnTo>
                  <a:pt x="4677918" y="7473696"/>
                </a:lnTo>
                <a:lnTo>
                  <a:pt x="4634103" y="7483932"/>
                </a:lnTo>
                <a:lnTo>
                  <a:pt x="4590161" y="7493660"/>
                </a:lnTo>
                <a:lnTo>
                  <a:pt x="4546219" y="7502855"/>
                </a:lnTo>
                <a:lnTo>
                  <a:pt x="4502150" y="7511516"/>
                </a:lnTo>
                <a:lnTo>
                  <a:pt x="4457954" y="7519657"/>
                </a:lnTo>
                <a:lnTo>
                  <a:pt x="4413758" y="7527277"/>
                </a:lnTo>
                <a:lnTo>
                  <a:pt x="4369435" y="7534376"/>
                </a:lnTo>
                <a:lnTo>
                  <a:pt x="4325112" y="7540942"/>
                </a:lnTo>
                <a:lnTo>
                  <a:pt x="4280662" y="7546987"/>
                </a:lnTo>
                <a:lnTo>
                  <a:pt x="4236085" y="7552499"/>
                </a:lnTo>
                <a:lnTo>
                  <a:pt x="4191635" y="7557490"/>
                </a:lnTo>
                <a:lnTo>
                  <a:pt x="4147058" y="7561961"/>
                </a:lnTo>
                <a:lnTo>
                  <a:pt x="4102354" y="7565898"/>
                </a:lnTo>
                <a:lnTo>
                  <a:pt x="4057777" y="7569314"/>
                </a:lnTo>
                <a:lnTo>
                  <a:pt x="4013073" y="7572197"/>
                </a:lnTo>
                <a:lnTo>
                  <a:pt x="3968368" y="7574572"/>
                </a:lnTo>
                <a:lnTo>
                  <a:pt x="3923665" y="7576400"/>
                </a:lnTo>
                <a:lnTo>
                  <a:pt x="3878834" y="7577721"/>
                </a:lnTo>
                <a:lnTo>
                  <a:pt x="3834130" y="7578509"/>
                </a:lnTo>
                <a:lnTo>
                  <a:pt x="3789426" y="7578763"/>
                </a:lnTo>
                <a:lnTo>
                  <a:pt x="3744594" y="7578509"/>
                </a:lnTo>
                <a:lnTo>
                  <a:pt x="3699891" y="7577721"/>
                </a:lnTo>
                <a:lnTo>
                  <a:pt x="3655187" y="7576400"/>
                </a:lnTo>
                <a:lnTo>
                  <a:pt x="3610356" y="7574572"/>
                </a:lnTo>
                <a:lnTo>
                  <a:pt x="3565652" y="7572197"/>
                </a:lnTo>
                <a:lnTo>
                  <a:pt x="3520948" y="7569314"/>
                </a:lnTo>
                <a:lnTo>
                  <a:pt x="3476370" y="7565898"/>
                </a:lnTo>
                <a:lnTo>
                  <a:pt x="3431793" y="7561961"/>
                </a:lnTo>
                <a:lnTo>
                  <a:pt x="3387216" y="7557490"/>
                </a:lnTo>
                <a:lnTo>
                  <a:pt x="3342640" y="7552499"/>
                </a:lnTo>
                <a:lnTo>
                  <a:pt x="3298190" y="7546987"/>
                </a:lnTo>
                <a:lnTo>
                  <a:pt x="3253740" y="7540942"/>
                </a:lnTo>
                <a:lnTo>
                  <a:pt x="3209290" y="7534376"/>
                </a:lnTo>
                <a:lnTo>
                  <a:pt x="3165093" y="7527277"/>
                </a:lnTo>
                <a:lnTo>
                  <a:pt x="3120770" y="7519657"/>
                </a:lnTo>
                <a:lnTo>
                  <a:pt x="3076702" y="7511516"/>
                </a:lnTo>
                <a:lnTo>
                  <a:pt x="3032633" y="7502855"/>
                </a:lnTo>
                <a:lnTo>
                  <a:pt x="2988564" y="7493660"/>
                </a:lnTo>
                <a:lnTo>
                  <a:pt x="2944749" y="7483932"/>
                </a:lnTo>
                <a:lnTo>
                  <a:pt x="2900934" y="7473696"/>
                </a:lnTo>
                <a:lnTo>
                  <a:pt x="2857245" y="7462926"/>
                </a:lnTo>
                <a:lnTo>
                  <a:pt x="2813558" y="7451598"/>
                </a:lnTo>
                <a:lnTo>
                  <a:pt x="2770124" y="7439786"/>
                </a:lnTo>
                <a:lnTo>
                  <a:pt x="2726690" y="7427468"/>
                </a:lnTo>
                <a:lnTo>
                  <a:pt x="2683510" y="7414641"/>
                </a:lnTo>
                <a:lnTo>
                  <a:pt x="2640330" y="7401179"/>
                </a:lnTo>
                <a:lnTo>
                  <a:pt x="2597404" y="7387208"/>
                </a:lnTo>
                <a:lnTo>
                  <a:pt x="2554478" y="7372858"/>
                </a:lnTo>
                <a:lnTo>
                  <a:pt x="2511806" y="7357872"/>
                </a:lnTo>
                <a:lnTo>
                  <a:pt x="2469261" y="7342378"/>
                </a:lnTo>
                <a:lnTo>
                  <a:pt x="2426716" y="7326376"/>
                </a:lnTo>
                <a:lnTo>
                  <a:pt x="2384552" y="7309738"/>
                </a:lnTo>
                <a:lnTo>
                  <a:pt x="2342388" y="7292721"/>
                </a:lnTo>
                <a:lnTo>
                  <a:pt x="2300478" y="7275068"/>
                </a:lnTo>
                <a:lnTo>
                  <a:pt x="2258694" y="7256907"/>
                </a:lnTo>
                <a:lnTo>
                  <a:pt x="2217039" y="7238365"/>
                </a:lnTo>
                <a:lnTo>
                  <a:pt x="2175637" y="7219188"/>
                </a:lnTo>
                <a:lnTo>
                  <a:pt x="2134489" y="7199376"/>
                </a:lnTo>
                <a:lnTo>
                  <a:pt x="2093467" y="7179183"/>
                </a:lnTo>
                <a:lnTo>
                  <a:pt x="2052574" y="7158482"/>
                </a:lnTo>
                <a:lnTo>
                  <a:pt x="2011934" y="7137146"/>
                </a:lnTo>
                <a:lnTo>
                  <a:pt x="1971548" y="7115429"/>
                </a:lnTo>
                <a:lnTo>
                  <a:pt x="1931289" y="7093077"/>
                </a:lnTo>
                <a:lnTo>
                  <a:pt x="1891284" y="7070217"/>
                </a:lnTo>
                <a:lnTo>
                  <a:pt x="1851533" y="7046849"/>
                </a:lnTo>
                <a:lnTo>
                  <a:pt x="1811909" y="7022846"/>
                </a:lnTo>
                <a:lnTo>
                  <a:pt x="1772539" y="6998461"/>
                </a:lnTo>
                <a:lnTo>
                  <a:pt x="1733550" y="6973570"/>
                </a:lnTo>
                <a:lnTo>
                  <a:pt x="1694688" y="6948043"/>
                </a:lnTo>
                <a:lnTo>
                  <a:pt x="1656080" y="6922008"/>
                </a:lnTo>
                <a:lnTo>
                  <a:pt x="1617726" y="6895465"/>
                </a:lnTo>
                <a:lnTo>
                  <a:pt x="1579626" y="6868413"/>
                </a:lnTo>
                <a:lnTo>
                  <a:pt x="1541780" y="6840855"/>
                </a:lnTo>
                <a:lnTo>
                  <a:pt x="1504188" y="6812788"/>
                </a:lnTo>
                <a:lnTo>
                  <a:pt x="1466850" y="6784086"/>
                </a:lnTo>
                <a:lnTo>
                  <a:pt x="1429893" y="6755003"/>
                </a:lnTo>
                <a:lnTo>
                  <a:pt x="1393063" y="6725284"/>
                </a:lnTo>
                <a:lnTo>
                  <a:pt x="1356614" y="6695058"/>
                </a:lnTo>
                <a:lnTo>
                  <a:pt x="1320419" y="6664325"/>
                </a:lnTo>
                <a:lnTo>
                  <a:pt x="1284605" y="6633083"/>
                </a:lnTo>
                <a:lnTo>
                  <a:pt x="1249045" y="6601333"/>
                </a:lnTo>
                <a:lnTo>
                  <a:pt x="1213739" y="6568948"/>
                </a:lnTo>
                <a:lnTo>
                  <a:pt x="1178814" y="6536182"/>
                </a:lnTo>
                <a:lnTo>
                  <a:pt x="1144143" y="6502781"/>
                </a:lnTo>
                <a:lnTo>
                  <a:pt x="1109852" y="6468872"/>
                </a:lnTo>
                <a:lnTo>
                  <a:pt x="1075944" y="6434582"/>
                </a:lnTo>
                <a:lnTo>
                  <a:pt x="1042670" y="6399911"/>
                </a:lnTo>
                <a:lnTo>
                  <a:pt x="1009776" y="6364986"/>
                </a:lnTo>
                <a:lnTo>
                  <a:pt x="977519" y="6329680"/>
                </a:lnTo>
                <a:lnTo>
                  <a:pt x="945642" y="6294120"/>
                </a:lnTo>
                <a:lnTo>
                  <a:pt x="914400" y="6258306"/>
                </a:lnTo>
                <a:lnTo>
                  <a:pt x="883665" y="6222111"/>
                </a:lnTo>
                <a:lnTo>
                  <a:pt x="853439" y="6185662"/>
                </a:lnTo>
                <a:lnTo>
                  <a:pt x="823849" y="6148958"/>
                </a:lnTo>
                <a:lnTo>
                  <a:pt x="794638" y="6111875"/>
                </a:lnTo>
                <a:lnTo>
                  <a:pt x="766063" y="6074537"/>
                </a:lnTo>
                <a:lnTo>
                  <a:pt x="737870" y="6037072"/>
                </a:lnTo>
                <a:lnTo>
                  <a:pt x="710311" y="5999226"/>
                </a:lnTo>
                <a:lnTo>
                  <a:pt x="683260" y="5961126"/>
                </a:lnTo>
                <a:lnTo>
                  <a:pt x="656717" y="5922772"/>
                </a:lnTo>
                <a:lnTo>
                  <a:pt x="630682" y="5884164"/>
                </a:lnTo>
                <a:lnTo>
                  <a:pt x="605282" y="5845302"/>
                </a:lnTo>
                <a:lnTo>
                  <a:pt x="580263" y="5806186"/>
                </a:lnTo>
                <a:lnTo>
                  <a:pt x="555879" y="5766816"/>
                </a:lnTo>
                <a:lnTo>
                  <a:pt x="532002" y="5727319"/>
                </a:lnTo>
                <a:lnTo>
                  <a:pt x="508635" y="5687441"/>
                </a:lnTo>
                <a:lnTo>
                  <a:pt x="485775" y="5647436"/>
                </a:lnTo>
                <a:lnTo>
                  <a:pt x="463423" y="5607304"/>
                </a:lnTo>
                <a:lnTo>
                  <a:pt x="441579" y="5566791"/>
                </a:lnTo>
                <a:lnTo>
                  <a:pt x="420370" y="5526151"/>
                </a:lnTo>
                <a:lnTo>
                  <a:pt x="399542" y="5485383"/>
                </a:lnTo>
                <a:lnTo>
                  <a:pt x="379349" y="5444363"/>
                </a:lnTo>
                <a:lnTo>
                  <a:pt x="359663" y="5403088"/>
                </a:lnTo>
                <a:lnTo>
                  <a:pt x="340487" y="5361686"/>
                </a:lnTo>
                <a:lnTo>
                  <a:pt x="321818" y="5320030"/>
                </a:lnTo>
                <a:lnTo>
                  <a:pt x="303657" y="5278247"/>
                </a:lnTo>
                <a:lnTo>
                  <a:pt x="286131" y="5236337"/>
                </a:lnTo>
                <a:lnTo>
                  <a:pt x="268986" y="5194300"/>
                </a:lnTo>
                <a:lnTo>
                  <a:pt x="252475" y="5152009"/>
                </a:lnTo>
                <a:lnTo>
                  <a:pt x="236474" y="5109591"/>
                </a:lnTo>
                <a:lnTo>
                  <a:pt x="220980" y="5067046"/>
                </a:lnTo>
                <a:lnTo>
                  <a:pt x="205994" y="5024247"/>
                </a:lnTo>
                <a:lnTo>
                  <a:pt x="191515" y="4981448"/>
                </a:lnTo>
                <a:lnTo>
                  <a:pt x="177546" y="4938395"/>
                </a:lnTo>
                <a:lnTo>
                  <a:pt x="164211" y="4895342"/>
                </a:lnTo>
                <a:lnTo>
                  <a:pt x="151257" y="4852035"/>
                </a:lnTo>
                <a:lnTo>
                  <a:pt x="138937" y="4808728"/>
                </a:lnTo>
                <a:lnTo>
                  <a:pt x="127126" y="4765167"/>
                </a:lnTo>
                <a:lnTo>
                  <a:pt x="115824" y="4721606"/>
                </a:lnTo>
                <a:lnTo>
                  <a:pt x="105029" y="4677918"/>
                </a:lnTo>
                <a:lnTo>
                  <a:pt x="94869" y="4634103"/>
                </a:lnTo>
                <a:lnTo>
                  <a:pt x="85089" y="4590161"/>
                </a:lnTo>
                <a:lnTo>
                  <a:pt x="75946" y="4546219"/>
                </a:lnTo>
                <a:lnTo>
                  <a:pt x="67310" y="4502150"/>
                </a:lnTo>
                <a:lnTo>
                  <a:pt x="59055" y="4457954"/>
                </a:lnTo>
                <a:lnTo>
                  <a:pt x="51435" y="4413758"/>
                </a:lnTo>
                <a:lnTo>
                  <a:pt x="44450" y="4369435"/>
                </a:lnTo>
                <a:lnTo>
                  <a:pt x="37846" y="4325112"/>
                </a:lnTo>
                <a:lnTo>
                  <a:pt x="31750" y="4280662"/>
                </a:lnTo>
                <a:lnTo>
                  <a:pt x="26288" y="4236085"/>
                </a:lnTo>
                <a:lnTo>
                  <a:pt x="21336" y="4191635"/>
                </a:lnTo>
                <a:lnTo>
                  <a:pt x="16763" y="4147058"/>
                </a:lnTo>
                <a:lnTo>
                  <a:pt x="12826" y="4102354"/>
                </a:lnTo>
                <a:lnTo>
                  <a:pt x="9398" y="4057777"/>
                </a:lnTo>
                <a:lnTo>
                  <a:pt x="6604" y="4013073"/>
                </a:lnTo>
                <a:lnTo>
                  <a:pt x="4190" y="3968369"/>
                </a:lnTo>
                <a:lnTo>
                  <a:pt x="2412" y="3923665"/>
                </a:lnTo>
                <a:lnTo>
                  <a:pt x="1015" y="3878834"/>
                </a:lnTo>
                <a:lnTo>
                  <a:pt x="254" y="3834129"/>
                </a:lnTo>
                <a:lnTo>
                  <a:pt x="0" y="3789426"/>
                </a:lnTo>
                <a:lnTo>
                  <a:pt x="254" y="3744595"/>
                </a:lnTo>
                <a:lnTo>
                  <a:pt x="1015" y="3699891"/>
                </a:lnTo>
                <a:lnTo>
                  <a:pt x="2412" y="3655187"/>
                </a:lnTo>
                <a:lnTo>
                  <a:pt x="4190" y="3610355"/>
                </a:lnTo>
                <a:lnTo>
                  <a:pt x="6604" y="3565652"/>
                </a:lnTo>
                <a:lnTo>
                  <a:pt x="9398" y="3520948"/>
                </a:lnTo>
                <a:lnTo>
                  <a:pt x="12826" y="3476371"/>
                </a:lnTo>
                <a:lnTo>
                  <a:pt x="16763" y="3431794"/>
                </a:lnTo>
                <a:lnTo>
                  <a:pt x="21336" y="3387216"/>
                </a:lnTo>
                <a:lnTo>
                  <a:pt x="26288" y="3342640"/>
                </a:lnTo>
                <a:lnTo>
                  <a:pt x="31750" y="3298190"/>
                </a:lnTo>
                <a:lnTo>
                  <a:pt x="37846" y="3253740"/>
                </a:lnTo>
                <a:lnTo>
                  <a:pt x="44450" y="3209290"/>
                </a:lnTo>
                <a:lnTo>
                  <a:pt x="51435" y="3165094"/>
                </a:lnTo>
                <a:lnTo>
                  <a:pt x="59055" y="3120771"/>
                </a:lnTo>
                <a:lnTo>
                  <a:pt x="67310" y="3076702"/>
                </a:lnTo>
                <a:lnTo>
                  <a:pt x="75946" y="3032633"/>
                </a:lnTo>
                <a:lnTo>
                  <a:pt x="85089" y="2988564"/>
                </a:lnTo>
                <a:lnTo>
                  <a:pt x="94869" y="2944749"/>
                </a:lnTo>
                <a:lnTo>
                  <a:pt x="105029" y="2900934"/>
                </a:lnTo>
                <a:lnTo>
                  <a:pt x="115824" y="2857246"/>
                </a:lnTo>
                <a:lnTo>
                  <a:pt x="127126" y="2813558"/>
                </a:lnTo>
                <a:lnTo>
                  <a:pt x="138937" y="2770124"/>
                </a:lnTo>
                <a:lnTo>
                  <a:pt x="151257" y="2726690"/>
                </a:lnTo>
                <a:lnTo>
                  <a:pt x="164211" y="2683510"/>
                </a:lnTo>
                <a:lnTo>
                  <a:pt x="177546" y="2640329"/>
                </a:lnTo>
                <a:lnTo>
                  <a:pt x="191515" y="2597404"/>
                </a:lnTo>
                <a:lnTo>
                  <a:pt x="205994" y="2554478"/>
                </a:lnTo>
                <a:lnTo>
                  <a:pt x="220980" y="2511805"/>
                </a:lnTo>
                <a:lnTo>
                  <a:pt x="236474" y="2469261"/>
                </a:lnTo>
                <a:lnTo>
                  <a:pt x="252475" y="2426716"/>
                </a:lnTo>
                <a:lnTo>
                  <a:pt x="268986" y="2384552"/>
                </a:lnTo>
                <a:lnTo>
                  <a:pt x="286131" y="2342388"/>
                </a:lnTo>
                <a:lnTo>
                  <a:pt x="303657" y="2300478"/>
                </a:lnTo>
                <a:lnTo>
                  <a:pt x="321818" y="2258695"/>
                </a:lnTo>
                <a:lnTo>
                  <a:pt x="340487" y="2217039"/>
                </a:lnTo>
                <a:lnTo>
                  <a:pt x="359663" y="2175636"/>
                </a:lnTo>
                <a:lnTo>
                  <a:pt x="379349" y="2134489"/>
                </a:lnTo>
                <a:lnTo>
                  <a:pt x="399542" y="2093468"/>
                </a:lnTo>
                <a:lnTo>
                  <a:pt x="420370" y="2052574"/>
                </a:lnTo>
                <a:lnTo>
                  <a:pt x="441579" y="2011933"/>
                </a:lnTo>
                <a:lnTo>
                  <a:pt x="463423" y="1971548"/>
                </a:lnTo>
                <a:lnTo>
                  <a:pt x="485775" y="1931289"/>
                </a:lnTo>
                <a:lnTo>
                  <a:pt x="508635" y="1891283"/>
                </a:lnTo>
                <a:lnTo>
                  <a:pt x="532002" y="1851532"/>
                </a:lnTo>
                <a:lnTo>
                  <a:pt x="555879" y="1811908"/>
                </a:lnTo>
                <a:lnTo>
                  <a:pt x="580263" y="1772539"/>
                </a:lnTo>
                <a:lnTo>
                  <a:pt x="605282" y="1733550"/>
                </a:lnTo>
                <a:lnTo>
                  <a:pt x="630682" y="1694688"/>
                </a:lnTo>
                <a:lnTo>
                  <a:pt x="656717" y="1656079"/>
                </a:lnTo>
                <a:lnTo>
                  <a:pt x="683260" y="1617726"/>
                </a:lnTo>
                <a:lnTo>
                  <a:pt x="710311" y="1579626"/>
                </a:lnTo>
                <a:lnTo>
                  <a:pt x="737870" y="1541779"/>
                </a:lnTo>
                <a:lnTo>
                  <a:pt x="766063" y="1504188"/>
                </a:lnTo>
                <a:lnTo>
                  <a:pt x="794638" y="1466850"/>
                </a:lnTo>
                <a:lnTo>
                  <a:pt x="823849" y="1429893"/>
                </a:lnTo>
                <a:lnTo>
                  <a:pt x="853439" y="1393063"/>
                </a:lnTo>
                <a:lnTo>
                  <a:pt x="883665" y="1356614"/>
                </a:lnTo>
                <a:lnTo>
                  <a:pt x="914400" y="1320419"/>
                </a:lnTo>
                <a:lnTo>
                  <a:pt x="945642" y="1284604"/>
                </a:lnTo>
                <a:lnTo>
                  <a:pt x="977519" y="1249045"/>
                </a:lnTo>
                <a:lnTo>
                  <a:pt x="1009776" y="1213739"/>
                </a:lnTo>
                <a:lnTo>
                  <a:pt x="1042670" y="1178814"/>
                </a:lnTo>
                <a:lnTo>
                  <a:pt x="1075944" y="1144143"/>
                </a:lnTo>
                <a:lnTo>
                  <a:pt x="1109852" y="1109852"/>
                </a:lnTo>
                <a:lnTo>
                  <a:pt x="1144143" y="1075944"/>
                </a:lnTo>
                <a:lnTo>
                  <a:pt x="1178814" y="1042670"/>
                </a:lnTo>
                <a:lnTo>
                  <a:pt x="1213739" y="1009776"/>
                </a:lnTo>
                <a:lnTo>
                  <a:pt x="1249045" y="977519"/>
                </a:lnTo>
                <a:lnTo>
                  <a:pt x="1284605" y="945642"/>
                </a:lnTo>
                <a:lnTo>
                  <a:pt x="1320419" y="914400"/>
                </a:lnTo>
                <a:lnTo>
                  <a:pt x="1356614" y="883666"/>
                </a:lnTo>
                <a:lnTo>
                  <a:pt x="1393063" y="853440"/>
                </a:lnTo>
                <a:lnTo>
                  <a:pt x="1429893" y="823849"/>
                </a:lnTo>
                <a:lnTo>
                  <a:pt x="1466850" y="794639"/>
                </a:lnTo>
                <a:lnTo>
                  <a:pt x="1504188" y="766064"/>
                </a:lnTo>
                <a:lnTo>
                  <a:pt x="1541780" y="737870"/>
                </a:lnTo>
                <a:lnTo>
                  <a:pt x="1579626" y="710310"/>
                </a:lnTo>
                <a:lnTo>
                  <a:pt x="1617726" y="683259"/>
                </a:lnTo>
                <a:lnTo>
                  <a:pt x="1656080" y="656717"/>
                </a:lnTo>
                <a:lnTo>
                  <a:pt x="1694688" y="630681"/>
                </a:lnTo>
                <a:lnTo>
                  <a:pt x="1733550" y="605281"/>
                </a:lnTo>
                <a:lnTo>
                  <a:pt x="1772539" y="580263"/>
                </a:lnTo>
                <a:lnTo>
                  <a:pt x="1811909" y="555878"/>
                </a:lnTo>
                <a:lnTo>
                  <a:pt x="1851533" y="532002"/>
                </a:lnTo>
                <a:lnTo>
                  <a:pt x="1891284" y="508634"/>
                </a:lnTo>
                <a:lnTo>
                  <a:pt x="1931289" y="485775"/>
                </a:lnTo>
                <a:lnTo>
                  <a:pt x="1971548" y="463423"/>
                </a:lnTo>
                <a:lnTo>
                  <a:pt x="2011934" y="441578"/>
                </a:lnTo>
                <a:lnTo>
                  <a:pt x="2052574" y="420370"/>
                </a:lnTo>
                <a:lnTo>
                  <a:pt x="2093467" y="399542"/>
                </a:lnTo>
                <a:lnTo>
                  <a:pt x="2134489" y="379349"/>
                </a:lnTo>
                <a:lnTo>
                  <a:pt x="2175637" y="359664"/>
                </a:lnTo>
                <a:lnTo>
                  <a:pt x="2217039" y="340486"/>
                </a:lnTo>
                <a:lnTo>
                  <a:pt x="2258694" y="321818"/>
                </a:lnTo>
                <a:lnTo>
                  <a:pt x="2300478" y="303656"/>
                </a:lnTo>
                <a:lnTo>
                  <a:pt x="2342388" y="286130"/>
                </a:lnTo>
                <a:lnTo>
                  <a:pt x="2384552" y="268985"/>
                </a:lnTo>
                <a:lnTo>
                  <a:pt x="2426716" y="252475"/>
                </a:lnTo>
                <a:lnTo>
                  <a:pt x="2469261" y="236474"/>
                </a:lnTo>
                <a:lnTo>
                  <a:pt x="2511806" y="220979"/>
                </a:lnTo>
                <a:lnTo>
                  <a:pt x="2554478" y="205994"/>
                </a:lnTo>
                <a:lnTo>
                  <a:pt x="2597404" y="191516"/>
                </a:lnTo>
                <a:lnTo>
                  <a:pt x="2640330" y="177546"/>
                </a:lnTo>
                <a:lnTo>
                  <a:pt x="2683510" y="164210"/>
                </a:lnTo>
                <a:lnTo>
                  <a:pt x="2726690" y="151256"/>
                </a:lnTo>
                <a:lnTo>
                  <a:pt x="2770124" y="138938"/>
                </a:lnTo>
                <a:lnTo>
                  <a:pt x="2813558" y="127126"/>
                </a:lnTo>
                <a:lnTo>
                  <a:pt x="2857245" y="115824"/>
                </a:lnTo>
                <a:lnTo>
                  <a:pt x="2900934" y="105028"/>
                </a:lnTo>
                <a:lnTo>
                  <a:pt x="2944749" y="94869"/>
                </a:lnTo>
                <a:lnTo>
                  <a:pt x="2988564" y="85090"/>
                </a:lnTo>
                <a:lnTo>
                  <a:pt x="3032633" y="75946"/>
                </a:lnTo>
                <a:lnTo>
                  <a:pt x="3076702" y="67309"/>
                </a:lnTo>
                <a:lnTo>
                  <a:pt x="3120770" y="59054"/>
                </a:lnTo>
                <a:lnTo>
                  <a:pt x="3165093" y="51434"/>
                </a:lnTo>
                <a:lnTo>
                  <a:pt x="3209290" y="44450"/>
                </a:lnTo>
                <a:lnTo>
                  <a:pt x="3253740" y="37846"/>
                </a:lnTo>
                <a:lnTo>
                  <a:pt x="3298190" y="31750"/>
                </a:lnTo>
                <a:lnTo>
                  <a:pt x="3342640" y="26289"/>
                </a:lnTo>
                <a:lnTo>
                  <a:pt x="3387216" y="21335"/>
                </a:lnTo>
                <a:lnTo>
                  <a:pt x="3431793" y="16764"/>
                </a:lnTo>
                <a:lnTo>
                  <a:pt x="3476370" y="12826"/>
                </a:lnTo>
                <a:lnTo>
                  <a:pt x="3520948" y="9398"/>
                </a:lnTo>
                <a:lnTo>
                  <a:pt x="3565652" y="6603"/>
                </a:lnTo>
                <a:lnTo>
                  <a:pt x="3610356" y="4191"/>
                </a:lnTo>
                <a:lnTo>
                  <a:pt x="3655187" y="2413"/>
                </a:lnTo>
                <a:lnTo>
                  <a:pt x="3699891" y="1016"/>
                </a:lnTo>
                <a:lnTo>
                  <a:pt x="3744594" y="253"/>
                </a:lnTo>
                <a:lnTo>
                  <a:pt x="3789426" y="0"/>
                </a:lnTo>
                <a:lnTo>
                  <a:pt x="3834130" y="253"/>
                </a:lnTo>
                <a:lnTo>
                  <a:pt x="3878834" y="1016"/>
                </a:lnTo>
                <a:lnTo>
                  <a:pt x="3923665" y="2413"/>
                </a:lnTo>
                <a:lnTo>
                  <a:pt x="3968368" y="4191"/>
                </a:lnTo>
                <a:lnTo>
                  <a:pt x="4013073" y="6603"/>
                </a:lnTo>
                <a:lnTo>
                  <a:pt x="4057777" y="9398"/>
                </a:lnTo>
                <a:lnTo>
                  <a:pt x="4102354" y="12826"/>
                </a:lnTo>
                <a:lnTo>
                  <a:pt x="4147058" y="16764"/>
                </a:lnTo>
                <a:lnTo>
                  <a:pt x="4191635" y="21335"/>
                </a:lnTo>
                <a:lnTo>
                  <a:pt x="4236085" y="26289"/>
                </a:lnTo>
                <a:lnTo>
                  <a:pt x="4280662" y="31750"/>
                </a:lnTo>
                <a:lnTo>
                  <a:pt x="4325112" y="37846"/>
                </a:lnTo>
                <a:lnTo>
                  <a:pt x="4369435" y="44450"/>
                </a:lnTo>
                <a:lnTo>
                  <a:pt x="4413758" y="51434"/>
                </a:lnTo>
                <a:lnTo>
                  <a:pt x="4457954" y="59054"/>
                </a:lnTo>
                <a:lnTo>
                  <a:pt x="4502150" y="67309"/>
                </a:lnTo>
                <a:lnTo>
                  <a:pt x="4546219" y="75946"/>
                </a:lnTo>
                <a:lnTo>
                  <a:pt x="4590161" y="85090"/>
                </a:lnTo>
                <a:lnTo>
                  <a:pt x="4634103" y="94869"/>
                </a:lnTo>
                <a:lnTo>
                  <a:pt x="4677918" y="105028"/>
                </a:lnTo>
                <a:lnTo>
                  <a:pt x="4721606" y="115824"/>
                </a:lnTo>
                <a:lnTo>
                  <a:pt x="4765167" y="127126"/>
                </a:lnTo>
                <a:lnTo>
                  <a:pt x="4808728" y="138938"/>
                </a:lnTo>
                <a:lnTo>
                  <a:pt x="4852035" y="151256"/>
                </a:lnTo>
                <a:lnTo>
                  <a:pt x="4895342" y="164210"/>
                </a:lnTo>
                <a:lnTo>
                  <a:pt x="4938395" y="177546"/>
                </a:lnTo>
                <a:lnTo>
                  <a:pt x="4981448" y="191516"/>
                </a:lnTo>
                <a:lnTo>
                  <a:pt x="5024246" y="205994"/>
                </a:lnTo>
                <a:lnTo>
                  <a:pt x="5067045" y="220979"/>
                </a:lnTo>
                <a:lnTo>
                  <a:pt x="5109591" y="236474"/>
                </a:lnTo>
                <a:lnTo>
                  <a:pt x="5152009" y="252475"/>
                </a:lnTo>
                <a:lnTo>
                  <a:pt x="5194300" y="268985"/>
                </a:lnTo>
                <a:lnTo>
                  <a:pt x="5236337" y="286130"/>
                </a:lnTo>
                <a:lnTo>
                  <a:pt x="5278246" y="303656"/>
                </a:lnTo>
                <a:lnTo>
                  <a:pt x="5320030" y="321818"/>
                </a:lnTo>
                <a:lnTo>
                  <a:pt x="5361686" y="340486"/>
                </a:lnTo>
                <a:lnTo>
                  <a:pt x="5403088" y="359664"/>
                </a:lnTo>
                <a:lnTo>
                  <a:pt x="5444363" y="379349"/>
                </a:lnTo>
                <a:lnTo>
                  <a:pt x="5485384" y="399542"/>
                </a:lnTo>
                <a:lnTo>
                  <a:pt x="5526151" y="420370"/>
                </a:lnTo>
                <a:lnTo>
                  <a:pt x="5566791" y="441578"/>
                </a:lnTo>
                <a:lnTo>
                  <a:pt x="5607304" y="463423"/>
                </a:lnTo>
                <a:lnTo>
                  <a:pt x="5647436" y="485775"/>
                </a:lnTo>
                <a:lnTo>
                  <a:pt x="5687441" y="508634"/>
                </a:lnTo>
                <a:lnTo>
                  <a:pt x="5727319" y="532002"/>
                </a:lnTo>
                <a:lnTo>
                  <a:pt x="5766816" y="555878"/>
                </a:lnTo>
                <a:lnTo>
                  <a:pt x="5806186" y="580263"/>
                </a:lnTo>
                <a:lnTo>
                  <a:pt x="5845302" y="605281"/>
                </a:lnTo>
                <a:lnTo>
                  <a:pt x="5884164" y="630681"/>
                </a:lnTo>
                <a:lnTo>
                  <a:pt x="5922771" y="656717"/>
                </a:lnTo>
                <a:lnTo>
                  <a:pt x="5961126" y="683259"/>
                </a:lnTo>
                <a:lnTo>
                  <a:pt x="5999226" y="710310"/>
                </a:lnTo>
                <a:lnTo>
                  <a:pt x="6037071" y="737870"/>
                </a:lnTo>
                <a:lnTo>
                  <a:pt x="6074537" y="766064"/>
                </a:lnTo>
                <a:lnTo>
                  <a:pt x="6111875" y="794639"/>
                </a:lnTo>
                <a:lnTo>
                  <a:pt x="6148959" y="823849"/>
                </a:lnTo>
                <a:lnTo>
                  <a:pt x="6185662" y="853440"/>
                </a:lnTo>
                <a:lnTo>
                  <a:pt x="6222111" y="883666"/>
                </a:lnTo>
                <a:lnTo>
                  <a:pt x="6258306" y="914400"/>
                </a:lnTo>
                <a:lnTo>
                  <a:pt x="6294120" y="945642"/>
                </a:lnTo>
                <a:lnTo>
                  <a:pt x="6329680" y="977519"/>
                </a:lnTo>
                <a:lnTo>
                  <a:pt x="6364986" y="1009776"/>
                </a:lnTo>
                <a:lnTo>
                  <a:pt x="6399911" y="1042670"/>
                </a:lnTo>
                <a:lnTo>
                  <a:pt x="6434582" y="1075944"/>
                </a:lnTo>
                <a:lnTo>
                  <a:pt x="6468871" y="1109852"/>
                </a:lnTo>
                <a:close/>
              </a:path>
            </a:pathLst>
          </a:custGeom>
          <a:ln w="93980">
            <a:solidFill>
              <a:srgbClr val="3B89E9"/>
            </a:solidFill>
          </a:ln>
        </p:spPr>
        <p:txBody>
          <a:bodyPr wrap="square" lIns="0" tIns="0" rIns="0" bIns="0" rtlCol="0"/>
          <a:lstStyle/>
          <a:p>
            <a:endParaRPr/>
          </a:p>
        </p:txBody>
      </p:sp>
      <p:sp>
        <p:nvSpPr>
          <p:cNvPr id="11" name="object 11"/>
          <p:cNvSpPr txBox="1"/>
          <p:nvPr/>
        </p:nvSpPr>
        <p:spPr>
          <a:xfrm>
            <a:off x="5930265" y="5125008"/>
            <a:ext cx="5337175" cy="2221230"/>
          </a:xfrm>
          <a:prstGeom prst="rect">
            <a:avLst/>
          </a:prstGeom>
        </p:spPr>
        <p:txBody>
          <a:bodyPr vert="horz" wrap="square" lIns="0" tIns="13335" rIns="0" bIns="0" rtlCol="0">
            <a:spAutoFit/>
          </a:bodyPr>
          <a:lstStyle/>
          <a:p>
            <a:pPr marL="1130300" marR="5080" indent="-1117600">
              <a:lnSpc>
                <a:spcPct val="120000"/>
              </a:lnSpc>
              <a:spcBef>
                <a:spcPts val="105"/>
              </a:spcBef>
            </a:pPr>
            <a:r>
              <a:rPr sz="6000" dirty="0">
                <a:latin typeface="Calibri"/>
                <a:cs typeface="Calibri"/>
              </a:rPr>
              <a:t>Build </a:t>
            </a:r>
            <a:r>
              <a:rPr sz="6000" spc="-95" dirty="0">
                <a:latin typeface="Calibri"/>
                <a:cs typeface="Calibri"/>
              </a:rPr>
              <a:t>Your</a:t>
            </a:r>
            <a:r>
              <a:rPr sz="6000" spc="-315" dirty="0">
                <a:latin typeface="Calibri"/>
                <a:cs typeface="Calibri"/>
              </a:rPr>
              <a:t> </a:t>
            </a:r>
            <a:r>
              <a:rPr sz="6000" dirty="0">
                <a:latin typeface="Calibri"/>
                <a:cs typeface="Calibri"/>
              </a:rPr>
              <a:t>Online  </a:t>
            </a:r>
            <a:r>
              <a:rPr sz="6000" spc="-5" dirty="0">
                <a:latin typeface="Calibri"/>
                <a:cs typeface="Calibri"/>
              </a:rPr>
              <a:t>Presence</a:t>
            </a:r>
            <a:endParaRPr sz="6000">
              <a:latin typeface="Calibri"/>
              <a:cs typeface="Calibri"/>
            </a:endParaRPr>
          </a:p>
        </p:txBody>
      </p:sp>
      <p:sp>
        <p:nvSpPr>
          <p:cNvPr id="12" name="object 12"/>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3" name="object 13"/>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2252617" y="3422002"/>
            <a:ext cx="10071851" cy="6229709"/>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1010598" y="447151"/>
            <a:ext cx="13254990" cy="1787525"/>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a:p>
        </p:txBody>
      </p:sp>
      <p:sp>
        <p:nvSpPr>
          <p:cNvPr id="4" name="object 4"/>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5" name="object 5"/>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6" name="object 6"/>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7" name="object 7"/>
          <p:cNvSpPr/>
          <p:nvPr/>
        </p:nvSpPr>
        <p:spPr>
          <a:xfrm>
            <a:off x="1074419" y="9085579"/>
            <a:ext cx="2016760" cy="1805939"/>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9" name="object 9"/>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10" name="object 10"/>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1" name="object 11"/>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12" name="object 12"/>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13" name="object 13"/>
          <p:cNvSpPr/>
          <p:nvPr/>
        </p:nvSpPr>
        <p:spPr>
          <a:xfrm>
            <a:off x="14716760" y="914387"/>
            <a:ext cx="5376392" cy="9624159"/>
          </a:xfrm>
          <a:prstGeom prst="rect">
            <a:avLst/>
          </a:prstGeom>
          <a:blipFill>
            <a:blip r:embed="rId4" cstate="print"/>
            <a:stretch>
              <a:fillRect/>
            </a:stretch>
          </a:blipFill>
        </p:spPr>
        <p:txBody>
          <a:bodyPr wrap="square" lIns="0" tIns="0" rIns="0" bIns="0" rtlCol="0"/>
          <a:lstStyle/>
          <a:p>
            <a:endParaRPr/>
          </a:p>
        </p:txBody>
      </p:sp>
      <p:sp>
        <p:nvSpPr>
          <p:cNvPr id="14" name="object 14"/>
          <p:cNvSpPr txBox="1">
            <a:spLocks noGrp="1"/>
          </p:cNvSpPr>
          <p:nvPr>
            <p:ph type="title"/>
          </p:nvPr>
        </p:nvSpPr>
        <p:spPr>
          <a:xfrm>
            <a:off x="7340345" y="780160"/>
            <a:ext cx="2529840" cy="939800"/>
          </a:xfrm>
          <a:prstGeom prst="rect">
            <a:avLst/>
          </a:prstGeom>
        </p:spPr>
        <p:txBody>
          <a:bodyPr vert="horz" wrap="square" lIns="0" tIns="12700" rIns="0" bIns="0" rtlCol="0">
            <a:spAutoFit/>
          </a:bodyPr>
          <a:lstStyle/>
          <a:p>
            <a:pPr marL="12700">
              <a:lnSpc>
                <a:spcPct val="100000"/>
              </a:lnSpc>
              <a:spcBef>
                <a:spcPts val="100"/>
              </a:spcBef>
            </a:pPr>
            <a:r>
              <a:rPr sz="6000" b="1" spc="-5" dirty="0">
                <a:latin typeface="Calibri"/>
                <a:cs typeface="Calibri"/>
              </a:rPr>
              <a:t>Toolkits</a:t>
            </a:r>
            <a:endParaRPr sz="6000">
              <a:latin typeface="Calibri"/>
              <a:cs typeface="Calibri"/>
            </a:endParaRPr>
          </a:p>
        </p:txBody>
      </p:sp>
      <p:sp>
        <p:nvSpPr>
          <p:cNvPr id="15" name="object 15"/>
          <p:cNvSpPr/>
          <p:nvPr/>
        </p:nvSpPr>
        <p:spPr>
          <a:xfrm>
            <a:off x="1059180" y="1968499"/>
            <a:ext cx="1519174" cy="1529333"/>
          </a:xfrm>
          <a:prstGeom prst="rect">
            <a:avLst/>
          </a:prstGeom>
          <a:blipFill>
            <a:blip r:embed="rId5" cstate="print"/>
            <a:stretch>
              <a:fillRect/>
            </a:stretch>
          </a:blipFill>
        </p:spPr>
        <p:txBody>
          <a:bodyPr wrap="square" lIns="0" tIns="0" rIns="0" bIns="0" rtlCol="0"/>
          <a:lstStyle/>
          <a:p>
            <a:endParaRPr/>
          </a:p>
        </p:txBody>
      </p:sp>
      <p:sp>
        <p:nvSpPr>
          <p:cNvPr id="16" name="object 16"/>
          <p:cNvSpPr/>
          <p:nvPr/>
        </p:nvSpPr>
        <p:spPr>
          <a:xfrm>
            <a:off x="1074419" y="477519"/>
            <a:ext cx="1490980" cy="1501140"/>
          </a:xfrm>
          <a:prstGeom prst="rect">
            <a:avLst/>
          </a:prstGeom>
          <a:blipFill>
            <a:blip r:embed="rId6" cstate="print"/>
            <a:stretch>
              <a:fillRect/>
            </a:stretch>
          </a:blipFill>
        </p:spPr>
        <p:txBody>
          <a:bodyPr wrap="square" lIns="0" tIns="0" rIns="0" bIns="0" rtlCol="0"/>
          <a:lstStyle/>
          <a:p>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224259" y="1884679"/>
            <a:ext cx="8625840" cy="8638540"/>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1010598" y="447151"/>
            <a:ext cx="13254990" cy="1787525"/>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a:p>
        </p:txBody>
      </p:sp>
      <p:sp>
        <p:nvSpPr>
          <p:cNvPr id="4" name="object 4"/>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5" name="object 5"/>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6" name="object 6"/>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7" name="object 7"/>
          <p:cNvSpPr/>
          <p:nvPr/>
        </p:nvSpPr>
        <p:spPr>
          <a:xfrm>
            <a:off x="1191035" y="9174508"/>
            <a:ext cx="1769809" cy="1545994"/>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9" name="object 9"/>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10" name="object 10"/>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1" name="object 11"/>
          <p:cNvSpPr txBox="1">
            <a:spLocks noGrp="1"/>
          </p:cNvSpPr>
          <p:nvPr>
            <p:ph type="title"/>
          </p:nvPr>
        </p:nvSpPr>
        <p:spPr>
          <a:xfrm>
            <a:off x="5187950" y="807402"/>
            <a:ext cx="5795010" cy="940435"/>
          </a:xfrm>
          <a:prstGeom prst="rect">
            <a:avLst/>
          </a:prstGeom>
        </p:spPr>
        <p:txBody>
          <a:bodyPr vert="horz" wrap="square" lIns="0" tIns="12700" rIns="0" bIns="0" rtlCol="0">
            <a:spAutoFit/>
          </a:bodyPr>
          <a:lstStyle/>
          <a:p>
            <a:pPr marL="12700">
              <a:lnSpc>
                <a:spcPct val="100000"/>
              </a:lnSpc>
              <a:spcBef>
                <a:spcPts val="100"/>
              </a:spcBef>
            </a:pPr>
            <a:r>
              <a:rPr sz="6000" b="1" spc="-5" dirty="0">
                <a:latin typeface="Calibri"/>
                <a:cs typeface="Calibri"/>
              </a:rPr>
              <a:t>Digital</a:t>
            </a:r>
            <a:r>
              <a:rPr sz="6000" b="1" spc="-445" dirty="0">
                <a:latin typeface="Calibri"/>
                <a:cs typeface="Calibri"/>
              </a:rPr>
              <a:t> </a:t>
            </a:r>
            <a:r>
              <a:rPr sz="6000" b="1" dirty="0">
                <a:latin typeface="Calibri"/>
                <a:cs typeface="Calibri"/>
              </a:rPr>
              <a:t>Advertising</a:t>
            </a:r>
            <a:endParaRPr sz="6000">
              <a:latin typeface="Calibri"/>
              <a:cs typeface="Calibri"/>
            </a:endParaRPr>
          </a:p>
        </p:txBody>
      </p:sp>
      <p:sp>
        <p:nvSpPr>
          <p:cNvPr id="12" name="object 12"/>
          <p:cNvSpPr txBox="1"/>
          <p:nvPr/>
        </p:nvSpPr>
        <p:spPr>
          <a:xfrm>
            <a:off x="1096327" y="3092195"/>
            <a:ext cx="8552180" cy="1877060"/>
          </a:xfrm>
          <a:prstGeom prst="rect">
            <a:avLst/>
          </a:prstGeom>
        </p:spPr>
        <p:txBody>
          <a:bodyPr vert="horz" wrap="square" lIns="0" tIns="13970" rIns="0" bIns="0" rtlCol="0">
            <a:spAutoFit/>
          </a:bodyPr>
          <a:lstStyle/>
          <a:p>
            <a:pPr marL="12700">
              <a:lnSpc>
                <a:spcPct val="100000"/>
              </a:lnSpc>
              <a:spcBef>
                <a:spcPts val="110"/>
              </a:spcBef>
            </a:pPr>
            <a:r>
              <a:rPr sz="5450" b="1" spc="-5" dirty="0">
                <a:latin typeface="Calibri"/>
                <a:cs typeface="Calibri"/>
              </a:rPr>
              <a:t>Digital</a:t>
            </a:r>
            <a:r>
              <a:rPr sz="5450" b="1" spc="-425" dirty="0">
                <a:latin typeface="Calibri"/>
                <a:cs typeface="Calibri"/>
              </a:rPr>
              <a:t> </a:t>
            </a:r>
            <a:r>
              <a:rPr sz="5450" b="1" spc="-5" dirty="0">
                <a:latin typeface="Calibri"/>
                <a:cs typeface="Calibri"/>
              </a:rPr>
              <a:t>Advertising</a:t>
            </a:r>
            <a:endParaRPr sz="5450">
              <a:latin typeface="Calibri"/>
              <a:cs typeface="Calibri"/>
            </a:endParaRPr>
          </a:p>
          <a:p>
            <a:pPr marL="3007995" indent="-297815">
              <a:lnSpc>
                <a:spcPct val="100000"/>
              </a:lnSpc>
              <a:spcBef>
                <a:spcPts val="4485"/>
              </a:spcBef>
              <a:buChar char="•"/>
              <a:tabLst>
                <a:tab pos="3007995" algn="l"/>
                <a:tab pos="3008630" algn="l"/>
              </a:tabLst>
            </a:pPr>
            <a:r>
              <a:rPr sz="2950" dirty="0">
                <a:latin typeface="Arial"/>
                <a:cs typeface="Arial"/>
              </a:rPr>
              <a:t>Learning the </a:t>
            </a:r>
            <a:r>
              <a:rPr sz="2950" spc="10" dirty="0">
                <a:latin typeface="Arial"/>
                <a:cs typeface="Arial"/>
              </a:rPr>
              <a:t>Campaign</a:t>
            </a:r>
            <a:r>
              <a:rPr sz="2950" spc="-125" dirty="0">
                <a:latin typeface="Arial"/>
                <a:cs typeface="Arial"/>
              </a:rPr>
              <a:t> </a:t>
            </a:r>
            <a:r>
              <a:rPr sz="2950" dirty="0">
                <a:latin typeface="Arial"/>
                <a:cs typeface="Arial"/>
              </a:rPr>
              <a:t>Structure</a:t>
            </a:r>
            <a:endParaRPr sz="2950">
              <a:latin typeface="Arial"/>
              <a:cs typeface="Arial"/>
            </a:endParaRPr>
          </a:p>
        </p:txBody>
      </p:sp>
      <p:sp>
        <p:nvSpPr>
          <p:cNvPr id="13" name="object 13"/>
          <p:cNvSpPr txBox="1"/>
          <p:nvPr/>
        </p:nvSpPr>
        <p:spPr>
          <a:xfrm>
            <a:off x="3794759" y="6113462"/>
            <a:ext cx="5779770" cy="476884"/>
          </a:xfrm>
          <a:prstGeom prst="rect">
            <a:avLst/>
          </a:prstGeom>
        </p:spPr>
        <p:txBody>
          <a:bodyPr vert="horz" wrap="square" lIns="0" tIns="13970" rIns="0" bIns="0" rtlCol="0">
            <a:spAutoFit/>
          </a:bodyPr>
          <a:lstStyle/>
          <a:p>
            <a:pPr marL="309880" indent="-297815">
              <a:lnSpc>
                <a:spcPct val="100000"/>
              </a:lnSpc>
              <a:spcBef>
                <a:spcPts val="110"/>
              </a:spcBef>
              <a:buChar char="•"/>
              <a:tabLst>
                <a:tab pos="309880" algn="l"/>
                <a:tab pos="310515" algn="l"/>
              </a:tabLst>
            </a:pPr>
            <a:r>
              <a:rPr sz="2950" dirty="0">
                <a:latin typeface="Arial"/>
                <a:cs typeface="Arial"/>
              </a:rPr>
              <a:t>Learning </a:t>
            </a:r>
            <a:r>
              <a:rPr sz="2950" spc="-75" dirty="0">
                <a:latin typeface="Arial"/>
                <a:cs typeface="Arial"/>
              </a:rPr>
              <a:t>Targeting </a:t>
            </a:r>
            <a:r>
              <a:rPr sz="2950" dirty="0">
                <a:latin typeface="Arial"/>
                <a:cs typeface="Arial"/>
              </a:rPr>
              <a:t>tips </a:t>
            </a:r>
            <a:r>
              <a:rPr sz="2950" spc="10" dirty="0">
                <a:latin typeface="Arial"/>
                <a:cs typeface="Arial"/>
              </a:rPr>
              <a:t>and</a:t>
            </a:r>
            <a:r>
              <a:rPr sz="2950" spc="-70" dirty="0">
                <a:latin typeface="Arial"/>
                <a:cs typeface="Arial"/>
              </a:rPr>
              <a:t> </a:t>
            </a:r>
            <a:r>
              <a:rPr sz="2950" dirty="0">
                <a:latin typeface="Arial"/>
                <a:cs typeface="Arial"/>
              </a:rPr>
              <a:t>tricks</a:t>
            </a:r>
            <a:endParaRPr sz="2950">
              <a:latin typeface="Arial"/>
              <a:cs typeface="Arial"/>
            </a:endParaRPr>
          </a:p>
        </p:txBody>
      </p:sp>
      <p:sp>
        <p:nvSpPr>
          <p:cNvPr id="14" name="object 14"/>
          <p:cNvSpPr txBox="1"/>
          <p:nvPr/>
        </p:nvSpPr>
        <p:spPr>
          <a:xfrm>
            <a:off x="3794759" y="7735315"/>
            <a:ext cx="6024245" cy="2620645"/>
          </a:xfrm>
          <a:prstGeom prst="rect">
            <a:avLst/>
          </a:prstGeom>
        </p:spPr>
        <p:txBody>
          <a:bodyPr vert="horz" wrap="square" lIns="0" tIns="13970" rIns="0" bIns="0" rtlCol="0">
            <a:spAutoFit/>
          </a:bodyPr>
          <a:lstStyle/>
          <a:p>
            <a:pPr marL="309880" indent="-297815">
              <a:lnSpc>
                <a:spcPct val="100000"/>
              </a:lnSpc>
              <a:spcBef>
                <a:spcPts val="110"/>
              </a:spcBef>
              <a:buChar char="•"/>
              <a:tabLst>
                <a:tab pos="309880" algn="l"/>
                <a:tab pos="310515" algn="l"/>
              </a:tabLst>
            </a:pPr>
            <a:r>
              <a:rPr sz="2950" dirty="0">
                <a:latin typeface="Arial"/>
                <a:cs typeface="Arial"/>
              </a:rPr>
              <a:t>Budgeting </a:t>
            </a:r>
            <a:r>
              <a:rPr sz="2950" spc="10" dirty="0">
                <a:latin typeface="Arial"/>
                <a:cs typeface="Arial"/>
              </a:rPr>
              <a:t>and </a:t>
            </a:r>
            <a:r>
              <a:rPr sz="2950" dirty="0">
                <a:latin typeface="Arial"/>
                <a:cs typeface="Arial"/>
              </a:rPr>
              <a:t>Forecasting</a:t>
            </a:r>
            <a:r>
              <a:rPr sz="2950" spc="-50" dirty="0">
                <a:latin typeface="Arial"/>
                <a:cs typeface="Arial"/>
              </a:rPr>
              <a:t> </a:t>
            </a:r>
            <a:r>
              <a:rPr sz="2950" dirty="0">
                <a:latin typeface="Arial"/>
                <a:cs typeface="Arial"/>
              </a:rPr>
              <a:t>results</a:t>
            </a:r>
            <a:endParaRPr sz="2950">
              <a:latin typeface="Arial"/>
              <a:cs typeface="Arial"/>
            </a:endParaRPr>
          </a:p>
          <a:p>
            <a:pPr>
              <a:lnSpc>
                <a:spcPct val="100000"/>
              </a:lnSpc>
              <a:buFont typeface="Arial"/>
              <a:buChar char="•"/>
            </a:pPr>
            <a:endParaRPr sz="3300">
              <a:latin typeface="Arial"/>
              <a:cs typeface="Arial"/>
            </a:endParaRPr>
          </a:p>
          <a:p>
            <a:pPr>
              <a:lnSpc>
                <a:spcPct val="100000"/>
              </a:lnSpc>
              <a:spcBef>
                <a:spcPts val="25"/>
              </a:spcBef>
              <a:buFont typeface="Arial"/>
              <a:buChar char="•"/>
            </a:pPr>
            <a:endParaRPr sz="3950">
              <a:latin typeface="Arial"/>
              <a:cs typeface="Arial"/>
            </a:endParaRPr>
          </a:p>
          <a:p>
            <a:pPr marL="309880" marR="108585" indent="-297815">
              <a:lnSpc>
                <a:spcPct val="120300"/>
              </a:lnSpc>
              <a:buChar char="•"/>
              <a:tabLst>
                <a:tab pos="309880" algn="l"/>
                <a:tab pos="310515" algn="l"/>
              </a:tabLst>
            </a:pPr>
            <a:r>
              <a:rPr sz="2950" spc="-5" dirty="0">
                <a:latin typeface="Arial"/>
                <a:cs typeface="Arial"/>
              </a:rPr>
              <a:t>Identifying </a:t>
            </a:r>
            <a:r>
              <a:rPr sz="2950" spc="15" dirty="0">
                <a:latin typeface="Arial"/>
                <a:cs typeface="Arial"/>
              </a:rPr>
              <a:t>Ad </a:t>
            </a:r>
            <a:r>
              <a:rPr sz="2950" dirty="0">
                <a:latin typeface="Arial"/>
                <a:cs typeface="Arial"/>
              </a:rPr>
              <a:t>options </a:t>
            </a:r>
            <a:r>
              <a:rPr sz="2950" spc="10" dirty="0">
                <a:latin typeface="Arial"/>
                <a:cs typeface="Arial"/>
              </a:rPr>
              <a:t>and</a:t>
            </a:r>
            <a:r>
              <a:rPr sz="2950" spc="-355" dirty="0">
                <a:latin typeface="Arial"/>
                <a:cs typeface="Arial"/>
              </a:rPr>
              <a:t> </a:t>
            </a:r>
            <a:r>
              <a:rPr sz="2950" dirty="0">
                <a:latin typeface="Arial"/>
                <a:cs typeface="Arial"/>
              </a:rPr>
              <a:t>making  creatives!</a:t>
            </a:r>
            <a:endParaRPr sz="2950">
              <a:latin typeface="Arial"/>
              <a:cs typeface="Arial"/>
            </a:endParaRPr>
          </a:p>
        </p:txBody>
      </p:sp>
      <p:sp>
        <p:nvSpPr>
          <p:cNvPr id="15" name="object 15"/>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6" name="object 16"/>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719036" y="2874454"/>
            <a:ext cx="12311764" cy="7108000"/>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1010598" y="447151"/>
            <a:ext cx="13254990" cy="1787525"/>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a:p>
        </p:txBody>
      </p:sp>
      <p:sp>
        <p:nvSpPr>
          <p:cNvPr id="4" name="object 4"/>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5" name="object 5"/>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6" name="object 6"/>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7" name="object 7"/>
          <p:cNvSpPr/>
          <p:nvPr/>
        </p:nvSpPr>
        <p:spPr>
          <a:xfrm>
            <a:off x="1074419" y="9085579"/>
            <a:ext cx="2016760" cy="1805939"/>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9" name="object 9"/>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10" name="object 10"/>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1" name="object 11"/>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12" name="object 12"/>
          <p:cNvSpPr/>
          <p:nvPr/>
        </p:nvSpPr>
        <p:spPr>
          <a:xfrm>
            <a:off x="14358619" y="914387"/>
            <a:ext cx="5596142"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14" name="object 14"/>
          <p:cNvSpPr txBox="1">
            <a:spLocks noGrp="1"/>
          </p:cNvSpPr>
          <p:nvPr>
            <p:ph type="title"/>
          </p:nvPr>
        </p:nvSpPr>
        <p:spPr>
          <a:xfrm>
            <a:off x="5676646" y="808037"/>
            <a:ext cx="6167755" cy="940435"/>
          </a:xfrm>
          <a:prstGeom prst="rect">
            <a:avLst/>
          </a:prstGeom>
        </p:spPr>
        <p:txBody>
          <a:bodyPr vert="horz" wrap="square" lIns="0" tIns="12700" rIns="0" bIns="0" rtlCol="0">
            <a:spAutoFit/>
          </a:bodyPr>
          <a:lstStyle/>
          <a:p>
            <a:pPr marL="12700">
              <a:lnSpc>
                <a:spcPct val="100000"/>
              </a:lnSpc>
              <a:spcBef>
                <a:spcPts val="100"/>
              </a:spcBef>
            </a:pPr>
            <a:r>
              <a:rPr sz="6000" dirty="0">
                <a:latin typeface="Calibri"/>
                <a:cs typeface="Calibri"/>
              </a:rPr>
              <a:t>Campaign</a:t>
            </a:r>
            <a:r>
              <a:rPr sz="6000" spc="-110" dirty="0">
                <a:latin typeface="Calibri"/>
                <a:cs typeface="Calibri"/>
              </a:rPr>
              <a:t> </a:t>
            </a:r>
            <a:r>
              <a:rPr sz="6000" spc="-5" dirty="0">
                <a:latin typeface="Calibri"/>
                <a:cs typeface="Calibri"/>
              </a:rPr>
              <a:t>Structure</a:t>
            </a:r>
            <a:endParaRPr sz="6000" dirty="0">
              <a:latin typeface="Calibri"/>
              <a:cs typeface="Calibri"/>
            </a:endParaRPr>
          </a:p>
        </p:txBody>
      </p:sp>
      <p:sp>
        <p:nvSpPr>
          <p:cNvPr id="15" name="object 15"/>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6" name="object 16"/>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
        <p:nvSpPr>
          <p:cNvPr id="18" name="Rectangle 17">
            <a:extLst>
              <a:ext uri="{FF2B5EF4-FFF2-40B4-BE49-F238E27FC236}">
                <a16:creationId xmlns:a16="http://schemas.microsoft.com/office/drawing/2014/main" id="{A4FC1553-BDFA-4560-900E-CE1FBF0E881C}"/>
              </a:ext>
            </a:extLst>
          </p:cNvPr>
          <p:cNvSpPr/>
          <p:nvPr/>
        </p:nvSpPr>
        <p:spPr>
          <a:xfrm>
            <a:off x="14493752" y="3216275"/>
            <a:ext cx="5610347" cy="2677656"/>
          </a:xfrm>
          <a:prstGeom prst="rect">
            <a:avLst/>
          </a:prstGeom>
        </p:spPr>
        <p:txBody>
          <a:bodyPr wrap="square">
            <a:spAutoFit/>
          </a:bodyPr>
          <a:lstStyle/>
          <a:p>
            <a:r>
              <a:rPr lang="en-US" sz="2400" dirty="0">
                <a:solidFill>
                  <a:srgbClr val="202124"/>
                </a:solidFill>
                <a:latin typeface="Roboto"/>
                <a:hlinkClick r:id="rId6"/>
              </a:rPr>
              <a:t>business.facebook.com</a:t>
            </a:r>
            <a:endParaRPr lang="en-US" sz="2400" dirty="0">
              <a:solidFill>
                <a:srgbClr val="202124"/>
              </a:solidFill>
              <a:latin typeface="Roboto"/>
            </a:endParaRPr>
          </a:p>
          <a:p>
            <a:r>
              <a:rPr lang="en-US" sz="2400" dirty="0">
                <a:solidFill>
                  <a:srgbClr val="202124"/>
                </a:solidFill>
                <a:latin typeface="Roboto"/>
                <a:hlinkClick r:id="rId7"/>
              </a:rPr>
              <a:t>www.ads.twitter.com</a:t>
            </a:r>
            <a:endParaRPr lang="en-US" sz="2400" dirty="0">
              <a:solidFill>
                <a:srgbClr val="202124"/>
              </a:solidFill>
              <a:latin typeface="Roboto"/>
            </a:endParaRPr>
          </a:p>
          <a:p>
            <a:r>
              <a:rPr lang="en-US" sz="2400" dirty="0">
                <a:hlinkClick r:id="rId8"/>
              </a:rPr>
              <a:t>www.linkedin.com/campaignmanager.com</a:t>
            </a:r>
            <a:endParaRPr lang="en-US" sz="2400" dirty="0"/>
          </a:p>
          <a:p>
            <a:r>
              <a:rPr lang="en-US" sz="2400" dirty="0">
                <a:hlinkClick r:id="rId9"/>
              </a:rPr>
              <a:t>www.facebook.com/business/ads/instant-experiences-ad-destination</a:t>
            </a:r>
            <a:endParaRPr lang="en-US" sz="2400" dirty="0"/>
          </a:p>
          <a:p>
            <a:endParaRPr lang="en-US" sz="2400" dirty="0"/>
          </a:p>
          <a:p>
            <a:endParaRPr lang="en-US" sz="24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1010598" y="447151"/>
            <a:ext cx="13254990" cy="1787525"/>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a:p>
        </p:txBody>
      </p:sp>
      <p:sp>
        <p:nvSpPr>
          <p:cNvPr id="4" name="object 4"/>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5" name="object 5"/>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6" name="object 6"/>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7" name="object 7"/>
          <p:cNvSpPr/>
          <p:nvPr/>
        </p:nvSpPr>
        <p:spPr>
          <a:xfrm>
            <a:off x="1074419" y="9085579"/>
            <a:ext cx="2016760" cy="1805939"/>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9" name="object 9"/>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10" name="object 10"/>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1" name="object 11"/>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12" name="object 12"/>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13" name="object 13"/>
          <p:cNvSpPr/>
          <p:nvPr/>
        </p:nvSpPr>
        <p:spPr>
          <a:xfrm>
            <a:off x="14716760" y="914387"/>
            <a:ext cx="5376392" cy="9624159"/>
          </a:xfrm>
          <a:prstGeom prst="rect">
            <a:avLst/>
          </a:prstGeom>
          <a:blipFill>
            <a:blip r:embed="rId3" cstate="print"/>
            <a:stretch>
              <a:fillRect/>
            </a:stretch>
          </a:blipFill>
        </p:spPr>
        <p:txBody>
          <a:bodyPr wrap="square" lIns="0" tIns="0" rIns="0" bIns="0" rtlCol="0"/>
          <a:lstStyle/>
          <a:p>
            <a:endParaRPr/>
          </a:p>
        </p:txBody>
      </p:sp>
      <p:sp>
        <p:nvSpPr>
          <p:cNvPr id="14" name="object 14"/>
          <p:cNvSpPr txBox="1">
            <a:spLocks noGrp="1"/>
          </p:cNvSpPr>
          <p:nvPr>
            <p:ph type="title"/>
          </p:nvPr>
        </p:nvSpPr>
        <p:spPr>
          <a:xfrm>
            <a:off x="5805574" y="760012"/>
            <a:ext cx="7446876" cy="936154"/>
          </a:xfrm>
          <a:prstGeom prst="rect">
            <a:avLst/>
          </a:prstGeom>
        </p:spPr>
        <p:txBody>
          <a:bodyPr vert="horz" wrap="square" lIns="0" tIns="12700" rIns="0" bIns="0" rtlCol="0">
            <a:spAutoFit/>
          </a:bodyPr>
          <a:lstStyle/>
          <a:p>
            <a:pPr algn="ctr"/>
            <a:r>
              <a:rPr lang="en-US" sz="6000" dirty="0">
                <a:latin typeface="Calibri"/>
                <a:cs typeface="Calibri"/>
              </a:rPr>
              <a:t>Campaign</a:t>
            </a:r>
            <a:r>
              <a:rPr lang="en-US" sz="6000" spc="-110" dirty="0">
                <a:latin typeface="Calibri"/>
                <a:cs typeface="Calibri"/>
              </a:rPr>
              <a:t> </a:t>
            </a:r>
            <a:r>
              <a:rPr lang="en-US" sz="6000" spc="-5" dirty="0">
                <a:latin typeface="Calibri"/>
                <a:cs typeface="Calibri"/>
              </a:rPr>
              <a:t>Structure</a:t>
            </a:r>
            <a:endParaRPr lang="en-US" sz="6000" b="1" dirty="0">
              <a:latin typeface="Tajawal Medium" panose="00000600000000000000" pitchFamily="2" charset="-78"/>
              <a:cs typeface="Tajawal Medium" panose="00000600000000000000" pitchFamily="2" charset="-78"/>
            </a:endParaRPr>
          </a:p>
        </p:txBody>
      </p:sp>
      <p:sp>
        <p:nvSpPr>
          <p:cNvPr id="15" name="object 15"/>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6" name="object 16"/>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
        <p:nvSpPr>
          <p:cNvPr id="17" name="Rectangle 16">
            <a:extLst>
              <a:ext uri="{FF2B5EF4-FFF2-40B4-BE49-F238E27FC236}">
                <a16:creationId xmlns:a16="http://schemas.microsoft.com/office/drawing/2014/main" id="{42DBFA39-D158-426B-ACDA-F2397BCB460E}"/>
              </a:ext>
            </a:extLst>
          </p:cNvPr>
          <p:cNvSpPr/>
          <p:nvPr/>
        </p:nvSpPr>
        <p:spPr>
          <a:xfrm>
            <a:off x="1690353" y="2734897"/>
            <a:ext cx="12199296" cy="6712800"/>
          </a:xfrm>
          <a:prstGeom prst="rect">
            <a:avLst/>
          </a:prstGeom>
        </p:spPr>
        <p:txBody>
          <a:bodyPr wrap="square">
            <a:spAutoFit/>
          </a:bodyPr>
          <a:lstStyle/>
          <a:p>
            <a:pPr marL="12700">
              <a:lnSpc>
                <a:spcPts val="5060"/>
              </a:lnSpc>
              <a:tabLst>
                <a:tab pos="241300" algn="l"/>
              </a:tabLst>
            </a:pPr>
            <a:r>
              <a:rPr lang="en-US" sz="4400" b="1" u="sng" dirty="0"/>
              <a:t>A Facebook structure has three levels: </a:t>
            </a:r>
          </a:p>
          <a:p>
            <a:pPr marL="12700">
              <a:lnSpc>
                <a:spcPts val="5060"/>
              </a:lnSpc>
              <a:tabLst>
                <a:tab pos="241300" algn="l"/>
              </a:tabLst>
            </a:pPr>
            <a:r>
              <a:rPr lang="en-US" sz="4400" dirty="0"/>
              <a:t>the campaign, the ad sets and the ads. </a:t>
            </a:r>
          </a:p>
          <a:p>
            <a:pPr marL="755650" indent="-742950">
              <a:lnSpc>
                <a:spcPts val="5060"/>
              </a:lnSpc>
              <a:buAutoNum type="arabicPeriod"/>
              <a:tabLst>
                <a:tab pos="241300" algn="l"/>
              </a:tabLst>
            </a:pPr>
            <a:r>
              <a:rPr lang="en-US" sz="4400" dirty="0"/>
              <a:t>At the campaign level, you set your overall objective for your campaign. </a:t>
            </a:r>
          </a:p>
          <a:p>
            <a:pPr marL="755650" indent="-742950">
              <a:lnSpc>
                <a:spcPts val="5060"/>
              </a:lnSpc>
              <a:buAutoNum type="arabicPeriod"/>
              <a:tabLst>
                <a:tab pos="241300" algn="l"/>
              </a:tabLst>
            </a:pPr>
            <a:r>
              <a:rPr lang="en-US" sz="4400" dirty="0"/>
              <a:t>Your ad sets are where you split your campaign into groups based on budget, targeting, placements and bids. </a:t>
            </a:r>
          </a:p>
          <a:p>
            <a:pPr marL="755650" indent="-742950">
              <a:lnSpc>
                <a:spcPts val="5060"/>
              </a:lnSpc>
              <a:buAutoNum type="arabicPeriod"/>
              <a:tabLst>
                <a:tab pos="241300" algn="l"/>
              </a:tabLst>
            </a:pPr>
            <a:r>
              <a:rPr lang="en-US" sz="4400" dirty="0"/>
              <a:t>The last level is your ads, where you create your creative format options for each ad set.</a:t>
            </a:r>
          </a:p>
          <a:p>
            <a:pPr marL="12700">
              <a:lnSpc>
                <a:spcPts val="5060"/>
              </a:lnSpc>
              <a:tabLst>
                <a:tab pos="241300" algn="l"/>
              </a:tabLst>
            </a:pPr>
            <a:endParaRPr lang="en-US" sz="7200" dirty="0">
              <a:solidFill>
                <a:schemeClr val="tx2">
                  <a:lumMod val="50000"/>
                </a:schemeClr>
              </a:solidFill>
            </a:endParaRPr>
          </a:p>
        </p:txBody>
      </p:sp>
    </p:spTree>
    <p:extLst>
      <p:ext uri="{BB962C8B-B14F-4D97-AF65-F5344CB8AC3E}">
        <p14:creationId xmlns:p14="http://schemas.microsoft.com/office/powerpoint/2010/main" val="2178617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1010598" y="447151"/>
            <a:ext cx="13254990" cy="1787525"/>
          </a:xfrm>
          <a:custGeom>
            <a:avLst/>
            <a:gdLst/>
            <a:ahLst/>
            <a:cxnLst/>
            <a:rect l="l" t="t" r="r" b="b"/>
            <a:pathLst>
              <a:path w="13254990" h="1787525">
                <a:moveTo>
                  <a:pt x="12366789" y="0"/>
                </a:moveTo>
                <a:lnTo>
                  <a:pt x="110458" y="0"/>
                </a:lnTo>
                <a:lnTo>
                  <a:pt x="67957" y="8855"/>
                </a:lnTo>
                <a:lnTo>
                  <a:pt x="32792" y="32849"/>
                </a:lnTo>
                <a:lnTo>
                  <a:pt x="8845" y="68124"/>
                </a:lnTo>
                <a:lnTo>
                  <a:pt x="0" y="110822"/>
                </a:lnTo>
                <a:lnTo>
                  <a:pt x="0" y="1676377"/>
                </a:lnTo>
                <a:lnTo>
                  <a:pt x="8845" y="1719025"/>
                </a:lnTo>
                <a:lnTo>
                  <a:pt x="32792" y="1754311"/>
                </a:lnTo>
                <a:lnTo>
                  <a:pt x="67957" y="1778338"/>
                </a:lnTo>
                <a:lnTo>
                  <a:pt x="110458" y="1787213"/>
                </a:lnTo>
                <a:lnTo>
                  <a:pt x="12366789" y="1787214"/>
                </a:lnTo>
                <a:lnTo>
                  <a:pt x="12415261" y="1785886"/>
                </a:lnTo>
                <a:lnTo>
                  <a:pt x="12463081" y="1781948"/>
                </a:lnTo>
                <a:lnTo>
                  <a:pt x="12510180" y="1775469"/>
                </a:lnTo>
                <a:lnTo>
                  <a:pt x="12556489" y="1766518"/>
                </a:lnTo>
                <a:lnTo>
                  <a:pt x="12601936" y="1755163"/>
                </a:lnTo>
                <a:lnTo>
                  <a:pt x="12646454" y="1741474"/>
                </a:lnTo>
                <a:lnTo>
                  <a:pt x="12689973" y="1725518"/>
                </a:lnTo>
                <a:lnTo>
                  <a:pt x="12732422" y="1707366"/>
                </a:lnTo>
                <a:lnTo>
                  <a:pt x="12773733" y="1687084"/>
                </a:lnTo>
                <a:lnTo>
                  <a:pt x="12813836" y="1664743"/>
                </a:lnTo>
                <a:lnTo>
                  <a:pt x="12852660" y="1640411"/>
                </a:lnTo>
                <a:lnTo>
                  <a:pt x="12890137" y="1614157"/>
                </a:lnTo>
                <a:lnTo>
                  <a:pt x="12926197" y="1586049"/>
                </a:lnTo>
                <a:lnTo>
                  <a:pt x="12960771" y="1556157"/>
                </a:lnTo>
                <a:lnTo>
                  <a:pt x="12993788" y="1524549"/>
                </a:lnTo>
                <a:lnTo>
                  <a:pt x="13025179" y="1491293"/>
                </a:lnTo>
                <a:lnTo>
                  <a:pt x="13054875" y="1456459"/>
                </a:lnTo>
                <a:lnTo>
                  <a:pt x="13082806" y="1420116"/>
                </a:lnTo>
                <a:lnTo>
                  <a:pt x="13108903" y="1382331"/>
                </a:lnTo>
                <a:lnTo>
                  <a:pt x="13133095" y="1343175"/>
                </a:lnTo>
                <a:lnTo>
                  <a:pt x="13155314" y="1302715"/>
                </a:lnTo>
                <a:lnTo>
                  <a:pt x="13175489" y="1261020"/>
                </a:lnTo>
                <a:lnTo>
                  <a:pt x="13193551" y="1218160"/>
                </a:lnTo>
                <a:lnTo>
                  <a:pt x="13209431" y="1174203"/>
                </a:lnTo>
                <a:lnTo>
                  <a:pt x="13223058" y="1129217"/>
                </a:lnTo>
                <a:lnTo>
                  <a:pt x="13234364" y="1083272"/>
                </a:lnTo>
                <a:lnTo>
                  <a:pt x="13243279" y="1036436"/>
                </a:lnTo>
                <a:lnTo>
                  <a:pt x="13249733" y="988778"/>
                </a:lnTo>
                <a:lnTo>
                  <a:pt x="13253656" y="940367"/>
                </a:lnTo>
                <a:lnTo>
                  <a:pt x="13254979" y="891271"/>
                </a:lnTo>
                <a:lnTo>
                  <a:pt x="13253656" y="842621"/>
                </a:lnTo>
                <a:lnTo>
                  <a:pt x="13249733" y="794625"/>
                </a:lnTo>
                <a:lnTo>
                  <a:pt x="13243279" y="747355"/>
                </a:lnTo>
                <a:lnTo>
                  <a:pt x="13234364" y="700879"/>
                </a:lnTo>
                <a:lnTo>
                  <a:pt x="13223058" y="655268"/>
                </a:lnTo>
                <a:lnTo>
                  <a:pt x="13209431" y="610591"/>
                </a:lnTo>
                <a:lnTo>
                  <a:pt x="13193551" y="566919"/>
                </a:lnTo>
                <a:lnTo>
                  <a:pt x="13175489" y="524320"/>
                </a:lnTo>
                <a:lnTo>
                  <a:pt x="13155314" y="482865"/>
                </a:lnTo>
                <a:lnTo>
                  <a:pt x="13133095" y="442623"/>
                </a:lnTo>
                <a:lnTo>
                  <a:pt x="13108903" y="403664"/>
                </a:lnTo>
                <a:lnTo>
                  <a:pt x="13082806" y="366058"/>
                </a:lnTo>
                <a:lnTo>
                  <a:pt x="13054875" y="329874"/>
                </a:lnTo>
                <a:lnTo>
                  <a:pt x="13025179" y="295183"/>
                </a:lnTo>
                <a:lnTo>
                  <a:pt x="12993788" y="262054"/>
                </a:lnTo>
                <a:lnTo>
                  <a:pt x="12960771" y="230557"/>
                </a:lnTo>
                <a:lnTo>
                  <a:pt x="12926197" y="200761"/>
                </a:lnTo>
                <a:lnTo>
                  <a:pt x="12890137" y="172737"/>
                </a:lnTo>
                <a:lnTo>
                  <a:pt x="12852660" y="146554"/>
                </a:lnTo>
                <a:lnTo>
                  <a:pt x="12813835" y="122281"/>
                </a:lnTo>
                <a:lnTo>
                  <a:pt x="12773733" y="99989"/>
                </a:lnTo>
                <a:lnTo>
                  <a:pt x="12732422" y="79748"/>
                </a:lnTo>
                <a:lnTo>
                  <a:pt x="12689973" y="61627"/>
                </a:lnTo>
                <a:lnTo>
                  <a:pt x="12646454" y="45695"/>
                </a:lnTo>
                <a:lnTo>
                  <a:pt x="12601936" y="32024"/>
                </a:lnTo>
                <a:lnTo>
                  <a:pt x="12556488" y="20681"/>
                </a:lnTo>
                <a:lnTo>
                  <a:pt x="12510180" y="11738"/>
                </a:lnTo>
                <a:lnTo>
                  <a:pt x="12463081" y="5263"/>
                </a:lnTo>
                <a:lnTo>
                  <a:pt x="12415261" y="1328"/>
                </a:lnTo>
                <a:lnTo>
                  <a:pt x="12366789" y="0"/>
                </a:lnTo>
                <a:close/>
              </a:path>
            </a:pathLst>
          </a:custGeom>
          <a:solidFill>
            <a:srgbClr val="091F60"/>
          </a:solidFill>
        </p:spPr>
        <p:txBody>
          <a:bodyPr wrap="square" lIns="0" tIns="0" rIns="0" bIns="0" rtlCol="0"/>
          <a:lstStyle/>
          <a:p>
            <a:endParaRPr/>
          </a:p>
        </p:txBody>
      </p:sp>
      <p:sp>
        <p:nvSpPr>
          <p:cNvPr id="4" name="object 4"/>
          <p:cNvSpPr/>
          <p:nvPr/>
        </p:nvSpPr>
        <p:spPr>
          <a:xfrm>
            <a:off x="149339" y="2539"/>
            <a:ext cx="4026535" cy="2658745"/>
          </a:xfrm>
          <a:custGeom>
            <a:avLst/>
            <a:gdLst/>
            <a:ahLst/>
            <a:cxnLst/>
            <a:rect l="l" t="t" r="r" b="b"/>
            <a:pathLst>
              <a:path w="4026535" h="2658745">
                <a:moveTo>
                  <a:pt x="4022864" y="0"/>
                </a:moveTo>
                <a:lnTo>
                  <a:pt x="148996" y="0"/>
                </a:lnTo>
                <a:lnTo>
                  <a:pt x="0" y="2099690"/>
                </a:lnTo>
                <a:lnTo>
                  <a:pt x="21609" y="2141548"/>
                </a:lnTo>
                <a:lnTo>
                  <a:pt x="83752" y="2192232"/>
                </a:lnTo>
                <a:lnTo>
                  <a:pt x="126269" y="2219669"/>
                </a:lnTo>
                <a:lnTo>
                  <a:pt x="174414" y="2247854"/>
                </a:lnTo>
                <a:lnTo>
                  <a:pt x="226685" y="2276302"/>
                </a:lnTo>
                <a:lnTo>
                  <a:pt x="281581" y="2304526"/>
                </a:lnTo>
                <a:lnTo>
                  <a:pt x="337599" y="2332040"/>
                </a:lnTo>
                <a:lnTo>
                  <a:pt x="393237" y="2358358"/>
                </a:lnTo>
                <a:lnTo>
                  <a:pt x="446994" y="2382993"/>
                </a:lnTo>
                <a:lnTo>
                  <a:pt x="497369" y="2405461"/>
                </a:lnTo>
                <a:lnTo>
                  <a:pt x="542858" y="2425274"/>
                </a:lnTo>
                <a:lnTo>
                  <a:pt x="581961" y="2441947"/>
                </a:lnTo>
                <a:lnTo>
                  <a:pt x="635000" y="2463927"/>
                </a:lnTo>
                <a:lnTo>
                  <a:pt x="681019" y="2482208"/>
                </a:lnTo>
                <a:lnTo>
                  <a:pt x="727281" y="2499575"/>
                </a:lnTo>
                <a:lnTo>
                  <a:pt x="773782" y="2516032"/>
                </a:lnTo>
                <a:lnTo>
                  <a:pt x="820516" y="2531586"/>
                </a:lnTo>
                <a:lnTo>
                  <a:pt x="867479" y="2546240"/>
                </a:lnTo>
                <a:lnTo>
                  <a:pt x="914666" y="2560001"/>
                </a:lnTo>
                <a:lnTo>
                  <a:pt x="962071" y="2572873"/>
                </a:lnTo>
                <a:lnTo>
                  <a:pt x="1009691" y="2584862"/>
                </a:lnTo>
                <a:lnTo>
                  <a:pt x="1057520" y="2595973"/>
                </a:lnTo>
                <a:lnTo>
                  <a:pt x="1105553" y="2606211"/>
                </a:lnTo>
                <a:lnTo>
                  <a:pt x="1153786" y="2615581"/>
                </a:lnTo>
                <a:lnTo>
                  <a:pt x="1202213" y="2624089"/>
                </a:lnTo>
                <a:lnTo>
                  <a:pt x="1250831" y="2631740"/>
                </a:lnTo>
                <a:lnTo>
                  <a:pt x="1299633" y="2638539"/>
                </a:lnTo>
                <a:lnTo>
                  <a:pt x="1348616" y="2644490"/>
                </a:lnTo>
                <a:lnTo>
                  <a:pt x="1397774" y="2649601"/>
                </a:lnTo>
                <a:lnTo>
                  <a:pt x="1448279" y="2653252"/>
                </a:lnTo>
                <a:lnTo>
                  <a:pt x="1498852" y="2655921"/>
                </a:lnTo>
                <a:lnTo>
                  <a:pt x="1549473" y="2657606"/>
                </a:lnTo>
                <a:lnTo>
                  <a:pt x="1600120" y="2658306"/>
                </a:lnTo>
                <a:lnTo>
                  <a:pt x="1650772" y="2658019"/>
                </a:lnTo>
                <a:lnTo>
                  <a:pt x="1701410" y="2656745"/>
                </a:lnTo>
                <a:lnTo>
                  <a:pt x="1752013" y="2654481"/>
                </a:lnTo>
                <a:lnTo>
                  <a:pt x="1802558" y="2651226"/>
                </a:lnTo>
                <a:lnTo>
                  <a:pt x="1853027" y="2646979"/>
                </a:lnTo>
                <a:lnTo>
                  <a:pt x="1903398" y="2641738"/>
                </a:lnTo>
                <a:lnTo>
                  <a:pt x="1953650" y="2635502"/>
                </a:lnTo>
                <a:lnTo>
                  <a:pt x="2003763" y="2628269"/>
                </a:lnTo>
                <a:lnTo>
                  <a:pt x="2053716" y="2620038"/>
                </a:lnTo>
                <a:lnTo>
                  <a:pt x="2103487" y="2610808"/>
                </a:lnTo>
                <a:lnTo>
                  <a:pt x="2153058" y="2600577"/>
                </a:lnTo>
                <a:lnTo>
                  <a:pt x="2202405" y="2589344"/>
                </a:lnTo>
                <a:lnTo>
                  <a:pt x="2251510" y="2577106"/>
                </a:lnTo>
                <a:lnTo>
                  <a:pt x="2300351" y="2563864"/>
                </a:lnTo>
                <a:lnTo>
                  <a:pt x="2348907" y="2549615"/>
                </a:lnTo>
                <a:lnTo>
                  <a:pt x="2397158" y="2534358"/>
                </a:lnTo>
                <a:lnTo>
                  <a:pt x="2445083" y="2518091"/>
                </a:lnTo>
                <a:lnTo>
                  <a:pt x="2492661" y="2500814"/>
                </a:lnTo>
                <a:lnTo>
                  <a:pt x="2539872" y="2482524"/>
                </a:lnTo>
                <a:lnTo>
                  <a:pt x="2586694" y="2463220"/>
                </a:lnTo>
                <a:lnTo>
                  <a:pt x="2633108" y="2442902"/>
                </a:lnTo>
                <a:lnTo>
                  <a:pt x="2679091" y="2421566"/>
                </a:lnTo>
                <a:lnTo>
                  <a:pt x="2724624" y="2399212"/>
                </a:lnTo>
                <a:lnTo>
                  <a:pt x="2769685" y="2375839"/>
                </a:lnTo>
                <a:lnTo>
                  <a:pt x="2814255" y="2351445"/>
                </a:lnTo>
                <a:lnTo>
                  <a:pt x="2858312" y="2326029"/>
                </a:lnTo>
                <a:lnTo>
                  <a:pt x="2901835" y="2299588"/>
                </a:lnTo>
                <a:lnTo>
                  <a:pt x="2943400" y="2272987"/>
                </a:lnTo>
                <a:lnTo>
                  <a:pt x="2984185" y="2245524"/>
                </a:lnTo>
                <a:lnTo>
                  <a:pt x="3024190" y="2217216"/>
                </a:lnTo>
                <a:lnTo>
                  <a:pt x="3063416" y="2188080"/>
                </a:lnTo>
                <a:lnTo>
                  <a:pt x="3101862" y="2158134"/>
                </a:lnTo>
                <a:lnTo>
                  <a:pt x="3139528" y="2127395"/>
                </a:lnTo>
                <a:lnTo>
                  <a:pt x="3176414" y="2095880"/>
                </a:lnTo>
                <a:lnTo>
                  <a:pt x="3212520" y="2063606"/>
                </a:lnTo>
                <a:lnTo>
                  <a:pt x="3247845" y="2030590"/>
                </a:lnTo>
                <a:lnTo>
                  <a:pt x="3282390" y="1996850"/>
                </a:lnTo>
                <a:lnTo>
                  <a:pt x="3316154" y="1962403"/>
                </a:lnTo>
                <a:lnTo>
                  <a:pt x="3349137" y="1927266"/>
                </a:lnTo>
                <a:lnTo>
                  <a:pt x="3381340" y="1891456"/>
                </a:lnTo>
                <a:lnTo>
                  <a:pt x="3412761" y="1854991"/>
                </a:lnTo>
                <a:lnTo>
                  <a:pt x="3443400" y="1817887"/>
                </a:lnTo>
                <a:lnTo>
                  <a:pt x="3473259" y="1780162"/>
                </a:lnTo>
                <a:lnTo>
                  <a:pt x="3502335" y="1741833"/>
                </a:lnTo>
                <a:lnTo>
                  <a:pt x="3530630" y="1702918"/>
                </a:lnTo>
                <a:lnTo>
                  <a:pt x="3558143" y="1663433"/>
                </a:lnTo>
                <a:lnTo>
                  <a:pt x="3584874" y="1623395"/>
                </a:lnTo>
                <a:lnTo>
                  <a:pt x="3610823" y="1582823"/>
                </a:lnTo>
                <a:lnTo>
                  <a:pt x="3635989" y="1541732"/>
                </a:lnTo>
                <a:lnTo>
                  <a:pt x="3660373" y="1500141"/>
                </a:lnTo>
                <a:lnTo>
                  <a:pt x="3683974" y="1458067"/>
                </a:lnTo>
                <a:lnTo>
                  <a:pt x="3706792" y="1415526"/>
                </a:lnTo>
                <a:lnTo>
                  <a:pt x="3728827" y="1372536"/>
                </a:lnTo>
                <a:lnTo>
                  <a:pt x="3750080" y="1329114"/>
                </a:lnTo>
                <a:lnTo>
                  <a:pt x="3770548" y="1285278"/>
                </a:lnTo>
                <a:lnTo>
                  <a:pt x="3790234" y="1241044"/>
                </a:lnTo>
                <a:lnTo>
                  <a:pt x="3809136" y="1196430"/>
                </a:lnTo>
                <a:lnTo>
                  <a:pt x="3827254" y="1151453"/>
                </a:lnTo>
                <a:lnTo>
                  <a:pt x="3844588" y="1106130"/>
                </a:lnTo>
                <a:lnTo>
                  <a:pt x="3861138" y="1060478"/>
                </a:lnTo>
                <a:lnTo>
                  <a:pt x="3876904" y="1014515"/>
                </a:lnTo>
                <a:lnTo>
                  <a:pt x="3891886" y="968258"/>
                </a:lnTo>
                <a:lnTo>
                  <a:pt x="3906083" y="921724"/>
                </a:lnTo>
                <a:lnTo>
                  <a:pt x="3919495" y="874930"/>
                </a:lnTo>
                <a:lnTo>
                  <a:pt x="3932123" y="827893"/>
                </a:lnTo>
                <a:lnTo>
                  <a:pt x="3943965" y="780631"/>
                </a:lnTo>
                <a:lnTo>
                  <a:pt x="3955023" y="733161"/>
                </a:lnTo>
                <a:lnTo>
                  <a:pt x="3965295" y="685499"/>
                </a:lnTo>
                <a:lnTo>
                  <a:pt x="3974782" y="637664"/>
                </a:lnTo>
                <a:lnTo>
                  <a:pt x="3983484" y="589673"/>
                </a:lnTo>
                <a:lnTo>
                  <a:pt x="3991399" y="541542"/>
                </a:lnTo>
                <a:lnTo>
                  <a:pt x="3998529" y="493289"/>
                </a:lnTo>
                <a:lnTo>
                  <a:pt x="4004873" y="444931"/>
                </a:lnTo>
                <a:lnTo>
                  <a:pt x="4010430" y="396485"/>
                </a:lnTo>
                <a:lnTo>
                  <a:pt x="4015201" y="347969"/>
                </a:lnTo>
                <a:lnTo>
                  <a:pt x="4019186" y="299399"/>
                </a:lnTo>
                <a:lnTo>
                  <a:pt x="4022384" y="250793"/>
                </a:lnTo>
                <a:lnTo>
                  <a:pt x="4024796" y="202169"/>
                </a:lnTo>
                <a:lnTo>
                  <a:pt x="4026420" y="153543"/>
                </a:lnTo>
                <a:lnTo>
                  <a:pt x="4026365" y="115478"/>
                </a:lnTo>
                <a:lnTo>
                  <a:pt x="4025976" y="76771"/>
                </a:lnTo>
                <a:lnTo>
                  <a:pt x="4024920" y="38064"/>
                </a:lnTo>
                <a:lnTo>
                  <a:pt x="4022864" y="0"/>
                </a:lnTo>
                <a:close/>
              </a:path>
            </a:pathLst>
          </a:custGeom>
          <a:solidFill>
            <a:srgbClr val="FF9417"/>
          </a:solidFill>
        </p:spPr>
        <p:txBody>
          <a:bodyPr wrap="square" lIns="0" tIns="0" rIns="0" bIns="0" rtlCol="0"/>
          <a:lstStyle/>
          <a:p>
            <a:endParaRPr/>
          </a:p>
        </p:txBody>
      </p:sp>
      <p:sp>
        <p:nvSpPr>
          <p:cNvPr id="5" name="object 5"/>
          <p:cNvSpPr/>
          <p:nvPr/>
        </p:nvSpPr>
        <p:spPr>
          <a:xfrm>
            <a:off x="0" y="2539"/>
            <a:ext cx="3997325" cy="2658745"/>
          </a:xfrm>
          <a:custGeom>
            <a:avLst/>
            <a:gdLst/>
            <a:ahLst/>
            <a:cxnLst/>
            <a:rect l="l" t="t" r="r" b="b"/>
            <a:pathLst>
              <a:path w="3997325" h="2658745">
                <a:moveTo>
                  <a:pt x="3994404" y="0"/>
                </a:moveTo>
                <a:lnTo>
                  <a:pt x="120530" y="0"/>
                </a:lnTo>
                <a:lnTo>
                  <a:pt x="0" y="1698555"/>
                </a:lnTo>
                <a:lnTo>
                  <a:pt x="0" y="2147991"/>
                </a:lnTo>
                <a:lnTo>
                  <a:pt x="19597" y="2166029"/>
                </a:lnTo>
                <a:lnTo>
                  <a:pt x="54790" y="2192232"/>
                </a:lnTo>
                <a:lnTo>
                  <a:pt x="97091" y="2219669"/>
                </a:lnTo>
                <a:lnTo>
                  <a:pt x="145015" y="2247854"/>
                </a:lnTo>
                <a:lnTo>
                  <a:pt x="197075" y="2276302"/>
                </a:lnTo>
                <a:lnTo>
                  <a:pt x="251786" y="2304526"/>
                </a:lnTo>
                <a:lnTo>
                  <a:pt x="307661" y="2332040"/>
                </a:lnTo>
                <a:lnTo>
                  <a:pt x="363214" y="2358358"/>
                </a:lnTo>
                <a:lnTo>
                  <a:pt x="416958" y="2382993"/>
                </a:lnTo>
                <a:lnTo>
                  <a:pt x="467408" y="2405461"/>
                </a:lnTo>
                <a:lnTo>
                  <a:pt x="513077" y="2425274"/>
                </a:lnTo>
                <a:lnTo>
                  <a:pt x="552479" y="2441947"/>
                </a:lnTo>
                <a:lnTo>
                  <a:pt x="655017" y="2483394"/>
                </a:lnTo>
                <a:lnTo>
                  <a:pt x="703937" y="2501822"/>
                </a:lnTo>
                <a:lnTo>
                  <a:pt x="753267" y="2519215"/>
                </a:lnTo>
                <a:lnTo>
                  <a:pt x="802975" y="2535581"/>
                </a:lnTo>
                <a:lnTo>
                  <a:pt x="853030" y="2550926"/>
                </a:lnTo>
                <a:lnTo>
                  <a:pt x="903401" y="2565256"/>
                </a:lnTo>
                <a:lnTo>
                  <a:pt x="954056" y="2578578"/>
                </a:lnTo>
                <a:lnTo>
                  <a:pt x="1004964" y="2590897"/>
                </a:lnTo>
                <a:lnTo>
                  <a:pt x="1056094" y="2602220"/>
                </a:lnTo>
                <a:lnTo>
                  <a:pt x="1107413" y="2612554"/>
                </a:lnTo>
                <a:lnTo>
                  <a:pt x="1158890" y="2621905"/>
                </a:lnTo>
                <a:lnTo>
                  <a:pt x="1210495" y="2630278"/>
                </a:lnTo>
                <a:lnTo>
                  <a:pt x="1262196" y="2637681"/>
                </a:lnTo>
                <a:lnTo>
                  <a:pt x="1313960" y="2644120"/>
                </a:lnTo>
                <a:lnTo>
                  <a:pt x="1365758" y="2649601"/>
                </a:lnTo>
                <a:lnTo>
                  <a:pt x="1416585" y="2653252"/>
                </a:lnTo>
                <a:lnTo>
                  <a:pt x="1467438" y="2655921"/>
                </a:lnTo>
                <a:lnTo>
                  <a:pt x="1518298" y="2657606"/>
                </a:lnTo>
                <a:lnTo>
                  <a:pt x="1569147" y="2658306"/>
                </a:lnTo>
                <a:lnTo>
                  <a:pt x="1619966" y="2658019"/>
                </a:lnTo>
                <a:lnTo>
                  <a:pt x="1670736" y="2656745"/>
                </a:lnTo>
                <a:lnTo>
                  <a:pt x="1721440" y="2654481"/>
                </a:lnTo>
                <a:lnTo>
                  <a:pt x="1772057" y="2651226"/>
                </a:lnTo>
                <a:lnTo>
                  <a:pt x="1822570" y="2646979"/>
                </a:lnTo>
                <a:lnTo>
                  <a:pt x="1872960" y="2641738"/>
                </a:lnTo>
                <a:lnTo>
                  <a:pt x="1923209" y="2635502"/>
                </a:lnTo>
                <a:lnTo>
                  <a:pt x="1973297" y="2628269"/>
                </a:lnTo>
                <a:lnTo>
                  <a:pt x="2023207" y="2620038"/>
                </a:lnTo>
                <a:lnTo>
                  <a:pt x="2072920" y="2610808"/>
                </a:lnTo>
                <a:lnTo>
                  <a:pt x="2122416" y="2600577"/>
                </a:lnTo>
                <a:lnTo>
                  <a:pt x="2171678" y="2589344"/>
                </a:lnTo>
                <a:lnTo>
                  <a:pt x="2220687" y="2577106"/>
                </a:lnTo>
                <a:lnTo>
                  <a:pt x="2269424" y="2563864"/>
                </a:lnTo>
                <a:lnTo>
                  <a:pt x="2317870" y="2549615"/>
                </a:lnTo>
                <a:lnTo>
                  <a:pt x="2366008" y="2534358"/>
                </a:lnTo>
                <a:lnTo>
                  <a:pt x="2413819" y="2518091"/>
                </a:lnTo>
                <a:lnTo>
                  <a:pt x="2461283" y="2500814"/>
                </a:lnTo>
                <a:lnTo>
                  <a:pt x="2508382" y="2482524"/>
                </a:lnTo>
                <a:lnTo>
                  <a:pt x="2555099" y="2463220"/>
                </a:lnTo>
                <a:lnTo>
                  <a:pt x="2601413" y="2442902"/>
                </a:lnTo>
                <a:lnTo>
                  <a:pt x="2647307" y="2421566"/>
                </a:lnTo>
                <a:lnTo>
                  <a:pt x="2692762" y="2399212"/>
                </a:lnTo>
                <a:lnTo>
                  <a:pt x="2737759" y="2375839"/>
                </a:lnTo>
                <a:lnTo>
                  <a:pt x="2782280" y="2351445"/>
                </a:lnTo>
                <a:lnTo>
                  <a:pt x="2826306" y="2326029"/>
                </a:lnTo>
                <a:lnTo>
                  <a:pt x="2869819" y="2299588"/>
                </a:lnTo>
                <a:lnTo>
                  <a:pt x="2911394" y="2272987"/>
                </a:lnTo>
                <a:lnTo>
                  <a:pt x="2952197" y="2245524"/>
                </a:lnTo>
                <a:lnTo>
                  <a:pt x="2992226" y="2217216"/>
                </a:lnTo>
                <a:lnTo>
                  <a:pt x="3031482" y="2188080"/>
                </a:lnTo>
                <a:lnTo>
                  <a:pt x="3069964" y="2158134"/>
                </a:lnTo>
                <a:lnTo>
                  <a:pt x="3107671" y="2127395"/>
                </a:lnTo>
                <a:lnTo>
                  <a:pt x="3144603" y="2095880"/>
                </a:lnTo>
                <a:lnTo>
                  <a:pt x="3180759" y="2063606"/>
                </a:lnTo>
                <a:lnTo>
                  <a:pt x="3216138" y="2030590"/>
                </a:lnTo>
                <a:lnTo>
                  <a:pt x="3250740" y="1996850"/>
                </a:lnTo>
                <a:lnTo>
                  <a:pt x="3284564" y="1962403"/>
                </a:lnTo>
                <a:lnTo>
                  <a:pt x="3317610" y="1927266"/>
                </a:lnTo>
                <a:lnTo>
                  <a:pt x="3349877" y="1891456"/>
                </a:lnTo>
                <a:lnTo>
                  <a:pt x="3381364" y="1854991"/>
                </a:lnTo>
                <a:lnTo>
                  <a:pt x="3412071" y="1817887"/>
                </a:lnTo>
                <a:lnTo>
                  <a:pt x="3441997" y="1780162"/>
                </a:lnTo>
                <a:lnTo>
                  <a:pt x="3471142" y="1741833"/>
                </a:lnTo>
                <a:lnTo>
                  <a:pt x="3499506" y="1702918"/>
                </a:lnTo>
                <a:lnTo>
                  <a:pt x="3527086" y="1663433"/>
                </a:lnTo>
                <a:lnTo>
                  <a:pt x="3553884" y="1623395"/>
                </a:lnTo>
                <a:lnTo>
                  <a:pt x="3579898" y="1582823"/>
                </a:lnTo>
                <a:lnTo>
                  <a:pt x="3605128" y="1541732"/>
                </a:lnTo>
                <a:lnTo>
                  <a:pt x="3629572" y="1500141"/>
                </a:lnTo>
                <a:lnTo>
                  <a:pt x="3653232" y="1458067"/>
                </a:lnTo>
                <a:lnTo>
                  <a:pt x="3676105" y="1415526"/>
                </a:lnTo>
                <a:lnTo>
                  <a:pt x="3698192" y="1372536"/>
                </a:lnTo>
                <a:lnTo>
                  <a:pt x="3719491" y="1329114"/>
                </a:lnTo>
                <a:lnTo>
                  <a:pt x="3740003" y="1285278"/>
                </a:lnTo>
                <a:lnTo>
                  <a:pt x="3759726" y="1241044"/>
                </a:lnTo>
                <a:lnTo>
                  <a:pt x="3778661" y="1196430"/>
                </a:lnTo>
                <a:lnTo>
                  <a:pt x="3796805" y="1151453"/>
                </a:lnTo>
                <a:lnTo>
                  <a:pt x="3814160" y="1106130"/>
                </a:lnTo>
                <a:lnTo>
                  <a:pt x="3830723" y="1060478"/>
                </a:lnTo>
                <a:lnTo>
                  <a:pt x="3846496" y="1014515"/>
                </a:lnTo>
                <a:lnTo>
                  <a:pt x="3861476" y="968258"/>
                </a:lnTo>
                <a:lnTo>
                  <a:pt x="3875664" y="921724"/>
                </a:lnTo>
                <a:lnTo>
                  <a:pt x="3889059" y="874930"/>
                </a:lnTo>
                <a:lnTo>
                  <a:pt x="3901660" y="827893"/>
                </a:lnTo>
                <a:lnTo>
                  <a:pt x="3913467" y="780631"/>
                </a:lnTo>
                <a:lnTo>
                  <a:pt x="3924479" y="733161"/>
                </a:lnTo>
                <a:lnTo>
                  <a:pt x="3934695" y="685499"/>
                </a:lnTo>
                <a:lnTo>
                  <a:pt x="3944115" y="637664"/>
                </a:lnTo>
                <a:lnTo>
                  <a:pt x="3952739" y="589673"/>
                </a:lnTo>
                <a:lnTo>
                  <a:pt x="3960565" y="541542"/>
                </a:lnTo>
                <a:lnTo>
                  <a:pt x="3967594" y="493289"/>
                </a:lnTo>
                <a:lnTo>
                  <a:pt x="3973824" y="444931"/>
                </a:lnTo>
                <a:lnTo>
                  <a:pt x="3979255" y="396485"/>
                </a:lnTo>
                <a:lnTo>
                  <a:pt x="3983886" y="347969"/>
                </a:lnTo>
                <a:lnTo>
                  <a:pt x="3987717" y="299399"/>
                </a:lnTo>
                <a:lnTo>
                  <a:pt x="3990748" y="250793"/>
                </a:lnTo>
                <a:lnTo>
                  <a:pt x="3992977" y="202169"/>
                </a:lnTo>
                <a:lnTo>
                  <a:pt x="3994404" y="153543"/>
                </a:lnTo>
                <a:lnTo>
                  <a:pt x="3996404" y="115478"/>
                </a:lnTo>
                <a:lnTo>
                  <a:pt x="3997071" y="76771"/>
                </a:lnTo>
                <a:lnTo>
                  <a:pt x="3996404" y="38064"/>
                </a:lnTo>
                <a:lnTo>
                  <a:pt x="3994404" y="0"/>
                </a:lnTo>
                <a:close/>
              </a:path>
            </a:pathLst>
          </a:custGeom>
          <a:solidFill>
            <a:srgbClr val="091F60"/>
          </a:solidFill>
        </p:spPr>
        <p:txBody>
          <a:bodyPr wrap="square" lIns="0" tIns="0" rIns="0" bIns="0" rtlCol="0"/>
          <a:lstStyle/>
          <a:p>
            <a:endParaRPr/>
          </a:p>
        </p:txBody>
      </p:sp>
      <p:sp>
        <p:nvSpPr>
          <p:cNvPr id="6" name="object 6"/>
          <p:cNvSpPr/>
          <p:nvPr/>
        </p:nvSpPr>
        <p:spPr>
          <a:xfrm>
            <a:off x="0" y="2539"/>
            <a:ext cx="3855720" cy="2658745"/>
          </a:xfrm>
          <a:custGeom>
            <a:avLst/>
            <a:gdLst/>
            <a:ahLst/>
            <a:cxnLst/>
            <a:rect l="l" t="t" r="r" b="b"/>
            <a:pathLst>
              <a:path w="3855720" h="2658745">
                <a:moveTo>
                  <a:pt x="3852164" y="0"/>
                </a:moveTo>
                <a:lnTo>
                  <a:pt x="0" y="0"/>
                </a:lnTo>
                <a:lnTo>
                  <a:pt x="0" y="2246576"/>
                </a:lnTo>
                <a:lnTo>
                  <a:pt x="54475" y="2276302"/>
                </a:lnTo>
                <a:lnTo>
                  <a:pt x="109393" y="2304526"/>
                </a:lnTo>
                <a:lnTo>
                  <a:pt x="165433" y="2332040"/>
                </a:lnTo>
                <a:lnTo>
                  <a:pt x="221093" y="2358358"/>
                </a:lnTo>
                <a:lnTo>
                  <a:pt x="274872" y="2382993"/>
                </a:lnTo>
                <a:lnTo>
                  <a:pt x="325266" y="2405461"/>
                </a:lnTo>
                <a:lnTo>
                  <a:pt x="370774" y="2425274"/>
                </a:lnTo>
                <a:lnTo>
                  <a:pt x="409892" y="2441947"/>
                </a:lnTo>
                <a:lnTo>
                  <a:pt x="462953" y="2463927"/>
                </a:lnTo>
                <a:lnTo>
                  <a:pt x="508989" y="2482208"/>
                </a:lnTo>
                <a:lnTo>
                  <a:pt x="555271" y="2499575"/>
                </a:lnTo>
                <a:lnTo>
                  <a:pt x="601792" y="2516032"/>
                </a:lnTo>
                <a:lnTo>
                  <a:pt x="648546" y="2531586"/>
                </a:lnTo>
                <a:lnTo>
                  <a:pt x="695530" y="2546240"/>
                </a:lnTo>
                <a:lnTo>
                  <a:pt x="742738" y="2560001"/>
                </a:lnTo>
                <a:lnTo>
                  <a:pt x="790163" y="2572873"/>
                </a:lnTo>
                <a:lnTo>
                  <a:pt x="837803" y="2584862"/>
                </a:lnTo>
                <a:lnTo>
                  <a:pt x="885650" y="2595973"/>
                </a:lnTo>
                <a:lnTo>
                  <a:pt x="933700" y="2606211"/>
                </a:lnTo>
                <a:lnTo>
                  <a:pt x="981948" y="2615581"/>
                </a:lnTo>
                <a:lnTo>
                  <a:pt x="1030388" y="2624089"/>
                </a:lnTo>
                <a:lnTo>
                  <a:pt x="1079015" y="2631740"/>
                </a:lnTo>
                <a:lnTo>
                  <a:pt x="1127825" y="2638539"/>
                </a:lnTo>
                <a:lnTo>
                  <a:pt x="1176811" y="2644490"/>
                </a:lnTo>
                <a:lnTo>
                  <a:pt x="1225969" y="2649601"/>
                </a:lnTo>
                <a:lnTo>
                  <a:pt x="1276495" y="2653252"/>
                </a:lnTo>
                <a:lnTo>
                  <a:pt x="1327089" y="2655921"/>
                </a:lnTo>
                <a:lnTo>
                  <a:pt x="1377731" y="2657606"/>
                </a:lnTo>
                <a:lnTo>
                  <a:pt x="1428399" y="2658306"/>
                </a:lnTo>
                <a:lnTo>
                  <a:pt x="1479074" y="2658019"/>
                </a:lnTo>
                <a:lnTo>
                  <a:pt x="1529734" y="2656745"/>
                </a:lnTo>
                <a:lnTo>
                  <a:pt x="1580359" y="2654481"/>
                </a:lnTo>
                <a:lnTo>
                  <a:pt x="1630927" y="2651226"/>
                </a:lnTo>
                <a:lnTo>
                  <a:pt x="1681418" y="2646979"/>
                </a:lnTo>
                <a:lnTo>
                  <a:pt x="1731812" y="2641738"/>
                </a:lnTo>
                <a:lnTo>
                  <a:pt x="1782087" y="2635502"/>
                </a:lnTo>
                <a:lnTo>
                  <a:pt x="1832223" y="2628269"/>
                </a:lnTo>
                <a:lnTo>
                  <a:pt x="1882199" y="2620038"/>
                </a:lnTo>
                <a:lnTo>
                  <a:pt x="1931994" y="2610808"/>
                </a:lnTo>
                <a:lnTo>
                  <a:pt x="1981588" y="2600577"/>
                </a:lnTo>
                <a:lnTo>
                  <a:pt x="2030959" y="2589344"/>
                </a:lnTo>
                <a:lnTo>
                  <a:pt x="2080088" y="2577106"/>
                </a:lnTo>
                <a:lnTo>
                  <a:pt x="2128953" y="2563864"/>
                </a:lnTo>
                <a:lnTo>
                  <a:pt x="2177533" y="2549615"/>
                </a:lnTo>
                <a:lnTo>
                  <a:pt x="2225808" y="2534358"/>
                </a:lnTo>
                <a:lnTo>
                  <a:pt x="2273757" y="2518091"/>
                </a:lnTo>
                <a:lnTo>
                  <a:pt x="2321360" y="2500814"/>
                </a:lnTo>
                <a:lnTo>
                  <a:pt x="2368594" y="2482524"/>
                </a:lnTo>
                <a:lnTo>
                  <a:pt x="2415441" y="2463220"/>
                </a:lnTo>
                <a:lnTo>
                  <a:pt x="2461879" y="2442902"/>
                </a:lnTo>
                <a:lnTo>
                  <a:pt x="2507887" y="2421566"/>
                </a:lnTo>
                <a:lnTo>
                  <a:pt x="2553444" y="2399212"/>
                </a:lnTo>
                <a:lnTo>
                  <a:pt x="2598530" y="2375839"/>
                </a:lnTo>
                <a:lnTo>
                  <a:pt x="2643124" y="2351445"/>
                </a:lnTo>
                <a:lnTo>
                  <a:pt x="2687206" y="2326029"/>
                </a:lnTo>
                <a:lnTo>
                  <a:pt x="2730754" y="2299588"/>
                </a:lnTo>
                <a:lnTo>
                  <a:pt x="2772332" y="2272987"/>
                </a:lnTo>
                <a:lnTo>
                  <a:pt x="2813132" y="2245524"/>
                </a:lnTo>
                <a:lnTo>
                  <a:pt x="2853151" y="2217216"/>
                </a:lnTo>
                <a:lnTo>
                  <a:pt x="2892391" y="2188080"/>
                </a:lnTo>
                <a:lnTo>
                  <a:pt x="2930850" y="2158134"/>
                </a:lnTo>
                <a:lnTo>
                  <a:pt x="2968529" y="2127395"/>
                </a:lnTo>
                <a:lnTo>
                  <a:pt x="3005428" y="2095880"/>
                </a:lnTo>
                <a:lnTo>
                  <a:pt x="3041546" y="2063606"/>
                </a:lnTo>
                <a:lnTo>
                  <a:pt x="3076884" y="2030590"/>
                </a:lnTo>
                <a:lnTo>
                  <a:pt x="3111441" y="1996850"/>
                </a:lnTo>
                <a:lnTo>
                  <a:pt x="3145217" y="1962403"/>
                </a:lnTo>
                <a:lnTo>
                  <a:pt x="3178211" y="1927266"/>
                </a:lnTo>
                <a:lnTo>
                  <a:pt x="3210425" y="1891456"/>
                </a:lnTo>
                <a:lnTo>
                  <a:pt x="3241856" y="1854991"/>
                </a:lnTo>
                <a:lnTo>
                  <a:pt x="3272507" y="1817887"/>
                </a:lnTo>
                <a:lnTo>
                  <a:pt x="3302375" y="1780162"/>
                </a:lnTo>
                <a:lnTo>
                  <a:pt x="3331462" y="1741833"/>
                </a:lnTo>
                <a:lnTo>
                  <a:pt x="3359767" y="1702918"/>
                </a:lnTo>
                <a:lnTo>
                  <a:pt x="3387289" y="1663433"/>
                </a:lnTo>
                <a:lnTo>
                  <a:pt x="3414029" y="1623395"/>
                </a:lnTo>
                <a:lnTo>
                  <a:pt x="3439987" y="1582823"/>
                </a:lnTo>
                <a:lnTo>
                  <a:pt x="3465162" y="1541732"/>
                </a:lnTo>
                <a:lnTo>
                  <a:pt x="3489554" y="1500141"/>
                </a:lnTo>
                <a:lnTo>
                  <a:pt x="3513163" y="1458067"/>
                </a:lnTo>
                <a:lnTo>
                  <a:pt x="3535989" y="1415526"/>
                </a:lnTo>
                <a:lnTo>
                  <a:pt x="3558031" y="1372536"/>
                </a:lnTo>
                <a:lnTo>
                  <a:pt x="3579291" y="1329114"/>
                </a:lnTo>
                <a:lnTo>
                  <a:pt x="3599767" y="1285278"/>
                </a:lnTo>
                <a:lnTo>
                  <a:pt x="3619459" y="1241044"/>
                </a:lnTo>
                <a:lnTo>
                  <a:pt x="3638367" y="1196430"/>
                </a:lnTo>
                <a:lnTo>
                  <a:pt x="3656491" y="1151453"/>
                </a:lnTo>
                <a:lnTo>
                  <a:pt x="3673831" y="1106130"/>
                </a:lnTo>
                <a:lnTo>
                  <a:pt x="3690387" y="1060478"/>
                </a:lnTo>
                <a:lnTo>
                  <a:pt x="3706158" y="1014515"/>
                </a:lnTo>
                <a:lnTo>
                  <a:pt x="3721144" y="968258"/>
                </a:lnTo>
                <a:lnTo>
                  <a:pt x="3735346" y="921724"/>
                </a:lnTo>
                <a:lnTo>
                  <a:pt x="3748763" y="874930"/>
                </a:lnTo>
                <a:lnTo>
                  <a:pt x="3761394" y="827893"/>
                </a:lnTo>
                <a:lnTo>
                  <a:pt x="3773241" y="780631"/>
                </a:lnTo>
                <a:lnTo>
                  <a:pt x="3784302" y="733161"/>
                </a:lnTo>
                <a:lnTo>
                  <a:pt x="3794578" y="685499"/>
                </a:lnTo>
                <a:lnTo>
                  <a:pt x="3804067" y="637664"/>
                </a:lnTo>
                <a:lnTo>
                  <a:pt x="3812771" y="589673"/>
                </a:lnTo>
                <a:lnTo>
                  <a:pt x="3820689" y="541542"/>
                </a:lnTo>
                <a:lnTo>
                  <a:pt x="3827821" y="493289"/>
                </a:lnTo>
                <a:lnTo>
                  <a:pt x="3834167" y="444931"/>
                </a:lnTo>
                <a:lnTo>
                  <a:pt x="3839726" y="396485"/>
                </a:lnTo>
                <a:lnTo>
                  <a:pt x="3844499" y="347969"/>
                </a:lnTo>
                <a:lnTo>
                  <a:pt x="3848484" y="299399"/>
                </a:lnTo>
                <a:lnTo>
                  <a:pt x="3851683" y="250793"/>
                </a:lnTo>
                <a:lnTo>
                  <a:pt x="3854095" y="202169"/>
                </a:lnTo>
                <a:lnTo>
                  <a:pt x="3855720" y="153543"/>
                </a:lnTo>
                <a:lnTo>
                  <a:pt x="3855664" y="115478"/>
                </a:lnTo>
                <a:lnTo>
                  <a:pt x="3855275" y="76771"/>
                </a:lnTo>
                <a:lnTo>
                  <a:pt x="3854219" y="38064"/>
                </a:lnTo>
                <a:lnTo>
                  <a:pt x="3852164" y="0"/>
                </a:lnTo>
                <a:close/>
              </a:path>
            </a:pathLst>
          </a:custGeom>
          <a:solidFill>
            <a:srgbClr val="24A9E7"/>
          </a:solidFill>
        </p:spPr>
        <p:txBody>
          <a:bodyPr wrap="square" lIns="0" tIns="0" rIns="0" bIns="0" rtlCol="0"/>
          <a:lstStyle/>
          <a:p>
            <a:endParaRPr/>
          </a:p>
        </p:txBody>
      </p:sp>
      <p:sp>
        <p:nvSpPr>
          <p:cNvPr id="7" name="object 7"/>
          <p:cNvSpPr/>
          <p:nvPr/>
        </p:nvSpPr>
        <p:spPr>
          <a:xfrm>
            <a:off x="1074419" y="9085579"/>
            <a:ext cx="2016760" cy="1805939"/>
          </a:xfrm>
          <a:prstGeom prst="rect">
            <a:avLst/>
          </a:prstGeom>
          <a:blipFill>
            <a:blip r:embed="rId2" cstate="print"/>
            <a:stretch>
              <a:fillRect/>
            </a:stretch>
          </a:blipFill>
        </p:spPr>
        <p:txBody>
          <a:bodyPr wrap="square" lIns="0" tIns="0" rIns="0" bIns="0" rtlCol="0"/>
          <a:lstStyle/>
          <a:p>
            <a:endParaRPr/>
          </a:p>
        </p:txBody>
      </p:sp>
      <p:sp>
        <p:nvSpPr>
          <p:cNvPr id="8" name="object 8"/>
          <p:cNvSpPr/>
          <p:nvPr/>
        </p:nvSpPr>
        <p:spPr>
          <a:xfrm>
            <a:off x="3408007" y="10564390"/>
            <a:ext cx="16215994" cy="285115"/>
          </a:xfrm>
          <a:custGeom>
            <a:avLst/>
            <a:gdLst/>
            <a:ahLst/>
            <a:cxnLst/>
            <a:rect l="l" t="t" r="r" b="b"/>
            <a:pathLst>
              <a:path w="16215994" h="285115">
                <a:moveTo>
                  <a:pt x="16192989" y="0"/>
                </a:moveTo>
                <a:lnTo>
                  <a:pt x="142197" y="0"/>
                </a:lnTo>
                <a:lnTo>
                  <a:pt x="141174" y="25"/>
                </a:lnTo>
                <a:lnTo>
                  <a:pt x="100609" y="5999"/>
                </a:lnTo>
                <a:lnTo>
                  <a:pt x="63101" y="23477"/>
                </a:lnTo>
                <a:lnTo>
                  <a:pt x="32731" y="50536"/>
                </a:lnTo>
                <a:lnTo>
                  <a:pt x="11416" y="85682"/>
                </a:lnTo>
                <a:lnTo>
                  <a:pt x="792" y="126802"/>
                </a:lnTo>
                <a:lnTo>
                  <a:pt x="0" y="141547"/>
                </a:lnTo>
                <a:lnTo>
                  <a:pt x="0" y="143610"/>
                </a:lnTo>
                <a:lnTo>
                  <a:pt x="5962" y="184234"/>
                </a:lnTo>
                <a:lnTo>
                  <a:pt x="23230" y="221681"/>
                </a:lnTo>
                <a:lnTo>
                  <a:pt x="50519" y="252323"/>
                </a:lnTo>
                <a:lnTo>
                  <a:pt x="85588" y="273626"/>
                </a:lnTo>
                <a:lnTo>
                  <a:pt x="126469" y="284240"/>
                </a:lnTo>
                <a:lnTo>
                  <a:pt x="142198" y="285059"/>
                </a:lnTo>
                <a:lnTo>
                  <a:pt x="16192990" y="285059"/>
                </a:lnTo>
                <a:lnTo>
                  <a:pt x="16215477" y="262557"/>
                </a:lnTo>
                <a:lnTo>
                  <a:pt x="16170503" y="262557"/>
                </a:lnTo>
                <a:lnTo>
                  <a:pt x="16170503" y="240078"/>
                </a:lnTo>
                <a:lnTo>
                  <a:pt x="143234" y="240078"/>
                </a:lnTo>
                <a:lnTo>
                  <a:pt x="142198" y="240061"/>
                </a:lnTo>
                <a:lnTo>
                  <a:pt x="142847" y="240061"/>
                </a:lnTo>
                <a:lnTo>
                  <a:pt x="135727" y="239734"/>
                </a:lnTo>
                <a:lnTo>
                  <a:pt x="133102" y="239734"/>
                </a:lnTo>
                <a:lnTo>
                  <a:pt x="130815" y="239509"/>
                </a:lnTo>
                <a:lnTo>
                  <a:pt x="131599" y="239509"/>
                </a:lnTo>
                <a:lnTo>
                  <a:pt x="124004" y="238370"/>
                </a:lnTo>
                <a:lnTo>
                  <a:pt x="123248" y="238370"/>
                </a:lnTo>
                <a:lnTo>
                  <a:pt x="121075" y="237931"/>
                </a:lnTo>
                <a:lnTo>
                  <a:pt x="121511" y="237931"/>
                </a:lnTo>
                <a:lnTo>
                  <a:pt x="114215" y="236085"/>
                </a:lnTo>
                <a:lnTo>
                  <a:pt x="113748" y="236085"/>
                </a:lnTo>
                <a:lnTo>
                  <a:pt x="111587" y="235421"/>
                </a:lnTo>
                <a:lnTo>
                  <a:pt x="111916" y="235421"/>
                </a:lnTo>
                <a:lnTo>
                  <a:pt x="104899" y="232876"/>
                </a:lnTo>
                <a:lnTo>
                  <a:pt x="104626" y="232876"/>
                </a:lnTo>
                <a:lnTo>
                  <a:pt x="102757" y="232099"/>
                </a:lnTo>
                <a:lnTo>
                  <a:pt x="102972" y="232099"/>
                </a:lnTo>
                <a:lnTo>
                  <a:pt x="96363" y="228995"/>
                </a:lnTo>
                <a:lnTo>
                  <a:pt x="96099" y="228995"/>
                </a:lnTo>
                <a:lnTo>
                  <a:pt x="94116" y="227940"/>
                </a:lnTo>
                <a:lnTo>
                  <a:pt x="94333" y="227940"/>
                </a:lnTo>
                <a:lnTo>
                  <a:pt x="88348" y="224362"/>
                </a:lnTo>
                <a:lnTo>
                  <a:pt x="88115" y="224362"/>
                </a:lnTo>
                <a:lnTo>
                  <a:pt x="86245" y="223105"/>
                </a:lnTo>
                <a:lnTo>
                  <a:pt x="86426" y="223105"/>
                </a:lnTo>
                <a:lnTo>
                  <a:pt x="80733" y="218869"/>
                </a:lnTo>
                <a:lnTo>
                  <a:pt x="80573" y="218869"/>
                </a:lnTo>
                <a:lnTo>
                  <a:pt x="78931" y="217527"/>
                </a:lnTo>
                <a:lnTo>
                  <a:pt x="79085" y="217527"/>
                </a:lnTo>
                <a:lnTo>
                  <a:pt x="73907" y="212859"/>
                </a:lnTo>
                <a:lnTo>
                  <a:pt x="73713" y="212859"/>
                </a:lnTo>
                <a:lnTo>
                  <a:pt x="72045" y="211180"/>
                </a:lnTo>
                <a:lnTo>
                  <a:pt x="72204" y="211180"/>
                </a:lnTo>
                <a:lnTo>
                  <a:pt x="67504" y="205953"/>
                </a:lnTo>
                <a:lnTo>
                  <a:pt x="67371" y="205953"/>
                </a:lnTo>
                <a:lnTo>
                  <a:pt x="66032" y="204316"/>
                </a:lnTo>
                <a:lnTo>
                  <a:pt x="61951" y="198638"/>
                </a:lnTo>
                <a:lnTo>
                  <a:pt x="61813" y="198638"/>
                </a:lnTo>
                <a:lnTo>
                  <a:pt x="60549" y="196746"/>
                </a:lnTo>
                <a:lnTo>
                  <a:pt x="60687" y="196746"/>
                </a:lnTo>
                <a:lnTo>
                  <a:pt x="57114" y="190742"/>
                </a:lnTo>
                <a:lnTo>
                  <a:pt x="56987" y="190742"/>
                </a:lnTo>
                <a:lnTo>
                  <a:pt x="55938" y="188766"/>
                </a:lnTo>
                <a:lnTo>
                  <a:pt x="52942" y="182092"/>
                </a:lnTo>
                <a:lnTo>
                  <a:pt x="52060" y="180205"/>
                </a:lnTo>
                <a:lnTo>
                  <a:pt x="49644" y="173241"/>
                </a:lnTo>
                <a:lnTo>
                  <a:pt x="48863" y="171082"/>
                </a:lnTo>
                <a:lnTo>
                  <a:pt x="47123" y="163733"/>
                </a:lnTo>
                <a:lnTo>
                  <a:pt x="46577" y="161569"/>
                </a:lnTo>
                <a:lnTo>
                  <a:pt x="45557" y="153975"/>
                </a:lnTo>
                <a:lnTo>
                  <a:pt x="45328" y="152845"/>
                </a:lnTo>
                <a:lnTo>
                  <a:pt x="45334" y="151672"/>
                </a:lnTo>
                <a:lnTo>
                  <a:pt x="44966" y="143610"/>
                </a:lnTo>
                <a:lnTo>
                  <a:pt x="45335" y="133472"/>
                </a:lnTo>
                <a:lnTo>
                  <a:pt x="45440" y="131169"/>
                </a:lnTo>
                <a:lnTo>
                  <a:pt x="46695" y="123575"/>
                </a:lnTo>
                <a:lnTo>
                  <a:pt x="47019" y="121411"/>
                </a:lnTo>
                <a:lnTo>
                  <a:pt x="48990" y="114007"/>
                </a:lnTo>
                <a:lnTo>
                  <a:pt x="49520" y="111906"/>
                </a:lnTo>
                <a:lnTo>
                  <a:pt x="52134" y="104920"/>
                </a:lnTo>
                <a:lnTo>
                  <a:pt x="52855" y="102907"/>
                </a:lnTo>
                <a:lnTo>
                  <a:pt x="56089" y="96301"/>
                </a:lnTo>
                <a:lnTo>
                  <a:pt x="56949" y="94478"/>
                </a:lnTo>
                <a:lnTo>
                  <a:pt x="60706" y="88302"/>
                </a:lnTo>
                <a:lnTo>
                  <a:pt x="60562" y="88302"/>
                </a:lnTo>
                <a:lnTo>
                  <a:pt x="61863" y="86340"/>
                </a:lnTo>
                <a:lnTo>
                  <a:pt x="62016" y="86340"/>
                </a:lnTo>
                <a:lnTo>
                  <a:pt x="66098" y="80835"/>
                </a:lnTo>
                <a:lnTo>
                  <a:pt x="65956" y="80835"/>
                </a:lnTo>
                <a:lnTo>
                  <a:pt x="67384" y="79101"/>
                </a:lnTo>
                <a:lnTo>
                  <a:pt x="67529" y="79101"/>
                </a:lnTo>
                <a:lnTo>
                  <a:pt x="72189" y="73963"/>
                </a:lnTo>
                <a:lnTo>
                  <a:pt x="72045" y="73963"/>
                </a:lnTo>
                <a:lnTo>
                  <a:pt x="73624" y="72381"/>
                </a:lnTo>
                <a:lnTo>
                  <a:pt x="73801" y="72381"/>
                </a:lnTo>
                <a:lnTo>
                  <a:pt x="79084" y="67622"/>
                </a:lnTo>
                <a:lnTo>
                  <a:pt x="78930" y="67622"/>
                </a:lnTo>
                <a:lnTo>
                  <a:pt x="80573" y="66280"/>
                </a:lnTo>
                <a:lnTo>
                  <a:pt x="80733" y="66280"/>
                </a:lnTo>
                <a:lnTo>
                  <a:pt x="86550" y="61952"/>
                </a:lnTo>
                <a:lnTo>
                  <a:pt x="86371" y="61952"/>
                </a:lnTo>
                <a:lnTo>
                  <a:pt x="88115" y="60787"/>
                </a:lnTo>
                <a:lnTo>
                  <a:pt x="88292" y="60787"/>
                </a:lnTo>
                <a:lnTo>
                  <a:pt x="94367" y="57104"/>
                </a:lnTo>
                <a:lnTo>
                  <a:pt x="94115" y="57104"/>
                </a:lnTo>
                <a:lnTo>
                  <a:pt x="96225" y="55978"/>
                </a:lnTo>
                <a:lnTo>
                  <a:pt x="96517" y="55978"/>
                </a:lnTo>
                <a:lnTo>
                  <a:pt x="102966" y="52953"/>
                </a:lnTo>
                <a:lnTo>
                  <a:pt x="102757" y="52953"/>
                </a:lnTo>
                <a:lnTo>
                  <a:pt x="104639" y="52169"/>
                </a:lnTo>
                <a:lnTo>
                  <a:pt x="104920" y="52169"/>
                </a:lnTo>
                <a:lnTo>
                  <a:pt x="111933" y="49625"/>
                </a:lnTo>
                <a:lnTo>
                  <a:pt x="111587" y="49625"/>
                </a:lnTo>
                <a:lnTo>
                  <a:pt x="113747" y="48967"/>
                </a:lnTo>
                <a:lnTo>
                  <a:pt x="114198" y="48967"/>
                </a:lnTo>
                <a:lnTo>
                  <a:pt x="121478" y="47131"/>
                </a:lnTo>
                <a:lnTo>
                  <a:pt x="121075" y="47131"/>
                </a:lnTo>
                <a:lnTo>
                  <a:pt x="123235" y="46688"/>
                </a:lnTo>
                <a:lnTo>
                  <a:pt x="124021" y="46688"/>
                </a:lnTo>
                <a:lnTo>
                  <a:pt x="131683" y="45537"/>
                </a:lnTo>
                <a:lnTo>
                  <a:pt x="130815" y="45537"/>
                </a:lnTo>
                <a:lnTo>
                  <a:pt x="133114" y="45322"/>
                </a:lnTo>
                <a:lnTo>
                  <a:pt x="135502" y="45322"/>
                </a:lnTo>
                <a:lnTo>
                  <a:pt x="142394" y="45005"/>
                </a:lnTo>
                <a:lnTo>
                  <a:pt x="142197" y="45005"/>
                </a:lnTo>
                <a:lnTo>
                  <a:pt x="143221" y="44967"/>
                </a:lnTo>
                <a:lnTo>
                  <a:pt x="16170502" y="44967"/>
                </a:lnTo>
                <a:lnTo>
                  <a:pt x="16170502" y="22502"/>
                </a:lnTo>
                <a:lnTo>
                  <a:pt x="16215477" y="22502"/>
                </a:lnTo>
                <a:lnTo>
                  <a:pt x="16192989" y="0"/>
                </a:lnTo>
                <a:close/>
              </a:path>
              <a:path w="16215994" h="285115">
                <a:moveTo>
                  <a:pt x="16170502" y="22502"/>
                </a:moveTo>
                <a:lnTo>
                  <a:pt x="16170503" y="262557"/>
                </a:lnTo>
                <a:lnTo>
                  <a:pt x="16192990" y="240054"/>
                </a:lnTo>
                <a:lnTo>
                  <a:pt x="16215477" y="240054"/>
                </a:lnTo>
                <a:lnTo>
                  <a:pt x="16215477" y="45005"/>
                </a:lnTo>
                <a:lnTo>
                  <a:pt x="16192990" y="45005"/>
                </a:lnTo>
                <a:lnTo>
                  <a:pt x="16170502" y="22502"/>
                </a:lnTo>
                <a:close/>
              </a:path>
              <a:path w="16215994" h="285115">
                <a:moveTo>
                  <a:pt x="16215477" y="240054"/>
                </a:moveTo>
                <a:lnTo>
                  <a:pt x="16192990" y="240054"/>
                </a:lnTo>
                <a:lnTo>
                  <a:pt x="16170503" y="262557"/>
                </a:lnTo>
                <a:lnTo>
                  <a:pt x="16215477" y="262557"/>
                </a:lnTo>
                <a:lnTo>
                  <a:pt x="16215477" y="240054"/>
                </a:lnTo>
                <a:close/>
              </a:path>
              <a:path w="16215994" h="285115">
                <a:moveTo>
                  <a:pt x="142847" y="240061"/>
                </a:moveTo>
                <a:lnTo>
                  <a:pt x="142198" y="240061"/>
                </a:lnTo>
                <a:lnTo>
                  <a:pt x="143234" y="240078"/>
                </a:lnTo>
                <a:lnTo>
                  <a:pt x="142847" y="240061"/>
                </a:lnTo>
                <a:close/>
              </a:path>
              <a:path w="16215994" h="285115">
                <a:moveTo>
                  <a:pt x="16170503" y="240054"/>
                </a:moveTo>
                <a:lnTo>
                  <a:pt x="142847" y="240061"/>
                </a:lnTo>
                <a:lnTo>
                  <a:pt x="143234" y="240078"/>
                </a:lnTo>
                <a:lnTo>
                  <a:pt x="16170503" y="240078"/>
                </a:lnTo>
                <a:close/>
              </a:path>
              <a:path w="16215994" h="285115">
                <a:moveTo>
                  <a:pt x="130815" y="239509"/>
                </a:moveTo>
                <a:lnTo>
                  <a:pt x="133102" y="239734"/>
                </a:lnTo>
                <a:lnTo>
                  <a:pt x="131945" y="239561"/>
                </a:lnTo>
                <a:lnTo>
                  <a:pt x="130815" y="239509"/>
                </a:lnTo>
                <a:close/>
              </a:path>
              <a:path w="16215994" h="285115">
                <a:moveTo>
                  <a:pt x="131945" y="239561"/>
                </a:moveTo>
                <a:lnTo>
                  <a:pt x="133102" y="239734"/>
                </a:lnTo>
                <a:lnTo>
                  <a:pt x="135727" y="239734"/>
                </a:lnTo>
                <a:lnTo>
                  <a:pt x="131945" y="239561"/>
                </a:lnTo>
                <a:close/>
              </a:path>
              <a:path w="16215994" h="285115">
                <a:moveTo>
                  <a:pt x="131599" y="239509"/>
                </a:moveTo>
                <a:lnTo>
                  <a:pt x="130815" y="239509"/>
                </a:lnTo>
                <a:lnTo>
                  <a:pt x="131945" y="239561"/>
                </a:lnTo>
                <a:lnTo>
                  <a:pt x="131599" y="239509"/>
                </a:lnTo>
                <a:close/>
              </a:path>
              <a:path w="16215994" h="285115">
                <a:moveTo>
                  <a:pt x="121075" y="237931"/>
                </a:moveTo>
                <a:lnTo>
                  <a:pt x="123248" y="238370"/>
                </a:lnTo>
                <a:lnTo>
                  <a:pt x="122147" y="238091"/>
                </a:lnTo>
                <a:lnTo>
                  <a:pt x="121075" y="237931"/>
                </a:lnTo>
                <a:close/>
              </a:path>
              <a:path w="16215994" h="285115">
                <a:moveTo>
                  <a:pt x="122147" y="238091"/>
                </a:moveTo>
                <a:lnTo>
                  <a:pt x="123248" y="238370"/>
                </a:lnTo>
                <a:lnTo>
                  <a:pt x="124004" y="238370"/>
                </a:lnTo>
                <a:lnTo>
                  <a:pt x="122147" y="238091"/>
                </a:lnTo>
                <a:close/>
              </a:path>
              <a:path w="16215994" h="285115">
                <a:moveTo>
                  <a:pt x="121511" y="237931"/>
                </a:moveTo>
                <a:lnTo>
                  <a:pt x="121075" y="237931"/>
                </a:lnTo>
                <a:lnTo>
                  <a:pt x="122147" y="238091"/>
                </a:lnTo>
                <a:lnTo>
                  <a:pt x="121511" y="237931"/>
                </a:lnTo>
                <a:close/>
              </a:path>
              <a:path w="16215994" h="285115">
                <a:moveTo>
                  <a:pt x="111587" y="235421"/>
                </a:moveTo>
                <a:lnTo>
                  <a:pt x="113748" y="236085"/>
                </a:lnTo>
                <a:lnTo>
                  <a:pt x="112672" y="235695"/>
                </a:lnTo>
                <a:lnTo>
                  <a:pt x="111587" y="235421"/>
                </a:lnTo>
                <a:close/>
              </a:path>
              <a:path w="16215994" h="285115">
                <a:moveTo>
                  <a:pt x="112672" y="235695"/>
                </a:moveTo>
                <a:lnTo>
                  <a:pt x="113748" y="236085"/>
                </a:lnTo>
                <a:lnTo>
                  <a:pt x="114215" y="236085"/>
                </a:lnTo>
                <a:lnTo>
                  <a:pt x="112672" y="235695"/>
                </a:lnTo>
                <a:close/>
              </a:path>
              <a:path w="16215994" h="285115">
                <a:moveTo>
                  <a:pt x="111916" y="235421"/>
                </a:moveTo>
                <a:lnTo>
                  <a:pt x="111587" y="235421"/>
                </a:lnTo>
                <a:lnTo>
                  <a:pt x="112672" y="235695"/>
                </a:lnTo>
                <a:lnTo>
                  <a:pt x="111916" y="235421"/>
                </a:lnTo>
                <a:close/>
              </a:path>
              <a:path w="16215994" h="285115">
                <a:moveTo>
                  <a:pt x="102757" y="232099"/>
                </a:moveTo>
                <a:lnTo>
                  <a:pt x="104626" y="232876"/>
                </a:lnTo>
                <a:lnTo>
                  <a:pt x="103701" y="232441"/>
                </a:lnTo>
                <a:lnTo>
                  <a:pt x="102757" y="232099"/>
                </a:lnTo>
                <a:close/>
              </a:path>
              <a:path w="16215994" h="285115">
                <a:moveTo>
                  <a:pt x="103701" y="232441"/>
                </a:moveTo>
                <a:lnTo>
                  <a:pt x="104626" y="232876"/>
                </a:lnTo>
                <a:lnTo>
                  <a:pt x="104899" y="232876"/>
                </a:lnTo>
                <a:lnTo>
                  <a:pt x="103701" y="232441"/>
                </a:lnTo>
                <a:close/>
              </a:path>
              <a:path w="16215994" h="285115">
                <a:moveTo>
                  <a:pt x="102972" y="232099"/>
                </a:moveTo>
                <a:lnTo>
                  <a:pt x="102757" y="232099"/>
                </a:lnTo>
                <a:lnTo>
                  <a:pt x="103701" y="232441"/>
                </a:lnTo>
                <a:lnTo>
                  <a:pt x="102972" y="232099"/>
                </a:lnTo>
                <a:close/>
              </a:path>
              <a:path w="16215994" h="285115">
                <a:moveTo>
                  <a:pt x="94116" y="227940"/>
                </a:moveTo>
                <a:lnTo>
                  <a:pt x="96099" y="228995"/>
                </a:lnTo>
                <a:lnTo>
                  <a:pt x="95131" y="228416"/>
                </a:lnTo>
                <a:lnTo>
                  <a:pt x="94116" y="227940"/>
                </a:lnTo>
                <a:close/>
              </a:path>
              <a:path w="16215994" h="285115">
                <a:moveTo>
                  <a:pt x="95131" y="228416"/>
                </a:moveTo>
                <a:lnTo>
                  <a:pt x="96099" y="228995"/>
                </a:lnTo>
                <a:lnTo>
                  <a:pt x="96363" y="228995"/>
                </a:lnTo>
                <a:lnTo>
                  <a:pt x="95131" y="228416"/>
                </a:lnTo>
                <a:close/>
              </a:path>
              <a:path w="16215994" h="285115">
                <a:moveTo>
                  <a:pt x="94333" y="227940"/>
                </a:moveTo>
                <a:lnTo>
                  <a:pt x="94116" y="227940"/>
                </a:lnTo>
                <a:lnTo>
                  <a:pt x="95131" y="228416"/>
                </a:lnTo>
                <a:lnTo>
                  <a:pt x="94333" y="227940"/>
                </a:lnTo>
                <a:close/>
              </a:path>
              <a:path w="16215994" h="285115">
                <a:moveTo>
                  <a:pt x="86245" y="223105"/>
                </a:moveTo>
                <a:lnTo>
                  <a:pt x="88115" y="224362"/>
                </a:lnTo>
                <a:lnTo>
                  <a:pt x="87164" y="223654"/>
                </a:lnTo>
                <a:lnTo>
                  <a:pt x="86245" y="223105"/>
                </a:lnTo>
                <a:close/>
              </a:path>
              <a:path w="16215994" h="285115">
                <a:moveTo>
                  <a:pt x="87164" y="223654"/>
                </a:moveTo>
                <a:lnTo>
                  <a:pt x="88115" y="224362"/>
                </a:lnTo>
                <a:lnTo>
                  <a:pt x="88348" y="224362"/>
                </a:lnTo>
                <a:lnTo>
                  <a:pt x="87164" y="223654"/>
                </a:lnTo>
                <a:close/>
              </a:path>
              <a:path w="16215994" h="285115">
                <a:moveTo>
                  <a:pt x="86426" y="223105"/>
                </a:moveTo>
                <a:lnTo>
                  <a:pt x="86245" y="223105"/>
                </a:lnTo>
                <a:lnTo>
                  <a:pt x="87164" y="223654"/>
                </a:lnTo>
                <a:lnTo>
                  <a:pt x="86426" y="223105"/>
                </a:lnTo>
                <a:close/>
              </a:path>
              <a:path w="16215994" h="285115">
                <a:moveTo>
                  <a:pt x="78931" y="217527"/>
                </a:moveTo>
                <a:lnTo>
                  <a:pt x="80573" y="218869"/>
                </a:lnTo>
                <a:lnTo>
                  <a:pt x="79814" y="218185"/>
                </a:lnTo>
                <a:lnTo>
                  <a:pt x="78931" y="217527"/>
                </a:lnTo>
                <a:close/>
              </a:path>
              <a:path w="16215994" h="285115">
                <a:moveTo>
                  <a:pt x="79814" y="218185"/>
                </a:moveTo>
                <a:lnTo>
                  <a:pt x="80573" y="218869"/>
                </a:lnTo>
                <a:lnTo>
                  <a:pt x="80733" y="218869"/>
                </a:lnTo>
                <a:lnTo>
                  <a:pt x="79814" y="218185"/>
                </a:lnTo>
                <a:close/>
              </a:path>
              <a:path w="16215994" h="285115">
                <a:moveTo>
                  <a:pt x="79085" y="217527"/>
                </a:moveTo>
                <a:lnTo>
                  <a:pt x="78931" y="217527"/>
                </a:lnTo>
                <a:lnTo>
                  <a:pt x="79814" y="218185"/>
                </a:lnTo>
                <a:lnTo>
                  <a:pt x="79085" y="217527"/>
                </a:lnTo>
                <a:close/>
              </a:path>
              <a:path w="16215994" h="285115">
                <a:moveTo>
                  <a:pt x="72045" y="211180"/>
                </a:moveTo>
                <a:lnTo>
                  <a:pt x="73713" y="212859"/>
                </a:lnTo>
                <a:lnTo>
                  <a:pt x="72884" y="211936"/>
                </a:lnTo>
                <a:lnTo>
                  <a:pt x="72045" y="211180"/>
                </a:lnTo>
                <a:close/>
              </a:path>
              <a:path w="16215994" h="285115">
                <a:moveTo>
                  <a:pt x="72884" y="211936"/>
                </a:moveTo>
                <a:lnTo>
                  <a:pt x="73713" y="212859"/>
                </a:lnTo>
                <a:lnTo>
                  <a:pt x="73907" y="212859"/>
                </a:lnTo>
                <a:lnTo>
                  <a:pt x="72884" y="211936"/>
                </a:lnTo>
                <a:close/>
              </a:path>
              <a:path w="16215994" h="285115">
                <a:moveTo>
                  <a:pt x="72204" y="211180"/>
                </a:moveTo>
                <a:lnTo>
                  <a:pt x="72045" y="211180"/>
                </a:lnTo>
                <a:lnTo>
                  <a:pt x="72884" y="211936"/>
                </a:lnTo>
                <a:lnTo>
                  <a:pt x="72204" y="211180"/>
                </a:lnTo>
                <a:close/>
              </a:path>
              <a:path w="16215994" h="285115">
                <a:moveTo>
                  <a:pt x="66032" y="204316"/>
                </a:moveTo>
                <a:lnTo>
                  <a:pt x="67371" y="205953"/>
                </a:lnTo>
                <a:lnTo>
                  <a:pt x="66747" y="205110"/>
                </a:lnTo>
                <a:lnTo>
                  <a:pt x="66032" y="204316"/>
                </a:lnTo>
                <a:close/>
              </a:path>
              <a:path w="16215994" h="285115">
                <a:moveTo>
                  <a:pt x="66747" y="205110"/>
                </a:moveTo>
                <a:lnTo>
                  <a:pt x="67371" y="205953"/>
                </a:lnTo>
                <a:lnTo>
                  <a:pt x="67504" y="205953"/>
                </a:lnTo>
                <a:lnTo>
                  <a:pt x="66747" y="205110"/>
                </a:lnTo>
                <a:close/>
              </a:path>
              <a:path w="16215994" h="285115">
                <a:moveTo>
                  <a:pt x="66158" y="204316"/>
                </a:moveTo>
                <a:lnTo>
                  <a:pt x="66747" y="205110"/>
                </a:lnTo>
                <a:lnTo>
                  <a:pt x="66158" y="204316"/>
                </a:lnTo>
                <a:close/>
              </a:path>
              <a:path w="16215994" h="285115">
                <a:moveTo>
                  <a:pt x="60549" y="196746"/>
                </a:moveTo>
                <a:lnTo>
                  <a:pt x="61813" y="198638"/>
                </a:lnTo>
                <a:lnTo>
                  <a:pt x="61247" y="197688"/>
                </a:lnTo>
                <a:lnTo>
                  <a:pt x="60549" y="196746"/>
                </a:lnTo>
                <a:close/>
              </a:path>
              <a:path w="16215994" h="285115">
                <a:moveTo>
                  <a:pt x="61247" y="197688"/>
                </a:moveTo>
                <a:lnTo>
                  <a:pt x="61813" y="198638"/>
                </a:lnTo>
                <a:lnTo>
                  <a:pt x="61951" y="198638"/>
                </a:lnTo>
                <a:lnTo>
                  <a:pt x="61247" y="197688"/>
                </a:lnTo>
                <a:close/>
              </a:path>
              <a:path w="16215994" h="285115">
                <a:moveTo>
                  <a:pt x="60687" y="196746"/>
                </a:moveTo>
                <a:lnTo>
                  <a:pt x="60549" y="196746"/>
                </a:lnTo>
                <a:lnTo>
                  <a:pt x="61247" y="197688"/>
                </a:lnTo>
                <a:lnTo>
                  <a:pt x="60687" y="196746"/>
                </a:lnTo>
                <a:close/>
              </a:path>
              <a:path w="16215994" h="285115">
                <a:moveTo>
                  <a:pt x="55938" y="188766"/>
                </a:moveTo>
                <a:lnTo>
                  <a:pt x="56987" y="190742"/>
                </a:lnTo>
                <a:lnTo>
                  <a:pt x="56520" y="189745"/>
                </a:lnTo>
                <a:lnTo>
                  <a:pt x="55938" y="188766"/>
                </a:lnTo>
                <a:close/>
              </a:path>
              <a:path w="16215994" h="285115">
                <a:moveTo>
                  <a:pt x="56520" y="189745"/>
                </a:moveTo>
                <a:lnTo>
                  <a:pt x="56987" y="190742"/>
                </a:lnTo>
                <a:lnTo>
                  <a:pt x="57114" y="190742"/>
                </a:lnTo>
                <a:lnTo>
                  <a:pt x="56520" y="189745"/>
                </a:lnTo>
                <a:close/>
              </a:path>
              <a:path w="16215994" h="285115">
                <a:moveTo>
                  <a:pt x="56063" y="188766"/>
                </a:moveTo>
                <a:lnTo>
                  <a:pt x="56520" y="189745"/>
                </a:lnTo>
                <a:lnTo>
                  <a:pt x="56063" y="188766"/>
                </a:lnTo>
                <a:close/>
              </a:path>
              <a:path w="16215994" h="285115">
                <a:moveTo>
                  <a:pt x="52060" y="180205"/>
                </a:moveTo>
                <a:lnTo>
                  <a:pt x="52843" y="182092"/>
                </a:lnTo>
                <a:lnTo>
                  <a:pt x="52506" y="181159"/>
                </a:lnTo>
                <a:lnTo>
                  <a:pt x="52060" y="180205"/>
                </a:lnTo>
                <a:close/>
              </a:path>
              <a:path w="16215994" h="285115">
                <a:moveTo>
                  <a:pt x="52506" y="181159"/>
                </a:moveTo>
                <a:lnTo>
                  <a:pt x="52843" y="182092"/>
                </a:lnTo>
                <a:lnTo>
                  <a:pt x="52506" y="181159"/>
                </a:lnTo>
                <a:close/>
              </a:path>
              <a:path w="16215994" h="285115">
                <a:moveTo>
                  <a:pt x="52161" y="180205"/>
                </a:moveTo>
                <a:lnTo>
                  <a:pt x="52506" y="181159"/>
                </a:lnTo>
                <a:lnTo>
                  <a:pt x="52161" y="180205"/>
                </a:lnTo>
                <a:close/>
              </a:path>
              <a:path w="16215994" h="285115">
                <a:moveTo>
                  <a:pt x="48863" y="171082"/>
                </a:moveTo>
                <a:lnTo>
                  <a:pt x="49520" y="173241"/>
                </a:lnTo>
                <a:lnTo>
                  <a:pt x="49235" y="172111"/>
                </a:lnTo>
                <a:lnTo>
                  <a:pt x="48863" y="171082"/>
                </a:lnTo>
                <a:close/>
              </a:path>
              <a:path w="16215994" h="285115">
                <a:moveTo>
                  <a:pt x="49235" y="172111"/>
                </a:moveTo>
                <a:lnTo>
                  <a:pt x="49520" y="173241"/>
                </a:lnTo>
                <a:lnTo>
                  <a:pt x="49235" y="172111"/>
                </a:lnTo>
                <a:close/>
              </a:path>
              <a:path w="16215994" h="285115">
                <a:moveTo>
                  <a:pt x="48976" y="171082"/>
                </a:moveTo>
                <a:lnTo>
                  <a:pt x="49235" y="172111"/>
                </a:lnTo>
                <a:lnTo>
                  <a:pt x="48976" y="171082"/>
                </a:lnTo>
                <a:close/>
              </a:path>
              <a:path w="16215994" h="285115">
                <a:moveTo>
                  <a:pt x="46577" y="161569"/>
                </a:moveTo>
                <a:lnTo>
                  <a:pt x="47019" y="163733"/>
                </a:lnTo>
                <a:lnTo>
                  <a:pt x="46867" y="162721"/>
                </a:lnTo>
                <a:lnTo>
                  <a:pt x="46577" y="161569"/>
                </a:lnTo>
                <a:close/>
              </a:path>
              <a:path w="16215994" h="285115">
                <a:moveTo>
                  <a:pt x="46867" y="162721"/>
                </a:moveTo>
                <a:lnTo>
                  <a:pt x="47019" y="163733"/>
                </a:lnTo>
                <a:lnTo>
                  <a:pt x="46867" y="162721"/>
                </a:lnTo>
                <a:close/>
              </a:path>
              <a:path w="16215994" h="285115">
                <a:moveTo>
                  <a:pt x="46695" y="161569"/>
                </a:moveTo>
                <a:lnTo>
                  <a:pt x="46867" y="162721"/>
                </a:lnTo>
                <a:lnTo>
                  <a:pt x="46695" y="161569"/>
                </a:lnTo>
                <a:close/>
              </a:path>
              <a:path w="16215994" h="285115">
                <a:moveTo>
                  <a:pt x="45212" y="151672"/>
                </a:moveTo>
                <a:lnTo>
                  <a:pt x="45440" y="153975"/>
                </a:lnTo>
                <a:lnTo>
                  <a:pt x="45388" y="152845"/>
                </a:lnTo>
                <a:lnTo>
                  <a:pt x="45212" y="151672"/>
                </a:lnTo>
                <a:close/>
              </a:path>
              <a:path w="16215994" h="285115">
                <a:moveTo>
                  <a:pt x="45388" y="152845"/>
                </a:moveTo>
                <a:lnTo>
                  <a:pt x="45440" y="153975"/>
                </a:lnTo>
                <a:lnTo>
                  <a:pt x="45388" y="152845"/>
                </a:lnTo>
                <a:close/>
              </a:path>
              <a:path w="16215994" h="285115">
                <a:moveTo>
                  <a:pt x="45334" y="151672"/>
                </a:moveTo>
                <a:lnTo>
                  <a:pt x="45388" y="152845"/>
                </a:lnTo>
                <a:lnTo>
                  <a:pt x="45334" y="151672"/>
                </a:lnTo>
                <a:close/>
              </a:path>
              <a:path w="16215994" h="285115">
                <a:moveTo>
                  <a:pt x="44919" y="142578"/>
                </a:moveTo>
                <a:lnTo>
                  <a:pt x="44871" y="143610"/>
                </a:lnTo>
                <a:lnTo>
                  <a:pt x="44919" y="142578"/>
                </a:lnTo>
                <a:close/>
              </a:path>
              <a:path w="16215994" h="285115">
                <a:moveTo>
                  <a:pt x="44966" y="141547"/>
                </a:moveTo>
                <a:lnTo>
                  <a:pt x="44919" y="142578"/>
                </a:lnTo>
                <a:lnTo>
                  <a:pt x="44966" y="141547"/>
                </a:lnTo>
                <a:close/>
              </a:path>
              <a:path w="16215994" h="285115">
                <a:moveTo>
                  <a:pt x="45440" y="131169"/>
                </a:moveTo>
                <a:lnTo>
                  <a:pt x="45212" y="133472"/>
                </a:lnTo>
                <a:lnTo>
                  <a:pt x="45388" y="132299"/>
                </a:lnTo>
                <a:lnTo>
                  <a:pt x="45440" y="131169"/>
                </a:lnTo>
                <a:close/>
              </a:path>
              <a:path w="16215994" h="285115">
                <a:moveTo>
                  <a:pt x="45388" y="132299"/>
                </a:moveTo>
                <a:lnTo>
                  <a:pt x="45212" y="133472"/>
                </a:lnTo>
                <a:lnTo>
                  <a:pt x="45388" y="132299"/>
                </a:lnTo>
                <a:close/>
              </a:path>
              <a:path w="16215994" h="285115">
                <a:moveTo>
                  <a:pt x="45557" y="131169"/>
                </a:moveTo>
                <a:lnTo>
                  <a:pt x="45388" y="132299"/>
                </a:lnTo>
                <a:lnTo>
                  <a:pt x="45557" y="131169"/>
                </a:lnTo>
                <a:close/>
              </a:path>
              <a:path w="16215994" h="285115">
                <a:moveTo>
                  <a:pt x="47019" y="121411"/>
                </a:moveTo>
                <a:lnTo>
                  <a:pt x="46577" y="123575"/>
                </a:lnTo>
                <a:lnTo>
                  <a:pt x="46867" y="122423"/>
                </a:lnTo>
                <a:lnTo>
                  <a:pt x="47019" y="121411"/>
                </a:lnTo>
                <a:close/>
              </a:path>
              <a:path w="16215994" h="285115">
                <a:moveTo>
                  <a:pt x="46867" y="122423"/>
                </a:moveTo>
                <a:lnTo>
                  <a:pt x="46577" y="123575"/>
                </a:lnTo>
                <a:lnTo>
                  <a:pt x="46867" y="122423"/>
                </a:lnTo>
                <a:close/>
              </a:path>
              <a:path w="16215994" h="285115">
                <a:moveTo>
                  <a:pt x="47123" y="121411"/>
                </a:moveTo>
                <a:lnTo>
                  <a:pt x="46867" y="122423"/>
                </a:lnTo>
                <a:lnTo>
                  <a:pt x="47123" y="121411"/>
                </a:lnTo>
                <a:close/>
              </a:path>
              <a:path w="16215994" h="285115">
                <a:moveTo>
                  <a:pt x="49520" y="111906"/>
                </a:moveTo>
                <a:lnTo>
                  <a:pt x="48876" y="114007"/>
                </a:lnTo>
                <a:lnTo>
                  <a:pt x="49262" y="112931"/>
                </a:lnTo>
                <a:lnTo>
                  <a:pt x="49520" y="111906"/>
                </a:lnTo>
                <a:close/>
              </a:path>
              <a:path w="16215994" h="285115">
                <a:moveTo>
                  <a:pt x="49262" y="112931"/>
                </a:moveTo>
                <a:lnTo>
                  <a:pt x="48876" y="114007"/>
                </a:lnTo>
                <a:lnTo>
                  <a:pt x="49262" y="112931"/>
                </a:lnTo>
                <a:close/>
              </a:path>
              <a:path w="16215994" h="285115">
                <a:moveTo>
                  <a:pt x="49629" y="111906"/>
                </a:moveTo>
                <a:lnTo>
                  <a:pt x="49262" y="112931"/>
                </a:lnTo>
                <a:lnTo>
                  <a:pt x="49629" y="111906"/>
                </a:lnTo>
                <a:close/>
              </a:path>
              <a:path w="16215994" h="285115">
                <a:moveTo>
                  <a:pt x="52855" y="102907"/>
                </a:moveTo>
                <a:lnTo>
                  <a:pt x="52022" y="104920"/>
                </a:lnTo>
                <a:lnTo>
                  <a:pt x="52489" y="103929"/>
                </a:lnTo>
                <a:lnTo>
                  <a:pt x="52855" y="102907"/>
                </a:lnTo>
                <a:close/>
              </a:path>
              <a:path w="16215994" h="285115">
                <a:moveTo>
                  <a:pt x="52489" y="103929"/>
                </a:moveTo>
                <a:lnTo>
                  <a:pt x="52022" y="104920"/>
                </a:lnTo>
                <a:lnTo>
                  <a:pt x="52489" y="103929"/>
                </a:lnTo>
                <a:close/>
              </a:path>
              <a:path w="16215994" h="285115">
                <a:moveTo>
                  <a:pt x="52971" y="102907"/>
                </a:moveTo>
                <a:lnTo>
                  <a:pt x="52489" y="103929"/>
                </a:lnTo>
                <a:lnTo>
                  <a:pt x="52971" y="102907"/>
                </a:lnTo>
                <a:close/>
              </a:path>
              <a:path w="16215994" h="285115">
                <a:moveTo>
                  <a:pt x="56949" y="94478"/>
                </a:moveTo>
                <a:lnTo>
                  <a:pt x="55989" y="96301"/>
                </a:lnTo>
                <a:lnTo>
                  <a:pt x="56489" y="95451"/>
                </a:lnTo>
                <a:lnTo>
                  <a:pt x="56949" y="94478"/>
                </a:lnTo>
                <a:close/>
              </a:path>
              <a:path w="16215994" h="285115">
                <a:moveTo>
                  <a:pt x="56489" y="95451"/>
                </a:moveTo>
                <a:lnTo>
                  <a:pt x="55989" y="96301"/>
                </a:lnTo>
                <a:lnTo>
                  <a:pt x="56489" y="95451"/>
                </a:lnTo>
                <a:close/>
              </a:path>
              <a:path w="16215994" h="285115">
                <a:moveTo>
                  <a:pt x="57063" y="94478"/>
                </a:moveTo>
                <a:lnTo>
                  <a:pt x="56489" y="95451"/>
                </a:lnTo>
                <a:lnTo>
                  <a:pt x="57063" y="94478"/>
                </a:lnTo>
                <a:close/>
              </a:path>
              <a:path w="16215994" h="285115">
                <a:moveTo>
                  <a:pt x="61863" y="86340"/>
                </a:moveTo>
                <a:lnTo>
                  <a:pt x="60562" y="88302"/>
                </a:lnTo>
                <a:lnTo>
                  <a:pt x="61267" y="87351"/>
                </a:lnTo>
                <a:lnTo>
                  <a:pt x="61863" y="86340"/>
                </a:lnTo>
                <a:close/>
              </a:path>
              <a:path w="16215994" h="285115">
                <a:moveTo>
                  <a:pt x="61267" y="87351"/>
                </a:moveTo>
                <a:lnTo>
                  <a:pt x="60562" y="88302"/>
                </a:lnTo>
                <a:lnTo>
                  <a:pt x="60706" y="88302"/>
                </a:lnTo>
                <a:lnTo>
                  <a:pt x="61267" y="87351"/>
                </a:lnTo>
                <a:close/>
              </a:path>
              <a:path w="16215994" h="285115">
                <a:moveTo>
                  <a:pt x="62016" y="86340"/>
                </a:moveTo>
                <a:lnTo>
                  <a:pt x="61863" y="86340"/>
                </a:lnTo>
                <a:lnTo>
                  <a:pt x="61267" y="87351"/>
                </a:lnTo>
                <a:lnTo>
                  <a:pt x="62016" y="86340"/>
                </a:lnTo>
                <a:close/>
              </a:path>
              <a:path w="16215994" h="285115">
                <a:moveTo>
                  <a:pt x="67384" y="79101"/>
                </a:moveTo>
                <a:lnTo>
                  <a:pt x="65956" y="80835"/>
                </a:lnTo>
                <a:lnTo>
                  <a:pt x="66734" y="79978"/>
                </a:lnTo>
                <a:lnTo>
                  <a:pt x="67384" y="79101"/>
                </a:lnTo>
                <a:close/>
              </a:path>
              <a:path w="16215994" h="285115">
                <a:moveTo>
                  <a:pt x="66734" y="79978"/>
                </a:moveTo>
                <a:lnTo>
                  <a:pt x="65956" y="80835"/>
                </a:lnTo>
                <a:lnTo>
                  <a:pt x="66098" y="80835"/>
                </a:lnTo>
                <a:lnTo>
                  <a:pt x="66734" y="79978"/>
                </a:lnTo>
                <a:close/>
              </a:path>
              <a:path w="16215994" h="285115">
                <a:moveTo>
                  <a:pt x="67529" y="79101"/>
                </a:moveTo>
                <a:lnTo>
                  <a:pt x="67384" y="79101"/>
                </a:lnTo>
                <a:lnTo>
                  <a:pt x="66734" y="79978"/>
                </a:lnTo>
                <a:lnTo>
                  <a:pt x="67529" y="79101"/>
                </a:lnTo>
                <a:close/>
              </a:path>
              <a:path w="16215994" h="285115">
                <a:moveTo>
                  <a:pt x="73624" y="72381"/>
                </a:moveTo>
                <a:lnTo>
                  <a:pt x="72045" y="73963"/>
                </a:lnTo>
                <a:lnTo>
                  <a:pt x="72834" y="73252"/>
                </a:lnTo>
                <a:lnTo>
                  <a:pt x="73624" y="72381"/>
                </a:lnTo>
                <a:close/>
              </a:path>
              <a:path w="16215994" h="285115">
                <a:moveTo>
                  <a:pt x="72834" y="73252"/>
                </a:moveTo>
                <a:lnTo>
                  <a:pt x="72045" y="73963"/>
                </a:lnTo>
                <a:lnTo>
                  <a:pt x="72189" y="73963"/>
                </a:lnTo>
                <a:lnTo>
                  <a:pt x="72834" y="73252"/>
                </a:lnTo>
                <a:close/>
              </a:path>
              <a:path w="16215994" h="285115">
                <a:moveTo>
                  <a:pt x="73801" y="72381"/>
                </a:moveTo>
                <a:lnTo>
                  <a:pt x="73624" y="72381"/>
                </a:lnTo>
                <a:lnTo>
                  <a:pt x="72834" y="73252"/>
                </a:lnTo>
                <a:lnTo>
                  <a:pt x="73801" y="72381"/>
                </a:lnTo>
                <a:close/>
              </a:path>
              <a:path w="16215994" h="285115">
                <a:moveTo>
                  <a:pt x="80573" y="66280"/>
                </a:moveTo>
                <a:lnTo>
                  <a:pt x="78930" y="67622"/>
                </a:lnTo>
                <a:lnTo>
                  <a:pt x="79811" y="66967"/>
                </a:lnTo>
                <a:lnTo>
                  <a:pt x="80573" y="66280"/>
                </a:lnTo>
                <a:close/>
              </a:path>
              <a:path w="16215994" h="285115">
                <a:moveTo>
                  <a:pt x="79811" y="66967"/>
                </a:moveTo>
                <a:lnTo>
                  <a:pt x="78930" y="67622"/>
                </a:lnTo>
                <a:lnTo>
                  <a:pt x="79084" y="67622"/>
                </a:lnTo>
                <a:lnTo>
                  <a:pt x="79811" y="66967"/>
                </a:lnTo>
                <a:close/>
              </a:path>
              <a:path w="16215994" h="285115">
                <a:moveTo>
                  <a:pt x="80733" y="66280"/>
                </a:moveTo>
                <a:lnTo>
                  <a:pt x="80573" y="66280"/>
                </a:lnTo>
                <a:lnTo>
                  <a:pt x="79811" y="66967"/>
                </a:lnTo>
                <a:lnTo>
                  <a:pt x="80733" y="66280"/>
                </a:lnTo>
                <a:close/>
              </a:path>
              <a:path w="16215994" h="285115">
                <a:moveTo>
                  <a:pt x="88115" y="60787"/>
                </a:moveTo>
                <a:lnTo>
                  <a:pt x="86371" y="61952"/>
                </a:lnTo>
                <a:lnTo>
                  <a:pt x="87335" y="61367"/>
                </a:lnTo>
                <a:lnTo>
                  <a:pt x="88115" y="60787"/>
                </a:lnTo>
                <a:close/>
              </a:path>
              <a:path w="16215994" h="285115">
                <a:moveTo>
                  <a:pt x="87335" y="61367"/>
                </a:moveTo>
                <a:lnTo>
                  <a:pt x="86371" y="61952"/>
                </a:lnTo>
                <a:lnTo>
                  <a:pt x="86550" y="61952"/>
                </a:lnTo>
                <a:lnTo>
                  <a:pt x="87335" y="61367"/>
                </a:lnTo>
                <a:close/>
              </a:path>
              <a:path w="16215994" h="285115">
                <a:moveTo>
                  <a:pt x="88292" y="60787"/>
                </a:moveTo>
                <a:lnTo>
                  <a:pt x="88115" y="60787"/>
                </a:lnTo>
                <a:lnTo>
                  <a:pt x="87335" y="61367"/>
                </a:lnTo>
                <a:lnTo>
                  <a:pt x="88292" y="60787"/>
                </a:lnTo>
                <a:close/>
              </a:path>
              <a:path w="16215994" h="285115">
                <a:moveTo>
                  <a:pt x="96225" y="55978"/>
                </a:moveTo>
                <a:lnTo>
                  <a:pt x="94115" y="57104"/>
                </a:lnTo>
                <a:lnTo>
                  <a:pt x="95228" y="56583"/>
                </a:lnTo>
                <a:lnTo>
                  <a:pt x="96225" y="55978"/>
                </a:lnTo>
                <a:close/>
              </a:path>
              <a:path w="16215994" h="285115">
                <a:moveTo>
                  <a:pt x="95228" y="56583"/>
                </a:moveTo>
                <a:lnTo>
                  <a:pt x="94115" y="57104"/>
                </a:lnTo>
                <a:lnTo>
                  <a:pt x="94367" y="57104"/>
                </a:lnTo>
                <a:lnTo>
                  <a:pt x="95228" y="56583"/>
                </a:lnTo>
                <a:close/>
              </a:path>
              <a:path w="16215994" h="285115">
                <a:moveTo>
                  <a:pt x="96517" y="55978"/>
                </a:moveTo>
                <a:lnTo>
                  <a:pt x="96225" y="55978"/>
                </a:lnTo>
                <a:lnTo>
                  <a:pt x="95228" y="56583"/>
                </a:lnTo>
                <a:lnTo>
                  <a:pt x="96517" y="55978"/>
                </a:lnTo>
                <a:close/>
              </a:path>
              <a:path w="16215994" h="285115">
                <a:moveTo>
                  <a:pt x="104639" y="52169"/>
                </a:moveTo>
                <a:lnTo>
                  <a:pt x="102757" y="52953"/>
                </a:lnTo>
                <a:lnTo>
                  <a:pt x="103680" y="52618"/>
                </a:lnTo>
                <a:lnTo>
                  <a:pt x="104639" y="52169"/>
                </a:lnTo>
                <a:close/>
              </a:path>
              <a:path w="16215994" h="285115">
                <a:moveTo>
                  <a:pt x="103680" y="52618"/>
                </a:moveTo>
                <a:lnTo>
                  <a:pt x="102757" y="52953"/>
                </a:lnTo>
                <a:lnTo>
                  <a:pt x="102966" y="52953"/>
                </a:lnTo>
                <a:lnTo>
                  <a:pt x="103680" y="52618"/>
                </a:lnTo>
                <a:close/>
              </a:path>
              <a:path w="16215994" h="285115">
                <a:moveTo>
                  <a:pt x="104920" y="52169"/>
                </a:moveTo>
                <a:lnTo>
                  <a:pt x="104639" y="52169"/>
                </a:lnTo>
                <a:lnTo>
                  <a:pt x="103680" y="52618"/>
                </a:lnTo>
                <a:lnTo>
                  <a:pt x="104920" y="52169"/>
                </a:lnTo>
                <a:close/>
              </a:path>
              <a:path w="16215994" h="285115">
                <a:moveTo>
                  <a:pt x="113747" y="48967"/>
                </a:moveTo>
                <a:lnTo>
                  <a:pt x="111587" y="49625"/>
                </a:lnTo>
                <a:lnTo>
                  <a:pt x="112721" y="49339"/>
                </a:lnTo>
                <a:lnTo>
                  <a:pt x="113747" y="48967"/>
                </a:lnTo>
                <a:close/>
              </a:path>
              <a:path w="16215994" h="285115">
                <a:moveTo>
                  <a:pt x="112721" y="49339"/>
                </a:moveTo>
                <a:lnTo>
                  <a:pt x="111587" y="49625"/>
                </a:lnTo>
                <a:lnTo>
                  <a:pt x="111933" y="49625"/>
                </a:lnTo>
                <a:lnTo>
                  <a:pt x="112721" y="49339"/>
                </a:lnTo>
                <a:close/>
              </a:path>
              <a:path w="16215994" h="285115">
                <a:moveTo>
                  <a:pt x="114198" y="48967"/>
                </a:moveTo>
                <a:lnTo>
                  <a:pt x="113747" y="48967"/>
                </a:lnTo>
                <a:lnTo>
                  <a:pt x="112721" y="49339"/>
                </a:lnTo>
                <a:lnTo>
                  <a:pt x="114198" y="48967"/>
                </a:lnTo>
                <a:close/>
              </a:path>
              <a:path w="16215994" h="285115">
                <a:moveTo>
                  <a:pt x="123235" y="46688"/>
                </a:moveTo>
                <a:lnTo>
                  <a:pt x="121075" y="47131"/>
                </a:lnTo>
                <a:lnTo>
                  <a:pt x="122073" y="46981"/>
                </a:lnTo>
                <a:lnTo>
                  <a:pt x="123235" y="46688"/>
                </a:lnTo>
                <a:close/>
              </a:path>
              <a:path w="16215994" h="285115">
                <a:moveTo>
                  <a:pt x="122073" y="46981"/>
                </a:moveTo>
                <a:lnTo>
                  <a:pt x="121075" y="47131"/>
                </a:lnTo>
                <a:lnTo>
                  <a:pt x="121478" y="47131"/>
                </a:lnTo>
                <a:lnTo>
                  <a:pt x="122073" y="46981"/>
                </a:lnTo>
                <a:close/>
              </a:path>
              <a:path w="16215994" h="285115">
                <a:moveTo>
                  <a:pt x="124021" y="46688"/>
                </a:moveTo>
                <a:lnTo>
                  <a:pt x="123235" y="46688"/>
                </a:lnTo>
                <a:lnTo>
                  <a:pt x="122073" y="46981"/>
                </a:lnTo>
                <a:lnTo>
                  <a:pt x="124021" y="46688"/>
                </a:lnTo>
                <a:close/>
              </a:path>
              <a:path w="16215994" h="285115">
                <a:moveTo>
                  <a:pt x="133114" y="45322"/>
                </a:moveTo>
                <a:lnTo>
                  <a:pt x="130815" y="45537"/>
                </a:lnTo>
                <a:lnTo>
                  <a:pt x="132064" y="45479"/>
                </a:lnTo>
                <a:lnTo>
                  <a:pt x="133114" y="45322"/>
                </a:lnTo>
                <a:close/>
              </a:path>
              <a:path w="16215994" h="285115">
                <a:moveTo>
                  <a:pt x="132064" y="45479"/>
                </a:moveTo>
                <a:lnTo>
                  <a:pt x="130815" y="45537"/>
                </a:lnTo>
                <a:lnTo>
                  <a:pt x="131683" y="45537"/>
                </a:lnTo>
                <a:lnTo>
                  <a:pt x="132064" y="45479"/>
                </a:lnTo>
                <a:close/>
              </a:path>
              <a:path w="16215994" h="285115">
                <a:moveTo>
                  <a:pt x="135502" y="45322"/>
                </a:moveTo>
                <a:lnTo>
                  <a:pt x="133114" y="45322"/>
                </a:lnTo>
                <a:lnTo>
                  <a:pt x="132064" y="45479"/>
                </a:lnTo>
                <a:lnTo>
                  <a:pt x="135502" y="45322"/>
                </a:lnTo>
                <a:close/>
              </a:path>
              <a:path w="16215994" h="285115">
                <a:moveTo>
                  <a:pt x="16170502" y="44967"/>
                </a:moveTo>
                <a:lnTo>
                  <a:pt x="143221" y="44967"/>
                </a:lnTo>
                <a:lnTo>
                  <a:pt x="142394" y="45005"/>
                </a:lnTo>
                <a:lnTo>
                  <a:pt x="16170502" y="45005"/>
                </a:lnTo>
                <a:close/>
              </a:path>
              <a:path w="16215994" h="285115">
                <a:moveTo>
                  <a:pt x="16215477" y="22502"/>
                </a:moveTo>
                <a:lnTo>
                  <a:pt x="16170502" y="22502"/>
                </a:lnTo>
                <a:lnTo>
                  <a:pt x="16192990" y="45005"/>
                </a:lnTo>
                <a:lnTo>
                  <a:pt x="16215477" y="45005"/>
                </a:lnTo>
                <a:lnTo>
                  <a:pt x="16215477" y="22502"/>
                </a:lnTo>
                <a:close/>
              </a:path>
            </a:pathLst>
          </a:custGeom>
          <a:solidFill>
            <a:srgbClr val="FF9417"/>
          </a:solidFill>
        </p:spPr>
        <p:txBody>
          <a:bodyPr wrap="square" lIns="0" tIns="0" rIns="0" bIns="0" rtlCol="0"/>
          <a:lstStyle/>
          <a:p>
            <a:endParaRPr/>
          </a:p>
        </p:txBody>
      </p:sp>
      <p:sp>
        <p:nvSpPr>
          <p:cNvPr id="9" name="object 9"/>
          <p:cNvSpPr/>
          <p:nvPr/>
        </p:nvSpPr>
        <p:spPr>
          <a:xfrm>
            <a:off x="3310626" y="10526902"/>
            <a:ext cx="16290290" cy="240029"/>
          </a:xfrm>
          <a:custGeom>
            <a:avLst/>
            <a:gdLst/>
            <a:ahLst/>
            <a:cxnLst/>
            <a:rect l="l" t="t" r="r" b="b"/>
            <a:pathLst>
              <a:path w="16290290" h="240029">
                <a:moveTo>
                  <a:pt x="16290244" y="0"/>
                </a:moveTo>
                <a:lnTo>
                  <a:pt x="119780" y="0"/>
                </a:lnTo>
                <a:lnTo>
                  <a:pt x="72640" y="9257"/>
                </a:lnTo>
                <a:lnTo>
                  <a:pt x="34624" y="34687"/>
                </a:lnTo>
                <a:lnTo>
                  <a:pt x="9240" y="72775"/>
                </a:lnTo>
                <a:lnTo>
                  <a:pt x="0" y="120006"/>
                </a:lnTo>
                <a:lnTo>
                  <a:pt x="9240" y="165644"/>
                </a:lnTo>
                <a:lnTo>
                  <a:pt x="34624" y="203905"/>
                </a:lnTo>
                <a:lnTo>
                  <a:pt x="72640" y="230215"/>
                </a:lnTo>
                <a:lnTo>
                  <a:pt x="119781" y="240001"/>
                </a:lnTo>
                <a:lnTo>
                  <a:pt x="16290244" y="240001"/>
                </a:lnTo>
                <a:lnTo>
                  <a:pt x="16290244" y="0"/>
                </a:lnTo>
                <a:close/>
              </a:path>
            </a:pathLst>
          </a:custGeom>
          <a:solidFill>
            <a:srgbClr val="24A9E7"/>
          </a:solidFill>
        </p:spPr>
        <p:txBody>
          <a:bodyPr wrap="square" lIns="0" tIns="0" rIns="0" bIns="0" rtlCol="0"/>
          <a:lstStyle/>
          <a:p>
            <a:endParaRPr/>
          </a:p>
        </p:txBody>
      </p:sp>
      <p:sp>
        <p:nvSpPr>
          <p:cNvPr id="10" name="object 10"/>
          <p:cNvSpPr/>
          <p:nvPr/>
        </p:nvSpPr>
        <p:spPr>
          <a:xfrm>
            <a:off x="0" y="3637279"/>
            <a:ext cx="205740" cy="4453890"/>
          </a:xfrm>
          <a:custGeom>
            <a:avLst/>
            <a:gdLst/>
            <a:ahLst/>
            <a:cxnLst/>
            <a:rect l="l" t="t" r="r" b="b"/>
            <a:pathLst>
              <a:path w="205740" h="4453890">
                <a:moveTo>
                  <a:pt x="167723" y="0"/>
                </a:moveTo>
                <a:lnTo>
                  <a:pt x="0" y="0"/>
                </a:lnTo>
                <a:lnTo>
                  <a:pt x="0" y="4453611"/>
                </a:lnTo>
                <a:lnTo>
                  <a:pt x="151959" y="4453611"/>
                </a:lnTo>
                <a:lnTo>
                  <a:pt x="172226" y="4449280"/>
                </a:lnTo>
                <a:lnTo>
                  <a:pt x="189169" y="4437619"/>
                </a:lnTo>
                <a:lnTo>
                  <a:pt x="200795" y="4420626"/>
                </a:lnTo>
                <a:lnTo>
                  <a:pt x="205113" y="4400299"/>
                </a:lnTo>
                <a:lnTo>
                  <a:pt x="205113" y="49896"/>
                </a:lnTo>
                <a:lnTo>
                  <a:pt x="200795" y="29581"/>
                </a:lnTo>
                <a:lnTo>
                  <a:pt x="189169" y="12605"/>
                </a:lnTo>
                <a:lnTo>
                  <a:pt x="172226" y="960"/>
                </a:lnTo>
                <a:lnTo>
                  <a:pt x="167723" y="0"/>
                </a:lnTo>
                <a:close/>
              </a:path>
            </a:pathLst>
          </a:custGeom>
          <a:solidFill>
            <a:srgbClr val="FF9417"/>
          </a:solidFill>
        </p:spPr>
        <p:txBody>
          <a:bodyPr wrap="square" lIns="0" tIns="0" rIns="0" bIns="0" rtlCol="0"/>
          <a:lstStyle/>
          <a:p>
            <a:endParaRPr/>
          </a:p>
        </p:txBody>
      </p:sp>
      <p:sp>
        <p:nvSpPr>
          <p:cNvPr id="11" name="object 11"/>
          <p:cNvSpPr/>
          <p:nvPr/>
        </p:nvSpPr>
        <p:spPr>
          <a:xfrm>
            <a:off x="16215442" y="0"/>
            <a:ext cx="3888740" cy="11310620"/>
          </a:xfrm>
          <a:custGeom>
            <a:avLst/>
            <a:gdLst/>
            <a:ahLst/>
            <a:cxnLst/>
            <a:rect l="l" t="t" r="r" b="b"/>
            <a:pathLst>
              <a:path w="3888740" h="11310620">
                <a:moveTo>
                  <a:pt x="0" y="0"/>
                </a:moveTo>
                <a:lnTo>
                  <a:pt x="0" y="11310615"/>
                </a:lnTo>
                <a:lnTo>
                  <a:pt x="3888657" y="11310615"/>
                </a:lnTo>
                <a:lnTo>
                  <a:pt x="3888657" y="0"/>
                </a:lnTo>
                <a:lnTo>
                  <a:pt x="0" y="0"/>
                </a:lnTo>
                <a:close/>
              </a:path>
            </a:pathLst>
          </a:custGeom>
          <a:solidFill>
            <a:srgbClr val="24A9E7"/>
          </a:solidFill>
        </p:spPr>
        <p:txBody>
          <a:bodyPr wrap="square" lIns="0" tIns="0" rIns="0" bIns="0" rtlCol="0"/>
          <a:lstStyle/>
          <a:p>
            <a:endParaRPr/>
          </a:p>
        </p:txBody>
      </p:sp>
      <p:sp>
        <p:nvSpPr>
          <p:cNvPr id="12" name="object 12"/>
          <p:cNvSpPr/>
          <p:nvPr/>
        </p:nvSpPr>
        <p:spPr>
          <a:xfrm>
            <a:off x="14358619" y="914387"/>
            <a:ext cx="5234940" cy="9465310"/>
          </a:xfrm>
          <a:custGeom>
            <a:avLst/>
            <a:gdLst/>
            <a:ahLst/>
            <a:cxnLst/>
            <a:rect l="l" t="t" r="r" b="b"/>
            <a:pathLst>
              <a:path w="5234940" h="9465310">
                <a:moveTo>
                  <a:pt x="5234403" y="0"/>
                </a:moveTo>
                <a:lnTo>
                  <a:pt x="0" y="0"/>
                </a:lnTo>
                <a:lnTo>
                  <a:pt x="0" y="9465194"/>
                </a:lnTo>
                <a:lnTo>
                  <a:pt x="5234404" y="9465194"/>
                </a:lnTo>
                <a:lnTo>
                  <a:pt x="5234403" y="0"/>
                </a:lnTo>
                <a:close/>
              </a:path>
            </a:pathLst>
          </a:custGeom>
          <a:solidFill>
            <a:srgbClr val="FF9417"/>
          </a:solidFill>
        </p:spPr>
        <p:txBody>
          <a:bodyPr wrap="square" lIns="0" tIns="0" rIns="0" bIns="0" rtlCol="0"/>
          <a:lstStyle/>
          <a:p>
            <a:endParaRPr/>
          </a:p>
        </p:txBody>
      </p:sp>
      <p:sp>
        <p:nvSpPr>
          <p:cNvPr id="13" name="object 13"/>
          <p:cNvSpPr/>
          <p:nvPr/>
        </p:nvSpPr>
        <p:spPr>
          <a:xfrm>
            <a:off x="14716760" y="914387"/>
            <a:ext cx="5376392" cy="9624159"/>
          </a:xfrm>
          <a:prstGeom prst="rect">
            <a:avLst/>
          </a:prstGeom>
          <a:blipFill>
            <a:blip r:embed="rId3" cstate="print"/>
            <a:stretch>
              <a:fillRect/>
            </a:stretch>
          </a:blipFill>
        </p:spPr>
        <p:txBody>
          <a:bodyPr wrap="square" lIns="0" tIns="0" rIns="0" bIns="0" rtlCol="0"/>
          <a:lstStyle/>
          <a:p>
            <a:endParaRPr/>
          </a:p>
        </p:txBody>
      </p:sp>
      <p:sp>
        <p:nvSpPr>
          <p:cNvPr id="14" name="object 14"/>
          <p:cNvSpPr txBox="1">
            <a:spLocks noGrp="1"/>
          </p:cNvSpPr>
          <p:nvPr>
            <p:ph type="title"/>
          </p:nvPr>
        </p:nvSpPr>
        <p:spPr>
          <a:xfrm>
            <a:off x="5805574" y="760012"/>
            <a:ext cx="5234939" cy="936154"/>
          </a:xfrm>
          <a:prstGeom prst="rect">
            <a:avLst/>
          </a:prstGeom>
        </p:spPr>
        <p:txBody>
          <a:bodyPr vert="horz" wrap="square" lIns="0" tIns="12700" rIns="0" bIns="0" rtlCol="0">
            <a:spAutoFit/>
          </a:bodyPr>
          <a:lstStyle/>
          <a:p>
            <a:pPr algn="ctr"/>
            <a:r>
              <a:rPr lang="en-US" sz="6000" b="1" spc="8" dirty="0"/>
              <a:t>To Sum-up</a:t>
            </a:r>
            <a:endParaRPr lang="en-US" sz="6000" b="1" dirty="0">
              <a:latin typeface="Tajawal Medium" panose="00000600000000000000" pitchFamily="2" charset="-78"/>
              <a:cs typeface="Tajawal Medium" panose="00000600000000000000" pitchFamily="2" charset="-78"/>
            </a:endParaRPr>
          </a:p>
        </p:txBody>
      </p:sp>
      <p:sp>
        <p:nvSpPr>
          <p:cNvPr id="15" name="object 15"/>
          <p:cNvSpPr/>
          <p:nvPr/>
        </p:nvSpPr>
        <p:spPr>
          <a:xfrm>
            <a:off x="1059180" y="1968499"/>
            <a:ext cx="1519174" cy="1529333"/>
          </a:xfrm>
          <a:prstGeom prst="rect">
            <a:avLst/>
          </a:prstGeom>
          <a:blipFill>
            <a:blip r:embed="rId4" cstate="print"/>
            <a:stretch>
              <a:fillRect/>
            </a:stretch>
          </a:blipFill>
        </p:spPr>
        <p:txBody>
          <a:bodyPr wrap="square" lIns="0" tIns="0" rIns="0" bIns="0" rtlCol="0"/>
          <a:lstStyle/>
          <a:p>
            <a:endParaRPr/>
          </a:p>
        </p:txBody>
      </p:sp>
      <p:sp>
        <p:nvSpPr>
          <p:cNvPr id="16" name="object 16"/>
          <p:cNvSpPr/>
          <p:nvPr/>
        </p:nvSpPr>
        <p:spPr>
          <a:xfrm>
            <a:off x="1074419" y="477519"/>
            <a:ext cx="1490980" cy="1501140"/>
          </a:xfrm>
          <a:prstGeom prst="rect">
            <a:avLst/>
          </a:prstGeom>
          <a:blipFill>
            <a:blip r:embed="rId5" cstate="print"/>
            <a:stretch>
              <a:fillRect/>
            </a:stretch>
          </a:blipFill>
        </p:spPr>
        <p:txBody>
          <a:bodyPr wrap="square" lIns="0" tIns="0" rIns="0" bIns="0" rtlCol="0"/>
          <a:lstStyle/>
          <a:p>
            <a:endParaRPr/>
          </a:p>
        </p:txBody>
      </p:sp>
      <p:sp>
        <p:nvSpPr>
          <p:cNvPr id="17" name="Rectangle 16">
            <a:extLst>
              <a:ext uri="{FF2B5EF4-FFF2-40B4-BE49-F238E27FC236}">
                <a16:creationId xmlns:a16="http://schemas.microsoft.com/office/drawing/2014/main" id="{42DBFA39-D158-426B-ACDA-F2397BCB460E}"/>
              </a:ext>
            </a:extLst>
          </p:cNvPr>
          <p:cNvSpPr/>
          <p:nvPr/>
        </p:nvSpPr>
        <p:spPr>
          <a:xfrm>
            <a:off x="1659730" y="3105896"/>
            <a:ext cx="12199296" cy="5847883"/>
          </a:xfrm>
          <a:prstGeom prst="rect">
            <a:avLst/>
          </a:prstGeom>
        </p:spPr>
        <p:txBody>
          <a:bodyPr wrap="square">
            <a:spAutoFit/>
          </a:bodyPr>
          <a:lstStyle/>
          <a:p>
            <a:pPr marL="241300" indent="-228600">
              <a:lnSpc>
                <a:spcPts val="5060"/>
              </a:lnSpc>
              <a:buFont typeface="Arial"/>
              <a:buChar char="•"/>
              <a:tabLst>
                <a:tab pos="241300" algn="l"/>
              </a:tabLst>
            </a:pPr>
            <a:r>
              <a:rPr lang="en-US" sz="4000" dirty="0">
                <a:solidFill>
                  <a:srgbClr val="007AA3"/>
                </a:solidFill>
                <a:cs typeface="Calibri"/>
              </a:rPr>
              <a:t>In this lecture we explained how to understand </a:t>
            </a:r>
            <a:r>
              <a:rPr lang="en-US" sz="4000" spc="-5" dirty="0">
                <a:solidFill>
                  <a:srgbClr val="007AA3"/>
                </a:solidFill>
                <a:cs typeface="Calibri"/>
              </a:rPr>
              <a:t>customer in digital</a:t>
            </a:r>
            <a:r>
              <a:rPr lang="en-US" sz="4000" dirty="0">
                <a:solidFill>
                  <a:srgbClr val="007AA3"/>
                </a:solidFill>
                <a:cs typeface="Calibri"/>
              </a:rPr>
              <a:t> markets</a:t>
            </a:r>
            <a:endParaRPr lang="en-US" sz="4000" dirty="0">
              <a:cs typeface="Calibri"/>
            </a:endParaRPr>
          </a:p>
          <a:p>
            <a:pPr marL="241300" marR="203200" indent="-228600">
              <a:lnSpc>
                <a:spcPts val="4760"/>
              </a:lnSpc>
              <a:spcBef>
                <a:spcPts val="375"/>
              </a:spcBef>
              <a:buFont typeface="Arial"/>
              <a:buChar char="•"/>
              <a:tabLst>
                <a:tab pos="241300" algn="l"/>
              </a:tabLst>
            </a:pPr>
            <a:r>
              <a:rPr lang="en-US" sz="4000" spc="-5" dirty="0">
                <a:solidFill>
                  <a:srgbClr val="007AA3"/>
                </a:solidFill>
                <a:cs typeface="Calibri"/>
              </a:rPr>
              <a:t>We refreshed our memory about what is Maslow’s Hierarchy of</a:t>
            </a:r>
            <a:r>
              <a:rPr lang="en-US" sz="4000" spc="60" dirty="0">
                <a:solidFill>
                  <a:srgbClr val="007AA3"/>
                </a:solidFill>
                <a:cs typeface="Calibri"/>
              </a:rPr>
              <a:t> </a:t>
            </a:r>
            <a:r>
              <a:rPr lang="en-US" sz="4000" dirty="0">
                <a:solidFill>
                  <a:srgbClr val="007AA3"/>
                </a:solidFill>
                <a:cs typeface="Calibri"/>
              </a:rPr>
              <a:t>Needs</a:t>
            </a:r>
            <a:endParaRPr lang="en-US" sz="4000" dirty="0">
              <a:cs typeface="Calibri"/>
            </a:endParaRPr>
          </a:p>
          <a:p>
            <a:pPr marL="241300" marR="203200" indent="-228600">
              <a:lnSpc>
                <a:spcPts val="4760"/>
              </a:lnSpc>
              <a:spcBef>
                <a:spcPts val="375"/>
              </a:spcBef>
              <a:buFont typeface="Arial"/>
              <a:buChar char="•"/>
              <a:tabLst>
                <a:tab pos="241300" algn="l"/>
              </a:tabLst>
            </a:pPr>
            <a:r>
              <a:rPr lang="en-US" sz="4000" dirty="0">
                <a:solidFill>
                  <a:srgbClr val="007AA3"/>
                </a:solidFill>
                <a:cs typeface="Calibri"/>
              </a:rPr>
              <a:t>We went through the </a:t>
            </a:r>
            <a:r>
              <a:rPr lang="en-US" sz="4000" spc="-5" dirty="0">
                <a:solidFill>
                  <a:srgbClr val="007AA3"/>
                </a:solidFill>
                <a:cs typeface="Calibri"/>
              </a:rPr>
              <a:t>Customer </a:t>
            </a:r>
            <a:r>
              <a:rPr lang="en-US" sz="4000" dirty="0">
                <a:solidFill>
                  <a:srgbClr val="007AA3"/>
                </a:solidFill>
                <a:cs typeface="Calibri"/>
              </a:rPr>
              <a:t>Journey and  </a:t>
            </a:r>
            <a:r>
              <a:rPr lang="en-US" sz="4000" spc="-5" dirty="0">
                <a:solidFill>
                  <a:srgbClr val="007AA3"/>
                </a:solidFill>
                <a:cs typeface="Calibri"/>
              </a:rPr>
              <a:t>Customer</a:t>
            </a:r>
            <a:r>
              <a:rPr lang="en-US" sz="4000" spc="-10" dirty="0">
                <a:solidFill>
                  <a:srgbClr val="007AA3"/>
                </a:solidFill>
                <a:cs typeface="Calibri"/>
              </a:rPr>
              <a:t> </a:t>
            </a:r>
            <a:r>
              <a:rPr lang="en-US" sz="4000" dirty="0">
                <a:solidFill>
                  <a:srgbClr val="007AA3"/>
                </a:solidFill>
                <a:cs typeface="Calibri"/>
              </a:rPr>
              <a:t>Funnel </a:t>
            </a:r>
            <a:endParaRPr lang="en-US" sz="4000" dirty="0">
              <a:cs typeface="Calibri"/>
            </a:endParaRPr>
          </a:p>
          <a:p>
            <a:pPr marL="241300" indent="-228600">
              <a:lnSpc>
                <a:spcPts val="4850"/>
              </a:lnSpc>
              <a:buFont typeface="Arial"/>
              <a:buChar char="•"/>
              <a:tabLst>
                <a:tab pos="241300" algn="l"/>
              </a:tabLst>
            </a:pPr>
            <a:r>
              <a:rPr lang="en-US" sz="4000" spc="-5" dirty="0">
                <a:solidFill>
                  <a:srgbClr val="007AA3"/>
                </a:solidFill>
                <a:cs typeface="Calibri"/>
              </a:rPr>
              <a:t>Learning how to build </a:t>
            </a:r>
            <a:r>
              <a:rPr lang="en-US" sz="4000" spc="5" dirty="0">
                <a:solidFill>
                  <a:srgbClr val="007AA3"/>
                </a:solidFill>
                <a:cs typeface="Calibri"/>
              </a:rPr>
              <a:t>your </a:t>
            </a:r>
            <a:r>
              <a:rPr lang="en-US" sz="4000" spc="-10" dirty="0">
                <a:solidFill>
                  <a:srgbClr val="007AA3"/>
                </a:solidFill>
                <a:cs typeface="Calibri"/>
              </a:rPr>
              <a:t>online</a:t>
            </a:r>
            <a:r>
              <a:rPr lang="en-US" sz="4000" spc="20" dirty="0">
                <a:solidFill>
                  <a:srgbClr val="007AA3"/>
                </a:solidFill>
                <a:cs typeface="Calibri"/>
              </a:rPr>
              <a:t> </a:t>
            </a:r>
            <a:r>
              <a:rPr lang="en-US" sz="4000" spc="-5" dirty="0">
                <a:solidFill>
                  <a:srgbClr val="007AA3"/>
                </a:solidFill>
                <a:cs typeface="Calibri"/>
              </a:rPr>
              <a:t>presence</a:t>
            </a:r>
            <a:endParaRPr lang="en-US" sz="4000" dirty="0">
              <a:cs typeface="Calibri"/>
            </a:endParaRPr>
          </a:p>
          <a:p>
            <a:pPr marL="241300" indent="-228600">
              <a:lnSpc>
                <a:spcPts val="4850"/>
              </a:lnSpc>
              <a:buFont typeface="Arial"/>
              <a:buChar char="•"/>
              <a:tabLst>
                <a:tab pos="241300" algn="l"/>
              </a:tabLst>
            </a:pPr>
            <a:r>
              <a:rPr lang="en-US" sz="4000" spc="-5" dirty="0">
                <a:solidFill>
                  <a:srgbClr val="007AA3"/>
                </a:solidFill>
                <a:cs typeface="Calibri"/>
              </a:rPr>
              <a:t>Digital</a:t>
            </a:r>
            <a:r>
              <a:rPr lang="en-US" sz="4000" spc="45" dirty="0">
                <a:solidFill>
                  <a:srgbClr val="007AA3"/>
                </a:solidFill>
                <a:cs typeface="Calibri"/>
              </a:rPr>
              <a:t> </a:t>
            </a:r>
            <a:r>
              <a:rPr lang="en-US" sz="4000" spc="-5" dirty="0">
                <a:solidFill>
                  <a:srgbClr val="007AA3"/>
                </a:solidFill>
                <a:cs typeface="Calibri"/>
              </a:rPr>
              <a:t>Advertising steps</a:t>
            </a:r>
            <a:endParaRPr lang="en-US" sz="4000" dirty="0">
              <a:cs typeface="Calibri"/>
            </a:endParaRPr>
          </a:p>
          <a:p>
            <a:pPr marL="241300" indent="-228600">
              <a:lnSpc>
                <a:spcPts val="5060"/>
              </a:lnSpc>
              <a:buFont typeface="Arial"/>
              <a:buChar char="•"/>
              <a:tabLst>
                <a:tab pos="241300" algn="l"/>
              </a:tabLst>
            </a:pPr>
            <a:r>
              <a:rPr lang="en-US" sz="4000" spc="-5" dirty="0">
                <a:solidFill>
                  <a:srgbClr val="007AA3"/>
                </a:solidFill>
                <a:cs typeface="Calibri"/>
              </a:rPr>
              <a:t>Practically worked on the Campaign</a:t>
            </a:r>
            <a:r>
              <a:rPr lang="en-US" sz="4000" spc="15" dirty="0">
                <a:solidFill>
                  <a:srgbClr val="007AA3"/>
                </a:solidFill>
                <a:cs typeface="Calibri"/>
              </a:rPr>
              <a:t> </a:t>
            </a:r>
            <a:r>
              <a:rPr lang="en-US" sz="4000" dirty="0">
                <a:solidFill>
                  <a:srgbClr val="007AA3"/>
                </a:solidFill>
                <a:cs typeface="Calibri"/>
              </a:rPr>
              <a:t>Structure</a:t>
            </a:r>
            <a:endParaRPr lang="en-US" sz="3958" dirty="0">
              <a:solidFill>
                <a:schemeClr val="tx2">
                  <a:lumMod val="50000"/>
                </a:schemeClr>
              </a:solidFill>
            </a:endParaRPr>
          </a:p>
        </p:txBody>
      </p:sp>
    </p:spTree>
    <p:extLst>
      <p:ext uri="{BB962C8B-B14F-4D97-AF65-F5344CB8AC3E}">
        <p14:creationId xmlns:p14="http://schemas.microsoft.com/office/powerpoint/2010/main" val="22694583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1442</TotalTime>
  <Words>931</Words>
  <Application>Microsoft Office PowerPoint</Application>
  <PresentationFormat>Custom</PresentationFormat>
  <Paragraphs>120</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Roboto</vt:lpstr>
      <vt:lpstr>Tajawal Medium</vt:lpstr>
      <vt:lpstr>Times New Roman</vt:lpstr>
      <vt:lpstr>Office Theme</vt:lpstr>
      <vt:lpstr>PowerPoint Presentation</vt:lpstr>
      <vt:lpstr>Building a Digital  Strategy!</vt:lpstr>
      <vt:lpstr>PowerPoint Presentation</vt:lpstr>
      <vt:lpstr>Building Your Online Strategy</vt:lpstr>
      <vt:lpstr>Know Your Targe</vt:lpstr>
      <vt:lpstr>Understanding customer in  digital markets</vt:lpstr>
      <vt:lpstr>Maslow’s Hierarchy of Needs</vt:lpstr>
      <vt:lpstr>Understanding customer in  digital markets</vt:lpstr>
      <vt:lpstr>Understanding customer in  digital markets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Toolkits</vt:lpstr>
      <vt:lpstr>Digital Advertising</vt:lpstr>
      <vt:lpstr>Campaign Structure</vt:lpstr>
      <vt:lpstr>Campaign Structure</vt:lpstr>
      <vt:lpstr>To Sum-up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ECU - DM Course - Chapter 2 Slides</dc:title>
  <dc:creator>lenovo</dc:creator>
  <cp:lastModifiedBy>Perihan Salah</cp:lastModifiedBy>
  <cp:revision>21</cp:revision>
  <dcterms:created xsi:type="dcterms:W3CDTF">2023-02-07T16:22:10Z</dcterms:created>
  <dcterms:modified xsi:type="dcterms:W3CDTF">2023-02-14T13:49:31Z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2023-02-03T00:00:00Z</vt:filetime>
  </property>
  <property fmtid="{D5CDD505-2E9C-101B-9397-08002B2CF9AE}" pid="3" name="Creator">
    <vt:lpwstr>Microsoft® PowerPoint® 2019</vt:lpwstr>
  </property>
  <property fmtid="{D5CDD505-2E9C-101B-9397-08002B2CF9AE}" pid="4" name="LastSaved">
    <vt:filetime>2023-02-07T00:00:00Z</vt:filetime>
  </property>
</Properties>
</file>