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9" r:id="rId4"/>
    <p:sldId id="269" r:id="rId5"/>
    <p:sldId id="303" r:id="rId6"/>
    <p:sldId id="291" r:id="rId7"/>
    <p:sldId id="331" r:id="rId8"/>
    <p:sldId id="262" r:id="rId9"/>
    <p:sldId id="265" r:id="rId10"/>
    <p:sldId id="292" r:id="rId11"/>
    <p:sldId id="264" r:id="rId12"/>
    <p:sldId id="273" r:id="rId13"/>
    <p:sldId id="307" r:id="rId14"/>
    <p:sldId id="310" r:id="rId15"/>
    <p:sldId id="323" r:id="rId16"/>
    <p:sldId id="312" r:id="rId17"/>
    <p:sldId id="324" r:id="rId18"/>
    <p:sldId id="341" r:id="rId19"/>
    <p:sldId id="315" r:id="rId20"/>
    <p:sldId id="316" r:id="rId21"/>
    <p:sldId id="319" r:id="rId22"/>
    <p:sldId id="333" r:id="rId23"/>
    <p:sldId id="308" r:id="rId24"/>
    <p:sldId id="334" r:id="rId25"/>
    <p:sldId id="325" r:id="rId26"/>
    <p:sldId id="335" r:id="rId27"/>
    <p:sldId id="326" r:id="rId28"/>
    <p:sldId id="327" r:id="rId29"/>
    <p:sldId id="336" r:id="rId30"/>
    <p:sldId id="328" r:id="rId31"/>
    <p:sldId id="338" r:id="rId32"/>
    <p:sldId id="339" r:id="rId33"/>
    <p:sldId id="337" r:id="rId34"/>
    <p:sldId id="340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255" y="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7/21/2025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6096000" y="3247933"/>
            <a:ext cx="60313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 112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41F478D-29E5-036F-2A90-88E4BF9B81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6086"/>
            <a:ext cx="12192000" cy="6765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630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01CE6AE-DBC9-A55D-2D23-492BFFCAB3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233" y="1514864"/>
            <a:ext cx="7515225" cy="470535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5C45147-5D70-B07D-FCBB-A2C7EEA1CA99}"/>
              </a:ext>
            </a:extLst>
          </p:cNvPr>
          <p:cNvSpPr/>
          <p:nvPr/>
        </p:nvSpPr>
        <p:spPr>
          <a:xfrm>
            <a:off x="3685592" y="1591726"/>
            <a:ext cx="3545632" cy="41435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73130C-A63A-E753-1621-2924A52D32EA}"/>
              </a:ext>
            </a:extLst>
          </p:cNvPr>
          <p:cNvSpPr/>
          <p:nvPr/>
        </p:nvSpPr>
        <p:spPr>
          <a:xfrm>
            <a:off x="1566413" y="596505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F9D6E69C-7ACB-9B4F-796A-323DB96F1BC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8959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7238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6356924-ECB9-0540-4521-B530E0FC06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9686" y="1274047"/>
            <a:ext cx="5257800" cy="405765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124595A-E97E-25F4-2BDE-5AE12978BFC3}"/>
              </a:ext>
            </a:extLst>
          </p:cNvPr>
          <p:cNvSpPr/>
          <p:nvPr/>
        </p:nvSpPr>
        <p:spPr>
          <a:xfrm>
            <a:off x="2268264" y="1313580"/>
            <a:ext cx="4123205" cy="9653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D59BC73-8749-7093-9F43-A0198F18CE3A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65910595-D9C1-9ACD-9161-6E3D37A9278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4" y="-36946"/>
            <a:ext cx="917715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2738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1- The Infinite Integral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28AFF16-31FE-D7DA-A04D-7CC95CD026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4821" y="1950584"/>
            <a:ext cx="6515100" cy="269557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E49B8AC0-5C41-C9E6-C226-EAFE15CEFA5F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3DE83D12-518F-73A7-8901-BC90EF44C74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4806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4" y="-46182"/>
            <a:ext cx="9258797" cy="161372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2210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2- Rules of Integration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6494B93-8A06-2569-43E1-835E0139A3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1758411"/>
            <a:ext cx="2571750" cy="96202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1B6A7AC-5DCA-DD12-4A35-E2CCD75D7C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3521" y="2911304"/>
            <a:ext cx="4210959" cy="329944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AA1AEABA-2BA6-BCE0-A316-06730BB96A0A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30B29AC8-4146-9FD0-D351-FE6D852B45F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3120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4" y="-36946"/>
            <a:ext cx="9830297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882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88DD2B6-3503-BD01-BDD1-12BF905805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1096" y="1973910"/>
            <a:ext cx="5619750" cy="223837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6DAE045C-3273-031A-D7D3-74293475C955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68F7D400-A35B-A4B4-1730-E229738D78F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7913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4" y="-36946"/>
            <a:ext cx="992985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9816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F9C11C8-CA57-0D1D-6904-832F403572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7887" y="2057400"/>
            <a:ext cx="7896225" cy="27432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A5EFDAA-CC64-AF55-ED8B-52AC0A89C6C8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2DCC306C-5190-A770-7C95-69C1D357642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7856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2915DBF-40C1-F6FC-154D-FBD20D2DC7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8460" y="1337137"/>
            <a:ext cx="5619750" cy="4848225"/>
          </a:xfrm>
          <a:prstGeom prst="rect">
            <a:avLst/>
          </a:prstGeom>
        </p:spPr>
      </p:pic>
      <p:pic>
        <p:nvPicPr>
          <p:cNvPr id="13" name="Graphic 21">
            <a:extLst>
              <a:ext uri="{FF2B5EF4-FFF2-40B4-BE49-F238E27FC236}">
                <a16:creationId xmlns:a16="http://schemas.microsoft.com/office/drawing/2014/main" id="{0D60280C-9D9C-6748-BA61-3E9859ACD7F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0333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3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5453DB4-B2A3-2FFB-8EA8-DCE060B299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9347" y="1477680"/>
            <a:ext cx="5727149" cy="4836830"/>
          </a:xfrm>
          <a:prstGeom prst="rect">
            <a:avLst/>
          </a:prstGeom>
        </p:spPr>
      </p:pic>
      <p:pic>
        <p:nvPicPr>
          <p:cNvPr id="13" name="Graphic 21">
            <a:extLst>
              <a:ext uri="{FF2B5EF4-FFF2-40B4-BE49-F238E27FC236}">
                <a16:creationId xmlns:a16="http://schemas.microsoft.com/office/drawing/2014/main" id="{9D35433C-D23D-2212-D5A1-35018FDB8D8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7063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3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278909" y="3103418"/>
            <a:ext cx="775855" cy="74814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9C6BA06-18B7-1F94-49BF-AB06736CB2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0477" y="1455142"/>
            <a:ext cx="6600825" cy="4171950"/>
          </a:xfrm>
          <a:prstGeom prst="rect">
            <a:avLst/>
          </a:prstGeom>
        </p:spPr>
      </p:pic>
      <p:pic>
        <p:nvPicPr>
          <p:cNvPr id="14" name="Graphic 21">
            <a:extLst>
              <a:ext uri="{FF2B5EF4-FFF2-40B4-BE49-F238E27FC236}">
                <a16:creationId xmlns:a16="http://schemas.microsoft.com/office/drawing/2014/main" id="{0D193E99-D0A9-E879-4A95-A1CDF8A7F8D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0525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" y="0"/>
            <a:ext cx="9900154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8641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3- Integration with initial Conditions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56915" y="1512875"/>
            <a:ext cx="9666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  <a:p>
            <a:endParaRPr lang="en-US" sz="1000" dirty="0"/>
          </a:p>
        </p:txBody>
      </p:sp>
      <p:sp>
        <p:nvSpPr>
          <p:cNvPr id="10" name="Oval 9"/>
          <p:cNvSpPr/>
          <p:nvPr/>
        </p:nvSpPr>
        <p:spPr>
          <a:xfrm>
            <a:off x="4110182" y="3094182"/>
            <a:ext cx="1551709" cy="75738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77ABA37-083F-E83A-689E-763E527C6C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0289" y="1636996"/>
            <a:ext cx="6515100" cy="4848225"/>
          </a:xfrm>
          <a:prstGeom prst="rect">
            <a:avLst/>
          </a:prstGeom>
        </p:spPr>
      </p:pic>
      <p:pic>
        <p:nvPicPr>
          <p:cNvPr id="15" name="Graphic 21">
            <a:extLst>
              <a:ext uri="{FF2B5EF4-FFF2-40B4-BE49-F238E27FC236}">
                <a16:creationId xmlns:a16="http://schemas.microsoft.com/office/drawing/2014/main" id="{8513C120-41F8-2C2B-A2C3-BA699F47324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9525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9247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4- More Integration Formulas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62BACF0-7493-ADAA-169E-D73A97CF05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2045" y="1519140"/>
            <a:ext cx="6248400" cy="428625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11D9A357-EFB2-C16F-3311-2F195F7EF891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5BFBA3D5-D3D9-3B48-06FC-ED244C68768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33969" y="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9986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2958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8606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Basic Integration Formulas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0153D27-188C-CA2D-627D-B8B40B1A2A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0377" y="1481817"/>
            <a:ext cx="5543550" cy="4286250"/>
          </a:xfrm>
          <a:prstGeom prst="rect">
            <a:avLst/>
          </a:prstGeom>
        </p:spPr>
      </p:pic>
      <p:pic>
        <p:nvPicPr>
          <p:cNvPr id="13" name="Graphic 21">
            <a:extLst>
              <a:ext uri="{FF2B5EF4-FFF2-40B4-BE49-F238E27FC236}">
                <a16:creationId xmlns:a16="http://schemas.microsoft.com/office/drawing/2014/main" id="{8FFA54FA-7ECA-38A4-C796-35CE7BB22BA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4891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655CC53-8E3A-FF99-7BE3-0571AEA0B8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5187" y="1392549"/>
            <a:ext cx="6200775" cy="436245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D95E0CE-2A9C-E091-F3E2-2CF8833816DA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587A71DA-43DF-7715-B3DD-D7931908559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00709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B579080-0C63-76C5-4861-E600514F85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2054" y="1275224"/>
            <a:ext cx="6315075" cy="4972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8970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4165" y="1536926"/>
            <a:ext cx="8467725" cy="42672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1105" y="2101598"/>
            <a:ext cx="3086100" cy="344805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CBD3998A-2ABD-5934-34FF-17A6BFCFCDFC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7F83C45B-6077-5261-A056-10BF8172895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9185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08276D9-8842-5025-7DDA-A14B6D2805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2634" y="1352885"/>
            <a:ext cx="2724150" cy="4704197"/>
          </a:xfrm>
          <a:prstGeom prst="rect">
            <a:avLst/>
          </a:prstGeom>
        </p:spPr>
      </p:pic>
      <p:pic>
        <p:nvPicPr>
          <p:cNvPr id="13" name="Graphic 21">
            <a:extLst>
              <a:ext uri="{FF2B5EF4-FFF2-40B4-BE49-F238E27FC236}">
                <a16:creationId xmlns:a16="http://schemas.microsoft.com/office/drawing/2014/main" id="{41B0FC9D-7BEF-2252-831B-3D25074FFAE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5053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3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47197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5- Techniques on Integration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278909" y="3103418"/>
            <a:ext cx="775855" cy="74814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9C6BA06-18B7-1F94-49BF-AB06736CB2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0477" y="1455142"/>
            <a:ext cx="6600825" cy="4171950"/>
          </a:xfrm>
          <a:prstGeom prst="rect">
            <a:avLst/>
          </a:prstGeom>
        </p:spPr>
      </p:pic>
      <p:pic>
        <p:nvPicPr>
          <p:cNvPr id="14" name="Graphic 21">
            <a:extLst>
              <a:ext uri="{FF2B5EF4-FFF2-40B4-BE49-F238E27FC236}">
                <a16:creationId xmlns:a16="http://schemas.microsoft.com/office/drawing/2014/main" id="{0D193E99-D0A9-E879-4A95-A1CDF8A7F8D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3555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072093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347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6- The Definite Integral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158C916-BE92-052B-7723-03962A0D4E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257" y="2010515"/>
            <a:ext cx="8475485" cy="262151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A1F9D92-390B-A656-C651-08098E1CC6A4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C0C8BA5A-260C-8CA0-3DF0-A9D72C53A09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6528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7B836AF-1CA2-6DDF-545E-CF1EA830A7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9388" y="1461353"/>
            <a:ext cx="6182016" cy="4671969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F760F406-25DF-97F5-60F7-CED9505E99F0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634F5FE2-93F1-E980-3ED9-094A8B081E3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4859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7CB423B-6939-C128-9FB5-E0EA203400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0337" y="1573254"/>
            <a:ext cx="7334250" cy="406717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07214AFA-906C-E9BD-3D5F-AA7541C0F4AE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831926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2571" y="1679929"/>
            <a:ext cx="6619875" cy="382905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F2B6BCCE-7D32-B35A-A7AE-DB2A0A3FA068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F1B27A96-A661-AF28-A672-720CC0ED637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39355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120FB85-27E1-5879-C864-41FA5DC480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3911" y="1790156"/>
            <a:ext cx="6067425" cy="31242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06A4BAB6-75B6-73A1-9B24-A33E86E275FC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3CBAFE74-A0AD-1E48-AB53-83FA3D178F1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10217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3871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FEC65D4-6677-1712-E246-1027319C58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7862" y="1976437"/>
            <a:ext cx="6648450" cy="290512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78B48EA9-97B1-3796-5DC5-FA8B57E7953C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6CE76C8B-408D-18CE-EDBF-B2F983DE9DF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0455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813D2A9-7591-0F22-B7EC-2D3E5F1799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6201" y="1940939"/>
            <a:ext cx="5191125" cy="208597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AA9A79CD-F28B-5BA7-3B31-6D4D6FC19179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2B634A50-1DAE-CF9F-A4A1-D20CDE8CB4E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91309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B3237E3-90E6-A6FE-6389-1E75B1F61B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4165" y="1841854"/>
            <a:ext cx="6324600" cy="366712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1E0CD10-CBEC-A6C1-0440-EF00EA7CED21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96229A0F-CDE2-C70F-1C7F-DC1F80EAED6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97351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194AEF8-109B-9651-8BA4-8F43832D5B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1675" y="1666875"/>
            <a:ext cx="8248650" cy="352425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AE9A489B-75D0-ED07-6745-1BD832A0CF0A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001937F6-BF9D-A017-81B7-EE95A2FC4E9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36668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784E4B2-1A30-8316-1CE2-9D740CEB27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1187" y="1738312"/>
            <a:ext cx="8429625" cy="338137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EB5A9A2-AB4B-8B73-4494-E8E60F89F02E}"/>
              </a:ext>
            </a:extLst>
          </p:cNvPr>
          <p:cNvSpPr/>
          <p:nvPr/>
        </p:nvSpPr>
        <p:spPr>
          <a:xfrm>
            <a:off x="1566413" y="6112006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BD784307-FCF3-DEBC-FF74-9830225CE95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66759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607964D-1414-2E2B-A868-2BE252B84D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9262" y="1595437"/>
            <a:ext cx="8753475" cy="366712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F5F2A322-90A3-941F-3765-56BB3261AA1D}"/>
              </a:ext>
            </a:extLst>
          </p:cNvPr>
          <p:cNvSpPr/>
          <p:nvPr/>
        </p:nvSpPr>
        <p:spPr>
          <a:xfrm>
            <a:off x="1566413" y="6079349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267AFC5D-D8CC-225A-17CB-78BB90FDC0F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23824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84588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325372C-07F9-2664-CC28-BA448E65D5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1211" y="1377589"/>
            <a:ext cx="5294048" cy="4640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05406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C2CFD0A-08DE-6692-5FD1-FAF5D6298C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2111" y="1536524"/>
            <a:ext cx="5588065" cy="4881059"/>
          </a:xfrm>
          <a:prstGeom prst="rect">
            <a:avLst/>
          </a:prstGeom>
        </p:spPr>
      </p:pic>
      <p:pic>
        <p:nvPicPr>
          <p:cNvPr id="10" name="Graphic 21">
            <a:extLst>
              <a:ext uri="{FF2B5EF4-FFF2-40B4-BE49-F238E27FC236}">
                <a16:creationId xmlns:a16="http://schemas.microsoft.com/office/drawing/2014/main" id="{C9B8CDAE-28DA-8FE3-4C6A-7D888491EA0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982" y="11448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63023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9401F92-9495-A3AC-BD30-00FBEA8449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740" y="1738896"/>
            <a:ext cx="7296150" cy="40386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8AA5FC91-F4F8-2221-FB78-C99646E371E6}"/>
              </a:ext>
            </a:extLst>
          </p:cNvPr>
          <p:cNvSpPr/>
          <p:nvPr/>
        </p:nvSpPr>
        <p:spPr>
          <a:xfrm>
            <a:off x="1566413" y="6112006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814240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0235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1598" y="2292783"/>
            <a:ext cx="5809384" cy="183394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CB3BD507-603E-226A-05A0-7B6521173E9A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CD5628BE-FB5D-0EDB-4746-F8016EF212C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5213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0235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6486" y="2101598"/>
            <a:ext cx="6037695" cy="1951206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90C2543-450C-856A-374B-0A0F781AB02B}"/>
              </a:ext>
            </a:extLst>
          </p:cNvPr>
          <p:cNvSpPr/>
          <p:nvPr/>
        </p:nvSpPr>
        <p:spPr>
          <a:xfrm>
            <a:off x="1566413" y="6128335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FE0CD1FB-C0AF-1515-0069-B75A0A3886B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2208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1768</TotalTime>
  <Words>155</Words>
  <Application>Microsoft Office PowerPoint</Application>
  <PresentationFormat>Widescreen</PresentationFormat>
  <Paragraphs>101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9" baseType="lpstr">
      <vt:lpstr>Arial</vt:lpstr>
      <vt:lpstr>Calibri</vt:lpstr>
      <vt:lpstr>Calibri Light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Israa Lewaa</cp:lastModifiedBy>
  <cp:revision>108</cp:revision>
  <dcterms:created xsi:type="dcterms:W3CDTF">2021-08-03T13:03:26Z</dcterms:created>
  <dcterms:modified xsi:type="dcterms:W3CDTF">2025-07-21T07:45:01Z</dcterms:modified>
</cp:coreProperties>
</file>