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4.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5.xml" ContentType="application/vnd.openxmlformats-officedocument.presentationml.tags+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tags/tag10.xml" ContentType="application/vnd.openxmlformats-officedocument.presentationml.tags+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tags/tag11.xml" ContentType="application/vnd.openxmlformats-officedocument.presentationml.tags+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tags/tag12.xml" ContentType="application/vnd.openxmlformats-officedocument.presentationml.tags+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13.xml" ContentType="application/vnd.openxmlformats-officedocument.presentationml.tags+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3"/>
  </p:notesMasterIdLst>
  <p:sldIdLst>
    <p:sldId id="480" r:id="rId5"/>
    <p:sldId id="303" r:id="rId6"/>
    <p:sldId id="511" r:id="rId7"/>
    <p:sldId id="313" r:id="rId8"/>
    <p:sldId id="2434" r:id="rId9"/>
    <p:sldId id="2384" r:id="rId10"/>
    <p:sldId id="2412" r:id="rId11"/>
    <p:sldId id="2435" r:id="rId12"/>
    <p:sldId id="2443" r:id="rId13"/>
    <p:sldId id="2444" r:id="rId14"/>
    <p:sldId id="2445" r:id="rId15"/>
    <p:sldId id="2437" r:id="rId16"/>
    <p:sldId id="2436" r:id="rId17"/>
    <p:sldId id="2446" r:id="rId18"/>
    <p:sldId id="2438" r:id="rId19"/>
    <p:sldId id="1361" r:id="rId20"/>
    <p:sldId id="2439" r:id="rId21"/>
    <p:sldId id="2441" r:id="rId22"/>
    <p:sldId id="2440" r:id="rId23"/>
    <p:sldId id="2411" r:id="rId24"/>
    <p:sldId id="2442" r:id="rId25"/>
    <p:sldId id="2454" r:id="rId26"/>
    <p:sldId id="2414" r:id="rId27"/>
    <p:sldId id="2413" r:id="rId28"/>
    <p:sldId id="2455" r:id="rId29"/>
    <p:sldId id="2456" r:id="rId30"/>
    <p:sldId id="2457" r:id="rId31"/>
    <p:sldId id="2448" r:id="rId32"/>
    <p:sldId id="2447" r:id="rId33"/>
    <p:sldId id="2449" r:id="rId34"/>
    <p:sldId id="2450" r:id="rId35"/>
    <p:sldId id="2416" r:id="rId36"/>
    <p:sldId id="2451" r:id="rId37"/>
    <p:sldId id="2452" r:id="rId38"/>
    <p:sldId id="2453" r:id="rId39"/>
    <p:sldId id="308" r:id="rId40"/>
    <p:sldId id="513"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11"/>
            <p14:sldId id="313"/>
            <p14:sldId id="2434"/>
            <p14:sldId id="2384"/>
            <p14:sldId id="2412"/>
            <p14:sldId id="2435"/>
            <p14:sldId id="2443"/>
            <p14:sldId id="2444"/>
            <p14:sldId id="2445"/>
            <p14:sldId id="2437"/>
            <p14:sldId id="2436"/>
            <p14:sldId id="2446"/>
            <p14:sldId id="2438"/>
            <p14:sldId id="1361"/>
            <p14:sldId id="2439"/>
            <p14:sldId id="2441"/>
            <p14:sldId id="2440"/>
            <p14:sldId id="2411"/>
            <p14:sldId id="2442"/>
            <p14:sldId id="2454"/>
            <p14:sldId id="2414"/>
            <p14:sldId id="2413"/>
            <p14:sldId id="2455"/>
            <p14:sldId id="2456"/>
            <p14:sldId id="2457"/>
            <p14:sldId id="2448"/>
            <p14:sldId id="2447"/>
            <p14:sldId id="2449"/>
            <p14:sldId id="2450"/>
            <p14:sldId id="2416"/>
            <p14:sldId id="2451"/>
            <p14:sldId id="2452"/>
            <p14:sldId id="2453"/>
            <p14:sldId id="308"/>
            <p14:sldId id="51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4472C4"/>
    <a:srgbClr val="669BBC"/>
    <a:srgbClr val="000000"/>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FFA1465-99E5-AF4D-AFD4-0B57B356B353}" v="2678" dt="2024-03-26T09:42:39.045"/>
    <p1510:client id="{713A9A88-C6B8-B245-B9BD-E148348DACE6}" v="1" dt="2024-03-26T10:10:40.43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6810"/>
    <p:restoredTop sz="93772" autoAdjust="0"/>
  </p:normalViewPr>
  <p:slideViewPr>
    <p:cSldViewPr snapToGrid="0">
      <p:cViewPr varScale="1">
        <p:scale>
          <a:sx n="79" d="100"/>
          <a:sy n="79" d="100"/>
        </p:scale>
        <p:origin x="60" y="1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48" Type="http://schemas.microsoft.com/office/2015/10/relationships/revisionInfo" Target="revisionInfo.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Hassan" userId="47750a22-629f-416f-a96d-609d36c2ca96" providerId="ADAL" clId="{713A9A88-C6B8-B245-B9BD-E148348DACE6}"/>
    <pc:docChg chg="modSld">
      <pc:chgData name="Ahmed Hassan" userId="47750a22-629f-416f-a96d-609d36c2ca96" providerId="ADAL" clId="{713A9A88-C6B8-B245-B9BD-E148348DACE6}" dt="2024-03-26T10:10:40.424" v="0"/>
      <pc:docMkLst>
        <pc:docMk/>
      </pc:docMkLst>
      <pc:sldChg chg="delSp modTransition modAnim">
        <pc:chgData name="Ahmed Hassan" userId="47750a22-629f-416f-a96d-609d36c2ca96" providerId="ADAL" clId="{713A9A88-C6B8-B245-B9BD-E148348DACE6}" dt="2024-03-26T10:10:40.424" v="0"/>
        <pc:sldMkLst>
          <pc:docMk/>
          <pc:sldMk cId="701632073" sldId="303"/>
        </pc:sldMkLst>
        <pc:picChg chg="del">
          <ac:chgData name="Ahmed Hassan" userId="47750a22-629f-416f-a96d-609d36c2ca96" providerId="ADAL" clId="{713A9A88-C6B8-B245-B9BD-E148348DACE6}" dt="2024-03-26T10:10:40.424" v="0"/>
          <ac:picMkLst>
            <pc:docMk/>
            <pc:sldMk cId="701632073" sldId="303"/>
            <ac:picMk id="17" creationId="{007D5B3F-B4F6-4F58-1C54-8CB2734ACF78}"/>
          </ac:picMkLst>
        </pc:picChg>
      </pc:sldChg>
      <pc:sldChg chg="delSp modTransition modAnim">
        <pc:chgData name="Ahmed Hassan" userId="47750a22-629f-416f-a96d-609d36c2ca96" providerId="ADAL" clId="{713A9A88-C6B8-B245-B9BD-E148348DACE6}" dt="2024-03-26T10:10:40.424" v="0"/>
        <pc:sldMkLst>
          <pc:docMk/>
          <pc:sldMk cId="449109684" sldId="308"/>
        </pc:sldMkLst>
        <pc:picChg chg="del">
          <ac:chgData name="Ahmed Hassan" userId="47750a22-629f-416f-a96d-609d36c2ca96" providerId="ADAL" clId="{713A9A88-C6B8-B245-B9BD-E148348DACE6}" dt="2024-03-26T10:10:40.424" v="0"/>
          <ac:picMkLst>
            <pc:docMk/>
            <pc:sldMk cId="449109684" sldId="308"/>
            <ac:picMk id="27" creationId="{5F20FCB6-7787-17D8-A33C-78333899276D}"/>
          </ac:picMkLst>
        </pc:picChg>
      </pc:sldChg>
      <pc:sldChg chg="delSp modTransition modAnim">
        <pc:chgData name="Ahmed Hassan" userId="47750a22-629f-416f-a96d-609d36c2ca96" providerId="ADAL" clId="{713A9A88-C6B8-B245-B9BD-E148348DACE6}" dt="2024-03-26T10:10:40.424" v="0"/>
        <pc:sldMkLst>
          <pc:docMk/>
          <pc:sldMk cId="0" sldId="313"/>
        </pc:sldMkLst>
        <pc:picChg chg="del">
          <ac:chgData name="Ahmed Hassan" userId="47750a22-629f-416f-a96d-609d36c2ca96" providerId="ADAL" clId="{713A9A88-C6B8-B245-B9BD-E148348DACE6}" dt="2024-03-26T10:10:40.424" v="0"/>
          <ac:picMkLst>
            <pc:docMk/>
            <pc:sldMk cId="0" sldId="313"/>
            <ac:picMk id="11" creationId="{69F707E3-D630-61CF-1638-EA98767ACB0C}"/>
          </ac:picMkLst>
        </pc:picChg>
      </pc:sldChg>
      <pc:sldChg chg="delSp modTransition modAnim">
        <pc:chgData name="Ahmed Hassan" userId="47750a22-629f-416f-a96d-609d36c2ca96" providerId="ADAL" clId="{713A9A88-C6B8-B245-B9BD-E148348DACE6}" dt="2024-03-26T10:10:40.424" v="0"/>
        <pc:sldMkLst>
          <pc:docMk/>
          <pc:sldMk cId="0" sldId="349"/>
        </pc:sldMkLst>
        <pc:picChg chg="del">
          <ac:chgData name="Ahmed Hassan" userId="47750a22-629f-416f-a96d-609d36c2ca96" providerId="ADAL" clId="{713A9A88-C6B8-B245-B9BD-E148348DACE6}" dt="2024-03-26T10:10:40.424" v="0"/>
          <ac:picMkLst>
            <pc:docMk/>
            <pc:sldMk cId="0" sldId="349"/>
            <ac:picMk id="11" creationId="{D5F365A2-92AB-615D-57FC-AB4002893E01}"/>
          </ac:picMkLst>
        </pc:picChg>
      </pc:sldChg>
      <pc:sldChg chg="delSp modTransition modAnim">
        <pc:chgData name="Ahmed Hassan" userId="47750a22-629f-416f-a96d-609d36c2ca96" providerId="ADAL" clId="{713A9A88-C6B8-B245-B9BD-E148348DACE6}" dt="2024-03-26T10:10:40.424" v="0"/>
        <pc:sldMkLst>
          <pc:docMk/>
          <pc:sldMk cId="0" sldId="480"/>
        </pc:sldMkLst>
        <pc:picChg chg="del">
          <ac:chgData name="Ahmed Hassan" userId="47750a22-629f-416f-a96d-609d36c2ca96" providerId="ADAL" clId="{713A9A88-C6B8-B245-B9BD-E148348DACE6}" dt="2024-03-26T10:10:40.424" v="0"/>
          <ac:picMkLst>
            <pc:docMk/>
            <pc:sldMk cId="0" sldId="480"/>
            <ac:picMk id="5" creationId="{4F4F8596-8F2A-CE22-E343-0701FB44838F}"/>
          </ac:picMkLst>
        </pc:picChg>
      </pc:sldChg>
      <pc:sldChg chg="delSp modTransition modAnim">
        <pc:chgData name="Ahmed Hassan" userId="47750a22-629f-416f-a96d-609d36c2ca96" providerId="ADAL" clId="{713A9A88-C6B8-B245-B9BD-E148348DACE6}" dt="2024-03-26T10:10:40.424" v="0"/>
        <pc:sldMkLst>
          <pc:docMk/>
          <pc:sldMk cId="3924907890" sldId="511"/>
        </pc:sldMkLst>
        <pc:picChg chg="del">
          <ac:chgData name="Ahmed Hassan" userId="47750a22-629f-416f-a96d-609d36c2ca96" providerId="ADAL" clId="{713A9A88-C6B8-B245-B9BD-E148348DACE6}" dt="2024-03-26T10:10:40.424" v="0"/>
          <ac:picMkLst>
            <pc:docMk/>
            <pc:sldMk cId="3924907890" sldId="511"/>
            <ac:picMk id="93" creationId="{8520FAD1-DA25-FFF8-1E0F-8EC8CBA3FE44}"/>
          </ac:picMkLst>
        </pc:picChg>
      </pc:sldChg>
      <pc:sldChg chg="delSp modTransition modAnim">
        <pc:chgData name="Ahmed Hassan" userId="47750a22-629f-416f-a96d-609d36c2ca96" providerId="ADAL" clId="{713A9A88-C6B8-B245-B9BD-E148348DACE6}" dt="2024-03-26T10:10:40.424" v="0"/>
        <pc:sldMkLst>
          <pc:docMk/>
          <pc:sldMk cId="458314967" sldId="513"/>
        </pc:sldMkLst>
        <pc:picChg chg="del">
          <ac:chgData name="Ahmed Hassan" userId="47750a22-629f-416f-a96d-609d36c2ca96" providerId="ADAL" clId="{713A9A88-C6B8-B245-B9BD-E148348DACE6}" dt="2024-03-26T10:10:40.424" v="0"/>
          <ac:picMkLst>
            <pc:docMk/>
            <pc:sldMk cId="458314967" sldId="513"/>
            <ac:picMk id="19" creationId="{DE485504-2E1A-DC85-410E-15EEF30098DC}"/>
          </ac:picMkLst>
        </pc:picChg>
      </pc:sldChg>
      <pc:sldChg chg="delSp modTransition modAnim">
        <pc:chgData name="Ahmed Hassan" userId="47750a22-629f-416f-a96d-609d36c2ca96" providerId="ADAL" clId="{713A9A88-C6B8-B245-B9BD-E148348DACE6}" dt="2024-03-26T10:10:40.424" v="0"/>
        <pc:sldMkLst>
          <pc:docMk/>
          <pc:sldMk cId="3727546812" sldId="1361"/>
        </pc:sldMkLst>
        <pc:picChg chg="del">
          <ac:chgData name="Ahmed Hassan" userId="47750a22-629f-416f-a96d-609d36c2ca96" providerId="ADAL" clId="{713A9A88-C6B8-B245-B9BD-E148348DACE6}" dt="2024-03-26T10:10:40.424" v="0"/>
          <ac:picMkLst>
            <pc:docMk/>
            <pc:sldMk cId="3727546812" sldId="1361"/>
            <ac:picMk id="14" creationId="{C98D1496-8B16-A932-0442-38C89FCCD7BF}"/>
          </ac:picMkLst>
        </pc:picChg>
      </pc:sldChg>
      <pc:sldChg chg="delSp modTransition modAnim">
        <pc:chgData name="Ahmed Hassan" userId="47750a22-629f-416f-a96d-609d36c2ca96" providerId="ADAL" clId="{713A9A88-C6B8-B245-B9BD-E148348DACE6}" dt="2024-03-26T10:10:40.424" v="0"/>
        <pc:sldMkLst>
          <pc:docMk/>
          <pc:sldMk cId="1158047143" sldId="2384"/>
        </pc:sldMkLst>
        <pc:picChg chg="del">
          <ac:chgData name="Ahmed Hassan" userId="47750a22-629f-416f-a96d-609d36c2ca96" providerId="ADAL" clId="{713A9A88-C6B8-B245-B9BD-E148348DACE6}" dt="2024-03-26T10:10:40.424" v="0"/>
          <ac:picMkLst>
            <pc:docMk/>
            <pc:sldMk cId="1158047143" sldId="2384"/>
            <ac:picMk id="17" creationId="{BD6BC5E4-6E8C-8001-2242-F23A68AADC49}"/>
          </ac:picMkLst>
        </pc:picChg>
      </pc:sldChg>
      <pc:sldChg chg="delSp modTransition modAnim">
        <pc:chgData name="Ahmed Hassan" userId="47750a22-629f-416f-a96d-609d36c2ca96" providerId="ADAL" clId="{713A9A88-C6B8-B245-B9BD-E148348DACE6}" dt="2024-03-26T10:10:40.424" v="0"/>
        <pc:sldMkLst>
          <pc:docMk/>
          <pc:sldMk cId="2061040176" sldId="2411"/>
        </pc:sldMkLst>
        <pc:picChg chg="del">
          <ac:chgData name="Ahmed Hassan" userId="47750a22-629f-416f-a96d-609d36c2ca96" providerId="ADAL" clId="{713A9A88-C6B8-B245-B9BD-E148348DACE6}" dt="2024-03-26T10:10:40.424" v="0"/>
          <ac:picMkLst>
            <pc:docMk/>
            <pc:sldMk cId="2061040176" sldId="2411"/>
            <ac:picMk id="77" creationId="{BDF6FA09-B927-5E1E-AC47-899E19C7A660}"/>
          </ac:picMkLst>
        </pc:picChg>
      </pc:sldChg>
      <pc:sldChg chg="delSp modTransition modAnim">
        <pc:chgData name="Ahmed Hassan" userId="47750a22-629f-416f-a96d-609d36c2ca96" providerId="ADAL" clId="{713A9A88-C6B8-B245-B9BD-E148348DACE6}" dt="2024-03-26T10:10:40.424" v="0"/>
        <pc:sldMkLst>
          <pc:docMk/>
          <pc:sldMk cId="1921941329" sldId="2412"/>
        </pc:sldMkLst>
        <pc:picChg chg="del">
          <ac:chgData name="Ahmed Hassan" userId="47750a22-629f-416f-a96d-609d36c2ca96" providerId="ADAL" clId="{713A9A88-C6B8-B245-B9BD-E148348DACE6}" dt="2024-03-26T10:10:40.424" v="0"/>
          <ac:picMkLst>
            <pc:docMk/>
            <pc:sldMk cId="1921941329" sldId="2412"/>
            <ac:picMk id="14" creationId="{EC51C75E-9B59-8649-1F11-FCDCAA39EDA1}"/>
          </ac:picMkLst>
        </pc:picChg>
      </pc:sldChg>
      <pc:sldChg chg="delSp modTransition modAnim">
        <pc:chgData name="Ahmed Hassan" userId="47750a22-629f-416f-a96d-609d36c2ca96" providerId="ADAL" clId="{713A9A88-C6B8-B245-B9BD-E148348DACE6}" dt="2024-03-26T10:10:40.424" v="0"/>
        <pc:sldMkLst>
          <pc:docMk/>
          <pc:sldMk cId="664141539" sldId="2413"/>
        </pc:sldMkLst>
        <pc:picChg chg="del">
          <ac:chgData name="Ahmed Hassan" userId="47750a22-629f-416f-a96d-609d36c2ca96" providerId="ADAL" clId="{713A9A88-C6B8-B245-B9BD-E148348DACE6}" dt="2024-03-26T10:10:40.424" v="0"/>
          <ac:picMkLst>
            <pc:docMk/>
            <pc:sldMk cId="664141539" sldId="2413"/>
            <ac:picMk id="10" creationId="{10CC1E07-04B1-6F08-AC47-ABE7DCCD9C07}"/>
          </ac:picMkLst>
        </pc:picChg>
      </pc:sldChg>
      <pc:sldChg chg="delSp modTransition modAnim">
        <pc:chgData name="Ahmed Hassan" userId="47750a22-629f-416f-a96d-609d36c2ca96" providerId="ADAL" clId="{713A9A88-C6B8-B245-B9BD-E148348DACE6}" dt="2024-03-26T10:10:40.424" v="0"/>
        <pc:sldMkLst>
          <pc:docMk/>
          <pc:sldMk cId="2354554036" sldId="2414"/>
        </pc:sldMkLst>
        <pc:picChg chg="del">
          <ac:chgData name="Ahmed Hassan" userId="47750a22-629f-416f-a96d-609d36c2ca96" providerId="ADAL" clId="{713A9A88-C6B8-B245-B9BD-E148348DACE6}" dt="2024-03-26T10:10:40.424" v="0"/>
          <ac:picMkLst>
            <pc:docMk/>
            <pc:sldMk cId="2354554036" sldId="2414"/>
            <ac:picMk id="15" creationId="{C23BB15F-3E27-5255-4FCA-877567D4DAFC}"/>
          </ac:picMkLst>
        </pc:picChg>
      </pc:sldChg>
      <pc:sldChg chg="delSp modTransition modAnim">
        <pc:chgData name="Ahmed Hassan" userId="47750a22-629f-416f-a96d-609d36c2ca96" providerId="ADAL" clId="{713A9A88-C6B8-B245-B9BD-E148348DACE6}" dt="2024-03-26T10:10:40.424" v="0"/>
        <pc:sldMkLst>
          <pc:docMk/>
          <pc:sldMk cId="2844628225" sldId="2416"/>
        </pc:sldMkLst>
        <pc:picChg chg="del">
          <ac:chgData name="Ahmed Hassan" userId="47750a22-629f-416f-a96d-609d36c2ca96" providerId="ADAL" clId="{713A9A88-C6B8-B245-B9BD-E148348DACE6}" dt="2024-03-26T10:10:40.424" v="0"/>
          <ac:picMkLst>
            <pc:docMk/>
            <pc:sldMk cId="2844628225" sldId="2416"/>
            <ac:picMk id="15" creationId="{11F7C633-A769-4365-724D-3F9FAB07E946}"/>
          </ac:picMkLst>
        </pc:picChg>
      </pc:sldChg>
      <pc:sldChg chg="delSp modTransition modAnim">
        <pc:chgData name="Ahmed Hassan" userId="47750a22-629f-416f-a96d-609d36c2ca96" providerId="ADAL" clId="{713A9A88-C6B8-B245-B9BD-E148348DACE6}" dt="2024-03-26T10:10:40.424" v="0"/>
        <pc:sldMkLst>
          <pc:docMk/>
          <pc:sldMk cId="1458161034" sldId="2434"/>
        </pc:sldMkLst>
        <pc:picChg chg="del">
          <ac:chgData name="Ahmed Hassan" userId="47750a22-629f-416f-a96d-609d36c2ca96" providerId="ADAL" clId="{713A9A88-C6B8-B245-B9BD-E148348DACE6}" dt="2024-03-26T10:10:40.424" v="0"/>
          <ac:picMkLst>
            <pc:docMk/>
            <pc:sldMk cId="1458161034" sldId="2434"/>
            <ac:picMk id="12" creationId="{14F82966-A51B-97A0-FCDA-8EE0EBEBE20D}"/>
          </ac:picMkLst>
        </pc:picChg>
      </pc:sldChg>
      <pc:sldChg chg="delSp modTransition modAnim">
        <pc:chgData name="Ahmed Hassan" userId="47750a22-629f-416f-a96d-609d36c2ca96" providerId="ADAL" clId="{713A9A88-C6B8-B245-B9BD-E148348DACE6}" dt="2024-03-26T10:10:40.424" v="0"/>
        <pc:sldMkLst>
          <pc:docMk/>
          <pc:sldMk cId="1736446983" sldId="2435"/>
        </pc:sldMkLst>
        <pc:picChg chg="del">
          <ac:chgData name="Ahmed Hassan" userId="47750a22-629f-416f-a96d-609d36c2ca96" providerId="ADAL" clId="{713A9A88-C6B8-B245-B9BD-E148348DACE6}" dt="2024-03-26T10:10:40.424" v="0"/>
          <ac:picMkLst>
            <pc:docMk/>
            <pc:sldMk cId="1736446983" sldId="2435"/>
            <ac:picMk id="11" creationId="{92BCE5C5-FB9E-1AEF-8A26-6DDADB877865}"/>
          </ac:picMkLst>
        </pc:picChg>
      </pc:sldChg>
      <pc:sldChg chg="delSp modTransition modAnim">
        <pc:chgData name="Ahmed Hassan" userId="47750a22-629f-416f-a96d-609d36c2ca96" providerId="ADAL" clId="{713A9A88-C6B8-B245-B9BD-E148348DACE6}" dt="2024-03-26T10:10:40.424" v="0"/>
        <pc:sldMkLst>
          <pc:docMk/>
          <pc:sldMk cId="484541504" sldId="2436"/>
        </pc:sldMkLst>
        <pc:picChg chg="del">
          <ac:chgData name="Ahmed Hassan" userId="47750a22-629f-416f-a96d-609d36c2ca96" providerId="ADAL" clId="{713A9A88-C6B8-B245-B9BD-E148348DACE6}" dt="2024-03-26T10:10:40.424" v="0"/>
          <ac:picMkLst>
            <pc:docMk/>
            <pc:sldMk cId="484541504" sldId="2436"/>
            <ac:picMk id="29" creationId="{C09144DA-1589-AFDC-AFA6-02DBCCC78E3F}"/>
          </ac:picMkLst>
        </pc:picChg>
      </pc:sldChg>
      <pc:sldChg chg="delSp modTransition modAnim">
        <pc:chgData name="Ahmed Hassan" userId="47750a22-629f-416f-a96d-609d36c2ca96" providerId="ADAL" clId="{713A9A88-C6B8-B245-B9BD-E148348DACE6}" dt="2024-03-26T10:10:40.424" v="0"/>
        <pc:sldMkLst>
          <pc:docMk/>
          <pc:sldMk cId="3947704249" sldId="2437"/>
        </pc:sldMkLst>
        <pc:picChg chg="del">
          <ac:chgData name="Ahmed Hassan" userId="47750a22-629f-416f-a96d-609d36c2ca96" providerId="ADAL" clId="{713A9A88-C6B8-B245-B9BD-E148348DACE6}" dt="2024-03-26T10:10:40.424" v="0"/>
          <ac:picMkLst>
            <pc:docMk/>
            <pc:sldMk cId="3947704249" sldId="2437"/>
            <ac:picMk id="22" creationId="{D96CD52C-1EA2-1EFB-6D69-8E25496BCFCA}"/>
          </ac:picMkLst>
        </pc:picChg>
      </pc:sldChg>
      <pc:sldChg chg="delSp modTransition modAnim">
        <pc:chgData name="Ahmed Hassan" userId="47750a22-629f-416f-a96d-609d36c2ca96" providerId="ADAL" clId="{713A9A88-C6B8-B245-B9BD-E148348DACE6}" dt="2024-03-26T10:10:40.424" v="0"/>
        <pc:sldMkLst>
          <pc:docMk/>
          <pc:sldMk cId="3161270751" sldId="2438"/>
        </pc:sldMkLst>
        <pc:picChg chg="del">
          <ac:chgData name="Ahmed Hassan" userId="47750a22-629f-416f-a96d-609d36c2ca96" providerId="ADAL" clId="{713A9A88-C6B8-B245-B9BD-E148348DACE6}" dt="2024-03-26T10:10:40.424" v="0"/>
          <ac:picMkLst>
            <pc:docMk/>
            <pc:sldMk cId="3161270751" sldId="2438"/>
            <ac:picMk id="27" creationId="{7655319B-EEA1-4A9D-6ED1-7433288D4464}"/>
          </ac:picMkLst>
        </pc:picChg>
      </pc:sldChg>
      <pc:sldChg chg="delSp modTransition modAnim">
        <pc:chgData name="Ahmed Hassan" userId="47750a22-629f-416f-a96d-609d36c2ca96" providerId="ADAL" clId="{713A9A88-C6B8-B245-B9BD-E148348DACE6}" dt="2024-03-26T10:10:40.424" v="0"/>
        <pc:sldMkLst>
          <pc:docMk/>
          <pc:sldMk cId="1528734485" sldId="2439"/>
        </pc:sldMkLst>
        <pc:picChg chg="del">
          <ac:chgData name="Ahmed Hassan" userId="47750a22-629f-416f-a96d-609d36c2ca96" providerId="ADAL" clId="{713A9A88-C6B8-B245-B9BD-E148348DACE6}" dt="2024-03-26T10:10:40.424" v="0"/>
          <ac:picMkLst>
            <pc:docMk/>
            <pc:sldMk cId="1528734485" sldId="2439"/>
            <ac:picMk id="15" creationId="{AEF6A7D9-F0A5-6549-5536-A6BCFAB3F2A7}"/>
          </ac:picMkLst>
        </pc:picChg>
      </pc:sldChg>
      <pc:sldChg chg="delSp modTransition modAnim">
        <pc:chgData name="Ahmed Hassan" userId="47750a22-629f-416f-a96d-609d36c2ca96" providerId="ADAL" clId="{713A9A88-C6B8-B245-B9BD-E148348DACE6}" dt="2024-03-26T10:10:40.424" v="0"/>
        <pc:sldMkLst>
          <pc:docMk/>
          <pc:sldMk cId="1295224119" sldId="2440"/>
        </pc:sldMkLst>
        <pc:picChg chg="del">
          <ac:chgData name="Ahmed Hassan" userId="47750a22-629f-416f-a96d-609d36c2ca96" providerId="ADAL" clId="{713A9A88-C6B8-B245-B9BD-E148348DACE6}" dt="2024-03-26T10:10:40.424" v="0"/>
          <ac:picMkLst>
            <pc:docMk/>
            <pc:sldMk cId="1295224119" sldId="2440"/>
            <ac:picMk id="18" creationId="{09CB9C17-E58B-390E-F86B-C7046C34CFDE}"/>
          </ac:picMkLst>
        </pc:picChg>
      </pc:sldChg>
      <pc:sldChg chg="delSp modTransition modAnim">
        <pc:chgData name="Ahmed Hassan" userId="47750a22-629f-416f-a96d-609d36c2ca96" providerId="ADAL" clId="{713A9A88-C6B8-B245-B9BD-E148348DACE6}" dt="2024-03-26T10:10:40.424" v="0"/>
        <pc:sldMkLst>
          <pc:docMk/>
          <pc:sldMk cId="808024355" sldId="2441"/>
        </pc:sldMkLst>
        <pc:picChg chg="del">
          <ac:chgData name="Ahmed Hassan" userId="47750a22-629f-416f-a96d-609d36c2ca96" providerId="ADAL" clId="{713A9A88-C6B8-B245-B9BD-E148348DACE6}" dt="2024-03-26T10:10:40.424" v="0"/>
          <ac:picMkLst>
            <pc:docMk/>
            <pc:sldMk cId="808024355" sldId="2441"/>
            <ac:picMk id="16" creationId="{8FC4E27B-A768-F977-3D0F-A5AFD6EBCB43}"/>
          </ac:picMkLst>
        </pc:picChg>
      </pc:sldChg>
      <pc:sldChg chg="delSp modTransition modAnim">
        <pc:chgData name="Ahmed Hassan" userId="47750a22-629f-416f-a96d-609d36c2ca96" providerId="ADAL" clId="{713A9A88-C6B8-B245-B9BD-E148348DACE6}" dt="2024-03-26T10:10:40.424" v="0"/>
        <pc:sldMkLst>
          <pc:docMk/>
          <pc:sldMk cId="1447850744" sldId="2442"/>
        </pc:sldMkLst>
        <pc:picChg chg="del">
          <ac:chgData name="Ahmed Hassan" userId="47750a22-629f-416f-a96d-609d36c2ca96" providerId="ADAL" clId="{713A9A88-C6B8-B245-B9BD-E148348DACE6}" dt="2024-03-26T10:10:40.424" v="0"/>
          <ac:picMkLst>
            <pc:docMk/>
            <pc:sldMk cId="1447850744" sldId="2442"/>
            <ac:picMk id="121" creationId="{FA7F0937-5D58-CEFE-969B-FFBFE2FA9DDF}"/>
          </ac:picMkLst>
        </pc:picChg>
      </pc:sldChg>
      <pc:sldChg chg="delSp modTransition modAnim">
        <pc:chgData name="Ahmed Hassan" userId="47750a22-629f-416f-a96d-609d36c2ca96" providerId="ADAL" clId="{713A9A88-C6B8-B245-B9BD-E148348DACE6}" dt="2024-03-26T10:10:40.424" v="0"/>
        <pc:sldMkLst>
          <pc:docMk/>
          <pc:sldMk cId="234645944" sldId="2443"/>
        </pc:sldMkLst>
        <pc:picChg chg="del">
          <ac:chgData name="Ahmed Hassan" userId="47750a22-629f-416f-a96d-609d36c2ca96" providerId="ADAL" clId="{713A9A88-C6B8-B245-B9BD-E148348DACE6}" dt="2024-03-26T10:10:40.424" v="0"/>
          <ac:picMkLst>
            <pc:docMk/>
            <pc:sldMk cId="234645944" sldId="2443"/>
            <ac:picMk id="14" creationId="{940D357A-C8CD-CEED-F8D2-0536A041AD2B}"/>
          </ac:picMkLst>
        </pc:picChg>
      </pc:sldChg>
      <pc:sldChg chg="delSp modTransition modAnim">
        <pc:chgData name="Ahmed Hassan" userId="47750a22-629f-416f-a96d-609d36c2ca96" providerId="ADAL" clId="{713A9A88-C6B8-B245-B9BD-E148348DACE6}" dt="2024-03-26T10:10:40.424" v="0"/>
        <pc:sldMkLst>
          <pc:docMk/>
          <pc:sldMk cId="127411280" sldId="2444"/>
        </pc:sldMkLst>
        <pc:picChg chg="del">
          <ac:chgData name="Ahmed Hassan" userId="47750a22-629f-416f-a96d-609d36c2ca96" providerId="ADAL" clId="{713A9A88-C6B8-B245-B9BD-E148348DACE6}" dt="2024-03-26T10:10:40.424" v="0"/>
          <ac:picMkLst>
            <pc:docMk/>
            <pc:sldMk cId="127411280" sldId="2444"/>
            <ac:picMk id="28" creationId="{050780BF-B760-3F58-4588-080A8E3F1885}"/>
          </ac:picMkLst>
        </pc:picChg>
      </pc:sldChg>
      <pc:sldChg chg="delSp modTransition modAnim">
        <pc:chgData name="Ahmed Hassan" userId="47750a22-629f-416f-a96d-609d36c2ca96" providerId="ADAL" clId="{713A9A88-C6B8-B245-B9BD-E148348DACE6}" dt="2024-03-26T10:10:40.424" v="0"/>
        <pc:sldMkLst>
          <pc:docMk/>
          <pc:sldMk cId="3815442469" sldId="2445"/>
        </pc:sldMkLst>
        <pc:picChg chg="del">
          <ac:chgData name="Ahmed Hassan" userId="47750a22-629f-416f-a96d-609d36c2ca96" providerId="ADAL" clId="{713A9A88-C6B8-B245-B9BD-E148348DACE6}" dt="2024-03-26T10:10:40.424" v="0"/>
          <ac:picMkLst>
            <pc:docMk/>
            <pc:sldMk cId="3815442469" sldId="2445"/>
            <ac:picMk id="22" creationId="{05C86C39-ECB7-94C2-F872-B5223413A8AD}"/>
          </ac:picMkLst>
        </pc:picChg>
      </pc:sldChg>
      <pc:sldChg chg="delSp modTransition modAnim">
        <pc:chgData name="Ahmed Hassan" userId="47750a22-629f-416f-a96d-609d36c2ca96" providerId="ADAL" clId="{713A9A88-C6B8-B245-B9BD-E148348DACE6}" dt="2024-03-26T10:10:40.424" v="0"/>
        <pc:sldMkLst>
          <pc:docMk/>
          <pc:sldMk cId="3853997843" sldId="2446"/>
        </pc:sldMkLst>
        <pc:picChg chg="del">
          <ac:chgData name="Ahmed Hassan" userId="47750a22-629f-416f-a96d-609d36c2ca96" providerId="ADAL" clId="{713A9A88-C6B8-B245-B9BD-E148348DACE6}" dt="2024-03-26T10:10:40.424" v="0"/>
          <ac:picMkLst>
            <pc:docMk/>
            <pc:sldMk cId="3853997843" sldId="2446"/>
            <ac:picMk id="26" creationId="{6AC11443-7B62-ED96-0196-5836105B2AF0}"/>
          </ac:picMkLst>
        </pc:picChg>
      </pc:sldChg>
      <pc:sldChg chg="delSp modTransition modAnim">
        <pc:chgData name="Ahmed Hassan" userId="47750a22-629f-416f-a96d-609d36c2ca96" providerId="ADAL" clId="{713A9A88-C6B8-B245-B9BD-E148348DACE6}" dt="2024-03-26T10:10:40.424" v="0"/>
        <pc:sldMkLst>
          <pc:docMk/>
          <pc:sldMk cId="2641995594" sldId="2447"/>
        </pc:sldMkLst>
        <pc:picChg chg="del">
          <ac:chgData name="Ahmed Hassan" userId="47750a22-629f-416f-a96d-609d36c2ca96" providerId="ADAL" clId="{713A9A88-C6B8-B245-B9BD-E148348DACE6}" dt="2024-03-26T10:10:40.424" v="0"/>
          <ac:picMkLst>
            <pc:docMk/>
            <pc:sldMk cId="2641995594" sldId="2447"/>
            <ac:picMk id="15" creationId="{28B5DA72-8893-8F47-6380-46E2B6EDC75B}"/>
          </ac:picMkLst>
        </pc:picChg>
      </pc:sldChg>
      <pc:sldChg chg="delSp modTransition modAnim">
        <pc:chgData name="Ahmed Hassan" userId="47750a22-629f-416f-a96d-609d36c2ca96" providerId="ADAL" clId="{713A9A88-C6B8-B245-B9BD-E148348DACE6}" dt="2024-03-26T10:10:40.424" v="0"/>
        <pc:sldMkLst>
          <pc:docMk/>
          <pc:sldMk cId="2244115987" sldId="2448"/>
        </pc:sldMkLst>
        <pc:picChg chg="del">
          <ac:chgData name="Ahmed Hassan" userId="47750a22-629f-416f-a96d-609d36c2ca96" providerId="ADAL" clId="{713A9A88-C6B8-B245-B9BD-E148348DACE6}" dt="2024-03-26T10:10:40.424" v="0"/>
          <ac:picMkLst>
            <pc:docMk/>
            <pc:sldMk cId="2244115987" sldId="2448"/>
            <ac:picMk id="15" creationId="{F4EBFB72-1D90-F5D9-DE67-9028CE590F58}"/>
          </ac:picMkLst>
        </pc:picChg>
      </pc:sldChg>
      <pc:sldChg chg="delSp modTransition modAnim">
        <pc:chgData name="Ahmed Hassan" userId="47750a22-629f-416f-a96d-609d36c2ca96" providerId="ADAL" clId="{713A9A88-C6B8-B245-B9BD-E148348DACE6}" dt="2024-03-26T10:10:40.424" v="0"/>
        <pc:sldMkLst>
          <pc:docMk/>
          <pc:sldMk cId="2436931159" sldId="2449"/>
        </pc:sldMkLst>
        <pc:picChg chg="del">
          <ac:chgData name="Ahmed Hassan" userId="47750a22-629f-416f-a96d-609d36c2ca96" providerId="ADAL" clId="{713A9A88-C6B8-B245-B9BD-E148348DACE6}" dt="2024-03-26T10:10:40.424" v="0"/>
          <ac:picMkLst>
            <pc:docMk/>
            <pc:sldMk cId="2436931159" sldId="2449"/>
            <ac:picMk id="19" creationId="{57317329-F445-0C15-357B-77EA4D88FA5F}"/>
          </ac:picMkLst>
        </pc:picChg>
      </pc:sldChg>
      <pc:sldChg chg="delSp modTransition modAnim">
        <pc:chgData name="Ahmed Hassan" userId="47750a22-629f-416f-a96d-609d36c2ca96" providerId="ADAL" clId="{713A9A88-C6B8-B245-B9BD-E148348DACE6}" dt="2024-03-26T10:10:40.424" v="0"/>
        <pc:sldMkLst>
          <pc:docMk/>
          <pc:sldMk cId="1725565719" sldId="2450"/>
        </pc:sldMkLst>
        <pc:picChg chg="del">
          <ac:chgData name="Ahmed Hassan" userId="47750a22-629f-416f-a96d-609d36c2ca96" providerId="ADAL" clId="{713A9A88-C6B8-B245-B9BD-E148348DACE6}" dt="2024-03-26T10:10:40.424" v="0"/>
          <ac:picMkLst>
            <pc:docMk/>
            <pc:sldMk cId="1725565719" sldId="2450"/>
            <ac:picMk id="19" creationId="{3FD1DADD-6F77-C22F-23D1-80F6B63E621A}"/>
          </ac:picMkLst>
        </pc:picChg>
      </pc:sldChg>
      <pc:sldChg chg="delSp modTransition modAnim">
        <pc:chgData name="Ahmed Hassan" userId="47750a22-629f-416f-a96d-609d36c2ca96" providerId="ADAL" clId="{713A9A88-C6B8-B245-B9BD-E148348DACE6}" dt="2024-03-26T10:10:40.424" v="0"/>
        <pc:sldMkLst>
          <pc:docMk/>
          <pc:sldMk cId="2990269289" sldId="2451"/>
        </pc:sldMkLst>
        <pc:picChg chg="del">
          <ac:chgData name="Ahmed Hassan" userId="47750a22-629f-416f-a96d-609d36c2ca96" providerId="ADAL" clId="{713A9A88-C6B8-B245-B9BD-E148348DACE6}" dt="2024-03-26T10:10:40.424" v="0"/>
          <ac:picMkLst>
            <pc:docMk/>
            <pc:sldMk cId="2990269289" sldId="2451"/>
            <ac:picMk id="12" creationId="{C0A442F3-E767-B724-F32A-939D1E3602D6}"/>
          </ac:picMkLst>
        </pc:picChg>
      </pc:sldChg>
      <pc:sldChg chg="delSp modTransition modAnim">
        <pc:chgData name="Ahmed Hassan" userId="47750a22-629f-416f-a96d-609d36c2ca96" providerId="ADAL" clId="{713A9A88-C6B8-B245-B9BD-E148348DACE6}" dt="2024-03-26T10:10:40.424" v="0"/>
        <pc:sldMkLst>
          <pc:docMk/>
          <pc:sldMk cId="3577513025" sldId="2452"/>
        </pc:sldMkLst>
        <pc:picChg chg="del">
          <ac:chgData name="Ahmed Hassan" userId="47750a22-629f-416f-a96d-609d36c2ca96" providerId="ADAL" clId="{713A9A88-C6B8-B245-B9BD-E148348DACE6}" dt="2024-03-26T10:10:40.424" v="0"/>
          <ac:picMkLst>
            <pc:docMk/>
            <pc:sldMk cId="3577513025" sldId="2452"/>
            <ac:picMk id="18" creationId="{4E6C6D00-D9F4-F3E1-16A5-D5B9356E5B7F}"/>
          </ac:picMkLst>
        </pc:picChg>
      </pc:sldChg>
      <pc:sldChg chg="delSp modTransition modAnim">
        <pc:chgData name="Ahmed Hassan" userId="47750a22-629f-416f-a96d-609d36c2ca96" providerId="ADAL" clId="{713A9A88-C6B8-B245-B9BD-E148348DACE6}" dt="2024-03-26T10:10:40.424" v="0"/>
        <pc:sldMkLst>
          <pc:docMk/>
          <pc:sldMk cId="3695637291" sldId="2453"/>
        </pc:sldMkLst>
        <pc:picChg chg="del">
          <ac:chgData name="Ahmed Hassan" userId="47750a22-629f-416f-a96d-609d36c2ca96" providerId="ADAL" clId="{713A9A88-C6B8-B245-B9BD-E148348DACE6}" dt="2024-03-26T10:10:40.424" v="0"/>
          <ac:picMkLst>
            <pc:docMk/>
            <pc:sldMk cId="3695637291" sldId="2453"/>
            <ac:picMk id="10" creationId="{B79D7221-16CB-996E-23B4-EF7262CF7391}"/>
          </ac:picMkLst>
        </pc:picChg>
      </pc:sldChg>
      <pc:sldChg chg="delSp modTransition modAnim">
        <pc:chgData name="Ahmed Hassan" userId="47750a22-629f-416f-a96d-609d36c2ca96" providerId="ADAL" clId="{713A9A88-C6B8-B245-B9BD-E148348DACE6}" dt="2024-03-26T10:10:40.424" v="0"/>
        <pc:sldMkLst>
          <pc:docMk/>
          <pc:sldMk cId="1665632163" sldId="2454"/>
        </pc:sldMkLst>
        <pc:picChg chg="del">
          <ac:chgData name="Ahmed Hassan" userId="47750a22-629f-416f-a96d-609d36c2ca96" providerId="ADAL" clId="{713A9A88-C6B8-B245-B9BD-E148348DACE6}" dt="2024-03-26T10:10:40.424" v="0"/>
          <ac:picMkLst>
            <pc:docMk/>
            <pc:sldMk cId="1665632163" sldId="2454"/>
            <ac:picMk id="7" creationId="{507EC430-FAD4-9F71-C251-E56D65CE4DAA}"/>
          </ac:picMkLst>
        </pc:picChg>
      </pc:sldChg>
      <pc:sldChg chg="delSp modTransition modAnim">
        <pc:chgData name="Ahmed Hassan" userId="47750a22-629f-416f-a96d-609d36c2ca96" providerId="ADAL" clId="{713A9A88-C6B8-B245-B9BD-E148348DACE6}" dt="2024-03-26T10:10:40.424" v="0"/>
        <pc:sldMkLst>
          <pc:docMk/>
          <pc:sldMk cId="2167435546" sldId="2455"/>
        </pc:sldMkLst>
        <pc:picChg chg="del">
          <ac:chgData name="Ahmed Hassan" userId="47750a22-629f-416f-a96d-609d36c2ca96" providerId="ADAL" clId="{713A9A88-C6B8-B245-B9BD-E148348DACE6}" dt="2024-03-26T10:10:40.424" v="0"/>
          <ac:picMkLst>
            <pc:docMk/>
            <pc:sldMk cId="2167435546" sldId="2455"/>
            <ac:picMk id="25" creationId="{751766BF-2D9A-2996-2AC6-1AED894370E9}"/>
          </ac:picMkLst>
        </pc:picChg>
      </pc:sldChg>
      <pc:sldChg chg="delSp modTransition modAnim">
        <pc:chgData name="Ahmed Hassan" userId="47750a22-629f-416f-a96d-609d36c2ca96" providerId="ADAL" clId="{713A9A88-C6B8-B245-B9BD-E148348DACE6}" dt="2024-03-26T10:10:40.424" v="0"/>
        <pc:sldMkLst>
          <pc:docMk/>
          <pc:sldMk cId="1900509450" sldId="2456"/>
        </pc:sldMkLst>
        <pc:picChg chg="del">
          <ac:chgData name="Ahmed Hassan" userId="47750a22-629f-416f-a96d-609d36c2ca96" providerId="ADAL" clId="{713A9A88-C6B8-B245-B9BD-E148348DACE6}" dt="2024-03-26T10:10:40.424" v="0"/>
          <ac:picMkLst>
            <pc:docMk/>
            <pc:sldMk cId="1900509450" sldId="2456"/>
            <ac:picMk id="22" creationId="{9F0E617C-5762-F6CB-25BD-A7C2A61CCC1D}"/>
          </ac:picMkLst>
        </pc:picChg>
      </pc:sldChg>
      <pc:sldChg chg="delSp modTransition modAnim">
        <pc:chgData name="Ahmed Hassan" userId="47750a22-629f-416f-a96d-609d36c2ca96" providerId="ADAL" clId="{713A9A88-C6B8-B245-B9BD-E148348DACE6}" dt="2024-03-26T10:10:40.424" v="0"/>
        <pc:sldMkLst>
          <pc:docMk/>
          <pc:sldMk cId="2365515304" sldId="2457"/>
        </pc:sldMkLst>
        <pc:picChg chg="del">
          <ac:chgData name="Ahmed Hassan" userId="47750a22-629f-416f-a96d-609d36c2ca96" providerId="ADAL" clId="{713A9A88-C6B8-B245-B9BD-E148348DACE6}" dt="2024-03-26T10:10:40.424" v="0"/>
          <ac:picMkLst>
            <pc:docMk/>
            <pc:sldMk cId="2365515304" sldId="2457"/>
            <ac:picMk id="17" creationId="{968FEB1B-BE6E-00C5-0BDE-4B58CAD6B663}"/>
          </ac:picMkLst>
        </pc:picChg>
      </pc:sldChg>
    </pc:docChg>
  </pc:docChgLst>
  <pc:docChgLst>
    <pc:chgData name="Ahmed Hassan" userId="47750a22-629f-416f-a96d-609d36c2ca96" providerId="ADAL" clId="{74F9AE95-EA90-8B4B-AE7A-81FA194A1FD9}"/>
    <pc:docChg chg="modSld">
      <pc:chgData name="Ahmed Hassan" userId="47750a22-629f-416f-a96d-609d36c2ca96" providerId="ADAL" clId="{74F9AE95-EA90-8B4B-AE7A-81FA194A1FD9}" dt="2024-03-25T06:01:22.231" v="10" actId="20577"/>
      <pc:docMkLst>
        <pc:docMk/>
      </pc:docMkLst>
      <pc:sldChg chg="modSp mod">
        <pc:chgData name="Ahmed Hassan" userId="47750a22-629f-416f-a96d-609d36c2ca96" providerId="ADAL" clId="{74F9AE95-EA90-8B4B-AE7A-81FA194A1FD9}" dt="2024-03-25T06:01:17.894" v="9" actId="20577"/>
        <pc:sldMkLst>
          <pc:docMk/>
          <pc:sldMk cId="449109684" sldId="308"/>
        </pc:sldMkLst>
        <pc:spChg chg="mod">
          <ac:chgData name="Ahmed Hassan" userId="47750a22-629f-416f-a96d-609d36c2ca96" providerId="ADAL" clId="{74F9AE95-EA90-8B4B-AE7A-81FA194A1FD9}" dt="2024-03-25T06:01:17.894" v="9" actId="20577"/>
          <ac:spMkLst>
            <pc:docMk/>
            <pc:sldMk cId="449109684" sldId="308"/>
            <ac:spMk id="10" creationId="{0861578B-D548-AFB7-3ABD-DBB1A1E6F614}"/>
          </ac:spMkLst>
        </pc:spChg>
      </pc:sldChg>
      <pc:sldChg chg="modSp mod">
        <pc:chgData name="Ahmed Hassan" userId="47750a22-629f-416f-a96d-609d36c2ca96" providerId="ADAL" clId="{74F9AE95-EA90-8B4B-AE7A-81FA194A1FD9}" dt="2024-03-25T06:00:50.026" v="2" actId="20577"/>
        <pc:sldMkLst>
          <pc:docMk/>
          <pc:sldMk cId="0" sldId="313"/>
        </pc:sldMkLst>
        <pc:spChg chg="mod">
          <ac:chgData name="Ahmed Hassan" userId="47750a22-629f-416f-a96d-609d36c2ca96" providerId="ADAL" clId="{74F9AE95-EA90-8B4B-AE7A-81FA194A1FD9}" dt="2024-03-25T06:00:50.026" v="2" actId="20577"/>
          <ac:spMkLst>
            <pc:docMk/>
            <pc:sldMk cId="0" sldId="313"/>
            <ac:spMk id="7" creationId="{17AA5339-039D-9B51-7885-2B036351EE59}"/>
          </ac:spMkLst>
        </pc:spChg>
      </pc:sldChg>
      <pc:sldChg chg="modSp mod">
        <pc:chgData name="Ahmed Hassan" userId="47750a22-629f-416f-a96d-609d36c2ca96" providerId="ADAL" clId="{74F9AE95-EA90-8B4B-AE7A-81FA194A1FD9}" dt="2024-03-25T06:00:43.738" v="1" actId="20577"/>
        <pc:sldMkLst>
          <pc:docMk/>
          <pc:sldMk cId="0" sldId="480"/>
        </pc:sldMkLst>
        <pc:spChg chg="mod">
          <ac:chgData name="Ahmed Hassan" userId="47750a22-629f-416f-a96d-609d36c2ca96" providerId="ADAL" clId="{74F9AE95-EA90-8B4B-AE7A-81FA194A1FD9}" dt="2024-03-25T06:00:43.738" v="1" actId="20577"/>
          <ac:spMkLst>
            <pc:docMk/>
            <pc:sldMk cId="0" sldId="480"/>
            <ac:spMk id="34" creationId="{00000000-0000-0000-0000-000000000000}"/>
          </ac:spMkLst>
        </pc:spChg>
      </pc:sldChg>
      <pc:sldChg chg="modSp mod">
        <pc:chgData name="Ahmed Hassan" userId="47750a22-629f-416f-a96d-609d36c2ca96" providerId="ADAL" clId="{74F9AE95-EA90-8B4B-AE7A-81FA194A1FD9}" dt="2024-03-25T06:01:22.231" v="10" actId="20577"/>
        <pc:sldMkLst>
          <pc:docMk/>
          <pc:sldMk cId="458314967" sldId="513"/>
        </pc:sldMkLst>
        <pc:spChg chg="mod">
          <ac:chgData name="Ahmed Hassan" userId="47750a22-629f-416f-a96d-609d36c2ca96" providerId="ADAL" clId="{74F9AE95-EA90-8B4B-AE7A-81FA194A1FD9}" dt="2024-03-25T06:01:22.231" v="10" actId="20577"/>
          <ac:spMkLst>
            <pc:docMk/>
            <pc:sldMk cId="458314967" sldId="513"/>
            <ac:spMk id="13" creationId="{5CDFE492-1900-8C31-756C-65011D0BC757}"/>
          </ac:spMkLst>
        </pc:spChg>
      </pc:sldChg>
      <pc:sldChg chg="modSp mod">
        <pc:chgData name="Ahmed Hassan" userId="47750a22-629f-416f-a96d-609d36c2ca96" providerId="ADAL" clId="{74F9AE95-EA90-8B4B-AE7A-81FA194A1FD9}" dt="2024-03-25T06:00:54.750" v="4" actId="20577"/>
        <pc:sldMkLst>
          <pc:docMk/>
          <pc:sldMk cId="3189542208" sldId="519"/>
        </pc:sldMkLst>
        <pc:spChg chg="mod">
          <ac:chgData name="Ahmed Hassan" userId="47750a22-629f-416f-a96d-609d36c2ca96" providerId="ADAL" clId="{74F9AE95-EA90-8B4B-AE7A-81FA194A1FD9}" dt="2024-03-25T06:00:54.750" v="4" actId="20577"/>
          <ac:spMkLst>
            <pc:docMk/>
            <pc:sldMk cId="3189542208" sldId="519"/>
            <ac:spMk id="10" creationId="{29F93628-4EA6-CC54-CB13-1F1C23BF46A7}"/>
          </ac:spMkLst>
        </pc:spChg>
      </pc:sldChg>
      <pc:sldChg chg="modSp mod">
        <pc:chgData name="Ahmed Hassan" userId="47750a22-629f-416f-a96d-609d36c2ca96" providerId="ADAL" clId="{74F9AE95-EA90-8B4B-AE7A-81FA194A1FD9}" dt="2024-03-25T06:01:02.300" v="6" actId="20577"/>
        <pc:sldMkLst>
          <pc:docMk/>
          <pc:sldMk cId="225352295" sldId="2387"/>
        </pc:sldMkLst>
        <pc:spChg chg="mod">
          <ac:chgData name="Ahmed Hassan" userId="47750a22-629f-416f-a96d-609d36c2ca96" providerId="ADAL" clId="{74F9AE95-EA90-8B4B-AE7A-81FA194A1FD9}" dt="2024-03-25T06:01:02.300" v="6" actId="20577"/>
          <ac:spMkLst>
            <pc:docMk/>
            <pc:sldMk cId="225352295" sldId="2387"/>
            <ac:spMk id="10" creationId="{29F93628-4EA6-CC54-CB13-1F1C23BF46A7}"/>
          </ac:spMkLst>
        </pc:spChg>
      </pc:sldChg>
      <pc:sldChg chg="modSp mod">
        <pc:chgData name="Ahmed Hassan" userId="47750a22-629f-416f-a96d-609d36c2ca96" providerId="ADAL" clId="{74F9AE95-EA90-8B4B-AE7A-81FA194A1FD9}" dt="2024-03-25T06:01:11.164" v="8" actId="20577"/>
        <pc:sldMkLst>
          <pc:docMk/>
          <pc:sldMk cId="2675576546" sldId="2430"/>
        </pc:sldMkLst>
        <pc:spChg chg="mod">
          <ac:chgData name="Ahmed Hassan" userId="47750a22-629f-416f-a96d-609d36c2ca96" providerId="ADAL" clId="{74F9AE95-EA90-8B4B-AE7A-81FA194A1FD9}" dt="2024-03-25T06:01:11.164" v="8" actId="20577"/>
          <ac:spMkLst>
            <pc:docMk/>
            <pc:sldMk cId="2675576546" sldId="2430"/>
            <ac:spMk id="10" creationId="{29F93628-4EA6-CC54-CB13-1F1C23BF46A7}"/>
          </ac:spMkLst>
        </pc:spChg>
      </pc:sldChg>
    </pc:docChg>
  </pc:docChgLst>
  <pc:docChgLst>
    <pc:chgData name="Ahmed Hassan" userId="47750a22-629f-416f-a96d-609d36c2ca96" providerId="ADAL" clId="{6FFA1465-99E5-AF4D-AFD4-0B57B356B353}"/>
    <pc:docChg chg="undo custSel addSld delSld modSld sldOrd modSection">
      <pc:chgData name="Ahmed Hassan" userId="47750a22-629f-416f-a96d-609d36c2ca96" providerId="ADAL" clId="{6FFA1465-99E5-AF4D-AFD4-0B57B356B353}" dt="2024-03-26T09:42:39.039" v="9190"/>
      <pc:docMkLst>
        <pc:docMk/>
      </pc:docMkLst>
      <pc:sldChg chg="addSp modSp mod">
        <pc:chgData name="Ahmed Hassan" userId="47750a22-629f-416f-a96d-609d36c2ca96" providerId="ADAL" clId="{6FFA1465-99E5-AF4D-AFD4-0B57B356B353}" dt="2024-03-25T21:49:15.012" v="382"/>
        <pc:sldMkLst>
          <pc:docMk/>
          <pc:sldMk cId="701632073" sldId="303"/>
        </pc:sldMkLst>
        <pc:spChg chg="mod">
          <ac:chgData name="Ahmed Hassan" userId="47750a22-629f-416f-a96d-609d36c2ca96" providerId="ADAL" clId="{6FFA1465-99E5-AF4D-AFD4-0B57B356B353}" dt="2024-03-25T21:48:20.162" v="379" actId="20577"/>
          <ac:spMkLst>
            <pc:docMk/>
            <pc:sldMk cId="701632073" sldId="303"/>
            <ac:spMk id="9" creationId="{25760A6C-566F-B7E3-1EEE-CB29F0CF0113}"/>
          </ac:spMkLst>
        </pc:spChg>
        <pc:spChg chg="mod">
          <ac:chgData name="Ahmed Hassan" userId="47750a22-629f-416f-a96d-609d36c2ca96" providerId="ADAL" clId="{6FFA1465-99E5-AF4D-AFD4-0B57B356B353}" dt="2024-03-25T21:48:23.695" v="380" actId="20577"/>
          <ac:spMkLst>
            <pc:docMk/>
            <pc:sldMk cId="701632073" sldId="303"/>
            <ac:spMk id="10" creationId="{844810E4-E8A9-2051-4D02-31024B944D7B}"/>
          </ac:spMkLst>
        </pc:spChg>
        <pc:picChg chg="add mod">
          <ac:chgData name="Ahmed Hassan" userId="47750a22-629f-416f-a96d-609d36c2ca96" providerId="ADAL" clId="{6FFA1465-99E5-AF4D-AFD4-0B57B356B353}" dt="2024-03-25T21:49:15.012" v="382"/>
          <ac:picMkLst>
            <pc:docMk/>
            <pc:sldMk cId="701632073" sldId="303"/>
            <ac:picMk id="17" creationId="{007D5B3F-B4F6-4F58-1C54-8CB2734ACF78}"/>
          </ac:picMkLst>
        </pc:picChg>
      </pc:sldChg>
      <pc:sldChg chg="addSp delSp modSp mod modTransition modAnim">
        <pc:chgData name="Ahmed Hassan" userId="47750a22-629f-416f-a96d-609d36c2ca96" providerId="ADAL" clId="{6FFA1465-99E5-AF4D-AFD4-0B57B356B353}" dt="2024-03-26T09:36:38.511" v="9082"/>
        <pc:sldMkLst>
          <pc:docMk/>
          <pc:sldMk cId="449109684" sldId="308"/>
        </pc:sldMkLst>
        <pc:spChg chg="add mod">
          <ac:chgData name="Ahmed Hassan" userId="47750a22-629f-416f-a96d-609d36c2ca96" providerId="ADAL" clId="{6FFA1465-99E5-AF4D-AFD4-0B57B356B353}" dt="2024-03-26T09:34:23.772" v="9079" actId="20577"/>
          <ac:spMkLst>
            <pc:docMk/>
            <pc:sldMk cId="449109684" sldId="308"/>
            <ac:spMk id="2" creationId="{D05FDC32-AE56-E237-21B8-09B056082C7F}"/>
          </ac:spMkLst>
        </pc:spChg>
        <pc:spChg chg="mod">
          <ac:chgData name="Ahmed Hassan" userId="47750a22-629f-416f-a96d-609d36c2ca96" providerId="ADAL" clId="{6FFA1465-99E5-AF4D-AFD4-0B57B356B353}" dt="2024-03-26T09:33:53.665" v="9012" actId="1035"/>
          <ac:spMkLst>
            <pc:docMk/>
            <pc:sldMk cId="449109684" sldId="308"/>
            <ac:spMk id="15" creationId="{4073F252-7D9C-F3E5-8CF3-872FC43BE684}"/>
          </ac:spMkLst>
        </pc:spChg>
        <pc:spChg chg="mod">
          <ac:chgData name="Ahmed Hassan" userId="47750a22-629f-416f-a96d-609d36c2ca96" providerId="ADAL" clId="{6FFA1465-99E5-AF4D-AFD4-0B57B356B353}" dt="2024-03-26T09:33:53.665" v="9012" actId="1035"/>
          <ac:spMkLst>
            <pc:docMk/>
            <pc:sldMk cId="449109684" sldId="308"/>
            <ac:spMk id="16" creationId="{1541B2D6-A2B6-7882-200D-4B2E566DAB5B}"/>
          </ac:spMkLst>
        </pc:spChg>
        <pc:spChg chg="mod">
          <ac:chgData name="Ahmed Hassan" userId="47750a22-629f-416f-a96d-609d36c2ca96" providerId="ADAL" clId="{6FFA1465-99E5-AF4D-AFD4-0B57B356B353}" dt="2024-03-26T09:33:53.665" v="9012" actId="1035"/>
          <ac:spMkLst>
            <pc:docMk/>
            <pc:sldMk cId="449109684" sldId="308"/>
            <ac:spMk id="18" creationId="{628ACE86-9D8E-CCAC-4C9B-EEF8000D74D8}"/>
          </ac:spMkLst>
        </pc:spChg>
        <pc:spChg chg="mod">
          <ac:chgData name="Ahmed Hassan" userId="47750a22-629f-416f-a96d-609d36c2ca96" providerId="ADAL" clId="{6FFA1465-99E5-AF4D-AFD4-0B57B356B353}" dt="2024-03-26T09:33:53.665" v="9012" actId="1035"/>
          <ac:spMkLst>
            <pc:docMk/>
            <pc:sldMk cId="449109684" sldId="308"/>
            <ac:spMk id="19" creationId="{29E527C3-87FD-5BF7-6AE7-D2A1FDF7F5E5}"/>
          </ac:spMkLst>
        </pc:spChg>
        <pc:spChg chg="mod">
          <ac:chgData name="Ahmed Hassan" userId="47750a22-629f-416f-a96d-609d36c2ca96" providerId="ADAL" clId="{6FFA1465-99E5-AF4D-AFD4-0B57B356B353}" dt="2024-03-26T09:33:53.665" v="9012" actId="1035"/>
          <ac:spMkLst>
            <pc:docMk/>
            <pc:sldMk cId="449109684" sldId="308"/>
            <ac:spMk id="20" creationId="{5444E964-A01D-2F8B-EEAF-16B5200597A5}"/>
          </ac:spMkLst>
        </pc:spChg>
        <pc:spChg chg="mod">
          <ac:chgData name="Ahmed Hassan" userId="47750a22-629f-416f-a96d-609d36c2ca96" providerId="ADAL" clId="{6FFA1465-99E5-AF4D-AFD4-0B57B356B353}" dt="2024-03-26T09:34:09.448" v="9017" actId="14100"/>
          <ac:spMkLst>
            <pc:docMk/>
            <pc:sldMk cId="449109684" sldId="308"/>
            <ac:spMk id="161" creationId="{00000000-0000-0000-0000-000000000000}"/>
          </ac:spMkLst>
        </pc:spChg>
        <pc:picChg chg="add del mod">
          <ac:chgData name="Ahmed Hassan" userId="47750a22-629f-416f-a96d-609d36c2ca96" providerId="ADAL" clId="{6FFA1465-99E5-AF4D-AFD4-0B57B356B353}" dt="2024-03-26T09:34:54.326" v="9081"/>
          <ac:picMkLst>
            <pc:docMk/>
            <pc:sldMk cId="449109684" sldId="308"/>
            <ac:picMk id="7" creationId="{F30C6844-FCFC-A876-DC00-099044CA4359}"/>
          </ac:picMkLst>
        </pc:picChg>
        <pc:picChg chg="add mod">
          <ac:chgData name="Ahmed Hassan" userId="47750a22-629f-416f-a96d-609d36c2ca96" providerId="ADAL" clId="{6FFA1465-99E5-AF4D-AFD4-0B57B356B353}" dt="2024-03-26T09:36:38.511" v="9082"/>
          <ac:picMkLst>
            <pc:docMk/>
            <pc:sldMk cId="449109684" sldId="308"/>
            <ac:picMk id="27" creationId="{5F20FCB6-7787-17D8-A33C-78333899276D}"/>
          </ac:picMkLst>
        </pc:picChg>
      </pc:sldChg>
      <pc:sldChg chg="addSp modSp mod">
        <pc:chgData name="Ahmed Hassan" userId="47750a22-629f-416f-a96d-609d36c2ca96" providerId="ADAL" clId="{6FFA1465-99E5-AF4D-AFD4-0B57B356B353}" dt="2024-03-26T09:42:39.039" v="9190"/>
        <pc:sldMkLst>
          <pc:docMk/>
          <pc:sldMk cId="0" sldId="313"/>
        </pc:sldMkLst>
        <pc:spChg chg="mod">
          <ac:chgData name="Ahmed Hassan" userId="47750a22-629f-416f-a96d-609d36c2ca96" providerId="ADAL" clId="{6FFA1465-99E5-AF4D-AFD4-0B57B356B353}" dt="2024-03-26T09:41:40.182" v="9189" actId="5793"/>
          <ac:spMkLst>
            <pc:docMk/>
            <pc:sldMk cId="0" sldId="313"/>
            <ac:spMk id="31" creationId="{00000000-0000-0000-0000-000000000000}"/>
          </ac:spMkLst>
        </pc:spChg>
        <pc:picChg chg="add mod">
          <ac:chgData name="Ahmed Hassan" userId="47750a22-629f-416f-a96d-609d36c2ca96" providerId="ADAL" clId="{6FFA1465-99E5-AF4D-AFD4-0B57B356B353}" dt="2024-03-26T09:42:39.039" v="9190"/>
          <ac:picMkLst>
            <pc:docMk/>
            <pc:sldMk cId="0" sldId="313"/>
            <ac:picMk id="11" creationId="{69F707E3-D630-61CF-1638-EA98767ACB0C}"/>
          </ac:picMkLst>
        </pc:picChg>
      </pc:sldChg>
      <pc:sldChg chg="addSp delSp modSp modTransition modAnim">
        <pc:chgData name="Ahmed Hassan" userId="47750a22-629f-416f-a96d-609d36c2ca96" providerId="ADAL" clId="{6FFA1465-99E5-AF4D-AFD4-0B57B356B353}" dt="2024-03-25T22:17:11.690" v="748"/>
        <pc:sldMkLst>
          <pc:docMk/>
          <pc:sldMk cId="0" sldId="349"/>
        </pc:sldMkLst>
        <pc:picChg chg="add del mod">
          <ac:chgData name="Ahmed Hassan" userId="47750a22-629f-416f-a96d-609d36c2ca96" providerId="ADAL" clId="{6FFA1465-99E5-AF4D-AFD4-0B57B356B353}" dt="2024-03-25T22:16:55.573" v="747"/>
          <ac:picMkLst>
            <pc:docMk/>
            <pc:sldMk cId="0" sldId="349"/>
            <ac:picMk id="5" creationId="{C09833B0-22FB-C0A3-186C-10364C3EA64E}"/>
          </ac:picMkLst>
        </pc:picChg>
        <pc:picChg chg="add mod">
          <ac:chgData name="Ahmed Hassan" userId="47750a22-629f-416f-a96d-609d36c2ca96" providerId="ADAL" clId="{6FFA1465-99E5-AF4D-AFD4-0B57B356B353}" dt="2024-03-25T22:17:11.690" v="748"/>
          <ac:picMkLst>
            <pc:docMk/>
            <pc:sldMk cId="0" sldId="349"/>
            <ac:picMk id="11" creationId="{D5F365A2-92AB-615D-57FC-AB4002893E01}"/>
          </ac:picMkLst>
        </pc:picChg>
      </pc:sldChg>
      <pc:sldChg chg="addSp modSp">
        <pc:chgData name="Ahmed Hassan" userId="47750a22-629f-416f-a96d-609d36c2ca96" providerId="ADAL" clId="{6FFA1465-99E5-AF4D-AFD4-0B57B356B353}" dt="2024-03-25T21:48:53.668" v="381"/>
        <pc:sldMkLst>
          <pc:docMk/>
          <pc:sldMk cId="0" sldId="480"/>
        </pc:sldMkLst>
        <pc:picChg chg="add mod">
          <ac:chgData name="Ahmed Hassan" userId="47750a22-629f-416f-a96d-609d36c2ca96" providerId="ADAL" clId="{6FFA1465-99E5-AF4D-AFD4-0B57B356B353}" dt="2024-03-25T21:48:53.668" v="381"/>
          <ac:picMkLst>
            <pc:docMk/>
            <pc:sldMk cId="0" sldId="480"/>
            <ac:picMk id="5" creationId="{4F4F8596-8F2A-CE22-E343-0701FB44838F}"/>
          </ac:picMkLst>
        </pc:picChg>
      </pc:sldChg>
      <pc:sldChg chg="addSp delSp modSp add mod modTransition modAnim">
        <pc:chgData name="Ahmed Hassan" userId="47750a22-629f-416f-a96d-609d36c2ca96" providerId="ADAL" clId="{6FFA1465-99E5-AF4D-AFD4-0B57B356B353}" dt="2024-03-25T21:58:59.646" v="428" actId="1036"/>
        <pc:sldMkLst>
          <pc:docMk/>
          <pc:sldMk cId="3924907890" sldId="511"/>
        </pc:sldMkLst>
        <pc:spChg chg="mod">
          <ac:chgData name="Ahmed Hassan" userId="47750a22-629f-416f-a96d-609d36c2ca96" providerId="ADAL" clId="{6FFA1465-99E5-AF4D-AFD4-0B57B356B353}" dt="2024-03-25T21:39:15.964" v="109" actId="1076"/>
          <ac:spMkLst>
            <pc:docMk/>
            <pc:sldMk cId="3924907890" sldId="511"/>
            <ac:spMk id="2" creationId="{97FE6471-48F2-2A49-97E4-ED27DB8E2760}"/>
          </ac:spMkLst>
        </pc:spChg>
        <pc:spChg chg="add mod">
          <ac:chgData name="Ahmed Hassan" userId="47750a22-629f-416f-a96d-609d36c2ca96" providerId="ADAL" clId="{6FFA1465-99E5-AF4D-AFD4-0B57B356B353}" dt="2024-03-25T21:38:50.684" v="80"/>
          <ac:spMkLst>
            <pc:docMk/>
            <pc:sldMk cId="3924907890" sldId="511"/>
            <ac:spMk id="4" creationId="{D79FE601-7C2D-7B3C-0D0B-6BB68AC334BB}"/>
          </ac:spMkLst>
        </pc:spChg>
        <pc:spChg chg="add mod">
          <ac:chgData name="Ahmed Hassan" userId="47750a22-629f-416f-a96d-609d36c2ca96" providerId="ADAL" clId="{6FFA1465-99E5-AF4D-AFD4-0B57B356B353}" dt="2024-03-25T21:38:50.684" v="80"/>
          <ac:spMkLst>
            <pc:docMk/>
            <pc:sldMk cId="3924907890" sldId="511"/>
            <ac:spMk id="5" creationId="{5BDF3813-792E-7B16-DDF0-C6F615C3C507}"/>
          </ac:spMkLst>
        </pc:spChg>
        <pc:spChg chg="add mod">
          <ac:chgData name="Ahmed Hassan" userId="47750a22-629f-416f-a96d-609d36c2ca96" providerId="ADAL" clId="{6FFA1465-99E5-AF4D-AFD4-0B57B356B353}" dt="2024-03-25T21:38:50.684" v="80"/>
          <ac:spMkLst>
            <pc:docMk/>
            <pc:sldMk cId="3924907890" sldId="511"/>
            <ac:spMk id="6" creationId="{4A4ECC3E-86D4-DF63-0F23-CFEF2094BB55}"/>
          </ac:spMkLst>
        </pc:spChg>
        <pc:spChg chg="add mod">
          <ac:chgData name="Ahmed Hassan" userId="47750a22-629f-416f-a96d-609d36c2ca96" providerId="ADAL" clId="{6FFA1465-99E5-AF4D-AFD4-0B57B356B353}" dt="2024-03-25T21:38:50.684" v="80"/>
          <ac:spMkLst>
            <pc:docMk/>
            <pc:sldMk cId="3924907890" sldId="511"/>
            <ac:spMk id="7" creationId="{00883E3D-721C-F33C-7372-D605FA996368}"/>
          </ac:spMkLst>
        </pc:spChg>
        <pc:spChg chg="add mod">
          <ac:chgData name="Ahmed Hassan" userId="47750a22-629f-416f-a96d-609d36c2ca96" providerId="ADAL" clId="{6FFA1465-99E5-AF4D-AFD4-0B57B356B353}" dt="2024-03-25T21:38:50.684" v="80"/>
          <ac:spMkLst>
            <pc:docMk/>
            <pc:sldMk cId="3924907890" sldId="511"/>
            <ac:spMk id="8" creationId="{FCC13233-DE63-8D24-89D2-1B04CB30B285}"/>
          </ac:spMkLst>
        </pc:spChg>
        <pc:spChg chg="add del mod">
          <ac:chgData name="Ahmed Hassan" userId="47750a22-629f-416f-a96d-609d36c2ca96" providerId="ADAL" clId="{6FFA1465-99E5-AF4D-AFD4-0B57B356B353}" dt="2024-03-25T21:43:29.316" v="149" actId="478"/>
          <ac:spMkLst>
            <pc:docMk/>
            <pc:sldMk cId="3924907890" sldId="511"/>
            <ac:spMk id="16" creationId="{9D3FBDAB-15B6-3A5C-A79F-A246B87A93D6}"/>
          </ac:spMkLst>
        </pc:spChg>
        <pc:spChg chg="add del mod">
          <ac:chgData name="Ahmed Hassan" userId="47750a22-629f-416f-a96d-609d36c2ca96" providerId="ADAL" clId="{6FFA1465-99E5-AF4D-AFD4-0B57B356B353}" dt="2024-03-25T21:43:29.316" v="149" actId="478"/>
          <ac:spMkLst>
            <pc:docMk/>
            <pc:sldMk cId="3924907890" sldId="511"/>
            <ac:spMk id="17" creationId="{457AA77A-7FA9-024F-D1D9-0129E0F26A86}"/>
          </ac:spMkLst>
        </pc:spChg>
        <pc:spChg chg="add del mod">
          <ac:chgData name="Ahmed Hassan" userId="47750a22-629f-416f-a96d-609d36c2ca96" providerId="ADAL" clId="{6FFA1465-99E5-AF4D-AFD4-0B57B356B353}" dt="2024-03-25T21:43:29.316" v="149" actId="478"/>
          <ac:spMkLst>
            <pc:docMk/>
            <pc:sldMk cId="3924907890" sldId="511"/>
            <ac:spMk id="18" creationId="{B9BD7E90-1616-A85E-67E1-944DB657FC04}"/>
          </ac:spMkLst>
        </pc:spChg>
        <pc:spChg chg="add del mod">
          <ac:chgData name="Ahmed Hassan" userId="47750a22-629f-416f-a96d-609d36c2ca96" providerId="ADAL" clId="{6FFA1465-99E5-AF4D-AFD4-0B57B356B353}" dt="2024-03-25T21:43:29.316" v="149" actId="478"/>
          <ac:spMkLst>
            <pc:docMk/>
            <pc:sldMk cId="3924907890" sldId="511"/>
            <ac:spMk id="20" creationId="{F81B60EF-3890-68E0-6769-714F14826256}"/>
          </ac:spMkLst>
        </pc:spChg>
        <pc:spChg chg="add del mod">
          <ac:chgData name="Ahmed Hassan" userId="47750a22-629f-416f-a96d-609d36c2ca96" providerId="ADAL" clId="{6FFA1465-99E5-AF4D-AFD4-0B57B356B353}" dt="2024-03-25T21:43:29.316" v="149" actId="478"/>
          <ac:spMkLst>
            <pc:docMk/>
            <pc:sldMk cId="3924907890" sldId="511"/>
            <ac:spMk id="21" creationId="{14F1BEE8-DF58-CD9B-83BB-8DBA732E0AD3}"/>
          </ac:spMkLst>
        </pc:spChg>
        <pc:spChg chg="mod">
          <ac:chgData name="Ahmed Hassan" userId="47750a22-629f-416f-a96d-609d36c2ca96" providerId="ADAL" clId="{6FFA1465-99E5-AF4D-AFD4-0B57B356B353}" dt="2024-03-25T21:58:49.416" v="424" actId="14100"/>
          <ac:spMkLst>
            <pc:docMk/>
            <pc:sldMk cId="3924907890" sldId="511"/>
            <ac:spMk id="23" creationId="{DA4642B1-C7B2-D93E-EB92-18EC89502C75}"/>
          </ac:spMkLst>
        </pc:spChg>
        <pc:spChg chg="mod">
          <ac:chgData name="Ahmed Hassan" userId="47750a22-629f-416f-a96d-609d36c2ca96" providerId="ADAL" clId="{6FFA1465-99E5-AF4D-AFD4-0B57B356B353}" dt="2024-03-25T21:58:59.646" v="428" actId="1036"/>
          <ac:spMkLst>
            <pc:docMk/>
            <pc:sldMk cId="3924907890" sldId="511"/>
            <ac:spMk id="24" creationId="{632B750B-0952-C7C2-6866-6FAFE69819B9}"/>
          </ac:spMkLst>
        </pc:spChg>
        <pc:spChg chg="add mod">
          <ac:chgData name="Ahmed Hassan" userId="47750a22-629f-416f-a96d-609d36c2ca96" providerId="ADAL" clId="{6FFA1465-99E5-AF4D-AFD4-0B57B356B353}" dt="2024-03-25T21:43:51.280" v="151"/>
          <ac:spMkLst>
            <pc:docMk/>
            <pc:sldMk cId="3924907890" sldId="511"/>
            <ac:spMk id="65" creationId="{08C4C848-0AE9-2EE1-156E-9941D2D445E4}"/>
          </ac:spMkLst>
        </pc:spChg>
        <pc:spChg chg="add mod">
          <ac:chgData name="Ahmed Hassan" userId="47750a22-629f-416f-a96d-609d36c2ca96" providerId="ADAL" clId="{6FFA1465-99E5-AF4D-AFD4-0B57B356B353}" dt="2024-03-25T21:43:51.280" v="151"/>
          <ac:spMkLst>
            <pc:docMk/>
            <pc:sldMk cId="3924907890" sldId="511"/>
            <ac:spMk id="66" creationId="{4CC9770C-0EA6-1D68-0CAF-EF641DF7BBF2}"/>
          </ac:spMkLst>
        </pc:spChg>
        <pc:spChg chg="add mod">
          <ac:chgData name="Ahmed Hassan" userId="47750a22-629f-416f-a96d-609d36c2ca96" providerId="ADAL" clId="{6FFA1465-99E5-AF4D-AFD4-0B57B356B353}" dt="2024-03-25T21:43:51.280" v="151"/>
          <ac:spMkLst>
            <pc:docMk/>
            <pc:sldMk cId="3924907890" sldId="511"/>
            <ac:spMk id="67" creationId="{0231560D-5F65-FDB4-9997-B4A3812F6E45}"/>
          </ac:spMkLst>
        </pc:spChg>
        <pc:spChg chg="add mod">
          <ac:chgData name="Ahmed Hassan" userId="47750a22-629f-416f-a96d-609d36c2ca96" providerId="ADAL" clId="{6FFA1465-99E5-AF4D-AFD4-0B57B356B353}" dt="2024-03-25T21:43:51.280" v="151"/>
          <ac:spMkLst>
            <pc:docMk/>
            <pc:sldMk cId="3924907890" sldId="511"/>
            <ac:spMk id="68" creationId="{2B2B4E27-3D20-D21B-66EB-4CEF0FBD2943}"/>
          </ac:spMkLst>
        </pc:spChg>
        <pc:spChg chg="add mod">
          <ac:chgData name="Ahmed Hassan" userId="47750a22-629f-416f-a96d-609d36c2ca96" providerId="ADAL" clId="{6FFA1465-99E5-AF4D-AFD4-0B57B356B353}" dt="2024-03-25T21:43:51.280" v="151"/>
          <ac:spMkLst>
            <pc:docMk/>
            <pc:sldMk cId="3924907890" sldId="511"/>
            <ac:spMk id="69" creationId="{49975FE3-807F-FFC4-45D9-B2CE253E2BD6}"/>
          </ac:spMkLst>
        </pc:spChg>
        <pc:spChg chg="add mod">
          <ac:chgData name="Ahmed Hassan" userId="47750a22-629f-416f-a96d-609d36c2ca96" providerId="ADAL" clId="{6FFA1465-99E5-AF4D-AFD4-0B57B356B353}" dt="2024-03-25T21:47:41.250" v="329" actId="207"/>
          <ac:spMkLst>
            <pc:docMk/>
            <pc:sldMk cId="3924907890" sldId="511"/>
            <ac:spMk id="78" creationId="{CEBA714D-76D5-FFBA-DE6F-8C846636E5EA}"/>
          </ac:spMkLst>
        </pc:spChg>
        <pc:spChg chg="add mod">
          <ac:chgData name="Ahmed Hassan" userId="47750a22-629f-416f-a96d-609d36c2ca96" providerId="ADAL" clId="{6FFA1465-99E5-AF4D-AFD4-0B57B356B353}" dt="2024-03-25T21:47:44.972" v="350" actId="207"/>
          <ac:spMkLst>
            <pc:docMk/>
            <pc:sldMk cId="3924907890" sldId="511"/>
            <ac:spMk id="79" creationId="{1F51CF5C-397D-3F5D-3816-D5221FF1C351}"/>
          </ac:spMkLst>
        </pc:spChg>
        <pc:spChg chg="add mod">
          <ac:chgData name="Ahmed Hassan" userId="47750a22-629f-416f-a96d-609d36c2ca96" providerId="ADAL" clId="{6FFA1465-99E5-AF4D-AFD4-0B57B356B353}" dt="2024-03-25T21:57:11.519" v="399" actId="20577"/>
          <ac:spMkLst>
            <pc:docMk/>
            <pc:sldMk cId="3924907890" sldId="511"/>
            <ac:spMk id="95" creationId="{E05581FF-0567-A7BF-99C0-C1AB1CD78583}"/>
          </ac:spMkLst>
        </pc:spChg>
        <pc:spChg chg="add mod">
          <ac:chgData name="Ahmed Hassan" userId="47750a22-629f-416f-a96d-609d36c2ca96" providerId="ADAL" clId="{6FFA1465-99E5-AF4D-AFD4-0B57B356B353}" dt="2024-03-25T21:57:59.926" v="416" actId="14100"/>
          <ac:spMkLst>
            <pc:docMk/>
            <pc:sldMk cId="3924907890" sldId="511"/>
            <ac:spMk id="96" creationId="{D9495A1F-1C47-A9BB-AEA8-1D3287145EB9}"/>
          </ac:spMkLst>
        </pc:spChg>
        <pc:spChg chg="add mod">
          <ac:chgData name="Ahmed Hassan" userId="47750a22-629f-416f-a96d-609d36c2ca96" providerId="ADAL" clId="{6FFA1465-99E5-AF4D-AFD4-0B57B356B353}" dt="2024-03-25T21:58:19.533" v="420" actId="14100"/>
          <ac:spMkLst>
            <pc:docMk/>
            <pc:sldMk cId="3924907890" sldId="511"/>
            <ac:spMk id="97" creationId="{3CADE5CF-11BD-7553-AA29-799F6C136A54}"/>
          </ac:spMkLst>
        </pc:spChg>
        <pc:spChg chg="add mod">
          <ac:chgData name="Ahmed Hassan" userId="47750a22-629f-416f-a96d-609d36c2ca96" providerId="ADAL" clId="{6FFA1465-99E5-AF4D-AFD4-0B57B356B353}" dt="2024-03-25T21:58:37.797" v="423" actId="14100"/>
          <ac:spMkLst>
            <pc:docMk/>
            <pc:sldMk cId="3924907890" sldId="511"/>
            <ac:spMk id="98" creationId="{1A4D7FB1-52F6-0D3C-2794-89497B27E308}"/>
          </ac:spMkLst>
        </pc:spChg>
        <pc:picChg chg="mod">
          <ac:chgData name="Ahmed Hassan" userId="47750a22-629f-416f-a96d-609d36c2ca96" providerId="ADAL" clId="{6FFA1465-99E5-AF4D-AFD4-0B57B356B353}" dt="2024-03-25T21:40:53.125" v="126" actId="1076"/>
          <ac:picMkLst>
            <pc:docMk/>
            <pc:sldMk cId="3924907890" sldId="511"/>
            <ac:picMk id="3" creationId="{20F20670-6558-50C5-5BA9-CECBD6857ABE}"/>
          </ac:picMkLst>
        </pc:picChg>
        <pc:picChg chg="mod">
          <ac:chgData name="Ahmed Hassan" userId="47750a22-629f-416f-a96d-609d36c2ca96" providerId="ADAL" clId="{6FFA1465-99E5-AF4D-AFD4-0B57B356B353}" dt="2024-03-25T21:39:11.172" v="108" actId="1035"/>
          <ac:picMkLst>
            <pc:docMk/>
            <pc:sldMk cId="3924907890" sldId="511"/>
            <ac:picMk id="19" creationId="{3731CD00-70E1-6DDB-AF1C-4454B6F4099C}"/>
          </ac:picMkLst>
        </pc:picChg>
        <pc:picChg chg="add mod">
          <ac:chgData name="Ahmed Hassan" userId="47750a22-629f-416f-a96d-609d36c2ca96" providerId="ADAL" clId="{6FFA1465-99E5-AF4D-AFD4-0B57B356B353}" dt="2024-03-25T21:44:01.973" v="154" actId="1076"/>
          <ac:picMkLst>
            <pc:docMk/>
            <pc:sldMk cId="3924907890" sldId="511"/>
            <ac:picMk id="77" creationId="{B5159214-0E1A-3DE1-F313-9BA1F87760FC}"/>
          </ac:picMkLst>
        </pc:picChg>
        <pc:picChg chg="add del mod">
          <ac:chgData name="Ahmed Hassan" userId="47750a22-629f-416f-a96d-609d36c2ca96" providerId="ADAL" clId="{6FFA1465-99E5-AF4D-AFD4-0B57B356B353}" dt="2024-03-25T21:50:02.526" v="384"/>
          <ac:picMkLst>
            <pc:docMk/>
            <pc:sldMk cId="3924907890" sldId="511"/>
            <ac:picMk id="86" creationId="{82FFF327-3D49-D83A-2C54-D3E1A0094306}"/>
          </ac:picMkLst>
        </pc:picChg>
        <pc:picChg chg="add mod">
          <ac:chgData name="Ahmed Hassan" userId="47750a22-629f-416f-a96d-609d36c2ca96" providerId="ADAL" clId="{6FFA1465-99E5-AF4D-AFD4-0B57B356B353}" dt="2024-03-25T21:56:46.130" v="385"/>
          <ac:picMkLst>
            <pc:docMk/>
            <pc:sldMk cId="3924907890" sldId="511"/>
            <ac:picMk id="93" creationId="{8520FAD1-DA25-FFF8-1E0F-8EC8CBA3FE44}"/>
          </ac:picMkLst>
        </pc:picChg>
        <pc:cxnChg chg="add mod">
          <ac:chgData name="Ahmed Hassan" userId="47750a22-629f-416f-a96d-609d36c2ca96" providerId="ADAL" clId="{6FFA1465-99E5-AF4D-AFD4-0B57B356B353}" dt="2024-03-25T21:38:50.684" v="80"/>
          <ac:cxnSpMkLst>
            <pc:docMk/>
            <pc:sldMk cId="3924907890" sldId="511"/>
            <ac:cxnSpMk id="9" creationId="{5DDF1FDA-9125-94D5-6BD0-7B2740879CB0}"/>
          </ac:cxnSpMkLst>
        </pc:cxnChg>
        <pc:cxnChg chg="add mod">
          <ac:chgData name="Ahmed Hassan" userId="47750a22-629f-416f-a96d-609d36c2ca96" providerId="ADAL" clId="{6FFA1465-99E5-AF4D-AFD4-0B57B356B353}" dt="2024-03-25T21:38:50.684" v="80"/>
          <ac:cxnSpMkLst>
            <pc:docMk/>
            <pc:sldMk cId="3924907890" sldId="511"/>
            <ac:cxnSpMk id="10" creationId="{B47B21BF-F51A-3C7E-D4F5-38631754FC79}"/>
          </ac:cxnSpMkLst>
        </pc:cxnChg>
        <pc:cxnChg chg="add mod">
          <ac:chgData name="Ahmed Hassan" userId="47750a22-629f-416f-a96d-609d36c2ca96" providerId="ADAL" clId="{6FFA1465-99E5-AF4D-AFD4-0B57B356B353}" dt="2024-03-25T21:38:50.684" v="80"/>
          <ac:cxnSpMkLst>
            <pc:docMk/>
            <pc:sldMk cId="3924907890" sldId="511"/>
            <ac:cxnSpMk id="11" creationId="{D5C4F2E1-B131-E400-3307-0B85EFE68DFE}"/>
          </ac:cxnSpMkLst>
        </pc:cxnChg>
        <pc:cxnChg chg="add mod">
          <ac:chgData name="Ahmed Hassan" userId="47750a22-629f-416f-a96d-609d36c2ca96" providerId="ADAL" clId="{6FFA1465-99E5-AF4D-AFD4-0B57B356B353}" dt="2024-03-25T21:38:50.684" v="80"/>
          <ac:cxnSpMkLst>
            <pc:docMk/>
            <pc:sldMk cId="3924907890" sldId="511"/>
            <ac:cxnSpMk id="12" creationId="{0096FA15-C80D-6FA8-358A-8219ECFDF608}"/>
          </ac:cxnSpMkLst>
        </pc:cxnChg>
        <pc:cxnChg chg="add mod">
          <ac:chgData name="Ahmed Hassan" userId="47750a22-629f-416f-a96d-609d36c2ca96" providerId="ADAL" clId="{6FFA1465-99E5-AF4D-AFD4-0B57B356B353}" dt="2024-03-25T21:38:50.684" v="80"/>
          <ac:cxnSpMkLst>
            <pc:docMk/>
            <pc:sldMk cId="3924907890" sldId="511"/>
            <ac:cxnSpMk id="13" creationId="{700C8C1C-3039-555A-048B-45E9D86285A4}"/>
          </ac:cxnSpMkLst>
        </pc:cxnChg>
        <pc:cxnChg chg="add mod">
          <ac:chgData name="Ahmed Hassan" userId="47750a22-629f-416f-a96d-609d36c2ca96" providerId="ADAL" clId="{6FFA1465-99E5-AF4D-AFD4-0B57B356B353}" dt="2024-03-25T21:38:50.684" v="80"/>
          <ac:cxnSpMkLst>
            <pc:docMk/>
            <pc:sldMk cId="3924907890" sldId="511"/>
            <ac:cxnSpMk id="14" creationId="{FCC9A316-BC32-6A79-9451-6ABE0A525622}"/>
          </ac:cxnSpMkLst>
        </pc:cxnChg>
        <pc:cxnChg chg="add mod">
          <ac:chgData name="Ahmed Hassan" userId="47750a22-629f-416f-a96d-609d36c2ca96" providerId="ADAL" clId="{6FFA1465-99E5-AF4D-AFD4-0B57B356B353}" dt="2024-03-25T21:38:50.684" v="80"/>
          <ac:cxnSpMkLst>
            <pc:docMk/>
            <pc:sldMk cId="3924907890" sldId="511"/>
            <ac:cxnSpMk id="15" creationId="{B73E349D-F7BA-DD7C-DE0C-3E0D2D300D15}"/>
          </ac:cxnSpMkLst>
        </pc:cxnChg>
        <pc:cxnChg chg="add del mod">
          <ac:chgData name="Ahmed Hassan" userId="47750a22-629f-416f-a96d-609d36c2ca96" providerId="ADAL" clId="{6FFA1465-99E5-AF4D-AFD4-0B57B356B353}" dt="2024-03-25T21:43:29.316" v="149" actId="478"/>
          <ac:cxnSpMkLst>
            <pc:docMk/>
            <pc:sldMk cId="3924907890" sldId="511"/>
            <ac:cxnSpMk id="22" creationId="{93334611-2AD6-E804-7F3A-563A48B234FF}"/>
          </ac:cxnSpMkLst>
        </pc:cxnChg>
        <pc:cxnChg chg="add del mod">
          <ac:chgData name="Ahmed Hassan" userId="47750a22-629f-416f-a96d-609d36c2ca96" providerId="ADAL" clId="{6FFA1465-99E5-AF4D-AFD4-0B57B356B353}" dt="2024-03-25T21:43:29.316" v="149" actId="478"/>
          <ac:cxnSpMkLst>
            <pc:docMk/>
            <pc:sldMk cId="3924907890" sldId="511"/>
            <ac:cxnSpMk id="25" creationId="{52E2B465-4B84-4600-ED6D-FC6FA3CF5862}"/>
          </ac:cxnSpMkLst>
        </pc:cxnChg>
        <pc:cxnChg chg="add del mod">
          <ac:chgData name="Ahmed Hassan" userId="47750a22-629f-416f-a96d-609d36c2ca96" providerId="ADAL" clId="{6FFA1465-99E5-AF4D-AFD4-0B57B356B353}" dt="2024-03-25T21:43:31.982" v="150" actId="478"/>
          <ac:cxnSpMkLst>
            <pc:docMk/>
            <pc:sldMk cId="3924907890" sldId="511"/>
            <ac:cxnSpMk id="26" creationId="{708FDA7B-F798-E6E0-B6BA-DC58E4927AAB}"/>
          </ac:cxnSpMkLst>
        </pc:cxnChg>
        <pc:cxnChg chg="add del mod">
          <ac:chgData name="Ahmed Hassan" userId="47750a22-629f-416f-a96d-609d36c2ca96" providerId="ADAL" clId="{6FFA1465-99E5-AF4D-AFD4-0B57B356B353}" dt="2024-03-25T21:43:29.316" v="149" actId="478"/>
          <ac:cxnSpMkLst>
            <pc:docMk/>
            <pc:sldMk cId="3924907890" sldId="511"/>
            <ac:cxnSpMk id="29" creationId="{B117A171-D715-39AF-38A7-64ED05660C6A}"/>
          </ac:cxnSpMkLst>
        </pc:cxnChg>
        <pc:cxnChg chg="add del mod">
          <ac:chgData name="Ahmed Hassan" userId="47750a22-629f-416f-a96d-609d36c2ca96" providerId="ADAL" clId="{6FFA1465-99E5-AF4D-AFD4-0B57B356B353}" dt="2024-03-25T21:43:29.316" v="149" actId="478"/>
          <ac:cxnSpMkLst>
            <pc:docMk/>
            <pc:sldMk cId="3924907890" sldId="511"/>
            <ac:cxnSpMk id="30" creationId="{68D3F4F9-5A58-DA84-B96E-AED8F8D8C503}"/>
          </ac:cxnSpMkLst>
        </pc:cxnChg>
        <pc:cxnChg chg="add del mod">
          <ac:chgData name="Ahmed Hassan" userId="47750a22-629f-416f-a96d-609d36c2ca96" providerId="ADAL" clId="{6FFA1465-99E5-AF4D-AFD4-0B57B356B353}" dt="2024-03-25T21:43:29.316" v="149" actId="478"/>
          <ac:cxnSpMkLst>
            <pc:docMk/>
            <pc:sldMk cId="3924907890" sldId="511"/>
            <ac:cxnSpMk id="31" creationId="{C684C7C9-52D1-B4F7-FEF3-7E87BEDBFEE4}"/>
          </ac:cxnSpMkLst>
        </pc:cxnChg>
        <pc:cxnChg chg="add del mod">
          <ac:chgData name="Ahmed Hassan" userId="47750a22-629f-416f-a96d-609d36c2ca96" providerId="ADAL" clId="{6FFA1465-99E5-AF4D-AFD4-0B57B356B353}" dt="2024-03-25T21:43:29.316" v="149" actId="478"/>
          <ac:cxnSpMkLst>
            <pc:docMk/>
            <pc:sldMk cId="3924907890" sldId="511"/>
            <ac:cxnSpMk id="32" creationId="{1512D7AF-DD5C-60A8-BC25-F55FA77D73A3}"/>
          </ac:cxnSpMkLst>
        </pc:cxnChg>
        <pc:cxnChg chg="add mod">
          <ac:chgData name="Ahmed Hassan" userId="47750a22-629f-416f-a96d-609d36c2ca96" providerId="ADAL" clId="{6FFA1465-99E5-AF4D-AFD4-0B57B356B353}" dt="2024-03-25T21:43:51.280" v="151"/>
          <ac:cxnSpMkLst>
            <pc:docMk/>
            <pc:sldMk cId="3924907890" sldId="511"/>
            <ac:cxnSpMk id="70" creationId="{CCAF970B-9EC8-DEFD-BD13-8188E3D1CD53}"/>
          </ac:cxnSpMkLst>
        </pc:cxnChg>
        <pc:cxnChg chg="add mod">
          <ac:chgData name="Ahmed Hassan" userId="47750a22-629f-416f-a96d-609d36c2ca96" providerId="ADAL" clId="{6FFA1465-99E5-AF4D-AFD4-0B57B356B353}" dt="2024-03-25T21:43:51.280" v="151"/>
          <ac:cxnSpMkLst>
            <pc:docMk/>
            <pc:sldMk cId="3924907890" sldId="511"/>
            <ac:cxnSpMk id="71" creationId="{5195EDA1-EFD1-DA28-33EF-0BC16D411899}"/>
          </ac:cxnSpMkLst>
        </pc:cxnChg>
        <pc:cxnChg chg="add mod">
          <ac:chgData name="Ahmed Hassan" userId="47750a22-629f-416f-a96d-609d36c2ca96" providerId="ADAL" clId="{6FFA1465-99E5-AF4D-AFD4-0B57B356B353}" dt="2024-03-25T21:43:51.280" v="151"/>
          <ac:cxnSpMkLst>
            <pc:docMk/>
            <pc:sldMk cId="3924907890" sldId="511"/>
            <ac:cxnSpMk id="72" creationId="{DBB53288-834E-BF91-7B02-C2F7015E5C63}"/>
          </ac:cxnSpMkLst>
        </pc:cxnChg>
        <pc:cxnChg chg="add mod">
          <ac:chgData name="Ahmed Hassan" userId="47750a22-629f-416f-a96d-609d36c2ca96" providerId="ADAL" clId="{6FFA1465-99E5-AF4D-AFD4-0B57B356B353}" dt="2024-03-25T21:43:51.280" v="151"/>
          <ac:cxnSpMkLst>
            <pc:docMk/>
            <pc:sldMk cId="3924907890" sldId="511"/>
            <ac:cxnSpMk id="73" creationId="{F2897011-5E77-EB7E-D257-A67F73F0195C}"/>
          </ac:cxnSpMkLst>
        </pc:cxnChg>
        <pc:cxnChg chg="add mod">
          <ac:chgData name="Ahmed Hassan" userId="47750a22-629f-416f-a96d-609d36c2ca96" providerId="ADAL" clId="{6FFA1465-99E5-AF4D-AFD4-0B57B356B353}" dt="2024-03-25T21:43:51.280" v="151"/>
          <ac:cxnSpMkLst>
            <pc:docMk/>
            <pc:sldMk cId="3924907890" sldId="511"/>
            <ac:cxnSpMk id="74" creationId="{BAB0B1C2-ABA1-2984-027B-94C6B478AEFC}"/>
          </ac:cxnSpMkLst>
        </pc:cxnChg>
        <pc:cxnChg chg="add mod">
          <ac:chgData name="Ahmed Hassan" userId="47750a22-629f-416f-a96d-609d36c2ca96" providerId="ADAL" clId="{6FFA1465-99E5-AF4D-AFD4-0B57B356B353}" dt="2024-03-25T21:43:51.280" v="151"/>
          <ac:cxnSpMkLst>
            <pc:docMk/>
            <pc:sldMk cId="3924907890" sldId="511"/>
            <ac:cxnSpMk id="75" creationId="{22E95788-5A1E-8268-2EE5-FD436EDFAABE}"/>
          </ac:cxnSpMkLst>
        </pc:cxnChg>
        <pc:cxnChg chg="add mod">
          <ac:chgData name="Ahmed Hassan" userId="47750a22-629f-416f-a96d-609d36c2ca96" providerId="ADAL" clId="{6FFA1465-99E5-AF4D-AFD4-0B57B356B353}" dt="2024-03-25T21:43:51.280" v="151"/>
          <ac:cxnSpMkLst>
            <pc:docMk/>
            <pc:sldMk cId="3924907890" sldId="511"/>
            <ac:cxnSpMk id="76" creationId="{CE66EBC5-5A42-A188-9EB6-B9012021A44A}"/>
          </ac:cxnSpMkLst>
        </pc:cxnChg>
      </pc:sldChg>
      <pc:sldChg chg="addSp modSp mod">
        <pc:chgData name="Ahmed Hassan" userId="47750a22-629f-416f-a96d-609d36c2ca96" providerId="ADAL" clId="{6FFA1465-99E5-AF4D-AFD4-0B57B356B353}" dt="2024-03-26T09:40:40.884" v="9088"/>
        <pc:sldMkLst>
          <pc:docMk/>
          <pc:sldMk cId="458314967" sldId="513"/>
        </pc:sldMkLst>
        <pc:spChg chg="mod">
          <ac:chgData name="Ahmed Hassan" userId="47750a22-629f-416f-a96d-609d36c2ca96" providerId="ADAL" clId="{6FFA1465-99E5-AF4D-AFD4-0B57B356B353}" dt="2024-03-26T09:39:40.281" v="9087" actId="20577"/>
          <ac:spMkLst>
            <pc:docMk/>
            <pc:sldMk cId="458314967" sldId="513"/>
            <ac:spMk id="6" creationId="{0AC2650A-C51A-9ACB-723B-68D89C868D01}"/>
          </ac:spMkLst>
        </pc:spChg>
        <pc:picChg chg="add mod">
          <ac:chgData name="Ahmed Hassan" userId="47750a22-629f-416f-a96d-609d36c2ca96" providerId="ADAL" clId="{6FFA1465-99E5-AF4D-AFD4-0B57B356B353}" dt="2024-03-26T09:40:40.884" v="9088"/>
          <ac:picMkLst>
            <pc:docMk/>
            <pc:sldMk cId="458314967" sldId="513"/>
            <ac:picMk id="19" creationId="{DE485504-2E1A-DC85-410E-15EEF30098DC}"/>
          </ac:picMkLst>
        </pc:picChg>
      </pc:sldChg>
      <pc:sldChg chg="addSp delSp modSp del mod">
        <pc:chgData name="Ahmed Hassan" userId="47750a22-629f-416f-a96d-609d36c2ca96" providerId="ADAL" clId="{6FFA1465-99E5-AF4D-AFD4-0B57B356B353}" dt="2024-03-25T22:02:33.779" v="435" actId="2696"/>
        <pc:sldMkLst>
          <pc:docMk/>
          <pc:sldMk cId="3189542208" sldId="519"/>
        </pc:sldMkLst>
        <pc:spChg chg="add del mod">
          <ac:chgData name="Ahmed Hassan" userId="47750a22-629f-416f-a96d-609d36c2ca96" providerId="ADAL" clId="{6FFA1465-99E5-AF4D-AFD4-0B57B356B353}" dt="2024-03-25T22:02:24.626" v="433"/>
          <ac:spMkLst>
            <pc:docMk/>
            <pc:sldMk cId="3189542208" sldId="519"/>
            <ac:spMk id="12" creationId="{366F130A-3552-E288-399F-D11573717F8C}"/>
          </ac:spMkLst>
        </pc:spChg>
        <pc:spChg chg="del mod">
          <ac:chgData name="Ahmed Hassan" userId="47750a22-629f-416f-a96d-609d36c2ca96" providerId="ADAL" clId="{6FFA1465-99E5-AF4D-AFD4-0B57B356B353}" dt="2024-03-25T21:38:04.139" v="58"/>
          <ac:spMkLst>
            <pc:docMk/>
            <pc:sldMk cId="3189542208" sldId="519"/>
            <ac:spMk id="41" creationId="{00000000-0000-0000-0000-000000000000}"/>
          </ac:spMkLst>
        </pc:spChg>
      </pc:sldChg>
      <pc:sldChg chg="del">
        <pc:chgData name="Ahmed Hassan" userId="47750a22-629f-416f-a96d-609d36c2ca96" providerId="ADAL" clId="{6FFA1465-99E5-AF4D-AFD4-0B57B356B353}" dt="2024-03-26T01:01:04.675" v="4948" actId="2696"/>
        <pc:sldMkLst>
          <pc:docMk/>
          <pc:sldMk cId="2044742260" sldId="1322"/>
        </pc:sldMkLst>
      </pc:sldChg>
      <pc:sldChg chg="add del">
        <pc:chgData name="Ahmed Hassan" userId="47750a22-629f-416f-a96d-609d36c2ca96" providerId="ADAL" clId="{6FFA1465-99E5-AF4D-AFD4-0B57B356B353}" dt="2024-03-26T09:30:45.146" v="8435" actId="2696"/>
        <pc:sldMkLst>
          <pc:docMk/>
          <pc:sldMk cId="1815359988" sldId="1327"/>
        </pc:sldMkLst>
      </pc:sldChg>
      <pc:sldChg chg="del">
        <pc:chgData name="Ahmed Hassan" userId="47750a22-629f-416f-a96d-609d36c2ca96" providerId="ADAL" clId="{6FFA1465-99E5-AF4D-AFD4-0B57B356B353}" dt="2024-03-25T21:59:14.624" v="429" actId="2696"/>
        <pc:sldMkLst>
          <pc:docMk/>
          <pc:sldMk cId="2576193633" sldId="1327"/>
        </pc:sldMkLst>
      </pc:sldChg>
      <pc:sldChg chg="addSp delSp modSp mod delAnim">
        <pc:chgData name="Ahmed Hassan" userId="47750a22-629f-416f-a96d-609d36c2ca96" providerId="ADAL" clId="{6FFA1465-99E5-AF4D-AFD4-0B57B356B353}" dt="2024-03-26T01:37:12.433" v="5015" actId="20577"/>
        <pc:sldMkLst>
          <pc:docMk/>
          <pc:sldMk cId="3727546812" sldId="1361"/>
        </pc:sldMkLst>
        <pc:spChg chg="mod">
          <ac:chgData name="Ahmed Hassan" userId="47750a22-629f-416f-a96d-609d36c2ca96" providerId="ADAL" clId="{6FFA1465-99E5-AF4D-AFD4-0B57B356B353}" dt="2024-03-25T23:47:00.908" v="2895" actId="20577"/>
          <ac:spMkLst>
            <pc:docMk/>
            <pc:sldMk cId="3727546812" sldId="1361"/>
            <ac:spMk id="2" creationId="{6C702860-7B3D-2F04-AF4C-5F7798B62FFC}"/>
          </ac:spMkLst>
        </pc:spChg>
        <pc:spChg chg="del">
          <ac:chgData name="Ahmed Hassan" userId="47750a22-629f-416f-a96d-609d36c2ca96" providerId="ADAL" clId="{6FFA1465-99E5-AF4D-AFD4-0B57B356B353}" dt="2024-03-25T23:45:50.545" v="2871" actId="478"/>
          <ac:spMkLst>
            <pc:docMk/>
            <pc:sldMk cId="3727546812" sldId="1361"/>
            <ac:spMk id="18" creationId="{C1E0C15E-7327-69C1-8C56-64A4CB35198A}"/>
          </ac:spMkLst>
        </pc:spChg>
        <pc:spChg chg="del">
          <ac:chgData name="Ahmed Hassan" userId="47750a22-629f-416f-a96d-609d36c2ca96" providerId="ADAL" clId="{6FFA1465-99E5-AF4D-AFD4-0B57B356B353}" dt="2024-03-25T23:45:50.545" v="2871" actId="478"/>
          <ac:spMkLst>
            <pc:docMk/>
            <pc:sldMk cId="3727546812" sldId="1361"/>
            <ac:spMk id="19" creationId="{C8D8D253-72D1-DFC7-9DD9-9F8815E20E69}"/>
          </ac:spMkLst>
        </pc:spChg>
        <pc:spChg chg="del">
          <ac:chgData name="Ahmed Hassan" userId="47750a22-629f-416f-a96d-609d36c2ca96" providerId="ADAL" clId="{6FFA1465-99E5-AF4D-AFD4-0B57B356B353}" dt="2024-03-25T23:45:50.545" v="2871" actId="478"/>
          <ac:spMkLst>
            <pc:docMk/>
            <pc:sldMk cId="3727546812" sldId="1361"/>
            <ac:spMk id="20" creationId="{148583CA-F93F-E255-2BA3-0093FD82C718}"/>
          </ac:spMkLst>
        </pc:spChg>
        <pc:spChg chg="del">
          <ac:chgData name="Ahmed Hassan" userId="47750a22-629f-416f-a96d-609d36c2ca96" providerId="ADAL" clId="{6FFA1465-99E5-AF4D-AFD4-0B57B356B353}" dt="2024-03-25T23:45:50.545" v="2871" actId="478"/>
          <ac:spMkLst>
            <pc:docMk/>
            <pc:sldMk cId="3727546812" sldId="1361"/>
            <ac:spMk id="21" creationId="{FFAF5132-EFC7-26C2-83E9-938A29DF03E3}"/>
          </ac:spMkLst>
        </pc:spChg>
        <pc:spChg chg="del">
          <ac:chgData name="Ahmed Hassan" userId="47750a22-629f-416f-a96d-609d36c2ca96" providerId="ADAL" clId="{6FFA1465-99E5-AF4D-AFD4-0B57B356B353}" dt="2024-03-25T23:45:50.545" v="2871" actId="478"/>
          <ac:spMkLst>
            <pc:docMk/>
            <pc:sldMk cId="3727546812" sldId="1361"/>
            <ac:spMk id="22" creationId="{82805C3A-EBE3-3BAC-6770-9368C0DF5253}"/>
          </ac:spMkLst>
        </pc:spChg>
        <pc:graphicFrameChg chg="add mod modGraphic">
          <ac:chgData name="Ahmed Hassan" userId="47750a22-629f-416f-a96d-609d36c2ca96" providerId="ADAL" clId="{6FFA1465-99E5-AF4D-AFD4-0B57B356B353}" dt="2024-03-26T01:37:12.433" v="5015" actId="20577"/>
          <ac:graphicFrameMkLst>
            <pc:docMk/>
            <pc:sldMk cId="3727546812" sldId="1361"/>
            <ac:graphicFrameMk id="8" creationId="{C95A36CF-E5C7-E4C0-5858-716EBF3A5755}"/>
          </ac:graphicFrameMkLst>
        </pc:graphicFrameChg>
        <pc:picChg chg="add mod">
          <ac:chgData name="Ahmed Hassan" userId="47750a22-629f-416f-a96d-609d36c2ca96" providerId="ADAL" clId="{6FFA1465-99E5-AF4D-AFD4-0B57B356B353}" dt="2024-03-26T01:37:05.050" v="5014"/>
          <ac:picMkLst>
            <pc:docMk/>
            <pc:sldMk cId="3727546812" sldId="1361"/>
            <ac:picMk id="14" creationId="{C98D1496-8B16-A932-0442-38C89FCCD7BF}"/>
          </ac:picMkLst>
        </pc:picChg>
      </pc:sldChg>
      <pc:sldChg chg="modSp del mod ord">
        <pc:chgData name="Ahmed Hassan" userId="47750a22-629f-416f-a96d-609d36c2ca96" providerId="ADAL" clId="{6FFA1465-99E5-AF4D-AFD4-0B57B356B353}" dt="2024-03-26T08:28:33.016" v="8044" actId="2696"/>
        <pc:sldMkLst>
          <pc:docMk/>
          <pc:sldMk cId="72645559" sldId="1362"/>
        </pc:sldMkLst>
        <pc:spChg chg="mod">
          <ac:chgData name="Ahmed Hassan" userId="47750a22-629f-416f-a96d-609d36c2ca96" providerId="ADAL" clId="{6FFA1465-99E5-AF4D-AFD4-0B57B356B353}" dt="2024-03-25T23:08:24.653" v="1553" actId="20577"/>
          <ac:spMkLst>
            <pc:docMk/>
            <pc:sldMk cId="72645559" sldId="1362"/>
            <ac:spMk id="4" creationId="{A1E4A2CA-D11F-F13C-8702-6F98F7A115AD}"/>
          </ac:spMkLst>
        </pc:spChg>
      </pc:sldChg>
      <pc:sldChg chg="del">
        <pc:chgData name="Ahmed Hassan" userId="47750a22-629f-416f-a96d-609d36c2ca96" providerId="ADAL" clId="{6FFA1465-99E5-AF4D-AFD4-0B57B356B353}" dt="2024-03-26T09:30:45.709" v="8436" actId="2696"/>
        <pc:sldMkLst>
          <pc:docMk/>
          <pc:sldMk cId="2427851425" sldId="2362"/>
        </pc:sldMkLst>
      </pc:sldChg>
      <pc:sldChg chg="del">
        <pc:chgData name="Ahmed Hassan" userId="47750a22-629f-416f-a96d-609d36c2ca96" providerId="ADAL" clId="{6FFA1465-99E5-AF4D-AFD4-0B57B356B353}" dt="2024-03-26T02:45:45.273" v="6992" actId="2696"/>
        <pc:sldMkLst>
          <pc:docMk/>
          <pc:sldMk cId="2754108140" sldId="2365"/>
        </pc:sldMkLst>
      </pc:sldChg>
      <pc:sldChg chg="del">
        <pc:chgData name="Ahmed Hassan" userId="47750a22-629f-416f-a96d-609d36c2ca96" providerId="ADAL" clId="{6FFA1465-99E5-AF4D-AFD4-0B57B356B353}" dt="2024-03-26T01:01:17.950" v="4951" actId="2696"/>
        <pc:sldMkLst>
          <pc:docMk/>
          <pc:sldMk cId="613567160" sldId="2377"/>
        </pc:sldMkLst>
      </pc:sldChg>
      <pc:sldChg chg="del">
        <pc:chgData name="Ahmed Hassan" userId="47750a22-629f-416f-a96d-609d36c2ca96" providerId="ADAL" clId="{6FFA1465-99E5-AF4D-AFD4-0B57B356B353}" dt="2024-03-26T08:29:26.515" v="8045" actId="2696"/>
        <pc:sldMkLst>
          <pc:docMk/>
          <pc:sldMk cId="3468656281" sldId="2379"/>
        </pc:sldMkLst>
      </pc:sldChg>
      <pc:sldChg chg="addSp delSp modSp mod ord modClrScheme delAnim chgLayout">
        <pc:chgData name="Ahmed Hassan" userId="47750a22-629f-416f-a96d-609d36c2ca96" providerId="ADAL" clId="{6FFA1465-99E5-AF4D-AFD4-0B57B356B353}" dt="2024-03-25T23:11:57.714" v="1749" actId="2711"/>
        <pc:sldMkLst>
          <pc:docMk/>
          <pc:sldMk cId="1158047143" sldId="2384"/>
        </pc:sldMkLst>
        <pc:spChg chg="mod ord">
          <ac:chgData name="Ahmed Hassan" userId="47750a22-629f-416f-a96d-609d36c2ca96" providerId="ADAL" clId="{6FFA1465-99E5-AF4D-AFD4-0B57B356B353}" dt="2024-03-25T23:11:57.714" v="1749" actId="2711"/>
          <ac:spMkLst>
            <pc:docMk/>
            <pc:sldMk cId="1158047143" sldId="2384"/>
            <ac:spMk id="2" creationId="{DF46D13B-2C2A-9AFB-673D-AD75F497C1C6}"/>
          </ac:spMkLst>
        </pc:spChg>
        <pc:spChg chg="mod">
          <ac:chgData name="Ahmed Hassan" userId="47750a22-629f-416f-a96d-609d36c2ca96" providerId="ADAL" clId="{6FFA1465-99E5-AF4D-AFD4-0B57B356B353}" dt="2024-03-25T22:07:59.003" v="695" actId="20577"/>
          <ac:spMkLst>
            <pc:docMk/>
            <pc:sldMk cId="1158047143" sldId="2384"/>
            <ac:spMk id="6" creationId="{4DE953D6-B24E-514D-8740-42EFBD4B050D}"/>
          </ac:spMkLst>
        </pc:spChg>
        <pc:spChg chg="add del mod ord">
          <ac:chgData name="Ahmed Hassan" userId="47750a22-629f-416f-a96d-609d36c2ca96" providerId="ADAL" clId="{6FFA1465-99E5-AF4D-AFD4-0B57B356B353}" dt="2024-03-25T22:05:13.081" v="497" actId="700"/>
          <ac:spMkLst>
            <pc:docMk/>
            <pc:sldMk cId="1158047143" sldId="2384"/>
            <ac:spMk id="8" creationId="{0E35B057-AD5F-8F1B-0CCD-0E900D3C1A75}"/>
          </ac:spMkLst>
        </pc:spChg>
        <pc:spChg chg="add mod ord">
          <ac:chgData name="Ahmed Hassan" userId="47750a22-629f-416f-a96d-609d36c2ca96" providerId="ADAL" clId="{6FFA1465-99E5-AF4D-AFD4-0B57B356B353}" dt="2024-03-25T22:06:09.726" v="618" actId="20577"/>
          <ac:spMkLst>
            <pc:docMk/>
            <pc:sldMk cId="1158047143" sldId="2384"/>
            <ac:spMk id="9" creationId="{45FB5877-D799-810F-0247-8F5BAE1C08E0}"/>
          </ac:spMkLst>
        </pc:spChg>
        <pc:spChg chg="del">
          <ac:chgData name="Ahmed Hassan" userId="47750a22-629f-416f-a96d-609d36c2ca96" providerId="ADAL" clId="{6FFA1465-99E5-AF4D-AFD4-0B57B356B353}" dt="2024-03-25T22:04:04.067" v="483" actId="478"/>
          <ac:spMkLst>
            <pc:docMk/>
            <pc:sldMk cId="1158047143" sldId="2384"/>
            <ac:spMk id="16" creationId="{1E0149AB-8D0B-6B9C-5FB1-F5F59F5EF3F8}"/>
          </ac:spMkLst>
        </pc:spChg>
        <pc:picChg chg="add mod">
          <ac:chgData name="Ahmed Hassan" userId="47750a22-629f-416f-a96d-609d36c2ca96" providerId="ADAL" clId="{6FFA1465-99E5-AF4D-AFD4-0B57B356B353}" dt="2024-03-25T22:56:51.757" v="1508"/>
          <ac:picMkLst>
            <pc:docMk/>
            <pc:sldMk cId="1158047143" sldId="2384"/>
            <ac:picMk id="17" creationId="{BD6BC5E4-6E8C-8001-2242-F23A68AADC49}"/>
          </ac:picMkLst>
        </pc:picChg>
      </pc:sldChg>
      <pc:sldChg chg="del">
        <pc:chgData name="Ahmed Hassan" userId="47750a22-629f-416f-a96d-609d36c2ca96" providerId="ADAL" clId="{6FFA1465-99E5-AF4D-AFD4-0B57B356B353}" dt="2024-03-26T02:45:46.654" v="6993" actId="2696"/>
        <pc:sldMkLst>
          <pc:docMk/>
          <pc:sldMk cId="225352295" sldId="2387"/>
        </pc:sldMkLst>
      </pc:sldChg>
      <pc:sldChg chg="addSp delSp modSp mod delAnim modAnim">
        <pc:chgData name="Ahmed Hassan" userId="47750a22-629f-416f-a96d-609d36c2ca96" providerId="ADAL" clId="{6FFA1465-99E5-AF4D-AFD4-0B57B356B353}" dt="2024-03-26T01:55:05.326" v="5026" actId="20577"/>
        <pc:sldMkLst>
          <pc:docMk/>
          <pc:sldMk cId="2061040176" sldId="2411"/>
        </pc:sldMkLst>
        <pc:spChg chg="mod">
          <ac:chgData name="Ahmed Hassan" userId="47750a22-629f-416f-a96d-609d36c2ca96" providerId="ADAL" clId="{6FFA1465-99E5-AF4D-AFD4-0B57B356B353}" dt="2024-03-25T23:22:52.196" v="2531" actId="1076"/>
          <ac:spMkLst>
            <pc:docMk/>
            <pc:sldMk cId="2061040176" sldId="2411"/>
            <ac:spMk id="2" creationId="{DF46D13B-2C2A-9AFB-673D-AD75F497C1C6}"/>
          </ac:spMkLst>
        </pc:spChg>
        <pc:spChg chg="add mod">
          <ac:chgData name="Ahmed Hassan" userId="47750a22-629f-416f-a96d-609d36c2ca96" providerId="ADAL" clId="{6FFA1465-99E5-AF4D-AFD4-0B57B356B353}" dt="2024-03-26T01:55:05.326" v="5026" actId="20577"/>
          <ac:spMkLst>
            <pc:docMk/>
            <pc:sldMk cId="2061040176" sldId="2411"/>
            <ac:spMk id="8" creationId="{904DA67E-F697-9073-EE40-079CF37546CF}"/>
          </ac:spMkLst>
        </pc:spChg>
        <pc:spChg chg="del">
          <ac:chgData name="Ahmed Hassan" userId="47750a22-629f-416f-a96d-609d36c2ca96" providerId="ADAL" clId="{6FFA1465-99E5-AF4D-AFD4-0B57B356B353}" dt="2024-03-25T23:23:10.590" v="2534" actId="478"/>
          <ac:spMkLst>
            <pc:docMk/>
            <pc:sldMk cId="2061040176" sldId="2411"/>
            <ac:spMk id="9" creationId="{2751FA07-441A-0B24-5DC9-E7BF11900D80}"/>
          </ac:spMkLst>
        </pc:spChg>
        <pc:spChg chg="del">
          <ac:chgData name="Ahmed Hassan" userId="47750a22-629f-416f-a96d-609d36c2ca96" providerId="ADAL" clId="{6FFA1465-99E5-AF4D-AFD4-0B57B356B353}" dt="2024-03-25T23:23:00.148" v="2532" actId="478"/>
          <ac:spMkLst>
            <pc:docMk/>
            <pc:sldMk cId="2061040176" sldId="2411"/>
            <ac:spMk id="10" creationId="{6A4CD2D9-6B0E-F9DD-10E6-F463F5C7FEB3}"/>
          </ac:spMkLst>
        </pc:spChg>
        <pc:spChg chg="add del mod">
          <ac:chgData name="Ahmed Hassan" userId="47750a22-629f-416f-a96d-609d36c2ca96" providerId="ADAL" clId="{6FFA1465-99E5-AF4D-AFD4-0B57B356B353}" dt="2024-03-26T00:18:57.077" v="3977" actId="478"/>
          <ac:spMkLst>
            <pc:docMk/>
            <pc:sldMk cId="2061040176" sldId="2411"/>
            <ac:spMk id="11" creationId="{E174CE5F-0100-4381-3827-A74572507D44}"/>
          </ac:spMkLst>
        </pc:spChg>
        <pc:spChg chg="add del mod">
          <ac:chgData name="Ahmed Hassan" userId="47750a22-629f-416f-a96d-609d36c2ca96" providerId="ADAL" clId="{6FFA1465-99E5-AF4D-AFD4-0B57B356B353}" dt="2024-03-26T00:18:57.077" v="3977" actId="478"/>
          <ac:spMkLst>
            <pc:docMk/>
            <pc:sldMk cId="2061040176" sldId="2411"/>
            <ac:spMk id="12" creationId="{241D6BD9-962D-1608-CBF9-2DBE2C640A1C}"/>
          </ac:spMkLst>
        </pc:spChg>
        <pc:spChg chg="add del mod">
          <ac:chgData name="Ahmed Hassan" userId="47750a22-629f-416f-a96d-609d36c2ca96" providerId="ADAL" clId="{6FFA1465-99E5-AF4D-AFD4-0B57B356B353}" dt="2024-03-26T00:18:57.077" v="3977" actId="478"/>
          <ac:spMkLst>
            <pc:docMk/>
            <pc:sldMk cId="2061040176" sldId="2411"/>
            <ac:spMk id="13" creationId="{E187CE6C-A491-6E91-93B9-2C8249A3709E}"/>
          </ac:spMkLst>
        </pc:spChg>
        <pc:spChg chg="add del mod">
          <ac:chgData name="Ahmed Hassan" userId="47750a22-629f-416f-a96d-609d36c2ca96" providerId="ADAL" clId="{6FFA1465-99E5-AF4D-AFD4-0B57B356B353}" dt="2024-03-26T00:18:57.077" v="3977" actId="478"/>
          <ac:spMkLst>
            <pc:docMk/>
            <pc:sldMk cId="2061040176" sldId="2411"/>
            <ac:spMk id="14" creationId="{FAC1FA71-5B8F-FA1D-5DF7-E0810016D8B5}"/>
          </ac:spMkLst>
        </pc:spChg>
        <pc:spChg chg="add del mod">
          <ac:chgData name="Ahmed Hassan" userId="47750a22-629f-416f-a96d-609d36c2ca96" providerId="ADAL" clId="{6FFA1465-99E5-AF4D-AFD4-0B57B356B353}" dt="2024-03-26T00:18:57.077" v="3977" actId="478"/>
          <ac:spMkLst>
            <pc:docMk/>
            <pc:sldMk cId="2061040176" sldId="2411"/>
            <ac:spMk id="15" creationId="{1385FC83-324B-6877-CE38-99FD3A55CAC9}"/>
          </ac:spMkLst>
        </pc:spChg>
        <pc:spChg chg="add del mod">
          <ac:chgData name="Ahmed Hassan" userId="47750a22-629f-416f-a96d-609d36c2ca96" providerId="ADAL" clId="{6FFA1465-99E5-AF4D-AFD4-0B57B356B353}" dt="2024-03-26T00:18:57.077" v="3977" actId="478"/>
          <ac:spMkLst>
            <pc:docMk/>
            <pc:sldMk cId="2061040176" sldId="2411"/>
            <ac:spMk id="16" creationId="{742CC9C9-C8AD-7D4D-593E-4AFD9D645B1B}"/>
          </ac:spMkLst>
        </pc:spChg>
        <pc:spChg chg="add del mod">
          <ac:chgData name="Ahmed Hassan" userId="47750a22-629f-416f-a96d-609d36c2ca96" providerId="ADAL" clId="{6FFA1465-99E5-AF4D-AFD4-0B57B356B353}" dt="2024-03-26T00:18:57.077" v="3977" actId="478"/>
          <ac:spMkLst>
            <pc:docMk/>
            <pc:sldMk cId="2061040176" sldId="2411"/>
            <ac:spMk id="17" creationId="{5F7DD3D7-CBC1-8080-7823-71544F7147D8}"/>
          </ac:spMkLst>
        </pc:spChg>
        <pc:spChg chg="add del mod">
          <ac:chgData name="Ahmed Hassan" userId="47750a22-629f-416f-a96d-609d36c2ca96" providerId="ADAL" clId="{6FFA1465-99E5-AF4D-AFD4-0B57B356B353}" dt="2024-03-26T00:18:57.077" v="3977" actId="478"/>
          <ac:spMkLst>
            <pc:docMk/>
            <pc:sldMk cId="2061040176" sldId="2411"/>
            <ac:spMk id="18" creationId="{02A8BCFB-E9E1-D2FC-72C6-659E63EA475F}"/>
          </ac:spMkLst>
        </pc:spChg>
        <pc:spChg chg="add del mod">
          <ac:chgData name="Ahmed Hassan" userId="47750a22-629f-416f-a96d-609d36c2ca96" providerId="ADAL" clId="{6FFA1465-99E5-AF4D-AFD4-0B57B356B353}" dt="2024-03-26T00:18:57.077" v="3977" actId="478"/>
          <ac:spMkLst>
            <pc:docMk/>
            <pc:sldMk cId="2061040176" sldId="2411"/>
            <ac:spMk id="19" creationId="{09290908-5D2C-BAFC-C361-9C66E70E13AD}"/>
          </ac:spMkLst>
        </pc:spChg>
        <pc:spChg chg="add del mod">
          <ac:chgData name="Ahmed Hassan" userId="47750a22-629f-416f-a96d-609d36c2ca96" providerId="ADAL" clId="{6FFA1465-99E5-AF4D-AFD4-0B57B356B353}" dt="2024-03-26T00:18:57.077" v="3977" actId="478"/>
          <ac:spMkLst>
            <pc:docMk/>
            <pc:sldMk cId="2061040176" sldId="2411"/>
            <ac:spMk id="20" creationId="{7AA8062F-8BE8-856F-814F-B448118E53D3}"/>
          </ac:spMkLst>
        </pc:spChg>
        <pc:spChg chg="add del mod">
          <ac:chgData name="Ahmed Hassan" userId="47750a22-629f-416f-a96d-609d36c2ca96" providerId="ADAL" clId="{6FFA1465-99E5-AF4D-AFD4-0B57B356B353}" dt="2024-03-26T00:18:57.077" v="3977" actId="478"/>
          <ac:spMkLst>
            <pc:docMk/>
            <pc:sldMk cId="2061040176" sldId="2411"/>
            <ac:spMk id="21" creationId="{4B27EBEC-C4A1-0E8C-C206-A7CB960EB594}"/>
          </ac:spMkLst>
        </pc:spChg>
        <pc:spChg chg="add del mod">
          <ac:chgData name="Ahmed Hassan" userId="47750a22-629f-416f-a96d-609d36c2ca96" providerId="ADAL" clId="{6FFA1465-99E5-AF4D-AFD4-0B57B356B353}" dt="2024-03-26T00:18:57.077" v="3977" actId="478"/>
          <ac:spMkLst>
            <pc:docMk/>
            <pc:sldMk cId="2061040176" sldId="2411"/>
            <ac:spMk id="22" creationId="{26E01AD9-4E43-55A1-AAE5-F9579B4265B0}"/>
          </ac:spMkLst>
        </pc:spChg>
        <pc:spChg chg="add del mod">
          <ac:chgData name="Ahmed Hassan" userId="47750a22-629f-416f-a96d-609d36c2ca96" providerId="ADAL" clId="{6FFA1465-99E5-AF4D-AFD4-0B57B356B353}" dt="2024-03-26T00:18:57.077" v="3977" actId="478"/>
          <ac:spMkLst>
            <pc:docMk/>
            <pc:sldMk cId="2061040176" sldId="2411"/>
            <ac:spMk id="23" creationId="{197FD2C0-FA32-CE8C-66B6-7A1240AFA239}"/>
          </ac:spMkLst>
        </pc:spChg>
        <pc:spChg chg="add del mod">
          <ac:chgData name="Ahmed Hassan" userId="47750a22-629f-416f-a96d-609d36c2ca96" providerId="ADAL" clId="{6FFA1465-99E5-AF4D-AFD4-0B57B356B353}" dt="2024-03-26T00:18:57.077" v="3977" actId="478"/>
          <ac:spMkLst>
            <pc:docMk/>
            <pc:sldMk cId="2061040176" sldId="2411"/>
            <ac:spMk id="24" creationId="{022D1630-5907-F66B-AE40-FD16E91A8C93}"/>
          </ac:spMkLst>
        </pc:spChg>
        <pc:spChg chg="add del mod">
          <ac:chgData name="Ahmed Hassan" userId="47750a22-629f-416f-a96d-609d36c2ca96" providerId="ADAL" clId="{6FFA1465-99E5-AF4D-AFD4-0B57B356B353}" dt="2024-03-26T00:18:57.077" v="3977" actId="478"/>
          <ac:spMkLst>
            <pc:docMk/>
            <pc:sldMk cId="2061040176" sldId="2411"/>
            <ac:spMk id="25" creationId="{584150B2-B8E3-0C45-29F8-F7DF984CC38A}"/>
          </ac:spMkLst>
        </pc:spChg>
        <pc:spChg chg="add del mod">
          <ac:chgData name="Ahmed Hassan" userId="47750a22-629f-416f-a96d-609d36c2ca96" providerId="ADAL" clId="{6FFA1465-99E5-AF4D-AFD4-0B57B356B353}" dt="2024-03-26T00:18:57.077" v="3977" actId="478"/>
          <ac:spMkLst>
            <pc:docMk/>
            <pc:sldMk cId="2061040176" sldId="2411"/>
            <ac:spMk id="26" creationId="{BDAA7539-87A9-8563-AF9A-62EF71015593}"/>
          </ac:spMkLst>
        </pc:spChg>
        <pc:spChg chg="add del mod">
          <ac:chgData name="Ahmed Hassan" userId="47750a22-629f-416f-a96d-609d36c2ca96" providerId="ADAL" clId="{6FFA1465-99E5-AF4D-AFD4-0B57B356B353}" dt="2024-03-26T00:18:57.077" v="3977" actId="478"/>
          <ac:spMkLst>
            <pc:docMk/>
            <pc:sldMk cId="2061040176" sldId="2411"/>
            <ac:spMk id="27" creationId="{C5468E7D-CFD4-FD6B-1384-311E70D1B8E2}"/>
          </ac:spMkLst>
        </pc:spChg>
        <pc:spChg chg="add del mod">
          <ac:chgData name="Ahmed Hassan" userId="47750a22-629f-416f-a96d-609d36c2ca96" providerId="ADAL" clId="{6FFA1465-99E5-AF4D-AFD4-0B57B356B353}" dt="2024-03-26T00:18:57.077" v="3977" actId="478"/>
          <ac:spMkLst>
            <pc:docMk/>
            <pc:sldMk cId="2061040176" sldId="2411"/>
            <ac:spMk id="28" creationId="{CEAC5382-5D7C-E1A2-1C41-F9F73BAB069D}"/>
          </ac:spMkLst>
        </pc:spChg>
        <pc:spChg chg="add del mod">
          <ac:chgData name="Ahmed Hassan" userId="47750a22-629f-416f-a96d-609d36c2ca96" providerId="ADAL" clId="{6FFA1465-99E5-AF4D-AFD4-0B57B356B353}" dt="2024-03-26T00:18:57.077" v="3977" actId="478"/>
          <ac:spMkLst>
            <pc:docMk/>
            <pc:sldMk cId="2061040176" sldId="2411"/>
            <ac:spMk id="29" creationId="{4FFCBB0F-3BB1-D178-5102-9C963371A9C3}"/>
          </ac:spMkLst>
        </pc:spChg>
        <pc:spChg chg="add del mod">
          <ac:chgData name="Ahmed Hassan" userId="47750a22-629f-416f-a96d-609d36c2ca96" providerId="ADAL" clId="{6FFA1465-99E5-AF4D-AFD4-0B57B356B353}" dt="2024-03-26T00:18:57.077" v="3977" actId="478"/>
          <ac:spMkLst>
            <pc:docMk/>
            <pc:sldMk cId="2061040176" sldId="2411"/>
            <ac:spMk id="30" creationId="{B510C176-5791-8878-51A3-109F6335E5C9}"/>
          </ac:spMkLst>
        </pc:spChg>
        <pc:spChg chg="add del mod">
          <ac:chgData name="Ahmed Hassan" userId="47750a22-629f-416f-a96d-609d36c2ca96" providerId="ADAL" clId="{6FFA1465-99E5-AF4D-AFD4-0B57B356B353}" dt="2024-03-26T00:18:57.077" v="3977" actId="478"/>
          <ac:spMkLst>
            <pc:docMk/>
            <pc:sldMk cId="2061040176" sldId="2411"/>
            <ac:spMk id="31" creationId="{594C1F86-1094-851C-7306-62D3225A80CB}"/>
          </ac:spMkLst>
        </pc:spChg>
        <pc:spChg chg="mod">
          <ac:chgData name="Ahmed Hassan" userId="47750a22-629f-416f-a96d-609d36c2ca96" providerId="ADAL" clId="{6FFA1465-99E5-AF4D-AFD4-0B57B356B353}" dt="2024-03-26T00:19:14.454" v="3978"/>
          <ac:spMkLst>
            <pc:docMk/>
            <pc:sldMk cId="2061040176" sldId="2411"/>
            <ac:spMk id="33" creationId="{9430BEC7-3CA1-5CB0-AEC2-7E98E2F4AE35}"/>
          </ac:spMkLst>
        </pc:spChg>
        <pc:spChg chg="mod">
          <ac:chgData name="Ahmed Hassan" userId="47750a22-629f-416f-a96d-609d36c2ca96" providerId="ADAL" clId="{6FFA1465-99E5-AF4D-AFD4-0B57B356B353}" dt="2024-03-26T00:19:14.454" v="3978"/>
          <ac:spMkLst>
            <pc:docMk/>
            <pc:sldMk cId="2061040176" sldId="2411"/>
            <ac:spMk id="34" creationId="{6FAEC85D-0AF9-DF93-C26A-E8BF9A09840A}"/>
          </ac:spMkLst>
        </pc:spChg>
        <pc:spChg chg="mod">
          <ac:chgData name="Ahmed Hassan" userId="47750a22-629f-416f-a96d-609d36c2ca96" providerId="ADAL" clId="{6FFA1465-99E5-AF4D-AFD4-0B57B356B353}" dt="2024-03-26T00:19:14.454" v="3978"/>
          <ac:spMkLst>
            <pc:docMk/>
            <pc:sldMk cId="2061040176" sldId="2411"/>
            <ac:spMk id="35" creationId="{293A65A1-4B8F-E285-7B00-17EC808A9584}"/>
          </ac:spMkLst>
        </pc:spChg>
        <pc:spChg chg="mod">
          <ac:chgData name="Ahmed Hassan" userId="47750a22-629f-416f-a96d-609d36c2ca96" providerId="ADAL" clId="{6FFA1465-99E5-AF4D-AFD4-0B57B356B353}" dt="2024-03-26T00:19:14.454" v="3978"/>
          <ac:spMkLst>
            <pc:docMk/>
            <pc:sldMk cId="2061040176" sldId="2411"/>
            <ac:spMk id="36" creationId="{6FF740BE-47EC-6A89-C464-D9043621586B}"/>
          </ac:spMkLst>
        </pc:spChg>
        <pc:spChg chg="mod">
          <ac:chgData name="Ahmed Hassan" userId="47750a22-629f-416f-a96d-609d36c2ca96" providerId="ADAL" clId="{6FFA1465-99E5-AF4D-AFD4-0B57B356B353}" dt="2024-03-26T00:19:14.454" v="3978"/>
          <ac:spMkLst>
            <pc:docMk/>
            <pc:sldMk cId="2061040176" sldId="2411"/>
            <ac:spMk id="37" creationId="{F3E1642E-2E3D-054E-223F-81EEADA3ED2B}"/>
          </ac:spMkLst>
        </pc:spChg>
        <pc:spChg chg="mod">
          <ac:chgData name="Ahmed Hassan" userId="47750a22-629f-416f-a96d-609d36c2ca96" providerId="ADAL" clId="{6FFA1465-99E5-AF4D-AFD4-0B57B356B353}" dt="2024-03-26T00:19:14.454" v="3978"/>
          <ac:spMkLst>
            <pc:docMk/>
            <pc:sldMk cId="2061040176" sldId="2411"/>
            <ac:spMk id="38" creationId="{F8F3DAFB-FC1F-A437-962A-08C32E65073E}"/>
          </ac:spMkLst>
        </pc:spChg>
        <pc:spChg chg="add mod">
          <ac:chgData name="Ahmed Hassan" userId="47750a22-629f-416f-a96d-609d36c2ca96" providerId="ADAL" clId="{6FFA1465-99E5-AF4D-AFD4-0B57B356B353}" dt="2024-03-26T00:19:22.583" v="3979" actId="1076"/>
          <ac:spMkLst>
            <pc:docMk/>
            <pc:sldMk cId="2061040176" sldId="2411"/>
            <ac:spMk id="39" creationId="{E6BCA3C1-45FE-3177-8D99-AA29F0B02208}"/>
          </ac:spMkLst>
        </pc:spChg>
        <pc:spChg chg="mod">
          <ac:chgData name="Ahmed Hassan" userId="47750a22-629f-416f-a96d-609d36c2ca96" providerId="ADAL" clId="{6FFA1465-99E5-AF4D-AFD4-0B57B356B353}" dt="2024-03-26T00:19:14.454" v="3978"/>
          <ac:spMkLst>
            <pc:docMk/>
            <pc:sldMk cId="2061040176" sldId="2411"/>
            <ac:spMk id="41" creationId="{22BAB10C-4E93-1A2B-607D-C488F117D2AC}"/>
          </ac:spMkLst>
        </pc:spChg>
        <pc:spChg chg="mod">
          <ac:chgData name="Ahmed Hassan" userId="47750a22-629f-416f-a96d-609d36c2ca96" providerId="ADAL" clId="{6FFA1465-99E5-AF4D-AFD4-0B57B356B353}" dt="2024-03-26T00:19:14.454" v="3978"/>
          <ac:spMkLst>
            <pc:docMk/>
            <pc:sldMk cId="2061040176" sldId="2411"/>
            <ac:spMk id="42" creationId="{530407A9-7A0E-3C81-B6C4-F23672B97A0F}"/>
          </ac:spMkLst>
        </pc:spChg>
        <pc:spChg chg="mod">
          <ac:chgData name="Ahmed Hassan" userId="47750a22-629f-416f-a96d-609d36c2ca96" providerId="ADAL" clId="{6FFA1465-99E5-AF4D-AFD4-0B57B356B353}" dt="2024-03-26T00:19:14.454" v="3978"/>
          <ac:spMkLst>
            <pc:docMk/>
            <pc:sldMk cId="2061040176" sldId="2411"/>
            <ac:spMk id="43" creationId="{08F91C28-E60C-D961-D324-F958CD1068B1}"/>
          </ac:spMkLst>
        </pc:spChg>
        <pc:spChg chg="mod">
          <ac:chgData name="Ahmed Hassan" userId="47750a22-629f-416f-a96d-609d36c2ca96" providerId="ADAL" clId="{6FFA1465-99E5-AF4D-AFD4-0B57B356B353}" dt="2024-03-26T00:19:14.454" v="3978"/>
          <ac:spMkLst>
            <pc:docMk/>
            <pc:sldMk cId="2061040176" sldId="2411"/>
            <ac:spMk id="44" creationId="{51351AD3-A0EE-372E-46F8-E955032E13A7}"/>
          </ac:spMkLst>
        </pc:spChg>
        <pc:spChg chg="mod">
          <ac:chgData name="Ahmed Hassan" userId="47750a22-629f-416f-a96d-609d36c2ca96" providerId="ADAL" clId="{6FFA1465-99E5-AF4D-AFD4-0B57B356B353}" dt="2024-03-26T00:19:14.454" v="3978"/>
          <ac:spMkLst>
            <pc:docMk/>
            <pc:sldMk cId="2061040176" sldId="2411"/>
            <ac:spMk id="45" creationId="{562A4548-A9BF-7E4C-DFC8-F86B10F387D7}"/>
          </ac:spMkLst>
        </pc:spChg>
        <pc:spChg chg="mod">
          <ac:chgData name="Ahmed Hassan" userId="47750a22-629f-416f-a96d-609d36c2ca96" providerId="ADAL" clId="{6FFA1465-99E5-AF4D-AFD4-0B57B356B353}" dt="2024-03-26T00:19:14.454" v="3978"/>
          <ac:spMkLst>
            <pc:docMk/>
            <pc:sldMk cId="2061040176" sldId="2411"/>
            <ac:spMk id="46" creationId="{6FBD3CE8-111C-5CDE-9ED0-D421A81C37A9}"/>
          </ac:spMkLst>
        </pc:spChg>
        <pc:spChg chg="mod">
          <ac:chgData name="Ahmed Hassan" userId="47750a22-629f-416f-a96d-609d36c2ca96" providerId="ADAL" clId="{6FFA1465-99E5-AF4D-AFD4-0B57B356B353}" dt="2024-03-26T00:19:14.454" v="3978"/>
          <ac:spMkLst>
            <pc:docMk/>
            <pc:sldMk cId="2061040176" sldId="2411"/>
            <ac:spMk id="47" creationId="{1F3DAADF-1DD9-AC22-5112-31316271EBEA}"/>
          </ac:spMkLst>
        </pc:spChg>
        <pc:spChg chg="mod">
          <ac:chgData name="Ahmed Hassan" userId="47750a22-629f-416f-a96d-609d36c2ca96" providerId="ADAL" clId="{6FFA1465-99E5-AF4D-AFD4-0B57B356B353}" dt="2024-03-26T00:19:14.454" v="3978"/>
          <ac:spMkLst>
            <pc:docMk/>
            <pc:sldMk cId="2061040176" sldId="2411"/>
            <ac:spMk id="48" creationId="{4746343E-F998-BD56-3DB7-9D63BAED61E2}"/>
          </ac:spMkLst>
        </pc:spChg>
        <pc:spChg chg="mod">
          <ac:chgData name="Ahmed Hassan" userId="47750a22-629f-416f-a96d-609d36c2ca96" providerId="ADAL" clId="{6FFA1465-99E5-AF4D-AFD4-0B57B356B353}" dt="2024-03-26T00:19:14.454" v="3978"/>
          <ac:spMkLst>
            <pc:docMk/>
            <pc:sldMk cId="2061040176" sldId="2411"/>
            <ac:spMk id="49" creationId="{923BB8FE-EE4C-F8FC-E49C-8B4B4272833C}"/>
          </ac:spMkLst>
        </pc:spChg>
        <pc:spChg chg="mod">
          <ac:chgData name="Ahmed Hassan" userId="47750a22-629f-416f-a96d-609d36c2ca96" providerId="ADAL" clId="{6FFA1465-99E5-AF4D-AFD4-0B57B356B353}" dt="2024-03-26T00:19:14.454" v="3978"/>
          <ac:spMkLst>
            <pc:docMk/>
            <pc:sldMk cId="2061040176" sldId="2411"/>
            <ac:spMk id="50" creationId="{CB1A0D40-E937-22CC-9DCA-D60565D23605}"/>
          </ac:spMkLst>
        </pc:spChg>
        <pc:spChg chg="mod">
          <ac:chgData name="Ahmed Hassan" userId="47750a22-629f-416f-a96d-609d36c2ca96" providerId="ADAL" clId="{6FFA1465-99E5-AF4D-AFD4-0B57B356B353}" dt="2024-03-26T00:19:14.454" v="3978"/>
          <ac:spMkLst>
            <pc:docMk/>
            <pc:sldMk cId="2061040176" sldId="2411"/>
            <ac:spMk id="51" creationId="{9A0289A9-0977-8A36-9A5C-3AC7F2A51740}"/>
          </ac:spMkLst>
        </pc:spChg>
        <pc:spChg chg="mod">
          <ac:chgData name="Ahmed Hassan" userId="47750a22-629f-416f-a96d-609d36c2ca96" providerId="ADAL" clId="{6FFA1465-99E5-AF4D-AFD4-0B57B356B353}" dt="2024-03-26T00:19:14.454" v="3978"/>
          <ac:spMkLst>
            <pc:docMk/>
            <pc:sldMk cId="2061040176" sldId="2411"/>
            <ac:spMk id="52" creationId="{9C71D1E7-0180-31C8-AA14-550B55697286}"/>
          </ac:spMkLst>
        </pc:spChg>
        <pc:spChg chg="mod">
          <ac:chgData name="Ahmed Hassan" userId="47750a22-629f-416f-a96d-609d36c2ca96" providerId="ADAL" clId="{6FFA1465-99E5-AF4D-AFD4-0B57B356B353}" dt="2024-03-26T00:19:14.454" v="3978"/>
          <ac:spMkLst>
            <pc:docMk/>
            <pc:sldMk cId="2061040176" sldId="2411"/>
            <ac:spMk id="53" creationId="{144D7C5C-920B-E708-F886-BFAFB54671ED}"/>
          </ac:spMkLst>
        </pc:spChg>
        <pc:spChg chg="mod">
          <ac:chgData name="Ahmed Hassan" userId="47750a22-629f-416f-a96d-609d36c2ca96" providerId="ADAL" clId="{6FFA1465-99E5-AF4D-AFD4-0B57B356B353}" dt="2024-03-26T00:19:14.454" v="3978"/>
          <ac:spMkLst>
            <pc:docMk/>
            <pc:sldMk cId="2061040176" sldId="2411"/>
            <ac:spMk id="54" creationId="{A52CCDEE-C4E8-AD64-B391-A25F5174490B}"/>
          </ac:spMkLst>
        </pc:spChg>
        <pc:spChg chg="mod">
          <ac:chgData name="Ahmed Hassan" userId="47750a22-629f-416f-a96d-609d36c2ca96" providerId="ADAL" clId="{6FFA1465-99E5-AF4D-AFD4-0B57B356B353}" dt="2024-03-26T00:19:14.454" v="3978"/>
          <ac:spMkLst>
            <pc:docMk/>
            <pc:sldMk cId="2061040176" sldId="2411"/>
            <ac:spMk id="55" creationId="{7FEE756B-AEF0-2826-71FC-1AD4C4B71519}"/>
          </ac:spMkLst>
        </pc:spChg>
        <pc:spChg chg="mod">
          <ac:chgData name="Ahmed Hassan" userId="47750a22-629f-416f-a96d-609d36c2ca96" providerId="ADAL" clId="{6FFA1465-99E5-AF4D-AFD4-0B57B356B353}" dt="2024-03-26T00:19:14.454" v="3978"/>
          <ac:spMkLst>
            <pc:docMk/>
            <pc:sldMk cId="2061040176" sldId="2411"/>
            <ac:spMk id="56" creationId="{7B3A4C07-EC98-24E3-C0B3-54A86E38C875}"/>
          </ac:spMkLst>
        </pc:spChg>
        <pc:spChg chg="mod">
          <ac:chgData name="Ahmed Hassan" userId="47750a22-629f-416f-a96d-609d36c2ca96" providerId="ADAL" clId="{6FFA1465-99E5-AF4D-AFD4-0B57B356B353}" dt="2024-03-26T00:19:14.454" v="3978"/>
          <ac:spMkLst>
            <pc:docMk/>
            <pc:sldMk cId="2061040176" sldId="2411"/>
            <ac:spMk id="57" creationId="{E9B5E48C-4418-63D8-F908-68437E1B7F6F}"/>
          </ac:spMkLst>
        </pc:spChg>
        <pc:spChg chg="mod">
          <ac:chgData name="Ahmed Hassan" userId="47750a22-629f-416f-a96d-609d36c2ca96" providerId="ADAL" clId="{6FFA1465-99E5-AF4D-AFD4-0B57B356B353}" dt="2024-03-26T00:19:14.454" v="3978"/>
          <ac:spMkLst>
            <pc:docMk/>
            <pc:sldMk cId="2061040176" sldId="2411"/>
            <ac:spMk id="58" creationId="{2583D1EB-154E-09FB-39C8-361D08C21C02}"/>
          </ac:spMkLst>
        </pc:spChg>
        <pc:spChg chg="mod">
          <ac:chgData name="Ahmed Hassan" userId="47750a22-629f-416f-a96d-609d36c2ca96" providerId="ADAL" clId="{6FFA1465-99E5-AF4D-AFD4-0B57B356B353}" dt="2024-03-26T00:19:14.454" v="3978"/>
          <ac:spMkLst>
            <pc:docMk/>
            <pc:sldMk cId="2061040176" sldId="2411"/>
            <ac:spMk id="59" creationId="{E63ED131-A366-AFD7-8FCC-4790BE32805B}"/>
          </ac:spMkLst>
        </pc:spChg>
        <pc:spChg chg="mod">
          <ac:chgData name="Ahmed Hassan" userId="47750a22-629f-416f-a96d-609d36c2ca96" providerId="ADAL" clId="{6FFA1465-99E5-AF4D-AFD4-0B57B356B353}" dt="2024-03-26T00:19:14.454" v="3978"/>
          <ac:spMkLst>
            <pc:docMk/>
            <pc:sldMk cId="2061040176" sldId="2411"/>
            <ac:spMk id="60" creationId="{69EBB84A-B4D8-044A-F1CC-347E4E0E5564}"/>
          </ac:spMkLst>
        </pc:spChg>
        <pc:spChg chg="mod">
          <ac:chgData name="Ahmed Hassan" userId="47750a22-629f-416f-a96d-609d36c2ca96" providerId="ADAL" clId="{6FFA1465-99E5-AF4D-AFD4-0B57B356B353}" dt="2024-03-26T00:19:14.454" v="3978"/>
          <ac:spMkLst>
            <pc:docMk/>
            <pc:sldMk cId="2061040176" sldId="2411"/>
            <ac:spMk id="61" creationId="{A50A0294-0803-165F-85D8-482593ED7C69}"/>
          </ac:spMkLst>
        </pc:spChg>
        <pc:spChg chg="mod">
          <ac:chgData name="Ahmed Hassan" userId="47750a22-629f-416f-a96d-609d36c2ca96" providerId="ADAL" clId="{6FFA1465-99E5-AF4D-AFD4-0B57B356B353}" dt="2024-03-26T00:19:14.454" v="3978"/>
          <ac:spMkLst>
            <pc:docMk/>
            <pc:sldMk cId="2061040176" sldId="2411"/>
            <ac:spMk id="62" creationId="{AD4E2DBA-F138-F95B-B2BC-F2C5DC53C4CA}"/>
          </ac:spMkLst>
        </pc:spChg>
        <pc:spChg chg="mod">
          <ac:chgData name="Ahmed Hassan" userId="47750a22-629f-416f-a96d-609d36c2ca96" providerId="ADAL" clId="{6FFA1465-99E5-AF4D-AFD4-0B57B356B353}" dt="2024-03-26T00:19:14.454" v="3978"/>
          <ac:spMkLst>
            <pc:docMk/>
            <pc:sldMk cId="2061040176" sldId="2411"/>
            <ac:spMk id="63" creationId="{7D183D13-8FA8-37EB-5616-C0071FE88CCE}"/>
          </ac:spMkLst>
        </pc:spChg>
        <pc:spChg chg="mod">
          <ac:chgData name="Ahmed Hassan" userId="47750a22-629f-416f-a96d-609d36c2ca96" providerId="ADAL" clId="{6FFA1465-99E5-AF4D-AFD4-0B57B356B353}" dt="2024-03-26T00:19:14.454" v="3978"/>
          <ac:spMkLst>
            <pc:docMk/>
            <pc:sldMk cId="2061040176" sldId="2411"/>
            <ac:spMk id="64" creationId="{E76F38CF-99B2-4258-4046-87365D1D200D}"/>
          </ac:spMkLst>
        </pc:spChg>
        <pc:spChg chg="add mod">
          <ac:chgData name="Ahmed Hassan" userId="47750a22-629f-416f-a96d-609d36c2ca96" providerId="ADAL" clId="{6FFA1465-99E5-AF4D-AFD4-0B57B356B353}" dt="2024-03-26T00:19:22.583" v="3979" actId="1076"/>
          <ac:spMkLst>
            <pc:docMk/>
            <pc:sldMk cId="2061040176" sldId="2411"/>
            <ac:spMk id="65" creationId="{F6D4EFB5-1E0D-A45B-0F96-D998B4D79C81}"/>
          </ac:spMkLst>
        </pc:spChg>
        <pc:spChg chg="add mod">
          <ac:chgData name="Ahmed Hassan" userId="47750a22-629f-416f-a96d-609d36c2ca96" providerId="ADAL" clId="{6FFA1465-99E5-AF4D-AFD4-0B57B356B353}" dt="2024-03-26T00:19:22.583" v="3979" actId="1076"/>
          <ac:spMkLst>
            <pc:docMk/>
            <pc:sldMk cId="2061040176" sldId="2411"/>
            <ac:spMk id="66" creationId="{5E6F74AA-5782-3E13-EF74-213EFBD8C27D}"/>
          </ac:spMkLst>
        </pc:spChg>
        <pc:spChg chg="add mod">
          <ac:chgData name="Ahmed Hassan" userId="47750a22-629f-416f-a96d-609d36c2ca96" providerId="ADAL" clId="{6FFA1465-99E5-AF4D-AFD4-0B57B356B353}" dt="2024-03-26T00:19:22.583" v="3979" actId="1076"/>
          <ac:spMkLst>
            <pc:docMk/>
            <pc:sldMk cId="2061040176" sldId="2411"/>
            <ac:spMk id="67" creationId="{C10BA201-29DB-9059-8AA8-12A8C523CF28}"/>
          </ac:spMkLst>
        </pc:spChg>
        <pc:spChg chg="add mod">
          <ac:chgData name="Ahmed Hassan" userId="47750a22-629f-416f-a96d-609d36c2ca96" providerId="ADAL" clId="{6FFA1465-99E5-AF4D-AFD4-0B57B356B353}" dt="2024-03-26T00:19:22.583" v="3979" actId="1076"/>
          <ac:spMkLst>
            <pc:docMk/>
            <pc:sldMk cId="2061040176" sldId="2411"/>
            <ac:spMk id="68" creationId="{B8C62B3E-0AB0-FEE3-FF41-6F9BFF3BEA42}"/>
          </ac:spMkLst>
        </pc:spChg>
        <pc:spChg chg="add mod">
          <ac:chgData name="Ahmed Hassan" userId="47750a22-629f-416f-a96d-609d36c2ca96" providerId="ADAL" clId="{6FFA1465-99E5-AF4D-AFD4-0B57B356B353}" dt="2024-03-26T00:21:53.919" v="4179" actId="20577"/>
          <ac:spMkLst>
            <pc:docMk/>
            <pc:sldMk cId="2061040176" sldId="2411"/>
            <ac:spMk id="69" creationId="{EE365348-F54C-B66A-DB51-A2499077590C}"/>
          </ac:spMkLst>
        </pc:spChg>
        <pc:spChg chg="add mod">
          <ac:chgData name="Ahmed Hassan" userId="47750a22-629f-416f-a96d-609d36c2ca96" providerId="ADAL" clId="{6FFA1465-99E5-AF4D-AFD4-0B57B356B353}" dt="2024-03-26T00:19:22.583" v="3979" actId="1076"/>
          <ac:spMkLst>
            <pc:docMk/>
            <pc:sldMk cId="2061040176" sldId="2411"/>
            <ac:spMk id="70" creationId="{E95E64EF-AA65-B18E-D7AE-8639392849B3}"/>
          </ac:spMkLst>
        </pc:spChg>
        <pc:spChg chg="add mod">
          <ac:chgData name="Ahmed Hassan" userId="47750a22-629f-416f-a96d-609d36c2ca96" providerId="ADAL" clId="{6FFA1465-99E5-AF4D-AFD4-0B57B356B353}" dt="2024-03-26T00:19:22.583" v="3979" actId="1076"/>
          <ac:spMkLst>
            <pc:docMk/>
            <pc:sldMk cId="2061040176" sldId="2411"/>
            <ac:spMk id="71" creationId="{7546A45D-4DD1-C0FC-7117-25150A8009DF}"/>
          </ac:spMkLst>
        </pc:spChg>
        <pc:grpChg chg="add mod">
          <ac:chgData name="Ahmed Hassan" userId="47750a22-629f-416f-a96d-609d36c2ca96" providerId="ADAL" clId="{6FFA1465-99E5-AF4D-AFD4-0B57B356B353}" dt="2024-03-26T00:19:22.583" v="3979" actId="1076"/>
          <ac:grpSpMkLst>
            <pc:docMk/>
            <pc:sldMk cId="2061040176" sldId="2411"/>
            <ac:grpSpMk id="32" creationId="{21A2549D-4855-08BB-0684-ED86D7289E22}"/>
          </ac:grpSpMkLst>
        </pc:grpChg>
        <pc:grpChg chg="add mod">
          <ac:chgData name="Ahmed Hassan" userId="47750a22-629f-416f-a96d-609d36c2ca96" providerId="ADAL" clId="{6FFA1465-99E5-AF4D-AFD4-0B57B356B353}" dt="2024-03-26T00:19:22.583" v="3979" actId="1076"/>
          <ac:grpSpMkLst>
            <pc:docMk/>
            <pc:sldMk cId="2061040176" sldId="2411"/>
            <ac:grpSpMk id="40" creationId="{E564E632-C462-FEDB-2034-254465BD2385}"/>
          </ac:grpSpMkLst>
        </pc:grpChg>
        <pc:graphicFrameChg chg="del">
          <ac:chgData name="Ahmed Hassan" userId="47750a22-629f-416f-a96d-609d36c2ca96" providerId="ADAL" clId="{6FFA1465-99E5-AF4D-AFD4-0B57B356B353}" dt="2024-03-25T23:23:07.755" v="2533" actId="478"/>
          <ac:graphicFrameMkLst>
            <pc:docMk/>
            <pc:sldMk cId="2061040176" sldId="2411"/>
            <ac:graphicFrameMk id="6" creationId="{1BBD05D0-0069-B082-63E9-E29C72EFD91C}"/>
          </ac:graphicFrameMkLst>
        </pc:graphicFrameChg>
        <pc:picChg chg="add mod">
          <ac:chgData name="Ahmed Hassan" userId="47750a22-629f-416f-a96d-609d36c2ca96" providerId="ADAL" clId="{6FFA1465-99E5-AF4D-AFD4-0B57B356B353}" dt="2024-03-26T01:54:50.995" v="5022"/>
          <ac:picMkLst>
            <pc:docMk/>
            <pc:sldMk cId="2061040176" sldId="2411"/>
            <ac:picMk id="77" creationId="{BDF6FA09-B927-5E1E-AC47-899E19C7A660}"/>
          </ac:picMkLst>
        </pc:picChg>
      </pc:sldChg>
      <pc:sldChg chg="addSp delSp modSp mod ord delAnim">
        <pc:chgData name="Ahmed Hassan" userId="47750a22-629f-416f-a96d-609d36c2ca96" providerId="ADAL" clId="{6FFA1465-99E5-AF4D-AFD4-0B57B356B353}" dt="2024-03-25T23:11:49.562" v="1746" actId="2711"/>
        <pc:sldMkLst>
          <pc:docMk/>
          <pc:sldMk cId="1921941329" sldId="2412"/>
        </pc:sldMkLst>
        <pc:spChg chg="mod">
          <ac:chgData name="Ahmed Hassan" userId="47750a22-629f-416f-a96d-609d36c2ca96" providerId="ADAL" clId="{6FFA1465-99E5-AF4D-AFD4-0B57B356B353}" dt="2024-03-25T23:11:49.562" v="1746" actId="2711"/>
          <ac:spMkLst>
            <pc:docMk/>
            <pc:sldMk cId="1921941329" sldId="2412"/>
            <ac:spMk id="2" creationId="{DF46D13B-2C2A-9AFB-673D-AD75F497C1C6}"/>
          </ac:spMkLst>
        </pc:spChg>
        <pc:spChg chg="del">
          <ac:chgData name="Ahmed Hassan" userId="47750a22-629f-416f-a96d-609d36c2ca96" providerId="ADAL" clId="{6FFA1465-99E5-AF4D-AFD4-0B57B356B353}" dt="2024-03-25T22:08:49.444" v="729" actId="478"/>
          <ac:spMkLst>
            <pc:docMk/>
            <pc:sldMk cId="1921941329" sldId="2412"/>
            <ac:spMk id="20" creationId="{8267E5AC-1B68-B7E0-9382-37FAEFEA767F}"/>
          </ac:spMkLst>
        </pc:spChg>
        <pc:spChg chg="del">
          <ac:chgData name="Ahmed Hassan" userId="47750a22-629f-416f-a96d-609d36c2ca96" providerId="ADAL" clId="{6FFA1465-99E5-AF4D-AFD4-0B57B356B353}" dt="2024-03-25T22:08:49.444" v="729" actId="478"/>
          <ac:spMkLst>
            <pc:docMk/>
            <pc:sldMk cId="1921941329" sldId="2412"/>
            <ac:spMk id="21" creationId="{6FF1D257-57F1-A5AF-6EBF-504E1F90C924}"/>
          </ac:spMkLst>
        </pc:spChg>
        <pc:spChg chg="del">
          <ac:chgData name="Ahmed Hassan" userId="47750a22-629f-416f-a96d-609d36c2ca96" providerId="ADAL" clId="{6FFA1465-99E5-AF4D-AFD4-0B57B356B353}" dt="2024-03-25T22:08:49.444" v="729" actId="478"/>
          <ac:spMkLst>
            <pc:docMk/>
            <pc:sldMk cId="1921941329" sldId="2412"/>
            <ac:spMk id="22" creationId="{A3378240-37E6-8968-B175-9FB4C5695783}"/>
          </ac:spMkLst>
        </pc:spChg>
        <pc:spChg chg="del">
          <ac:chgData name="Ahmed Hassan" userId="47750a22-629f-416f-a96d-609d36c2ca96" providerId="ADAL" clId="{6FFA1465-99E5-AF4D-AFD4-0B57B356B353}" dt="2024-03-25T22:08:49.444" v="729" actId="478"/>
          <ac:spMkLst>
            <pc:docMk/>
            <pc:sldMk cId="1921941329" sldId="2412"/>
            <ac:spMk id="23" creationId="{C15FD74E-3751-0F42-2C99-B5F9F30A0797}"/>
          </ac:spMkLst>
        </pc:spChg>
        <pc:spChg chg="del">
          <ac:chgData name="Ahmed Hassan" userId="47750a22-629f-416f-a96d-609d36c2ca96" providerId="ADAL" clId="{6FFA1465-99E5-AF4D-AFD4-0B57B356B353}" dt="2024-03-25T22:08:49.444" v="729" actId="478"/>
          <ac:spMkLst>
            <pc:docMk/>
            <pc:sldMk cId="1921941329" sldId="2412"/>
            <ac:spMk id="24" creationId="{C631DFBF-AB5E-A0A9-BE1F-187432E87508}"/>
          </ac:spMkLst>
        </pc:spChg>
        <pc:spChg chg="del">
          <ac:chgData name="Ahmed Hassan" userId="47750a22-629f-416f-a96d-609d36c2ca96" providerId="ADAL" clId="{6FFA1465-99E5-AF4D-AFD4-0B57B356B353}" dt="2024-03-25T22:08:49.444" v="729" actId="478"/>
          <ac:spMkLst>
            <pc:docMk/>
            <pc:sldMk cId="1921941329" sldId="2412"/>
            <ac:spMk id="25" creationId="{8089AE94-E84E-8B1E-DCDF-ACA7AF86235A}"/>
          </ac:spMkLst>
        </pc:spChg>
        <pc:spChg chg="del">
          <ac:chgData name="Ahmed Hassan" userId="47750a22-629f-416f-a96d-609d36c2ca96" providerId="ADAL" clId="{6FFA1465-99E5-AF4D-AFD4-0B57B356B353}" dt="2024-03-25T22:08:49.444" v="729" actId="478"/>
          <ac:spMkLst>
            <pc:docMk/>
            <pc:sldMk cId="1921941329" sldId="2412"/>
            <ac:spMk id="26" creationId="{4CA28C68-0610-21E4-0D8A-143DBB09094D}"/>
          </ac:spMkLst>
        </pc:spChg>
        <pc:spChg chg="del">
          <ac:chgData name="Ahmed Hassan" userId="47750a22-629f-416f-a96d-609d36c2ca96" providerId="ADAL" clId="{6FFA1465-99E5-AF4D-AFD4-0B57B356B353}" dt="2024-03-25T22:08:49.444" v="729" actId="478"/>
          <ac:spMkLst>
            <pc:docMk/>
            <pc:sldMk cId="1921941329" sldId="2412"/>
            <ac:spMk id="27" creationId="{30F4C892-80C3-B5E1-82AB-C7A76CF04979}"/>
          </ac:spMkLst>
        </pc:spChg>
        <pc:graphicFrameChg chg="add mod modGraphic">
          <ac:chgData name="Ahmed Hassan" userId="47750a22-629f-416f-a96d-609d36c2ca96" providerId="ADAL" clId="{6FFA1465-99E5-AF4D-AFD4-0B57B356B353}" dt="2024-03-25T23:07:07.434" v="1552" actId="20577"/>
          <ac:graphicFrameMkLst>
            <pc:docMk/>
            <pc:sldMk cId="1921941329" sldId="2412"/>
            <ac:graphicFrameMk id="7" creationId="{898C3185-0A20-6367-3418-B079A4D3D108}"/>
          </ac:graphicFrameMkLst>
        </pc:graphicFrameChg>
        <pc:picChg chg="add mod">
          <ac:chgData name="Ahmed Hassan" userId="47750a22-629f-416f-a96d-609d36c2ca96" providerId="ADAL" clId="{6FFA1465-99E5-AF4D-AFD4-0B57B356B353}" dt="2024-03-25T23:02:27.235" v="1509"/>
          <ac:picMkLst>
            <pc:docMk/>
            <pc:sldMk cId="1921941329" sldId="2412"/>
            <ac:picMk id="14" creationId="{EC51C75E-9B59-8649-1F11-FCDCAA39EDA1}"/>
          </ac:picMkLst>
        </pc:picChg>
      </pc:sldChg>
      <pc:sldChg chg="addSp modSp mod">
        <pc:chgData name="Ahmed Hassan" userId="47750a22-629f-416f-a96d-609d36c2ca96" providerId="ADAL" clId="{6FFA1465-99E5-AF4D-AFD4-0B57B356B353}" dt="2024-03-26T08:56:14.257" v="8400"/>
        <pc:sldMkLst>
          <pc:docMk/>
          <pc:sldMk cId="664141539" sldId="2413"/>
        </pc:sldMkLst>
        <pc:spChg chg="mod">
          <ac:chgData name="Ahmed Hassan" userId="47750a22-629f-416f-a96d-609d36c2ca96" providerId="ADAL" clId="{6FFA1465-99E5-AF4D-AFD4-0B57B356B353}" dt="2024-03-26T02:01:31.977" v="5050" actId="20577"/>
          <ac:spMkLst>
            <pc:docMk/>
            <pc:sldMk cId="664141539" sldId="2413"/>
            <ac:spMk id="2" creationId="{DF46D13B-2C2A-9AFB-673D-AD75F497C1C6}"/>
          </ac:spMkLst>
        </pc:spChg>
        <pc:spChg chg="mod">
          <ac:chgData name="Ahmed Hassan" userId="47750a22-629f-416f-a96d-609d36c2ca96" providerId="ADAL" clId="{6FFA1465-99E5-AF4D-AFD4-0B57B356B353}" dt="2024-03-26T02:04:07.533" v="5511" actId="20577"/>
          <ac:spMkLst>
            <pc:docMk/>
            <pc:sldMk cId="664141539" sldId="2413"/>
            <ac:spMk id="3" creationId="{708C02D1-03B3-377C-565F-C1B9AC6FF069}"/>
          </ac:spMkLst>
        </pc:spChg>
        <pc:picChg chg="add mod">
          <ac:chgData name="Ahmed Hassan" userId="47750a22-629f-416f-a96d-609d36c2ca96" providerId="ADAL" clId="{6FFA1465-99E5-AF4D-AFD4-0B57B356B353}" dt="2024-03-26T08:56:14.257" v="8400"/>
          <ac:picMkLst>
            <pc:docMk/>
            <pc:sldMk cId="664141539" sldId="2413"/>
            <ac:picMk id="10" creationId="{10CC1E07-04B1-6F08-AC47-ABE7DCCD9C07}"/>
          </ac:picMkLst>
        </pc:picChg>
      </pc:sldChg>
      <pc:sldChg chg="addSp modSp mod">
        <pc:chgData name="Ahmed Hassan" userId="47750a22-629f-416f-a96d-609d36c2ca96" providerId="ADAL" clId="{6FFA1465-99E5-AF4D-AFD4-0B57B356B353}" dt="2024-03-26T01:59:36.440" v="5028"/>
        <pc:sldMkLst>
          <pc:docMk/>
          <pc:sldMk cId="2354554036" sldId="2414"/>
        </pc:sldMkLst>
        <pc:spChg chg="mod">
          <ac:chgData name="Ahmed Hassan" userId="47750a22-629f-416f-a96d-609d36c2ca96" providerId="ADAL" clId="{6FFA1465-99E5-AF4D-AFD4-0B57B356B353}" dt="2024-03-25T23:24:45.662" v="2599" actId="20577"/>
          <ac:spMkLst>
            <pc:docMk/>
            <pc:sldMk cId="2354554036" sldId="2414"/>
            <ac:spMk id="41" creationId="{00000000-0000-0000-0000-000000000000}"/>
          </ac:spMkLst>
        </pc:spChg>
        <pc:picChg chg="add mod">
          <ac:chgData name="Ahmed Hassan" userId="47750a22-629f-416f-a96d-609d36c2ca96" providerId="ADAL" clId="{6FFA1465-99E5-AF4D-AFD4-0B57B356B353}" dt="2024-03-26T01:59:36.440" v="5028"/>
          <ac:picMkLst>
            <pc:docMk/>
            <pc:sldMk cId="2354554036" sldId="2414"/>
            <ac:picMk id="15" creationId="{C23BB15F-3E27-5255-4FCA-877567D4DAFC}"/>
          </ac:picMkLst>
        </pc:picChg>
      </pc:sldChg>
      <pc:sldChg chg="del">
        <pc:chgData name="Ahmed Hassan" userId="47750a22-629f-416f-a96d-609d36c2ca96" providerId="ADAL" clId="{6FFA1465-99E5-AF4D-AFD4-0B57B356B353}" dt="2024-03-26T02:45:41.808" v="6990" actId="2696"/>
        <pc:sldMkLst>
          <pc:docMk/>
          <pc:sldMk cId="3172643967" sldId="2415"/>
        </pc:sldMkLst>
      </pc:sldChg>
      <pc:sldChg chg="addSp delSp modSp mod ord">
        <pc:chgData name="Ahmed Hassan" userId="47750a22-629f-416f-a96d-609d36c2ca96" providerId="ADAL" clId="{6FFA1465-99E5-AF4D-AFD4-0B57B356B353}" dt="2024-03-26T09:21:30.106" v="8432"/>
        <pc:sldMkLst>
          <pc:docMk/>
          <pc:sldMk cId="2844628225" sldId="2416"/>
        </pc:sldMkLst>
        <pc:spChg chg="mod">
          <ac:chgData name="Ahmed Hassan" userId="47750a22-629f-416f-a96d-609d36c2ca96" providerId="ADAL" clId="{6FFA1465-99E5-AF4D-AFD4-0B57B356B353}" dt="2024-03-26T02:46:18.326" v="7002" actId="1076"/>
          <ac:spMkLst>
            <pc:docMk/>
            <pc:sldMk cId="2844628225" sldId="2416"/>
            <ac:spMk id="2" creationId="{DF46D13B-2C2A-9AFB-673D-AD75F497C1C6}"/>
          </ac:spMkLst>
        </pc:spChg>
        <pc:spChg chg="mod">
          <ac:chgData name="Ahmed Hassan" userId="47750a22-629f-416f-a96d-609d36c2ca96" providerId="ADAL" clId="{6FFA1465-99E5-AF4D-AFD4-0B57B356B353}" dt="2024-03-26T02:49:22.173" v="7026" actId="20577"/>
          <ac:spMkLst>
            <pc:docMk/>
            <pc:sldMk cId="2844628225" sldId="2416"/>
            <ac:spMk id="3" creationId="{708C02D1-03B3-377C-565F-C1B9AC6FF069}"/>
          </ac:spMkLst>
        </pc:spChg>
        <pc:spChg chg="del">
          <ac:chgData name="Ahmed Hassan" userId="47750a22-629f-416f-a96d-609d36c2ca96" providerId="ADAL" clId="{6FFA1465-99E5-AF4D-AFD4-0B57B356B353}" dt="2024-03-26T02:43:03.925" v="6914" actId="478"/>
          <ac:spMkLst>
            <pc:docMk/>
            <pc:sldMk cId="2844628225" sldId="2416"/>
            <ac:spMk id="14" creationId="{8D115D0B-B48F-14D0-3266-C0FCBA4DAB41}"/>
          </ac:spMkLst>
        </pc:spChg>
        <pc:picChg chg="add mod">
          <ac:chgData name="Ahmed Hassan" userId="47750a22-629f-416f-a96d-609d36c2ca96" providerId="ADAL" clId="{6FFA1465-99E5-AF4D-AFD4-0B57B356B353}" dt="2024-03-26T02:49:11.881" v="7021" actId="1076"/>
          <ac:picMkLst>
            <pc:docMk/>
            <pc:sldMk cId="2844628225" sldId="2416"/>
            <ac:picMk id="6" creationId="{03468AF5-8398-CC5C-E61D-9DE272EAE560}"/>
          </ac:picMkLst>
        </pc:picChg>
        <pc:picChg chg="add mod">
          <ac:chgData name="Ahmed Hassan" userId="47750a22-629f-416f-a96d-609d36c2ca96" providerId="ADAL" clId="{6FFA1465-99E5-AF4D-AFD4-0B57B356B353}" dt="2024-03-26T02:46:37.244" v="7006"/>
          <ac:picMkLst>
            <pc:docMk/>
            <pc:sldMk cId="2844628225" sldId="2416"/>
            <ac:picMk id="7" creationId="{7C021623-F09A-AAC0-9EC0-4167FF666B8A}"/>
          </ac:picMkLst>
        </pc:picChg>
        <pc:picChg chg="add mod">
          <ac:chgData name="Ahmed Hassan" userId="47750a22-629f-416f-a96d-609d36c2ca96" providerId="ADAL" clId="{6FFA1465-99E5-AF4D-AFD4-0B57B356B353}" dt="2024-03-26T09:21:30.106" v="8432"/>
          <ac:picMkLst>
            <pc:docMk/>
            <pc:sldMk cId="2844628225" sldId="2416"/>
            <ac:picMk id="15" creationId="{11F7C633-A769-4365-724D-3F9FAB07E946}"/>
          </ac:picMkLst>
        </pc:picChg>
      </pc:sldChg>
      <pc:sldChg chg="del">
        <pc:chgData name="Ahmed Hassan" userId="47750a22-629f-416f-a96d-609d36c2ca96" providerId="ADAL" clId="{6FFA1465-99E5-AF4D-AFD4-0B57B356B353}" dt="2024-03-26T01:01:15.322" v="4950" actId="2696"/>
        <pc:sldMkLst>
          <pc:docMk/>
          <pc:sldMk cId="682944820" sldId="2417"/>
        </pc:sldMkLst>
      </pc:sldChg>
      <pc:sldChg chg="del">
        <pc:chgData name="Ahmed Hassan" userId="47750a22-629f-416f-a96d-609d36c2ca96" providerId="ADAL" clId="{6FFA1465-99E5-AF4D-AFD4-0B57B356B353}" dt="2024-03-26T02:45:50.916" v="6996" actId="2696"/>
        <pc:sldMkLst>
          <pc:docMk/>
          <pc:sldMk cId="2016259365" sldId="2418"/>
        </pc:sldMkLst>
      </pc:sldChg>
      <pc:sldChg chg="del">
        <pc:chgData name="Ahmed Hassan" userId="47750a22-629f-416f-a96d-609d36c2ca96" providerId="ADAL" clId="{6FFA1465-99E5-AF4D-AFD4-0B57B356B353}" dt="2024-03-26T02:45:51.954" v="6997" actId="2696"/>
        <pc:sldMkLst>
          <pc:docMk/>
          <pc:sldMk cId="1160312699" sldId="2419"/>
        </pc:sldMkLst>
      </pc:sldChg>
      <pc:sldChg chg="del">
        <pc:chgData name="Ahmed Hassan" userId="47750a22-629f-416f-a96d-609d36c2ca96" providerId="ADAL" clId="{6FFA1465-99E5-AF4D-AFD4-0B57B356B353}" dt="2024-03-26T02:45:49.478" v="6995" actId="2696"/>
        <pc:sldMkLst>
          <pc:docMk/>
          <pc:sldMk cId="2794261263" sldId="2420"/>
        </pc:sldMkLst>
      </pc:sldChg>
      <pc:sldChg chg="del">
        <pc:chgData name="Ahmed Hassan" userId="47750a22-629f-416f-a96d-609d36c2ca96" providerId="ADAL" clId="{6FFA1465-99E5-AF4D-AFD4-0B57B356B353}" dt="2024-03-26T02:45:52.662" v="6998" actId="2696"/>
        <pc:sldMkLst>
          <pc:docMk/>
          <pc:sldMk cId="3295977460" sldId="2421"/>
        </pc:sldMkLst>
      </pc:sldChg>
      <pc:sldChg chg="del">
        <pc:chgData name="Ahmed Hassan" userId="47750a22-629f-416f-a96d-609d36c2ca96" providerId="ADAL" clId="{6FFA1465-99E5-AF4D-AFD4-0B57B356B353}" dt="2024-03-26T01:01:02.092" v="4947" actId="2696"/>
        <pc:sldMkLst>
          <pc:docMk/>
          <pc:sldMk cId="1979230291" sldId="2422"/>
        </pc:sldMkLst>
      </pc:sldChg>
      <pc:sldChg chg="del">
        <pc:chgData name="Ahmed Hassan" userId="47750a22-629f-416f-a96d-609d36c2ca96" providerId="ADAL" clId="{6FFA1465-99E5-AF4D-AFD4-0B57B356B353}" dt="2024-03-26T01:00:57.040" v="4944" actId="2696"/>
        <pc:sldMkLst>
          <pc:docMk/>
          <pc:sldMk cId="779542136" sldId="2423"/>
        </pc:sldMkLst>
      </pc:sldChg>
      <pc:sldChg chg="del">
        <pc:chgData name="Ahmed Hassan" userId="47750a22-629f-416f-a96d-609d36c2ca96" providerId="ADAL" clId="{6FFA1465-99E5-AF4D-AFD4-0B57B356B353}" dt="2024-03-26T01:00:57.800" v="4945" actId="2696"/>
        <pc:sldMkLst>
          <pc:docMk/>
          <pc:sldMk cId="2989664735" sldId="2424"/>
        </pc:sldMkLst>
      </pc:sldChg>
      <pc:sldChg chg="del">
        <pc:chgData name="Ahmed Hassan" userId="47750a22-629f-416f-a96d-609d36c2ca96" providerId="ADAL" clId="{6FFA1465-99E5-AF4D-AFD4-0B57B356B353}" dt="2024-03-26T01:00:58.583" v="4946" actId="2696"/>
        <pc:sldMkLst>
          <pc:docMk/>
          <pc:sldMk cId="2763084861" sldId="2425"/>
        </pc:sldMkLst>
      </pc:sldChg>
      <pc:sldChg chg="del">
        <pc:chgData name="Ahmed Hassan" userId="47750a22-629f-416f-a96d-609d36c2ca96" providerId="ADAL" clId="{6FFA1465-99E5-AF4D-AFD4-0B57B356B353}" dt="2024-03-26T02:45:47.969" v="6994" actId="2696"/>
        <pc:sldMkLst>
          <pc:docMk/>
          <pc:sldMk cId="1228998137" sldId="2426"/>
        </pc:sldMkLst>
      </pc:sldChg>
      <pc:sldChg chg="del">
        <pc:chgData name="Ahmed Hassan" userId="47750a22-629f-416f-a96d-609d36c2ca96" providerId="ADAL" clId="{6FFA1465-99E5-AF4D-AFD4-0B57B356B353}" dt="2024-03-26T01:01:10.377" v="4949" actId="2696"/>
        <pc:sldMkLst>
          <pc:docMk/>
          <pc:sldMk cId="3614526086" sldId="2427"/>
        </pc:sldMkLst>
      </pc:sldChg>
      <pc:sldChg chg="del">
        <pc:chgData name="Ahmed Hassan" userId="47750a22-629f-416f-a96d-609d36c2ca96" providerId="ADAL" clId="{6FFA1465-99E5-AF4D-AFD4-0B57B356B353}" dt="2024-03-26T02:45:43.802" v="6991" actId="2696"/>
        <pc:sldMkLst>
          <pc:docMk/>
          <pc:sldMk cId="4014655935" sldId="2428"/>
        </pc:sldMkLst>
      </pc:sldChg>
      <pc:sldChg chg="del">
        <pc:chgData name="Ahmed Hassan" userId="47750a22-629f-416f-a96d-609d36c2ca96" providerId="ADAL" clId="{6FFA1465-99E5-AF4D-AFD4-0B57B356B353}" dt="2024-03-25T23:25:18.303" v="2600" actId="2696"/>
        <pc:sldMkLst>
          <pc:docMk/>
          <pc:sldMk cId="3113245048" sldId="2429"/>
        </pc:sldMkLst>
      </pc:sldChg>
      <pc:sldChg chg="del">
        <pc:chgData name="Ahmed Hassan" userId="47750a22-629f-416f-a96d-609d36c2ca96" providerId="ADAL" clId="{6FFA1465-99E5-AF4D-AFD4-0B57B356B353}" dt="2024-03-26T08:29:28.612" v="8046" actId="2696"/>
        <pc:sldMkLst>
          <pc:docMk/>
          <pc:sldMk cId="2675576546" sldId="2430"/>
        </pc:sldMkLst>
      </pc:sldChg>
      <pc:sldChg chg="del">
        <pc:chgData name="Ahmed Hassan" userId="47750a22-629f-416f-a96d-609d36c2ca96" providerId="ADAL" clId="{6FFA1465-99E5-AF4D-AFD4-0B57B356B353}" dt="2024-03-26T03:01:40.540" v="7765" actId="2696"/>
        <pc:sldMkLst>
          <pc:docMk/>
          <pc:sldMk cId="38964272" sldId="2431"/>
        </pc:sldMkLst>
      </pc:sldChg>
      <pc:sldChg chg="del">
        <pc:chgData name="Ahmed Hassan" userId="47750a22-629f-416f-a96d-609d36c2ca96" providerId="ADAL" clId="{6FFA1465-99E5-AF4D-AFD4-0B57B356B353}" dt="2024-03-26T09:30:46.794" v="8437" actId="2696"/>
        <pc:sldMkLst>
          <pc:docMk/>
          <pc:sldMk cId="584413125" sldId="2432"/>
        </pc:sldMkLst>
      </pc:sldChg>
      <pc:sldChg chg="del">
        <pc:chgData name="Ahmed Hassan" userId="47750a22-629f-416f-a96d-609d36c2ca96" providerId="ADAL" clId="{6FFA1465-99E5-AF4D-AFD4-0B57B356B353}" dt="2024-03-26T03:01:42.863" v="7766" actId="2696"/>
        <pc:sldMkLst>
          <pc:docMk/>
          <pc:sldMk cId="3540221936" sldId="2433"/>
        </pc:sldMkLst>
      </pc:sldChg>
      <pc:sldChg chg="addSp modSp add mod">
        <pc:chgData name="Ahmed Hassan" userId="47750a22-629f-416f-a96d-609d36c2ca96" providerId="ADAL" clId="{6FFA1465-99E5-AF4D-AFD4-0B57B356B353}" dt="2024-03-26T00:41:14.655" v="4940" actId="20577"/>
        <pc:sldMkLst>
          <pc:docMk/>
          <pc:sldMk cId="1458161034" sldId="2434"/>
        </pc:sldMkLst>
        <pc:spChg chg="mod">
          <ac:chgData name="Ahmed Hassan" userId="47750a22-629f-416f-a96d-609d36c2ca96" providerId="ADAL" clId="{6FFA1465-99E5-AF4D-AFD4-0B57B356B353}" dt="2024-03-26T00:41:14.655" v="4940" actId="20577"/>
          <ac:spMkLst>
            <pc:docMk/>
            <pc:sldMk cId="1458161034" sldId="2434"/>
            <ac:spMk id="10" creationId="{29F93628-4EA6-CC54-CB13-1F1C23BF46A7}"/>
          </ac:spMkLst>
        </pc:spChg>
        <pc:spChg chg="mod">
          <ac:chgData name="Ahmed Hassan" userId="47750a22-629f-416f-a96d-609d36c2ca96" providerId="ADAL" clId="{6FFA1465-99E5-AF4D-AFD4-0B57B356B353}" dt="2024-03-25T22:02:50.009" v="467" actId="20577"/>
          <ac:spMkLst>
            <pc:docMk/>
            <pc:sldMk cId="1458161034" sldId="2434"/>
            <ac:spMk id="41" creationId="{00000000-0000-0000-0000-000000000000}"/>
          </ac:spMkLst>
        </pc:spChg>
        <pc:picChg chg="add mod">
          <ac:chgData name="Ahmed Hassan" userId="47750a22-629f-416f-a96d-609d36c2ca96" providerId="ADAL" clId="{6FFA1465-99E5-AF4D-AFD4-0B57B356B353}" dt="2024-03-25T22:54:05.516" v="1507"/>
          <ac:picMkLst>
            <pc:docMk/>
            <pc:sldMk cId="1458161034" sldId="2434"/>
            <ac:picMk id="12" creationId="{14F82966-A51B-97A0-FCDA-8EE0EBEBE20D}"/>
          </ac:picMkLst>
        </pc:picChg>
      </pc:sldChg>
      <pc:sldChg chg="addSp modSp add mod">
        <pc:chgData name="Ahmed Hassan" userId="47750a22-629f-416f-a96d-609d36c2ca96" providerId="ADAL" clId="{6FFA1465-99E5-AF4D-AFD4-0B57B356B353}" dt="2024-03-25T23:11:42.418" v="1745" actId="2711"/>
        <pc:sldMkLst>
          <pc:docMk/>
          <pc:sldMk cId="1736446983" sldId="2435"/>
        </pc:sldMkLst>
        <pc:spChg chg="mod">
          <ac:chgData name="Ahmed Hassan" userId="47750a22-629f-416f-a96d-609d36c2ca96" providerId="ADAL" clId="{6FFA1465-99E5-AF4D-AFD4-0B57B356B353}" dt="2024-03-25T23:11:42.418" v="1745" actId="2711"/>
          <ac:spMkLst>
            <pc:docMk/>
            <pc:sldMk cId="1736446983" sldId="2435"/>
            <ac:spMk id="2" creationId="{DF46D13B-2C2A-9AFB-673D-AD75F497C1C6}"/>
          </ac:spMkLst>
        </pc:spChg>
        <pc:graphicFrameChg chg="mod">
          <ac:chgData name="Ahmed Hassan" userId="47750a22-629f-416f-a96d-609d36c2ca96" providerId="ADAL" clId="{6FFA1465-99E5-AF4D-AFD4-0B57B356B353}" dt="2024-03-25T23:05:19.466" v="1511" actId="255"/>
          <ac:graphicFrameMkLst>
            <pc:docMk/>
            <pc:sldMk cId="1736446983" sldId="2435"/>
            <ac:graphicFrameMk id="7" creationId="{898C3185-0A20-6367-3418-B079A4D3D108}"/>
          </ac:graphicFrameMkLst>
        </pc:graphicFrameChg>
        <pc:picChg chg="add mod">
          <ac:chgData name="Ahmed Hassan" userId="47750a22-629f-416f-a96d-609d36c2ca96" providerId="ADAL" clId="{6FFA1465-99E5-AF4D-AFD4-0B57B356B353}" dt="2024-03-25T23:05:05.768" v="1510"/>
          <ac:picMkLst>
            <pc:docMk/>
            <pc:sldMk cId="1736446983" sldId="2435"/>
            <ac:picMk id="11" creationId="{92BCE5C5-FB9E-1AEF-8A26-6DDADB877865}"/>
          </ac:picMkLst>
        </pc:picChg>
      </pc:sldChg>
      <pc:sldChg chg="addSp delSp modSp add mod">
        <pc:chgData name="Ahmed Hassan" userId="47750a22-629f-416f-a96d-609d36c2ca96" providerId="ADAL" clId="{6FFA1465-99E5-AF4D-AFD4-0B57B356B353}" dt="2024-03-26T01:28:41.102" v="5011"/>
        <pc:sldMkLst>
          <pc:docMk/>
          <pc:sldMk cId="484541504" sldId="2436"/>
        </pc:sldMkLst>
        <pc:spChg chg="mod">
          <ac:chgData name="Ahmed Hassan" userId="47750a22-629f-416f-a96d-609d36c2ca96" providerId="ADAL" clId="{6FFA1465-99E5-AF4D-AFD4-0B57B356B353}" dt="2024-03-25T23:14:55.723" v="1978" actId="255"/>
          <ac:spMkLst>
            <pc:docMk/>
            <pc:sldMk cId="484541504" sldId="2436"/>
            <ac:spMk id="2" creationId="{6C702860-7B3D-2F04-AF4C-5F7798B62FFC}"/>
          </ac:spMkLst>
        </pc:spChg>
        <pc:spChg chg="add del mod">
          <ac:chgData name="Ahmed Hassan" userId="47750a22-629f-416f-a96d-609d36c2ca96" providerId="ADAL" clId="{6FFA1465-99E5-AF4D-AFD4-0B57B356B353}" dt="2024-03-25T23:37:37.115" v="2692" actId="478"/>
          <ac:spMkLst>
            <pc:docMk/>
            <pc:sldMk cId="484541504" sldId="2436"/>
            <ac:spMk id="3" creationId="{24078299-5399-9695-B11D-01EABE6FCB5D}"/>
          </ac:spMkLst>
        </pc:spChg>
        <pc:spChg chg="mod">
          <ac:chgData name="Ahmed Hassan" userId="47750a22-629f-416f-a96d-609d36c2ca96" providerId="ADAL" clId="{6FFA1465-99E5-AF4D-AFD4-0B57B356B353}" dt="2024-03-25T23:09:11.086" v="1623" actId="20577"/>
          <ac:spMkLst>
            <pc:docMk/>
            <pc:sldMk cId="484541504" sldId="2436"/>
            <ac:spMk id="4" creationId="{A1E4A2CA-D11F-F13C-8702-6F98F7A115AD}"/>
          </ac:spMkLst>
        </pc:spChg>
        <pc:spChg chg="mod">
          <ac:chgData name="Ahmed Hassan" userId="47750a22-629f-416f-a96d-609d36c2ca96" providerId="ADAL" clId="{6FFA1465-99E5-AF4D-AFD4-0B57B356B353}" dt="2024-03-25T23:09:25.721" v="1647" actId="20577"/>
          <ac:spMkLst>
            <pc:docMk/>
            <pc:sldMk cId="484541504" sldId="2436"/>
            <ac:spMk id="7" creationId="{AAF90A41-84E2-DEC4-5E62-2EFDA7137C9F}"/>
          </ac:spMkLst>
        </pc:spChg>
        <pc:spChg chg="add del mod">
          <ac:chgData name="Ahmed Hassan" userId="47750a22-629f-416f-a96d-609d36c2ca96" providerId="ADAL" clId="{6FFA1465-99E5-AF4D-AFD4-0B57B356B353}" dt="2024-03-25T23:37:37.115" v="2692" actId="478"/>
          <ac:spMkLst>
            <pc:docMk/>
            <pc:sldMk cId="484541504" sldId="2436"/>
            <ac:spMk id="8" creationId="{F4E0D701-3B10-707C-0EE4-BB9747EF1840}"/>
          </ac:spMkLst>
        </pc:spChg>
        <pc:spChg chg="mod">
          <ac:chgData name="Ahmed Hassan" userId="47750a22-629f-416f-a96d-609d36c2ca96" providerId="ADAL" clId="{6FFA1465-99E5-AF4D-AFD4-0B57B356B353}" dt="2024-03-25T23:09:15.032" v="1625" actId="20577"/>
          <ac:spMkLst>
            <pc:docMk/>
            <pc:sldMk cId="484541504" sldId="2436"/>
            <ac:spMk id="9" creationId="{A24754EB-A0A6-A893-97CC-E226863446A8}"/>
          </ac:spMkLst>
        </pc:spChg>
        <pc:spChg chg="del">
          <ac:chgData name="Ahmed Hassan" userId="47750a22-629f-416f-a96d-609d36c2ca96" providerId="ADAL" clId="{6FFA1465-99E5-AF4D-AFD4-0B57B356B353}" dt="2024-03-25T23:09:32.261" v="1648" actId="478"/>
          <ac:spMkLst>
            <pc:docMk/>
            <pc:sldMk cId="484541504" sldId="2436"/>
            <ac:spMk id="10" creationId="{4652C379-30F6-C758-42C4-472FA6509FC9}"/>
          </ac:spMkLst>
        </pc:spChg>
        <pc:spChg chg="del">
          <ac:chgData name="Ahmed Hassan" userId="47750a22-629f-416f-a96d-609d36c2ca96" providerId="ADAL" clId="{6FFA1465-99E5-AF4D-AFD4-0B57B356B353}" dt="2024-03-25T23:09:32.261" v="1648" actId="478"/>
          <ac:spMkLst>
            <pc:docMk/>
            <pc:sldMk cId="484541504" sldId="2436"/>
            <ac:spMk id="11" creationId="{F4DA2599-8682-0DD9-3042-0AB4B88CECF3}"/>
          </ac:spMkLst>
        </pc:spChg>
        <pc:spChg chg="add del mod">
          <ac:chgData name="Ahmed Hassan" userId="47750a22-629f-416f-a96d-609d36c2ca96" providerId="ADAL" clId="{6FFA1465-99E5-AF4D-AFD4-0B57B356B353}" dt="2024-03-25T23:37:37.115" v="2692" actId="478"/>
          <ac:spMkLst>
            <pc:docMk/>
            <pc:sldMk cId="484541504" sldId="2436"/>
            <ac:spMk id="12" creationId="{3EE614E4-BBFF-647F-6B27-849810DFEDAF}"/>
          </ac:spMkLst>
        </pc:spChg>
        <pc:spChg chg="add mod">
          <ac:chgData name="Ahmed Hassan" userId="47750a22-629f-416f-a96d-609d36c2ca96" providerId="ADAL" clId="{6FFA1465-99E5-AF4D-AFD4-0B57B356B353}" dt="2024-03-25T23:39:24.649" v="2870" actId="1076"/>
          <ac:spMkLst>
            <pc:docMk/>
            <pc:sldMk cId="484541504" sldId="2436"/>
            <ac:spMk id="16" creationId="{1573441D-2568-F9DA-BA03-E449B885416D}"/>
          </ac:spMkLst>
        </pc:spChg>
        <pc:picChg chg="add mod">
          <ac:chgData name="Ahmed Hassan" userId="47750a22-629f-416f-a96d-609d36c2ca96" providerId="ADAL" clId="{6FFA1465-99E5-AF4D-AFD4-0B57B356B353}" dt="2024-03-26T01:28:41.102" v="5011"/>
          <ac:picMkLst>
            <pc:docMk/>
            <pc:sldMk cId="484541504" sldId="2436"/>
            <ac:picMk id="29" creationId="{C09144DA-1589-AFDC-AFA6-02DBCCC78E3F}"/>
          </ac:picMkLst>
        </pc:picChg>
        <pc:cxnChg chg="del mod">
          <ac:chgData name="Ahmed Hassan" userId="47750a22-629f-416f-a96d-609d36c2ca96" providerId="ADAL" clId="{6FFA1465-99E5-AF4D-AFD4-0B57B356B353}" dt="2024-03-25T23:09:36.120" v="1649" actId="478"/>
          <ac:cxnSpMkLst>
            <pc:docMk/>
            <pc:sldMk cId="484541504" sldId="2436"/>
            <ac:cxnSpMk id="13" creationId="{A2DD02F3-AAD2-1CA7-157B-DE8D54C98339}"/>
          </ac:cxnSpMkLst>
        </pc:cxnChg>
        <pc:cxnChg chg="add del mod">
          <ac:chgData name="Ahmed Hassan" userId="47750a22-629f-416f-a96d-609d36c2ca96" providerId="ADAL" clId="{6FFA1465-99E5-AF4D-AFD4-0B57B356B353}" dt="2024-03-25T23:37:37.115" v="2692" actId="478"/>
          <ac:cxnSpMkLst>
            <pc:docMk/>
            <pc:sldMk cId="484541504" sldId="2436"/>
            <ac:cxnSpMk id="14" creationId="{7E54C88B-0815-5958-04FF-D2F6452EB6C9}"/>
          </ac:cxnSpMkLst>
        </pc:cxnChg>
        <pc:cxnChg chg="add del mod">
          <ac:chgData name="Ahmed Hassan" userId="47750a22-629f-416f-a96d-609d36c2ca96" providerId="ADAL" clId="{6FFA1465-99E5-AF4D-AFD4-0B57B356B353}" dt="2024-03-25T23:37:37.115" v="2692" actId="478"/>
          <ac:cxnSpMkLst>
            <pc:docMk/>
            <pc:sldMk cId="484541504" sldId="2436"/>
            <ac:cxnSpMk id="15" creationId="{BB221806-C396-230D-EEE5-ECA90A521381}"/>
          </ac:cxnSpMkLst>
        </pc:cxnChg>
        <pc:cxnChg chg="del mod">
          <ac:chgData name="Ahmed Hassan" userId="47750a22-629f-416f-a96d-609d36c2ca96" providerId="ADAL" clId="{6FFA1465-99E5-AF4D-AFD4-0B57B356B353}" dt="2024-03-25T23:09:36.120" v="1649" actId="478"/>
          <ac:cxnSpMkLst>
            <pc:docMk/>
            <pc:sldMk cId="484541504" sldId="2436"/>
            <ac:cxnSpMk id="18" creationId="{09DE4FAA-25FF-0CF4-9D82-606AE81EB821}"/>
          </ac:cxnSpMkLst>
        </pc:cxnChg>
        <pc:cxnChg chg="del mod">
          <ac:chgData name="Ahmed Hassan" userId="47750a22-629f-416f-a96d-609d36c2ca96" providerId="ADAL" clId="{6FFA1465-99E5-AF4D-AFD4-0B57B356B353}" dt="2024-03-25T23:09:36.120" v="1649" actId="478"/>
          <ac:cxnSpMkLst>
            <pc:docMk/>
            <pc:sldMk cId="484541504" sldId="2436"/>
            <ac:cxnSpMk id="20" creationId="{AD903B7F-A936-5789-C1BE-3A31DAEB9DED}"/>
          </ac:cxnSpMkLst>
        </pc:cxnChg>
        <pc:cxnChg chg="del mod">
          <ac:chgData name="Ahmed Hassan" userId="47750a22-629f-416f-a96d-609d36c2ca96" providerId="ADAL" clId="{6FFA1465-99E5-AF4D-AFD4-0B57B356B353}" dt="2024-03-25T23:09:32.261" v="1648" actId="478"/>
          <ac:cxnSpMkLst>
            <pc:docMk/>
            <pc:sldMk cId="484541504" sldId="2436"/>
            <ac:cxnSpMk id="23" creationId="{3B267811-3C65-1E35-9DF5-1B656DF5AF20}"/>
          </ac:cxnSpMkLst>
        </pc:cxnChg>
        <pc:cxnChg chg="mod">
          <ac:chgData name="Ahmed Hassan" userId="47750a22-629f-416f-a96d-609d36c2ca96" providerId="ADAL" clId="{6FFA1465-99E5-AF4D-AFD4-0B57B356B353}" dt="2024-03-25T23:08:45.877" v="1586" actId="1076"/>
          <ac:cxnSpMkLst>
            <pc:docMk/>
            <pc:sldMk cId="484541504" sldId="2436"/>
            <ac:cxnSpMk id="28" creationId="{2D07495B-DCFF-3DCA-F23D-499A8B86B488}"/>
          </ac:cxnSpMkLst>
        </pc:cxnChg>
        <pc:cxnChg chg="del">
          <ac:chgData name="Ahmed Hassan" userId="47750a22-629f-416f-a96d-609d36c2ca96" providerId="ADAL" clId="{6FFA1465-99E5-AF4D-AFD4-0B57B356B353}" dt="2024-03-25T23:08:43.602" v="1585" actId="478"/>
          <ac:cxnSpMkLst>
            <pc:docMk/>
            <pc:sldMk cId="484541504" sldId="2436"/>
            <ac:cxnSpMk id="32" creationId="{1585273F-DE54-A8B7-9E1D-CDF0BC32401C}"/>
          </ac:cxnSpMkLst>
        </pc:cxnChg>
      </pc:sldChg>
      <pc:sldChg chg="addSp delSp modSp add mod">
        <pc:chgData name="Ahmed Hassan" userId="47750a22-629f-416f-a96d-609d36c2ca96" providerId="ADAL" clId="{6FFA1465-99E5-AF4D-AFD4-0B57B356B353}" dt="2024-03-26T00:46:57.538" v="4943"/>
        <pc:sldMkLst>
          <pc:docMk/>
          <pc:sldMk cId="3947704249" sldId="2437"/>
        </pc:sldMkLst>
        <pc:spChg chg="mod">
          <ac:chgData name="Ahmed Hassan" userId="47750a22-629f-416f-a96d-609d36c2ca96" providerId="ADAL" clId="{6FFA1465-99E5-AF4D-AFD4-0B57B356B353}" dt="2024-03-25T23:37:03.252" v="2691" actId="1076"/>
          <ac:spMkLst>
            <pc:docMk/>
            <pc:sldMk cId="3947704249" sldId="2437"/>
            <ac:spMk id="2" creationId="{6C702860-7B3D-2F04-AF4C-5F7798B62FFC}"/>
          </ac:spMkLst>
        </pc:spChg>
        <pc:spChg chg="del">
          <ac:chgData name="Ahmed Hassan" userId="47750a22-629f-416f-a96d-609d36c2ca96" providerId="ADAL" clId="{6FFA1465-99E5-AF4D-AFD4-0B57B356B353}" dt="2024-03-25T23:11:31.611" v="1744" actId="478"/>
          <ac:spMkLst>
            <pc:docMk/>
            <pc:sldMk cId="3947704249" sldId="2437"/>
            <ac:spMk id="3" creationId="{24078299-5399-9695-B11D-01EABE6FCB5D}"/>
          </ac:spMkLst>
        </pc:spChg>
        <pc:spChg chg="del">
          <ac:chgData name="Ahmed Hassan" userId="47750a22-629f-416f-a96d-609d36c2ca96" providerId="ADAL" clId="{6FFA1465-99E5-AF4D-AFD4-0B57B356B353}" dt="2024-03-25T23:11:31.611" v="1744" actId="478"/>
          <ac:spMkLst>
            <pc:docMk/>
            <pc:sldMk cId="3947704249" sldId="2437"/>
            <ac:spMk id="4" creationId="{A1E4A2CA-D11F-F13C-8702-6F98F7A115AD}"/>
          </ac:spMkLst>
        </pc:spChg>
        <pc:spChg chg="del">
          <ac:chgData name="Ahmed Hassan" userId="47750a22-629f-416f-a96d-609d36c2ca96" providerId="ADAL" clId="{6FFA1465-99E5-AF4D-AFD4-0B57B356B353}" dt="2024-03-25T23:11:31.611" v="1744" actId="478"/>
          <ac:spMkLst>
            <pc:docMk/>
            <pc:sldMk cId="3947704249" sldId="2437"/>
            <ac:spMk id="7" creationId="{AAF90A41-84E2-DEC4-5E62-2EFDA7137C9F}"/>
          </ac:spMkLst>
        </pc:spChg>
        <pc:spChg chg="del">
          <ac:chgData name="Ahmed Hassan" userId="47750a22-629f-416f-a96d-609d36c2ca96" providerId="ADAL" clId="{6FFA1465-99E5-AF4D-AFD4-0B57B356B353}" dt="2024-03-25T23:11:31.611" v="1744" actId="478"/>
          <ac:spMkLst>
            <pc:docMk/>
            <pc:sldMk cId="3947704249" sldId="2437"/>
            <ac:spMk id="8" creationId="{F4E0D701-3B10-707C-0EE4-BB9747EF1840}"/>
          </ac:spMkLst>
        </pc:spChg>
        <pc:spChg chg="del">
          <ac:chgData name="Ahmed Hassan" userId="47750a22-629f-416f-a96d-609d36c2ca96" providerId="ADAL" clId="{6FFA1465-99E5-AF4D-AFD4-0B57B356B353}" dt="2024-03-25T23:11:31.611" v="1744" actId="478"/>
          <ac:spMkLst>
            <pc:docMk/>
            <pc:sldMk cId="3947704249" sldId="2437"/>
            <ac:spMk id="9" creationId="{A24754EB-A0A6-A893-97CC-E226863446A8}"/>
          </ac:spMkLst>
        </pc:spChg>
        <pc:spChg chg="del">
          <ac:chgData name="Ahmed Hassan" userId="47750a22-629f-416f-a96d-609d36c2ca96" providerId="ADAL" clId="{6FFA1465-99E5-AF4D-AFD4-0B57B356B353}" dt="2024-03-25T23:11:31.611" v="1744" actId="478"/>
          <ac:spMkLst>
            <pc:docMk/>
            <pc:sldMk cId="3947704249" sldId="2437"/>
            <ac:spMk id="12" creationId="{3EE614E4-BBFF-647F-6B27-849810DFEDAF}"/>
          </ac:spMkLst>
        </pc:spChg>
        <pc:spChg chg="add mod">
          <ac:chgData name="Ahmed Hassan" userId="47750a22-629f-416f-a96d-609d36c2ca96" providerId="ADAL" clId="{6FFA1465-99E5-AF4D-AFD4-0B57B356B353}" dt="2024-03-26T00:34:05.649" v="4799"/>
          <ac:spMkLst>
            <pc:docMk/>
            <pc:sldMk cId="3947704249" sldId="2437"/>
            <ac:spMk id="16" creationId="{9D66E37B-EB7D-BBB6-4A2B-07635224EC4C}"/>
          </ac:spMkLst>
        </pc:spChg>
        <pc:graphicFrameChg chg="add mod modGraphic">
          <ac:chgData name="Ahmed Hassan" userId="47750a22-629f-416f-a96d-609d36c2ca96" providerId="ADAL" clId="{6FFA1465-99E5-AF4D-AFD4-0B57B356B353}" dt="2024-03-25T23:14:44.967" v="1977"/>
          <ac:graphicFrameMkLst>
            <pc:docMk/>
            <pc:sldMk cId="3947704249" sldId="2437"/>
            <ac:graphicFrameMk id="10" creationId="{E34190B9-6FEE-E4A6-E85B-09C898F0680E}"/>
          </ac:graphicFrameMkLst>
        </pc:graphicFrameChg>
        <pc:picChg chg="add mod">
          <ac:chgData name="Ahmed Hassan" userId="47750a22-629f-416f-a96d-609d36c2ca96" providerId="ADAL" clId="{6FFA1465-99E5-AF4D-AFD4-0B57B356B353}" dt="2024-03-26T00:34:05.649" v="4799"/>
          <ac:picMkLst>
            <pc:docMk/>
            <pc:sldMk cId="3947704249" sldId="2437"/>
            <ac:picMk id="13" creationId="{1F4F9043-F12D-EEDA-8F18-CF7C2601DBB6}"/>
          </ac:picMkLst>
        </pc:picChg>
        <pc:picChg chg="add mod">
          <ac:chgData name="Ahmed Hassan" userId="47750a22-629f-416f-a96d-609d36c2ca96" providerId="ADAL" clId="{6FFA1465-99E5-AF4D-AFD4-0B57B356B353}" dt="2024-03-26T00:46:57.538" v="4943"/>
          <ac:picMkLst>
            <pc:docMk/>
            <pc:sldMk cId="3947704249" sldId="2437"/>
            <ac:picMk id="22" creationId="{D96CD52C-1EA2-1EFB-6D69-8E25496BCFCA}"/>
          </ac:picMkLst>
        </pc:picChg>
        <pc:cxnChg chg="del">
          <ac:chgData name="Ahmed Hassan" userId="47750a22-629f-416f-a96d-609d36c2ca96" providerId="ADAL" clId="{6FFA1465-99E5-AF4D-AFD4-0B57B356B353}" dt="2024-03-25T23:11:31.611" v="1744" actId="478"/>
          <ac:cxnSpMkLst>
            <pc:docMk/>
            <pc:sldMk cId="3947704249" sldId="2437"/>
            <ac:cxnSpMk id="14" creationId="{7E54C88B-0815-5958-04FF-D2F6452EB6C9}"/>
          </ac:cxnSpMkLst>
        </pc:cxnChg>
        <pc:cxnChg chg="del mod">
          <ac:chgData name="Ahmed Hassan" userId="47750a22-629f-416f-a96d-609d36c2ca96" providerId="ADAL" clId="{6FFA1465-99E5-AF4D-AFD4-0B57B356B353}" dt="2024-03-25T23:11:31.611" v="1744" actId="478"/>
          <ac:cxnSpMkLst>
            <pc:docMk/>
            <pc:sldMk cId="3947704249" sldId="2437"/>
            <ac:cxnSpMk id="15" creationId="{BB221806-C396-230D-EEE5-ECA90A521381}"/>
          </ac:cxnSpMkLst>
        </pc:cxnChg>
        <pc:cxnChg chg="del">
          <ac:chgData name="Ahmed Hassan" userId="47750a22-629f-416f-a96d-609d36c2ca96" providerId="ADAL" clId="{6FFA1465-99E5-AF4D-AFD4-0B57B356B353}" dt="2024-03-25T23:11:31.611" v="1744" actId="478"/>
          <ac:cxnSpMkLst>
            <pc:docMk/>
            <pc:sldMk cId="3947704249" sldId="2437"/>
            <ac:cxnSpMk id="28" creationId="{2D07495B-DCFF-3DCA-F23D-499A8B86B488}"/>
          </ac:cxnSpMkLst>
        </pc:cxnChg>
        <pc:cxnChg chg="del mod">
          <ac:chgData name="Ahmed Hassan" userId="47750a22-629f-416f-a96d-609d36c2ca96" providerId="ADAL" clId="{6FFA1465-99E5-AF4D-AFD4-0B57B356B353}" dt="2024-03-25T23:11:31.611" v="1744" actId="478"/>
          <ac:cxnSpMkLst>
            <pc:docMk/>
            <pc:sldMk cId="3947704249" sldId="2437"/>
            <ac:cxnSpMk id="30" creationId="{E7B854CE-2281-C738-3072-50499B97FBA4}"/>
          </ac:cxnSpMkLst>
        </pc:cxnChg>
      </pc:sldChg>
      <pc:sldChg chg="addSp delSp modSp add mod">
        <pc:chgData name="Ahmed Hassan" userId="47750a22-629f-416f-a96d-609d36c2ca96" providerId="ADAL" clId="{6FFA1465-99E5-AF4D-AFD4-0B57B356B353}" dt="2024-03-26T01:33:59.525" v="5013"/>
        <pc:sldMkLst>
          <pc:docMk/>
          <pc:sldMk cId="3161270751" sldId="2438"/>
        </pc:sldMkLst>
        <pc:spChg chg="mod">
          <ac:chgData name="Ahmed Hassan" userId="47750a22-629f-416f-a96d-609d36c2ca96" providerId="ADAL" clId="{6FFA1465-99E5-AF4D-AFD4-0B57B356B353}" dt="2024-03-25T23:15:46.949" v="1993" actId="20577"/>
          <ac:spMkLst>
            <pc:docMk/>
            <pc:sldMk cId="3161270751" sldId="2438"/>
            <ac:spMk id="2" creationId="{6C702860-7B3D-2F04-AF4C-5F7798B62FFC}"/>
          </ac:spMkLst>
        </pc:spChg>
        <pc:spChg chg="mod">
          <ac:chgData name="Ahmed Hassan" userId="47750a22-629f-416f-a96d-609d36c2ca96" providerId="ADAL" clId="{6FFA1465-99E5-AF4D-AFD4-0B57B356B353}" dt="2024-03-25T23:17:24.227" v="2125" actId="1076"/>
          <ac:spMkLst>
            <pc:docMk/>
            <pc:sldMk cId="3161270751" sldId="2438"/>
            <ac:spMk id="3" creationId="{24078299-5399-9695-B11D-01EABE6FCB5D}"/>
          </ac:spMkLst>
        </pc:spChg>
        <pc:spChg chg="mod">
          <ac:chgData name="Ahmed Hassan" userId="47750a22-629f-416f-a96d-609d36c2ca96" providerId="ADAL" clId="{6FFA1465-99E5-AF4D-AFD4-0B57B356B353}" dt="2024-03-25T23:22:02.664" v="2503" actId="207"/>
          <ac:spMkLst>
            <pc:docMk/>
            <pc:sldMk cId="3161270751" sldId="2438"/>
            <ac:spMk id="4" creationId="{A1E4A2CA-D11F-F13C-8702-6F98F7A115AD}"/>
          </ac:spMkLst>
        </pc:spChg>
        <pc:spChg chg="del mod">
          <ac:chgData name="Ahmed Hassan" userId="47750a22-629f-416f-a96d-609d36c2ca96" providerId="ADAL" clId="{6FFA1465-99E5-AF4D-AFD4-0B57B356B353}" dt="2024-03-25T23:18:26.116" v="2236" actId="478"/>
          <ac:spMkLst>
            <pc:docMk/>
            <pc:sldMk cId="3161270751" sldId="2438"/>
            <ac:spMk id="7" creationId="{AAF90A41-84E2-DEC4-5E62-2EFDA7137C9F}"/>
          </ac:spMkLst>
        </pc:spChg>
        <pc:spChg chg="mod">
          <ac:chgData name="Ahmed Hassan" userId="47750a22-629f-416f-a96d-609d36c2ca96" providerId="ADAL" clId="{6FFA1465-99E5-AF4D-AFD4-0B57B356B353}" dt="2024-03-25T23:17:24.227" v="2125" actId="1076"/>
          <ac:spMkLst>
            <pc:docMk/>
            <pc:sldMk cId="3161270751" sldId="2438"/>
            <ac:spMk id="8" creationId="{F4E0D701-3B10-707C-0EE4-BB9747EF1840}"/>
          </ac:spMkLst>
        </pc:spChg>
        <pc:spChg chg="mod">
          <ac:chgData name="Ahmed Hassan" userId="47750a22-629f-416f-a96d-609d36c2ca96" providerId="ADAL" clId="{6FFA1465-99E5-AF4D-AFD4-0B57B356B353}" dt="2024-03-25T23:20:33.827" v="2328" actId="1076"/>
          <ac:spMkLst>
            <pc:docMk/>
            <pc:sldMk cId="3161270751" sldId="2438"/>
            <ac:spMk id="9" creationId="{A24754EB-A0A6-A893-97CC-E226863446A8}"/>
          </ac:spMkLst>
        </pc:spChg>
        <pc:spChg chg="del">
          <ac:chgData name="Ahmed Hassan" userId="47750a22-629f-416f-a96d-609d36c2ca96" providerId="ADAL" clId="{6FFA1465-99E5-AF4D-AFD4-0B57B356B353}" dt="2024-03-25T23:16:17.102" v="2049" actId="478"/>
          <ac:spMkLst>
            <pc:docMk/>
            <pc:sldMk cId="3161270751" sldId="2438"/>
            <ac:spMk id="12" creationId="{3EE614E4-BBFF-647F-6B27-849810DFEDAF}"/>
          </ac:spMkLst>
        </pc:spChg>
        <pc:spChg chg="add mod">
          <ac:chgData name="Ahmed Hassan" userId="47750a22-629f-416f-a96d-609d36c2ca96" providerId="ADAL" clId="{6FFA1465-99E5-AF4D-AFD4-0B57B356B353}" dt="2024-03-25T23:22:02.664" v="2503" actId="207"/>
          <ac:spMkLst>
            <pc:docMk/>
            <pc:sldMk cId="3161270751" sldId="2438"/>
            <ac:spMk id="16" creationId="{8C241E7B-F61A-18E7-1381-29E95D1EFCCC}"/>
          </ac:spMkLst>
        </pc:spChg>
        <pc:spChg chg="add mod">
          <ac:chgData name="Ahmed Hassan" userId="47750a22-629f-416f-a96d-609d36c2ca96" providerId="ADAL" clId="{6FFA1465-99E5-AF4D-AFD4-0B57B356B353}" dt="2024-03-25T23:22:02.664" v="2503" actId="207"/>
          <ac:spMkLst>
            <pc:docMk/>
            <pc:sldMk cId="3161270751" sldId="2438"/>
            <ac:spMk id="17" creationId="{E2DEFA3F-A7E7-285B-F980-8A5BDC94C85E}"/>
          </ac:spMkLst>
        </pc:spChg>
        <pc:spChg chg="add mod">
          <ac:chgData name="Ahmed Hassan" userId="47750a22-629f-416f-a96d-609d36c2ca96" providerId="ADAL" clId="{6FFA1465-99E5-AF4D-AFD4-0B57B356B353}" dt="2024-03-25T23:22:02.664" v="2503" actId="207"/>
          <ac:spMkLst>
            <pc:docMk/>
            <pc:sldMk cId="3161270751" sldId="2438"/>
            <ac:spMk id="18" creationId="{2DCE0957-DE8C-AD68-6BB2-7EFBBB09BE78}"/>
          </ac:spMkLst>
        </pc:spChg>
        <pc:spChg chg="add mod">
          <ac:chgData name="Ahmed Hassan" userId="47750a22-629f-416f-a96d-609d36c2ca96" providerId="ADAL" clId="{6FFA1465-99E5-AF4D-AFD4-0B57B356B353}" dt="2024-03-25T23:20:06.654" v="2323" actId="20577"/>
          <ac:spMkLst>
            <pc:docMk/>
            <pc:sldMk cId="3161270751" sldId="2438"/>
            <ac:spMk id="19" creationId="{E6AAA9AB-70E5-3ED5-D3AD-ADB4FDECACCE}"/>
          </ac:spMkLst>
        </pc:spChg>
        <pc:spChg chg="add mod">
          <ac:chgData name="Ahmed Hassan" userId="47750a22-629f-416f-a96d-609d36c2ca96" providerId="ADAL" clId="{6FFA1465-99E5-AF4D-AFD4-0B57B356B353}" dt="2024-03-25T23:21:43.443" v="2500" actId="167"/>
          <ac:spMkLst>
            <pc:docMk/>
            <pc:sldMk cId="3161270751" sldId="2438"/>
            <ac:spMk id="20" creationId="{67093120-3C78-0DFC-EE3D-2DFA7ADB2027}"/>
          </ac:spMkLst>
        </pc:spChg>
        <pc:picChg chg="add mod">
          <ac:chgData name="Ahmed Hassan" userId="47750a22-629f-416f-a96d-609d36c2ca96" providerId="ADAL" clId="{6FFA1465-99E5-AF4D-AFD4-0B57B356B353}" dt="2024-03-26T01:33:59.525" v="5013"/>
          <ac:picMkLst>
            <pc:docMk/>
            <pc:sldMk cId="3161270751" sldId="2438"/>
            <ac:picMk id="27" creationId="{7655319B-EEA1-4A9D-6ED1-7433288D4464}"/>
          </ac:picMkLst>
        </pc:picChg>
        <pc:cxnChg chg="add del mod">
          <ac:chgData name="Ahmed Hassan" userId="47750a22-629f-416f-a96d-609d36c2ca96" providerId="ADAL" clId="{6FFA1465-99E5-AF4D-AFD4-0B57B356B353}" dt="2024-03-25T23:17:24.227" v="2125" actId="1076"/>
          <ac:cxnSpMkLst>
            <pc:docMk/>
            <pc:sldMk cId="3161270751" sldId="2438"/>
            <ac:cxnSpMk id="14" creationId="{7E54C88B-0815-5958-04FF-D2F6452EB6C9}"/>
          </ac:cxnSpMkLst>
        </pc:cxnChg>
        <pc:cxnChg chg="del mod">
          <ac:chgData name="Ahmed Hassan" userId="47750a22-629f-416f-a96d-609d36c2ca96" providerId="ADAL" clId="{6FFA1465-99E5-AF4D-AFD4-0B57B356B353}" dt="2024-03-25T23:16:20.851" v="2050" actId="478"/>
          <ac:cxnSpMkLst>
            <pc:docMk/>
            <pc:sldMk cId="3161270751" sldId="2438"/>
            <ac:cxnSpMk id="15" creationId="{BB221806-C396-230D-EEE5-ECA90A521381}"/>
          </ac:cxnSpMkLst>
        </pc:cxnChg>
        <pc:cxnChg chg="del">
          <ac:chgData name="Ahmed Hassan" userId="47750a22-629f-416f-a96d-609d36c2ca96" providerId="ADAL" clId="{6FFA1465-99E5-AF4D-AFD4-0B57B356B353}" dt="2024-03-25T23:17:53.347" v="2194" actId="478"/>
          <ac:cxnSpMkLst>
            <pc:docMk/>
            <pc:sldMk cId="3161270751" sldId="2438"/>
            <ac:cxnSpMk id="28" creationId="{2D07495B-DCFF-3DCA-F23D-499A8B86B488}"/>
          </ac:cxnSpMkLst>
        </pc:cxnChg>
        <pc:cxnChg chg="del mod">
          <ac:chgData name="Ahmed Hassan" userId="47750a22-629f-416f-a96d-609d36c2ca96" providerId="ADAL" clId="{6FFA1465-99E5-AF4D-AFD4-0B57B356B353}" dt="2024-03-25T23:18:27.359" v="2237" actId="478"/>
          <ac:cxnSpMkLst>
            <pc:docMk/>
            <pc:sldMk cId="3161270751" sldId="2438"/>
            <ac:cxnSpMk id="30" creationId="{E7B854CE-2281-C738-3072-50499B97FBA4}"/>
          </ac:cxnSpMkLst>
        </pc:cxnChg>
      </pc:sldChg>
      <pc:sldChg chg="addSp delSp modSp add mod ord">
        <pc:chgData name="Ahmed Hassan" userId="47750a22-629f-416f-a96d-609d36c2ca96" providerId="ADAL" clId="{6FFA1465-99E5-AF4D-AFD4-0B57B356B353}" dt="2024-03-26T01:43:47.813" v="5016"/>
        <pc:sldMkLst>
          <pc:docMk/>
          <pc:sldMk cId="1528734485" sldId="2439"/>
        </pc:sldMkLst>
        <pc:spChg chg="mod">
          <ac:chgData name="Ahmed Hassan" userId="47750a22-629f-416f-a96d-609d36c2ca96" providerId="ADAL" clId="{6FFA1465-99E5-AF4D-AFD4-0B57B356B353}" dt="2024-03-25T23:23:19.857" v="2553" actId="20577"/>
          <ac:spMkLst>
            <pc:docMk/>
            <pc:sldMk cId="1528734485" sldId="2439"/>
            <ac:spMk id="2" creationId="{DF46D13B-2C2A-9AFB-673D-AD75F497C1C6}"/>
          </ac:spMkLst>
        </pc:spChg>
        <pc:spChg chg="add del mod">
          <ac:chgData name="Ahmed Hassan" userId="47750a22-629f-416f-a96d-609d36c2ca96" providerId="ADAL" clId="{6FFA1465-99E5-AF4D-AFD4-0B57B356B353}" dt="2024-03-26T00:05:11.821" v="3353"/>
          <ac:spMkLst>
            <pc:docMk/>
            <pc:sldMk cId="1528734485" sldId="2439"/>
            <ac:spMk id="6" creationId="{E1298DAC-3993-A247-4C17-BC5C30ECAF43}"/>
          </ac:spMkLst>
        </pc:spChg>
        <pc:spChg chg="add mod">
          <ac:chgData name="Ahmed Hassan" userId="47750a22-629f-416f-a96d-609d36c2ca96" providerId="ADAL" clId="{6FFA1465-99E5-AF4D-AFD4-0B57B356B353}" dt="2024-03-26T00:05:07.260" v="3351" actId="14100"/>
          <ac:spMkLst>
            <pc:docMk/>
            <pc:sldMk cId="1528734485" sldId="2439"/>
            <ac:spMk id="9" creationId="{FC14C8AD-6A57-24A8-1443-15A71CC43ECE}"/>
          </ac:spMkLst>
        </pc:spChg>
        <pc:graphicFrameChg chg="add mod">
          <ac:chgData name="Ahmed Hassan" userId="47750a22-629f-416f-a96d-609d36c2ca96" providerId="ADAL" clId="{6FFA1465-99E5-AF4D-AFD4-0B57B356B353}" dt="2024-03-25T23:58:21.107" v="3137"/>
          <ac:graphicFrameMkLst>
            <pc:docMk/>
            <pc:sldMk cId="1528734485" sldId="2439"/>
            <ac:graphicFrameMk id="7" creationId="{B125AA97-797A-CDB2-EFB3-454890A5CD45}"/>
          </ac:graphicFrameMkLst>
        </pc:graphicFrameChg>
        <pc:graphicFrameChg chg="add mod">
          <ac:chgData name="Ahmed Hassan" userId="47750a22-629f-416f-a96d-609d36c2ca96" providerId="ADAL" clId="{6FFA1465-99E5-AF4D-AFD4-0B57B356B353}" dt="2024-03-25T23:59:47.727" v="3162"/>
          <ac:graphicFrameMkLst>
            <pc:docMk/>
            <pc:sldMk cId="1528734485" sldId="2439"/>
            <ac:graphicFrameMk id="8" creationId="{B3B62F44-3808-ACE2-F3AF-0EDDBDCC5D75}"/>
          </ac:graphicFrameMkLst>
        </pc:graphicFrameChg>
        <pc:picChg chg="add mod">
          <ac:chgData name="Ahmed Hassan" userId="47750a22-629f-416f-a96d-609d36c2ca96" providerId="ADAL" clId="{6FFA1465-99E5-AF4D-AFD4-0B57B356B353}" dt="2024-03-26T01:43:47.813" v="5016"/>
          <ac:picMkLst>
            <pc:docMk/>
            <pc:sldMk cId="1528734485" sldId="2439"/>
            <ac:picMk id="15" creationId="{AEF6A7D9-F0A5-6549-5536-A6BCFAB3F2A7}"/>
          </ac:picMkLst>
        </pc:picChg>
      </pc:sldChg>
      <pc:sldChg chg="addSp delSp modSp add mod ord">
        <pc:chgData name="Ahmed Hassan" userId="47750a22-629f-416f-a96d-609d36c2ca96" providerId="ADAL" clId="{6FFA1465-99E5-AF4D-AFD4-0B57B356B353}" dt="2024-03-26T01:51:11.897" v="5021"/>
        <pc:sldMkLst>
          <pc:docMk/>
          <pc:sldMk cId="1295224119" sldId="2440"/>
        </pc:sldMkLst>
        <pc:spChg chg="mod">
          <ac:chgData name="Ahmed Hassan" userId="47750a22-629f-416f-a96d-609d36c2ca96" providerId="ADAL" clId="{6FFA1465-99E5-AF4D-AFD4-0B57B356B353}" dt="2024-03-25T23:23:30.563" v="2569" actId="20577"/>
          <ac:spMkLst>
            <pc:docMk/>
            <pc:sldMk cId="1295224119" sldId="2440"/>
            <ac:spMk id="2" creationId="{DF46D13B-2C2A-9AFB-673D-AD75F497C1C6}"/>
          </ac:spMkLst>
        </pc:spChg>
        <pc:spChg chg="add mod">
          <ac:chgData name="Ahmed Hassan" userId="47750a22-629f-416f-a96d-609d36c2ca96" providerId="ADAL" clId="{6FFA1465-99E5-AF4D-AFD4-0B57B356B353}" dt="2024-03-26T00:13:00.999" v="3629" actId="14100"/>
          <ac:spMkLst>
            <pc:docMk/>
            <pc:sldMk cId="1295224119" sldId="2440"/>
            <ac:spMk id="6" creationId="{71F28ADD-DF55-7BFB-3CCB-4BC330E00635}"/>
          </ac:spMkLst>
        </pc:spChg>
        <pc:spChg chg="add del">
          <ac:chgData name="Ahmed Hassan" userId="47750a22-629f-416f-a96d-609d36c2ca96" providerId="ADAL" clId="{6FFA1465-99E5-AF4D-AFD4-0B57B356B353}" dt="2024-03-26T00:12:19.867" v="3613" actId="22"/>
          <ac:spMkLst>
            <pc:docMk/>
            <pc:sldMk cId="1295224119" sldId="2440"/>
            <ac:spMk id="9" creationId="{7C2F36D3-9145-97C8-FA3F-D01BA1EDD513}"/>
          </ac:spMkLst>
        </pc:spChg>
        <pc:spChg chg="add del">
          <ac:chgData name="Ahmed Hassan" userId="47750a22-629f-416f-a96d-609d36c2ca96" providerId="ADAL" clId="{6FFA1465-99E5-AF4D-AFD4-0B57B356B353}" dt="2024-03-26T00:12:58.894" v="3626" actId="22"/>
          <ac:spMkLst>
            <pc:docMk/>
            <pc:sldMk cId="1295224119" sldId="2440"/>
            <ac:spMk id="11" creationId="{CFA38B95-2B45-88A0-3F78-37D911CF135E}"/>
          </ac:spMkLst>
        </pc:spChg>
        <pc:graphicFrameChg chg="add del mod modGraphic">
          <ac:chgData name="Ahmed Hassan" userId="47750a22-629f-416f-a96d-609d36c2ca96" providerId="ADAL" clId="{6FFA1465-99E5-AF4D-AFD4-0B57B356B353}" dt="2024-03-26T00:12:57.437" v="3624" actId="2711"/>
          <ac:graphicFrameMkLst>
            <pc:docMk/>
            <pc:sldMk cId="1295224119" sldId="2440"/>
            <ac:graphicFrameMk id="12" creationId="{E6C40B51-F846-0EEA-F877-84F816E575ED}"/>
          </ac:graphicFrameMkLst>
        </pc:graphicFrameChg>
        <pc:picChg chg="add mod">
          <ac:chgData name="Ahmed Hassan" userId="47750a22-629f-416f-a96d-609d36c2ca96" providerId="ADAL" clId="{6FFA1465-99E5-AF4D-AFD4-0B57B356B353}" dt="2024-03-26T00:13:01.742" v="3630" actId="1076"/>
          <ac:picMkLst>
            <pc:docMk/>
            <pc:sldMk cId="1295224119" sldId="2440"/>
            <ac:picMk id="7" creationId="{2027C320-55F5-1CF8-B1CF-810BD2A4B761}"/>
          </ac:picMkLst>
        </pc:picChg>
        <pc:picChg chg="add mod">
          <ac:chgData name="Ahmed Hassan" userId="47750a22-629f-416f-a96d-609d36c2ca96" providerId="ADAL" clId="{6FFA1465-99E5-AF4D-AFD4-0B57B356B353}" dt="2024-03-26T01:51:11.897" v="5021"/>
          <ac:picMkLst>
            <pc:docMk/>
            <pc:sldMk cId="1295224119" sldId="2440"/>
            <ac:picMk id="18" creationId="{09CB9C17-E58B-390E-F86B-C7046C34CFDE}"/>
          </ac:picMkLst>
        </pc:picChg>
      </pc:sldChg>
      <pc:sldChg chg="addSp delSp modSp add mod">
        <pc:chgData name="Ahmed Hassan" userId="47750a22-629f-416f-a96d-609d36c2ca96" providerId="ADAL" clId="{6FFA1465-99E5-AF4D-AFD4-0B57B356B353}" dt="2024-03-26T01:46:37.198" v="5020" actId="20577"/>
        <pc:sldMkLst>
          <pc:docMk/>
          <pc:sldMk cId="808024355" sldId="2441"/>
        </pc:sldMkLst>
        <pc:spChg chg="mod">
          <ac:chgData name="Ahmed Hassan" userId="47750a22-629f-416f-a96d-609d36c2ca96" providerId="ADAL" clId="{6FFA1465-99E5-AF4D-AFD4-0B57B356B353}" dt="2024-03-26T00:06:07.550" v="3358" actId="20577"/>
          <ac:spMkLst>
            <pc:docMk/>
            <pc:sldMk cId="808024355" sldId="2441"/>
            <ac:spMk id="2" creationId="{DF46D13B-2C2A-9AFB-673D-AD75F497C1C6}"/>
          </ac:spMkLst>
        </pc:spChg>
        <pc:spChg chg="add mod">
          <ac:chgData name="Ahmed Hassan" userId="47750a22-629f-416f-a96d-609d36c2ca96" providerId="ADAL" clId="{6FFA1465-99E5-AF4D-AFD4-0B57B356B353}" dt="2024-03-26T00:09:37.221" v="3562" actId="120"/>
          <ac:spMkLst>
            <pc:docMk/>
            <pc:sldMk cId="808024355" sldId="2441"/>
            <ac:spMk id="3" creationId="{3C8BAA94-F235-FF0D-D92D-4E9B2E2A1E6B}"/>
          </ac:spMkLst>
        </pc:spChg>
        <pc:spChg chg="mod">
          <ac:chgData name="Ahmed Hassan" userId="47750a22-629f-416f-a96d-609d36c2ca96" providerId="ADAL" clId="{6FFA1465-99E5-AF4D-AFD4-0B57B356B353}" dt="2024-03-26T00:07:19.664" v="3497" actId="20577"/>
          <ac:spMkLst>
            <pc:docMk/>
            <pc:sldMk cId="808024355" sldId="2441"/>
            <ac:spMk id="6" creationId="{71F28ADD-DF55-7BFB-3CCB-4BC330E00635}"/>
          </ac:spMkLst>
        </pc:spChg>
        <pc:spChg chg="add mod">
          <ac:chgData name="Ahmed Hassan" userId="47750a22-629f-416f-a96d-609d36c2ca96" providerId="ADAL" clId="{6FFA1465-99E5-AF4D-AFD4-0B57B356B353}" dt="2024-03-26T00:09:37.221" v="3562" actId="120"/>
          <ac:spMkLst>
            <pc:docMk/>
            <pc:sldMk cId="808024355" sldId="2441"/>
            <ac:spMk id="8" creationId="{3A520139-F4A6-91C6-9BA8-62FE4E18A039}"/>
          </ac:spMkLst>
        </pc:spChg>
        <pc:spChg chg="add mod">
          <ac:chgData name="Ahmed Hassan" userId="47750a22-629f-416f-a96d-609d36c2ca96" providerId="ADAL" clId="{6FFA1465-99E5-AF4D-AFD4-0B57B356B353}" dt="2024-03-26T00:09:37.221" v="3562" actId="120"/>
          <ac:spMkLst>
            <pc:docMk/>
            <pc:sldMk cId="808024355" sldId="2441"/>
            <ac:spMk id="9" creationId="{78FE7D4E-701D-8CAC-1644-DBC39730B95B}"/>
          </ac:spMkLst>
        </pc:spChg>
        <pc:spChg chg="add mod">
          <ac:chgData name="Ahmed Hassan" userId="47750a22-629f-416f-a96d-609d36c2ca96" providerId="ADAL" clId="{6FFA1465-99E5-AF4D-AFD4-0B57B356B353}" dt="2024-03-26T01:46:37.198" v="5020" actId="20577"/>
          <ac:spMkLst>
            <pc:docMk/>
            <pc:sldMk cId="808024355" sldId="2441"/>
            <ac:spMk id="10" creationId="{AB3435BD-AF2C-C9A8-BB19-240BF0C09FA0}"/>
          </ac:spMkLst>
        </pc:spChg>
        <pc:picChg chg="del">
          <ac:chgData name="Ahmed Hassan" userId="47750a22-629f-416f-a96d-609d36c2ca96" providerId="ADAL" clId="{6FFA1465-99E5-AF4D-AFD4-0B57B356B353}" dt="2024-03-26T00:07:08.909" v="3494" actId="478"/>
          <ac:picMkLst>
            <pc:docMk/>
            <pc:sldMk cId="808024355" sldId="2441"/>
            <ac:picMk id="7" creationId="{2027C320-55F5-1CF8-B1CF-810BD2A4B761}"/>
          </ac:picMkLst>
        </pc:picChg>
        <pc:picChg chg="add mod">
          <ac:chgData name="Ahmed Hassan" userId="47750a22-629f-416f-a96d-609d36c2ca96" providerId="ADAL" clId="{6FFA1465-99E5-AF4D-AFD4-0B57B356B353}" dt="2024-03-26T01:46:26.820" v="5017"/>
          <ac:picMkLst>
            <pc:docMk/>
            <pc:sldMk cId="808024355" sldId="2441"/>
            <ac:picMk id="16" creationId="{8FC4E27B-A768-F977-3D0F-A5AFD6EBCB43}"/>
          </ac:picMkLst>
        </pc:picChg>
      </pc:sldChg>
      <pc:sldChg chg="addSp delSp modSp add mod modAnim">
        <pc:chgData name="Ahmed Hassan" userId="47750a22-629f-416f-a96d-609d36c2ca96" providerId="ADAL" clId="{6FFA1465-99E5-AF4D-AFD4-0B57B356B353}" dt="2024-03-26T01:58:44.684" v="5027"/>
        <pc:sldMkLst>
          <pc:docMk/>
          <pc:sldMk cId="1447850744" sldId="2442"/>
        </pc:sldMkLst>
        <pc:spChg chg="mod">
          <ac:chgData name="Ahmed Hassan" userId="47750a22-629f-416f-a96d-609d36c2ca96" providerId="ADAL" clId="{6FFA1465-99E5-AF4D-AFD4-0B57B356B353}" dt="2024-03-26T00:26:32.531" v="4373" actId="1076"/>
          <ac:spMkLst>
            <pc:docMk/>
            <pc:sldMk cId="1447850744" sldId="2442"/>
            <ac:spMk id="2" creationId="{DF46D13B-2C2A-9AFB-673D-AD75F497C1C6}"/>
          </ac:spMkLst>
        </pc:spChg>
        <pc:spChg chg="mod">
          <ac:chgData name="Ahmed Hassan" userId="47750a22-629f-416f-a96d-609d36c2ca96" providerId="ADAL" clId="{6FFA1465-99E5-AF4D-AFD4-0B57B356B353}" dt="2024-03-26T00:23:10.137" v="4199"/>
          <ac:spMkLst>
            <pc:docMk/>
            <pc:sldMk cId="1447850744" sldId="2442"/>
            <ac:spMk id="6" creationId="{97DD5A00-4BFF-B1DE-CFED-8D25BB27E432}"/>
          </ac:spMkLst>
        </pc:spChg>
        <pc:spChg chg="mod">
          <ac:chgData name="Ahmed Hassan" userId="47750a22-629f-416f-a96d-609d36c2ca96" providerId="ADAL" clId="{6FFA1465-99E5-AF4D-AFD4-0B57B356B353}" dt="2024-03-26T00:23:10.137" v="4199"/>
          <ac:spMkLst>
            <pc:docMk/>
            <pc:sldMk cId="1447850744" sldId="2442"/>
            <ac:spMk id="7" creationId="{F2B9CA4D-1CAB-997E-F4A2-F28663DA4680}"/>
          </ac:spMkLst>
        </pc:spChg>
        <pc:spChg chg="del">
          <ac:chgData name="Ahmed Hassan" userId="47750a22-629f-416f-a96d-609d36c2ca96" providerId="ADAL" clId="{6FFA1465-99E5-AF4D-AFD4-0B57B356B353}" dt="2024-03-26T00:22:43.448" v="4196" actId="478"/>
          <ac:spMkLst>
            <pc:docMk/>
            <pc:sldMk cId="1447850744" sldId="2442"/>
            <ac:spMk id="8" creationId="{904DA67E-F697-9073-EE40-079CF37546CF}"/>
          </ac:spMkLst>
        </pc:spChg>
        <pc:spChg chg="mod">
          <ac:chgData name="Ahmed Hassan" userId="47750a22-629f-416f-a96d-609d36c2ca96" providerId="ADAL" clId="{6FFA1465-99E5-AF4D-AFD4-0B57B356B353}" dt="2024-03-26T00:23:10.137" v="4199"/>
          <ac:spMkLst>
            <pc:docMk/>
            <pc:sldMk cId="1447850744" sldId="2442"/>
            <ac:spMk id="10" creationId="{592F6BBA-3FB9-5357-18E4-49C48EFD7653}"/>
          </ac:spMkLst>
        </pc:spChg>
        <pc:spChg chg="mod">
          <ac:chgData name="Ahmed Hassan" userId="47750a22-629f-416f-a96d-609d36c2ca96" providerId="ADAL" clId="{6FFA1465-99E5-AF4D-AFD4-0B57B356B353}" dt="2024-03-26T00:23:10.137" v="4199"/>
          <ac:spMkLst>
            <pc:docMk/>
            <pc:sldMk cId="1447850744" sldId="2442"/>
            <ac:spMk id="11" creationId="{8F6D7ABF-B74E-DF1D-293E-AEF8A4609A21}"/>
          </ac:spMkLst>
        </pc:spChg>
        <pc:spChg chg="mod">
          <ac:chgData name="Ahmed Hassan" userId="47750a22-629f-416f-a96d-609d36c2ca96" providerId="ADAL" clId="{6FFA1465-99E5-AF4D-AFD4-0B57B356B353}" dt="2024-03-26T00:23:10.137" v="4199"/>
          <ac:spMkLst>
            <pc:docMk/>
            <pc:sldMk cId="1447850744" sldId="2442"/>
            <ac:spMk id="13" creationId="{8121A2D0-A27B-DBD6-CF3B-08EA8D1DBA6C}"/>
          </ac:spMkLst>
        </pc:spChg>
        <pc:spChg chg="mod">
          <ac:chgData name="Ahmed Hassan" userId="47750a22-629f-416f-a96d-609d36c2ca96" providerId="ADAL" clId="{6FFA1465-99E5-AF4D-AFD4-0B57B356B353}" dt="2024-03-26T00:23:10.137" v="4199"/>
          <ac:spMkLst>
            <pc:docMk/>
            <pc:sldMk cId="1447850744" sldId="2442"/>
            <ac:spMk id="14" creationId="{C8CCCBA7-7C60-58C0-51AA-EE6B84F31634}"/>
          </ac:spMkLst>
        </pc:spChg>
        <pc:spChg chg="mod">
          <ac:chgData name="Ahmed Hassan" userId="47750a22-629f-416f-a96d-609d36c2ca96" providerId="ADAL" clId="{6FFA1465-99E5-AF4D-AFD4-0B57B356B353}" dt="2024-03-26T00:23:10.137" v="4199"/>
          <ac:spMkLst>
            <pc:docMk/>
            <pc:sldMk cId="1447850744" sldId="2442"/>
            <ac:spMk id="16" creationId="{2DE4C8BE-E03B-F5C5-FCDE-94EFFA6FEA93}"/>
          </ac:spMkLst>
        </pc:spChg>
        <pc:spChg chg="mod">
          <ac:chgData name="Ahmed Hassan" userId="47750a22-629f-416f-a96d-609d36c2ca96" providerId="ADAL" clId="{6FFA1465-99E5-AF4D-AFD4-0B57B356B353}" dt="2024-03-26T00:23:10.137" v="4199"/>
          <ac:spMkLst>
            <pc:docMk/>
            <pc:sldMk cId="1447850744" sldId="2442"/>
            <ac:spMk id="17" creationId="{4CFF8B23-D79D-193C-DEAC-F80790070C1A}"/>
          </ac:spMkLst>
        </pc:spChg>
        <pc:spChg chg="mod">
          <ac:chgData name="Ahmed Hassan" userId="47750a22-629f-416f-a96d-609d36c2ca96" providerId="ADAL" clId="{6FFA1465-99E5-AF4D-AFD4-0B57B356B353}" dt="2024-03-26T00:23:10.137" v="4199"/>
          <ac:spMkLst>
            <pc:docMk/>
            <pc:sldMk cId="1447850744" sldId="2442"/>
            <ac:spMk id="19" creationId="{0AB7F602-8413-1C99-F380-FBF433AD1ADC}"/>
          </ac:spMkLst>
        </pc:spChg>
        <pc:spChg chg="mod">
          <ac:chgData name="Ahmed Hassan" userId="47750a22-629f-416f-a96d-609d36c2ca96" providerId="ADAL" clId="{6FFA1465-99E5-AF4D-AFD4-0B57B356B353}" dt="2024-03-26T00:23:10.137" v="4199"/>
          <ac:spMkLst>
            <pc:docMk/>
            <pc:sldMk cId="1447850744" sldId="2442"/>
            <ac:spMk id="20" creationId="{5B1B85DD-4FAE-FB64-EF4E-CD4413C9FAD2}"/>
          </ac:spMkLst>
        </pc:spChg>
        <pc:spChg chg="mod">
          <ac:chgData name="Ahmed Hassan" userId="47750a22-629f-416f-a96d-609d36c2ca96" providerId="ADAL" clId="{6FFA1465-99E5-AF4D-AFD4-0B57B356B353}" dt="2024-03-26T00:23:10.137" v="4199"/>
          <ac:spMkLst>
            <pc:docMk/>
            <pc:sldMk cId="1447850744" sldId="2442"/>
            <ac:spMk id="22" creationId="{ED67E881-A34B-C446-449F-028F82253E03}"/>
          </ac:spMkLst>
        </pc:spChg>
        <pc:spChg chg="mod">
          <ac:chgData name="Ahmed Hassan" userId="47750a22-629f-416f-a96d-609d36c2ca96" providerId="ADAL" clId="{6FFA1465-99E5-AF4D-AFD4-0B57B356B353}" dt="2024-03-26T00:23:10.137" v="4199"/>
          <ac:spMkLst>
            <pc:docMk/>
            <pc:sldMk cId="1447850744" sldId="2442"/>
            <ac:spMk id="23" creationId="{DC89C72B-3E0D-968B-314C-641E6EE71170}"/>
          </ac:spMkLst>
        </pc:spChg>
        <pc:spChg chg="mod">
          <ac:chgData name="Ahmed Hassan" userId="47750a22-629f-416f-a96d-609d36c2ca96" providerId="ADAL" clId="{6FFA1465-99E5-AF4D-AFD4-0B57B356B353}" dt="2024-03-26T00:23:10.137" v="4199"/>
          <ac:spMkLst>
            <pc:docMk/>
            <pc:sldMk cId="1447850744" sldId="2442"/>
            <ac:spMk id="25" creationId="{B5B86C70-01C1-D8D7-DC94-0CAB3E95EAD0}"/>
          </ac:spMkLst>
        </pc:spChg>
        <pc:spChg chg="mod">
          <ac:chgData name="Ahmed Hassan" userId="47750a22-629f-416f-a96d-609d36c2ca96" providerId="ADAL" clId="{6FFA1465-99E5-AF4D-AFD4-0B57B356B353}" dt="2024-03-26T00:23:10.137" v="4199"/>
          <ac:spMkLst>
            <pc:docMk/>
            <pc:sldMk cId="1447850744" sldId="2442"/>
            <ac:spMk id="26" creationId="{057D9100-4E26-C2F6-6401-4A36E5BD8389}"/>
          </ac:spMkLst>
        </pc:spChg>
        <pc:spChg chg="mod">
          <ac:chgData name="Ahmed Hassan" userId="47750a22-629f-416f-a96d-609d36c2ca96" providerId="ADAL" clId="{6FFA1465-99E5-AF4D-AFD4-0B57B356B353}" dt="2024-03-26T00:23:10.137" v="4199"/>
          <ac:spMkLst>
            <pc:docMk/>
            <pc:sldMk cId="1447850744" sldId="2442"/>
            <ac:spMk id="28" creationId="{AFA5B30A-538E-1485-DC60-BCAB8143A87F}"/>
          </ac:spMkLst>
        </pc:spChg>
        <pc:spChg chg="mod">
          <ac:chgData name="Ahmed Hassan" userId="47750a22-629f-416f-a96d-609d36c2ca96" providerId="ADAL" clId="{6FFA1465-99E5-AF4D-AFD4-0B57B356B353}" dt="2024-03-26T00:23:10.137" v="4199"/>
          <ac:spMkLst>
            <pc:docMk/>
            <pc:sldMk cId="1447850744" sldId="2442"/>
            <ac:spMk id="29" creationId="{2DEB68DE-98CA-2BB5-EC87-D417778BF2A1}"/>
          </ac:spMkLst>
        </pc:spChg>
        <pc:spChg chg="mod">
          <ac:chgData name="Ahmed Hassan" userId="47750a22-629f-416f-a96d-609d36c2ca96" providerId="ADAL" clId="{6FFA1465-99E5-AF4D-AFD4-0B57B356B353}" dt="2024-03-26T00:23:10.137" v="4199"/>
          <ac:spMkLst>
            <pc:docMk/>
            <pc:sldMk cId="1447850744" sldId="2442"/>
            <ac:spMk id="31" creationId="{C4BBCE1F-767A-DFDD-C2CA-58F770A0F360}"/>
          </ac:spMkLst>
        </pc:spChg>
        <pc:spChg chg="del">
          <ac:chgData name="Ahmed Hassan" userId="47750a22-629f-416f-a96d-609d36c2ca96" providerId="ADAL" clId="{6FFA1465-99E5-AF4D-AFD4-0B57B356B353}" dt="2024-03-26T00:22:47.589" v="4197" actId="478"/>
          <ac:spMkLst>
            <pc:docMk/>
            <pc:sldMk cId="1447850744" sldId="2442"/>
            <ac:spMk id="39" creationId="{E6BCA3C1-45FE-3177-8D99-AA29F0B02208}"/>
          </ac:spMkLst>
        </pc:spChg>
        <pc:spChg chg="del">
          <ac:chgData name="Ahmed Hassan" userId="47750a22-629f-416f-a96d-609d36c2ca96" providerId="ADAL" clId="{6FFA1465-99E5-AF4D-AFD4-0B57B356B353}" dt="2024-03-26T00:22:50.437" v="4198" actId="478"/>
          <ac:spMkLst>
            <pc:docMk/>
            <pc:sldMk cId="1447850744" sldId="2442"/>
            <ac:spMk id="65" creationId="{F6D4EFB5-1E0D-A45B-0F96-D998B4D79C81}"/>
          </ac:spMkLst>
        </pc:spChg>
        <pc:spChg chg="del">
          <ac:chgData name="Ahmed Hassan" userId="47750a22-629f-416f-a96d-609d36c2ca96" providerId="ADAL" clId="{6FFA1465-99E5-AF4D-AFD4-0B57B356B353}" dt="2024-03-26T00:22:47.589" v="4197" actId="478"/>
          <ac:spMkLst>
            <pc:docMk/>
            <pc:sldMk cId="1447850744" sldId="2442"/>
            <ac:spMk id="66" creationId="{5E6F74AA-5782-3E13-EF74-213EFBD8C27D}"/>
          </ac:spMkLst>
        </pc:spChg>
        <pc:spChg chg="del">
          <ac:chgData name="Ahmed Hassan" userId="47750a22-629f-416f-a96d-609d36c2ca96" providerId="ADAL" clId="{6FFA1465-99E5-AF4D-AFD4-0B57B356B353}" dt="2024-03-26T00:22:47.589" v="4197" actId="478"/>
          <ac:spMkLst>
            <pc:docMk/>
            <pc:sldMk cId="1447850744" sldId="2442"/>
            <ac:spMk id="67" creationId="{C10BA201-29DB-9059-8AA8-12A8C523CF28}"/>
          </ac:spMkLst>
        </pc:spChg>
        <pc:spChg chg="del">
          <ac:chgData name="Ahmed Hassan" userId="47750a22-629f-416f-a96d-609d36c2ca96" providerId="ADAL" clId="{6FFA1465-99E5-AF4D-AFD4-0B57B356B353}" dt="2024-03-26T00:22:47.589" v="4197" actId="478"/>
          <ac:spMkLst>
            <pc:docMk/>
            <pc:sldMk cId="1447850744" sldId="2442"/>
            <ac:spMk id="68" creationId="{B8C62B3E-0AB0-FEE3-FF41-6F9BFF3BEA42}"/>
          </ac:spMkLst>
        </pc:spChg>
        <pc:spChg chg="del">
          <ac:chgData name="Ahmed Hassan" userId="47750a22-629f-416f-a96d-609d36c2ca96" providerId="ADAL" clId="{6FFA1465-99E5-AF4D-AFD4-0B57B356B353}" dt="2024-03-26T00:22:47.589" v="4197" actId="478"/>
          <ac:spMkLst>
            <pc:docMk/>
            <pc:sldMk cId="1447850744" sldId="2442"/>
            <ac:spMk id="69" creationId="{EE365348-F54C-B66A-DB51-A2499077590C}"/>
          </ac:spMkLst>
        </pc:spChg>
        <pc:spChg chg="del">
          <ac:chgData name="Ahmed Hassan" userId="47750a22-629f-416f-a96d-609d36c2ca96" providerId="ADAL" clId="{6FFA1465-99E5-AF4D-AFD4-0B57B356B353}" dt="2024-03-26T00:22:47.589" v="4197" actId="478"/>
          <ac:spMkLst>
            <pc:docMk/>
            <pc:sldMk cId="1447850744" sldId="2442"/>
            <ac:spMk id="70" creationId="{E95E64EF-AA65-B18E-D7AE-8639392849B3}"/>
          </ac:spMkLst>
        </pc:spChg>
        <pc:spChg chg="del">
          <ac:chgData name="Ahmed Hassan" userId="47750a22-629f-416f-a96d-609d36c2ca96" providerId="ADAL" clId="{6FFA1465-99E5-AF4D-AFD4-0B57B356B353}" dt="2024-03-26T00:22:50.437" v="4198" actId="478"/>
          <ac:spMkLst>
            <pc:docMk/>
            <pc:sldMk cId="1447850744" sldId="2442"/>
            <ac:spMk id="71" creationId="{7546A45D-4DD1-C0FC-7117-25150A8009DF}"/>
          </ac:spMkLst>
        </pc:spChg>
        <pc:spChg chg="mod">
          <ac:chgData name="Ahmed Hassan" userId="47750a22-629f-416f-a96d-609d36c2ca96" providerId="ADAL" clId="{6FFA1465-99E5-AF4D-AFD4-0B57B356B353}" dt="2024-03-26T00:23:10.137" v="4199"/>
          <ac:spMkLst>
            <pc:docMk/>
            <pc:sldMk cId="1447850744" sldId="2442"/>
            <ac:spMk id="72" creationId="{238AA469-09EC-A550-36D8-2AF7E613AE5B}"/>
          </ac:spMkLst>
        </pc:spChg>
        <pc:spChg chg="mod">
          <ac:chgData name="Ahmed Hassan" userId="47750a22-629f-416f-a96d-609d36c2ca96" providerId="ADAL" clId="{6FFA1465-99E5-AF4D-AFD4-0B57B356B353}" dt="2024-03-26T00:23:10.137" v="4199"/>
          <ac:spMkLst>
            <pc:docMk/>
            <pc:sldMk cId="1447850744" sldId="2442"/>
            <ac:spMk id="74" creationId="{0DC5CD9E-2747-2DED-E1AD-91B16BCD7CBA}"/>
          </ac:spMkLst>
        </pc:spChg>
        <pc:spChg chg="mod">
          <ac:chgData name="Ahmed Hassan" userId="47750a22-629f-416f-a96d-609d36c2ca96" providerId="ADAL" clId="{6FFA1465-99E5-AF4D-AFD4-0B57B356B353}" dt="2024-03-26T00:23:10.137" v="4199"/>
          <ac:spMkLst>
            <pc:docMk/>
            <pc:sldMk cId="1447850744" sldId="2442"/>
            <ac:spMk id="75" creationId="{92584FF2-3CEB-5D8F-7AAC-F3741327A1D7}"/>
          </ac:spMkLst>
        </pc:spChg>
        <pc:spChg chg="mod">
          <ac:chgData name="Ahmed Hassan" userId="47750a22-629f-416f-a96d-609d36c2ca96" providerId="ADAL" clId="{6FFA1465-99E5-AF4D-AFD4-0B57B356B353}" dt="2024-03-26T00:23:10.137" v="4199"/>
          <ac:spMkLst>
            <pc:docMk/>
            <pc:sldMk cId="1447850744" sldId="2442"/>
            <ac:spMk id="77" creationId="{CCEF58E7-C3FF-CE17-7377-CA22E6344690}"/>
          </ac:spMkLst>
        </pc:spChg>
        <pc:spChg chg="mod">
          <ac:chgData name="Ahmed Hassan" userId="47750a22-629f-416f-a96d-609d36c2ca96" providerId="ADAL" clId="{6FFA1465-99E5-AF4D-AFD4-0B57B356B353}" dt="2024-03-26T00:23:10.137" v="4199"/>
          <ac:spMkLst>
            <pc:docMk/>
            <pc:sldMk cId="1447850744" sldId="2442"/>
            <ac:spMk id="78" creationId="{243DBAB3-34DA-809F-1A88-373C059C76EF}"/>
          </ac:spMkLst>
        </pc:spChg>
        <pc:spChg chg="mod">
          <ac:chgData name="Ahmed Hassan" userId="47750a22-629f-416f-a96d-609d36c2ca96" providerId="ADAL" clId="{6FFA1465-99E5-AF4D-AFD4-0B57B356B353}" dt="2024-03-26T00:23:10.137" v="4199"/>
          <ac:spMkLst>
            <pc:docMk/>
            <pc:sldMk cId="1447850744" sldId="2442"/>
            <ac:spMk id="80" creationId="{73CA8A4E-8432-9801-F8B4-3C7F53821035}"/>
          </ac:spMkLst>
        </pc:spChg>
        <pc:spChg chg="mod">
          <ac:chgData name="Ahmed Hassan" userId="47750a22-629f-416f-a96d-609d36c2ca96" providerId="ADAL" clId="{6FFA1465-99E5-AF4D-AFD4-0B57B356B353}" dt="2024-03-26T00:23:10.137" v="4199"/>
          <ac:spMkLst>
            <pc:docMk/>
            <pc:sldMk cId="1447850744" sldId="2442"/>
            <ac:spMk id="81" creationId="{21E32928-8D8B-9D01-C742-A41E8E43D649}"/>
          </ac:spMkLst>
        </pc:spChg>
        <pc:spChg chg="add mod">
          <ac:chgData name="Ahmed Hassan" userId="47750a22-629f-416f-a96d-609d36c2ca96" providerId="ADAL" clId="{6FFA1465-99E5-AF4D-AFD4-0B57B356B353}" dt="2024-03-26T00:23:10.137" v="4199"/>
          <ac:spMkLst>
            <pc:docMk/>
            <pc:sldMk cId="1447850744" sldId="2442"/>
            <ac:spMk id="82" creationId="{F52F8CF4-17C8-AC5C-DE69-88BEA0E4C8DE}"/>
          </ac:spMkLst>
        </pc:spChg>
        <pc:spChg chg="add mod">
          <ac:chgData name="Ahmed Hassan" userId="47750a22-629f-416f-a96d-609d36c2ca96" providerId="ADAL" clId="{6FFA1465-99E5-AF4D-AFD4-0B57B356B353}" dt="2024-03-26T00:23:10.137" v="4199"/>
          <ac:spMkLst>
            <pc:docMk/>
            <pc:sldMk cId="1447850744" sldId="2442"/>
            <ac:spMk id="83" creationId="{75CE716F-FEE2-AFBB-21B5-7D09E4FC7112}"/>
          </ac:spMkLst>
        </pc:spChg>
        <pc:spChg chg="add mod">
          <ac:chgData name="Ahmed Hassan" userId="47750a22-629f-416f-a96d-609d36c2ca96" providerId="ADAL" clId="{6FFA1465-99E5-AF4D-AFD4-0B57B356B353}" dt="2024-03-26T00:23:10.137" v="4199"/>
          <ac:spMkLst>
            <pc:docMk/>
            <pc:sldMk cId="1447850744" sldId="2442"/>
            <ac:spMk id="84" creationId="{92B97D35-37CD-1B73-E4A6-8B055652425F}"/>
          </ac:spMkLst>
        </pc:spChg>
        <pc:spChg chg="add mod">
          <ac:chgData name="Ahmed Hassan" userId="47750a22-629f-416f-a96d-609d36c2ca96" providerId="ADAL" clId="{6FFA1465-99E5-AF4D-AFD4-0B57B356B353}" dt="2024-03-26T00:23:10.137" v="4199"/>
          <ac:spMkLst>
            <pc:docMk/>
            <pc:sldMk cId="1447850744" sldId="2442"/>
            <ac:spMk id="85" creationId="{F3B72831-32E8-00B4-AD16-A6A675CC2FCB}"/>
          </ac:spMkLst>
        </pc:spChg>
        <pc:spChg chg="add mod">
          <ac:chgData name="Ahmed Hassan" userId="47750a22-629f-416f-a96d-609d36c2ca96" providerId="ADAL" clId="{6FFA1465-99E5-AF4D-AFD4-0B57B356B353}" dt="2024-03-26T00:23:10.137" v="4199"/>
          <ac:spMkLst>
            <pc:docMk/>
            <pc:sldMk cId="1447850744" sldId="2442"/>
            <ac:spMk id="86" creationId="{5A392CDF-1608-7491-2619-51B732E97C7E}"/>
          </ac:spMkLst>
        </pc:spChg>
        <pc:spChg chg="mod">
          <ac:chgData name="Ahmed Hassan" userId="47750a22-629f-416f-a96d-609d36c2ca96" providerId="ADAL" clId="{6FFA1465-99E5-AF4D-AFD4-0B57B356B353}" dt="2024-03-26T00:23:10.137" v="4199"/>
          <ac:spMkLst>
            <pc:docMk/>
            <pc:sldMk cId="1447850744" sldId="2442"/>
            <ac:spMk id="88" creationId="{63DA857F-F32E-3DB7-AD23-1600A9187CE4}"/>
          </ac:spMkLst>
        </pc:spChg>
        <pc:spChg chg="mod">
          <ac:chgData name="Ahmed Hassan" userId="47750a22-629f-416f-a96d-609d36c2ca96" providerId="ADAL" clId="{6FFA1465-99E5-AF4D-AFD4-0B57B356B353}" dt="2024-03-26T00:23:10.137" v="4199"/>
          <ac:spMkLst>
            <pc:docMk/>
            <pc:sldMk cId="1447850744" sldId="2442"/>
            <ac:spMk id="89" creationId="{ECA19D58-B3DF-33B9-0857-56829DD5F7DE}"/>
          </ac:spMkLst>
        </pc:spChg>
        <pc:spChg chg="mod">
          <ac:chgData name="Ahmed Hassan" userId="47750a22-629f-416f-a96d-609d36c2ca96" providerId="ADAL" clId="{6FFA1465-99E5-AF4D-AFD4-0B57B356B353}" dt="2024-03-26T00:23:10.137" v="4199"/>
          <ac:spMkLst>
            <pc:docMk/>
            <pc:sldMk cId="1447850744" sldId="2442"/>
            <ac:spMk id="90" creationId="{23534236-992C-E654-67FB-25D4190E8EDA}"/>
          </ac:spMkLst>
        </pc:spChg>
        <pc:spChg chg="mod">
          <ac:chgData name="Ahmed Hassan" userId="47750a22-629f-416f-a96d-609d36c2ca96" providerId="ADAL" clId="{6FFA1465-99E5-AF4D-AFD4-0B57B356B353}" dt="2024-03-26T00:23:10.137" v="4199"/>
          <ac:spMkLst>
            <pc:docMk/>
            <pc:sldMk cId="1447850744" sldId="2442"/>
            <ac:spMk id="91" creationId="{C0E3AA24-2218-BAA1-7D26-27D7BF7A1F85}"/>
          </ac:spMkLst>
        </pc:spChg>
        <pc:spChg chg="mod">
          <ac:chgData name="Ahmed Hassan" userId="47750a22-629f-416f-a96d-609d36c2ca96" providerId="ADAL" clId="{6FFA1465-99E5-AF4D-AFD4-0B57B356B353}" dt="2024-03-26T00:23:10.137" v="4199"/>
          <ac:spMkLst>
            <pc:docMk/>
            <pc:sldMk cId="1447850744" sldId="2442"/>
            <ac:spMk id="92" creationId="{21A07D08-5F36-F588-80DE-EF03A90B26C0}"/>
          </ac:spMkLst>
        </pc:spChg>
        <pc:spChg chg="mod">
          <ac:chgData name="Ahmed Hassan" userId="47750a22-629f-416f-a96d-609d36c2ca96" providerId="ADAL" clId="{6FFA1465-99E5-AF4D-AFD4-0B57B356B353}" dt="2024-03-26T00:23:10.137" v="4199"/>
          <ac:spMkLst>
            <pc:docMk/>
            <pc:sldMk cId="1447850744" sldId="2442"/>
            <ac:spMk id="93" creationId="{A1DB9D7C-C8F3-6AF2-8491-3CEDA32BD0A1}"/>
          </ac:spMkLst>
        </pc:spChg>
        <pc:spChg chg="mod">
          <ac:chgData name="Ahmed Hassan" userId="47750a22-629f-416f-a96d-609d36c2ca96" providerId="ADAL" clId="{6FFA1465-99E5-AF4D-AFD4-0B57B356B353}" dt="2024-03-26T00:23:10.137" v="4199"/>
          <ac:spMkLst>
            <pc:docMk/>
            <pc:sldMk cId="1447850744" sldId="2442"/>
            <ac:spMk id="95" creationId="{650F2A20-EC4A-43E0-EF91-822ECFCDE064}"/>
          </ac:spMkLst>
        </pc:spChg>
        <pc:spChg chg="mod">
          <ac:chgData name="Ahmed Hassan" userId="47750a22-629f-416f-a96d-609d36c2ca96" providerId="ADAL" clId="{6FFA1465-99E5-AF4D-AFD4-0B57B356B353}" dt="2024-03-26T00:23:10.137" v="4199"/>
          <ac:spMkLst>
            <pc:docMk/>
            <pc:sldMk cId="1447850744" sldId="2442"/>
            <ac:spMk id="96" creationId="{A5CA0024-A95F-58E9-D431-5C3799CB38D5}"/>
          </ac:spMkLst>
        </pc:spChg>
        <pc:spChg chg="mod">
          <ac:chgData name="Ahmed Hassan" userId="47750a22-629f-416f-a96d-609d36c2ca96" providerId="ADAL" clId="{6FFA1465-99E5-AF4D-AFD4-0B57B356B353}" dt="2024-03-26T00:23:10.137" v="4199"/>
          <ac:spMkLst>
            <pc:docMk/>
            <pc:sldMk cId="1447850744" sldId="2442"/>
            <ac:spMk id="97" creationId="{11F31330-D70F-5459-8488-6244E3FBCCFD}"/>
          </ac:spMkLst>
        </pc:spChg>
        <pc:spChg chg="mod">
          <ac:chgData name="Ahmed Hassan" userId="47750a22-629f-416f-a96d-609d36c2ca96" providerId="ADAL" clId="{6FFA1465-99E5-AF4D-AFD4-0B57B356B353}" dt="2024-03-26T00:23:10.137" v="4199"/>
          <ac:spMkLst>
            <pc:docMk/>
            <pc:sldMk cId="1447850744" sldId="2442"/>
            <ac:spMk id="99" creationId="{892C84F2-B4A5-FC54-9CBD-9FB40650BCE2}"/>
          </ac:spMkLst>
        </pc:spChg>
        <pc:spChg chg="mod">
          <ac:chgData name="Ahmed Hassan" userId="47750a22-629f-416f-a96d-609d36c2ca96" providerId="ADAL" clId="{6FFA1465-99E5-AF4D-AFD4-0B57B356B353}" dt="2024-03-26T00:23:10.137" v="4199"/>
          <ac:spMkLst>
            <pc:docMk/>
            <pc:sldMk cId="1447850744" sldId="2442"/>
            <ac:spMk id="100" creationId="{94E6D8A5-183F-A571-0E06-F9AB28944E98}"/>
          </ac:spMkLst>
        </pc:spChg>
        <pc:spChg chg="mod">
          <ac:chgData name="Ahmed Hassan" userId="47750a22-629f-416f-a96d-609d36c2ca96" providerId="ADAL" clId="{6FFA1465-99E5-AF4D-AFD4-0B57B356B353}" dt="2024-03-26T00:23:10.137" v="4199"/>
          <ac:spMkLst>
            <pc:docMk/>
            <pc:sldMk cId="1447850744" sldId="2442"/>
            <ac:spMk id="101" creationId="{F93624C8-4CFE-5C4F-F97A-3127480BD204}"/>
          </ac:spMkLst>
        </pc:spChg>
        <pc:spChg chg="mod">
          <ac:chgData name="Ahmed Hassan" userId="47750a22-629f-416f-a96d-609d36c2ca96" providerId="ADAL" clId="{6FFA1465-99E5-AF4D-AFD4-0B57B356B353}" dt="2024-03-26T00:23:10.137" v="4199"/>
          <ac:spMkLst>
            <pc:docMk/>
            <pc:sldMk cId="1447850744" sldId="2442"/>
            <ac:spMk id="102" creationId="{66DB3060-32FC-992A-CF37-5B11CC878204}"/>
          </ac:spMkLst>
        </pc:spChg>
        <pc:spChg chg="mod">
          <ac:chgData name="Ahmed Hassan" userId="47750a22-629f-416f-a96d-609d36c2ca96" providerId="ADAL" clId="{6FFA1465-99E5-AF4D-AFD4-0B57B356B353}" dt="2024-03-26T00:23:10.137" v="4199"/>
          <ac:spMkLst>
            <pc:docMk/>
            <pc:sldMk cId="1447850744" sldId="2442"/>
            <ac:spMk id="103" creationId="{90CF93E7-ABAC-F262-DC68-42E126446A2D}"/>
          </ac:spMkLst>
        </pc:spChg>
        <pc:spChg chg="mod">
          <ac:chgData name="Ahmed Hassan" userId="47750a22-629f-416f-a96d-609d36c2ca96" providerId="ADAL" clId="{6FFA1465-99E5-AF4D-AFD4-0B57B356B353}" dt="2024-03-26T00:23:10.137" v="4199"/>
          <ac:spMkLst>
            <pc:docMk/>
            <pc:sldMk cId="1447850744" sldId="2442"/>
            <ac:spMk id="104" creationId="{50E707DE-B21B-7FB7-2750-16B48D2AE5F0}"/>
          </ac:spMkLst>
        </pc:spChg>
        <pc:spChg chg="mod">
          <ac:chgData name="Ahmed Hassan" userId="47750a22-629f-416f-a96d-609d36c2ca96" providerId="ADAL" clId="{6FFA1465-99E5-AF4D-AFD4-0B57B356B353}" dt="2024-03-26T00:23:10.137" v="4199"/>
          <ac:spMkLst>
            <pc:docMk/>
            <pc:sldMk cId="1447850744" sldId="2442"/>
            <ac:spMk id="105" creationId="{E4F18189-6A4D-8AB4-BC27-58692AB45DDF}"/>
          </ac:spMkLst>
        </pc:spChg>
        <pc:spChg chg="mod">
          <ac:chgData name="Ahmed Hassan" userId="47750a22-629f-416f-a96d-609d36c2ca96" providerId="ADAL" clId="{6FFA1465-99E5-AF4D-AFD4-0B57B356B353}" dt="2024-03-26T00:23:10.137" v="4199"/>
          <ac:spMkLst>
            <pc:docMk/>
            <pc:sldMk cId="1447850744" sldId="2442"/>
            <ac:spMk id="106" creationId="{8A4C6952-F60A-DD8C-02BF-691AB2EB98D0}"/>
          </ac:spMkLst>
        </pc:spChg>
        <pc:spChg chg="mod">
          <ac:chgData name="Ahmed Hassan" userId="47750a22-629f-416f-a96d-609d36c2ca96" providerId="ADAL" clId="{6FFA1465-99E5-AF4D-AFD4-0B57B356B353}" dt="2024-03-26T00:23:10.137" v="4199"/>
          <ac:spMkLst>
            <pc:docMk/>
            <pc:sldMk cId="1447850744" sldId="2442"/>
            <ac:spMk id="108" creationId="{C788A1BE-4980-793D-E4BA-9C977315A137}"/>
          </ac:spMkLst>
        </pc:spChg>
        <pc:spChg chg="mod">
          <ac:chgData name="Ahmed Hassan" userId="47750a22-629f-416f-a96d-609d36c2ca96" providerId="ADAL" clId="{6FFA1465-99E5-AF4D-AFD4-0B57B356B353}" dt="2024-03-26T00:23:10.137" v="4199"/>
          <ac:spMkLst>
            <pc:docMk/>
            <pc:sldMk cId="1447850744" sldId="2442"/>
            <ac:spMk id="109" creationId="{2231E1C5-9B3D-3538-0F5B-8E50FC8201CE}"/>
          </ac:spMkLst>
        </pc:spChg>
        <pc:spChg chg="mod">
          <ac:chgData name="Ahmed Hassan" userId="47750a22-629f-416f-a96d-609d36c2ca96" providerId="ADAL" clId="{6FFA1465-99E5-AF4D-AFD4-0B57B356B353}" dt="2024-03-26T00:23:10.137" v="4199"/>
          <ac:spMkLst>
            <pc:docMk/>
            <pc:sldMk cId="1447850744" sldId="2442"/>
            <ac:spMk id="110" creationId="{65DE8242-789D-C428-0295-BD61583818CB}"/>
          </ac:spMkLst>
        </pc:spChg>
        <pc:spChg chg="mod">
          <ac:chgData name="Ahmed Hassan" userId="47750a22-629f-416f-a96d-609d36c2ca96" providerId="ADAL" clId="{6FFA1465-99E5-AF4D-AFD4-0B57B356B353}" dt="2024-03-26T00:23:10.137" v="4199"/>
          <ac:spMkLst>
            <pc:docMk/>
            <pc:sldMk cId="1447850744" sldId="2442"/>
            <ac:spMk id="111" creationId="{C19CAF78-1A97-C197-BEF1-EB248293A6B8}"/>
          </ac:spMkLst>
        </pc:spChg>
        <pc:spChg chg="mod">
          <ac:chgData name="Ahmed Hassan" userId="47750a22-629f-416f-a96d-609d36c2ca96" providerId="ADAL" clId="{6FFA1465-99E5-AF4D-AFD4-0B57B356B353}" dt="2024-03-26T00:23:10.137" v="4199"/>
          <ac:spMkLst>
            <pc:docMk/>
            <pc:sldMk cId="1447850744" sldId="2442"/>
            <ac:spMk id="112" creationId="{E1DE4BC3-1959-4457-B59C-40DB0459DB7D}"/>
          </ac:spMkLst>
        </pc:spChg>
        <pc:spChg chg="add mod">
          <ac:chgData name="Ahmed Hassan" userId="47750a22-629f-416f-a96d-609d36c2ca96" providerId="ADAL" clId="{6FFA1465-99E5-AF4D-AFD4-0B57B356B353}" dt="2024-03-26T00:23:10.137" v="4199"/>
          <ac:spMkLst>
            <pc:docMk/>
            <pc:sldMk cId="1447850744" sldId="2442"/>
            <ac:spMk id="113" creationId="{66F885CC-3AF5-3E2F-4A24-5BC683AAC806}"/>
          </ac:spMkLst>
        </pc:spChg>
        <pc:spChg chg="add mod">
          <ac:chgData name="Ahmed Hassan" userId="47750a22-629f-416f-a96d-609d36c2ca96" providerId="ADAL" clId="{6FFA1465-99E5-AF4D-AFD4-0B57B356B353}" dt="2024-03-26T00:27:33.911" v="4441" actId="20577"/>
          <ac:spMkLst>
            <pc:docMk/>
            <pc:sldMk cId="1447850744" sldId="2442"/>
            <ac:spMk id="114" creationId="{AB8A1EE5-2368-4E7D-4001-4828B9DE9521}"/>
          </ac:spMkLst>
        </pc:spChg>
        <pc:grpChg chg="add mod">
          <ac:chgData name="Ahmed Hassan" userId="47750a22-629f-416f-a96d-609d36c2ca96" providerId="ADAL" clId="{6FFA1465-99E5-AF4D-AFD4-0B57B356B353}" dt="2024-03-26T00:23:10.137" v="4199"/>
          <ac:grpSpMkLst>
            <pc:docMk/>
            <pc:sldMk cId="1447850744" sldId="2442"/>
            <ac:grpSpMk id="3" creationId="{5602A056-4CFA-A8B2-F033-91F2B459E32B}"/>
          </ac:grpSpMkLst>
        </pc:grpChg>
        <pc:grpChg chg="add mod">
          <ac:chgData name="Ahmed Hassan" userId="47750a22-629f-416f-a96d-609d36c2ca96" providerId="ADAL" clId="{6FFA1465-99E5-AF4D-AFD4-0B57B356B353}" dt="2024-03-26T00:23:10.137" v="4199"/>
          <ac:grpSpMkLst>
            <pc:docMk/>
            <pc:sldMk cId="1447850744" sldId="2442"/>
            <ac:grpSpMk id="9" creationId="{37B93313-F10E-61F3-93E1-9FD1B854EDC6}"/>
          </ac:grpSpMkLst>
        </pc:grpChg>
        <pc:grpChg chg="add mod">
          <ac:chgData name="Ahmed Hassan" userId="47750a22-629f-416f-a96d-609d36c2ca96" providerId="ADAL" clId="{6FFA1465-99E5-AF4D-AFD4-0B57B356B353}" dt="2024-03-26T00:23:10.137" v="4199"/>
          <ac:grpSpMkLst>
            <pc:docMk/>
            <pc:sldMk cId="1447850744" sldId="2442"/>
            <ac:grpSpMk id="12" creationId="{B6D90843-3381-31AF-9155-224019582CE6}"/>
          </ac:grpSpMkLst>
        </pc:grpChg>
        <pc:grpChg chg="add mod">
          <ac:chgData name="Ahmed Hassan" userId="47750a22-629f-416f-a96d-609d36c2ca96" providerId="ADAL" clId="{6FFA1465-99E5-AF4D-AFD4-0B57B356B353}" dt="2024-03-26T00:23:10.137" v="4199"/>
          <ac:grpSpMkLst>
            <pc:docMk/>
            <pc:sldMk cId="1447850744" sldId="2442"/>
            <ac:grpSpMk id="15" creationId="{18543A06-E235-ECBD-7474-F27D478FEB29}"/>
          </ac:grpSpMkLst>
        </pc:grpChg>
        <pc:grpChg chg="add mod">
          <ac:chgData name="Ahmed Hassan" userId="47750a22-629f-416f-a96d-609d36c2ca96" providerId="ADAL" clId="{6FFA1465-99E5-AF4D-AFD4-0B57B356B353}" dt="2024-03-26T00:23:10.137" v="4199"/>
          <ac:grpSpMkLst>
            <pc:docMk/>
            <pc:sldMk cId="1447850744" sldId="2442"/>
            <ac:grpSpMk id="18" creationId="{90CD59DA-EA32-E2DC-2327-CFF0B5EE5A92}"/>
          </ac:grpSpMkLst>
        </pc:grpChg>
        <pc:grpChg chg="add mod">
          <ac:chgData name="Ahmed Hassan" userId="47750a22-629f-416f-a96d-609d36c2ca96" providerId="ADAL" clId="{6FFA1465-99E5-AF4D-AFD4-0B57B356B353}" dt="2024-03-26T00:23:10.137" v="4199"/>
          <ac:grpSpMkLst>
            <pc:docMk/>
            <pc:sldMk cId="1447850744" sldId="2442"/>
            <ac:grpSpMk id="21" creationId="{8AC52B1D-51E7-5A2E-5BE0-17C514316FB1}"/>
          </ac:grpSpMkLst>
        </pc:grpChg>
        <pc:grpChg chg="add mod">
          <ac:chgData name="Ahmed Hassan" userId="47750a22-629f-416f-a96d-609d36c2ca96" providerId="ADAL" clId="{6FFA1465-99E5-AF4D-AFD4-0B57B356B353}" dt="2024-03-26T00:23:10.137" v="4199"/>
          <ac:grpSpMkLst>
            <pc:docMk/>
            <pc:sldMk cId="1447850744" sldId="2442"/>
            <ac:grpSpMk id="24" creationId="{C17F39E0-C632-8BC4-BB89-A1D66370DE23}"/>
          </ac:grpSpMkLst>
        </pc:grpChg>
        <pc:grpChg chg="add mod">
          <ac:chgData name="Ahmed Hassan" userId="47750a22-629f-416f-a96d-609d36c2ca96" providerId="ADAL" clId="{6FFA1465-99E5-AF4D-AFD4-0B57B356B353}" dt="2024-03-26T00:23:10.137" v="4199"/>
          <ac:grpSpMkLst>
            <pc:docMk/>
            <pc:sldMk cId="1447850744" sldId="2442"/>
            <ac:grpSpMk id="27" creationId="{6CBBCC67-6445-7E88-32EF-17A66513C94F}"/>
          </ac:grpSpMkLst>
        </pc:grpChg>
        <pc:grpChg chg="add mod">
          <ac:chgData name="Ahmed Hassan" userId="47750a22-629f-416f-a96d-609d36c2ca96" providerId="ADAL" clId="{6FFA1465-99E5-AF4D-AFD4-0B57B356B353}" dt="2024-03-26T00:23:10.137" v="4199"/>
          <ac:grpSpMkLst>
            <pc:docMk/>
            <pc:sldMk cId="1447850744" sldId="2442"/>
            <ac:grpSpMk id="30" creationId="{54E9EE04-9CF6-EEF9-D082-A3F6B9811818}"/>
          </ac:grpSpMkLst>
        </pc:grpChg>
        <pc:grpChg chg="del">
          <ac:chgData name="Ahmed Hassan" userId="47750a22-629f-416f-a96d-609d36c2ca96" providerId="ADAL" clId="{6FFA1465-99E5-AF4D-AFD4-0B57B356B353}" dt="2024-03-26T00:22:47.589" v="4197" actId="478"/>
          <ac:grpSpMkLst>
            <pc:docMk/>
            <pc:sldMk cId="1447850744" sldId="2442"/>
            <ac:grpSpMk id="32" creationId="{21A2549D-4855-08BB-0684-ED86D7289E22}"/>
          </ac:grpSpMkLst>
        </pc:grpChg>
        <pc:grpChg chg="del">
          <ac:chgData name="Ahmed Hassan" userId="47750a22-629f-416f-a96d-609d36c2ca96" providerId="ADAL" clId="{6FFA1465-99E5-AF4D-AFD4-0B57B356B353}" dt="2024-03-26T00:22:47.589" v="4197" actId="478"/>
          <ac:grpSpMkLst>
            <pc:docMk/>
            <pc:sldMk cId="1447850744" sldId="2442"/>
            <ac:grpSpMk id="40" creationId="{E564E632-C462-FEDB-2034-254465BD2385}"/>
          </ac:grpSpMkLst>
        </pc:grpChg>
        <pc:grpChg chg="add mod">
          <ac:chgData name="Ahmed Hassan" userId="47750a22-629f-416f-a96d-609d36c2ca96" providerId="ADAL" clId="{6FFA1465-99E5-AF4D-AFD4-0B57B356B353}" dt="2024-03-26T00:23:10.137" v="4199"/>
          <ac:grpSpMkLst>
            <pc:docMk/>
            <pc:sldMk cId="1447850744" sldId="2442"/>
            <ac:grpSpMk id="73" creationId="{62151FBA-1FAE-CCDB-AE7C-081F0B20961F}"/>
          </ac:grpSpMkLst>
        </pc:grpChg>
        <pc:grpChg chg="add mod">
          <ac:chgData name="Ahmed Hassan" userId="47750a22-629f-416f-a96d-609d36c2ca96" providerId="ADAL" clId="{6FFA1465-99E5-AF4D-AFD4-0B57B356B353}" dt="2024-03-26T00:23:10.137" v="4199"/>
          <ac:grpSpMkLst>
            <pc:docMk/>
            <pc:sldMk cId="1447850744" sldId="2442"/>
            <ac:grpSpMk id="76" creationId="{1E31D042-DDBD-4A54-8F25-C58515152AD2}"/>
          </ac:grpSpMkLst>
        </pc:grpChg>
        <pc:grpChg chg="add mod">
          <ac:chgData name="Ahmed Hassan" userId="47750a22-629f-416f-a96d-609d36c2ca96" providerId="ADAL" clId="{6FFA1465-99E5-AF4D-AFD4-0B57B356B353}" dt="2024-03-26T00:23:10.137" v="4199"/>
          <ac:grpSpMkLst>
            <pc:docMk/>
            <pc:sldMk cId="1447850744" sldId="2442"/>
            <ac:grpSpMk id="79" creationId="{46DAF6A1-D918-06BC-7D82-4CA791D8B335}"/>
          </ac:grpSpMkLst>
        </pc:grpChg>
        <pc:grpChg chg="add mod">
          <ac:chgData name="Ahmed Hassan" userId="47750a22-629f-416f-a96d-609d36c2ca96" providerId="ADAL" clId="{6FFA1465-99E5-AF4D-AFD4-0B57B356B353}" dt="2024-03-26T00:23:10.137" v="4199"/>
          <ac:grpSpMkLst>
            <pc:docMk/>
            <pc:sldMk cId="1447850744" sldId="2442"/>
            <ac:grpSpMk id="87" creationId="{76568480-DD96-D4CE-3336-8AA370A39842}"/>
          </ac:grpSpMkLst>
        </pc:grpChg>
        <pc:grpChg chg="add mod">
          <ac:chgData name="Ahmed Hassan" userId="47750a22-629f-416f-a96d-609d36c2ca96" providerId="ADAL" clId="{6FFA1465-99E5-AF4D-AFD4-0B57B356B353}" dt="2024-03-26T00:23:10.137" v="4199"/>
          <ac:grpSpMkLst>
            <pc:docMk/>
            <pc:sldMk cId="1447850744" sldId="2442"/>
            <ac:grpSpMk id="94" creationId="{48C818A9-33EF-6E5A-D44A-44A1B2A463D4}"/>
          </ac:grpSpMkLst>
        </pc:grpChg>
        <pc:grpChg chg="add mod">
          <ac:chgData name="Ahmed Hassan" userId="47750a22-629f-416f-a96d-609d36c2ca96" providerId="ADAL" clId="{6FFA1465-99E5-AF4D-AFD4-0B57B356B353}" dt="2024-03-26T00:23:10.137" v="4199"/>
          <ac:grpSpMkLst>
            <pc:docMk/>
            <pc:sldMk cId="1447850744" sldId="2442"/>
            <ac:grpSpMk id="98" creationId="{19FCD72A-4FB7-4210-567D-AA953B13881A}"/>
          </ac:grpSpMkLst>
        </pc:grpChg>
        <pc:grpChg chg="add mod">
          <ac:chgData name="Ahmed Hassan" userId="47750a22-629f-416f-a96d-609d36c2ca96" providerId="ADAL" clId="{6FFA1465-99E5-AF4D-AFD4-0B57B356B353}" dt="2024-03-26T00:23:10.137" v="4199"/>
          <ac:grpSpMkLst>
            <pc:docMk/>
            <pc:sldMk cId="1447850744" sldId="2442"/>
            <ac:grpSpMk id="107" creationId="{73C87461-B589-0630-FA89-7962D049C314}"/>
          </ac:grpSpMkLst>
        </pc:grpChg>
        <pc:picChg chg="add mod">
          <ac:chgData name="Ahmed Hassan" userId="47750a22-629f-416f-a96d-609d36c2ca96" providerId="ADAL" clId="{6FFA1465-99E5-AF4D-AFD4-0B57B356B353}" dt="2024-03-26T01:58:44.684" v="5027"/>
          <ac:picMkLst>
            <pc:docMk/>
            <pc:sldMk cId="1447850744" sldId="2442"/>
            <ac:picMk id="121" creationId="{FA7F0937-5D58-CEFE-969B-FFBFE2FA9DDF}"/>
          </ac:picMkLst>
        </pc:picChg>
      </pc:sldChg>
      <pc:sldChg chg="addSp delSp modSp add mod modTransition modAnim">
        <pc:chgData name="Ahmed Hassan" userId="47750a22-629f-416f-a96d-609d36c2ca96" providerId="ADAL" clId="{6FFA1465-99E5-AF4D-AFD4-0B57B356B353}" dt="2024-03-26T00:39:23.300" v="4877"/>
        <pc:sldMkLst>
          <pc:docMk/>
          <pc:sldMk cId="234645944" sldId="2443"/>
        </pc:sldMkLst>
        <pc:spChg chg="mod">
          <ac:chgData name="Ahmed Hassan" userId="47750a22-629f-416f-a96d-609d36c2ca96" providerId="ADAL" clId="{6FFA1465-99E5-AF4D-AFD4-0B57B356B353}" dt="2024-03-26T00:30:08.008" v="4496" actId="20577"/>
          <ac:spMkLst>
            <pc:docMk/>
            <pc:sldMk cId="234645944" sldId="2443"/>
            <ac:spMk id="2" creationId="{DF46D13B-2C2A-9AFB-673D-AD75F497C1C6}"/>
          </ac:spMkLst>
        </pc:spChg>
        <pc:spChg chg="mod">
          <ac:chgData name="Ahmed Hassan" userId="47750a22-629f-416f-a96d-609d36c2ca96" providerId="ADAL" clId="{6FFA1465-99E5-AF4D-AFD4-0B57B356B353}" dt="2024-03-26T00:36:00.857" v="4874" actId="20577"/>
          <ac:spMkLst>
            <pc:docMk/>
            <pc:sldMk cId="234645944" sldId="2443"/>
            <ac:spMk id="3" creationId="{708C02D1-03B3-377C-565F-C1B9AC6FF069}"/>
          </ac:spMkLst>
        </pc:spChg>
        <pc:picChg chg="add del mod">
          <ac:chgData name="Ahmed Hassan" userId="47750a22-629f-416f-a96d-609d36c2ca96" providerId="ADAL" clId="{6FFA1465-99E5-AF4D-AFD4-0B57B356B353}" dt="2024-03-26T00:36:37.589" v="4876"/>
          <ac:picMkLst>
            <pc:docMk/>
            <pc:sldMk cId="234645944" sldId="2443"/>
            <ac:picMk id="10" creationId="{589C497C-8F23-42A7-BC39-A3B6A88F8AF1}"/>
          </ac:picMkLst>
        </pc:picChg>
        <pc:picChg chg="add mod">
          <ac:chgData name="Ahmed Hassan" userId="47750a22-629f-416f-a96d-609d36c2ca96" providerId="ADAL" clId="{6FFA1465-99E5-AF4D-AFD4-0B57B356B353}" dt="2024-03-26T00:39:23.300" v="4877"/>
          <ac:picMkLst>
            <pc:docMk/>
            <pc:sldMk cId="234645944" sldId="2443"/>
            <ac:picMk id="14" creationId="{940D357A-C8CD-CEED-F8D2-0536A041AD2B}"/>
          </ac:picMkLst>
        </pc:picChg>
      </pc:sldChg>
      <pc:sldChg chg="addSp delSp modSp add mod modTransition modAnim">
        <pc:chgData name="Ahmed Hassan" userId="47750a22-629f-416f-a96d-609d36c2ca96" providerId="ADAL" clId="{6FFA1465-99E5-AF4D-AFD4-0B57B356B353}" dt="2024-03-26T00:41:44.585" v="4941"/>
        <pc:sldMkLst>
          <pc:docMk/>
          <pc:sldMk cId="127411280" sldId="2444"/>
        </pc:sldMkLst>
        <pc:spChg chg="mod">
          <ac:chgData name="Ahmed Hassan" userId="47750a22-629f-416f-a96d-609d36c2ca96" providerId="ADAL" clId="{6FFA1465-99E5-AF4D-AFD4-0B57B356B353}" dt="2024-03-26T00:41:09.397" v="4938" actId="20577"/>
          <ac:spMkLst>
            <pc:docMk/>
            <pc:sldMk cId="127411280" sldId="2444"/>
            <ac:spMk id="10" creationId="{29F93628-4EA6-CC54-CB13-1F1C23BF46A7}"/>
          </ac:spMkLst>
        </pc:spChg>
        <pc:spChg chg="mod">
          <ac:chgData name="Ahmed Hassan" userId="47750a22-629f-416f-a96d-609d36c2ca96" providerId="ADAL" clId="{6FFA1465-99E5-AF4D-AFD4-0B57B356B353}" dt="2024-03-26T00:40:51.512" v="4937" actId="20577"/>
          <ac:spMkLst>
            <pc:docMk/>
            <pc:sldMk cId="127411280" sldId="2444"/>
            <ac:spMk id="41" creationId="{00000000-0000-0000-0000-000000000000}"/>
          </ac:spMkLst>
        </pc:spChg>
        <pc:picChg chg="del">
          <ac:chgData name="Ahmed Hassan" userId="47750a22-629f-416f-a96d-609d36c2ca96" providerId="ADAL" clId="{6FFA1465-99E5-AF4D-AFD4-0B57B356B353}" dt="2024-03-26T00:39:39.707" v="4878"/>
          <ac:picMkLst>
            <pc:docMk/>
            <pc:sldMk cId="127411280" sldId="2444"/>
            <ac:picMk id="12" creationId="{14F82966-A51B-97A0-FCDA-8EE0EBEBE20D}"/>
          </ac:picMkLst>
        </pc:picChg>
        <pc:picChg chg="add del mod">
          <ac:chgData name="Ahmed Hassan" userId="47750a22-629f-416f-a96d-609d36c2ca96" providerId="ADAL" clId="{6FFA1465-99E5-AF4D-AFD4-0B57B356B353}" dt="2024-03-26T00:40:30.738" v="4900"/>
          <ac:picMkLst>
            <pc:docMk/>
            <pc:sldMk cId="127411280" sldId="2444"/>
            <ac:picMk id="21" creationId="{965D60E2-52DF-E93C-1E3D-36988AA55C65}"/>
          </ac:picMkLst>
        </pc:picChg>
        <pc:picChg chg="add mod">
          <ac:chgData name="Ahmed Hassan" userId="47750a22-629f-416f-a96d-609d36c2ca96" providerId="ADAL" clId="{6FFA1465-99E5-AF4D-AFD4-0B57B356B353}" dt="2024-03-26T00:41:44.585" v="4941"/>
          <ac:picMkLst>
            <pc:docMk/>
            <pc:sldMk cId="127411280" sldId="2444"/>
            <ac:picMk id="28" creationId="{050780BF-B760-3F58-4588-080A8E3F1885}"/>
          </ac:picMkLst>
        </pc:picChg>
      </pc:sldChg>
      <pc:sldChg chg="addSp delSp modSp add mod">
        <pc:chgData name="Ahmed Hassan" userId="47750a22-629f-416f-a96d-609d36c2ca96" providerId="ADAL" clId="{6FFA1465-99E5-AF4D-AFD4-0B57B356B353}" dt="2024-03-26T00:43:13.069" v="4942"/>
        <pc:sldMkLst>
          <pc:docMk/>
          <pc:sldMk cId="3815442469" sldId="2445"/>
        </pc:sldMkLst>
        <pc:spChg chg="del">
          <ac:chgData name="Ahmed Hassan" userId="47750a22-629f-416f-a96d-609d36c2ca96" providerId="ADAL" clId="{6FFA1465-99E5-AF4D-AFD4-0B57B356B353}" dt="2024-03-26T00:33:54.280" v="4796" actId="478"/>
          <ac:spMkLst>
            <pc:docMk/>
            <pc:sldMk cId="3815442469" sldId="2445"/>
            <ac:spMk id="2" creationId="{DF46D13B-2C2A-9AFB-673D-AD75F497C1C6}"/>
          </ac:spMkLst>
        </pc:spChg>
        <pc:spChg chg="del">
          <ac:chgData name="Ahmed Hassan" userId="47750a22-629f-416f-a96d-609d36c2ca96" providerId="ADAL" clId="{6FFA1465-99E5-AF4D-AFD4-0B57B356B353}" dt="2024-03-26T00:33:54.280" v="4796" actId="478"/>
          <ac:spMkLst>
            <pc:docMk/>
            <pc:sldMk cId="3815442469" sldId="2445"/>
            <ac:spMk id="3" creationId="{708C02D1-03B3-377C-565F-C1B9AC6FF069}"/>
          </ac:spMkLst>
        </pc:spChg>
        <pc:spChg chg="add mod">
          <ac:chgData name="Ahmed Hassan" userId="47750a22-629f-416f-a96d-609d36c2ca96" providerId="ADAL" clId="{6FFA1465-99E5-AF4D-AFD4-0B57B356B353}" dt="2024-03-26T00:33:54.280" v="4796" actId="478"/>
          <ac:spMkLst>
            <pc:docMk/>
            <pc:sldMk cId="3815442469" sldId="2445"/>
            <ac:spMk id="7" creationId="{11B329C1-9C0C-40E6-2C67-5266D0CA833A}"/>
          </ac:spMkLst>
        </pc:spChg>
        <pc:spChg chg="add mod">
          <ac:chgData name="Ahmed Hassan" userId="47750a22-629f-416f-a96d-609d36c2ca96" providerId="ADAL" clId="{6FFA1465-99E5-AF4D-AFD4-0B57B356B353}" dt="2024-03-26T00:33:54.280" v="4796" actId="478"/>
          <ac:spMkLst>
            <pc:docMk/>
            <pc:sldMk cId="3815442469" sldId="2445"/>
            <ac:spMk id="9" creationId="{6E18E1B3-7E52-61CC-3BA9-5DB13C034D64}"/>
          </ac:spMkLst>
        </pc:spChg>
        <pc:spChg chg="add mod">
          <ac:chgData name="Ahmed Hassan" userId="47750a22-629f-416f-a96d-609d36c2ca96" providerId="ADAL" clId="{6FFA1465-99E5-AF4D-AFD4-0B57B356B353}" dt="2024-03-26T00:35:08.736" v="4819" actId="1076"/>
          <ac:spMkLst>
            <pc:docMk/>
            <pc:sldMk cId="3815442469" sldId="2445"/>
            <ac:spMk id="11" creationId="{6EB9381A-980D-373C-9EE8-322A5CA32F61}"/>
          </ac:spMkLst>
        </pc:spChg>
        <pc:picChg chg="add mod">
          <ac:chgData name="Ahmed Hassan" userId="47750a22-629f-416f-a96d-609d36c2ca96" providerId="ADAL" clId="{6FFA1465-99E5-AF4D-AFD4-0B57B356B353}" dt="2024-03-26T00:35:11.385" v="4820" actId="1076"/>
          <ac:picMkLst>
            <pc:docMk/>
            <pc:sldMk cId="3815442469" sldId="2445"/>
            <ac:picMk id="10" creationId="{DEDC074A-5B1E-7961-53BD-73F913D8A66E}"/>
          </ac:picMkLst>
        </pc:picChg>
        <pc:picChg chg="add mod">
          <ac:chgData name="Ahmed Hassan" userId="47750a22-629f-416f-a96d-609d36c2ca96" providerId="ADAL" clId="{6FFA1465-99E5-AF4D-AFD4-0B57B356B353}" dt="2024-03-26T00:43:13.069" v="4942"/>
          <ac:picMkLst>
            <pc:docMk/>
            <pc:sldMk cId="3815442469" sldId="2445"/>
            <ac:picMk id="22" creationId="{05C86C39-ECB7-94C2-F872-B5223413A8AD}"/>
          </ac:picMkLst>
        </pc:picChg>
      </pc:sldChg>
      <pc:sldChg chg="add del">
        <pc:chgData name="Ahmed Hassan" userId="47750a22-629f-416f-a96d-609d36c2ca96" providerId="ADAL" clId="{6FFA1465-99E5-AF4D-AFD4-0B57B356B353}" dt="2024-03-26T00:34:00.869" v="4798"/>
        <pc:sldMkLst>
          <pc:docMk/>
          <pc:sldMk cId="1445286932" sldId="2446"/>
        </pc:sldMkLst>
      </pc:sldChg>
      <pc:sldChg chg="addSp delSp modSp add mod modAnim">
        <pc:chgData name="Ahmed Hassan" userId="47750a22-629f-416f-a96d-609d36c2ca96" providerId="ADAL" clId="{6FFA1465-99E5-AF4D-AFD4-0B57B356B353}" dt="2024-03-26T01:29:59.735" v="5012"/>
        <pc:sldMkLst>
          <pc:docMk/>
          <pc:sldMk cId="3853997843" sldId="2446"/>
        </pc:sldMkLst>
        <pc:spChg chg="mod">
          <ac:chgData name="Ahmed Hassan" userId="47750a22-629f-416f-a96d-609d36c2ca96" providerId="ADAL" clId="{6FFA1465-99E5-AF4D-AFD4-0B57B356B353}" dt="2024-03-26T01:24:42.889" v="4960" actId="20577"/>
          <ac:spMkLst>
            <pc:docMk/>
            <pc:sldMk cId="3853997843" sldId="2446"/>
            <ac:spMk id="2" creationId="{6C702860-7B3D-2F04-AF4C-5F7798B62FFC}"/>
          </ac:spMkLst>
        </pc:spChg>
        <pc:spChg chg="mod">
          <ac:chgData name="Ahmed Hassan" userId="47750a22-629f-416f-a96d-609d36c2ca96" providerId="ADAL" clId="{6FFA1465-99E5-AF4D-AFD4-0B57B356B353}" dt="2024-03-26T01:27:00.896" v="4995" actId="1038"/>
          <ac:spMkLst>
            <pc:docMk/>
            <pc:sldMk cId="3853997843" sldId="2446"/>
            <ac:spMk id="4" creationId="{A1E4A2CA-D11F-F13C-8702-6F98F7A115AD}"/>
          </ac:spMkLst>
        </pc:spChg>
        <pc:spChg chg="mod">
          <ac:chgData name="Ahmed Hassan" userId="47750a22-629f-416f-a96d-609d36c2ca96" providerId="ADAL" clId="{6FFA1465-99E5-AF4D-AFD4-0B57B356B353}" dt="2024-03-26T01:27:00.896" v="4995" actId="1038"/>
          <ac:spMkLst>
            <pc:docMk/>
            <pc:sldMk cId="3853997843" sldId="2446"/>
            <ac:spMk id="7" creationId="{AAF90A41-84E2-DEC4-5E62-2EFDA7137C9F}"/>
          </ac:spMkLst>
        </pc:spChg>
        <pc:spChg chg="mod">
          <ac:chgData name="Ahmed Hassan" userId="47750a22-629f-416f-a96d-609d36c2ca96" providerId="ADAL" clId="{6FFA1465-99E5-AF4D-AFD4-0B57B356B353}" dt="2024-03-26T01:27:00.896" v="4995" actId="1038"/>
          <ac:spMkLst>
            <pc:docMk/>
            <pc:sldMk cId="3853997843" sldId="2446"/>
            <ac:spMk id="9" creationId="{A24754EB-A0A6-A893-97CC-E226863446A8}"/>
          </ac:spMkLst>
        </pc:spChg>
        <pc:spChg chg="add mod">
          <ac:chgData name="Ahmed Hassan" userId="47750a22-629f-416f-a96d-609d36c2ca96" providerId="ADAL" clId="{6FFA1465-99E5-AF4D-AFD4-0B57B356B353}" dt="2024-03-26T01:27:00.896" v="4995" actId="1038"/>
          <ac:spMkLst>
            <pc:docMk/>
            <pc:sldMk cId="3853997843" sldId="2446"/>
            <ac:spMk id="12" creationId="{5C1A3DCE-D78D-2258-599E-081FF4DB5150}"/>
          </ac:spMkLst>
        </pc:spChg>
        <pc:spChg chg="add mod">
          <ac:chgData name="Ahmed Hassan" userId="47750a22-629f-416f-a96d-609d36c2ca96" providerId="ADAL" clId="{6FFA1465-99E5-AF4D-AFD4-0B57B356B353}" dt="2024-03-26T01:27:00.896" v="4995" actId="1038"/>
          <ac:spMkLst>
            <pc:docMk/>
            <pc:sldMk cId="3853997843" sldId="2446"/>
            <ac:spMk id="13" creationId="{9AB6FB2C-6B77-6EFD-E544-EBC01A7BD7D9}"/>
          </ac:spMkLst>
        </pc:spChg>
        <pc:spChg chg="add mod">
          <ac:chgData name="Ahmed Hassan" userId="47750a22-629f-416f-a96d-609d36c2ca96" providerId="ADAL" clId="{6FFA1465-99E5-AF4D-AFD4-0B57B356B353}" dt="2024-03-26T01:27:00.896" v="4995" actId="1038"/>
          <ac:spMkLst>
            <pc:docMk/>
            <pc:sldMk cId="3853997843" sldId="2446"/>
            <ac:spMk id="14" creationId="{BD26A2D6-30DA-14D4-ACFE-6CD8E8576D80}"/>
          </ac:spMkLst>
        </pc:spChg>
        <pc:spChg chg="del">
          <ac:chgData name="Ahmed Hassan" userId="47750a22-629f-416f-a96d-609d36c2ca96" providerId="ADAL" clId="{6FFA1465-99E5-AF4D-AFD4-0B57B356B353}" dt="2024-03-26T01:25:24.773" v="4965" actId="478"/>
          <ac:spMkLst>
            <pc:docMk/>
            <pc:sldMk cId="3853997843" sldId="2446"/>
            <ac:spMk id="16" creationId="{1573441D-2568-F9DA-BA03-E449B885416D}"/>
          </ac:spMkLst>
        </pc:spChg>
        <pc:spChg chg="add mod">
          <ac:chgData name="Ahmed Hassan" userId="47750a22-629f-416f-a96d-609d36c2ca96" providerId="ADAL" clId="{6FFA1465-99E5-AF4D-AFD4-0B57B356B353}" dt="2024-03-26T01:27:05.548" v="4996" actId="14100"/>
          <ac:spMkLst>
            <pc:docMk/>
            <pc:sldMk cId="3853997843" sldId="2446"/>
            <ac:spMk id="18" creationId="{6A1755B5-EB7C-338A-679E-6CF62A4868F3}"/>
          </ac:spMkLst>
        </pc:spChg>
        <pc:spChg chg="add mod">
          <ac:chgData name="Ahmed Hassan" userId="47750a22-629f-416f-a96d-609d36c2ca96" providerId="ADAL" clId="{6FFA1465-99E5-AF4D-AFD4-0B57B356B353}" dt="2024-03-26T01:27:18.112" v="5009" actId="20577"/>
          <ac:spMkLst>
            <pc:docMk/>
            <pc:sldMk cId="3853997843" sldId="2446"/>
            <ac:spMk id="19" creationId="{F57582A5-8CDD-EF22-9C6E-690F1FADA94D}"/>
          </ac:spMkLst>
        </pc:spChg>
        <pc:picChg chg="add mod">
          <ac:chgData name="Ahmed Hassan" userId="47750a22-629f-416f-a96d-609d36c2ca96" providerId="ADAL" clId="{6FFA1465-99E5-AF4D-AFD4-0B57B356B353}" dt="2024-03-26T01:29:59.735" v="5012"/>
          <ac:picMkLst>
            <pc:docMk/>
            <pc:sldMk cId="3853997843" sldId="2446"/>
            <ac:picMk id="26" creationId="{6AC11443-7B62-ED96-0196-5836105B2AF0}"/>
          </ac:picMkLst>
        </pc:picChg>
        <pc:cxnChg chg="add mod">
          <ac:chgData name="Ahmed Hassan" userId="47750a22-629f-416f-a96d-609d36c2ca96" providerId="ADAL" clId="{6FFA1465-99E5-AF4D-AFD4-0B57B356B353}" dt="2024-03-26T01:27:00.896" v="4995" actId="1038"/>
          <ac:cxnSpMkLst>
            <pc:docMk/>
            <pc:sldMk cId="3853997843" sldId="2446"/>
            <ac:cxnSpMk id="15" creationId="{F0721751-EAC1-A13C-309B-0840B88BE93D}"/>
          </ac:cxnSpMkLst>
        </pc:cxnChg>
        <pc:cxnChg chg="add mod">
          <ac:chgData name="Ahmed Hassan" userId="47750a22-629f-416f-a96d-609d36c2ca96" providerId="ADAL" clId="{6FFA1465-99E5-AF4D-AFD4-0B57B356B353}" dt="2024-03-26T01:27:00.896" v="4995" actId="1038"/>
          <ac:cxnSpMkLst>
            <pc:docMk/>
            <pc:sldMk cId="3853997843" sldId="2446"/>
            <ac:cxnSpMk id="17" creationId="{94F76B1D-B3E0-4994-ABA9-41D6E9AFDC5E}"/>
          </ac:cxnSpMkLst>
        </pc:cxnChg>
        <pc:cxnChg chg="mod">
          <ac:chgData name="Ahmed Hassan" userId="47750a22-629f-416f-a96d-609d36c2ca96" providerId="ADAL" clId="{6FFA1465-99E5-AF4D-AFD4-0B57B356B353}" dt="2024-03-26T01:27:00.896" v="4995" actId="1038"/>
          <ac:cxnSpMkLst>
            <pc:docMk/>
            <pc:sldMk cId="3853997843" sldId="2446"/>
            <ac:cxnSpMk id="28" creationId="{2D07495B-DCFF-3DCA-F23D-499A8B86B488}"/>
          </ac:cxnSpMkLst>
        </pc:cxnChg>
        <pc:cxnChg chg="mod">
          <ac:chgData name="Ahmed Hassan" userId="47750a22-629f-416f-a96d-609d36c2ca96" providerId="ADAL" clId="{6FFA1465-99E5-AF4D-AFD4-0B57B356B353}" dt="2024-03-26T01:27:00.896" v="4995" actId="1038"/>
          <ac:cxnSpMkLst>
            <pc:docMk/>
            <pc:sldMk cId="3853997843" sldId="2446"/>
            <ac:cxnSpMk id="30" creationId="{E7B854CE-2281-C738-3072-50499B97FBA4}"/>
          </ac:cxnSpMkLst>
        </pc:cxnChg>
      </pc:sldChg>
      <pc:sldChg chg="addSp delSp modSp add mod">
        <pc:chgData name="Ahmed Hassan" userId="47750a22-629f-416f-a96d-609d36c2ca96" providerId="ADAL" clId="{6FFA1465-99E5-AF4D-AFD4-0B57B356B353}" dt="2024-03-26T09:16:11.365" v="8423"/>
        <pc:sldMkLst>
          <pc:docMk/>
          <pc:sldMk cId="2641995594" sldId="2447"/>
        </pc:sldMkLst>
        <pc:spChg chg="mod">
          <ac:chgData name="Ahmed Hassan" userId="47750a22-629f-416f-a96d-609d36c2ca96" providerId="ADAL" clId="{6FFA1465-99E5-AF4D-AFD4-0B57B356B353}" dt="2024-03-26T02:18:05.072" v="5804" actId="1076"/>
          <ac:spMkLst>
            <pc:docMk/>
            <pc:sldMk cId="2641995594" sldId="2447"/>
            <ac:spMk id="2" creationId="{DF46D13B-2C2A-9AFB-673D-AD75F497C1C6}"/>
          </ac:spMkLst>
        </pc:spChg>
        <pc:spChg chg="del">
          <ac:chgData name="Ahmed Hassan" userId="47750a22-629f-416f-a96d-609d36c2ca96" providerId="ADAL" clId="{6FFA1465-99E5-AF4D-AFD4-0B57B356B353}" dt="2024-03-26T02:06:14.218" v="5547" actId="478"/>
          <ac:spMkLst>
            <pc:docMk/>
            <pc:sldMk cId="2641995594" sldId="2447"/>
            <ac:spMk id="3" creationId="{708C02D1-03B3-377C-565F-C1B9AC6FF069}"/>
          </ac:spMkLst>
        </pc:spChg>
        <pc:spChg chg="add del mod">
          <ac:chgData name="Ahmed Hassan" userId="47750a22-629f-416f-a96d-609d36c2ca96" providerId="ADAL" clId="{6FFA1465-99E5-AF4D-AFD4-0B57B356B353}" dt="2024-03-26T02:06:23.636" v="5548" actId="1032"/>
          <ac:spMkLst>
            <pc:docMk/>
            <pc:sldMk cId="2641995594" sldId="2447"/>
            <ac:spMk id="7" creationId="{1C75E6C0-008C-5968-CDE2-53A78B5ED6AD}"/>
          </ac:spMkLst>
        </pc:spChg>
        <pc:spChg chg="add del mod">
          <ac:chgData name="Ahmed Hassan" userId="47750a22-629f-416f-a96d-609d36c2ca96" providerId="ADAL" clId="{6FFA1465-99E5-AF4D-AFD4-0B57B356B353}" dt="2024-03-26T02:10:03.231" v="5617" actId="3680"/>
          <ac:spMkLst>
            <pc:docMk/>
            <pc:sldMk cId="2641995594" sldId="2447"/>
            <ac:spMk id="10" creationId="{36C0306D-10D3-EFAF-6CBA-4BE0E5386EF6}"/>
          </ac:spMkLst>
        </pc:spChg>
        <pc:spChg chg="add del">
          <ac:chgData name="Ahmed Hassan" userId="47750a22-629f-416f-a96d-609d36c2ca96" providerId="ADAL" clId="{6FFA1465-99E5-AF4D-AFD4-0B57B356B353}" dt="2024-03-26T02:10:47.827" v="5658" actId="22"/>
          <ac:spMkLst>
            <pc:docMk/>
            <pc:sldMk cId="2641995594" sldId="2447"/>
            <ac:spMk id="13" creationId="{5225BF54-4E00-2205-BECC-0A318920770A}"/>
          </ac:spMkLst>
        </pc:spChg>
        <pc:graphicFrameChg chg="add del mod modGraphic">
          <ac:chgData name="Ahmed Hassan" userId="47750a22-629f-416f-a96d-609d36c2ca96" providerId="ADAL" clId="{6FFA1465-99E5-AF4D-AFD4-0B57B356B353}" dt="2024-03-26T02:09:55.980" v="5616" actId="478"/>
          <ac:graphicFrameMkLst>
            <pc:docMk/>
            <pc:sldMk cId="2641995594" sldId="2447"/>
            <ac:graphicFrameMk id="8" creationId="{485CF925-1A34-46A8-BF5C-AFE421623C2C}"/>
          </ac:graphicFrameMkLst>
        </pc:graphicFrameChg>
        <pc:graphicFrameChg chg="add mod ord modGraphic">
          <ac:chgData name="Ahmed Hassan" userId="47750a22-629f-416f-a96d-609d36c2ca96" providerId="ADAL" clId="{6FFA1465-99E5-AF4D-AFD4-0B57B356B353}" dt="2024-03-26T02:32:41.717" v="6277" actId="20577"/>
          <ac:graphicFrameMkLst>
            <pc:docMk/>
            <pc:sldMk cId="2641995594" sldId="2447"/>
            <ac:graphicFrameMk id="11" creationId="{B5734DC5-7C5E-F060-1248-9B755A6F0D00}"/>
          </ac:graphicFrameMkLst>
        </pc:graphicFrameChg>
        <pc:picChg chg="add del mod">
          <ac:chgData name="Ahmed Hassan" userId="47750a22-629f-416f-a96d-609d36c2ca96" providerId="ADAL" clId="{6FFA1465-99E5-AF4D-AFD4-0B57B356B353}" dt="2024-03-26T02:18:30.792" v="5809" actId="478"/>
          <ac:picMkLst>
            <pc:docMk/>
            <pc:sldMk cId="2641995594" sldId="2447"/>
            <ac:picMk id="15" creationId="{12172D96-735F-3948-E439-90BECD8E6B3D}"/>
          </ac:picMkLst>
        </pc:picChg>
        <pc:picChg chg="add mod">
          <ac:chgData name="Ahmed Hassan" userId="47750a22-629f-416f-a96d-609d36c2ca96" providerId="ADAL" clId="{6FFA1465-99E5-AF4D-AFD4-0B57B356B353}" dt="2024-03-26T09:16:11.365" v="8423"/>
          <ac:picMkLst>
            <pc:docMk/>
            <pc:sldMk cId="2641995594" sldId="2447"/>
            <ac:picMk id="15" creationId="{28B5DA72-8893-8F47-6380-46E2B6EDC75B}"/>
          </ac:picMkLst>
        </pc:picChg>
      </pc:sldChg>
      <pc:sldChg chg="addSp delSp modSp add mod">
        <pc:chgData name="Ahmed Hassan" userId="47750a22-629f-416f-a96d-609d36c2ca96" providerId="ADAL" clId="{6FFA1465-99E5-AF4D-AFD4-0B57B356B353}" dt="2024-03-26T09:10:07.582" v="8422"/>
        <pc:sldMkLst>
          <pc:docMk/>
          <pc:sldMk cId="2244115987" sldId="2448"/>
        </pc:sldMkLst>
        <pc:spChg chg="mod">
          <ac:chgData name="Ahmed Hassan" userId="47750a22-629f-416f-a96d-609d36c2ca96" providerId="ADAL" clId="{6FFA1465-99E5-AF4D-AFD4-0B57B356B353}" dt="2024-03-26T02:08:15.599" v="5590" actId="20577"/>
          <ac:spMkLst>
            <pc:docMk/>
            <pc:sldMk cId="2244115987" sldId="2448"/>
            <ac:spMk id="2" creationId="{DF46D13B-2C2A-9AFB-673D-AD75F497C1C6}"/>
          </ac:spMkLst>
        </pc:spChg>
        <pc:spChg chg="mod">
          <ac:chgData name="Ahmed Hassan" userId="47750a22-629f-416f-a96d-609d36c2ca96" providerId="ADAL" clId="{6FFA1465-99E5-AF4D-AFD4-0B57B356B353}" dt="2024-03-26T02:32:13.173" v="6276" actId="20577"/>
          <ac:spMkLst>
            <pc:docMk/>
            <pc:sldMk cId="2244115987" sldId="2448"/>
            <ac:spMk id="3" creationId="{708C02D1-03B3-377C-565F-C1B9AC6FF069}"/>
          </ac:spMkLst>
        </pc:spChg>
        <pc:graphicFrameChg chg="add del mod modGraphic">
          <ac:chgData name="Ahmed Hassan" userId="47750a22-629f-416f-a96d-609d36c2ca96" providerId="ADAL" clId="{6FFA1465-99E5-AF4D-AFD4-0B57B356B353}" dt="2024-03-26T02:21:40.992" v="5994" actId="478"/>
          <ac:graphicFrameMkLst>
            <pc:docMk/>
            <pc:sldMk cId="2244115987" sldId="2448"/>
            <ac:graphicFrameMk id="6" creationId="{9D4358D1-CCEC-FA04-00D6-C41119EC5C4C}"/>
          </ac:graphicFrameMkLst>
        </pc:graphicFrameChg>
        <pc:picChg chg="add mod">
          <ac:chgData name="Ahmed Hassan" userId="47750a22-629f-416f-a96d-609d36c2ca96" providerId="ADAL" clId="{6FFA1465-99E5-AF4D-AFD4-0B57B356B353}" dt="2024-03-26T09:10:07.582" v="8422"/>
          <ac:picMkLst>
            <pc:docMk/>
            <pc:sldMk cId="2244115987" sldId="2448"/>
            <ac:picMk id="15" creationId="{F4EBFB72-1D90-F5D9-DE67-9028CE590F58}"/>
          </ac:picMkLst>
        </pc:picChg>
      </pc:sldChg>
      <pc:sldChg chg="addSp delSp modSp add mod">
        <pc:chgData name="Ahmed Hassan" userId="47750a22-629f-416f-a96d-609d36c2ca96" providerId="ADAL" clId="{6FFA1465-99E5-AF4D-AFD4-0B57B356B353}" dt="2024-03-26T09:18:00.581" v="8428" actId="20577"/>
        <pc:sldMkLst>
          <pc:docMk/>
          <pc:sldMk cId="2436931159" sldId="2449"/>
        </pc:sldMkLst>
        <pc:spChg chg="mod">
          <ac:chgData name="Ahmed Hassan" userId="47750a22-629f-416f-a96d-609d36c2ca96" providerId="ADAL" clId="{6FFA1465-99E5-AF4D-AFD4-0B57B356B353}" dt="2024-03-26T02:33:46.308" v="6286" actId="20577"/>
          <ac:spMkLst>
            <pc:docMk/>
            <pc:sldMk cId="2436931159" sldId="2449"/>
            <ac:spMk id="2" creationId="{DF46D13B-2C2A-9AFB-673D-AD75F497C1C6}"/>
          </ac:spMkLst>
        </pc:spChg>
        <pc:spChg chg="del mod">
          <ac:chgData name="Ahmed Hassan" userId="47750a22-629f-416f-a96d-609d36c2ca96" providerId="ADAL" clId="{6FFA1465-99E5-AF4D-AFD4-0B57B356B353}" dt="2024-03-26T02:33:53.241" v="6288" actId="3680"/>
          <ac:spMkLst>
            <pc:docMk/>
            <pc:sldMk cId="2436931159" sldId="2449"/>
            <ac:spMk id="3" creationId="{708C02D1-03B3-377C-565F-C1B9AC6FF069}"/>
          </ac:spMkLst>
        </pc:spChg>
        <pc:spChg chg="add mod">
          <ac:chgData name="Ahmed Hassan" userId="47750a22-629f-416f-a96d-609d36c2ca96" providerId="ADAL" clId="{6FFA1465-99E5-AF4D-AFD4-0B57B356B353}" dt="2024-03-26T02:36:59.422" v="6459" actId="20577"/>
          <ac:spMkLst>
            <pc:docMk/>
            <pc:sldMk cId="2436931159" sldId="2449"/>
            <ac:spMk id="9" creationId="{F6EAC994-10FE-A9C3-A4E0-DD7EA4744E87}"/>
          </ac:spMkLst>
        </pc:spChg>
        <pc:spChg chg="add mod">
          <ac:chgData name="Ahmed Hassan" userId="47750a22-629f-416f-a96d-609d36c2ca96" providerId="ADAL" clId="{6FFA1465-99E5-AF4D-AFD4-0B57B356B353}" dt="2024-03-26T02:37:18.457" v="6464" actId="20577"/>
          <ac:spMkLst>
            <pc:docMk/>
            <pc:sldMk cId="2436931159" sldId="2449"/>
            <ac:spMk id="10" creationId="{2C8B1968-5EA3-8FAA-84D7-0D386E3E2FC2}"/>
          </ac:spMkLst>
        </pc:spChg>
        <pc:spChg chg="add mod">
          <ac:chgData name="Ahmed Hassan" userId="47750a22-629f-416f-a96d-609d36c2ca96" providerId="ADAL" clId="{6FFA1465-99E5-AF4D-AFD4-0B57B356B353}" dt="2024-03-26T02:37:25.148" v="6467" actId="1076"/>
          <ac:spMkLst>
            <pc:docMk/>
            <pc:sldMk cId="2436931159" sldId="2449"/>
            <ac:spMk id="11" creationId="{B3826873-E730-7F0F-9798-07C7FDFB05EB}"/>
          </ac:spMkLst>
        </pc:spChg>
        <pc:graphicFrameChg chg="add mod ord modGraphic">
          <ac:chgData name="Ahmed Hassan" userId="47750a22-629f-416f-a96d-609d36c2ca96" providerId="ADAL" clId="{6FFA1465-99E5-AF4D-AFD4-0B57B356B353}" dt="2024-03-26T02:36:13.625" v="6443" actId="2165"/>
          <ac:graphicFrameMkLst>
            <pc:docMk/>
            <pc:sldMk cId="2436931159" sldId="2449"/>
            <ac:graphicFrameMk id="6" creationId="{AF23CB81-BF5E-F529-7A20-BB410AFE6285}"/>
          </ac:graphicFrameMkLst>
        </pc:graphicFrameChg>
        <pc:graphicFrameChg chg="add mod modGraphic">
          <ac:chgData name="Ahmed Hassan" userId="47750a22-629f-416f-a96d-609d36c2ca96" providerId="ADAL" clId="{6FFA1465-99E5-AF4D-AFD4-0B57B356B353}" dt="2024-03-26T09:17:58.199" v="8426" actId="20577"/>
          <ac:graphicFrameMkLst>
            <pc:docMk/>
            <pc:sldMk cId="2436931159" sldId="2449"/>
            <ac:graphicFrameMk id="7" creationId="{FD401B98-C061-2603-3233-A52CD473DC0E}"/>
          </ac:graphicFrameMkLst>
        </pc:graphicFrameChg>
        <pc:graphicFrameChg chg="add mod modGraphic">
          <ac:chgData name="Ahmed Hassan" userId="47750a22-629f-416f-a96d-609d36c2ca96" providerId="ADAL" clId="{6FFA1465-99E5-AF4D-AFD4-0B57B356B353}" dt="2024-03-26T09:18:00.581" v="8428" actId="20577"/>
          <ac:graphicFrameMkLst>
            <pc:docMk/>
            <pc:sldMk cId="2436931159" sldId="2449"/>
            <ac:graphicFrameMk id="8" creationId="{F354D07E-D50E-6C18-AFFD-D1A141D133CE}"/>
          </ac:graphicFrameMkLst>
        </pc:graphicFrameChg>
        <pc:picChg chg="add mod">
          <ac:chgData name="Ahmed Hassan" userId="47750a22-629f-416f-a96d-609d36c2ca96" providerId="ADAL" clId="{6FFA1465-99E5-AF4D-AFD4-0B57B356B353}" dt="2024-03-26T09:17:51.076" v="8424"/>
          <ac:picMkLst>
            <pc:docMk/>
            <pc:sldMk cId="2436931159" sldId="2449"/>
            <ac:picMk id="19" creationId="{57317329-F445-0C15-357B-77EA4D88FA5F}"/>
          </ac:picMkLst>
        </pc:picChg>
      </pc:sldChg>
      <pc:sldChg chg="addSp delSp modSp add mod modTransition modAnim">
        <pc:chgData name="Ahmed Hassan" userId="47750a22-629f-416f-a96d-609d36c2ca96" providerId="ADAL" clId="{6FFA1465-99E5-AF4D-AFD4-0B57B356B353}" dt="2024-03-26T09:19:59.824" v="8431"/>
        <pc:sldMkLst>
          <pc:docMk/>
          <pc:sldMk cId="1725565719" sldId="2450"/>
        </pc:sldMkLst>
        <pc:spChg chg="mod">
          <ac:chgData name="Ahmed Hassan" userId="47750a22-629f-416f-a96d-609d36c2ca96" providerId="ADAL" clId="{6FFA1465-99E5-AF4D-AFD4-0B57B356B353}" dt="2024-03-26T02:38:27.216" v="6515" actId="20577"/>
          <ac:spMkLst>
            <pc:docMk/>
            <pc:sldMk cId="1725565719" sldId="2450"/>
            <ac:spMk id="2" creationId="{DF46D13B-2C2A-9AFB-673D-AD75F497C1C6}"/>
          </ac:spMkLst>
        </pc:spChg>
        <pc:spChg chg="del">
          <ac:chgData name="Ahmed Hassan" userId="47750a22-629f-416f-a96d-609d36c2ca96" providerId="ADAL" clId="{6FFA1465-99E5-AF4D-AFD4-0B57B356B353}" dt="2024-03-26T02:38:24.432" v="6511" actId="478"/>
          <ac:spMkLst>
            <pc:docMk/>
            <pc:sldMk cId="1725565719" sldId="2450"/>
            <ac:spMk id="9" creationId="{F6EAC994-10FE-A9C3-A4E0-DD7EA4744E87}"/>
          </ac:spMkLst>
        </pc:spChg>
        <pc:spChg chg="del">
          <ac:chgData name="Ahmed Hassan" userId="47750a22-629f-416f-a96d-609d36c2ca96" providerId="ADAL" clId="{6FFA1465-99E5-AF4D-AFD4-0B57B356B353}" dt="2024-03-26T02:38:19.905" v="6510" actId="478"/>
          <ac:spMkLst>
            <pc:docMk/>
            <pc:sldMk cId="1725565719" sldId="2450"/>
            <ac:spMk id="10" creationId="{2C8B1968-5EA3-8FAA-84D7-0D386E3E2FC2}"/>
          </ac:spMkLst>
        </pc:spChg>
        <pc:spChg chg="del">
          <ac:chgData name="Ahmed Hassan" userId="47750a22-629f-416f-a96d-609d36c2ca96" providerId="ADAL" clId="{6FFA1465-99E5-AF4D-AFD4-0B57B356B353}" dt="2024-03-26T02:38:19.905" v="6510" actId="478"/>
          <ac:spMkLst>
            <pc:docMk/>
            <pc:sldMk cId="1725565719" sldId="2450"/>
            <ac:spMk id="11" creationId="{B3826873-E730-7F0F-9798-07C7FDFB05EB}"/>
          </ac:spMkLst>
        </pc:spChg>
        <pc:spChg chg="add mod">
          <ac:chgData name="Ahmed Hassan" userId="47750a22-629f-416f-a96d-609d36c2ca96" providerId="ADAL" clId="{6FFA1465-99E5-AF4D-AFD4-0B57B356B353}" dt="2024-03-26T02:40:33.736" v="6758" actId="20577"/>
          <ac:spMkLst>
            <pc:docMk/>
            <pc:sldMk cId="1725565719" sldId="2450"/>
            <ac:spMk id="12" creationId="{6266F2D4-51B6-AADB-C7E0-40EBC85F08EC}"/>
          </ac:spMkLst>
        </pc:spChg>
        <pc:graphicFrameChg chg="del">
          <ac:chgData name="Ahmed Hassan" userId="47750a22-629f-416f-a96d-609d36c2ca96" providerId="ADAL" clId="{6FFA1465-99E5-AF4D-AFD4-0B57B356B353}" dt="2024-03-26T02:38:19.905" v="6510" actId="478"/>
          <ac:graphicFrameMkLst>
            <pc:docMk/>
            <pc:sldMk cId="1725565719" sldId="2450"/>
            <ac:graphicFrameMk id="6" creationId="{AF23CB81-BF5E-F529-7A20-BB410AFE6285}"/>
          </ac:graphicFrameMkLst>
        </pc:graphicFrameChg>
        <pc:graphicFrameChg chg="del">
          <ac:chgData name="Ahmed Hassan" userId="47750a22-629f-416f-a96d-609d36c2ca96" providerId="ADAL" clId="{6FFA1465-99E5-AF4D-AFD4-0B57B356B353}" dt="2024-03-26T02:38:19.905" v="6510" actId="478"/>
          <ac:graphicFrameMkLst>
            <pc:docMk/>
            <pc:sldMk cId="1725565719" sldId="2450"/>
            <ac:graphicFrameMk id="7" creationId="{FD401B98-C061-2603-3233-A52CD473DC0E}"/>
          </ac:graphicFrameMkLst>
        </pc:graphicFrameChg>
        <pc:graphicFrameChg chg="del">
          <ac:chgData name="Ahmed Hassan" userId="47750a22-629f-416f-a96d-609d36c2ca96" providerId="ADAL" clId="{6FFA1465-99E5-AF4D-AFD4-0B57B356B353}" dt="2024-03-26T02:38:19.905" v="6510" actId="478"/>
          <ac:graphicFrameMkLst>
            <pc:docMk/>
            <pc:sldMk cId="1725565719" sldId="2450"/>
            <ac:graphicFrameMk id="8" creationId="{F354D07E-D50E-6C18-AFFD-D1A141D133CE}"/>
          </ac:graphicFrameMkLst>
        </pc:graphicFrameChg>
        <pc:graphicFrameChg chg="add mod">
          <ac:chgData name="Ahmed Hassan" userId="47750a22-629f-416f-a96d-609d36c2ca96" providerId="ADAL" clId="{6FFA1465-99E5-AF4D-AFD4-0B57B356B353}" dt="2024-03-26T02:40:28.891" v="6753" actId="20577"/>
          <ac:graphicFrameMkLst>
            <pc:docMk/>
            <pc:sldMk cId="1725565719" sldId="2450"/>
            <ac:graphicFrameMk id="13" creationId="{2B96A151-EC85-7677-8E59-59C16E88AEB8}"/>
          </ac:graphicFrameMkLst>
        </pc:graphicFrameChg>
        <pc:picChg chg="add del mod">
          <ac:chgData name="Ahmed Hassan" userId="47750a22-629f-416f-a96d-609d36c2ca96" providerId="ADAL" clId="{6FFA1465-99E5-AF4D-AFD4-0B57B356B353}" dt="2024-03-26T09:18:30.699" v="8430"/>
          <ac:picMkLst>
            <pc:docMk/>
            <pc:sldMk cId="1725565719" sldId="2450"/>
            <ac:picMk id="15" creationId="{5BA68250-15C1-4C3B-F7C0-A77060BB3C9D}"/>
          </ac:picMkLst>
        </pc:picChg>
        <pc:picChg chg="add mod">
          <ac:chgData name="Ahmed Hassan" userId="47750a22-629f-416f-a96d-609d36c2ca96" providerId="ADAL" clId="{6FFA1465-99E5-AF4D-AFD4-0B57B356B353}" dt="2024-03-26T09:19:59.824" v="8431"/>
          <ac:picMkLst>
            <pc:docMk/>
            <pc:sldMk cId="1725565719" sldId="2450"/>
            <ac:picMk id="19" creationId="{3FD1DADD-6F77-C22F-23D1-80F6B63E621A}"/>
          </ac:picMkLst>
        </pc:picChg>
      </pc:sldChg>
      <pc:sldChg chg="addSp delSp modSp add mod">
        <pc:chgData name="Ahmed Hassan" userId="47750a22-629f-416f-a96d-609d36c2ca96" providerId="ADAL" clId="{6FFA1465-99E5-AF4D-AFD4-0B57B356B353}" dt="2024-03-26T09:25:33.384" v="8433"/>
        <pc:sldMkLst>
          <pc:docMk/>
          <pc:sldMk cId="2990269289" sldId="2451"/>
        </pc:sldMkLst>
        <pc:spChg chg="mod">
          <ac:chgData name="Ahmed Hassan" userId="47750a22-629f-416f-a96d-609d36c2ca96" providerId="ADAL" clId="{6FFA1465-99E5-AF4D-AFD4-0B57B356B353}" dt="2024-03-26T02:46:54.450" v="7018" actId="20577"/>
          <ac:spMkLst>
            <pc:docMk/>
            <pc:sldMk cId="2990269289" sldId="2451"/>
            <ac:spMk id="2" creationId="{DF46D13B-2C2A-9AFB-673D-AD75F497C1C6}"/>
          </ac:spMkLst>
        </pc:spChg>
        <pc:spChg chg="mod">
          <ac:chgData name="Ahmed Hassan" userId="47750a22-629f-416f-a96d-609d36c2ca96" providerId="ADAL" clId="{6FFA1465-99E5-AF4D-AFD4-0B57B356B353}" dt="2024-03-26T02:46:48.922" v="7009" actId="20577"/>
          <ac:spMkLst>
            <pc:docMk/>
            <pc:sldMk cId="2990269289" sldId="2451"/>
            <ac:spMk id="3" creationId="{708C02D1-03B3-377C-565F-C1B9AC6FF069}"/>
          </ac:spMkLst>
        </pc:spChg>
        <pc:picChg chg="del">
          <ac:chgData name="Ahmed Hassan" userId="47750a22-629f-416f-a96d-609d36c2ca96" providerId="ADAL" clId="{6FFA1465-99E5-AF4D-AFD4-0B57B356B353}" dt="2024-03-26T02:46:44.998" v="7008" actId="478"/>
          <ac:picMkLst>
            <pc:docMk/>
            <pc:sldMk cId="2990269289" sldId="2451"/>
            <ac:picMk id="6" creationId="{03468AF5-8398-CC5C-E61D-9DE272EAE560}"/>
          </ac:picMkLst>
        </pc:picChg>
        <pc:picChg chg="add mod">
          <ac:chgData name="Ahmed Hassan" userId="47750a22-629f-416f-a96d-609d36c2ca96" providerId="ADAL" clId="{6FFA1465-99E5-AF4D-AFD4-0B57B356B353}" dt="2024-03-26T02:49:40.870" v="7028" actId="1076"/>
          <ac:picMkLst>
            <pc:docMk/>
            <pc:sldMk cId="2990269289" sldId="2451"/>
            <ac:picMk id="7" creationId="{48BE2373-C574-40B0-7717-72C34A9CCC3F}"/>
          </ac:picMkLst>
        </pc:picChg>
        <pc:picChg chg="add mod">
          <ac:chgData name="Ahmed Hassan" userId="47750a22-629f-416f-a96d-609d36c2ca96" providerId="ADAL" clId="{6FFA1465-99E5-AF4D-AFD4-0B57B356B353}" dt="2024-03-26T09:25:33.384" v="8433"/>
          <ac:picMkLst>
            <pc:docMk/>
            <pc:sldMk cId="2990269289" sldId="2451"/>
            <ac:picMk id="12" creationId="{C0A442F3-E767-B724-F32A-939D1E3602D6}"/>
          </ac:picMkLst>
        </pc:picChg>
      </pc:sldChg>
      <pc:sldChg chg="addSp delSp modSp add mod">
        <pc:chgData name="Ahmed Hassan" userId="47750a22-629f-416f-a96d-609d36c2ca96" providerId="ADAL" clId="{6FFA1465-99E5-AF4D-AFD4-0B57B356B353}" dt="2024-03-26T09:30:38.561" v="8434"/>
        <pc:sldMkLst>
          <pc:docMk/>
          <pc:sldMk cId="3577513025" sldId="2452"/>
        </pc:sldMkLst>
        <pc:spChg chg="mod">
          <ac:chgData name="Ahmed Hassan" userId="47750a22-629f-416f-a96d-609d36c2ca96" providerId="ADAL" clId="{6FFA1465-99E5-AF4D-AFD4-0B57B356B353}" dt="2024-03-26T02:50:13.178" v="7054" actId="20577"/>
          <ac:spMkLst>
            <pc:docMk/>
            <pc:sldMk cId="3577513025" sldId="2452"/>
            <ac:spMk id="2" creationId="{DF46D13B-2C2A-9AFB-673D-AD75F497C1C6}"/>
          </ac:spMkLst>
        </pc:spChg>
        <pc:spChg chg="mod">
          <ac:chgData name="Ahmed Hassan" userId="47750a22-629f-416f-a96d-609d36c2ca96" providerId="ADAL" clId="{6FFA1465-99E5-AF4D-AFD4-0B57B356B353}" dt="2024-03-26T02:52:45.588" v="7170" actId="1076"/>
          <ac:spMkLst>
            <pc:docMk/>
            <pc:sldMk cId="3577513025" sldId="2452"/>
            <ac:spMk id="3" creationId="{708C02D1-03B3-377C-565F-C1B9AC6FF069}"/>
          </ac:spMkLst>
        </pc:spChg>
        <pc:spChg chg="add mod">
          <ac:chgData name="Ahmed Hassan" userId="47750a22-629f-416f-a96d-609d36c2ca96" providerId="ADAL" clId="{6FFA1465-99E5-AF4D-AFD4-0B57B356B353}" dt="2024-03-26T02:52:55.064" v="7181" actId="1038"/>
          <ac:spMkLst>
            <pc:docMk/>
            <pc:sldMk cId="3577513025" sldId="2452"/>
            <ac:spMk id="8" creationId="{4210032B-D0B4-EDC4-B6BC-686664199C0F}"/>
          </ac:spMkLst>
        </pc:spChg>
        <pc:spChg chg="add mod">
          <ac:chgData name="Ahmed Hassan" userId="47750a22-629f-416f-a96d-609d36c2ca96" providerId="ADAL" clId="{6FFA1465-99E5-AF4D-AFD4-0B57B356B353}" dt="2024-03-26T02:53:06.437" v="7183" actId="1076"/>
          <ac:spMkLst>
            <pc:docMk/>
            <pc:sldMk cId="3577513025" sldId="2452"/>
            <ac:spMk id="9" creationId="{E0854CD2-1E0E-5F51-18E5-BAB0184B493E}"/>
          </ac:spMkLst>
        </pc:spChg>
        <pc:spChg chg="add mod">
          <ac:chgData name="Ahmed Hassan" userId="47750a22-629f-416f-a96d-609d36c2ca96" providerId="ADAL" clId="{6FFA1465-99E5-AF4D-AFD4-0B57B356B353}" dt="2024-03-26T02:52:55.064" v="7181" actId="1038"/>
          <ac:spMkLst>
            <pc:docMk/>
            <pc:sldMk cId="3577513025" sldId="2452"/>
            <ac:spMk id="10" creationId="{75948DD9-1A28-D20F-F34C-FB360EE24A00}"/>
          </ac:spMkLst>
        </pc:spChg>
        <pc:spChg chg="add mod">
          <ac:chgData name="Ahmed Hassan" userId="47750a22-629f-416f-a96d-609d36c2ca96" providerId="ADAL" clId="{6FFA1465-99E5-AF4D-AFD4-0B57B356B353}" dt="2024-03-26T02:52:55.064" v="7181" actId="1038"/>
          <ac:spMkLst>
            <pc:docMk/>
            <pc:sldMk cId="3577513025" sldId="2452"/>
            <ac:spMk id="11" creationId="{48FA89AF-2708-5F6A-D9F1-90FACA616A81}"/>
          </ac:spMkLst>
        </pc:spChg>
        <pc:spChg chg="add mod">
          <ac:chgData name="Ahmed Hassan" userId="47750a22-629f-416f-a96d-609d36c2ca96" providerId="ADAL" clId="{6FFA1465-99E5-AF4D-AFD4-0B57B356B353}" dt="2024-03-26T02:52:55.064" v="7181" actId="1038"/>
          <ac:spMkLst>
            <pc:docMk/>
            <pc:sldMk cId="3577513025" sldId="2452"/>
            <ac:spMk id="12" creationId="{D9031D83-15FE-4965-03AE-72010A1DDFEE}"/>
          </ac:spMkLst>
        </pc:spChg>
        <pc:spChg chg="add mod">
          <ac:chgData name="Ahmed Hassan" userId="47750a22-629f-416f-a96d-609d36c2ca96" providerId="ADAL" clId="{6FFA1465-99E5-AF4D-AFD4-0B57B356B353}" dt="2024-03-26T02:52:55.064" v="7181" actId="1038"/>
          <ac:spMkLst>
            <pc:docMk/>
            <pc:sldMk cId="3577513025" sldId="2452"/>
            <ac:spMk id="13" creationId="{7E8AC2F2-22EA-9D2D-61B1-423D9049D925}"/>
          </ac:spMkLst>
        </pc:spChg>
        <pc:graphicFrameChg chg="add mod">
          <ac:chgData name="Ahmed Hassan" userId="47750a22-629f-416f-a96d-609d36c2ca96" providerId="ADAL" clId="{6FFA1465-99E5-AF4D-AFD4-0B57B356B353}" dt="2024-03-26T02:52:55.064" v="7181" actId="1038"/>
          <ac:graphicFrameMkLst>
            <pc:docMk/>
            <pc:sldMk cId="3577513025" sldId="2452"/>
            <ac:graphicFrameMk id="7" creationId="{56217D6B-4345-678F-72BA-2AC45696B4B6}"/>
          </ac:graphicFrameMkLst>
        </pc:graphicFrameChg>
        <pc:picChg chg="del">
          <ac:chgData name="Ahmed Hassan" userId="47750a22-629f-416f-a96d-609d36c2ca96" providerId="ADAL" clId="{6FFA1465-99E5-AF4D-AFD4-0B57B356B353}" dt="2024-03-26T02:51:13.859" v="7082" actId="478"/>
          <ac:picMkLst>
            <pc:docMk/>
            <pc:sldMk cId="3577513025" sldId="2452"/>
            <ac:picMk id="6" creationId="{03468AF5-8398-CC5C-E61D-9DE272EAE560}"/>
          </ac:picMkLst>
        </pc:picChg>
        <pc:picChg chg="add mod">
          <ac:chgData name="Ahmed Hassan" userId="47750a22-629f-416f-a96d-609d36c2ca96" providerId="ADAL" clId="{6FFA1465-99E5-AF4D-AFD4-0B57B356B353}" dt="2024-03-26T09:30:38.561" v="8434"/>
          <ac:picMkLst>
            <pc:docMk/>
            <pc:sldMk cId="3577513025" sldId="2452"/>
            <ac:picMk id="18" creationId="{4E6C6D00-D9F4-F3E1-16A5-D5B9356E5B7F}"/>
          </ac:picMkLst>
        </pc:picChg>
      </pc:sldChg>
      <pc:sldChg chg="addSp delSp modSp add mod delAnim">
        <pc:chgData name="Ahmed Hassan" userId="47750a22-629f-416f-a96d-609d36c2ca96" providerId="ADAL" clId="{6FFA1465-99E5-AF4D-AFD4-0B57B356B353}" dt="2024-03-26T09:30:38.561" v="8434"/>
        <pc:sldMkLst>
          <pc:docMk/>
          <pc:sldMk cId="3695637291" sldId="2453"/>
        </pc:sldMkLst>
        <pc:spChg chg="mod">
          <ac:chgData name="Ahmed Hassan" userId="47750a22-629f-416f-a96d-609d36c2ca96" providerId="ADAL" clId="{6FFA1465-99E5-AF4D-AFD4-0B57B356B353}" dt="2024-03-26T02:53:58.576" v="7211" actId="20577"/>
          <ac:spMkLst>
            <pc:docMk/>
            <pc:sldMk cId="3695637291" sldId="2453"/>
            <ac:spMk id="2" creationId="{DF46D13B-2C2A-9AFB-673D-AD75F497C1C6}"/>
          </ac:spMkLst>
        </pc:spChg>
        <pc:spChg chg="del">
          <ac:chgData name="Ahmed Hassan" userId="47750a22-629f-416f-a96d-609d36c2ca96" providerId="ADAL" clId="{6FFA1465-99E5-AF4D-AFD4-0B57B356B353}" dt="2024-03-26T02:54:56.376" v="7293" actId="478"/>
          <ac:spMkLst>
            <pc:docMk/>
            <pc:sldMk cId="3695637291" sldId="2453"/>
            <ac:spMk id="3" creationId="{3C8BAA94-F235-FF0D-D92D-4E9B2E2A1E6B}"/>
          </ac:spMkLst>
        </pc:spChg>
        <pc:spChg chg="mod">
          <ac:chgData name="Ahmed Hassan" userId="47750a22-629f-416f-a96d-609d36c2ca96" providerId="ADAL" clId="{6FFA1465-99E5-AF4D-AFD4-0B57B356B353}" dt="2024-03-26T03:00:51.780" v="7764" actId="1076"/>
          <ac:spMkLst>
            <pc:docMk/>
            <pc:sldMk cId="3695637291" sldId="2453"/>
            <ac:spMk id="6" creationId="{71F28ADD-DF55-7BFB-3CCB-4BC330E00635}"/>
          </ac:spMkLst>
        </pc:spChg>
        <pc:spChg chg="del">
          <ac:chgData name="Ahmed Hassan" userId="47750a22-629f-416f-a96d-609d36c2ca96" providerId="ADAL" clId="{6FFA1465-99E5-AF4D-AFD4-0B57B356B353}" dt="2024-03-26T02:54:56.376" v="7293" actId="478"/>
          <ac:spMkLst>
            <pc:docMk/>
            <pc:sldMk cId="3695637291" sldId="2453"/>
            <ac:spMk id="8" creationId="{3A520139-F4A6-91C6-9BA8-62FE4E18A039}"/>
          </ac:spMkLst>
        </pc:spChg>
        <pc:spChg chg="del">
          <ac:chgData name="Ahmed Hassan" userId="47750a22-629f-416f-a96d-609d36c2ca96" providerId="ADAL" clId="{6FFA1465-99E5-AF4D-AFD4-0B57B356B353}" dt="2024-03-26T02:54:56.376" v="7293" actId="478"/>
          <ac:spMkLst>
            <pc:docMk/>
            <pc:sldMk cId="3695637291" sldId="2453"/>
            <ac:spMk id="9" creationId="{78FE7D4E-701D-8CAC-1644-DBC39730B95B}"/>
          </ac:spMkLst>
        </pc:spChg>
        <pc:spChg chg="del">
          <ac:chgData name="Ahmed Hassan" userId="47750a22-629f-416f-a96d-609d36c2ca96" providerId="ADAL" clId="{6FFA1465-99E5-AF4D-AFD4-0B57B356B353}" dt="2024-03-26T02:54:56.376" v="7293" actId="478"/>
          <ac:spMkLst>
            <pc:docMk/>
            <pc:sldMk cId="3695637291" sldId="2453"/>
            <ac:spMk id="10" creationId="{AB3435BD-AF2C-C9A8-BB19-240BF0C09FA0}"/>
          </ac:spMkLst>
        </pc:spChg>
        <pc:spChg chg="add mod">
          <ac:chgData name="Ahmed Hassan" userId="47750a22-629f-416f-a96d-609d36c2ca96" providerId="ADAL" clId="{6FFA1465-99E5-AF4D-AFD4-0B57B356B353}" dt="2024-03-26T02:59:53.142" v="7615" actId="1076"/>
          <ac:spMkLst>
            <pc:docMk/>
            <pc:sldMk cId="3695637291" sldId="2453"/>
            <ac:spMk id="11" creationId="{6B971ED1-914F-6F0A-B566-304E4EAA83D4}"/>
          </ac:spMkLst>
        </pc:spChg>
        <pc:graphicFrameChg chg="add mod modGraphic">
          <ac:chgData name="Ahmed Hassan" userId="47750a22-629f-416f-a96d-609d36c2ca96" providerId="ADAL" clId="{6FFA1465-99E5-AF4D-AFD4-0B57B356B353}" dt="2024-03-26T02:59:02.581" v="7547" actId="20577"/>
          <ac:graphicFrameMkLst>
            <pc:docMk/>
            <pc:sldMk cId="3695637291" sldId="2453"/>
            <ac:graphicFrameMk id="7" creationId="{61A9FC40-6B4C-9142-2AFF-DD0A8189AC9C}"/>
          </ac:graphicFrameMkLst>
        </pc:graphicFrameChg>
        <pc:picChg chg="add mod">
          <ac:chgData name="Ahmed Hassan" userId="47750a22-629f-416f-a96d-609d36c2ca96" providerId="ADAL" clId="{6FFA1465-99E5-AF4D-AFD4-0B57B356B353}" dt="2024-03-26T09:30:38.561" v="8434"/>
          <ac:picMkLst>
            <pc:docMk/>
            <pc:sldMk cId="3695637291" sldId="2453"/>
            <ac:picMk id="10" creationId="{B79D7221-16CB-996E-23B4-EF7262CF7391}"/>
          </ac:picMkLst>
        </pc:picChg>
        <pc:picChg chg="del">
          <ac:chgData name="Ahmed Hassan" userId="47750a22-629f-416f-a96d-609d36c2ca96" providerId="ADAL" clId="{6FFA1465-99E5-AF4D-AFD4-0B57B356B353}" dt="2024-03-26T02:54:56.376" v="7293" actId="478"/>
          <ac:picMkLst>
            <pc:docMk/>
            <pc:sldMk cId="3695637291" sldId="2453"/>
            <ac:picMk id="16" creationId="{8FC4E27B-A768-F977-3D0F-A5AFD6EBCB43}"/>
          </ac:picMkLst>
        </pc:picChg>
      </pc:sldChg>
      <pc:sldChg chg="addSp modSp add mod">
        <pc:chgData name="Ahmed Hassan" userId="47750a22-629f-416f-a96d-609d36c2ca96" providerId="ADAL" clId="{6FFA1465-99E5-AF4D-AFD4-0B57B356B353}" dt="2024-03-26T08:52:33.066" v="8396"/>
        <pc:sldMkLst>
          <pc:docMk/>
          <pc:sldMk cId="1665632163" sldId="2454"/>
        </pc:sldMkLst>
        <pc:spChg chg="mod">
          <ac:chgData name="Ahmed Hassan" userId="47750a22-629f-416f-a96d-609d36c2ca96" providerId="ADAL" clId="{6FFA1465-99E5-AF4D-AFD4-0B57B356B353}" dt="2024-03-26T08:24:57.375" v="7844" actId="20577"/>
          <ac:spMkLst>
            <pc:docMk/>
            <pc:sldMk cId="1665632163" sldId="2454"/>
            <ac:spMk id="2" creationId="{DF46D13B-2C2A-9AFB-673D-AD75F497C1C6}"/>
          </ac:spMkLst>
        </pc:spChg>
        <pc:graphicFrameChg chg="mod modGraphic">
          <ac:chgData name="Ahmed Hassan" userId="47750a22-629f-416f-a96d-609d36c2ca96" providerId="ADAL" clId="{6FFA1465-99E5-AF4D-AFD4-0B57B356B353}" dt="2024-03-26T08:28:25.753" v="8043" actId="1076"/>
          <ac:graphicFrameMkLst>
            <pc:docMk/>
            <pc:sldMk cId="1665632163" sldId="2454"/>
            <ac:graphicFrameMk id="11" creationId="{B5734DC5-7C5E-F060-1248-9B755A6F0D00}"/>
          </ac:graphicFrameMkLst>
        </pc:graphicFrameChg>
        <pc:picChg chg="add mod">
          <ac:chgData name="Ahmed Hassan" userId="47750a22-629f-416f-a96d-609d36c2ca96" providerId="ADAL" clId="{6FFA1465-99E5-AF4D-AFD4-0B57B356B353}" dt="2024-03-26T08:52:33.066" v="8396"/>
          <ac:picMkLst>
            <pc:docMk/>
            <pc:sldMk cId="1665632163" sldId="2454"/>
            <ac:picMk id="7" creationId="{507EC430-FAD4-9F71-C251-E56D65CE4DAA}"/>
          </ac:picMkLst>
        </pc:picChg>
      </pc:sldChg>
      <pc:sldChg chg="addSp delSp modSp add mod modTransition modAnim">
        <pc:chgData name="Ahmed Hassan" userId="47750a22-629f-416f-a96d-609d36c2ca96" providerId="ADAL" clId="{6FFA1465-99E5-AF4D-AFD4-0B57B356B353}" dt="2024-03-26T09:01:05.853" v="8419"/>
        <pc:sldMkLst>
          <pc:docMk/>
          <pc:sldMk cId="2167435546" sldId="2455"/>
        </pc:sldMkLst>
        <pc:spChg chg="mod">
          <ac:chgData name="Ahmed Hassan" userId="47750a22-629f-416f-a96d-609d36c2ca96" providerId="ADAL" clId="{6FFA1465-99E5-AF4D-AFD4-0B57B356B353}" dt="2024-03-26T08:32:14.708" v="8065" actId="20577"/>
          <ac:spMkLst>
            <pc:docMk/>
            <pc:sldMk cId="2167435546" sldId="2455"/>
            <ac:spMk id="2" creationId="{DF46D13B-2C2A-9AFB-673D-AD75F497C1C6}"/>
          </ac:spMkLst>
        </pc:spChg>
        <pc:graphicFrameChg chg="mod modGraphic">
          <ac:chgData name="Ahmed Hassan" userId="47750a22-629f-416f-a96d-609d36c2ca96" providerId="ADAL" clId="{6FFA1465-99E5-AF4D-AFD4-0B57B356B353}" dt="2024-03-26T08:56:53.226" v="8417" actId="20577"/>
          <ac:graphicFrameMkLst>
            <pc:docMk/>
            <pc:sldMk cId="2167435546" sldId="2455"/>
            <ac:graphicFrameMk id="7" creationId="{898C3185-0A20-6367-3418-B079A4D3D108}"/>
          </ac:graphicFrameMkLst>
        </pc:graphicFrameChg>
        <pc:picChg chg="del">
          <ac:chgData name="Ahmed Hassan" userId="47750a22-629f-416f-a96d-609d36c2ca96" providerId="ADAL" clId="{6FFA1465-99E5-AF4D-AFD4-0B57B356B353}" dt="2024-03-26T08:52:42.726" v="8397"/>
          <ac:picMkLst>
            <pc:docMk/>
            <pc:sldMk cId="2167435546" sldId="2455"/>
            <ac:picMk id="14" creationId="{EC51C75E-9B59-8649-1F11-FCDCAA39EDA1}"/>
          </ac:picMkLst>
        </pc:picChg>
        <pc:picChg chg="add del mod">
          <ac:chgData name="Ahmed Hassan" userId="47750a22-629f-416f-a96d-609d36c2ca96" providerId="ADAL" clId="{6FFA1465-99E5-AF4D-AFD4-0B57B356B353}" dt="2024-03-26T08:56:30.933" v="8402"/>
          <ac:picMkLst>
            <pc:docMk/>
            <pc:sldMk cId="2167435546" sldId="2455"/>
            <ac:picMk id="16" creationId="{E4B524FF-D266-2745-7C0C-A9649D733D6F}"/>
          </ac:picMkLst>
        </pc:picChg>
        <pc:picChg chg="add del mod">
          <ac:chgData name="Ahmed Hassan" userId="47750a22-629f-416f-a96d-609d36c2ca96" providerId="ADAL" clId="{6FFA1465-99E5-AF4D-AFD4-0B57B356B353}" dt="2024-03-26T08:57:04.533" v="8418"/>
          <ac:picMkLst>
            <pc:docMk/>
            <pc:sldMk cId="2167435546" sldId="2455"/>
            <ac:picMk id="20" creationId="{9AD7109D-8714-9D68-B257-73DE9436E091}"/>
          </ac:picMkLst>
        </pc:picChg>
        <pc:picChg chg="add mod">
          <ac:chgData name="Ahmed Hassan" userId="47750a22-629f-416f-a96d-609d36c2ca96" providerId="ADAL" clId="{6FFA1465-99E5-AF4D-AFD4-0B57B356B353}" dt="2024-03-26T09:01:05.853" v="8419"/>
          <ac:picMkLst>
            <pc:docMk/>
            <pc:sldMk cId="2167435546" sldId="2455"/>
            <ac:picMk id="25" creationId="{751766BF-2D9A-2996-2AC6-1AED894370E9}"/>
          </ac:picMkLst>
        </pc:picChg>
      </pc:sldChg>
      <pc:sldChg chg="addSp delSp modSp add mod modTransition modAnim">
        <pc:chgData name="Ahmed Hassan" userId="47750a22-629f-416f-a96d-609d36c2ca96" providerId="ADAL" clId="{6FFA1465-99E5-AF4D-AFD4-0B57B356B353}" dt="2024-03-26T09:04:52.016" v="8420"/>
        <pc:sldMkLst>
          <pc:docMk/>
          <pc:sldMk cId="1900509450" sldId="2456"/>
        </pc:sldMkLst>
        <pc:spChg chg="mod">
          <ac:chgData name="Ahmed Hassan" userId="47750a22-629f-416f-a96d-609d36c2ca96" providerId="ADAL" clId="{6FFA1465-99E5-AF4D-AFD4-0B57B356B353}" dt="2024-03-26T08:45:58.958" v="8283" actId="20577"/>
          <ac:spMkLst>
            <pc:docMk/>
            <pc:sldMk cId="1900509450" sldId="2456"/>
            <ac:spMk id="2" creationId="{DF46D13B-2C2A-9AFB-673D-AD75F497C1C6}"/>
          </ac:spMkLst>
        </pc:spChg>
        <pc:graphicFrameChg chg="mod">
          <ac:chgData name="Ahmed Hassan" userId="47750a22-629f-416f-a96d-609d36c2ca96" providerId="ADAL" clId="{6FFA1465-99E5-AF4D-AFD4-0B57B356B353}" dt="2024-03-26T08:45:32.713" v="8263" actId="20577"/>
          <ac:graphicFrameMkLst>
            <pc:docMk/>
            <pc:sldMk cId="1900509450" sldId="2456"/>
            <ac:graphicFrameMk id="7" creationId="{898C3185-0A20-6367-3418-B079A4D3D108}"/>
          </ac:graphicFrameMkLst>
        </pc:graphicFrameChg>
        <pc:picChg chg="del">
          <ac:chgData name="Ahmed Hassan" userId="47750a22-629f-416f-a96d-609d36c2ca96" providerId="ADAL" clId="{6FFA1465-99E5-AF4D-AFD4-0B57B356B353}" dt="2024-03-26T08:52:45.408" v="8398"/>
          <ac:picMkLst>
            <pc:docMk/>
            <pc:sldMk cId="1900509450" sldId="2456"/>
            <ac:picMk id="14" creationId="{EC51C75E-9B59-8649-1F11-FCDCAA39EDA1}"/>
          </ac:picMkLst>
        </pc:picChg>
        <pc:picChg chg="add mod">
          <ac:chgData name="Ahmed Hassan" userId="47750a22-629f-416f-a96d-609d36c2ca96" providerId="ADAL" clId="{6FFA1465-99E5-AF4D-AFD4-0B57B356B353}" dt="2024-03-26T09:04:52.016" v="8420"/>
          <ac:picMkLst>
            <pc:docMk/>
            <pc:sldMk cId="1900509450" sldId="2456"/>
            <ac:picMk id="22" creationId="{9F0E617C-5762-F6CB-25BD-A7C2A61CCC1D}"/>
          </ac:picMkLst>
        </pc:picChg>
      </pc:sldChg>
      <pc:sldChg chg="modSp add del mod">
        <pc:chgData name="Ahmed Hassan" userId="47750a22-629f-416f-a96d-609d36c2ca96" providerId="ADAL" clId="{6FFA1465-99E5-AF4D-AFD4-0B57B356B353}" dt="2024-03-26T08:39:03.775" v="8105" actId="2696"/>
        <pc:sldMkLst>
          <pc:docMk/>
          <pc:sldMk cId="2328220865" sldId="2456"/>
        </pc:sldMkLst>
        <pc:spChg chg="mod">
          <ac:chgData name="Ahmed Hassan" userId="47750a22-629f-416f-a96d-609d36c2ca96" providerId="ADAL" clId="{6FFA1465-99E5-AF4D-AFD4-0B57B356B353}" dt="2024-03-26T08:38:00.722" v="8100" actId="20577"/>
          <ac:spMkLst>
            <pc:docMk/>
            <pc:sldMk cId="2328220865" sldId="2456"/>
            <ac:spMk id="2" creationId="{DF46D13B-2C2A-9AFB-673D-AD75F497C1C6}"/>
          </ac:spMkLst>
        </pc:spChg>
        <pc:graphicFrameChg chg="mod">
          <ac:chgData name="Ahmed Hassan" userId="47750a22-629f-416f-a96d-609d36c2ca96" providerId="ADAL" clId="{6FFA1465-99E5-AF4D-AFD4-0B57B356B353}" dt="2024-03-26T08:38:53.291" v="8104"/>
          <ac:graphicFrameMkLst>
            <pc:docMk/>
            <pc:sldMk cId="2328220865" sldId="2456"/>
            <ac:graphicFrameMk id="7" creationId="{898C3185-0A20-6367-3418-B079A4D3D108}"/>
          </ac:graphicFrameMkLst>
        </pc:graphicFrameChg>
      </pc:sldChg>
      <pc:sldChg chg="addSp delSp modSp add mod modTransition modAnim">
        <pc:chgData name="Ahmed Hassan" userId="47750a22-629f-416f-a96d-609d36c2ca96" providerId="ADAL" clId="{6FFA1465-99E5-AF4D-AFD4-0B57B356B353}" dt="2024-03-26T09:06:59.313" v="8421"/>
        <pc:sldMkLst>
          <pc:docMk/>
          <pc:sldMk cId="2365515304" sldId="2457"/>
        </pc:sldMkLst>
        <pc:spChg chg="mod">
          <ac:chgData name="Ahmed Hassan" userId="47750a22-629f-416f-a96d-609d36c2ca96" providerId="ADAL" clId="{6FFA1465-99E5-AF4D-AFD4-0B57B356B353}" dt="2024-03-26T08:46:29.963" v="8293" actId="20577"/>
          <ac:spMkLst>
            <pc:docMk/>
            <pc:sldMk cId="2365515304" sldId="2457"/>
            <ac:spMk id="2" creationId="{DF46D13B-2C2A-9AFB-673D-AD75F497C1C6}"/>
          </ac:spMkLst>
        </pc:spChg>
        <pc:graphicFrameChg chg="mod">
          <ac:chgData name="Ahmed Hassan" userId="47750a22-629f-416f-a96d-609d36c2ca96" providerId="ADAL" clId="{6FFA1465-99E5-AF4D-AFD4-0B57B356B353}" dt="2024-03-26T08:49:42.817" v="8395" actId="255"/>
          <ac:graphicFrameMkLst>
            <pc:docMk/>
            <pc:sldMk cId="2365515304" sldId="2457"/>
            <ac:graphicFrameMk id="7" creationId="{898C3185-0A20-6367-3418-B079A4D3D108}"/>
          </ac:graphicFrameMkLst>
        </pc:graphicFrameChg>
        <pc:picChg chg="del">
          <ac:chgData name="Ahmed Hassan" userId="47750a22-629f-416f-a96d-609d36c2ca96" providerId="ADAL" clId="{6FFA1465-99E5-AF4D-AFD4-0B57B356B353}" dt="2024-03-26T08:52:47.351" v="8399"/>
          <ac:picMkLst>
            <pc:docMk/>
            <pc:sldMk cId="2365515304" sldId="2457"/>
            <ac:picMk id="14" creationId="{EC51C75E-9B59-8649-1F11-FCDCAA39EDA1}"/>
          </ac:picMkLst>
        </pc:picChg>
        <pc:picChg chg="add mod">
          <ac:chgData name="Ahmed Hassan" userId="47750a22-629f-416f-a96d-609d36c2ca96" providerId="ADAL" clId="{6FFA1465-99E5-AF4D-AFD4-0B57B356B353}" dt="2024-03-26T09:06:59.313" v="8421"/>
          <ac:picMkLst>
            <pc:docMk/>
            <pc:sldMk cId="2365515304" sldId="2457"/>
            <ac:picMk id="17" creationId="{968FEB1B-BE6E-00C5-0BDE-4B58CAD6B663}"/>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A30CE5C-B059-C048-8775-D760F5D00205}" type="doc">
      <dgm:prSet loTypeId="urn:microsoft.com/office/officeart/2005/8/layout/vList5" loCatId="" qsTypeId="urn:microsoft.com/office/officeart/2005/8/quickstyle/simple1" qsCatId="simple" csTypeId="urn:microsoft.com/office/officeart/2005/8/colors/accent1_2" csCatId="accent1" phldr="1"/>
      <dgm:spPr/>
      <dgm:t>
        <a:bodyPr/>
        <a:lstStyle/>
        <a:p>
          <a:endParaRPr lang="en-US"/>
        </a:p>
      </dgm:t>
    </dgm:pt>
    <dgm:pt modelId="{92FDB604-5455-6E4C-9C7F-B1F57D13A676}">
      <dgm:prSet phldrT="[Text]" custT="1"/>
      <dgm:spPr/>
      <dgm:t>
        <a:bodyPr/>
        <a:lstStyle/>
        <a:p>
          <a:pPr>
            <a:buFont typeface="Arial" panose="020B0604020202020204" pitchFamily="34" charset="0"/>
            <a:buChar char="•"/>
          </a:pPr>
          <a:r>
            <a:rPr lang="en-US" sz="2000" b="1" i="0" u="none" dirty="0">
              <a:latin typeface="Times New Roman" panose="02020603050405020304" pitchFamily="18" charset="0"/>
              <a:cs typeface="Times New Roman" panose="02020603050405020304" pitchFamily="18" charset="0"/>
            </a:rPr>
            <a:t>Executive Summary</a:t>
          </a:r>
          <a:endParaRPr lang="en-US" sz="2000" b="1" dirty="0">
            <a:latin typeface="Times New Roman" panose="02020603050405020304" pitchFamily="18" charset="0"/>
            <a:cs typeface="Times New Roman" panose="02020603050405020304" pitchFamily="18" charset="0"/>
          </a:endParaRPr>
        </a:p>
      </dgm:t>
    </dgm:pt>
    <dgm:pt modelId="{D63255B6-237E-3948-96FD-9D4275772172}" type="parTrans" cxnId="{CEC464B3-4204-7C40-A554-8C476F67AA6B}">
      <dgm:prSet/>
      <dgm:spPr/>
      <dgm:t>
        <a:bodyPr/>
        <a:lstStyle/>
        <a:p>
          <a:endParaRPr lang="en-US" sz="2000">
            <a:latin typeface="Times New Roman" panose="02020603050405020304" pitchFamily="18" charset="0"/>
            <a:cs typeface="Times New Roman" panose="02020603050405020304" pitchFamily="18" charset="0"/>
          </a:endParaRPr>
        </a:p>
      </dgm:t>
    </dgm:pt>
    <dgm:pt modelId="{C32BE267-7A98-4748-ACF1-F27CD4ADCEA7}" type="sibTrans" cxnId="{CEC464B3-4204-7C40-A554-8C476F67AA6B}">
      <dgm:prSet/>
      <dgm:spPr/>
      <dgm:t>
        <a:bodyPr/>
        <a:lstStyle/>
        <a:p>
          <a:endParaRPr lang="en-US" sz="2000">
            <a:latin typeface="Times New Roman" panose="02020603050405020304" pitchFamily="18" charset="0"/>
            <a:cs typeface="Times New Roman" panose="02020603050405020304" pitchFamily="18" charset="0"/>
          </a:endParaRPr>
        </a:p>
      </dgm:t>
    </dgm:pt>
    <dgm:pt modelId="{CF0E0C53-F832-BC47-8CC2-1D10A80F99C4}">
      <dgm:prSet custT="1"/>
      <dgm:spPr/>
      <dgm:t>
        <a:bodyPr/>
        <a:lstStyle/>
        <a:p>
          <a:pPr>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Concise overview of key points and conclusions.</a:t>
          </a:r>
        </a:p>
      </dgm:t>
    </dgm:pt>
    <dgm:pt modelId="{E1BB4147-3E1C-3244-BCC5-4534A17F78D6}" type="parTrans" cxnId="{93CC16ED-5E0A-204C-93CB-46D9ACFB4998}">
      <dgm:prSet/>
      <dgm:spPr/>
      <dgm:t>
        <a:bodyPr/>
        <a:lstStyle/>
        <a:p>
          <a:endParaRPr lang="en-US" sz="2000">
            <a:latin typeface="Times New Roman" panose="02020603050405020304" pitchFamily="18" charset="0"/>
            <a:cs typeface="Times New Roman" panose="02020603050405020304" pitchFamily="18" charset="0"/>
          </a:endParaRPr>
        </a:p>
      </dgm:t>
    </dgm:pt>
    <dgm:pt modelId="{239E4896-87F0-924C-A9A3-4EF7AAAB1EC9}" type="sibTrans" cxnId="{93CC16ED-5E0A-204C-93CB-46D9ACFB4998}">
      <dgm:prSet/>
      <dgm:spPr/>
      <dgm:t>
        <a:bodyPr/>
        <a:lstStyle/>
        <a:p>
          <a:endParaRPr lang="en-US" sz="2000">
            <a:latin typeface="Times New Roman" panose="02020603050405020304" pitchFamily="18" charset="0"/>
            <a:cs typeface="Times New Roman" panose="02020603050405020304" pitchFamily="18" charset="0"/>
          </a:endParaRPr>
        </a:p>
      </dgm:t>
    </dgm:pt>
    <dgm:pt modelId="{DBF44032-0947-D647-B822-971D0284533C}">
      <dgm:prSet custT="1"/>
      <dgm:spPr/>
      <dgm:t>
        <a:bodyPr/>
        <a:lstStyle/>
        <a:p>
          <a:pPr>
            <a:buFont typeface="Arial" panose="020B0604020202020204" pitchFamily="34" charset="0"/>
            <a:buChar char="•"/>
          </a:pPr>
          <a:r>
            <a:rPr lang="en-US" sz="2000" b="1" i="0" u="none" dirty="0">
              <a:latin typeface="Times New Roman" panose="02020603050405020304" pitchFamily="18" charset="0"/>
              <a:cs typeface="Times New Roman" panose="02020603050405020304" pitchFamily="18" charset="0"/>
            </a:rPr>
            <a:t>Problem or Opportunity</a:t>
          </a:r>
        </a:p>
      </dgm:t>
    </dgm:pt>
    <dgm:pt modelId="{68D886B3-B7F8-D04C-93BB-F9182684C171}" type="parTrans" cxnId="{7ECE7002-289B-C141-852C-FB1B71EE08F4}">
      <dgm:prSet/>
      <dgm:spPr/>
      <dgm:t>
        <a:bodyPr/>
        <a:lstStyle/>
        <a:p>
          <a:endParaRPr lang="en-US" sz="2000">
            <a:latin typeface="Times New Roman" panose="02020603050405020304" pitchFamily="18" charset="0"/>
            <a:cs typeface="Times New Roman" panose="02020603050405020304" pitchFamily="18" charset="0"/>
          </a:endParaRPr>
        </a:p>
      </dgm:t>
    </dgm:pt>
    <dgm:pt modelId="{40D28622-5B2B-3F4E-A218-41D7C45F5229}" type="sibTrans" cxnId="{7ECE7002-289B-C141-852C-FB1B71EE08F4}">
      <dgm:prSet/>
      <dgm:spPr/>
      <dgm:t>
        <a:bodyPr/>
        <a:lstStyle/>
        <a:p>
          <a:endParaRPr lang="en-US" sz="2000">
            <a:latin typeface="Times New Roman" panose="02020603050405020304" pitchFamily="18" charset="0"/>
            <a:cs typeface="Times New Roman" panose="02020603050405020304" pitchFamily="18" charset="0"/>
          </a:endParaRPr>
        </a:p>
      </dgm:t>
    </dgm:pt>
    <dgm:pt modelId="{AC0FE995-C849-3F4B-9E3F-BDD3F209ACCB}">
      <dgm:prSet custT="1"/>
      <dgm:spPr/>
      <dgm:t>
        <a:bodyPr/>
        <a:lstStyle/>
        <a:p>
          <a:pPr>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Context and background information.</a:t>
          </a:r>
        </a:p>
      </dgm:t>
    </dgm:pt>
    <dgm:pt modelId="{D1E3867D-2CEC-0646-9CA5-0DB941979526}" type="parTrans" cxnId="{82BAC111-AC8C-9844-A32E-90411FE743B9}">
      <dgm:prSet/>
      <dgm:spPr/>
      <dgm:t>
        <a:bodyPr/>
        <a:lstStyle/>
        <a:p>
          <a:endParaRPr lang="en-US" sz="2000">
            <a:latin typeface="Times New Roman" panose="02020603050405020304" pitchFamily="18" charset="0"/>
            <a:cs typeface="Times New Roman" panose="02020603050405020304" pitchFamily="18" charset="0"/>
          </a:endParaRPr>
        </a:p>
      </dgm:t>
    </dgm:pt>
    <dgm:pt modelId="{F1C6B6EB-2387-6B44-832E-276430AAEF68}" type="sibTrans" cxnId="{82BAC111-AC8C-9844-A32E-90411FE743B9}">
      <dgm:prSet/>
      <dgm:spPr/>
      <dgm:t>
        <a:bodyPr/>
        <a:lstStyle/>
        <a:p>
          <a:endParaRPr lang="en-US" sz="2000">
            <a:latin typeface="Times New Roman" panose="02020603050405020304" pitchFamily="18" charset="0"/>
            <a:cs typeface="Times New Roman" panose="02020603050405020304" pitchFamily="18" charset="0"/>
          </a:endParaRPr>
        </a:p>
      </dgm:t>
    </dgm:pt>
    <dgm:pt modelId="{CD64936F-7C9A-9F43-9CBB-C85BD423F980}">
      <dgm:prSet custT="1"/>
      <dgm:spPr/>
      <dgm:t>
        <a:bodyPr/>
        <a:lstStyle/>
        <a:p>
          <a:pPr>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Problem or opportunity being addressed </a:t>
          </a:r>
        </a:p>
      </dgm:t>
    </dgm:pt>
    <dgm:pt modelId="{8460D741-B09A-E349-88AB-0281F02DCB0C}" type="parTrans" cxnId="{C07FEEFF-5A75-D043-B381-AA730074F17C}">
      <dgm:prSet/>
      <dgm:spPr/>
      <dgm:t>
        <a:bodyPr/>
        <a:lstStyle/>
        <a:p>
          <a:endParaRPr lang="en-US" sz="2000">
            <a:latin typeface="Times New Roman" panose="02020603050405020304" pitchFamily="18" charset="0"/>
            <a:cs typeface="Times New Roman" panose="02020603050405020304" pitchFamily="18" charset="0"/>
          </a:endParaRPr>
        </a:p>
      </dgm:t>
    </dgm:pt>
    <dgm:pt modelId="{6965C3AA-24CB-CB48-919A-F8F95EA56C69}" type="sibTrans" cxnId="{C07FEEFF-5A75-D043-B381-AA730074F17C}">
      <dgm:prSet/>
      <dgm:spPr/>
      <dgm:t>
        <a:bodyPr/>
        <a:lstStyle/>
        <a:p>
          <a:endParaRPr lang="en-US" sz="2000">
            <a:latin typeface="Times New Roman" panose="02020603050405020304" pitchFamily="18" charset="0"/>
            <a:cs typeface="Times New Roman" panose="02020603050405020304" pitchFamily="18" charset="0"/>
          </a:endParaRPr>
        </a:p>
      </dgm:t>
    </dgm:pt>
    <dgm:pt modelId="{23CF963D-E9D3-6240-9630-4FD102D44E51}">
      <dgm:prSet custT="1"/>
      <dgm:spPr/>
      <dgm:t>
        <a:bodyPr/>
        <a:lstStyle/>
        <a:p>
          <a:pPr>
            <a:buFont typeface="Arial" panose="020B0604020202020204" pitchFamily="34" charset="0"/>
            <a:buChar char="•"/>
          </a:pPr>
          <a:r>
            <a:rPr lang="en-US" sz="2000" b="1" i="0" u="none" dirty="0">
              <a:latin typeface="Times New Roman" panose="02020603050405020304" pitchFamily="18" charset="0"/>
              <a:cs typeface="Times New Roman" panose="02020603050405020304" pitchFamily="18" charset="0"/>
            </a:rPr>
            <a:t>Business Objectives</a:t>
          </a:r>
        </a:p>
      </dgm:t>
    </dgm:pt>
    <dgm:pt modelId="{069F0389-8806-404E-B9F0-7182A9FE2353}" type="parTrans" cxnId="{EC3EF4AF-60BF-A043-8902-02B61C0673A8}">
      <dgm:prSet/>
      <dgm:spPr/>
      <dgm:t>
        <a:bodyPr/>
        <a:lstStyle/>
        <a:p>
          <a:endParaRPr lang="en-US" sz="2000">
            <a:latin typeface="Times New Roman" panose="02020603050405020304" pitchFamily="18" charset="0"/>
            <a:cs typeface="Times New Roman" panose="02020603050405020304" pitchFamily="18" charset="0"/>
          </a:endParaRPr>
        </a:p>
      </dgm:t>
    </dgm:pt>
    <dgm:pt modelId="{64DEFCAD-E715-3849-97D2-389B6039A9A0}" type="sibTrans" cxnId="{EC3EF4AF-60BF-A043-8902-02B61C0673A8}">
      <dgm:prSet/>
      <dgm:spPr/>
      <dgm:t>
        <a:bodyPr/>
        <a:lstStyle/>
        <a:p>
          <a:endParaRPr lang="en-US" sz="2000">
            <a:latin typeface="Times New Roman" panose="02020603050405020304" pitchFamily="18" charset="0"/>
            <a:cs typeface="Times New Roman" panose="02020603050405020304" pitchFamily="18" charset="0"/>
          </a:endParaRPr>
        </a:p>
      </dgm:t>
    </dgm:pt>
    <dgm:pt modelId="{0B3FA792-033C-2F4A-8F2B-4DED74374A00}">
      <dgm:prSet custT="1"/>
      <dgm:spPr/>
      <dgm:t>
        <a:bodyPr/>
        <a:lstStyle/>
        <a:p>
          <a:pPr>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Objectives and alignment with organizational goals.</a:t>
          </a:r>
        </a:p>
      </dgm:t>
    </dgm:pt>
    <dgm:pt modelId="{7DAD31D0-7523-5E45-B1A5-95085C93D425}" type="parTrans" cxnId="{906A9ADE-1747-904B-BB01-8C53A99E48DE}">
      <dgm:prSet/>
      <dgm:spPr/>
      <dgm:t>
        <a:bodyPr/>
        <a:lstStyle/>
        <a:p>
          <a:endParaRPr lang="en-US" sz="2000">
            <a:latin typeface="Times New Roman" panose="02020603050405020304" pitchFamily="18" charset="0"/>
            <a:cs typeface="Times New Roman" panose="02020603050405020304" pitchFamily="18" charset="0"/>
          </a:endParaRPr>
        </a:p>
      </dgm:t>
    </dgm:pt>
    <dgm:pt modelId="{2B5776FB-563E-D34A-971A-4B00804DD666}" type="sibTrans" cxnId="{906A9ADE-1747-904B-BB01-8C53A99E48DE}">
      <dgm:prSet/>
      <dgm:spPr/>
      <dgm:t>
        <a:bodyPr/>
        <a:lstStyle/>
        <a:p>
          <a:endParaRPr lang="en-US" sz="2000">
            <a:latin typeface="Times New Roman" panose="02020603050405020304" pitchFamily="18" charset="0"/>
            <a:cs typeface="Times New Roman" panose="02020603050405020304" pitchFamily="18" charset="0"/>
          </a:endParaRPr>
        </a:p>
      </dgm:t>
    </dgm:pt>
    <dgm:pt modelId="{160C4AAA-1EB5-8444-A7B2-482E5EE7C3F8}">
      <dgm:prSet custT="1"/>
      <dgm:spPr/>
      <dgm:t>
        <a:bodyPr/>
        <a:lstStyle/>
        <a:p>
          <a:pPr>
            <a:buFont typeface="Arial" panose="020B0604020202020204" pitchFamily="34" charset="0"/>
            <a:buChar char="•"/>
          </a:pPr>
          <a:r>
            <a:rPr lang="en-US" sz="2000" b="1" i="0" u="none" dirty="0">
              <a:latin typeface="Times New Roman" panose="02020603050405020304" pitchFamily="18" charset="0"/>
              <a:cs typeface="Times New Roman" panose="02020603050405020304" pitchFamily="18" charset="0"/>
            </a:rPr>
            <a:t>Alternatives</a:t>
          </a:r>
        </a:p>
      </dgm:t>
    </dgm:pt>
    <dgm:pt modelId="{8FA31DAF-5939-C34F-B6AC-137242E99C36}" type="parTrans" cxnId="{949EF11F-E8B2-B445-B23F-18DC9FA74C6A}">
      <dgm:prSet/>
      <dgm:spPr/>
      <dgm:t>
        <a:bodyPr/>
        <a:lstStyle/>
        <a:p>
          <a:endParaRPr lang="en-US" sz="2000">
            <a:latin typeface="Times New Roman" panose="02020603050405020304" pitchFamily="18" charset="0"/>
            <a:cs typeface="Times New Roman" panose="02020603050405020304" pitchFamily="18" charset="0"/>
          </a:endParaRPr>
        </a:p>
      </dgm:t>
    </dgm:pt>
    <dgm:pt modelId="{09A3D2AD-A086-144A-B052-7DD41CAE8D53}" type="sibTrans" cxnId="{949EF11F-E8B2-B445-B23F-18DC9FA74C6A}">
      <dgm:prSet/>
      <dgm:spPr/>
      <dgm:t>
        <a:bodyPr/>
        <a:lstStyle/>
        <a:p>
          <a:endParaRPr lang="en-US" sz="2000">
            <a:latin typeface="Times New Roman" panose="02020603050405020304" pitchFamily="18" charset="0"/>
            <a:cs typeface="Times New Roman" panose="02020603050405020304" pitchFamily="18" charset="0"/>
          </a:endParaRPr>
        </a:p>
      </dgm:t>
    </dgm:pt>
    <dgm:pt modelId="{792B4B91-4A32-9D4B-92B6-CA98E9EC0DF2}">
      <dgm:prSet custT="1"/>
      <dgm:spPr/>
      <dgm:t>
        <a:bodyPr/>
        <a:lstStyle/>
        <a:p>
          <a:pPr>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What options or alternatives have you considered</a:t>
          </a:r>
        </a:p>
      </dgm:t>
    </dgm:pt>
    <dgm:pt modelId="{376D6A09-DEC1-6549-91FB-336A4CBAF2F9}" type="parTrans" cxnId="{6399A30C-AC90-E445-A345-7C9F0B2EBA28}">
      <dgm:prSet/>
      <dgm:spPr/>
      <dgm:t>
        <a:bodyPr/>
        <a:lstStyle/>
        <a:p>
          <a:endParaRPr lang="en-US" sz="2000">
            <a:latin typeface="Times New Roman" panose="02020603050405020304" pitchFamily="18" charset="0"/>
            <a:cs typeface="Times New Roman" panose="02020603050405020304" pitchFamily="18" charset="0"/>
          </a:endParaRPr>
        </a:p>
      </dgm:t>
    </dgm:pt>
    <dgm:pt modelId="{7236D08A-2F6C-3243-86A1-24AE331566D0}" type="sibTrans" cxnId="{6399A30C-AC90-E445-A345-7C9F0B2EBA28}">
      <dgm:prSet/>
      <dgm:spPr/>
      <dgm:t>
        <a:bodyPr/>
        <a:lstStyle/>
        <a:p>
          <a:endParaRPr lang="en-US" sz="2000">
            <a:latin typeface="Times New Roman" panose="02020603050405020304" pitchFamily="18" charset="0"/>
            <a:cs typeface="Times New Roman" panose="02020603050405020304" pitchFamily="18" charset="0"/>
          </a:endParaRPr>
        </a:p>
      </dgm:t>
    </dgm:pt>
    <dgm:pt modelId="{DCD4F33F-4F4F-104C-97BD-500E0A93BDC6}">
      <dgm:prSet custT="1"/>
      <dgm:spPr/>
      <dgm:t>
        <a:bodyPr/>
        <a:lstStyle/>
        <a:p>
          <a:pPr>
            <a:buFont typeface="Arial" panose="020B0604020202020204" pitchFamily="34" charset="0"/>
            <a:buChar char="•"/>
          </a:pPr>
          <a:r>
            <a:rPr lang="en-US" sz="2000" b="1" i="0" u="none" dirty="0">
              <a:latin typeface="Times New Roman" panose="02020603050405020304" pitchFamily="18" charset="0"/>
              <a:cs typeface="Times New Roman" panose="02020603050405020304" pitchFamily="18" charset="0"/>
            </a:rPr>
            <a:t>Benefits</a:t>
          </a:r>
        </a:p>
      </dgm:t>
    </dgm:pt>
    <dgm:pt modelId="{AC84F0A3-2982-A942-AD0F-88904675E44F}" type="parTrans" cxnId="{3BA8F7BB-3039-F24A-BFB0-C858941BE4AC}">
      <dgm:prSet/>
      <dgm:spPr/>
      <dgm:t>
        <a:bodyPr/>
        <a:lstStyle/>
        <a:p>
          <a:endParaRPr lang="en-US" sz="2000">
            <a:latin typeface="Times New Roman" panose="02020603050405020304" pitchFamily="18" charset="0"/>
            <a:cs typeface="Times New Roman" panose="02020603050405020304" pitchFamily="18" charset="0"/>
          </a:endParaRPr>
        </a:p>
      </dgm:t>
    </dgm:pt>
    <dgm:pt modelId="{5ED93125-02FA-0243-B1B4-6C2A282925C7}" type="sibTrans" cxnId="{3BA8F7BB-3039-F24A-BFB0-C858941BE4AC}">
      <dgm:prSet/>
      <dgm:spPr/>
      <dgm:t>
        <a:bodyPr/>
        <a:lstStyle/>
        <a:p>
          <a:endParaRPr lang="en-US" sz="2000">
            <a:latin typeface="Times New Roman" panose="02020603050405020304" pitchFamily="18" charset="0"/>
            <a:cs typeface="Times New Roman" panose="02020603050405020304" pitchFamily="18" charset="0"/>
          </a:endParaRPr>
        </a:p>
      </dgm:t>
    </dgm:pt>
    <dgm:pt modelId="{B9C1DF31-7D5B-5C4A-AA5F-EEC97611C691}">
      <dgm:prSet custT="1"/>
      <dgm:spPr/>
      <dgm:t>
        <a:bodyPr/>
        <a:lstStyle/>
        <a:p>
          <a:pPr>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Tangible (ex. Revenue increase, Profitability growth, quality improvement)</a:t>
          </a:r>
        </a:p>
      </dgm:t>
    </dgm:pt>
    <dgm:pt modelId="{D60277C2-10B7-2147-A032-99182E695CA9}" type="parTrans" cxnId="{8D8249CD-D233-9D46-92A5-6E170681242A}">
      <dgm:prSet/>
      <dgm:spPr/>
      <dgm:t>
        <a:bodyPr/>
        <a:lstStyle/>
        <a:p>
          <a:endParaRPr lang="en-US" sz="2000">
            <a:latin typeface="Times New Roman" panose="02020603050405020304" pitchFamily="18" charset="0"/>
            <a:cs typeface="Times New Roman" panose="02020603050405020304" pitchFamily="18" charset="0"/>
          </a:endParaRPr>
        </a:p>
      </dgm:t>
    </dgm:pt>
    <dgm:pt modelId="{E66F0F42-7CE9-6B48-BA13-5CE0DE4A8BBA}" type="sibTrans" cxnId="{8D8249CD-D233-9D46-92A5-6E170681242A}">
      <dgm:prSet/>
      <dgm:spPr/>
      <dgm:t>
        <a:bodyPr/>
        <a:lstStyle/>
        <a:p>
          <a:endParaRPr lang="en-US" sz="2000">
            <a:latin typeface="Times New Roman" panose="02020603050405020304" pitchFamily="18" charset="0"/>
            <a:cs typeface="Times New Roman" panose="02020603050405020304" pitchFamily="18" charset="0"/>
          </a:endParaRPr>
        </a:p>
      </dgm:t>
    </dgm:pt>
    <dgm:pt modelId="{EC46B7B2-4049-9B47-B210-AB9642A1B2E3}">
      <dgm:prSet custT="1"/>
      <dgm:spPr/>
      <dgm:t>
        <a:bodyPr/>
        <a:lstStyle/>
        <a:p>
          <a:pPr>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Intangibles (ex. Customer Satisfaction,  Brand Image)</a:t>
          </a:r>
        </a:p>
      </dgm:t>
    </dgm:pt>
    <dgm:pt modelId="{F8B32A73-EC44-994F-86C7-0B5366F379E2}" type="parTrans" cxnId="{D195E36F-20D9-FA4C-80FF-BFF0EBB0A44E}">
      <dgm:prSet/>
      <dgm:spPr/>
      <dgm:t>
        <a:bodyPr/>
        <a:lstStyle/>
        <a:p>
          <a:endParaRPr lang="en-US" sz="2000">
            <a:latin typeface="Times New Roman" panose="02020603050405020304" pitchFamily="18" charset="0"/>
            <a:cs typeface="Times New Roman" panose="02020603050405020304" pitchFamily="18" charset="0"/>
          </a:endParaRPr>
        </a:p>
      </dgm:t>
    </dgm:pt>
    <dgm:pt modelId="{421E9E48-F882-8547-9DD0-C2F264109045}" type="sibTrans" cxnId="{D195E36F-20D9-FA4C-80FF-BFF0EBB0A44E}">
      <dgm:prSet/>
      <dgm:spPr/>
      <dgm:t>
        <a:bodyPr/>
        <a:lstStyle/>
        <a:p>
          <a:endParaRPr lang="en-US" sz="2000">
            <a:latin typeface="Times New Roman" panose="02020603050405020304" pitchFamily="18" charset="0"/>
            <a:cs typeface="Times New Roman" panose="02020603050405020304" pitchFamily="18" charset="0"/>
          </a:endParaRPr>
        </a:p>
      </dgm:t>
    </dgm:pt>
    <dgm:pt modelId="{1D4A7958-CF92-4E41-8281-C97D9337C34A}">
      <dgm:prSet custT="1"/>
      <dgm:spPr/>
      <dgm:t>
        <a:bodyPr/>
        <a:lstStyle/>
        <a:p>
          <a:pPr>
            <a:buFont typeface="Arial" panose="020B0604020202020204" pitchFamily="34" charset="0"/>
            <a:buChar char="•"/>
          </a:pPr>
          <a:r>
            <a:rPr lang="en-US" sz="2000" b="1" i="0" u="none" dirty="0">
              <a:latin typeface="Times New Roman" panose="02020603050405020304" pitchFamily="18" charset="0"/>
              <a:cs typeface="Times New Roman" panose="02020603050405020304" pitchFamily="18" charset="0"/>
            </a:rPr>
            <a:t>Costs</a:t>
          </a:r>
        </a:p>
      </dgm:t>
    </dgm:pt>
    <dgm:pt modelId="{EADDD703-B66F-2D4E-A5DC-D305B98020D5}" type="parTrans" cxnId="{A0E48384-8980-3D4E-B917-B97EFB89BD7B}">
      <dgm:prSet/>
      <dgm:spPr/>
      <dgm:t>
        <a:bodyPr/>
        <a:lstStyle/>
        <a:p>
          <a:endParaRPr lang="en-US" sz="2000">
            <a:latin typeface="Times New Roman" panose="02020603050405020304" pitchFamily="18" charset="0"/>
            <a:cs typeface="Times New Roman" panose="02020603050405020304" pitchFamily="18" charset="0"/>
          </a:endParaRPr>
        </a:p>
      </dgm:t>
    </dgm:pt>
    <dgm:pt modelId="{5FE43A2A-D7A6-F64B-9BA2-51D46C8550A3}" type="sibTrans" cxnId="{A0E48384-8980-3D4E-B917-B97EFB89BD7B}">
      <dgm:prSet/>
      <dgm:spPr/>
      <dgm:t>
        <a:bodyPr/>
        <a:lstStyle/>
        <a:p>
          <a:endParaRPr lang="en-US" sz="2000">
            <a:latin typeface="Times New Roman" panose="02020603050405020304" pitchFamily="18" charset="0"/>
            <a:cs typeface="Times New Roman" panose="02020603050405020304" pitchFamily="18" charset="0"/>
          </a:endParaRPr>
        </a:p>
      </dgm:t>
    </dgm:pt>
    <dgm:pt modelId="{438F6D0A-32F3-3845-9E33-CE82299EB75A}">
      <dgm:prSet custT="1"/>
      <dgm:spPr/>
      <dgm:t>
        <a:bodyPr/>
        <a:lstStyle/>
        <a:p>
          <a:pPr>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Upfront Costs (project costs or capital costs)</a:t>
          </a:r>
        </a:p>
      </dgm:t>
    </dgm:pt>
    <dgm:pt modelId="{1332F7B3-22CA-9545-85FD-015CCC566F99}" type="parTrans" cxnId="{6ADDAA8A-1C39-0246-9A38-6496117FB21B}">
      <dgm:prSet/>
      <dgm:spPr/>
      <dgm:t>
        <a:bodyPr/>
        <a:lstStyle/>
        <a:p>
          <a:endParaRPr lang="en-US" sz="2000">
            <a:latin typeface="Times New Roman" panose="02020603050405020304" pitchFamily="18" charset="0"/>
            <a:cs typeface="Times New Roman" panose="02020603050405020304" pitchFamily="18" charset="0"/>
          </a:endParaRPr>
        </a:p>
      </dgm:t>
    </dgm:pt>
    <dgm:pt modelId="{D8F50086-60C3-C14F-8976-0B2F52EE2289}" type="sibTrans" cxnId="{6ADDAA8A-1C39-0246-9A38-6496117FB21B}">
      <dgm:prSet/>
      <dgm:spPr/>
      <dgm:t>
        <a:bodyPr/>
        <a:lstStyle/>
        <a:p>
          <a:endParaRPr lang="en-US" sz="2000">
            <a:latin typeface="Times New Roman" panose="02020603050405020304" pitchFamily="18" charset="0"/>
            <a:cs typeface="Times New Roman" panose="02020603050405020304" pitchFamily="18" charset="0"/>
          </a:endParaRPr>
        </a:p>
      </dgm:t>
    </dgm:pt>
    <dgm:pt modelId="{C89547CD-ECCE-024A-9826-CB8E8806BF61}">
      <dgm:prSet custT="1"/>
      <dgm:spPr/>
      <dgm:t>
        <a:bodyPr/>
        <a:lstStyle/>
        <a:p>
          <a:pPr>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Alternatives Evaluation (Market, Technical, Operational, Financial)</a:t>
          </a:r>
        </a:p>
      </dgm:t>
    </dgm:pt>
    <dgm:pt modelId="{8B246E19-221C-9946-A406-51DFFA794D14}" type="parTrans" cxnId="{182BEBBD-DA25-0A47-8E83-7356FE7C426A}">
      <dgm:prSet/>
      <dgm:spPr/>
      <dgm:t>
        <a:bodyPr/>
        <a:lstStyle/>
        <a:p>
          <a:endParaRPr lang="en-US" sz="2000"/>
        </a:p>
      </dgm:t>
    </dgm:pt>
    <dgm:pt modelId="{258D9176-CE9F-CB4F-88DF-937202BC2DFE}" type="sibTrans" cxnId="{182BEBBD-DA25-0A47-8E83-7356FE7C426A}">
      <dgm:prSet/>
      <dgm:spPr/>
      <dgm:t>
        <a:bodyPr/>
        <a:lstStyle/>
        <a:p>
          <a:endParaRPr lang="en-US" sz="2000"/>
        </a:p>
      </dgm:t>
    </dgm:pt>
    <dgm:pt modelId="{AAD359DE-19F8-564D-AB9B-7F39EE931DE7}">
      <dgm:prSet custT="1"/>
      <dgm:spPr/>
      <dgm:t>
        <a:bodyPr/>
        <a:lstStyle/>
        <a:p>
          <a:pPr rtl="0">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On-going costs (operational costs)</a:t>
          </a:r>
        </a:p>
      </dgm:t>
    </dgm:pt>
    <dgm:pt modelId="{CEEDE5CE-E194-8245-83F7-F25191568ECB}" type="parTrans" cxnId="{4C0A1FD7-B453-4E4F-830C-2C448245DE3B}">
      <dgm:prSet/>
      <dgm:spPr/>
      <dgm:t>
        <a:bodyPr/>
        <a:lstStyle/>
        <a:p>
          <a:endParaRPr lang="en-US" sz="2000"/>
        </a:p>
      </dgm:t>
    </dgm:pt>
    <dgm:pt modelId="{272E45B3-01AC-0642-8159-6A3988ECF9E7}" type="sibTrans" cxnId="{4C0A1FD7-B453-4E4F-830C-2C448245DE3B}">
      <dgm:prSet/>
      <dgm:spPr/>
      <dgm:t>
        <a:bodyPr/>
        <a:lstStyle/>
        <a:p>
          <a:endParaRPr lang="en-US" sz="2000"/>
        </a:p>
      </dgm:t>
    </dgm:pt>
    <dgm:pt modelId="{B764EE7C-E048-3F4D-BE80-0F7BCDA42743}">
      <dgm:prSet custT="1"/>
      <dgm:spPr/>
      <dgm:t>
        <a:bodyPr/>
        <a:lstStyle/>
        <a:p>
          <a:pPr>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Measurable, realistic goals.</a:t>
          </a:r>
        </a:p>
      </dgm:t>
    </dgm:pt>
    <dgm:pt modelId="{C53121AD-0901-D84E-834B-0AAD3D180CA9}" type="parTrans" cxnId="{7A62CF15-94CC-A943-AF4E-696C2E62D54A}">
      <dgm:prSet/>
      <dgm:spPr/>
      <dgm:t>
        <a:bodyPr/>
        <a:lstStyle/>
        <a:p>
          <a:endParaRPr lang="en-US"/>
        </a:p>
      </dgm:t>
    </dgm:pt>
    <dgm:pt modelId="{A28ABB6A-2BD4-F748-8D85-62892C92ADDC}" type="sibTrans" cxnId="{7A62CF15-94CC-A943-AF4E-696C2E62D54A}">
      <dgm:prSet/>
      <dgm:spPr/>
      <dgm:t>
        <a:bodyPr/>
        <a:lstStyle/>
        <a:p>
          <a:endParaRPr lang="en-US"/>
        </a:p>
      </dgm:t>
    </dgm:pt>
    <dgm:pt modelId="{78B757DF-2695-5B42-80BD-F5D0CA703F07}" type="pres">
      <dgm:prSet presAssocID="{FA30CE5C-B059-C048-8775-D760F5D00205}" presName="Name0" presStyleCnt="0">
        <dgm:presLayoutVars>
          <dgm:dir/>
          <dgm:animLvl val="lvl"/>
          <dgm:resizeHandles val="exact"/>
        </dgm:presLayoutVars>
      </dgm:prSet>
      <dgm:spPr/>
      <dgm:t>
        <a:bodyPr/>
        <a:lstStyle/>
        <a:p>
          <a:endParaRPr lang="en-US"/>
        </a:p>
      </dgm:t>
    </dgm:pt>
    <dgm:pt modelId="{856E249B-8080-B24C-9247-3ED7BF2A9D11}" type="pres">
      <dgm:prSet presAssocID="{92FDB604-5455-6E4C-9C7F-B1F57D13A676}" presName="linNode" presStyleCnt="0"/>
      <dgm:spPr/>
    </dgm:pt>
    <dgm:pt modelId="{8EF6C688-21D5-7A4C-8A33-DB0CEE7F7412}" type="pres">
      <dgm:prSet presAssocID="{92FDB604-5455-6E4C-9C7F-B1F57D13A676}" presName="parentText" presStyleLbl="node1" presStyleIdx="0" presStyleCnt="6">
        <dgm:presLayoutVars>
          <dgm:chMax val="1"/>
          <dgm:bulletEnabled val="1"/>
        </dgm:presLayoutVars>
      </dgm:prSet>
      <dgm:spPr/>
      <dgm:t>
        <a:bodyPr/>
        <a:lstStyle/>
        <a:p>
          <a:endParaRPr lang="en-US"/>
        </a:p>
      </dgm:t>
    </dgm:pt>
    <dgm:pt modelId="{CD094D6C-04C9-8D43-AF5C-45DA657058CB}" type="pres">
      <dgm:prSet presAssocID="{92FDB604-5455-6E4C-9C7F-B1F57D13A676}" presName="descendantText" presStyleLbl="alignAccFollowNode1" presStyleIdx="0" presStyleCnt="6">
        <dgm:presLayoutVars>
          <dgm:bulletEnabled val="1"/>
        </dgm:presLayoutVars>
      </dgm:prSet>
      <dgm:spPr/>
      <dgm:t>
        <a:bodyPr/>
        <a:lstStyle/>
        <a:p>
          <a:endParaRPr lang="en-US"/>
        </a:p>
      </dgm:t>
    </dgm:pt>
    <dgm:pt modelId="{8490FECB-CBB2-3445-8B38-F7E0AB2C948D}" type="pres">
      <dgm:prSet presAssocID="{C32BE267-7A98-4748-ACF1-F27CD4ADCEA7}" presName="sp" presStyleCnt="0"/>
      <dgm:spPr/>
    </dgm:pt>
    <dgm:pt modelId="{6CD0B84F-29C9-1343-98F7-61B7E6DB8F58}" type="pres">
      <dgm:prSet presAssocID="{DBF44032-0947-D647-B822-971D0284533C}" presName="linNode" presStyleCnt="0"/>
      <dgm:spPr/>
    </dgm:pt>
    <dgm:pt modelId="{D0189F63-1862-D348-87ED-D05417C6F4AA}" type="pres">
      <dgm:prSet presAssocID="{DBF44032-0947-D647-B822-971D0284533C}" presName="parentText" presStyleLbl="node1" presStyleIdx="1" presStyleCnt="6">
        <dgm:presLayoutVars>
          <dgm:chMax val="1"/>
          <dgm:bulletEnabled val="1"/>
        </dgm:presLayoutVars>
      </dgm:prSet>
      <dgm:spPr/>
      <dgm:t>
        <a:bodyPr/>
        <a:lstStyle/>
        <a:p>
          <a:endParaRPr lang="en-US"/>
        </a:p>
      </dgm:t>
    </dgm:pt>
    <dgm:pt modelId="{0F376E63-51F8-534C-983D-B0FC4114F8A6}" type="pres">
      <dgm:prSet presAssocID="{DBF44032-0947-D647-B822-971D0284533C}" presName="descendantText" presStyleLbl="alignAccFollowNode1" presStyleIdx="1" presStyleCnt="6">
        <dgm:presLayoutVars>
          <dgm:bulletEnabled val="1"/>
        </dgm:presLayoutVars>
      </dgm:prSet>
      <dgm:spPr/>
      <dgm:t>
        <a:bodyPr/>
        <a:lstStyle/>
        <a:p>
          <a:endParaRPr lang="en-US"/>
        </a:p>
      </dgm:t>
    </dgm:pt>
    <dgm:pt modelId="{999A50A0-99C8-2C47-B21E-69331AF52F3A}" type="pres">
      <dgm:prSet presAssocID="{40D28622-5B2B-3F4E-A218-41D7C45F5229}" presName="sp" presStyleCnt="0"/>
      <dgm:spPr/>
    </dgm:pt>
    <dgm:pt modelId="{74DB05CC-0623-8B49-88BF-67646D573960}" type="pres">
      <dgm:prSet presAssocID="{23CF963D-E9D3-6240-9630-4FD102D44E51}" presName="linNode" presStyleCnt="0"/>
      <dgm:spPr/>
    </dgm:pt>
    <dgm:pt modelId="{D03DEC2A-A487-C344-8FB5-F941ED3ABEAF}" type="pres">
      <dgm:prSet presAssocID="{23CF963D-E9D3-6240-9630-4FD102D44E51}" presName="parentText" presStyleLbl="node1" presStyleIdx="2" presStyleCnt="6">
        <dgm:presLayoutVars>
          <dgm:chMax val="1"/>
          <dgm:bulletEnabled val="1"/>
        </dgm:presLayoutVars>
      </dgm:prSet>
      <dgm:spPr/>
      <dgm:t>
        <a:bodyPr/>
        <a:lstStyle/>
        <a:p>
          <a:endParaRPr lang="en-US"/>
        </a:p>
      </dgm:t>
    </dgm:pt>
    <dgm:pt modelId="{65D28E59-F93C-F34F-8ECC-CED2F1A63D37}" type="pres">
      <dgm:prSet presAssocID="{23CF963D-E9D3-6240-9630-4FD102D44E51}" presName="descendantText" presStyleLbl="alignAccFollowNode1" presStyleIdx="2" presStyleCnt="6">
        <dgm:presLayoutVars>
          <dgm:bulletEnabled val="1"/>
        </dgm:presLayoutVars>
      </dgm:prSet>
      <dgm:spPr/>
      <dgm:t>
        <a:bodyPr/>
        <a:lstStyle/>
        <a:p>
          <a:endParaRPr lang="en-US"/>
        </a:p>
      </dgm:t>
    </dgm:pt>
    <dgm:pt modelId="{6262C38E-1C79-E940-974C-56D5F95C3347}" type="pres">
      <dgm:prSet presAssocID="{64DEFCAD-E715-3849-97D2-389B6039A9A0}" presName="sp" presStyleCnt="0"/>
      <dgm:spPr/>
    </dgm:pt>
    <dgm:pt modelId="{F088DF1C-23C6-714F-A030-C5A0D03694E9}" type="pres">
      <dgm:prSet presAssocID="{160C4AAA-1EB5-8444-A7B2-482E5EE7C3F8}" presName="linNode" presStyleCnt="0"/>
      <dgm:spPr/>
    </dgm:pt>
    <dgm:pt modelId="{12BF2670-DF9C-8A46-B943-15632AFC474A}" type="pres">
      <dgm:prSet presAssocID="{160C4AAA-1EB5-8444-A7B2-482E5EE7C3F8}" presName="parentText" presStyleLbl="node1" presStyleIdx="3" presStyleCnt="6">
        <dgm:presLayoutVars>
          <dgm:chMax val="1"/>
          <dgm:bulletEnabled val="1"/>
        </dgm:presLayoutVars>
      </dgm:prSet>
      <dgm:spPr/>
      <dgm:t>
        <a:bodyPr/>
        <a:lstStyle/>
        <a:p>
          <a:endParaRPr lang="en-US"/>
        </a:p>
      </dgm:t>
    </dgm:pt>
    <dgm:pt modelId="{1DBC48C4-0B0C-D845-A5A6-1AEA512AAD42}" type="pres">
      <dgm:prSet presAssocID="{160C4AAA-1EB5-8444-A7B2-482E5EE7C3F8}" presName="descendantText" presStyleLbl="alignAccFollowNode1" presStyleIdx="3" presStyleCnt="6">
        <dgm:presLayoutVars>
          <dgm:bulletEnabled val="1"/>
        </dgm:presLayoutVars>
      </dgm:prSet>
      <dgm:spPr/>
      <dgm:t>
        <a:bodyPr/>
        <a:lstStyle/>
        <a:p>
          <a:endParaRPr lang="en-US"/>
        </a:p>
      </dgm:t>
    </dgm:pt>
    <dgm:pt modelId="{33CC4CEB-BDC9-4440-AD1E-8AA121D27157}" type="pres">
      <dgm:prSet presAssocID="{09A3D2AD-A086-144A-B052-7DD41CAE8D53}" presName="sp" presStyleCnt="0"/>
      <dgm:spPr/>
    </dgm:pt>
    <dgm:pt modelId="{4AC7DA71-6BE3-E843-908E-8300D9867109}" type="pres">
      <dgm:prSet presAssocID="{DCD4F33F-4F4F-104C-97BD-500E0A93BDC6}" presName="linNode" presStyleCnt="0"/>
      <dgm:spPr/>
    </dgm:pt>
    <dgm:pt modelId="{11893A01-A5C4-774B-9C6B-BFDB4A9E21DE}" type="pres">
      <dgm:prSet presAssocID="{DCD4F33F-4F4F-104C-97BD-500E0A93BDC6}" presName="parentText" presStyleLbl="node1" presStyleIdx="4" presStyleCnt="6">
        <dgm:presLayoutVars>
          <dgm:chMax val="1"/>
          <dgm:bulletEnabled val="1"/>
        </dgm:presLayoutVars>
      </dgm:prSet>
      <dgm:spPr/>
      <dgm:t>
        <a:bodyPr/>
        <a:lstStyle/>
        <a:p>
          <a:endParaRPr lang="en-US"/>
        </a:p>
      </dgm:t>
    </dgm:pt>
    <dgm:pt modelId="{C9308E11-889A-E04F-A3C1-6F50586F3AA6}" type="pres">
      <dgm:prSet presAssocID="{DCD4F33F-4F4F-104C-97BD-500E0A93BDC6}" presName="descendantText" presStyleLbl="alignAccFollowNode1" presStyleIdx="4" presStyleCnt="6">
        <dgm:presLayoutVars>
          <dgm:bulletEnabled val="1"/>
        </dgm:presLayoutVars>
      </dgm:prSet>
      <dgm:spPr/>
      <dgm:t>
        <a:bodyPr/>
        <a:lstStyle/>
        <a:p>
          <a:endParaRPr lang="en-US"/>
        </a:p>
      </dgm:t>
    </dgm:pt>
    <dgm:pt modelId="{17722EA9-2487-6C4B-81EF-50AD19FE33B8}" type="pres">
      <dgm:prSet presAssocID="{5ED93125-02FA-0243-B1B4-6C2A282925C7}" presName="sp" presStyleCnt="0"/>
      <dgm:spPr/>
    </dgm:pt>
    <dgm:pt modelId="{7AC290D3-413A-1840-A1EE-AE2B12CF340D}" type="pres">
      <dgm:prSet presAssocID="{1D4A7958-CF92-4E41-8281-C97D9337C34A}" presName="linNode" presStyleCnt="0"/>
      <dgm:spPr/>
    </dgm:pt>
    <dgm:pt modelId="{52A34264-EA2A-E444-B592-F610E77EF922}" type="pres">
      <dgm:prSet presAssocID="{1D4A7958-CF92-4E41-8281-C97D9337C34A}" presName="parentText" presStyleLbl="node1" presStyleIdx="5" presStyleCnt="6">
        <dgm:presLayoutVars>
          <dgm:chMax val="1"/>
          <dgm:bulletEnabled val="1"/>
        </dgm:presLayoutVars>
      </dgm:prSet>
      <dgm:spPr/>
      <dgm:t>
        <a:bodyPr/>
        <a:lstStyle/>
        <a:p>
          <a:endParaRPr lang="en-US"/>
        </a:p>
      </dgm:t>
    </dgm:pt>
    <dgm:pt modelId="{A4D5C2B7-6466-DF4F-8D4C-B5C226A82489}" type="pres">
      <dgm:prSet presAssocID="{1D4A7958-CF92-4E41-8281-C97D9337C34A}" presName="descendantText" presStyleLbl="alignAccFollowNode1" presStyleIdx="5" presStyleCnt="6">
        <dgm:presLayoutVars>
          <dgm:bulletEnabled val="1"/>
        </dgm:presLayoutVars>
      </dgm:prSet>
      <dgm:spPr/>
      <dgm:t>
        <a:bodyPr/>
        <a:lstStyle/>
        <a:p>
          <a:endParaRPr lang="en-US"/>
        </a:p>
      </dgm:t>
    </dgm:pt>
  </dgm:ptLst>
  <dgm:cxnLst>
    <dgm:cxn modelId="{6D2EE67C-79EA-2844-B8EF-693ED97C0D53}" type="presOf" srcId="{C89547CD-ECCE-024A-9826-CB8E8806BF61}" destId="{1DBC48C4-0B0C-D845-A5A6-1AEA512AAD42}" srcOrd="0" destOrd="1" presId="urn:microsoft.com/office/officeart/2005/8/layout/vList5"/>
    <dgm:cxn modelId="{D195E36F-20D9-FA4C-80FF-BFF0EBB0A44E}" srcId="{DCD4F33F-4F4F-104C-97BD-500E0A93BDC6}" destId="{EC46B7B2-4049-9B47-B210-AB9642A1B2E3}" srcOrd="1" destOrd="0" parTransId="{F8B32A73-EC44-994F-86C7-0B5366F379E2}" sibTransId="{421E9E48-F882-8547-9DD0-C2F264109045}"/>
    <dgm:cxn modelId="{F2F71673-B216-5E46-A118-2DEC25972684}" type="presOf" srcId="{1D4A7958-CF92-4E41-8281-C97D9337C34A}" destId="{52A34264-EA2A-E444-B592-F610E77EF922}" srcOrd="0" destOrd="0" presId="urn:microsoft.com/office/officeart/2005/8/layout/vList5"/>
    <dgm:cxn modelId="{9DD5B2D7-24AE-C044-9A9F-3F1C83EFD730}" type="presOf" srcId="{92FDB604-5455-6E4C-9C7F-B1F57D13A676}" destId="{8EF6C688-21D5-7A4C-8A33-DB0CEE7F7412}" srcOrd="0" destOrd="0" presId="urn:microsoft.com/office/officeart/2005/8/layout/vList5"/>
    <dgm:cxn modelId="{82577D26-6FD6-A044-8B61-F34C2142D04A}" type="presOf" srcId="{CF0E0C53-F832-BC47-8CC2-1D10A80F99C4}" destId="{CD094D6C-04C9-8D43-AF5C-45DA657058CB}" srcOrd="0" destOrd="0" presId="urn:microsoft.com/office/officeart/2005/8/layout/vList5"/>
    <dgm:cxn modelId="{FF1E8DE4-A304-154A-8268-4997A77490F5}" type="presOf" srcId="{438F6D0A-32F3-3845-9E33-CE82299EB75A}" destId="{A4D5C2B7-6466-DF4F-8D4C-B5C226A82489}" srcOrd="0" destOrd="0" presId="urn:microsoft.com/office/officeart/2005/8/layout/vList5"/>
    <dgm:cxn modelId="{82BAC111-AC8C-9844-A32E-90411FE743B9}" srcId="{DBF44032-0947-D647-B822-971D0284533C}" destId="{AC0FE995-C849-3F4B-9E3F-BDD3F209ACCB}" srcOrd="0" destOrd="0" parTransId="{D1E3867D-2CEC-0646-9CA5-0DB941979526}" sibTransId="{F1C6B6EB-2387-6B44-832E-276430AAEF68}"/>
    <dgm:cxn modelId="{5C49D163-ED87-1249-9A4E-F438D553FFED}" type="presOf" srcId="{0B3FA792-033C-2F4A-8F2B-4DED74374A00}" destId="{65D28E59-F93C-F34F-8ECC-CED2F1A63D37}" srcOrd="0" destOrd="0" presId="urn:microsoft.com/office/officeart/2005/8/layout/vList5"/>
    <dgm:cxn modelId="{FE26E63B-3F8F-7A4E-8EE6-C702173AD814}" type="presOf" srcId="{B9C1DF31-7D5B-5C4A-AA5F-EEC97611C691}" destId="{C9308E11-889A-E04F-A3C1-6F50586F3AA6}" srcOrd="0" destOrd="0" presId="urn:microsoft.com/office/officeart/2005/8/layout/vList5"/>
    <dgm:cxn modelId="{6399A30C-AC90-E445-A345-7C9F0B2EBA28}" srcId="{160C4AAA-1EB5-8444-A7B2-482E5EE7C3F8}" destId="{792B4B91-4A32-9D4B-92B6-CA98E9EC0DF2}" srcOrd="0" destOrd="0" parTransId="{376D6A09-DEC1-6549-91FB-336A4CBAF2F9}" sibTransId="{7236D08A-2F6C-3243-86A1-24AE331566D0}"/>
    <dgm:cxn modelId="{A1641464-F35F-8E43-871D-64540F899238}" type="presOf" srcId="{160C4AAA-1EB5-8444-A7B2-482E5EE7C3F8}" destId="{12BF2670-DF9C-8A46-B943-15632AFC474A}" srcOrd="0" destOrd="0" presId="urn:microsoft.com/office/officeart/2005/8/layout/vList5"/>
    <dgm:cxn modelId="{22F7FE11-E2D1-3A45-A919-0E07849F4FDF}" type="presOf" srcId="{23CF963D-E9D3-6240-9630-4FD102D44E51}" destId="{D03DEC2A-A487-C344-8FB5-F941ED3ABEAF}" srcOrd="0" destOrd="0" presId="urn:microsoft.com/office/officeart/2005/8/layout/vList5"/>
    <dgm:cxn modelId="{4C0A1FD7-B453-4E4F-830C-2C448245DE3B}" srcId="{1D4A7958-CF92-4E41-8281-C97D9337C34A}" destId="{AAD359DE-19F8-564D-AB9B-7F39EE931DE7}" srcOrd="1" destOrd="0" parTransId="{CEEDE5CE-E194-8245-83F7-F25191568ECB}" sibTransId="{272E45B3-01AC-0642-8159-6A3988ECF9E7}"/>
    <dgm:cxn modelId="{93CC16ED-5E0A-204C-93CB-46D9ACFB4998}" srcId="{92FDB604-5455-6E4C-9C7F-B1F57D13A676}" destId="{CF0E0C53-F832-BC47-8CC2-1D10A80F99C4}" srcOrd="0" destOrd="0" parTransId="{E1BB4147-3E1C-3244-BCC5-4534A17F78D6}" sibTransId="{239E4896-87F0-924C-A9A3-4EF7AAAB1EC9}"/>
    <dgm:cxn modelId="{182BEBBD-DA25-0A47-8E83-7356FE7C426A}" srcId="{160C4AAA-1EB5-8444-A7B2-482E5EE7C3F8}" destId="{C89547CD-ECCE-024A-9826-CB8E8806BF61}" srcOrd="1" destOrd="0" parTransId="{8B246E19-221C-9946-A406-51DFFA794D14}" sibTransId="{258D9176-CE9F-CB4F-88DF-937202BC2DFE}"/>
    <dgm:cxn modelId="{F8112F74-3037-B04F-9F68-BEB6B741F5B5}" type="presOf" srcId="{CD64936F-7C9A-9F43-9CBB-C85BD423F980}" destId="{0F376E63-51F8-534C-983D-B0FC4114F8A6}" srcOrd="0" destOrd="1" presId="urn:microsoft.com/office/officeart/2005/8/layout/vList5"/>
    <dgm:cxn modelId="{E264115B-8CA6-CF4C-836F-026E3D65986D}" type="presOf" srcId="{792B4B91-4A32-9D4B-92B6-CA98E9EC0DF2}" destId="{1DBC48C4-0B0C-D845-A5A6-1AEA512AAD42}" srcOrd="0" destOrd="0" presId="urn:microsoft.com/office/officeart/2005/8/layout/vList5"/>
    <dgm:cxn modelId="{A599E189-9FF0-4C43-B017-35AB0C9F7F36}" type="presOf" srcId="{DBF44032-0947-D647-B822-971D0284533C}" destId="{D0189F63-1862-D348-87ED-D05417C6F4AA}" srcOrd="0" destOrd="0" presId="urn:microsoft.com/office/officeart/2005/8/layout/vList5"/>
    <dgm:cxn modelId="{7A62CF15-94CC-A943-AF4E-696C2E62D54A}" srcId="{23CF963D-E9D3-6240-9630-4FD102D44E51}" destId="{B764EE7C-E048-3F4D-BE80-0F7BCDA42743}" srcOrd="1" destOrd="0" parTransId="{C53121AD-0901-D84E-834B-0AAD3D180CA9}" sibTransId="{A28ABB6A-2BD4-F748-8D85-62892C92ADDC}"/>
    <dgm:cxn modelId="{7ECE7002-289B-C141-852C-FB1B71EE08F4}" srcId="{FA30CE5C-B059-C048-8775-D760F5D00205}" destId="{DBF44032-0947-D647-B822-971D0284533C}" srcOrd="1" destOrd="0" parTransId="{68D886B3-B7F8-D04C-93BB-F9182684C171}" sibTransId="{40D28622-5B2B-3F4E-A218-41D7C45F5229}"/>
    <dgm:cxn modelId="{906A9ADE-1747-904B-BB01-8C53A99E48DE}" srcId="{23CF963D-E9D3-6240-9630-4FD102D44E51}" destId="{0B3FA792-033C-2F4A-8F2B-4DED74374A00}" srcOrd="0" destOrd="0" parTransId="{7DAD31D0-7523-5E45-B1A5-95085C93D425}" sibTransId="{2B5776FB-563E-D34A-971A-4B00804DD666}"/>
    <dgm:cxn modelId="{3BA8F7BB-3039-F24A-BFB0-C858941BE4AC}" srcId="{FA30CE5C-B059-C048-8775-D760F5D00205}" destId="{DCD4F33F-4F4F-104C-97BD-500E0A93BDC6}" srcOrd="4" destOrd="0" parTransId="{AC84F0A3-2982-A942-AD0F-88904675E44F}" sibTransId="{5ED93125-02FA-0243-B1B4-6C2A282925C7}"/>
    <dgm:cxn modelId="{A0E48384-8980-3D4E-B917-B97EFB89BD7B}" srcId="{FA30CE5C-B059-C048-8775-D760F5D00205}" destId="{1D4A7958-CF92-4E41-8281-C97D9337C34A}" srcOrd="5" destOrd="0" parTransId="{EADDD703-B66F-2D4E-A5DC-D305B98020D5}" sibTransId="{5FE43A2A-D7A6-F64B-9BA2-51D46C8550A3}"/>
    <dgm:cxn modelId="{4B4E221E-D7BD-1740-812C-C98CF4FBF75B}" type="presOf" srcId="{AAD359DE-19F8-564D-AB9B-7F39EE931DE7}" destId="{A4D5C2B7-6466-DF4F-8D4C-B5C226A82489}" srcOrd="0" destOrd="1" presId="urn:microsoft.com/office/officeart/2005/8/layout/vList5"/>
    <dgm:cxn modelId="{D76F6BFA-AF92-484C-AC88-975A54244987}" type="presOf" srcId="{FA30CE5C-B059-C048-8775-D760F5D00205}" destId="{78B757DF-2695-5B42-80BD-F5D0CA703F07}" srcOrd="0" destOrd="0" presId="urn:microsoft.com/office/officeart/2005/8/layout/vList5"/>
    <dgm:cxn modelId="{3B90E223-C73F-5748-803C-2484B7FFB95F}" type="presOf" srcId="{AC0FE995-C849-3F4B-9E3F-BDD3F209ACCB}" destId="{0F376E63-51F8-534C-983D-B0FC4114F8A6}" srcOrd="0" destOrd="0" presId="urn:microsoft.com/office/officeart/2005/8/layout/vList5"/>
    <dgm:cxn modelId="{EC3EF4AF-60BF-A043-8902-02B61C0673A8}" srcId="{FA30CE5C-B059-C048-8775-D760F5D00205}" destId="{23CF963D-E9D3-6240-9630-4FD102D44E51}" srcOrd="2" destOrd="0" parTransId="{069F0389-8806-404E-B9F0-7182A9FE2353}" sibTransId="{64DEFCAD-E715-3849-97D2-389B6039A9A0}"/>
    <dgm:cxn modelId="{CEC464B3-4204-7C40-A554-8C476F67AA6B}" srcId="{FA30CE5C-B059-C048-8775-D760F5D00205}" destId="{92FDB604-5455-6E4C-9C7F-B1F57D13A676}" srcOrd="0" destOrd="0" parTransId="{D63255B6-237E-3948-96FD-9D4275772172}" sibTransId="{C32BE267-7A98-4748-ACF1-F27CD4ADCEA7}"/>
    <dgm:cxn modelId="{4E206E8E-6CA9-AF44-807D-D9ED0B9927BE}" type="presOf" srcId="{DCD4F33F-4F4F-104C-97BD-500E0A93BDC6}" destId="{11893A01-A5C4-774B-9C6B-BFDB4A9E21DE}" srcOrd="0" destOrd="0" presId="urn:microsoft.com/office/officeart/2005/8/layout/vList5"/>
    <dgm:cxn modelId="{12A8E864-0A30-B948-90ED-160AE2B44BFC}" type="presOf" srcId="{B764EE7C-E048-3F4D-BE80-0F7BCDA42743}" destId="{65D28E59-F93C-F34F-8ECC-CED2F1A63D37}" srcOrd="0" destOrd="1" presId="urn:microsoft.com/office/officeart/2005/8/layout/vList5"/>
    <dgm:cxn modelId="{8D8249CD-D233-9D46-92A5-6E170681242A}" srcId="{DCD4F33F-4F4F-104C-97BD-500E0A93BDC6}" destId="{B9C1DF31-7D5B-5C4A-AA5F-EEC97611C691}" srcOrd="0" destOrd="0" parTransId="{D60277C2-10B7-2147-A032-99182E695CA9}" sibTransId="{E66F0F42-7CE9-6B48-BA13-5CE0DE4A8BBA}"/>
    <dgm:cxn modelId="{6ADDAA8A-1C39-0246-9A38-6496117FB21B}" srcId="{1D4A7958-CF92-4E41-8281-C97D9337C34A}" destId="{438F6D0A-32F3-3845-9E33-CE82299EB75A}" srcOrd="0" destOrd="0" parTransId="{1332F7B3-22CA-9545-85FD-015CCC566F99}" sibTransId="{D8F50086-60C3-C14F-8976-0B2F52EE2289}"/>
    <dgm:cxn modelId="{141104A7-1DE7-4B4B-A266-52C7D24DE387}" type="presOf" srcId="{EC46B7B2-4049-9B47-B210-AB9642A1B2E3}" destId="{C9308E11-889A-E04F-A3C1-6F50586F3AA6}" srcOrd="0" destOrd="1" presId="urn:microsoft.com/office/officeart/2005/8/layout/vList5"/>
    <dgm:cxn modelId="{C07FEEFF-5A75-D043-B381-AA730074F17C}" srcId="{DBF44032-0947-D647-B822-971D0284533C}" destId="{CD64936F-7C9A-9F43-9CBB-C85BD423F980}" srcOrd="1" destOrd="0" parTransId="{8460D741-B09A-E349-88AB-0281F02DCB0C}" sibTransId="{6965C3AA-24CB-CB48-919A-F8F95EA56C69}"/>
    <dgm:cxn modelId="{949EF11F-E8B2-B445-B23F-18DC9FA74C6A}" srcId="{FA30CE5C-B059-C048-8775-D760F5D00205}" destId="{160C4AAA-1EB5-8444-A7B2-482E5EE7C3F8}" srcOrd="3" destOrd="0" parTransId="{8FA31DAF-5939-C34F-B6AC-137242E99C36}" sibTransId="{09A3D2AD-A086-144A-B052-7DD41CAE8D53}"/>
    <dgm:cxn modelId="{374C41C2-858C-424F-9F33-1063FD670A6E}" type="presParOf" srcId="{78B757DF-2695-5B42-80BD-F5D0CA703F07}" destId="{856E249B-8080-B24C-9247-3ED7BF2A9D11}" srcOrd="0" destOrd="0" presId="urn:microsoft.com/office/officeart/2005/8/layout/vList5"/>
    <dgm:cxn modelId="{0112182E-EE35-0A4F-81C8-2C88F25942D4}" type="presParOf" srcId="{856E249B-8080-B24C-9247-3ED7BF2A9D11}" destId="{8EF6C688-21D5-7A4C-8A33-DB0CEE7F7412}" srcOrd="0" destOrd="0" presId="urn:microsoft.com/office/officeart/2005/8/layout/vList5"/>
    <dgm:cxn modelId="{E20FFC0D-6A3B-AF46-965A-4FD81F9D8C36}" type="presParOf" srcId="{856E249B-8080-B24C-9247-3ED7BF2A9D11}" destId="{CD094D6C-04C9-8D43-AF5C-45DA657058CB}" srcOrd="1" destOrd="0" presId="urn:microsoft.com/office/officeart/2005/8/layout/vList5"/>
    <dgm:cxn modelId="{DB2652E9-054A-0D40-8B15-2A94BA38076E}" type="presParOf" srcId="{78B757DF-2695-5B42-80BD-F5D0CA703F07}" destId="{8490FECB-CBB2-3445-8B38-F7E0AB2C948D}" srcOrd="1" destOrd="0" presId="urn:microsoft.com/office/officeart/2005/8/layout/vList5"/>
    <dgm:cxn modelId="{4C8A7E84-0D20-124A-B4B0-FE7E9DE13909}" type="presParOf" srcId="{78B757DF-2695-5B42-80BD-F5D0CA703F07}" destId="{6CD0B84F-29C9-1343-98F7-61B7E6DB8F58}" srcOrd="2" destOrd="0" presId="urn:microsoft.com/office/officeart/2005/8/layout/vList5"/>
    <dgm:cxn modelId="{49916E08-1277-F346-A749-513ED60BD4B2}" type="presParOf" srcId="{6CD0B84F-29C9-1343-98F7-61B7E6DB8F58}" destId="{D0189F63-1862-D348-87ED-D05417C6F4AA}" srcOrd="0" destOrd="0" presId="urn:microsoft.com/office/officeart/2005/8/layout/vList5"/>
    <dgm:cxn modelId="{C8175C6E-115E-E147-A679-18CCB4C50622}" type="presParOf" srcId="{6CD0B84F-29C9-1343-98F7-61B7E6DB8F58}" destId="{0F376E63-51F8-534C-983D-B0FC4114F8A6}" srcOrd="1" destOrd="0" presId="urn:microsoft.com/office/officeart/2005/8/layout/vList5"/>
    <dgm:cxn modelId="{C69F0E03-9F1A-5340-A591-C29FD8293F46}" type="presParOf" srcId="{78B757DF-2695-5B42-80BD-F5D0CA703F07}" destId="{999A50A0-99C8-2C47-B21E-69331AF52F3A}" srcOrd="3" destOrd="0" presId="urn:microsoft.com/office/officeart/2005/8/layout/vList5"/>
    <dgm:cxn modelId="{CAA8A24E-738E-F744-AFF8-6F71DA7E0D8F}" type="presParOf" srcId="{78B757DF-2695-5B42-80BD-F5D0CA703F07}" destId="{74DB05CC-0623-8B49-88BF-67646D573960}" srcOrd="4" destOrd="0" presId="urn:microsoft.com/office/officeart/2005/8/layout/vList5"/>
    <dgm:cxn modelId="{5DAA1B7A-717D-AE47-B941-531078593320}" type="presParOf" srcId="{74DB05CC-0623-8B49-88BF-67646D573960}" destId="{D03DEC2A-A487-C344-8FB5-F941ED3ABEAF}" srcOrd="0" destOrd="0" presId="urn:microsoft.com/office/officeart/2005/8/layout/vList5"/>
    <dgm:cxn modelId="{E695AA21-68E2-2841-B3EB-438BC9B68732}" type="presParOf" srcId="{74DB05CC-0623-8B49-88BF-67646D573960}" destId="{65D28E59-F93C-F34F-8ECC-CED2F1A63D37}" srcOrd="1" destOrd="0" presId="urn:microsoft.com/office/officeart/2005/8/layout/vList5"/>
    <dgm:cxn modelId="{3D03F8A2-9F6E-2E4F-BB34-C8058F415D9C}" type="presParOf" srcId="{78B757DF-2695-5B42-80BD-F5D0CA703F07}" destId="{6262C38E-1C79-E940-974C-56D5F95C3347}" srcOrd="5" destOrd="0" presId="urn:microsoft.com/office/officeart/2005/8/layout/vList5"/>
    <dgm:cxn modelId="{720ACC3E-66ED-574C-8436-63D1883FCC7F}" type="presParOf" srcId="{78B757DF-2695-5B42-80BD-F5D0CA703F07}" destId="{F088DF1C-23C6-714F-A030-C5A0D03694E9}" srcOrd="6" destOrd="0" presId="urn:microsoft.com/office/officeart/2005/8/layout/vList5"/>
    <dgm:cxn modelId="{E2543C06-9D59-9344-8FF9-5BB90F7B97C3}" type="presParOf" srcId="{F088DF1C-23C6-714F-A030-C5A0D03694E9}" destId="{12BF2670-DF9C-8A46-B943-15632AFC474A}" srcOrd="0" destOrd="0" presId="urn:microsoft.com/office/officeart/2005/8/layout/vList5"/>
    <dgm:cxn modelId="{3FB17123-358E-3442-8392-F073B2D4A1FF}" type="presParOf" srcId="{F088DF1C-23C6-714F-A030-C5A0D03694E9}" destId="{1DBC48C4-0B0C-D845-A5A6-1AEA512AAD42}" srcOrd="1" destOrd="0" presId="urn:microsoft.com/office/officeart/2005/8/layout/vList5"/>
    <dgm:cxn modelId="{3A07EEDF-9BC7-0743-AD04-F3AD1F1EC6DE}" type="presParOf" srcId="{78B757DF-2695-5B42-80BD-F5D0CA703F07}" destId="{33CC4CEB-BDC9-4440-AD1E-8AA121D27157}" srcOrd="7" destOrd="0" presId="urn:microsoft.com/office/officeart/2005/8/layout/vList5"/>
    <dgm:cxn modelId="{D9F8025D-B374-5048-8DF4-D883E29CD1F0}" type="presParOf" srcId="{78B757DF-2695-5B42-80BD-F5D0CA703F07}" destId="{4AC7DA71-6BE3-E843-908E-8300D9867109}" srcOrd="8" destOrd="0" presId="urn:microsoft.com/office/officeart/2005/8/layout/vList5"/>
    <dgm:cxn modelId="{FB023D57-739C-6B4A-B066-61C0BEBD7E0F}" type="presParOf" srcId="{4AC7DA71-6BE3-E843-908E-8300D9867109}" destId="{11893A01-A5C4-774B-9C6B-BFDB4A9E21DE}" srcOrd="0" destOrd="0" presId="urn:microsoft.com/office/officeart/2005/8/layout/vList5"/>
    <dgm:cxn modelId="{244A1FC0-B4E7-B246-9686-544B078F07F8}" type="presParOf" srcId="{4AC7DA71-6BE3-E843-908E-8300D9867109}" destId="{C9308E11-889A-E04F-A3C1-6F50586F3AA6}" srcOrd="1" destOrd="0" presId="urn:microsoft.com/office/officeart/2005/8/layout/vList5"/>
    <dgm:cxn modelId="{CEDC8B45-7D11-D64F-89E6-01FE43DCA3F0}" type="presParOf" srcId="{78B757DF-2695-5B42-80BD-F5D0CA703F07}" destId="{17722EA9-2487-6C4B-81EF-50AD19FE33B8}" srcOrd="9" destOrd="0" presId="urn:microsoft.com/office/officeart/2005/8/layout/vList5"/>
    <dgm:cxn modelId="{C24BA11B-8FB8-EF46-A81C-DCA9097CBEC3}" type="presParOf" srcId="{78B757DF-2695-5B42-80BD-F5D0CA703F07}" destId="{7AC290D3-413A-1840-A1EE-AE2B12CF340D}" srcOrd="10" destOrd="0" presId="urn:microsoft.com/office/officeart/2005/8/layout/vList5"/>
    <dgm:cxn modelId="{802EEECF-E19F-F748-B4C9-D61930623478}" type="presParOf" srcId="{7AC290D3-413A-1840-A1EE-AE2B12CF340D}" destId="{52A34264-EA2A-E444-B592-F610E77EF922}" srcOrd="0" destOrd="0" presId="urn:microsoft.com/office/officeart/2005/8/layout/vList5"/>
    <dgm:cxn modelId="{3BF3FEAD-CEE4-9F41-A6A3-31D5DB877560}" type="presParOf" srcId="{7AC290D3-413A-1840-A1EE-AE2B12CF340D}" destId="{A4D5C2B7-6466-DF4F-8D4C-B5C226A82489}" srcOrd="1" destOrd="0" presId="urn:microsoft.com/office/officeart/2005/8/layout/vList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A30CE5C-B059-C048-8775-D760F5D00205}" type="doc">
      <dgm:prSet loTypeId="urn:microsoft.com/office/officeart/2005/8/layout/vList5" loCatId="" qsTypeId="urn:microsoft.com/office/officeart/2005/8/quickstyle/simple1" qsCatId="simple" csTypeId="urn:microsoft.com/office/officeart/2005/8/colors/accent1_2" csCatId="accent1" phldr="1"/>
      <dgm:spPr/>
      <dgm:t>
        <a:bodyPr/>
        <a:lstStyle/>
        <a:p>
          <a:endParaRPr lang="en-US"/>
        </a:p>
      </dgm:t>
    </dgm:pt>
    <dgm:pt modelId="{26D9A35D-2AC4-9E4E-A106-98CA0B27A620}">
      <dgm:prSet custT="1"/>
      <dgm:spPr/>
      <dgm:t>
        <a:bodyPr/>
        <a:lstStyle/>
        <a:p>
          <a:pPr>
            <a:buFont typeface="Arial" panose="020B0604020202020204" pitchFamily="34" charset="0"/>
            <a:buChar char="•"/>
          </a:pPr>
          <a:r>
            <a:rPr lang="en-US" sz="2000" b="1" i="0" u="none" dirty="0">
              <a:latin typeface="Times New Roman" panose="02020603050405020304" pitchFamily="18" charset="0"/>
              <a:cs typeface="Times New Roman" panose="02020603050405020304" pitchFamily="18" charset="0"/>
            </a:rPr>
            <a:t>Financial Analysis</a:t>
          </a:r>
        </a:p>
      </dgm:t>
    </dgm:pt>
    <dgm:pt modelId="{04B93749-87BA-7A48-A62E-44642757F581}" type="parTrans" cxnId="{4AE64222-BA78-CD4E-A36E-5F273AFF6613}">
      <dgm:prSet/>
      <dgm:spPr/>
      <dgm:t>
        <a:bodyPr/>
        <a:lstStyle/>
        <a:p>
          <a:endParaRPr lang="en-US" sz="2000">
            <a:latin typeface="Times New Roman" panose="02020603050405020304" pitchFamily="18" charset="0"/>
            <a:cs typeface="Times New Roman" panose="02020603050405020304" pitchFamily="18" charset="0"/>
          </a:endParaRPr>
        </a:p>
      </dgm:t>
    </dgm:pt>
    <dgm:pt modelId="{5D9E4D24-DB4C-CF4C-A863-61BC0DCEFCF5}" type="sibTrans" cxnId="{4AE64222-BA78-CD4E-A36E-5F273AFF6613}">
      <dgm:prSet/>
      <dgm:spPr/>
      <dgm:t>
        <a:bodyPr/>
        <a:lstStyle/>
        <a:p>
          <a:endParaRPr lang="en-US" sz="2000">
            <a:latin typeface="Times New Roman" panose="02020603050405020304" pitchFamily="18" charset="0"/>
            <a:cs typeface="Times New Roman" panose="02020603050405020304" pitchFamily="18" charset="0"/>
          </a:endParaRPr>
        </a:p>
      </dgm:t>
    </dgm:pt>
    <dgm:pt modelId="{741D3BF1-F4C5-2B45-96C4-D54D2549F261}">
      <dgm:prSet custT="1"/>
      <dgm:spPr/>
      <dgm:t>
        <a:bodyPr/>
        <a:lstStyle/>
        <a:p>
          <a:pPr>
            <a:buFont typeface="Arial" panose="020B0604020202020204" pitchFamily="34" charset="0"/>
            <a:buChar char="•"/>
          </a:pPr>
          <a:r>
            <a:rPr lang="en-US" sz="1800" b="0" i="0" u="none">
              <a:latin typeface="Times New Roman" panose="02020603050405020304" pitchFamily="18" charset="0"/>
              <a:cs typeface="Times New Roman" panose="02020603050405020304" pitchFamily="18" charset="0"/>
            </a:rPr>
            <a:t>Cost Benefit Analysis</a:t>
          </a:r>
          <a:endParaRPr lang="en-US" sz="1800" b="0" i="0" u="none" dirty="0">
            <a:latin typeface="Times New Roman" panose="02020603050405020304" pitchFamily="18" charset="0"/>
            <a:cs typeface="Times New Roman" panose="02020603050405020304" pitchFamily="18" charset="0"/>
          </a:endParaRPr>
        </a:p>
      </dgm:t>
    </dgm:pt>
    <dgm:pt modelId="{5090303A-58E4-EA4A-AAEE-F366F9F4E45C}" type="parTrans" cxnId="{B5D05534-5BD4-ED4C-8D5C-3BF14D25A7F2}">
      <dgm:prSet/>
      <dgm:spPr/>
      <dgm:t>
        <a:bodyPr/>
        <a:lstStyle/>
        <a:p>
          <a:endParaRPr lang="en-US" sz="2000">
            <a:latin typeface="Times New Roman" panose="02020603050405020304" pitchFamily="18" charset="0"/>
            <a:cs typeface="Times New Roman" panose="02020603050405020304" pitchFamily="18" charset="0"/>
          </a:endParaRPr>
        </a:p>
      </dgm:t>
    </dgm:pt>
    <dgm:pt modelId="{02314C3C-53B1-C547-B678-1280C432F294}" type="sibTrans" cxnId="{B5D05534-5BD4-ED4C-8D5C-3BF14D25A7F2}">
      <dgm:prSet/>
      <dgm:spPr/>
      <dgm:t>
        <a:bodyPr/>
        <a:lstStyle/>
        <a:p>
          <a:endParaRPr lang="en-US" sz="2000">
            <a:latin typeface="Times New Roman" panose="02020603050405020304" pitchFamily="18" charset="0"/>
            <a:cs typeface="Times New Roman" panose="02020603050405020304" pitchFamily="18" charset="0"/>
          </a:endParaRPr>
        </a:p>
      </dgm:t>
    </dgm:pt>
    <dgm:pt modelId="{05A9218F-1699-864A-A8FC-EB319DB470FE}">
      <dgm:prSet custT="1"/>
      <dgm:spPr/>
      <dgm:t>
        <a:bodyPr/>
        <a:lstStyle/>
        <a:p>
          <a:pPr rtl="0">
            <a:buFont typeface="Arial" panose="020B0604020202020204" pitchFamily="34" charset="0"/>
            <a:buChar char="•"/>
          </a:pPr>
          <a:r>
            <a:rPr lang="en-US" sz="2000" b="1" i="0" u="none" dirty="0">
              <a:latin typeface="Times New Roman" panose="02020603050405020304" pitchFamily="18" charset="0"/>
              <a:cs typeface="Times New Roman" panose="02020603050405020304" pitchFamily="18" charset="0"/>
            </a:rPr>
            <a:t>Risks, Assumptions and Constraints</a:t>
          </a:r>
        </a:p>
      </dgm:t>
    </dgm:pt>
    <dgm:pt modelId="{B5BE6BC6-5750-8E42-BC19-984683C657C1}" type="parTrans" cxnId="{D038D5BA-F493-494F-9519-6EC1F57B8CE6}">
      <dgm:prSet/>
      <dgm:spPr/>
      <dgm:t>
        <a:bodyPr/>
        <a:lstStyle/>
        <a:p>
          <a:endParaRPr lang="en-US" sz="2000">
            <a:latin typeface="Times New Roman" panose="02020603050405020304" pitchFamily="18" charset="0"/>
            <a:cs typeface="Times New Roman" panose="02020603050405020304" pitchFamily="18" charset="0"/>
          </a:endParaRPr>
        </a:p>
      </dgm:t>
    </dgm:pt>
    <dgm:pt modelId="{E04A8F74-5640-6141-A9E3-53C14E9F0489}" type="sibTrans" cxnId="{D038D5BA-F493-494F-9519-6EC1F57B8CE6}">
      <dgm:prSet/>
      <dgm:spPr/>
      <dgm:t>
        <a:bodyPr/>
        <a:lstStyle/>
        <a:p>
          <a:endParaRPr lang="en-US" sz="2000">
            <a:latin typeface="Times New Roman" panose="02020603050405020304" pitchFamily="18" charset="0"/>
            <a:cs typeface="Times New Roman" panose="02020603050405020304" pitchFamily="18" charset="0"/>
          </a:endParaRPr>
        </a:p>
      </dgm:t>
    </dgm:pt>
    <dgm:pt modelId="{C4CFC35A-1468-D44F-A763-4B957F498F47}">
      <dgm:prSet custT="1"/>
      <dgm:spPr/>
      <dgm:t>
        <a:bodyPr/>
        <a:lstStyle/>
        <a:p>
          <a:pPr>
            <a:buFont typeface="Arial" panose="020B0604020202020204" pitchFamily="34" charset="0"/>
            <a:buChar char="•"/>
          </a:pPr>
          <a:r>
            <a:rPr lang="en-US" sz="2000" b="1" i="0" u="none" dirty="0">
              <a:latin typeface="Times New Roman" panose="02020603050405020304" pitchFamily="18" charset="0"/>
              <a:cs typeface="Times New Roman" panose="02020603050405020304" pitchFamily="18" charset="0"/>
            </a:rPr>
            <a:t>Recommendation</a:t>
          </a:r>
        </a:p>
      </dgm:t>
    </dgm:pt>
    <dgm:pt modelId="{64BF4F60-CB6A-D043-805A-1D5B95ACDD84}" type="parTrans" cxnId="{2933C24E-226E-7441-8521-62F6FDA5EB07}">
      <dgm:prSet/>
      <dgm:spPr/>
      <dgm:t>
        <a:bodyPr/>
        <a:lstStyle/>
        <a:p>
          <a:endParaRPr lang="en-US" sz="2000">
            <a:latin typeface="Times New Roman" panose="02020603050405020304" pitchFamily="18" charset="0"/>
            <a:cs typeface="Times New Roman" panose="02020603050405020304" pitchFamily="18" charset="0"/>
          </a:endParaRPr>
        </a:p>
      </dgm:t>
    </dgm:pt>
    <dgm:pt modelId="{50A738DD-DBBD-C644-9E86-C2D65F4272FC}" type="sibTrans" cxnId="{2933C24E-226E-7441-8521-62F6FDA5EB07}">
      <dgm:prSet/>
      <dgm:spPr/>
      <dgm:t>
        <a:bodyPr/>
        <a:lstStyle/>
        <a:p>
          <a:endParaRPr lang="en-US" sz="2000">
            <a:latin typeface="Times New Roman" panose="02020603050405020304" pitchFamily="18" charset="0"/>
            <a:cs typeface="Times New Roman" panose="02020603050405020304" pitchFamily="18" charset="0"/>
          </a:endParaRPr>
        </a:p>
      </dgm:t>
    </dgm:pt>
    <dgm:pt modelId="{2EEE0B03-03DD-3440-9434-33AE8B9740AC}">
      <dgm:prSet custT="1"/>
      <dgm:spPr/>
      <dgm:t>
        <a:bodyPr/>
        <a:lstStyle/>
        <a:p>
          <a:pPr>
            <a:buFont typeface="Arial" panose="020B0604020202020204" pitchFamily="34" charset="0"/>
            <a:buChar char="•"/>
          </a:pPr>
          <a:r>
            <a:rPr lang="en-US" sz="1800" b="0" i="0" u="none" dirty="0">
              <a:latin typeface="Times New Roman" panose="02020603050405020304" pitchFamily="18" charset="0"/>
              <a:cs typeface="Times New Roman" panose="02020603050405020304" pitchFamily="18" charset="0"/>
            </a:rPr>
            <a:t>Clear decision based on analysis.</a:t>
          </a:r>
        </a:p>
      </dgm:t>
    </dgm:pt>
    <dgm:pt modelId="{6E325B15-F83B-4A42-9E9D-7F5A07373900}" type="parTrans" cxnId="{664E7520-BD8F-DD4C-9D33-C7AEA796EE1B}">
      <dgm:prSet/>
      <dgm:spPr/>
      <dgm:t>
        <a:bodyPr/>
        <a:lstStyle/>
        <a:p>
          <a:endParaRPr lang="en-US" sz="2000">
            <a:latin typeface="Times New Roman" panose="02020603050405020304" pitchFamily="18" charset="0"/>
            <a:cs typeface="Times New Roman" panose="02020603050405020304" pitchFamily="18" charset="0"/>
          </a:endParaRPr>
        </a:p>
      </dgm:t>
    </dgm:pt>
    <dgm:pt modelId="{BF846787-F26A-7645-853D-C690511F1B7A}" type="sibTrans" cxnId="{664E7520-BD8F-DD4C-9D33-C7AEA796EE1B}">
      <dgm:prSet/>
      <dgm:spPr/>
      <dgm:t>
        <a:bodyPr/>
        <a:lstStyle/>
        <a:p>
          <a:endParaRPr lang="en-US" sz="2000">
            <a:latin typeface="Times New Roman" panose="02020603050405020304" pitchFamily="18" charset="0"/>
            <a:cs typeface="Times New Roman" panose="02020603050405020304" pitchFamily="18" charset="0"/>
          </a:endParaRPr>
        </a:p>
      </dgm:t>
    </dgm:pt>
    <dgm:pt modelId="{D12B1F31-672B-7F47-B9EF-9374867916CE}">
      <dgm:prSet custT="1"/>
      <dgm:spPr/>
      <dgm:t>
        <a:bodyPr/>
        <a:lstStyle/>
        <a:p>
          <a:pPr rtl="0">
            <a:buFont typeface="Arial" panose="020B0604020202020204" pitchFamily="34" charset="0"/>
            <a:buChar char="•"/>
          </a:pPr>
          <a:r>
            <a:rPr lang="en-US" sz="1800" b="0" i="0" u="none" dirty="0">
              <a:latin typeface="Times New Roman" panose="02020603050405020304" pitchFamily="18" charset="0"/>
              <a:cs typeface="Times New Roman" panose="02020603050405020304" pitchFamily="18" charset="0"/>
            </a:rPr>
            <a:t>Associated risks, sensitivity analysis</a:t>
          </a:r>
        </a:p>
      </dgm:t>
    </dgm:pt>
    <dgm:pt modelId="{7EB06446-5F8E-D947-93FF-143C8DED3B1D}" type="parTrans" cxnId="{CC239278-CFEC-1344-AADE-994E155455A1}">
      <dgm:prSet/>
      <dgm:spPr/>
      <dgm:t>
        <a:bodyPr/>
        <a:lstStyle/>
        <a:p>
          <a:endParaRPr lang="en-US"/>
        </a:p>
      </dgm:t>
    </dgm:pt>
    <dgm:pt modelId="{E1C367C2-B1D7-0942-9110-1D7C42775C6A}" type="sibTrans" cxnId="{CC239278-CFEC-1344-AADE-994E155455A1}">
      <dgm:prSet/>
      <dgm:spPr/>
      <dgm:t>
        <a:bodyPr/>
        <a:lstStyle/>
        <a:p>
          <a:endParaRPr lang="en-US"/>
        </a:p>
      </dgm:t>
    </dgm:pt>
    <dgm:pt modelId="{A82B199C-1C4F-D148-B8AD-B06CE435B3C6}">
      <dgm:prSet custT="1"/>
      <dgm:spPr/>
      <dgm:t>
        <a:bodyPr/>
        <a:lstStyle/>
        <a:p>
          <a:pPr>
            <a:buFont typeface="Arial" panose="020B0604020202020204" pitchFamily="34" charset="0"/>
            <a:buChar char="•"/>
          </a:pPr>
          <a:r>
            <a:rPr lang="en-US" sz="1800" b="0" i="0" u="none">
              <a:latin typeface="Times New Roman" panose="02020603050405020304" pitchFamily="18" charset="0"/>
              <a:cs typeface="Times New Roman" panose="02020603050405020304" pitchFamily="18" charset="0"/>
            </a:rPr>
            <a:t>Cash flow projections</a:t>
          </a:r>
        </a:p>
      </dgm:t>
    </dgm:pt>
    <dgm:pt modelId="{DDEABFC4-564F-134D-B4BC-C477C539DA86}" type="parTrans" cxnId="{56185F34-E1AC-7A41-AC44-624CE3C8EBD3}">
      <dgm:prSet/>
      <dgm:spPr/>
      <dgm:t>
        <a:bodyPr/>
        <a:lstStyle/>
        <a:p>
          <a:endParaRPr lang="en-US"/>
        </a:p>
      </dgm:t>
    </dgm:pt>
    <dgm:pt modelId="{D5DB5FDF-9CB0-844C-A251-9BF6627601EF}" type="sibTrans" cxnId="{56185F34-E1AC-7A41-AC44-624CE3C8EBD3}">
      <dgm:prSet/>
      <dgm:spPr/>
      <dgm:t>
        <a:bodyPr/>
        <a:lstStyle/>
        <a:p>
          <a:endParaRPr lang="en-US"/>
        </a:p>
      </dgm:t>
    </dgm:pt>
    <dgm:pt modelId="{3D7A2594-5B34-CC42-A92D-505F2C2800BB}">
      <dgm:prSet custT="1"/>
      <dgm:spPr/>
      <dgm:t>
        <a:bodyPr/>
        <a:lstStyle/>
        <a:p>
          <a:pPr>
            <a:buFont typeface="Arial" panose="020B0604020202020204" pitchFamily="34" charset="0"/>
            <a:buChar char="•"/>
          </a:pPr>
          <a:r>
            <a:rPr lang="en-US" sz="1800" b="0" i="0" u="none" dirty="0">
              <a:latin typeface="Times New Roman" panose="02020603050405020304" pitchFamily="18" charset="0"/>
              <a:cs typeface="Times New Roman" panose="02020603050405020304" pitchFamily="18" charset="0"/>
            </a:rPr>
            <a:t>ROI, NPV, IRR, Payback period)</a:t>
          </a:r>
        </a:p>
      </dgm:t>
    </dgm:pt>
    <dgm:pt modelId="{05459C56-4D9C-5F44-B421-51E0790A1084}" type="parTrans" cxnId="{1B6066A9-5C84-5E4B-B1C9-D6DAF82CE145}">
      <dgm:prSet/>
      <dgm:spPr/>
      <dgm:t>
        <a:bodyPr/>
        <a:lstStyle/>
        <a:p>
          <a:endParaRPr lang="en-US"/>
        </a:p>
      </dgm:t>
    </dgm:pt>
    <dgm:pt modelId="{89747163-5C28-9A44-BB70-EC6C0D7C370E}" type="sibTrans" cxnId="{1B6066A9-5C84-5E4B-B1C9-D6DAF82CE145}">
      <dgm:prSet/>
      <dgm:spPr/>
      <dgm:t>
        <a:bodyPr/>
        <a:lstStyle/>
        <a:p>
          <a:endParaRPr lang="en-US"/>
        </a:p>
      </dgm:t>
    </dgm:pt>
    <dgm:pt modelId="{7BE9A8B4-873A-0649-910C-64FCDEE894EA}">
      <dgm:prSet custT="1"/>
      <dgm:spPr/>
      <dgm:t>
        <a:bodyPr/>
        <a:lstStyle/>
        <a:p>
          <a:pPr rtl="0">
            <a:buFont typeface="Arial" panose="020B0604020202020204" pitchFamily="34" charset="0"/>
            <a:buChar char="•"/>
          </a:pPr>
          <a:r>
            <a:rPr lang="en-US" sz="1800" b="0" i="0" u="none" dirty="0">
              <a:latin typeface="Times New Roman" panose="02020603050405020304" pitchFamily="18" charset="0"/>
              <a:cs typeface="Times New Roman" panose="02020603050405020304" pitchFamily="18" charset="0"/>
            </a:rPr>
            <a:t>Any assumptions made or imposed constraints</a:t>
          </a:r>
        </a:p>
      </dgm:t>
    </dgm:pt>
    <dgm:pt modelId="{7B1001A7-FD26-D84F-9C99-2711E6FD44A7}" type="parTrans" cxnId="{5885F4BC-283A-C64C-B911-7BFC4ED6A74F}">
      <dgm:prSet/>
      <dgm:spPr/>
      <dgm:t>
        <a:bodyPr/>
        <a:lstStyle/>
        <a:p>
          <a:endParaRPr lang="en-US"/>
        </a:p>
      </dgm:t>
    </dgm:pt>
    <dgm:pt modelId="{44679C4C-B472-0047-96E4-5FAEAA00AA9B}" type="sibTrans" cxnId="{5885F4BC-283A-C64C-B911-7BFC4ED6A74F}">
      <dgm:prSet/>
      <dgm:spPr/>
      <dgm:t>
        <a:bodyPr/>
        <a:lstStyle/>
        <a:p>
          <a:endParaRPr lang="en-US"/>
        </a:p>
      </dgm:t>
    </dgm:pt>
    <dgm:pt modelId="{2A2366DC-6860-944A-9A83-94B6D5D827C0}">
      <dgm:prSet custT="1"/>
      <dgm:spPr/>
      <dgm:t>
        <a:bodyPr/>
        <a:lstStyle/>
        <a:p>
          <a:pPr rtl="0">
            <a:buFont typeface="Arial" panose="020B0604020202020204" pitchFamily="34" charset="0"/>
            <a:buChar char="•"/>
          </a:pPr>
          <a:r>
            <a:rPr lang="en-US" sz="2000" b="1" i="0" u="none">
              <a:latin typeface="Times New Roman" panose="02020603050405020304" pitchFamily="18" charset="0"/>
              <a:cs typeface="Times New Roman" panose="02020603050405020304" pitchFamily="18" charset="0"/>
            </a:rPr>
            <a:t>Implementation Plan</a:t>
          </a:r>
          <a:endParaRPr lang="en-US" sz="2000" b="1" i="0" u="none" dirty="0">
            <a:latin typeface="Times New Roman" panose="02020603050405020304" pitchFamily="18" charset="0"/>
            <a:cs typeface="Times New Roman" panose="02020603050405020304" pitchFamily="18" charset="0"/>
          </a:endParaRPr>
        </a:p>
      </dgm:t>
    </dgm:pt>
    <dgm:pt modelId="{080412F9-1B38-F14F-B7E1-8D4008B60F23}" type="parTrans" cxnId="{15D11D36-67E0-A745-A331-A3CD42777983}">
      <dgm:prSet/>
      <dgm:spPr/>
      <dgm:t>
        <a:bodyPr/>
        <a:lstStyle/>
        <a:p>
          <a:endParaRPr lang="en-US"/>
        </a:p>
      </dgm:t>
    </dgm:pt>
    <dgm:pt modelId="{7E5EED68-4BCC-944E-B079-C8D532CAAF53}" type="sibTrans" cxnId="{15D11D36-67E0-A745-A331-A3CD42777983}">
      <dgm:prSet/>
      <dgm:spPr/>
      <dgm:t>
        <a:bodyPr/>
        <a:lstStyle/>
        <a:p>
          <a:endParaRPr lang="en-US"/>
        </a:p>
      </dgm:t>
    </dgm:pt>
    <dgm:pt modelId="{E089F04C-9ADA-714B-B67F-0AA96D8CC91B}">
      <dgm:prSet custT="1"/>
      <dgm:spPr/>
      <dgm:t>
        <a:bodyPr/>
        <a:lstStyle/>
        <a:p>
          <a:pPr>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Timelines, milestones, resources, responsibilities.</a:t>
          </a:r>
        </a:p>
      </dgm:t>
    </dgm:pt>
    <dgm:pt modelId="{70538C9A-8139-614A-BB26-5425DFA4D29C}" type="parTrans" cxnId="{76A79855-0C53-4F42-A4DB-147C2756C071}">
      <dgm:prSet/>
      <dgm:spPr/>
      <dgm:t>
        <a:bodyPr/>
        <a:lstStyle/>
        <a:p>
          <a:endParaRPr lang="en-US"/>
        </a:p>
      </dgm:t>
    </dgm:pt>
    <dgm:pt modelId="{ABFE04F4-F37F-AF43-9481-3E239DE346C9}" type="sibTrans" cxnId="{76A79855-0C53-4F42-A4DB-147C2756C071}">
      <dgm:prSet/>
      <dgm:spPr/>
      <dgm:t>
        <a:bodyPr/>
        <a:lstStyle/>
        <a:p>
          <a:endParaRPr lang="en-US"/>
        </a:p>
      </dgm:t>
    </dgm:pt>
    <dgm:pt modelId="{78B757DF-2695-5B42-80BD-F5D0CA703F07}" type="pres">
      <dgm:prSet presAssocID="{FA30CE5C-B059-C048-8775-D760F5D00205}" presName="Name0" presStyleCnt="0">
        <dgm:presLayoutVars>
          <dgm:dir/>
          <dgm:animLvl val="lvl"/>
          <dgm:resizeHandles val="exact"/>
        </dgm:presLayoutVars>
      </dgm:prSet>
      <dgm:spPr/>
      <dgm:t>
        <a:bodyPr/>
        <a:lstStyle/>
        <a:p>
          <a:endParaRPr lang="en-US"/>
        </a:p>
      </dgm:t>
    </dgm:pt>
    <dgm:pt modelId="{FB3C1BB6-C666-B940-88E3-313BC166C867}" type="pres">
      <dgm:prSet presAssocID="{26D9A35D-2AC4-9E4E-A106-98CA0B27A620}" presName="linNode" presStyleCnt="0"/>
      <dgm:spPr/>
    </dgm:pt>
    <dgm:pt modelId="{1E3457F2-022F-B043-9BE4-549B66449879}" type="pres">
      <dgm:prSet presAssocID="{26D9A35D-2AC4-9E4E-A106-98CA0B27A620}" presName="parentText" presStyleLbl="node1" presStyleIdx="0" presStyleCnt="4">
        <dgm:presLayoutVars>
          <dgm:chMax val="1"/>
          <dgm:bulletEnabled val="1"/>
        </dgm:presLayoutVars>
      </dgm:prSet>
      <dgm:spPr/>
      <dgm:t>
        <a:bodyPr/>
        <a:lstStyle/>
        <a:p>
          <a:endParaRPr lang="en-US"/>
        </a:p>
      </dgm:t>
    </dgm:pt>
    <dgm:pt modelId="{C872CC74-0950-B940-A7FF-EDAF64E2C141}" type="pres">
      <dgm:prSet presAssocID="{26D9A35D-2AC4-9E4E-A106-98CA0B27A620}" presName="descendantText" presStyleLbl="alignAccFollowNode1" presStyleIdx="0" presStyleCnt="4">
        <dgm:presLayoutVars>
          <dgm:bulletEnabled val="1"/>
        </dgm:presLayoutVars>
      </dgm:prSet>
      <dgm:spPr/>
      <dgm:t>
        <a:bodyPr/>
        <a:lstStyle/>
        <a:p>
          <a:endParaRPr lang="en-US"/>
        </a:p>
      </dgm:t>
    </dgm:pt>
    <dgm:pt modelId="{DCD886BE-F6FE-CE4B-93E1-5A302C29389E}" type="pres">
      <dgm:prSet presAssocID="{5D9E4D24-DB4C-CF4C-A863-61BC0DCEFCF5}" presName="sp" presStyleCnt="0"/>
      <dgm:spPr/>
    </dgm:pt>
    <dgm:pt modelId="{8D5D5DF3-25FE-4E41-95C6-DAD8FC8EC6FD}" type="pres">
      <dgm:prSet presAssocID="{05A9218F-1699-864A-A8FC-EB319DB470FE}" presName="linNode" presStyleCnt="0"/>
      <dgm:spPr/>
    </dgm:pt>
    <dgm:pt modelId="{6F5EEC72-47E3-A04F-9621-F9523AD0DD35}" type="pres">
      <dgm:prSet presAssocID="{05A9218F-1699-864A-A8FC-EB319DB470FE}" presName="parentText" presStyleLbl="node1" presStyleIdx="1" presStyleCnt="4">
        <dgm:presLayoutVars>
          <dgm:chMax val="1"/>
          <dgm:bulletEnabled val="1"/>
        </dgm:presLayoutVars>
      </dgm:prSet>
      <dgm:spPr/>
      <dgm:t>
        <a:bodyPr/>
        <a:lstStyle/>
        <a:p>
          <a:endParaRPr lang="en-US"/>
        </a:p>
      </dgm:t>
    </dgm:pt>
    <dgm:pt modelId="{593F3EC9-A53B-5747-8152-ECBD52511D8F}" type="pres">
      <dgm:prSet presAssocID="{05A9218F-1699-864A-A8FC-EB319DB470FE}" presName="descendantText" presStyleLbl="alignAccFollowNode1" presStyleIdx="1" presStyleCnt="4">
        <dgm:presLayoutVars>
          <dgm:bulletEnabled val="1"/>
        </dgm:presLayoutVars>
      </dgm:prSet>
      <dgm:spPr/>
      <dgm:t>
        <a:bodyPr/>
        <a:lstStyle/>
        <a:p>
          <a:endParaRPr lang="en-US"/>
        </a:p>
      </dgm:t>
    </dgm:pt>
    <dgm:pt modelId="{BA7DDF07-1DDC-9842-8AED-DBC736CE74D0}" type="pres">
      <dgm:prSet presAssocID="{E04A8F74-5640-6141-A9E3-53C14E9F0489}" presName="sp" presStyleCnt="0"/>
      <dgm:spPr/>
    </dgm:pt>
    <dgm:pt modelId="{7882D5F9-3E80-A948-A6C2-5999C805AEBA}" type="pres">
      <dgm:prSet presAssocID="{2A2366DC-6860-944A-9A83-94B6D5D827C0}" presName="linNode" presStyleCnt="0"/>
      <dgm:spPr/>
    </dgm:pt>
    <dgm:pt modelId="{054B1A2B-6911-5D40-A3F1-6A14E4BE02FD}" type="pres">
      <dgm:prSet presAssocID="{2A2366DC-6860-944A-9A83-94B6D5D827C0}" presName="parentText" presStyleLbl="node1" presStyleIdx="2" presStyleCnt="4">
        <dgm:presLayoutVars>
          <dgm:chMax val="1"/>
          <dgm:bulletEnabled val="1"/>
        </dgm:presLayoutVars>
      </dgm:prSet>
      <dgm:spPr/>
      <dgm:t>
        <a:bodyPr/>
        <a:lstStyle/>
        <a:p>
          <a:endParaRPr lang="en-US"/>
        </a:p>
      </dgm:t>
    </dgm:pt>
    <dgm:pt modelId="{7316C180-C779-0C45-9AB1-009900103C92}" type="pres">
      <dgm:prSet presAssocID="{2A2366DC-6860-944A-9A83-94B6D5D827C0}" presName="descendantText" presStyleLbl="alignAccFollowNode1" presStyleIdx="2" presStyleCnt="4">
        <dgm:presLayoutVars>
          <dgm:bulletEnabled val="1"/>
        </dgm:presLayoutVars>
      </dgm:prSet>
      <dgm:spPr/>
      <dgm:t>
        <a:bodyPr/>
        <a:lstStyle/>
        <a:p>
          <a:endParaRPr lang="en-US"/>
        </a:p>
      </dgm:t>
    </dgm:pt>
    <dgm:pt modelId="{86F9AE10-5919-184D-A7AF-3E0058DE3BD7}" type="pres">
      <dgm:prSet presAssocID="{7E5EED68-4BCC-944E-B079-C8D532CAAF53}" presName="sp" presStyleCnt="0"/>
      <dgm:spPr/>
    </dgm:pt>
    <dgm:pt modelId="{22D76662-7D5B-4444-99B0-93A42B0B2B45}" type="pres">
      <dgm:prSet presAssocID="{C4CFC35A-1468-D44F-A763-4B957F498F47}" presName="linNode" presStyleCnt="0"/>
      <dgm:spPr/>
    </dgm:pt>
    <dgm:pt modelId="{82F6355E-4284-7B4A-A4A2-239FF9A880C2}" type="pres">
      <dgm:prSet presAssocID="{C4CFC35A-1468-D44F-A763-4B957F498F47}" presName="parentText" presStyleLbl="node1" presStyleIdx="3" presStyleCnt="4">
        <dgm:presLayoutVars>
          <dgm:chMax val="1"/>
          <dgm:bulletEnabled val="1"/>
        </dgm:presLayoutVars>
      </dgm:prSet>
      <dgm:spPr/>
      <dgm:t>
        <a:bodyPr/>
        <a:lstStyle/>
        <a:p>
          <a:endParaRPr lang="en-US"/>
        </a:p>
      </dgm:t>
    </dgm:pt>
    <dgm:pt modelId="{AC3526DC-1465-8B48-B7A4-ABD14F044E8F}" type="pres">
      <dgm:prSet presAssocID="{C4CFC35A-1468-D44F-A763-4B957F498F47}" presName="descendantText" presStyleLbl="alignAccFollowNode1" presStyleIdx="3" presStyleCnt="4">
        <dgm:presLayoutVars>
          <dgm:bulletEnabled val="1"/>
        </dgm:presLayoutVars>
      </dgm:prSet>
      <dgm:spPr/>
      <dgm:t>
        <a:bodyPr/>
        <a:lstStyle/>
        <a:p>
          <a:endParaRPr lang="en-US"/>
        </a:p>
      </dgm:t>
    </dgm:pt>
  </dgm:ptLst>
  <dgm:cxnLst>
    <dgm:cxn modelId="{7B0EBBBF-FBFE-274F-BE85-03C259C1789C}" type="presOf" srcId="{26D9A35D-2AC4-9E4E-A106-98CA0B27A620}" destId="{1E3457F2-022F-B043-9BE4-549B66449879}" srcOrd="0" destOrd="0" presId="urn:microsoft.com/office/officeart/2005/8/layout/vList5"/>
    <dgm:cxn modelId="{3645B836-D9D7-2E46-8EF8-A1C46FE06BB3}" type="presOf" srcId="{A82B199C-1C4F-D148-B8AD-B06CE435B3C6}" destId="{C872CC74-0950-B940-A7FF-EDAF64E2C141}" srcOrd="0" destOrd="1" presId="urn:microsoft.com/office/officeart/2005/8/layout/vList5"/>
    <dgm:cxn modelId="{CC239278-CFEC-1344-AADE-994E155455A1}" srcId="{05A9218F-1699-864A-A8FC-EB319DB470FE}" destId="{D12B1F31-672B-7F47-B9EF-9374867916CE}" srcOrd="0" destOrd="0" parTransId="{7EB06446-5F8E-D947-93FF-143C8DED3B1D}" sibTransId="{E1C367C2-B1D7-0942-9110-1D7C42775C6A}"/>
    <dgm:cxn modelId="{2933C24E-226E-7441-8521-62F6FDA5EB07}" srcId="{FA30CE5C-B059-C048-8775-D760F5D00205}" destId="{C4CFC35A-1468-D44F-A763-4B957F498F47}" srcOrd="3" destOrd="0" parTransId="{64BF4F60-CB6A-D043-805A-1D5B95ACDD84}" sibTransId="{50A738DD-DBBD-C644-9E86-C2D65F4272FC}"/>
    <dgm:cxn modelId="{1B6066A9-5C84-5E4B-B1C9-D6DAF82CE145}" srcId="{26D9A35D-2AC4-9E4E-A106-98CA0B27A620}" destId="{3D7A2594-5B34-CC42-A92D-505F2C2800BB}" srcOrd="2" destOrd="0" parTransId="{05459C56-4D9C-5F44-B421-51E0790A1084}" sibTransId="{89747163-5C28-9A44-BB70-EC6C0D7C370E}"/>
    <dgm:cxn modelId="{8D0D9B30-5E3A-C348-BD1B-9A2AB86CE618}" type="presOf" srcId="{741D3BF1-F4C5-2B45-96C4-D54D2549F261}" destId="{C872CC74-0950-B940-A7FF-EDAF64E2C141}" srcOrd="0" destOrd="0" presId="urn:microsoft.com/office/officeart/2005/8/layout/vList5"/>
    <dgm:cxn modelId="{15D11D36-67E0-A745-A331-A3CD42777983}" srcId="{FA30CE5C-B059-C048-8775-D760F5D00205}" destId="{2A2366DC-6860-944A-9A83-94B6D5D827C0}" srcOrd="2" destOrd="0" parTransId="{080412F9-1B38-F14F-B7E1-8D4008B60F23}" sibTransId="{7E5EED68-4BCC-944E-B079-C8D532CAAF53}"/>
    <dgm:cxn modelId="{59D562EE-9B70-F349-B187-FE23C70742E7}" type="presOf" srcId="{E089F04C-9ADA-714B-B67F-0AA96D8CC91B}" destId="{7316C180-C779-0C45-9AB1-009900103C92}" srcOrd="0" destOrd="0" presId="urn:microsoft.com/office/officeart/2005/8/layout/vList5"/>
    <dgm:cxn modelId="{2F219944-F7FE-0744-AC06-6A387775C4CB}" type="presOf" srcId="{C4CFC35A-1468-D44F-A763-4B957F498F47}" destId="{82F6355E-4284-7B4A-A4A2-239FF9A880C2}" srcOrd="0" destOrd="0" presId="urn:microsoft.com/office/officeart/2005/8/layout/vList5"/>
    <dgm:cxn modelId="{56185F34-E1AC-7A41-AC44-624CE3C8EBD3}" srcId="{26D9A35D-2AC4-9E4E-A106-98CA0B27A620}" destId="{A82B199C-1C4F-D148-B8AD-B06CE435B3C6}" srcOrd="1" destOrd="0" parTransId="{DDEABFC4-564F-134D-B4BC-C477C539DA86}" sibTransId="{D5DB5FDF-9CB0-844C-A251-9BF6627601EF}"/>
    <dgm:cxn modelId="{2091E149-2214-164F-9527-F58C635AFAE7}" type="presOf" srcId="{D12B1F31-672B-7F47-B9EF-9374867916CE}" destId="{593F3EC9-A53B-5747-8152-ECBD52511D8F}" srcOrd="0" destOrd="0" presId="urn:microsoft.com/office/officeart/2005/8/layout/vList5"/>
    <dgm:cxn modelId="{4AE64222-BA78-CD4E-A36E-5F273AFF6613}" srcId="{FA30CE5C-B059-C048-8775-D760F5D00205}" destId="{26D9A35D-2AC4-9E4E-A106-98CA0B27A620}" srcOrd="0" destOrd="0" parTransId="{04B93749-87BA-7A48-A62E-44642757F581}" sibTransId="{5D9E4D24-DB4C-CF4C-A863-61BC0DCEFCF5}"/>
    <dgm:cxn modelId="{D76F6BFA-AF92-484C-AC88-975A54244987}" type="presOf" srcId="{FA30CE5C-B059-C048-8775-D760F5D00205}" destId="{78B757DF-2695-5B42-80BD-F5D0CA703F07}" srcOrd="0" destOrd="0" presId="urn:microsoft.com/office/officeart/2005/8/layout/vList5"/>
    <dgm:cxn modelId="{76A79855-0C53-4F42-A4DB-147C2756C071}" srcId="{2A2366DC-6860-944A-9A83-94B6D5D827C0}" destId="{E089F04C-9ADA-714B-B67F-0AA96D8CC91B}" srcOrd="0" destOrd="0" parTransId="{70538C9A-8139-614A-BB26-5425DFA4D29C}" sibTransId="{ABFE04F4-F37F-AF43-9481-3E239DE346C9}"/>
    <dgm:cxn modelId="{606E6BCE-6E05-664A-9059-FED0C228F868}" type="presOf" srcId="{2A2366DC-6860-944A-9A83-94B6D5D827C0}" destId="{054B1A2B-6911-5D40-A3F1-6A14E4BE02FD}" srcOrd="0" destOrd="0" presId="urn:microsoft.com/office/officeart/2005/8/layout/vList5"/>
    <dgm:cxn modelId="{B2A2B0D0-B8FA-E14C-8EF2-2F74BEDB9C12}" type="presOf" srcId="{3D7A2594-5B34-CC42-A92D-505F2C2800BB}" destId="{C872CC74-0950-B940-A7FF-EDAF64E2C141}" srcOrd="0" destOrd="2" presId="urn:microsoft.com/office/officeart/2005/8/layout/vList5"/>
    <dgm:cxn modelId="{BA5BA5DF-3A3D-9A4F-86C8-6DE0F1A18D19}" type="presOf" srcId="{2EEE0B03-03DD-3440-9434-33AE8B9740AC}" destId="{AC3526DC-1465-8B48-B7A4-ABD14F044E8F}" srcOrd="0" destOrd="0" presId="urn:microsoft.com/office/officeart/2005/8/layout/vList5"/>
    <dgm:cxn modelId="{B5D05534-5BD4-ED4C-8D5C-3BF14D25A7F2}" srcId="{26D9A35D-2AC4-9E4E-A106-98CA0B27A620}" destId="{741D3BF1-F4C5-2B45-96C4-D54D2549F261}" srcOrd="0" destOrd="0" parTransId="{5090303A-58E4-EA4A-AAEE-F366F9F4E45C}" sibTransId="{02314C3C-53B1-C547-B678-1280C432F294}"/>
    <dgm:cxn modelId="{F4557E2E-0B95-EC4E-B890-30B698F434D6}" type="presOf" srcId="{7BE9A8B4-873A-0649-910C-64FCDEE894EA}" destId="{593F3EC9-A53B-5747-8152-ECBD52511D8F}" srcOrd="0" destOrd="1" presId="urn:microsoft.com/office/officeart/2005/8/layout/vList5"/>
    <dgm:cxn modelId="{D038D5BA-F493-494F-9519-6EC1F57B8CE6}" srcId="{FA30CE5C-B059-C048-8775-D760F5D00205}" destId="{05A9218F-1699-864A-A8FC-EB319DB470FE}" srcOrd="1" destOrd="0" parTransId="{B5BE6BC6-5750-8E42-BC19-984683C657C1}" sibTransId="{E04A8F74-5640-6141-A9E3-53C14E9F0489}"/>
    <dgm:cxn modelId="{5885F4BC-283A-C64C-B911-7BFC4ED6A74F}" srcId="{05A9218F-1699-864A-A8FC-EB319DB470FE}" destId="{7BE9A8B4-873A-0649-910C-64FCDEE894EA}" srcOrd="1" destOrd="0" parTransId="{7B1001A7-FD26-D84F-9C99-2711E6FD44A7}" sibTransId="{44679C4C-B472-0047-96E4-5FAEAA00AA9B}"/>
    <dgm:cxn modelId="{664E7520-BD8F-DD4C-9D33-C7AEA796EE1B}" srcId="{C4CFC35A-1468-D44F-A763-4B957F498F47}" destId="{2EEE0B03-03DD-3440-9434-33AE8B9740AC}" srcOrd="0" destOrd="0" parTransId="{6E325B15-F83B-4A42-9E9D-7F5A07373900}" sibTransId="{BF846787-F26A-7645-853D-C690511F1B7A}"/>
    <dgm:cxn modelId="{1835D360-8870-404A-B874-4EA2917C2FB2}" type="presOf" srcId="{05A9218F-1699-864A-A8FC-EB319DB470FE}" destId="{6F5EEC72-47E3-A04F-9621-F9523AD0DD35}" srcOrd="0" destOrd="0" presId="urn:microsoft.com/office/officeart/2005/8/layout/vList5"/>
    <dgm:cxn modelId="{36A89376-9779-A24B-84DE-28BA92BD3068}" type="presParOf" srcId="{78B757DF-2695-5B42-80BD-F5D0CA703F07}" destId="{FB3C1BB6-C666-B940-88E3-313BC166C867}" srcOrd="0" destOrd="0" presId="urn:microsoft.com/office/officeart/2005/8/layout/vList5"/>
    <dgm:cxn modelId="{C09EA623-9FE5-F449-9498-A1D904AB9604}" type="presParOf" srcId="{FB3C1BB6-C666-B940-88E3-313BC166C867}" destId="{1E3457F2-022F-B043-9BE4-549B66449879}" srcOrd="0" destOrd="0" presId="urn:microsoft.com/office/officeart/2005/8/layout/vList5"/>
    <dgm:cxn modelId="{43E0ABE2-D99D-6E4B-9845-44FB34550016}" type="presParOf" srcId="{FB3C1BB6-C666-B940-88E3-313BC166C867}" destId="{C872CC74-0950-B940-A7FF-EDAF64E2C141}" srcOrd="1" destOrd="0" presId="urn:microsoft.com/office/officeart/2005/8/layout/vList5"/>
    <dgm:cxn modelId="{8ABA3838-D247-C941-9C3D-606C978E507B}" type="presParOf" srcId="{78B757DF-2695-5B42-80BD-F5D0CA703F07}" destId="{DCD886BE-F6FE-CE4B-93E1-5A302C29389E}" srcOrd="1" destOrd="0" presId="urn:microsoft.com/office/officeart/2005/8/layout/vList5"/>
    <dgm:cxn modelId="{8CBE5884-E94C-1647-B725-0980CC8A7EA4}" type="presParOf" srcId="{78B757DF-2695-5B42-80BD-F5D0CA703F07}" destId="{8D5D5DF3-25FE-4E41-95C6-DAD8FC8EC6FD}" srcOrd="2" destOrd="0" presId="urn:microsoft.com/office/officeart/2005/8/layout/vList5"/>
    <dgm:cxn modelId="{F634C47B-AE41-3248-A7A5-E11869559FB0}" type="presParOf" srcId="{8D5D5DF3-25FE-4E41-95C6-DAD8FC8EC6FD}" destId="{6F5EEC72-47E3-A04F-9621-F9523AD0DD35}" srcOrd="0" destOrd="0" presId="urn:microsoft.com/office/officeart/2005/8/layout/vList5"/>
    <dgm:cxn modelId="{E143DB61-F577-3C4A-A23F-D395A6E6651B}" type="presParOf" srcId="{8D5D5DF3-25FE-4E41-95C6-DAD8FC8EC6FD}" destId="{593F3EC9-A53B-5747-8152-ECBD52511D8F}" srcOrd="1" destOrd="0" presId="urn:microsoft.com/office/officeart/2005/8/layout/vList5"/>
    <dgm:cxn modelId="{67F70FD5-3B87-C948-829F-EFAE0CD69B98}" type="presParOf" srcId="{78B757DF-2695-5B42-80BD-F5D0CA703F07}" destId="{BA7DDF07-1DDC-9842-8AED-DBC736CE74D0}" srcOrd="3" destOrd="0" presId="urn:microsoft.com/office/officeart/2005/8/layout/vList5"/>
    <dgm:cxn modelId="{AED65A57-E1C4-5A44-B5E8-8DF86CACB893}" type="presParOf" srcId="{78B757DF-2695-5B42-80BD-F5D0CA703F07}" destId="{7882D5F9-3E80-A948-A6C2-5999C805AEBA}" srcOrd="4" destOrd="0" presId="urn:microsoft.com/office/officeart/2005/8/layout/vList5"/>
    <dgm:cxn modelId="{FDD85E37-78D5-3944-905A-2ABD03574676}" type="presParOf" srcId="{7882D5F9-3E80-A948-A6C2-5999C805AEBA}" destId="{054B1A2B-6911-5D40-A3F1-6A14E4BE02FD}" srcOrd="0" destOrd="0" presId="urn:microsoft.com/office/officeart/2005/8/layout/vList5"/>
    <dgm:cxn modelId="{DE12602A-70DA-0A4F-A1D8-1143D0F5674F}" type="presParOf" srcId="{7882D5F9-3E80-A948-A6C2-5999C805AEBA}" destId="{7316C180-C779-0C45-9AB1-009900103C92}" srcOrd="1" destOrd="0" presId="urn:microsoft.com/office/officeart/2005/8/layout/vList5"/>
    <dgm:cxn modelId="{079A3BF7-B240-724E-9019-6DEB95D79126}" type="presParOf" srcId="{78B757DF-2695-5B42-80BD-F5D0CA703F07}" destId="{86F9AE10-5919-184D-A7AF-3E0058DE3BD7}" srcOrd="5" destOrd="0" presId="urn:microsoft.com/office/officeart/2005/8/layout/vList5"/>
    <dgm:cxn modelId="{F3EBB620-C4C3-6F49-B33A-AC17F2E82150}" type="presParOf" srcId="{78B757DF-2695-5B42-80BD-F5D0CA703F07}" destId="{22D76662-7D5B-4444-99B0-93A42B0B2B45}" srcOrd="6" destOrd="0" presId="urn:microsoft.com/office/officeart/2005/8/layout/vList5"/>
    <dgm:cxn modelId="{FD56292B-BB06-8340-8D39-A1C0C4C7FF95}" type="presParOf" srcId="{22D76662-7D5B-4444-99B0-93A42B0B2B45}" destId="{82F6355E-4284-7B4A-A4A2-239FF9A880C2}" srcOrd="0" destOrd="0" presId="urn:microsoft.com/office/officeart/2005/8/layout/vList5"/>
    <dgm:cxn modelId="{4E8CA3F9-555D-3A46-9EBF-7E1484A008C8}" type="presParOf" srcId="{22D76662-7D5B-4444-99B0-93A42B0B2B45}" destId="{AC3526DC-1465-8B48-B7A4-ABD14F044E8F}" srcOrd="1" destOrd="0" presId="urn:microsoft.com/office/officeart/2005/8/layout/vList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B7F9890-343B-9F4E-B159-9BD373727427}" type="doc">
      <dgm:prSet loTypeId="urn:microsoft.com/office/officeart/2005/8/layout/radial6" loCatId="" qsTypeId="urn:microsoft.com/office/officeart/2005/8/quickstyle/simple1" qsCatId="simple" csTypeId="urn:microsoft.com/office/officeart/2005/8/colors/accent1_2" csCatId="accent1" phldr="1"/>
      <dgm:spPr/>
      <dgm:t>
        <a:bodyPr/>
        <a:lstStyle/>
        <a:p>
          <a:endParaRPr lang="en-US"/>
        </a:p>
      </dgm:t>
    </dgm:pt>
    <dgm:pt modelId="{9998E9C7-BF0D-E64B-91F5-B24347F4AFF2}">
      <dgm:prSet phldrT="[Text]"/>
      <dgm:spPr/>
      <dgm:t>
        <a:bodyPr/>
        <a:lstStyle/>
        <a:p>
          <a:r>
            <a:rPr lang="en-US" dirty="0"/>
            <a:t>Problem or Opportunity</a:t>
          </a:r>
        </a:p>
      </dgm:t>
    </dgm:pt>
    <dgm:pt modelId="{30E3D7E5-655A-7E4C-A0EF-10E1B9768B92}" type="parTrans" cxnId="{211EB57E-7BD7-8643-958E-28A5CE8B56E9}">
      <dgm:prSet/>
      <dgm:spPr/>
      <dgm:t>
        <a:bodyPr/>
        <a:lstStyle/>
        <a:p>
          <a:endParaRPr lang="en-US"/>
        </a:p>
      </dgm:t>
    </dgm:pt>
    <dgm:pt modelId="{57A131E1-9AB1-A445-9EDD-A50CE906DCAC}" type="sibTrans" cxnId="{211EB57E-7BD7-8643-958E-28A5CE8B56E9}">
      <dgm:prSet/>
      <dgm:spPr/>
      <dgm:t>
        <a:bodyPr/>
        <a:lstStyle/>
        <a:p>
          <a:endParaRPr lang="en-US"/>
        </a:p>
      </dgm:t>
    </dgm:pt>
    <dgm:pt modelId="{0C78C520-0A6A-2C46-9C6F-95C16AFFA248}">
      <dgm:prSet phldrT="[Text]" custT="1"/>
      <dgm:spPr/>
      <dgm:t>
        <a:bodyPr/>
        <a:lstStyle/>
        <a:p>
          <a:r>
            <a:rPr lang="en-US" sz="2000" dirty="0">
              <a:latin typeface="Times New Roman" panose="02020603050405020304" pitchFamily="18" charset="0"/>
              <a:cs typeface="Times New Roman" panose="02020603050405020304" pitchFamily="18" charset="0"/>
            </a:rPr>
            <a:t>Symptoms for the problem or opportunity</a:t>
          </a:r>
        </a:p>
      </dgm:t>
    </dgm:pt>
    <dgm:pt modelId="{571157EB-5E9E-1347-8784-CCCD416DF002}" type="parTrans" cxnId="{565ECC47-61F8-A24C-80D3-6B7B56900E5D}">
      <dgm:prSet/>
      <dgm:spPr/>
      <dgm:t>
        <a:bodyPr/>
        <a:lstStyle/>
        <a:p>
          <a:endParaRPr lang="en-US"/>
        </a:p>
      </dgm:t>
    </dgm:pt>
    <dgm:pt modelId="{47EBBD7C-FB8F-974E-B935-5A6BA34B11D5}" type="sibTrans" cxnId="{565ECC47-61F8-A24C-80D3-6B7B56900E5D}">
      <dgm:prSet/>
      <dgm:spPr/>
      <dgm:t>
        <a:bodyPr/>
        <a:lstStyle/>
        <a:p>
          <a:endParaRPr lang="en-US"/>
        </a:p>
      </dgm:t>
    </dgm:pt>
    <dgm:pt modelId="{5ED62A33-ABAF-4846-A759-E5B9BF784DF8}">
      <dgm:prSet phldrT="[Text]" custT="1"/>
      <dgm:spPr/>
      <dgm:t>
        <a:bodyPr/>
        <a:lstStyle/>
        <a:p>
          <a:r>
            <a:rPr lang="en-US" sz="2000" dirty="0">
              <a:latin typeface="Times New Roman" panose="02020603050405020304" pitchFamily="18" charset="0"/>
              <a:cs typeface="Times New Roman" panose="02020603050405020304" pitchFamily="18" charset="0"/>
            </a:rPr>
            <a:t>Stakeholders</a:t>
          </a:r>
        </a:p>
      </dgm:t>
    </dgm:pt>
    <dgm:pt modelId="{24EA4571-5A45-314F-B636-AF05F29BF5FE}" type="parTrans" cxnId="{9DA919E9-99E9-CF45-9EBA-BD1A4125A588}">
      <dgm:prSet/>
      <dgm:spPr/>
      <dgm:t>
        <a:bodyPr/>
        <a:lstStyle/>
        <a:p>
          <a:endParaRPr lang="en-US"/>
        </a:p>
      </dgm:t>
    </dgm:pt>
    <dgm:pt modelId="{40D7CF78-EFDF-B54F-9133-7A39CDECDF50}" type="sibTrans" cxnId="{9DA919E9-99E9-CF45-9EBA-BD1A4125A588}">
      <dgm:prSet/>
      <dgm:spPr/>
      <dgm:t>
        <a:bodyPr/>
        <a:lstStyle/>
        <a:p>
          <a:endParaRPr lang="en-US"/>
        </a:p>
      </dgm:t>
    </dgm:pt>
    <dgm:pt modelId="{95DBE705-39FD-5546-8D43-2DCDA2D456CC}">
      <dgm:prSet phldrT="[Text]" custT="1"/>
      <dgm:spPr/>
      <dgm:t>
        <a:bodyPr/>
        <a:lstStyle/>
        <a:p>
          <a:r>
            <a:rPr lang="en-US" sz="2000" dirty="0">
              <a:latin typeface="Times New Roman" panose="02020603050405020304" pitchFamily="18" charset="0"/>
              <a:cs typeface="Times New Roman" panose="02020603050405020304" pitchFamily="18" charset="0"/>
            </a:rPr>
            <a:t>Size of the problem or opportunity</a:t>
          </a:r>
        </a:p>
      </dgm:t>
    </dgm:pt>
    <dgm:pt modelId="{6E74AE6A-1077-A74E-BF67-02B15642E4D8}" type="parTrans" cxnId="{FE568C40-0AA6-AF47-81D1-9175117622CB}">
      <dgm:prSet/>
      <dgm:spPr/>
      <dgm:t>
        <a:bodyPr/>
        <a:lstStyle/>
        <a:p>
          <a:endParaRPr lang="en-US"/>
        </a:p>
      </dgm:t>
    </dgm:pt>
    <dgm:pt modelId="{09052AEC-0CA7-7741-BA0F-DC9F216D723D}" type="sibTrans" cxnId="{FE568C40-0AA6-AF47-81D1-9175117622CB}">
      <dgm:prSet/>
      <dgm:spPr/>
      <dgm:t>
        <a:bodyPr/>
        <a:lstStyle/>
        <a:p>
          <a:endParaRPr lang="en-US"/>
        </a:p>
      </dgm:t>
    </dgm:pt>
    <dgm:pt modelId="{B0AC01A0-7031-0741-A709-9A3B8FDA8E66}">
      <dgm:prSet phldrT="[Text]" custT="1"/>
      <dgm:spPr/>
      <dgm:t>
        <a:bodyPr/>
        <a:lstStyle/>
        <a:p>
          <a:r>
            <a:rPr lang="en-US" sz="2000" dirty="0">
              <a:latin typeface="Times New Roman" panose="02020603050405020304" pitchFamily="18" charset="0"/>
              <a:cs typeface="Times New Roman" panose="02020603050405020304" pitchFamily="18" charset="0"/>
            </a:rPr>
            <a:t>Situation Statement</a:t>
          </a:r>
        </a:p>
      </dgm:t>
    </dgm:pt>
    <dgm:pt modelId="{AA1E7C50-5FCA-0948-B2FB-2D77C3F4C7C7}" type="parTrans" cxnId="{10D8253D-B302-904D-B198-C5C1597E1EEF}">
      <dgm:prSet/>
      <dgm:spPr/>
      <dgm:t>
        <a:bodyPr/>
        <a:lstStyle/>
        <a:p>
          <a:endParaRPr lang="en-US"/>
        </a:p>
      </dgm:t>
    </dgm:pt>
    <dgm:pt modelId="{A0E07783-A86B-9C43-BDE4-4B1E0B06E258}" type="sibTrans" cxnId="{10D8253D-B302-904D-B198-C5C1597E1EEF}">
      <dgm:prSet/>
      <dgm:spPr/>
      <dgm:t>
        <a:bodyPr/>
        <a:lstStyle/>
        <a:p>
          <a:endParaRPr lang="en-US"/>
        </a:p>
      </dgm:t>
    </dgm:pt>
    <dgm:pt modelId="{1F3E57D3-439A-5245-B690-9BB284961EAD}">
      <dgm:prSet phldrT="[Text]" custT="1"/>
      <dgm:spPr/>
      <dgm:t>
        <a:bodyPr/>
        <a:lstStyle/>
        <a:p>
          <a:r>
            <a:rPr lang="en-US" sz="2000" dirty="0">
              <a:latin typeface="Times New Roman" panose="02020603050405020304" pitchFamily="18" charset="0"/>
              <a:cs typeface="Times New Roman" panose="02020603050405020304" pitchFamily="18" charset="0"/>
            </a:rPr>
            <a:t>Root Causes</a:t>
          </a:r>
        </a:p>
      </dgm:t>
    </dgm:pt>
    <dgm:pt modelId="{D57EA523-36C1-6F47-91F6-E5BBDFFFCB0C}" type="parTrans" cxnId="{E435E9E0-B724-C243-BA5C-26266409370E}">
      <dgm:prSet/>
      <dgm:spPr/>
      <dgm:t>
        <a:bodyPr/>
        <a:lstStyle/>
        <a:p>
          <a:endParaRPr lang="en-US"/>
        </a:p>
      </dgm:t>
    </dgm:pt>
    <dgm:pt modelId="{0D0CBC52-105F-CA43-A5C8-0D2D54FB8ACD}" type="sibTrans" cxnId="{E435E9E0-B724-C243-BA5C-26266409370E}">
      <dgm:prSet/>
      <dgm:spPr/>
      <dgm:t>
        <a:bodyPr/>
        <a:lstStyle/>
        <a:p>
          <a:endParaRPr lang="en-US"/>
        </a:p>
      </dgm:t>
    </dgm:pt>
    <dgm:pt modelId="{201197E3-7DAF-B64E-A50B-6367C7CF4B34}">
      <dgm:prSet phldrT="[Text]" custT="1"/>
      <dgm:spPr/>
      <dgm:t>
        <a:bodyPr/>
        <a:lstStyle/>
        <a:p>
          <a:r>
            <a:rPr lang="en-US" sz="2000" dirty="0">
              <a:latin typeface="Times New Roman" panose="02020603050405020304" pitchFamily="18" charset="0"/>
              <a:cs typeface="Times New Roman" panose="02020603050405020304" pitchFamily="18" charset="0"/>
            </a:rPr>
            <a:t>Related Goals and Objectives</a:t>
          </a:r>
        </a:p>
      </dgm:t>
    </dgm:pt>
    <dgm:pt modelId="{42F3C555-FE49-B542-9CE0-EA231CF859AF}" type="parTrans" cxnId="{077F0CA5-189C-A549-B0EC-74A953E334F8}">
      <dgm:prSet/>
      <dgm:spPr/>
      <dgm:t>
        <a:bodyPr/>
        <a:lstStyle/>
        <a:p>
          <a:endParaRPr lang="en-US"/>
        </a:p>
      </dgm:t>
    </dgm:pt>
    <dgm:pt modelId="{333B6A0F-D8CB-894C-9C37-70A76AC7F17F}" type="sibTrans" cxnId="{077F0CA5-189C-A549-B0EC-74A953E334F8}">
      <dgm:prSet/>
      <dgm:spPr/>
      <dgm:t>
        <a:bodyPr/>
        <a:lstStyle/>
        <a:p>
          <a:endParaRPr lang="en-US"/>
        </a:p>
      </dgm:t>
    </dgm:pt>
    <dgm:pt modelId="{05CAFEBB-D24B-C246-B67B-AAAFC863B76C}" type="pres">
      <dgm:prSet presAssocID="{4B7F9890-343B-9F4E-B159-9BD373727427}" presName="Name0" presStyleCnt="0">
        <dgm:presLayoutVars>
          <dgm:chMax val="1"/>
          <dgm:dir/>
          <dgm:animLvl val="ctr"/>
          <dgm:resizeHandles val="exact"/>
        </dgm:presLayoutVars>
      </dgm:prSet>
      <dgm:spPr/>
      <dgm:t>
        <a:bodyPr/>
        <a:lstStyle/>
        <a:p>
          <a:endParaRPr lang="en-US"/>
        </a:p>
      </dgm:t>
    </dgm:pt>
    <dgm:pt modelId="{E029F774-CD14-6242-B431-9085B1446C3F}" type="pres">
      <dgm:prSet presAssocID="{9998E9C7-BF0D-E64B-91F5-B24347F4AFF2}" presName="centerShape" presStyleLbl="node0" presStyleIdx="0" presStyleCnt="1"/>
      <dgm:spPr/>
      <dgm:t>
        <a:bodyPr/>
        <a:lstStyle/>
        <a:p>
          <a:endParaRPr lang="en-US"/>
        </a:p>
      </dgm:t>
    </dgm:pt>
    <dgm:pt modelId="{F7C9DE7E-2C1D-B940-AADA-41336EC70825}" type="pres">
      <dgm:prSet presAssocID="{0C78C520-0A6A-2C46-9C6F-95C16AFFA248}" presName="node" presStyleLbl="node1" presStyleIdx="0" presStyleCnt="6" custScaleX="187841" custScaleY="100884">
        <dgm:presLayoutVars>
          <dgm:bulletEnabled val="1"/>
        </dgm:presLayoutVars>
      </dgm:prSet>
      <dgm:spPr/>
      <dgm:t>
        <a:bodyPr/>
        <a:lstStyle/>
        <a:p>
          <a:endParaRPr lang="en-US"/>
        </a:p>
      </dgm:t>
    </dgm:pt>
    <dgm:pt modelId="{93FB584C-456F-0E44-98CF-1FC65AFA4B0E}" type="pres">
      <dgm:prSet presAssocID="{0C78C520-0A6A-2C46-9C6F-95C16AFFA248}" presName="dummy" presStyleCnt="0"/>
      <dgm:spPr/>
    </dgm:pt>
    <dgm:pt modelId="{5024A2B7-59F0-144E-A023-12F09D0F3631}" type="pres">
      <dgm:prSet presAssocID="{47EBBD7C-FB8F-974E-B935-5A6BA34B11D5}" presName="sibTrans" presStyleLbl="sibTrans2D1" presStyleIdx="0" presStyleCnt="6"/>
      <dgm:spPr/>
      <dgm:t>
        <a:bodyPr/>
        <a:lstStyle/>
        <a:p>
          <a:endParaRPr lang="en-US"/>
        </a:p>
      </dgm:t>
    </dgm:pt>
    <dgm:pt modelId="{F450F245-5D1D-4A4F-B293-57A4276E76AD}" type="pres">
      <dgm:prSet presAssocID="{5ED62A33-ABAF-4846-A759-E5B9BF784DF8}" presName="node" presStyleLbl="node1" presStyleIdx="1" presStyleCnt="6" custScaleX="187841" custScaleY="100884">
        <dgm:presLayoutVars>
          <dgm:bulletEnabled val="1"/>
        </dgm:presLayoutVars>
      </dgm:prSet>
      <dgm:spPr/>
      <dgm:t>
        <a:bodyPr/>
        <a:lstStyle/>
        <a:p>
          <a:endParaRPr lang="en-US"/>
        </a:p>
      </dgm:t>
    </dgm:pt>
    <dgm:pt modelId="{3F77D4D1-7CEF-F446-B935-08506A183EA6}" type="pres">
      <dgm:prSet presAssocID="{5ED62A33-ABAF-4846-A759-E5B9BF784DF8}" presName="dummy" presStyleCnt="0"/>
      <dgm:spPr/>
    </dgm:pt>
    <dgm:pt modelId="{0DFE6B58-D76C-4C45-B585-AF50ABA71601}" type="pres">
      <dgm:prSet presAssocID="{40D7CF78-EFDF-B54F-9133-7A39CDECDF50}" presName="sibTrans" presStyleLbl="sibTrans2D1" presStyleIdx="1" presStyleCnt="6"/>
      <dgm:spPr/>
      <dgm:t>
        <a:bodyPr/>
        <a:lstStyle/>
        <a:p>
          <a:endParaRPr lang="en-US"/>
        </a:p>
      </dgm:t>
    </dgm:pt>
    <dgm:pt modelId="{B8698C08-C221-FB4C-9972-8011FCD9E917}" type="pres">
      <dgm:prSet presAssocID="{95DBE705-39FD-5546-8D43-2DCDA2D456CC}" presName="node" presStyleLbl="node1" presStyleIdx="2" presStyleCnt="6" custScaleX="187841" custScaleY="100884">
        <dgm:presLayoutVars>
          <dgm:bulletEnabled val="1"/>
        </dgm:presLayoutVars>
      </dgm:prSet>
      <dgm:spPr/>
      <dgm:t>
        <a:bodyPr/>
        <a:lstStyle/>
        <a:p>
          <a:endParaRPr lang="en-US"/>
        </a:p>
      </dgm:t>
    </dgm:pt>
    <dgm:pt modelId="{F0E34CC8-A89A-6F47-A8FC-0A896D89692A}" type="pres">
      <dgm:prSet presAssocID="{95DBE705-39FD-5546-8D43-2DCDA2D456CC}" presName="dummy" presStyleCnt="0"/>
      <dgm:spPr/>
    </dgm:pt>
    <dgm:pt modelId="{894E480F-7B22-BF44-BC85-4CCC9AB63789}" type="pres">
      <dgm:prSet presAssocID="{09052AEC-0CA7-7741-BA0F-DC9F216D723D}" presName="sibTrans" presStyleLbl="sibTrans2D1" presStyleIdx="2" presStyleCnt="6"/>
      <dgm:spPr/>
      <dgm:t>
        <a:bodyPr/>
        <a:lstStyle/>
        <a:p>
          <a:endParaRPr lang="en-US"/>
        </a:p>
      </dgm:t>
    </dgm:pt>
    <dgm:pt modelId="{55311475-F7B4-5D45-BD4B-D672E597984B}" type="pres">
      <dgm:prSet presAssocID="{B0AC01A0-7031-0741-A709-9A3B8FDA8E66}" presName="node" presStyleLbl="node1" presStyleIdx="3" presStyleCnt="6" custScaleX="187841" custScaleY="100884">
        <dgm:presLayoutVars>
          <dgm:bulletEnabled val="1"/>
        </dgm:presLayoutVars>
      </dgm:prSet>
      <dgm:spPr/>
      <dgm:t>
        <a:bodyPr/>
        <a:lstStyle/>
        <a:p>
          <a:endParaRPr lang="en-US"/>
        </a:p>
      </dgm:t>
    </dgm:pt>
    <dgm:pt modelId="{6418990D-2034-5E4E-9FE2-BBDA5FEE0836}" type="pres">
      <dgm:prSet presAssocID="{B0AC01A0-7031-0741-A709-9A3B8FDA8E66}" presName="dummy" presStyleCnt="0"/>
      <dgm:spPr/>
    </dgm:pt>
    <dgm:pt modelId="{3CE4FAF6-796A-014C-B645-643A665FB838}" type="pres">
      <dgm:prSet presAssocID="{A0E07783-A86B-9C43-BDE4-4B1E0B06E258}" presName="sibTrans" presStyleLbl="sibTrans2D1" presStyleIdx="3" presStyleCnt="6"/>
      <dgm:spPr/>
      <dgm:t>
        <a:bodyPr/>
        <a:lstStyle/>
        <a:p>
          <a:endParaRPr lang="en-US"/>
        </a:p>
      </dgm:t>
    </dgm:pt>
    <dgm:pt modelId="{20F9B3E1-1389-7943-83B4-260B88B73F39}" type="pres">
      <dgm:prSet presAssocID="{1F3E57D3-439A-5245-B690-9BB284961EAD}" presName="node" presStyleLbl="node1" presStyleIdx="4" presStyleCnt="6" custScaleX="187841" custScaleY="100884">
        <dgm:presLayoutVars>
          <dgm:bulletEnabled val="1"/>
        </dgm:presLayoutVars>
      </dgm:prSet>
      <dgm:spPr/>
      <dgm:t>
        <a:bodyPr/>
        <a:lstStyle/>
        <a:p>
          <a:endParaRPr lang="en-US"/>
        </a:p>
      </dgm:t>
    </dgm:pt>
    <dgm:pt modelId="{067516D2-8F19-6542-A480-22A0B8B857D3}" type="pres">
      <dgm:prSet presAssocID="{1F3E57D3-439A-5245-B690-9BB284961EAD}" presName="dummy" presStyleCnt="0"/>
      <dgm:spPr/>
    </dgm:pt>
    <dgm:pt modelId="{77747EE1-0B7A-8F4D-BC55-F5612C6B378B}" type="pres">
      <dgm:prSet presAssocID="{0D0CBC52-105F-CA43-A5C8-0D2D54FB8ACD}" presName="sibTrans" presStyleLbl="sibTrans2D1" presStyleIdx="4" presStyleCnt="6"/>
      <dgm:spPr/>
      <dgm:t>
        <a:bodyPr/>
        <a:lstStyle/>
        <a:p>
          <a:endParaRPr lang="en-US"/>
        </a:p>
      </dgm:t>
    </dgm:pt>
    <dgm:pt modelId="{CC70201A-0EEC-714F-B823-5366171C5ABE}" type="pres">
      <dgm:prSet presAssocID="{201197E3-7DAF-B64E-A50B-6367C7CF4B34}" presName="node" presStyleLbl="node1" presStyleIdx="5" presStyleCnt="6" custScaleX="187841" custScaleY="100884">
        <dgm:presLayoutVars>
          <dgm:bulletEnabled val="1"/>
        </dgm:presLayoutVars>
      </dgm:prSet>
      <dgm:spPr/>
      <dgm:t>
        <a:bodyPr/>
        <a:lstStyle/>
        <a:p>
          <a:endParaRPr lang="en-US"/>
        </a:p>
      </dgm:t>
    </dgm:pt>
    <dgm:pt modelId="{7746EA4A-9965-0A45-BC8F-1E95AE98AB43}" type="pres">
      <dgm:prSet presAssocID="{201197E3-7DAF-B64E-A50B-6367C7CF4B34}" presName="dummy" presStyleCnt="0"/>
      <dgm:spPr/>
    </dgm:pt>
    <dgm:pt modelId="{341B815B-3198-5E41-BA96-C8871C4772AD}" type="pres">
      <dgm:prSet presAssocID="{333B6A0F-D8CB-894C-9C37-70A76AC7F17F}" presName="sibTrans" presStyleLbl="sibTrans2D1" presStyleIdx="5" presStyleCnt="6"/>
      <dgm:spPr/>
      <dgm:t>
        <a:bodyPr/>
        <a:lstStyle/>
        <a:p>
          <a:endParaRPr lang="en-US"/>
        </a:p>
      </dgm:t>
    </dgm:pt>
  </dgm:ptLst>
  <dgm:cxnLst>
    <dgm:cxn modelId="{E3723FF5-2E56-2B41-B30E-DB76C9CE0773}" type="presOf" srcId="{47EBBD7C-FB8F-974E-B935-5A6BA34B11D5}" destId="{5024A2B7-59F0-144E-A023-12F09D0F3631}" srcOrd="0" destOrd="0" presId="urn:microsoft.com/office/officeart/2005/8/layout/radial6"/>
    <dgm:cxn modelId="{5DF2F998-F0F0-174D-8F38-343981424E05}" type="presOf" srcId="{B0AC01A0-7031-0741-A709-9A3B8FDA8E66}" destId="{55311475-F7B4-5D45-BD4B-D672E597984B}" srcOrd="0" destOrd="0" presId="urn:microsoft.com/office/officeart/2005/8/layout/radial6"/>
    <dgm:cxn modelId="{211EB57E-7BD7-8643-958E-28A5CE8B56E9}" srcId="{4B7F9890-343B-9F4E-B159-9BD373727427}" destId="{9998E9C7-BF0D-E64B-91F5-B24347F4AFF2}" srcOrd="0" destOrd="0" parTransId="{30E3D7E5-655A-7E4C-A0EF-10E1B9768B92}" sibTransId="{57A131E1-9AB1-A445-9EDD-A50CE906DCAC}"/>
    <dgm:cxn modelId="{23DF5D37-390E-7241-9A2B-B1ED8DC1C69F}" type="presOf" srcId="{4B7F9890-343B-9F4E-B159-9BD373727427}" destId="{05CAFEBB-D24B-C246-B67B-AAAFC863B76C}" srcOrd="0" destOrd="0" presId="urn:microsoft.com/office/officeart/2005/8/layout/radial6"/>
    <dgm:cxn modelId="{C8B0433B-4439-C648-919B-121B9956A5A8}" type="presOf" srcId="{40D7CF78-EFDF-B54F-9133-7A39CDECDF50}" destId="{0DFE6B58-D76C-4C45-B585-AF50ABA71601}" srcOrd="0" destOrd="0" presId="urn:microsoft.com/office/officeart/2005/8/layout/radial6"/>
    <dgm:cxn modelId="{145409F7-834F-2C40-8FF1-6552B22E2113}" type="presOf" srcId="{09052AEC-0CA7-7741-BA0F-DC9F216D723D}" destId="{894E480F-7B22-BF44-BC85-4CCC9AB63789}" srcOrd="0" destOrd="0" presId="urn:microsoft.com/office/officeart/2005/8/layout/radial6"/>
    <dgm:cxn modelId="{2175BFF1-A18D-C54D-825F-F4EE4DF11326}" type="presOf" srcId="{0D0CBC52-105F-CA43-A5C8-0D2D54FB8ACD}" destId="{77747EE1-0B7A-8F4D-BC55-F5612C6B378B}" srcOrd="0" destOrd="0" presId="urn:microsoft.com/office/officeart/2005/8/layout/radial6"/>
    <dgm:cxn modelId="{F43C57BA-4D24-DC42-9124-D73AD601CCE2}" type="presOf" srcId="{A0E07783-A86B-9C43-BDE4-4B1E0B06E258}" destId="{3CE4FAF6-796A-014C-B645-643A665FB838}" srcOrd="0" destOrd="0" presId="urn:microsoft.com/office/officeart/2005/8/layout/radial6"/>
    <dgm:cxn modelId="{24014464-4551-3F4E-A633-4E4DCFB63959}" type="presOf" srcId="{5ED62A33-ABAF-4846-A759-E5B9BF784DF8}" destId="{F450F245-5D1D-4A4F-B293-57A4276E76AD}" srcOrd="0" destOrd="0" presId="urn:microsoft.com/office/officeart/2005/8/layout/radial6"/>
    <dgm:cxn modelId="{06F0AB6A-EF06-A745-AFE1-425CE25E62E4}" type="presOf" srcId="{333B6A0F-D8CB-894C-9C37-70A76AC7F17F}" destId="{341B815B-3198-5E41-BA96-C8871C4772AD}" srcOrd="0" destOrd="0" presId="urn:microsoft.com/office/officeart/2005/8/layout/radial6"/>
    <dgm:cxn modelId="{FE568C40-0AA6-AF47-81D1-9175117622CB}" srcId="{9998E9C7-BF0D-E64B-91F5-B24347F4AFF2}" destId="{95DBE705-39FD-5546-8D43-2DCDA2D456CC}" srcOrd="2" destOrd="0" parTransId="{6E74AE6A-1077-A74E-BF67-02B15642E4D8}" sibTransId="{09052AEC-0CA7-7741-BA0F-DC9F216D723D}"/>
    <dgm:cxn modelId="{F86A8C98-2CAF-4945-885C-5392F41045F8}" type="presOf" srcId="{95DBE705-39FD-5546-8D43-2DCDA2D456CC}" destId="{B8698C08-C221-FB4C-9972-8011FCD9E917}" srcOrd="0" destOrd="0" presId="urn:microsoft.com/office/officeart/2005/8/layout/radial6"/>
    <dgm:cxn modelId="{9DA919E9-99E9-CF45-9EBA-BD1A4125A588}" srcId="{9998E9C7-BF0D-E64B-91F5-B24347F4AFF2}" destId="{5ED62A33-ABAF-4846-A759-E5B9BF784DF8}" srcOrd="1" destOrd="0" parTransId="{24EA4571-5A45-314F-B636-AF05F29BF5FE}" sibTransId="{40D7CF78-EFDF-B54F-9133-7A39CDECDF50}"/>
    <dgm:cxn modelId="{077F0CA5-189C-A549-B0EC-74A953E334F8}" srcId="{9998E9C7-BF0D-E64B-91F5-B24347F4AFF2}" destId="{201197E3-7DAF-B64E-A50B-6367C7CF4B34}" srcOrd="5" destOrd="0" parTransId="{42F3C555-FE49-B542-9CE0-EA231CF859AF}" sibTransId="{333B6A0F-D8CB-894C-9C37-70A76AC7F17F}"/>
    <dgm:cxn modelId="{E56F6F61-BC78-754E-8CCA-7A21048BC14E}" type="presOf" srcId="{0C78C520-0A6A-2C46-9C6F-95C16AFFA248}" destId="{F7C9DE7E-2C1D-B940-AADA-41336EC70825}" srcOrd="0" destOrd="0" presId="urn:microsoft.com/office/officeart/2005/8/layout/radial6"/>
    <dgm:cxn modelId="{10D8253D-B302-904D-B198-C5C1597E1EEF}" srcId="{9998E9C7-BF0D-E64B-91F5-B24347F4AFF2}" destId="{B0AC01A0-7031-0741-A709-9A3B8FDA8E66}" srcOrd="3" destOrd="0" parTransId="{AA1E7C50-5FCA-0948-B2FB-2D77C3F4C7C7}" sibTransId="{A0E07783-A86B-9C43-BDE4-4B1E0B06E258}"/>
    <dgm:cxn modelId="{F5F5FC65-E4D2-054C-A532-A73DD29BD22C}" type="presOf" srcId="{201197E3-7DAF-B64E-A50B-6367C7CF4B34}" destId="{CC70201A-0EEC-714F-B823-5366171C5ABE}" srcOrd="0" destOrd="0" presId="urn:microsoft.com/office/officeart/2005/8/layout/radial6"/>
    <dgm:cxn modelId="{E435E9E0-B724-C243-BA5C-26266409370E}" srcId="{9998E9C7-BF0D-E64B-91F5-B24347F4AFF2}" destId="{1F3E57D3-439A-5245-B690-9BB284961EAD}" srcOrd="4" destOrd="0" parTransId="{D57EA523-36C1-6F47-91F6-E5BBDFFFCB0C}" sibTransId="{0D0CBC52-105F-CA43-A5C8-0D2D54FB8ACD}"/>
    <dgm:cxn modelId="{B5AF6454-4E4A-3046-92CE-262F62407FF1}" type="presOf" srcId="{9998E9C7-BF0D-E64B-91F5-B24347F4AFF2}" destId="{E029F774-CD14-6242-B431-9085B1446C3F}" srcOrd="0" destOrd="0" presId="urn:microsoft.com/office/officeart/2005/8/layout/radial6"/>
    <dgm:cxn modelId="{565ECC47-61F8-A24C-80D3-6B7B56900E5D}" srcId="{9998E9C7-BF0D-E64B-91F5-B24347F4AFF2}" destId="{0C78C520-0A6A-2C46-9C6F-95C16AFFA248}" srcOrd="0" destOrd="0" parTransId="{571157EB-5E9E-1347-8784-CCCD416DF002}" sibTransId="{47EBBD7C-FB8F-974E-B935-5A6BA34B11D5}"/>
    <dgm:cxn modelId="{A04F3B5B-8927-214E-92D9-F613057251C3}" type="presOf" srcId="{1F3E57D3-439A-5245-B690-9BB284961EAD}" destId="{20F9B3E1-1389-7943-83B4-260B88B73F39}" srcOrd="0" destOrd="0" presId="urn:microsoft.com/office/officeart/2005/8/layout/radial6"/>
    <dgm:cxn modelId="{5AD04A56-F5B2-B14F-B4EB-3DD7EF8441CD}" type="presParOf" srcId="{05CAFEBB-D24B-C246-B67B-AAAFC863B76C}" destId="{E029F774-CD14-6242-B431-9085B1446C3F}" srcOrd="0" destOrd="0" presId="urn:microsoft.com/office/officeart/2005/8/layout/radial6"/>
    <dgm:cxn modelId="{4AD368A3-8DA9-144E-8BCA-642607DE76BD}" type="presParOf" srcId="{05CAFEBB-D24B-C246-B67B-AAAFC863B76C}" destId="{F7C9DE7E-2C1D-B940-AADA-41336EC70825}" srcOrd="1" destOrd="0" presId="urn:microsoft.com/office/officeart/2005/8/layout/radial6"/>
    <dgm:cxn modelId="{544A6BD0-6546-104E-BA92-3CB24744B586}" type="presParOf" srcId="{05CAFEBB-D24B-C246-B67B-AAAFC863B76C}" destId="{93FB584C-456F-0E44-98CF-1FC65AFA4B0E}" srcOrd="2" destOrd="0" presId="urn:microsoft.com/office/officeart/2005/8/layout/radial6"/>
    <dgm:cxn modelId="{9E79378B-D60A-6C4A-8788-1F0C08ABE13B}" type="presParOf" srcId="{05CAFEBB-D24B-C246-B67B-AAAFC863B76C}" destId="{5024A2B7-59F0-144E-A023-12F09D0F3631}" srcOrd="3" destOrd="0" presId="urn:microsoft.com/office/officeart/2005/8/layout/radial6"/>
    <dgm:cxn modelId="{BFE84D81-A202-2242-AEEF-6F782FA306B8}" type="presParOf" srcId="{05CAFEBB-D24B-C246-B67B-AAAFC863B76C}" destId="{F450F245-5D1D-4A4F-B293-57A4276E76AD}" srcOrd="4" destOrd="0" presId="urn:microsoft.com/office/officeart/2005/8/layout/radial6"/>
    <dgm:cxn modelId="{6306524B-05ED-7E4D-A8BA-E691B5294F7D}" type="presParOf" srcId="{05CAFEBB-D24B-C246-B67B-AAAFC863B76C}" destId="{3F77D4D1-7CEF-F446-B935-08506A183EA6}" srcOrd="5" destOrd="0" presId="urn:microsoft.com/office/officeart/2005/8/layout/radial6"/>
    <dgm:cxn modelId="{6121EAC9-8DD6-A044-80B6-AB9944E2D4E6}" type="presParOf" srcId="{05CAFEBB-D24B-C246-B67B-AAAFC863B76C}" destId="{0DFE6B58-D76C-4C45-B585-AF50ABA71601}" srcOrd="6" destOrd="0" presId="urn:microsoft.com/office/officeart/2005/8/layout/radial6"/>
    <dgm:cxn modelId="{DBEBAB6D-50CC-9A46-A107-878A469AB9C9}" type="presParOf" srcId="{05CAFEBB-D24B-C246-B67B-AAAFC863B76C}" destId="{B8698C08-C221-FB4C-9972-8011FCD9E917}" srcOrd="7" destOrd="0" presId="urn:microsoft.com/office/officeart/2005/8/layout/radial6"/>
    <dgm:cxn modelId="{AB50CB8D-8EC8-5041-9B72-BE86EAF5DAC3}" type="presParOf" srcId="{05CAFEBB-D24B-C246-B67B-AAAFC863B76C}" destId="{F0E34CC8-A89A-6F47-A8FC-0A896D89692A}" srcOrd="8" destOrd="0" presId="urn:microsoft.com/office/officeart/2005/8/layout/radial6"/>
    <dgm:cxn modelId="{4AEBA2C2-48CF-094B-B429-1A4DEB1BDF3D}" type="presParOf" srcId="{05CAFEBB-D24B-C246-B67B-AAAFC863B76C}" destId="{894E480F-7B22-BF44-BC85-4CCC9AB63789}" srcOrd="9" destOrd="0" presId="urn:microsoft.com/office/officeart/2005/8/layout/radial6"/>
    <dgm:cxn modelId="{4AC50C0E-D3DC-A744-9059-62EB61B55182}" type="presParOf" srcId="{05CAFEBB-D24B-C246-B67B-AAAFC863B76C}" destId="{55311475-F7B4-5D45-BD4B-D672E597984B}" srcOrd="10" destOrd="0" presId="urn:microsoft.com/office/officeart/2005/8/layout/radial6"/>
    <dgm:cxn modelId="{EFFCB378-4379-0449-97C6-0F47485F1F10}" type="presParOf" srcId="{05CAFEBB-D24B-C246-B67B-AAAFC863B76C}" destId="{6418990D-2034-5E4E-9FE2-BBDA5FEE0836}" srcOrd="11" destOrd="0" presId="urn:microsoft.com/office/officeart/2005/8/layout/radial6"/>
    <dgm:cxn modelId="{C64C539F-2751-A546-86A1-210C3CED7EE0}" type="presParOf" srcId="{05CAFEBB-D24B-C246-B67B-AAAFC863B76C}" destId="{3CE4FAF6-796A-014C-B645-643A665FB838}" srcOrd="12" destOrd="0" presId="urn:microsoft.com/office/officeart/2005/8/layout/radial6"/>
    <dgm:cxn modelId="{DC8005C6-AAFD-234B-99B1-C384FBE5158E}" type="presParOf" srcId="{05CAFEBB-D24B-C246-B67B-AAAFC863B76C}" destId="{20F9B3E1-1389-7943-83B4-260B88B73F39}" srcOrd="13" destOrd="0" presId="urn:microsoft.com/office/officeart/2005/8/layout/radial6"/>
    <dgm:cxn modelId="{06CE9C62-EF00-1444-8D4C-A2AD2C378F44}" type="presParOf" srcId="{05CAFEBB-D24B-C246-B67B-AAAFC863B76C}" destId="{067516D2-8F19-6542-A480-22A0B8B857D3}" srcOrd="14" destOrd="0" presId="urn:microsoft.com/office/officeart/2005/8/layout/radial6"/>
    <dgm:cxn modelId="{F90A7E90-702B-9A44-BBEB-821241B54ED7}" type="presParOf" srcId="{05CAFEBB-D24B-C246-B67B-AAAFC863B76C}" destId="{77747EE1-0B7A-8F4D-BC55-F5612C6B378B}" srcOrd="15" destOrd="0" presId="urn:microsoft.com/office/officeart/2005/8/layout/radial6"/>
    <dgm:cxn modelId="{745970B8-809F-D444-ADC3-DAF5A235969A}" type="presParOf" srcId="{05CAFEBB-D24B-C246-B67B-AAAFC863B76C}" destId="{CC70201A-0EEC-714F-B823-5366171C5ABE}" srcOrd="16" destOrd="0" presId="urn:microsoft.com/office/officeart/2005/8/layout/radial6"/>
    <dgm:cxn modelId="{94922EE4-76BE-B644-B3ED-FD8A20B6179B}" type="presParOf" srcId="{05CAFEBB-D24B-C246-B67B-AAAFC863B76C}" destId="{7746EA4A-9965-0A45-BC8F-1E95AE98AB43}" srcOrd="17" destOrd="0" presId="urn:microsoft.com/office/officeart/2005/8/layout/radial6"/>
    <dgm:cxn modelId="{621AC8B0-D604-334E-9F2D-45F4D7CC45A0}" type="presParOf" srcId="{05CAFEBB-D24B-C246-B67B-AAAFC863B76C}" destId="{341B815B-3198-5E41-BA96-C8871C4772AD}" srcOrd="18" destOrd="0" presId="urn:microsoft.com/office/officeart/2005/8/layout/radial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B50AEA6-F403-F84E-9A8C-2DCA89CE7834}" type="doc">
      <dgm:prSet loTypeId="urn:microsoft.com/office/officeart/2005/8/layout/vList6" loCatId="" qsTypeId="urn:microsoft.com/office/officeart/2005/8/quickstyle/simple1" qsCatId="simple" csTypeId="urn:microsoft.com/office/officeart/2005/8/colors/accent1_2" csCatId="accent1" phldr="1"/>
      <dgm:spPr/>
      <dgm:t>
        <a:bodyPr/>
        <a:lstStyle/>
        <a:p>
          <a:endParaRPr lang="en-US"/>
        </a:p>
      </dgm:t>
    </dgm:pt>
    <dgm:pt modelId="{C8EBE8B3-A167-A749-A96C-03A8CE02FB52}">
      <dgm:prSet phldrT="[Text]" custT="1"/>
      <dgm:spPr/>
      <dgm:t>
        <a:bodyPr/>
        <a:lstStyle/>
        <a:p>
          <a:pPr>
            <a:buFont typeface="Arial" panose="020B0604020202020204" pitchFamily="34" charset="0"/>
            <a:buChar char="•"/>
          </a:pPr>
          <a:r>
            <a:rPr lang="en-US" sz="2000" b="1" i="0" u="none" dirty="0">
              <a:latin typeface="Times New Roman" panose="02020603050405020304" pitchFamily="18" charset="0"/>
              <a:cs typeface="Times New Roman" panose="02020603050405020304" pitchFamily="18" charset="0"/>
            </a:rPr>
            <a:t>Determine Area for Analysis</a:t>
          </a:r>
          <a:endParaRPr lang="en-US" sz="2000" dirty="0">
            <a:latin typeface="Times New Roman" panose="02020603050405020304" pitchFamily="18" charset="0"/>
            <a:cs typeface="Times New Roman" panose="02020603050405020304" pitchFamily="18" charset="0"/>
          </a:endParaRPr>
        </a:p>
      </dgm:t>
    </dgm:pt>
    <dgm:pt modelId="{CD544969-03F3-9A48-B582-188954691CC8}" type="parTrans" cxnId="{13E31FAB-D5B9-864C-A585-1048E5B5EF93}">
      <dgm:prSet/>
      <dgm:spPr/>
      <dgm:t>
        <a:bodyPr/>
        <a:lstStyle/>
        <a:p>
          <a:endParaRPr lang="en-US" sz="2000">
            <a:latin typeface="Times New Roman" panose="02020603050405020304" pitchFamily="18" charset="0"/>
            <a:cs typeface="Times New Roman" panose="02020603050405020304" pitchFamily="18" charset="0"/>
          </a:endParaRPr>
        </a:p>
      </dgm:t>
    </dgm:pt>
    <dgm:pt modelId="{90C5A9E2-9516-784C-8CCE-961BC05D3B5E}" type="sibTrans" cxnId="{13E31FAB-D5B9-864C-A585-1048E5B5EF93}">
      <dgm:prSet/>
      <dgm:spPr/>
      <dgm:t>
        <a:bodyPr/>
        <a:lstStyle/>
        <a:p>
          <a:endParaRPr lang="en-US" sz="2000">
            <a:latin typeface="Times New Roman" panose="02020603050405020304" pitchFamily="18" charset="0"/>
            <a:cs typeface="Times New Roman" panose="02020603050405020304" pitchFamily="18" charset="0"/>
          </a:endParaRPr>
        </a:p>
      </dgm:t>
    </dgm:pt>
    <dgm:pt modelId="{70AE36BA-0DDB-064B-B532-D90EC0A3CB6A}">
      <dgm:prSet custT="1"/>
      <dgm:spPr/>
      <dgm:t>
        <a:bodyPr/>
        <a:lstStyle/>
        <a:p>
          <a:pPr>
            <a:buFont typeface="Arial" panose="020B0604020202020204" pitchFamily="34" charset="0"/>
            <a:buChar char="•"/>
          </a:pPr>
          <a:r>
            <a:rPr lang="en-US" sz="1800" b="0" i="0" u="none">
              <a:latin typeface="Times New Roman" panose="02020603050405020304" pitchFamily="18" charset="0"/>
              <a:cs typeface="Times New Roman" panose="02020603050405020304" pitchFamily="18" charset="0"/>
            </a:rPr>
            <a:t>Based on situation statement and root causes.</a:t>
          </a:r>
        </a:p>
      </dgm:t>
    </dgm:pt>
    <dgm:pt modelId="{5ACCD5ED-CDC3-AB46-A46F-9F6F9631E6E6}" type="parTrans" cxnId="{BF91745A-0197-7447-A6B2-46242FF79CE4}">
      <dgm:prSet/>
      <dgm:spPr/>
      <dgm:t>
        <a:bodyPr/>
        <a:lstStyle/>
        <a:p>
          <a:endParaRPr lang="en-US" sz="2000">
            <a:latin typeface="Times New Roman" panose="02020603050405020304" pitchFamily="18" charset="0"/>
            <a:cs typeface="Times New Roman" panose="02020603050405020304" pitchFamily="18" charset="0"/>
          </a:endParaRPr>
        </a:p>
      </dgm:t>
    </dgm:pt>
    <dgm:pt modelId="{D02EEA53-4C5F-4E48-810E-76B8D25FC565}" type="sibTrans" cxnId="{BF91745A-0197-7447-A6B2-46242FF79CE4}">
      <dgm:prSet/>
      <dgm:spPr/>
      <dgm:t>
        <a:bodyPr/>
        <a:lstStyle/>
        <a:p>
          <a:endParaRPr lang="en-US" sz="2000">
            <a:latin typeface="Times New Roman" panose="02020603050405020304" pitchFamily="18" charset="0"/>
            <a:cs typeface="Times New Roman" panose="02020603050405020304" pitchFamily="18" charset="0"/>
          </a:endParaRPr>
        </a:p>
      </dgm:t>
    </dgm:pt>
    <dgm:pt modelId="{85AD7F11-2B26-2240-A06C-C15885AE6606}">
      <dgm:prSet custT="1"/>
      <dgm:spPr/>
      <dgm:t>
        <a:bodyPr/>
        <a:lstStyle/>
        <a:p>
          <a:pPr>
            <a:buFont typeface="Arial" panose="020B0604020202020204" pitchFamily="34" charset="0"/>
            <a:buChar char="•"/>
          </a:pPr>
          <a:r>
            <a:rPr lang="en-US" sz="2000" b="1" i="0" u="none" dirty="0">
              <a:latin typeface="Times New Roman" panose="02020603050405020304" pitchFamily="18" charset="0"/>
              <a:cs typeface="Times New Roman" panose="02020603050405020304" pitchFamily="18" charset="0"/>
            </a:rPr>
            <a:t>Identify Internal and External Factors</a:t>
          </a:r>
          <a:endParaRPr lang="en-US" sz="2000" b="0" i="0" u="none" dirty="0">
            <a:latin typeface="Times New Roman" panose="02020603050405020304" pitchFamily="18" charset="0"/>
            <a:cs typeface="Times New Roman" panose="02020603050405020304" pitchFamily="18" charset="0"/>
          </a:endParaRPr>
        </a:p>
      </dgm:t>
    </dgm:pt>
    <dgm:pt modelId="{9DDB59D6-BFDD-274B-A02E-8C8B5CAF8BEA}" type="parTrans" cxnId="{8DF8853A-1DBC-8246-8898-EC279C814CDE}">
      <dgm:prSet/>
      <dgm:spPr/>
      <dgm:t>
        <a:bodyPr/>
        <a:lstStyle/>
        <a:p>
          <a:endParaRPr lang="en-US" sz="2000">
            <a:latin typeface="Times New Roman" panose="02020603050405020304" pitchFamily="18" charset="0"/>
            <a:cs typeface="Times New Roman" panose="02020603050405020304" pitchFamily="18" charset="0"/>
          </a:endParaRPr>
        </a:p>
      </dgm:t>
    </dgm:pt>
    <dgm:pt modelId="{A26D7BF9-3364-584C-BDD4-7FCAE0215045}" type="sibTrans" cxnId="{8DF8853A-1DBC-8246-8898-EC279C814CDE}">
      <dgm:prSet/>
      <dgm:spPr/>
      <dgm:t>
        <a:bodyPr/>
        <a:lstStyle/>
        <a:p>
          <a:endParaRPr lang="en-US" sz="2000">
            <a:latin typeface="Times New Roman" panose="02020603050405020304" pitchFamily="18" charset="0"/>
            <a:cs typeface="Times New Roman" panose="02020603050405020304" pitchFamily="18" charset="0"/>
          </a:endParaRPr>
        </a:p>
      </dgm:t>
    </dgm:pt>
    <dgm:pt modelId="{893557EF-A2F3-1E41-8621-7D6005CB6ECE}">
      <dgm:prSet custT="1"/>
      <dgm:spPr/>
      <dgm:t>
        <a:bodyPr/>
        <a:lstStyle/>
        <a:p>
          <a:pPr>
            <a:buFont typeface="Arial" panose="020B0604020202020204" pitchFamily="34" charset="0"/>
            <a:buChar char="•"/>
          </a:pPr>
          <a:r>
            <a:rPr lang="en-US" sz="1800" b="0" i="0" u="none" dirty="0">
              <a:latin typeface="Times New Roman" panose="02020603050405020304" pitchFamily="18" charset="0"/>
              <a:cs typeface="Times New Roman" panose="02020603050405020304" pitchFamily="18" charset="0"/>
            </a:rPr>
            <a:t>Internal and external factors using methods like PESTLE SWOT, or CATWOE.</a:t>
          </a:r>
        </a:p>
      </dgm:t>
    </dgm:pt>
    <dgm:pt modelId="{61593547-02E2-8F4A-83B4-4F891F4E9921}" type="parTrans" cxnId="{7E9A5AD7-2D03-C840-B8B5-587F5F446F84}">
      <dgm:prSet/>
      <dgm:spPr/>
      <dgm:t>
        <a:bodyPr/>
        <a:lstStyle/>
        <a:p>
          <a:endParaRPr lang="en-US" sz="2000">
            <a:latin typeface="Times New Roman" panose="02020603050405020304" pitchFamily="18" charset="0"/>
            <a:cs typeface="Times New Roman" panose="02020603050405020304" pitchFamily="18" charset="0"/>
          </a:endParaRPr>
        </a:p>
      </dgm:t>
    </dgm:pt>
    <dgm:pt modelId="{1509C316-7D23-DF4F-A555-F93244EC8B70}" type="sibTrans" cxnId="{7E9A5AD7-2D03-C840-B8B5-587F5F446F84}">
      <dgm:prSet/>
      <dgm:spPr/>
      <dgm:t>
        <a:bodyPr/>
        <a:lstStyle/>
        <a:p>
          <a:endParaRPr lang="en-US" sz="2000">
            <a:latin typeface="Times New Roman" panose="02020603050405020304" pitchFamily="18" charset="0"/>
            <a:cs typeface="Times New Roman" panose="02020603050405020304" pitchFamily="18" charset="0"/>
          </a:endParaRPr>
        </a:p>
      </dgm:t>
    </dgm:pt>
    <dgm:pt modelId="{F0729133-CB05-6049-BDB9-A0ADC8B1F2FE}">
      <dgm:prSet custT="1"/>
      <dgm:spPr/>
      <dgm:t>
        <a:bodyPr/>
        <a:lstStyle/>
        <a:p>
          <a:pPr>
            <a:buFont typeface="Arial" panose="020B0604020202020204" pitchFamily="34" charset="0"/>
            <a:buChar char="•"/>
          </a:pPr>
          <a:r>
            <a:rPr lang="en-US" sz="2000" b="1" i="0" u="none">
              <a:latin typeface="Times New Roman" panose="02020603050405020304" pitchFamily="18" charset="0"/>
              <a:cs typeface="Times New Roman" panose="02020603050405020304" pitchFamily="18" charset="0"/>
            </a:rPr>
            <a:t>Analyze Current State</a:t>
          </a:r>
          <a:endParaRPr lang="en-US" sz="2000" b="0" i="0" u="none">
            <a:latin typeface="Times New Roman" panose="02020603050405020304" pitchFamily="18" charset="0"/>
            <a:cs typeface="Times New Roman" panose="02020603050405020304" pitchFamily="18" charset="0"/>
          </a:endParaRPr>
        </a:p>
      </dgm:t>
    </dgm:pt>
    <dgm:pt modelId="{E3E64D17-DEE4-5F46-BB53-5CE12E2BCAA8}" type="parTrans" cxnId="{C60DADC9-44FF-DC49-ACBF-9C32AE85C26A}">
      <dgm:prSet/>
      <dgm:spPr/>
      <dgm:t>
        <a:bodyPr/>
        <a:lstStyle/>
        <a:p>
          <a:endParaRPr lang="en-US" sz="2000">
            <a:latin typeface="Times New Roman" panose="02020603050405020304" pitchFamily="18" charset="0"/>
            <a:cs typeface="Times New Roman" panose="02020603050405020304" pitchFamily="18" charset="0"/>
          </a:endParaRPr>
        </a:p>
      </dgm:t>
    </dgm:pt>
    <dgm:pt modelId="{4F9F9127-4130-8941-A083-58337956554E}" type="sibTrans" cxnId="{C60DADC9-44FF-DC49-ACBF-9C32AE85C26A}">
      <dgm:prSet/>
      <dgm:spPr/>
      <dgm:t>
        <a:bodyPr/>
        <a:lstStyle/>
        <a:p>
          <a:endParaRPr lang="en-US" sz="2000">
            <a:latin typeface="Times New Roman" panose="02020603050405020304" pitchFamily="18" charset="0"/>
            <a:cs typeface="Times New Roman" panose="02020603050405020304" pitchFamily="18" charset="0"/>
          </a:endParaRPr>
        </a:p>
      </dgm:t>
    </dgm:pt>
    <dgm:pt modelId="{2B55BDC3-B381-1847-8B13-57457A8391EC}">
      <dgm:prSet custT="1"/>
      <dgm:spPr/>
      <dgm:t>
        <a:bodyPr/>
        <a:lstStyle/>
        <a:p>
          <a:pPr rtl="0">
            <a:buFont typeface="Arial" panose="020B0604020202020204" pitchFamily="34" charset="0"/>
            <a:buChar char="•"/>
          </a:pPr>
          <a:r>
            <a:rPr lang="en-US" sz="1800" b="0" i="0" u="none" dirty="0">
              <a:latin typeface="Times New Roman" panose="02020603050405020304" pitchFamily="18" charset="0"/>
              <a:cs typeface="Times New Roman" panose="02020603050405020304" pitchFamily="18" charset="0"/>
            </a:rPr>
            <a:t>Use historical data to set performance standards and analyze performance in terms of processes, people capabilities, and trends</a:t>
          </a:r>
        </a:p>
      </dgm:t>
    </dgm:pt>
    <dgm:pt modelId="{37E99574-ED15-A646-9D4D-1CE7D126FD58}" type="parTrans" cxnId="{6A0516CA-5412-D447-9E3A-8F34FE01AC42}">
      <dgm:prSet/>
      <dgm:spPr/>
      <dgm:t>
        <a:bodyPr/>
        <a:lstStyle/>
        <a:p>
          <a:endParaRPr lang="en-US" sz="2000">
            <a:latin typeface="Times New Roman" panose="02020603050405020304" pitchFamily="18" charset="0"/>
            <a:cs typeface="Times New Roman" panose="02020603050405020304" pitchFamily="18" charset="0"/>
          </a:endParaRPr>
        </a:p>
      </dgm:t>
    </dgm:pt>
    <dgm:pt modelId="{ABCD3C39-F228-0C41-A9C9-CC650A80E27A}" type="sibTrans" cxnId="{6A0516CA-5412-D447-9E3A-8F34FE01AC42}">
      <dgm:prSet/>
      <dgm:spPr/>
      <dgm:t>
        <a:bodyPr/>
        <a:lstStyle/>
        <a:p>
          <a:endParaRPr lang="en-US" sz="2000">
            <a:latin typeface="Times New Roman" panose="02020603050405020304" pitchFamily="18" charset="0"/>
            <a:cs typeface="Times New Roman" panose="02020603050405020304" pitchFamily="18" charset="0"/>
          </a:endParaRPr>
        </a:p>
      </dgm:t>
    </dgm:pt>
    <dgm:pt modelId="{9B29E916-058A-4043-978A-B9FC76E2835F}">
      <dgm:prSet custT="1"/>
      <dgm:spPr/>
      <dgm:t>
        <a:bodyPr/>
        <a:lstStyle/>
        <a:p>
          <a:pPr>
            <a:buFont typeface="Arial" panose="020B0604020202020204" pitchFamily="34" charset="0"/>
            <a:buChar char="•"/>
          </a:pPr>
          <a:r>
            <a:rPr lang="en-US" sz="2000" b="1" i="0" u="none" dirty="0">
              <a:latin typeface="Times New Roman" panose="02020603050405020304" pitchFamily="18" charset="0"/>
              <a:cs typeface="Times New Roman" panose="02020603050405020304" pitchFamily="18" charset="0"/>
            </a:rPr>
            <a:t>Define Future State</a:t>
          </a:r>
          <a:endParaRPr lang="en-US" sz="2000" b="0" i="0" u="none" dirty="0">
            <a:latin typeface="Times New Roman" panose="02020603050405020304" pitchFamily="18" charset="0"/>
            <a:cs typeface="Times New Roman" panose="02020603050405020304" pitchFamily="18" charset="0"/>
          </a:endParaRPr>
        </a:p>
      </dgm:t>
    </dgm:pt>
    <dgm:pt modelId="{EBAA96EB-F816-604E-8426-35BCB9468413}" type="parTrans" cxnId="{A46BCFDD-17D3-3B4D-9431-CF0137DA925E}">
      <dgm:prSet/>
      <dgm:spPr/>
      <dgm:t>
        <a:bodyPr/>
        <a:lstStyle/>
        <a:p>
          <a:endParaRPr lang="en-US" sz="2000">
            <a:latin typeface="Times New Roman" panose="02020603050405020304" pitchFamily="18" charset="0"/>
            <a:cs typeface="Times New Roman" panose="02020603050405020304" pitchFamily="18" charset="0"/>
          </a:endParaRPr>
        </a:p>
      </dgm:t>
    </dgm:pt>
    <dgm:pt modelId="{D7AC07AC-BF61-1148-AE89-AAF9918425A3}" type="sibTrans" cxnId="{A46BCFDD-17D3-3B4D-9431-CF0137DA925E}">
      <dgm:prSet/>
      <dgm:spPr/>
      <dgm:t>
        <a:bodyPr/>
        <a:lstStyle/>
        <a:p>
          <a:endParaRPr lang="en-US" sz="2000">
            <a:latin typeface="Times New Roman" panose="02020603050405020304" pitchFamily="18" charset="0"/>
            <a:cs typeface="Times New Roman" panose="02020603050405020304" pitchFamily="18" charset="0"/>
          </a:endParaRPr>
        </a:p>
      </dgm:t>
    </dgm:pt>
    <dgm:pt modelId="{48383745-127C-BF44-9961-B0192C2C4AA6}">
      <dgm:prSet custT="1"/>
      <dgm:spPr/>
      <dgm:t>
        <a:bodyPr/>
        <a:lstStyle/>
        <a:p>
          <a:pPr>
            <a:buFont typeface="Arial" panose="020B0604020202020204" pitchFamily="34" charset="0"/>
            <a:buChar char="•"/>
          </a:pPr>
          <a:r>
            <a:rPr lang="en-US" sz="1800" b="0" i="0" u="none" dirty="0">
              <a:latin typeface="Times New Roman" panose="02020603050405020304" pitchFamily="18" charset="0"/>
              <a:cs typeface="Times New Roman" panose="02020603050405020304" pitchFamily="18" charset="0"/>
            </a:rPr>
            <a:t>Identify desired capabilities and performance indicators.</a:t>
          </a:r>
        </a:p>
      </dgm:t>
    </dgm:pt>
    <dgm:pt modelId="{AAD623EC-DEAB-F042-A5E1-8F7D55E43C98}" type="parTrans" cxnId="{779B85DF-60DF-F640-8915-5E359E41D9F9}">
      <dgm:prSet/>
      <dgm:spPr/>
      <dgm:t>
        <a:bodyPr/>
        <a:lstStyle/>
        <a:p>
          <a:endParaRPr lang="en-US" sz="2000">
            <a:latin typeface="Times New Roman" panose="02020603050405020304" pitchFamily="18" charset="0"/>
            <a:cs typeface="Times New Roman" panose="02020603050405020304" pitchFamily="18" charset="0"/>
          </a:endParaRPr>
        </a:p>
      </dgm:t>
    </dgm:pt>
    <dgm:pt modelId="{496E4936-AA6A-5B42-9D45-066DC6AB3F96}" type="sibTrans" cxnId="{779B85DF-60DF-F640-8915-5E359E41D9F9}">
      <dgm:prSet/>
      <dgm:spPr/>
      <dgm:t>
        <a:bodyPr/>
        <a:lstStyle/>
        <a:p>
          <a:endParaRPr lang="en-US" sz="2000">
            <a:latin typeface="Times New Roman" panose="02020603050405020304" pitchFamily="18" charset="0"/>
            <a:cs typeface="Times New Roman" panose="02020603050405020304" pitchFamily="18" charset="0"/>
          </a:endParaRPr>
        </a:p>
      </dgm:t>
    </dgm:pt>
    <dgm:pt modelId="{C7289999-BB9F-5144-9A5B-E09B5FD1CD3C}">
      <dgm:prSet custT="1"/>
      <dgm:spPr/>
      <dgm:t>
        <a:bodyPr/>
        <a:lstStyle/>
        <a:p>
          <a:pPr>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Compare Current State to Future State</a:t>
          </a:r>
        </a:p>
        <a:p>
          <a:pPr>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(Gap Analysis)</a:t>
          </a:r>
        </a:p>
      </dgm:t>
    </dgm:pt>
    <dgm:pt modelId="{2EB53858-A4B8-C244-9F2A-9AD15E38060A}" type="parTrans" cxnId="{9872787F-CCDF-D342-9A85-56CBBA3FF8E7}">
      <dgm:prSet/>
      <dgm:spPr/>
      <dgm:t>
        <a:bodyPr/>
        <a:lstStyle/>
        <a:p>
          <a:endParaRPr lang="en-US" sz="2000">
            <a:latin typeface="Times New Roman" panose="02020603050405020304" pitchFamily="18" charset="0"/>
            <a:cs typeface="Times New Roman" panose="02020603050405020304" pitchFamily="18" charset="0"/>
          </a:endParaRPr>
        </a:p>
      </dgm:t>
    </dgm:pt>
    <dgm:pt modelId="{06048E4C-D9CA-2542-9FB2-96B606D5FE6F}" type="sibTrans" cxnId="{9872787F-CCDF-D342-9A85-56CBBA3FF8E7}">
      <dgm:prSet/>
      <dgm:spPr/>
      <dgm:t>
        <a:bodyPr/>
        <a:lstStyle/>
        <a:p>
          <a:endParaRPr lang="en-US" sz="2000">
            <a:latin typeface="Times New Roman" panose="02020603050405020304" pitchFamily="18" charset="0"/>
            <a:cs typeface="Times New Roman" panose="02020603050405020304" pitchFamily="18" charset="0"/>
          </a:endParaRPr>
        </a:p>
      </dgm:t>
    </dgm:pt>
    <dgm:pt modelId="{3C154EC1-E1D2-964E-ADEF-CACAF2BCE2CD}">
      <dgm:prSet custT="1"/>
      <dgm:spPr/>
      <dgm:t>
        <a:bodyPr/>
        <a:lstStyle/>
        <a:p>
          <a:pPr rtl="0">
            <a:buFont typeface="Arial" panose="020B0604020202020204" pitchFamily="34" charset="0"/>
            <a:buChar char="•"/>
          </a:pPr>
          <a:r>
            <a:rPr lang="en-US" sz="1800" b="0" i="0" u="none" dirty="0">
              <a:latin typeface="Times New Roman" panose="02020603050405020304" pitchFamily="18" charset="0"/>
              <a:cs typeface="Times New Roman" panose="02020603050405020304" pitchFamily="18" charset="0"/>
            </a:rPr>
            <a:t>Capability table to Categorize current and desired capabilities.</a:t>
          </a:r>
        </a:p>
      </dgm:t>
    </dgm:pt>
    <dgm:pt modelId="{0C061651-E0BF-474A-93BE-76681C48F820}" type="parTrans" cxnId="{4C53B76C-4A0B-AC49-9DE7-89F758180C93}">
      <dgm:prSet/>
      <dgm:spPr/>
      <dgm:t>
        <a:bodyPr/>
        <a:lstStyle/>
        <a:p>
          <a:endParaRPr lang="en-US"/>
        </a:p>
      </dgm:t>
    </dgm:pt>
    <dgm:pt modelId="{49986DB2-44BD-C04F-9484-73352E5E9FF7}" type="sibTrans" cxnId="{4C53B76C-4A0B-AC49-9DE7-89F758180C93}">
      <dgm:prSet/>
      <dgm:spPr/>
      <dgm:t>
        <a:bodyPr/>
        <a:lstStyle/>
        <a:p>
          <a:endParaRPr lang="en-US"/>
        </a:p>
      </dgm:t>
    </dgm:pt>
    <dgm:pt modelId="{90C2374B-D7B5-D049-8F7A-2730DA0DFD72}">
      <dgm:prSet custT="1"/>
      <dgm:spPr/>
      <dgm:t>
        <a:bodyPr/>
        <a:lstStyle/>
        <a:p>
          <a:pPr rtl="0">
            <a:buFont typeface="Arial" panose="020B0604020202020204" pitchFamily="34" charset="0"/>
            <a:buChar char="•"/>
          </a:pPr>
          <a:endParaRPr lang="en-US" sz="1800" b="0" i="0" u="none" dirty="0">
            <a:latin typeface="Times New Roman" panose="02020603050405020304" pitchFamily="18" charset="0"/>
            <a:cs typeface="Times New Roman" panose="02020603050405020304" pitchFamily="18" charset="0"/>
          </a:endParaRPr>
        </a:p>
      </dgm:t>
    </dgm:pt>
    <dgm:pt modelId="{4B296A4D-063E-B946-9764-DE8677296AD2}" type="parTrans" cxnId="{1F28BD14-59FA-FE4E-BBC0-DA00341D1C8A}">
      <dgm:prSet/>
      <dgm:spPr/>
      <dgm:t>
        <a:bodyPr/>
        <a:lstStyle/>
        <a:p>
          <a:endParaRPr lang="en-US"/>
        </a:p>
      </dgm:t>
    </dgm:pt>
    <dgm:pt modelId="{368F2D92-8972-AE4D-AF1A-7AD7DD5E987F}" type="sibTrans" cxnId="{1F28BD14-59FA-FE4E-BBC0-DA00341D1C8A}">
      <dgm:prSet/>
      <dgm:spPr/>
      <dgm:t>
        <a:bodyPr/>
        <a:lstStyle/>
        <a:p>
          <a:endParaRPr lang="en-US"/>
        </a:p>
      </dgm:t>
    </dgm:pt>
    <dgm:pt modelId="{FE40638A-596D-4B48-A534-F6FC364EAD6F}">
      <dgm:prSet custT="1"/>
      <dgm:spPr/>
      <dgm:t>
        <a:bodyPr/>
        <a:lstStyle/>
        <a:p>
          <a:pPr>
            <a:buFont typeface="Arial" panose="020B0604020202020204" pitchFamily="34" charset="0"/>
            <a:buChar char="•"/>
          </a:pPr>
          <a:r>
            <a:rPr lang="en-US" sz="1800" b="0" i="0" u="none" dirty="0">
              <a:latin typeface="Times New Roman" panose="02020603050405020304" pitchFamily="18" charset="0"/>
              <a:cs typeface="Times New Roman" panose="02020603050405020304" pitchFamily="18" charset="0"/>
            </a:rPr>
            <a:t>Compare and quantify the gap.</a:t>
          </a:r>
          <a:endParaRPr lang="en-US" sz="1800" dirty="0"/>
        </a:p>
      </dgm:t>
    </dgm:pt>
    <dgm:pt modelId="{662618E6-9012-DF44-BEAC-EA14A37D2FB2}" type="parTrans" cxnId="{B4E2535A-4077-E84A-9C00-48C8C0E5C717}">
      <dgm:prSet/>
      <dgm:spPr/>
      <dgm:t>
        <a:bodyPr/>
        <a:lstStyle/>
        <a:p>
          <a:endParaRPr lang="en-US"/>
        </a:p>
      </dgm:t>
    </dgm:pt>
    <dgm:pt modelId="{CCFE909D-676C-3F47-83E4-6FA60D1A621F}" type="sibTrans" cxnId="{B4E2535A-4077-E84A-9C00-48C8C0E5C717}">
      <dgm:prSet/>
      <dgm:spPr/>
      <dgm:t>
        <a:bodyPr/>
        <a:lstStyle/>
        <a:p>
          <a:endParaRPr lang="en-US"/>
        </a:p>
      </dgm:t>
    </dgm:pt>
    <dgm:pt modelId="{B76005AB-01D5-DB4A-981B-E8A4560A7B27}">
      <dgm:prSet custT="1"/>
      <dgm:spPr/>
      <dgm:t>
        <a:bodyPr/>
        <a:lstStyle/>
        <a:p>
          <a:pPr>
            <a:buFont typeface="Arial" panose="020B0604020202020204" pitchFamily="34" charset="0"/>
            <a:buChar char="•"/>
          </a:pPr>
          <a:r>
            <a:rPr lang="en-US" sz="1800" b="0" i="0" u="none" dirty="0">
              <a:latin typeface="Times New Roman" panose="02020603050405020304" pitchFamily="18" charset="0"/>
              <a:cs typeface="Times New Roman" panose="02020603050405020304" pitchFamily="18" charset="0"/>
            </a:rPr>
            <a:t>Assess whether business requirements are met.</a:t>
          </a:r>
          <a:endParaRPr lang="en-US" sz="1800" dirty="0"/>
        </a:p>
      </dgm:t>
    </dgm:pt>
    <dgm:pt modelId="{009D210B-F7E2-CA41-82FE-D0E67230EAE2}" type="parTrans" cxnId="{DAC01A96-B377-4449-BA07-6CA1BA3C2F6D}">
      <dgm:prSet/>
      <dgm:spPr/>
      <dgm:t>
        <a:bodyPr/>
        <a:lstStyle/>
        <a:p>
          <a:endParaRPr lang="en-US"/>
        </a:p>
      </dgm:t>
    </dgm:pt>
    <dgm:pt modelId="{994D3ED0-B599-5E44-9645-6BA5CAEF9C14}" type="sibTrans" cxnId="{DAC01A96-B377-4449-BA07-6CA1BA3C2F6D}">
      <dgm:prSet/>
      <dgm:spPr/>
      <dgm:t>
        <a:bodyPr/>
        <a:lstStyle/>
        <a:p>
          <a:endParaRPr lang="en-US"/>
        </a:p>
      </dgm:t>
    </dgm:pt>
    <dgm:pt modelId="{579F3422-3EAD-2645-9233-E10ADC72351C}">
      <dgm:prSet custT="1"/>
      <dgm:spPr/>
      <dgm:t>
        <a:bodyPr/>
        <a:lstStyle/>
        <a:p>
          <a:pPr>
            <a:buFont typeface="Arial" panose="020B0604020202020204" pitchFamily="34" charset="0"/>
            <a:buChar char="•"/>
          </a:pPr>
          <a:r>
            <a:rPr lang="en-US" sz="1800" b="0" i="0" u="none" dirty="0">
              <a:latin typeface="Times New Roman" panose="02020603050405020304" pitchFamily="18" charset="0"/>
              <a:cs typeface="Times New Roman" panose="02020603050405020304" pitchFamily="18" charset="0"/>
            </a:rPr>
            <a:t>Determine steps to meet objectives</a:t>
          </a:r>
          <a:endParaRPr lang="en-US" sz="1800" dirty="0"/>
        </a:p>
      </dgm:t>
    </dgm:pt>
    <dgm:pt modelId="{A10287BB-BC3A-0D4D-A78D-C17F7AC4BED8}" type="parTrans" cxnId="{83FE8FAE-E7A3-B44B-878D-E5515F6D59F9}">
      <dgm:prSet/>
      <dgm:spPr/>
      <dgm:t>
        <a:bodyPr/>
        <a:lstStyle/>
        <a:p>
          <a:endParaRPr lang="en-US"/>
        </a:p>
      </dgm:t>
    </dgm:pt>
    <dgm:pt modelId="{BE58366B-E6C2-174D-9DC1-9F357DE27261}" type="sibTrans" cxnId="{83FE8FAE-E7A3-B44B-878D-E5515F6D59F9}">
      <dgm:prSet/>
      <dgm:spPr/>
      <dgm:t>
        <a:bodyPr/>
        <a:lstStyle/>
        <a:p>
          <a:endParaRPr lang="en-US"/>
        </a:p>
      </dgm:t>
    </dgm:pt>
    <dgm:pt modelId="{8CDC750D-6DB5-A046-8038-0A5622260D95}">
      <dgm:prSet custT="1"/>
      <dgm:spPr/>
      <dgm:t>
        <a:bodyPr/>
        <a:lstStyle/>
        <a:p>
          <a:pPr rtl="0">
            <a:buFont typeface="Arial" panose="020B0604020202020204" pitchFamily="34" charset="0"/>
            <a:buChar char="•"/>
          </a:pPr>
          <a:endParaRPr lang="en-US" sz="1800" b="0" i="0" u="none" dirty="0">
            <a:latin typeface="Times New Roman" panose="02020603050405020304" pitchFamily="18" charset="0"/>
            <a:cs typeface="Times New Roman" panose="02020603050405020304" pitchFamily="18" charset="0"/>
          </a:endParaRPr>
        </a:p>
      </dgm:t>
    </dgm:pt>
    <dgm:pt modelId="{83A1EBEA-DF61-C94A-AD39-4FA36C006EEC}" type="parTrans" cxnId="{8441175C-F5FC-DD49-B479-A0ABC7BDFF30}">
      <dgm:prSet/>
      <dgm:spPr/>
      <dgm:t>
        <a:bodyPr/>
        <a:lstStyle/>
        <a:p>
          <a:endParaRPr lang="en-US"/>
        </a:p>
      </dgm:t>
    </dgm:pt>
    <dgm:pt modelId="{F39842FE-3368-A54D-86C6-9E7484D7A89D}" type="sibTrans" cxnId="{8441175C-F5FC-DD49-B479-A0ABC7BDFF30}">
      <dgm:prSet/>
      <dgm:spPr/>
      <dgm:t>
        <a:bodyPr/>
        <a:lstStyle/>
        <a:p>
          <a:endParaRPr lang="en-US"/>
        </a:p>
      </dgm:t>
    </dgm:pt>
    <dgm:pt modelId="{D7F355DE-4D3A-D648-99AE-22D7D76F8081}" type="pres">
      <dgm:prSet presAssocID="{1B50AEA6-F403-F84E-9A8C-2DCA89CE7834}" presName="Name0" presStyleCnt="0">
        <dgm:presLayoutVars>
          <dgm:dir/>
          <dgm:animLvl val="lvl"/>
          <dgm:resizeHandles/>
        </dgm:presLayoutVars>
      </dgm:prSet>
      <dgm:spPr/>
      <dgm:t>
        <a:bodyPr/>
        <a:lstStyle/>
        <a:p>
          <a:endParaRPr lang="en-US"/>
        </a:p>
      </dgm:t>
    </dgm:pt>
    <dgm:pt modelId="{8F4CA818-27A2-CF45-9754-211253E4E87E}" type="pres">
      <dgm:prSet presAssocID="{C8EBE8B3-A167-A749-A96C-03A8CE02FB52}" presName="linNode" presStyleCnt="0"/>
      <dgm:spPr/>
    </dgm:pt>
    <dgm:pt modelId="{446497C1-18EF-B648-8858-E4387C8B4860}" type="pres">
      <dgm:prSet presAssocID="{C8EBE8B3-A167-A749-A96C-03A8CE02FB52}" presName="parentShp" presStyleLbl="node1" presStyleIdx="0" presStyleCnt="5">
        <dgm:presLayoutVars>
          <dgm:bulletEnabled val="1"/>
        </dgm:presLayoutVars>
      </dgm:prSet>
      <dgm:spPr/>
      <dgm:t>
        <a:bodyPr/>
        <a:lstStyle/>
        <a:p>
          <a:endParaRPr lang="en-US"/>
        </a:p>
      </dgm:t>
    </dgm:pt>
    <dgm:pt modelId="{F2C20E59-B385-2C4B-B5BF-3DF7B031357C}" type="pres">
      <dgm:prSet presAssocID="{C8EBE8B3-A167-A749-A96C-03A8CE02FB52}" presName="childShp" presStyleLbl="bgAccFollowNode1" presStyleIdx="0" presStyleCnt="5">
        <dgm:presLayoutVars>
          <dgm:bulletEnabled val="1"/>
        </dgm:presLayoutVars>
      </dgm:prSet>
      <dgm:spPr/>
      <dgm:t>
        <a:bodyPr/>
        <a:lstStyle/>
        <a:p>
          <a:endParaRPr lang="en-US"/>
        </a:p>
      </dgm:t>
    </dgm:pt>
    <dgm:pt modelId="{A48825A8-8604-2045-8D72-E1CB904930C7}" type="pres">
      <dgm:prSet presAssocID="{90C5A9E2-9516-784C-8CCE-961BC05D3B5E}" presName="spacing" presStyleCnt="0"/>
      <dgm:spPr/>
    </dgm:pt>
    <dgm:pt modelId="{CD85AEF7-0307-FD41-9E82-0D8B3217A3A8}" type="pres">
      <dgm:prSet presAssocID="{85AD7F11-2B26-2240-A06C-C15885AE6606}" presName="linNode" presStyleCnt="0"/>
      <dgm:spPr/>
    </dgm:pt>
    <dgm:pt modelId="{C4EC30D3-379F-B54C-832E-2242327CDC86}" type="pres">
      <dgm:prSet presAssocID="{85AD7F11-2B26-2240-A06C-C15885AE6606}" presName="parentShp" presStyleLbl="node1" presStyleIdx="1" presStyleCnt="5">
        <dgm:presLayoutVars>
          <dgm:bulletEnabled val="1"/>
        </dgm:presLayoutVars>
      </dgm:prSet>
      <dgm:spPr/>
      <dgm:t>
        <a:bodyPr/>
        <a:lstStyle/>
        <a:p>
          <a:endParaRPr lang="en-US"/>
        </a:p>
      </dgm:t>
    </dgm:pt>
    <dgm:pt modelId="{7A83BFB8-9927-0545-BC6C-B046C07ED891}" type="pres">
      <dgm:prSet presAssocID="{85AD7F11-2B26-2240-A06C-C15885AE6606}" presName="childShp" presStyleLbl="bgAccFollowNode1" presStyleIdx="1" presStyleCnt="5">
        <dgm:presLayoutVars>
          <dgm:bulletEnabled val="1"/>
        </dgm:presLayoutVars>
      </dgm:prSet>
      <dgm:spPr/>
      <dgm:t>
        <a:bodyPr/>
        <a:lstStyle/>
        <a:p>
          <a:endParaRPr lang="en-US"/>
        </a:p>
      </dgm:t>
    </dgm:pt>
    <dgm:pt modelId="{BB4CEC88-70A7-9442-82CF-E8B97516DA51}" type="pres">
      <dgm:prSet presAssocID="{A26D7BF9-3364-584C-BDD4-7FCAE0215045}" presName="spacing" presStyleCnt="0"/>
      <dgm:spPr/>
    </dgm:pt>
    <dgm:pt modelId="{E16D8EA0-0DF1-704C-B80F-90B5A8E5E180}" type="pres">
      <dgm:prSet presAssocID="{F0729133-CB05-6049-BDB9-A0ADC8B1F2FE}" presName="linNode" presStyleCnt="0"/>
      <dgm:spPr/>
    </dgm:pt>
    <dgm:pt modelId="{5EADA229-A73D-064A-8588-CF84379B0FED}" type="pres">
      <dgm:prSet presAssocID="{F0729133-CB05-6049-BDB9-A0ADC8B1F2FE}" presName="parentShp" presStyleLbl="node1" presStyleIdx="2" presStyleCnt="5">
        <dgm:presLayoutVars>
          <dgm:bulletEnabled val="1"/>
        </dgm:presLayoutVars>
      </dgm:prSet>
      <dgm:spPr/>
      <dgm:t>
        <a:bodyPr/>
        <a:lstStyle/>
        <a:p>
          <a:endParaRPr lang="en-US"/>
        </a:p>
      </dgm:t>
    </dgm:pt>
    <dgm:pt modelId="{9403C4CB-9381-094A-9CF0-8C9ECA3945AA}" type="pres">
      <dgm:prSet presAssocID="{F0729133-CB05-6049-BDB9-A0ADC8B1F2FE}" presName="childShp" presStyleLbl="bgAccFollowNode1" presStyleIdx="2" presStyleCnt="5">
        <dgm:presLayoutVars>
          <dgm:bulletEnabled val="1"/>
        </dgm:presLayoutVars>
      </dgm:prSet>
      <dgm:spPr/>
      <dgm:t>
        <a:bodyPr/>
        <a:lstStyle/>
        <a:p>
          <a:endParaRPr lang="en-US"/>
        </a:p>
      </dgm:t>
    </dgm:pt>
    <dgm:pt modelId="{1FCAF662-FAF8-574C-963C-F739101A6148}" type="pres">
      <dgm:prSet presAssocID="{4F9F9127-4130-8941-A083-58337956554E}" presName="spacing" presStyleCnt="0"/>
      <dgm:spPr/>
    </dgm:pt>
    <dgm:pt modelId="{C74F0081-5296-4D46-BEA5-1D96B735EDD4}" type="pres">
      <dgm:prSet presAssocID="{9B29E916-058A-4043-978A-B9FC76E2835F}" presName="linNode" presStyleCnt="0"/>
      <dgm:spPr/>
    </dgm:pt>
    <dgm:pt modelId="{65527949-F2DF-1647-9EF1-BD09063FFA98}" type="pres">
      <dgm:prSet presAssocID="{9B29E916-058A-4043-978A-B9FC76E2835F}" presName="parentShp" presStyleLbl="node1" presStyleIdx="3" presStyleCnt="5">
        <dgm:presLayoutVars>
          <dgm:bulletEnabled val="1"/>
        </dgm:presLayoutVars>
      </dgm:prSet>
      <dgm:spPr/>
      <dgm:t>
        <a:bodyPr/>
        <a:lstStyle/>
        <a:p>
          <a:endParaRPr lang="en-US"/>
        </a:p>
      </dgm:t>
    </dgm:pt>
    <dgm:pt modelId="{85C2B77C-D1FC-5D42-A50D-0CCC28E040CE}" type="pres">
      <dgm:prSet presAssocID="{9B29E916-058A-4043-978A-B9FC76E2835F}" presName="childShp" presStyleLbl="bgAccFollowNode1" presStyleIdx="3" presStyleCnt="5">
        <dgm:presLayoutVars>
          <dgm:bulletEnabled val="1"/>
        </dgm:presLayoutVars>
      </dgm:prSet>
      <dgm:spPr/>
      <dgm:t>
        <a:bodyPr/>
        <a:lstStyle/>
        <a:p>
          <a:endParaRPr lang="en-US"/>
        </a:p>
      </dgm:t>
    </dgm:pt>
    <dgm:pt modelId="{6A317C3F-815E-E640-B836-84D3C24D3A6C}" type="pres">
      <dgm:prSet presAssocID="{D7AC07AC-BF61-1148-AE89-AAF9918425A3}" presName="spacing" presStyleCnt="0"/>
      <dgm:spPr/>
    </dgm:pt>
    <dgm:pt modelId="{07B94CDA-F94A-054A-A408-FE3C5B1DFE75}" type="pres">
      <dgm:prSet presAssocID="{C7289999-BB9F-5144-9A5B-E09B5FD1CD3C}" presName="linNode" presStyleCnt="0"/>
      <dgm:spPr/>
    </dgm:pt>
    <dgm:pt modelId="{25CF3BEB-588D-D549-96B3-A21FE4D745C8}" type="pres">
      <dgm:prSet presAssocID="{C7289999-BB9F-5144-9A5B-E09B5FD1CD3C}" presName="parentShp" presStyleLbl="node1" presStyleIdx="4" presStyleCnt="5">
        <dgm:presLayoutVars>
          <dgm:bulletEnabled val="1"/>
        </dgm:presLayoutVars>
      </dgm:prSet>
      <dgm:spPr/>
      <dgm:t>
        <a:bodyPr/>
        <a:lstStyle/>
        <a:p>
          <a:endParaRPr lang="en-US"/>
        </a:p>
      </dgm:t>
    </dgm:pt>
    <dgm:pt modelId="{3DF59DF7-0AF0-8A41-88F2-308212540926}" type="pres">
      <dgm:prSet presAssocID="{C7289999-BB9F-5144-9A5B-E09B5FD1CD3C}" presName="childShp" presStyleLbl="bgAccFollowNode1" presStyleIdx="4" presStyleCnt="5">
        <dgm:presLayoutVars>
          <dgm:bulletEnabled val="1"/>
        </dgm:presLayoutVars>
      </dgm:prSet>
      <dgm:spPr/>
      <dgm:t>
        <a:bodyPr/>
        <a:lstStyle/>
        <a:p>
          <a:endParaRPr lang="en-US"/>
        </a:p>
      </dgm:t>
    </dgm:pt>
  </dgm:ptLst>
  <dgm:cxnLst>
    <dgm:cxn modelId="{0B893816-A7AF-B04D-9820-1593210C6271}" type="presOf" srcId="{1B50AEA6-F403-F84E-9A8C-2DCA89CE7834}" destId="{D7F355DE-4D3A-D648-99AE-22D7D76F8081}" srcOrd="0" destOrd="0" presId="urn:microsoft.com/office/officeart/2005/8/layout/vList6"/>
    <dgm:cxn modelId="{21FDECF4-505B-0840-9F14-70805F08FEC0}" type="presOf" srcId="{C8EBE8B3-A167-A749-A96C-03A8CE02FB52}" destId="{446497C1-18EF-B648-8858-E4387C8B4860}" srcOrd="0" destOrd="0" presId="urn:microsoft.com/office/officeart/2005/8/layout/vList6"/>
    <dgm:cxn modelId="{8DF8853A-1DBC-8246-8898-EC279C814CDE}" srcId="{1B50AEA6-F403-F84E-9A8C-2DCA89CE7834}" destId="{85AD7F11-2B26-2240-A06C-C15885AE6606}" srcOrd="1" destOrd="0" parTransId="{9DDB59D6-BFDD-274B-A02E-8C8B5CAF8BEA}" sibTransId="{A26D7BF9-3364-584C-BDD4-7FCAE0215045}"/>
    <dgm:cxn modelId="{DAC01A96-B377-4449-BA07-6CA1BA3C2F6D}" srcId="{C7289999-BB9F-5144-9A5B-E09B5FD1CD3C}" destId="{B76005AB-01D5-DB4A-981B-E8A4560A7B27}" srcOrd="1" destOrd="0" parTransId="{009D210B-F7E2-CA41-82FE-D0E67230EAE2}" sibTransId="{994D3ED0-B599-5E44-9645-6BA5CAEF9C14}"/>
    <dgm:cxn modelId="{B4E2535A-4077-E84A-9C00-48C8C0E5C717}" srcId="{C7289999-BB9F-5144-9A5B-E09B5FD1CD3C}" destId="{FE40638A-596D-4B48-A534-F6FC364EAD6F}" srcOrd="0" destOrd="0" parTransId="{662618E6-9012-DF44-BEAC-EA14A37D2FB2}" sibTransId="{CCFE909D-676C-3F47-83E4-6FA60D1A621F}"/>
    <dgm:cxn modelId="{28CFD1DF-54BC-6341-9202-6FF74750CC69}" type="presOf" srcId="{9B29E916-058A-4043-978A-B9FC76E2835F}" destId="{65527949-F2DF-1647-9EF1-BD09063FFA98}" srcOrd="0" destOrd="0" presId="urn:microsoft.com/office/officeart/2005/8/layout/vList6"/>
    <dgm:cxn modelId="{8BA6EB1A-1A5D-4A45-A3D9-471F96358D4C}" type="presOf" srcId="{C7289999-BB9F-5144-9A5B-E09B5FD1CD3C}" destId="{25CF3BEB-588D-D549-96B3-A21FE4D745C8}" srcOrd="0" destOrd="0" presId="urn:microsoft.com/office/officeart/2005/8/layout/vList6"/>
    <dgm:cxn modelId="{13E31FAB-D5B9-864C-A585-1048E5B5EF93}" srcId="{1B50AEA6-F403-F84E-9A8C-2DCA89CE7834}" destId="{C8EBE8B3-A167-A749-A96C-03A8CE02FB52}" srcOrd="0" destOrd="0" parTransId="{CD544969-03F3-9A48-B582-188954691CC8}" sibTransId="{90C5A9E2-9516-784C-8CCE-961BC05D3B5E}"/>
    <dgm:cxn modelId="{0A9A32AB-4578-4345-9EE8-CAD7D3E38E87}" type="presOf" srcId="{85AD7F11-2B26-2240-A06C-C15885AE6606}" destId="{C4EC30D3-379F-B54C-832E-2242327CDC86}" srcOrd="0" destOrd="0" presId="urn:microsoft.com/office/officeart/2005/8/layout/vList6"/>
    <dgm:cxn modelId="{E81B94DE-0C63-F949-BEF4-08B8FD3871E8}" type="presOf" srcId="{B76005AB-01D5-DB4A-981B-E8A4560A7B27}" destId="{3DF59DF7-0AF0-8A41-88F2-308212540926}" srcOrd="0" destOrd="1" presId="urn:microsoft.com/office/officeart/2005/8/layout/vList6"/>
    <dgm:cxn modelId="{779B85DF-60DF-F640-8915-5E359E41D9F9}" srcId="{9B29E916-058A-4043-978A-B9FC76E2835F}" destId="{48383745-127C-BF44-9961-B0192C2C4AA6}" srcOrd="0" destOrd="0" parTransId="{AAD623EC-DEAB-F042-A5E1-8F7D55E43C98}" sibTransId="{496E4936-AA6A-5B42-9D45-066DC6AB3F96}"/>
    <dgm:cxn modelId="{9872787F-CCDF-D342-9A85-56CBBA3FF8E7}" srcId="{1B50AEA6-F403-F84E-9A8C-2DCA89CE7834}" destId="{C7289999-BB9F-5144-9A5B-E09B5FD1CD3C}" srcOrd="4" destOrd="0" parTransId="{2EB53858-A4B8-C244-9F2A-9AD15E38060A}" sibTransId="{06048E4C-D9CA-2542-9FB2-96B606D5FE6F}"/>
    <dgm:cxn modelId="{6D69BAF0-AAEF-224B-AFAF-1E18E838103A}" type="presOf" srcId="{70AE36BA-0DDB-064B-B532-D90EC0A3CB6A}" destId="{F2C20E59-B385-2C4B-B5BF-3DF7B031357C}" srcOrd="0" destOrd="0" presId="urn:microsoft.com/office/officeart/2005/8/layout/vList6"/>
    <dgm:cxn modelId="{CED2884B-98CB-F042-8E59-6F93C0EB2A3D}" type="presOf" srcId="{3C154EC1-E1D2-964E-ADEF-CACAF2BCE2CD}" destId="{85C2B77C-D1FC-5D42-A50D-0CCC28E040CE}" srcOrd="0" destOrd="1" presId="urn:microsoft.com/office/officeart/2005/8/layout/vList6"/>
    <dgm:cxn modelId="{55D5F38F-741F-9944-B2F9-B9041772E5DA}" type="presOf" srcId="{48383745-127C-BF44-9961-B0192C2C4AA6}" destId="{85C2B77C-D1FC-5D42-A50D-0CCC28E040CE}" srcOrd="0" destOrd="0" presId="urn:microsoft.com/office/officeart/2005/8/layout/vList6"/>
    <dgm:cxn modelId="{E087A1AE-85C1-F34C-9738-40C4C0FD550E}" type="presOf" srcId="{579F3422-3EAD-2645-9233-E10ADC72351C}" destId="{3DF59DF7-0AF0-8A41-88F2-308212540926}" srcOrd="0" destOrd="2" presId="urn:microsoft.com/office/officeart/2005/8/layout/vList6"/>
    <dgm:cxn modelId="{BF91745A-0197-7447-A6B2-46242FF79CE4}" srcId="{C8EBE8B3-A167-A749-A96C-03A8CE02FB52}" destId="{70AE36BA-0DDB-064B-B532-D90EC0A3CB6A}" srcOrd="0" destOrd="0" parTransId="{5ACCD5ED-CDC3-AB46-A46F-9F6F9631E6E6}" sibTransId="{D02EEA53-4C5F-4E48-810E-76B8D25FC565}"/>
    <dgm:cxn modelId="{17CD043A-218E-544D-912F-5B17CE868D9D}" type="presOf" srcId="{893557EF-A2F3-1E41-8621-7D6005CB6ECE}" destId="{7A83BFB8-9927-0545-BC6C-B046C07ED891}" srcOrd="0" destOrd="0" presId="urn:microsoft.com/office/officeart/2005/8/layout/vList6"/>
    <dgm:cxn modelId="{1F28BD14-59FA-FE4E-BBC0-DA00341D1C8A}" srcId="{9B29E916-058A-4043-978A-B9FC76E2835F}" destId="{90C2374B-D7B5-D049-8F7A-2730DA0DFD72}" srcOrd="2" destOrd="0" parTransId="{4B296A4D-063E-B946-9764-DE8677296AD2}" sibTransId="{368F2D92-8972-AE4D-AF1A-7AD7DD5E987F}"/>
    <dgm:cxn modelId="{7C04BA76-EF75-294C-8C16-39461999802A}" type="presOf" srcId="{8CDC750D-6DB5-A046-8038-0A5622260D95}" destId="{9403C4CB-9381-094A-9CF0-8C9ECA3945AA}" srcOrd="0" destOrd="1" presId="urn:microsoft.com/office/officeart/2005/8/layout/vList6"/>
    <dgm:cxn modelId="{173FB6DE-C129-7345-A906-355EF9E922D8}" type="presOf" srcId="{F0729133-CB05-6049-BDB9-A0ADC8B1F2FE}" destId="{5EADA229-A73D-064A-8588-CF84379B0FED}" srcOrd="0" destOrd="0" presId="urn:microsoft.com/office/officeart/2005/8/layout/vList6"/>
    <dgm:cxn modelId="{83FE8FAE-E7A3-B44B-878D-E5515F6D59F9}" srcId="{C7289999-BB9F-5144-9A5B-E09B5FD1CD3C}" destId="{579F3422-3EAD-2645-9233-E10ADC72351C}" srcOrd="2" destOrd="0" parTransId="{A10287BB-BC3A-0D4D-A78D-C17F7AC4BED8}" sibTransId="{BE58366B-E6C2-174D-9DC1-9F357DE27261}"/>
    <dgm:cxn modelId="{8441175C-F5FC-DD49-B479-A0ABC7BDFF30}" srcId="{F0729133-CB05-6049-BDB9-A0ADC8B1F2FE}" destId="{8CDC750D-6DB5-A046-8038-0A5622260D95}" srcOrd="1" destOrd="0" parTransId="{83A1EBEA-DF61-C94A-AD39-4FA36C006EEC}" sibTransId="{F39842FE-3368-A54D-86C6-9E7484D7A89D}"/>
    <dgm:cxn modelId="{F59826A0-8034-FF43-9433-87C5F23A8BB6}" type="presOf" srcId="{2B55BDC3-B381-1847-8B13-57457A8391EC}" destId="{9403C4CB-9381-094A-9CF0-8C9ECA3945AA}" srcOrd="0" destOrd="0" presId="urn:microsoft.com/office/officeart/2005/8/layout/vList6"/>
    <dgm:cxn modelId="{594FBDA5-C76F-7F4B-9952-948FBCA2A469}" type="presOf" srcId="{FE40638A-596D-4B48-A534-F6FC364EAD6F}" destId="{3DF59DF7-0AF0-8A41-88F2-308212540926}" srcOrd="0" destOrd="0" presId="urn:microsoft.com/office/officeart/2005/8/layout/vList6"/>
    <dgm:cxn modelId="{C60DADC9-44FF-DC49-ACBF-9C32AE85C26A}" srcId="{1B50AEA6-F403-F84E-9A8C-2DCA89CE7834}" destId="{F0729133-CB05-6049-BDB9-A0ADC8B1F2FE}" srcOrd="2" destOrd="0" parTransId="{E3E64D17-DEE4-5F46-BB53-5CE12E2BCAA8}" sibTransId="{4F9F9127-4130-8941-A083-58337956554E}"/>
    <dgm:cxn modelId="{E24CA50C-8B6E-FF41-8062-A4A917B8D5CD}" type="presOf" srcId="{90C2374B-D7B5-D049-8F7A-2730DA0DFD72}" destId="{85C2B77C-D1FC-5D42-A50D-0CCC28E040CE}" srcOrd="0" destOrd="2" presId="urn:microsoft.com/office/officeart/2005/8/layout/vList6"/>
    <dgm:cxn modelId="{4C53B76C-4A0B-AC49-9DE7-89F758180C93}" srcId="{9B29E916-058A-4043-978A-B9FC76E2835F}" destId="{3C154EC1-E1D2-964E-ADEF-CACAF2BCE2CD}" srcOrd="1" destOrd="0" parTransId="{0C061651-E0BF-474A-93BE-76681C48F820}" sibTransId="{49986DB2-44BD-C04F-9484-73352E5E9FF7}"/>
    <dgm:cxn modelId="{6A0516CA-5412-D447-9E3A-8F34FE01AC42}" srcId="{F0729133-CB05-6049-BDB9-A0ADC8B1F2FE}" destId="{2B55BDC3-B381-1847-8B13-57457A8391EC}" srcOrd="0" destOrd="0" parTransId="{37E99574-ED15-A646-9D4D-1CE7D126FD58}" sibTransId="{ABCD3C39-F228-0C41-A9C9-CC650A80E27A}"/>
    <dgm:cxn modelId="{A46BCFDD-17D3-3B4D-9431-CF0137DA925E}" srcId="{1B50AEA6-F403-F84E-9A8C-2DCA89CE7834}" destId="{9B29E916-058A-4043-978A-B9FC76E2835F}" srcOrd="3" destOrd="0" parTransId="{EBAA96EB-F816-604E-8426-35BCB9468413}" sibTransId="{D7AC07AC-BF61-1148-AE89-AAF9918425A3}"/>
    <dgm:cxn modelId="{7E9A5AD7-2D03-C840-B8B5-587F5F446F84}" srcId="{85AD7F11-2B26-2240-A06C-C15885AE6606}" destId="{893557EF-A2F3-1E41-8621-7D6005CB6ECE}" srcOrd="0" destOrd="0" parTransId="{61593547-02E2-8F4A-83B4-4F891F4E9921}" sibTransId="{1509C316-7D23-DF4F-A555-F93244EC8B70}"/>
    <dgm:cxn modelId="{C31858F1-7953-8340-955E-682BB9CF6307}" type="presParOf" srcId="{D7F355DE-4D3A-D648-99AE-22D7D76F8081}" destId="{8F4CA818-27A2-CF45-9754-211253E4E87E}" srcOrd="0" destOrd="0" presId="urn:microsoft.com/office/officeart/2005/8/layout/vList6"/>
    <dgm:cxn modelId="{CD2ACC38-ACD7-9E4E-83AC-6A23C1F5E0CD}" type="presParOf" srcId="{8F4CA818-27A2-CF45-9754-211253E4E87E}" destId="{446497C1-18EF-B648-8858-E4387C8B4860}" srcOrd="0" destOrd="0" presId="urn:microsoft.com/office/officeart/2005/8/layout/vList6"/>
    <dgm:cxn modelId="{71A14749-07FB-6F40-857C-98F784E21666}" type="presParOf" srcId="{8F4CA818-27A2-CF45-9754-211253E4E87E}" destId="{F2C20E59-B385-2C4B-B5BF-3DF7B031357C}" srcOrd="1" destOrd="0" presId="urn:microsoft.com/office/officeart/2005/8/layout/vList6"/>
    <dgm:cxn modelId="{C16EAC00-A891-A345-99ED-402910669315}" type="presParOf" srcId="{D7F355DE-4D3A-D648-99AE-22D7D76F8081}" destId="{A48825A8-8604-2045-8D72-E1CB904930C7}" srcOrd="1" destOrd="0" presId="urn:microsoft.com/office/officeart/2005/8/layout/vList6"/>
    <dgm:cxn modelId="{899AD89B-6ACF-C543-9245-A02B613D54B5}" type="presParOf" srcId="{D7F355DE-4D3A-D648-99AE-22D7D76F8081}" destId="{CD85AEF7-0307-FD41-9E82-0D8B3217A3A8}" srcOrd="2" destOrd="0" presId="urn:microsoft.com/office/officeart/2005/8/layout/vList6"/>
    <dgm:cxn modelId="{02359177-553D-524F-B8EE-68204E44D5E6}" type="presParOf" srcId="{CD85AEF7-0307-FD41-9E82-0D8B3217A3A8}" destId="{C4EC30D3-379F-B54C-832E-2242327CDC86}" srcOrd="0" destOrd="0" presId="urn:microsoft.com/office/officeart/2005/8/layout/vList6"/>
    <dgm:cxn modelId="{3FA85A5C-63F8-4E4C-A8FF-EF9246CDFF57}" type="presParOf" srcId="{CD85AEF7-0307-FD41-9E82-0D8B3217A3A8}" destId="{7A83BFB8-9927-0545-BC6C-B046C07ED891}" srcOrd="1" destOrd="0" presId="urn:microsoft.com/office/officeart/2005/8/layout/vList6"/>
    <dgm:cxn modelId="{801791FE-55A3-FA4E-807B-F59DE3649230}" type="presParOf" srcId="{D7F355DE-4D3A-D648-99AE-22D7D76F8081}" destId="{BB4CEC88-70A7-9442-82CF-E8B97516DA51}" srcOrd="3" destOrd="0" presId="urn:microsoft.com/office/officeart/2005/8/layout/vList6"/>
    <dgm:cxn modelId="{9F07948E-B77F-724B-B4B5-2975D6E9B5D8}" type="presParOf" srcId="{D7F355DE-4D3A-D648-99AE-22D7D76F8081}" destId="{E16D8EA0-0DF1-704C-B80F-90B5A8E5E180}" srcOrd="4" destOrd="0" presId="urn:microsoft.com/office/officeart/2005/8/layout/vList6"/>
    <dgm:cxn modelId="{ABB7BB09-7BD2-4449-8C98-B599B38AE482}" type="presParOf" srcId="{E16D8EA0-0DF1-704C-B80F-90B5A8E5E180}" destId="{5EADA229-A73D-064A-8588-CF84379B0FED}" srcOrd="0" destOrd="0" presId="urn:microsoft.com/office/officeart/2005/8/layout/vList6"/>
    <dgm:cxn modelId="{F4AB38E2-F1D0-1E43-B6AB-672F09A0998C}" type="presParOf" srcId="{E16D8EA0-0DF1-704C-B80F-90B5A8E5E180}" destId="{9403C4CB-9381-094A-9CF0-8C9ECA3945AA}" srcOrd="1" destOrd="0" presId="urn:microsoft.com/office/officeart/2005/8/layout/vList6"/>
    <dgm:cxn modelId="{1FDF56D2-342C-2A4C-B7A0-A32BF724D877}" type="presParOf" srcId="{D7F355DE-4D3A-D648-99AE-22D7D76F8081}" destId="{1FCAF662-FAF8-574C-963C-F739101A6148}" srcOrd="5" destOrd="0" presId="urn:microsoft.com/office/officeart/2005/8/layout/vList6"/>
    <dgm:cxn modelId="{E283BD62-C35F-754F-8294-7C558832F9CD}" type="presParOf" srcId="{D7F355DE-4D3A-D648-99AE-22D7D76F8081}" destId="{C74F0081-5296-4D46-BEA5-1D96B735EDD4}" srcOrd="6" destOrd="0" presId="urn:microsoft.com/office/officeart/2005/8/layout/vList6"/>
    <dgm:cxn modelId="{DC7CC9C8-53DE-534B-A9CD-DF5CD49663F3}" type="presParOf" srcId="{C74F0081-5296-4D46-BEA5-1D96B735EDD4}" destId="{65527949-F2DF-1647-9EF1-BD09063FFA98}" srcOrd="0" destOrd="0" presId="urn:microsoft.com/office/officeart/2005/8/layout/vList6"/>
    <dgm:cxn modelId="{6878124C-2031-364B-AB57-B1BF5D568845}" type="presParOf" srcId="{C74F0081-5296-4D46-BEA5-1D96B735EDD4}" destId="{85C2B77C-D1FC-5D42-A50D-0CCC28E040CE}" srcOrd="1" destOrd="0" presId="urn:microsoft.com/office/officeart/2005/8/layout/vList6"/>
    <dgm:cxn modelId="{FB487E27-B5EA-934E-8F48-A55798DF0771}" type="presParOf" srcId="{D7F355DE-4D3A-D648-99AE-22D7D76F8081}" destId="{6A317C3F-815E-E640-B836-84D3C24D3A6C}" srcOrd="7" destOrd="0" presId="urn:microsoft.com/office/officeart/2005/8/layout/vList6"/>
    <dgm:cxn modelId="{FAC26B7C-D658-D447-9CA3-E3965CFAA57F}" type="presParOf" srcId="{D7F355DE-4D3A-D648-99AE-22D7D76F8081}" destId="{07B94CDA-F94A-054A-A408-FE3C5B1DFE75}" srcOrd="8" destOrd="0" presId="urn:microsoft.com/office/officeart/2005/8/layout/vList6"/>
    <dgm:cxn modelId="{1D640591-2E2A-5141-AE0C-577F588081C6}" type="presParOf" srcId="{07B94CDA-F94A-054A-A408-FE3C5B1DFE75}" destId="{25CF3BEB-588D-D549-96B3-A21FE4D745C8}" srcOrd="0" destOrd="0" presId="urn:microsoft.com/office/officeart/2005/8/layout/vList6"/>
    <dgm:cxn modelId="{5CBD81E9-4AFE-9747-A304-2DFD3D681FFA}" type="presParOf" srcId="{07B94CDA-F94A-054A-A408-FE3C5B1DFE75}" destId="{3DF59DF7-0AF0-8A41-88F2-308212540926}" srcOrd="1" destOrd="0" presId="urn:microsoft.com/office/officeart/2005/8/layout/vList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643F786-C0A3-4D8F-B1F1-5D2862D7D68B}" type="doc">
      <dgm:prSet loTypeId="urn:microsoft.com/office/officeart/2005/8/layout/radial1" loCatId="cycle" qsTypeId="urn:microsoft.com/office/officeart/2005/8/quickstyle/simple1" qsCatId="simple" csTypeId="urn:microsoft.com/office/officeart/2005/8/colors/accent1_2" csCatId="accent1" phldr="1"/>
      <dgm:spPr/>
      <dgm:t>
        <a:bodyPr/>
        <a:lstStyle/>
        <a:p>
          <a:pPr rtl="1"/>
          <a:endParaRPr lang="ar-SA"/>
        </a:p>
      </dgm:t>
    </dgm:pt>
    <dgm:pt modelId="{1B2607FE-CE2C-448C-88C6-3F4A53964A46}">
      <dgm:prSet phldrT="[Text]" custT="1"/>
      <dgm:spPr/>
      <dgm:t>
        <a:bodyPr/>
        <a:lstStyle/>
        <a:p>
          <a:pPr rtl="1"/>
          <a:r>
            <a:rPr lang="en-US" sz="2000" b="1" dirty="0">
              <a:latin typeface="Times New Roman" panose="02020603050405020304" pitchFamily="18" charset="0"/>
              <a:cs typeface="Times New Roman" panose="02020603050405020304" pitchFamily="18" charset="0"/>
            </a:rPr>
            <a:t>PESTEL Analysis</a:t>
          </a:r>
          <a:endParaRPr lang="ar-SA" sz="2000" b="1" dirty="0">
            <a:latin typeface="Times New Roman" panose="02020603050405020304" pitchFamily="18" charset="0"/>
            <a:cs typeface="Times New Roman" panose="02020603050405020304" pitchFamily="18" charset="0"/>
          </a:endParaRPr>
        </a:p>
      </dgm:t>
    </dgm:pt>
    <dgm:pt modelId="{92C7FE95-E4A8-499B-B259-A91DCC703BC8}" type="parTrans" cxnId="{3E1DC255-53AF-4C15-BA24-4ED8FD52D7EE}">
      <dgm:prSet/>
      <dgm:spPr/>
      <dgm:t>
        <a:bodyPr/>
        <a:lstStyle/>
        <a:p>
          <a:pPr rtl="1"/>
          <a:endParaRPr lang="ar-SA" sz="2000" b="1">
            <a:latin typeface="Times New Roman" panose="02020603050405020304" pitchFamily="18" charset="0"/>
            <a:cs typeface="Times New Roman" panose="02020603050405020304" pitchFamily="18" charset="0"/>
          </a:endParaRPr>
        </a:p>
      </dgm:t>
    </dgm:pt>
    <dgm:pt modelId="{F92BAA7A-BA3B-4276-BADE-021467AE4726}" type="sibTrans" cxnId="{3E1DC255-53AF-4C15-BA24-4ED8FD52D7EE}">
      <dgm:prSet/>
      <dgm:spPr/>
      <dgm:t>
        <a:bodyPr/>
        <a:lstStyle/>
        <a:p>
          <a:pPr rtl="1"/>
          <a:endParaRPr lang="ar-SA" sz="2000" b="1">
            <a:latin typeface="Times New Roman" panose="02020603050405020304" pitchFamily="18" charset="0"/>
            <a:cs typeface="Times New Roman" panose="02020603050405020304" pitchFamily="18" charset="0"/>
          </a:endParaRPr>
        </a:p>
      </dgm:t>
    </dgm:pt>
    <dgm:pt modelId="{BF244BD1-9059-4938-961A-A2EC8E671365}">
      <dgm:prSet phldrT="[Text]" custT="1"/>
      <dgm:spPr/>
      <dgm:t>
        <a:bodyPr/>
        <a:lstStyle/>
        <a:p>
          <a:pPr rtl="1"/>
          <a:r>
            <a:rPr lang="en-US" sz="2000" b="1" dirty="0">
              <a:latin typeface="Times New Roman" panose="02020603050405020304" pitchFamily="18" charset="0"/>
              <a:cs typeface="Times New Roman" panose="02020603050405020304" pitchFamily="18" charset="0"/>
            </a:rPr>
            <a:t>Political</a:t>
          </a:r>
          <a:endParaRPr lang="ar-SA" sz="2000" b="1" dirty="0">
            <a:latin typeface="Times New Roman" panose="02020603050405020304" pitchFamily="18" charset="0"/>
            <a:cs typeface="Times New Roman" panose="02020603050405020304" pitchFamily="18" charset="0"/>
          </a:endParaRPr>
        </a:p>
      </dgm:t>
    </dgm:pt>
    <dgm:pt modelId="{7AB71157-6A5C-4762-92A5-CB5231FF2573}" type="parTrans" cxnId="{C29BCE5D-F3BD-4FCA-BF0A-E8C2A336167A}">
      <dgm:prSet custT="1"/>
      <dgm:spPr/>
      <dgm:t>
        <a:bodyPr/>
        <a:lstStyle/>
        <a:p>
          <a:pPr rtl="1"/>
          <a:endParaRPr lang="ar-SA" sz="2000" b="1">
            <a:latin typeface="Times New Roman" panose="02020603050405020304" pitchFamily="18" charset="0"/>
            <a:cs typeface="Times New Roman" panose="02020603050405020304" pitchFamily="18" charset="0"/>
          </a:endParaRPr>
        </a:p>
      </dgm:t>
    </dgm:pt>
    <dgm:pt modelId="{9956C6A9-0D87-44F4-A841-1A18130F9541}" type="sibTrans" cxnId="{C29BCE5D-F3BD-4FCA-BF0A-E8C2A336167A}">
      <dgm:prSet/>
      <dgm:spPr/>
      <dgm:t>
        <a:bodyPr/>
        <a:lstStyle/>
        <a:p>
          <a:pPr rtl="1"/>
          <a:endParaRPr lang="ar-SA" sz="2000" b="1">
            <a:latin typeface="Times New Roman" panose="02020603050405020304" pitchFamily="18" charset="0"/>
            <a:cs typeface="Times New Roman" panose="02020603050405020304" pitchFamily="18" charset="0"/>
          </a:endParaRPr>
        </a:p>
      </dgm:t>
    </dgm:pt>
    <dgm:pt modelId="{3919821C-1473-49EC-A500-3EF399E89881}">
      <dgm:prSet phldrT="[Text]" custT="1"/>
      <dgm:spPr/>
      <dgm:t>
        <a:bodyPr/>
        <a:lstStyle/>
        <a:p>
          <a:pPr rtl="1"/>
          <a:r>
            <a:rPr lang="en-US" sz="2000" b="1" dirty="0">
              <a:latin typeface="Times New Roman" panose="02020603050405020304" pitchFamily="18" charset="0"/>
              <a:cs typeface="Times New Roman" panose="02020603050405020304" pitchFamily="18" charset="0"/>
            </a:rPr>
            <a:t>Economical</a:t>
          </a:r>
          <a:endParaRPr lang="ar-SA" sz="2000" b="1" dirty="0">
            <a:latin typeface="Times New Roman" panose="02020603050405020304" pitchFamily="18" charset="0"/>
            <a:cs typeface="Times New Roman" panose="02020603050405020304" pitchFamily="18" charset="0"/>
          </a:endParaRPr>
        </a:p>
      </dgm:t>
    </dgm:pt>
    <dgm:pt modelId="{FDD1A00E-91CF-4C73-99F8-A7FE448EE6F1}" type="parTrans" cxnId="{7E2B4DAF-CFED-4172-94D0-48AF676F4B52}">
      <dgm:prSet custT="1"/>
      <dgm:spPr/>
      <dgm:t>
        <a:bodyPr/>
        <a:lstStyle/>
        <a:p>
          <a:pPr rtl="1"/>
          <a:endParaRPr lang="ar-SA" sz="2000" b="1">
            <a:latin typeface="Times New Roman" panose="02020603050405020304" pitchFamily="18" charset="0"/>
            <a:cs typeface="Times New Roman" panose="02020603050405020304" pitchFamily="18" charset="0"/>
          </a:endParaRPr>
        </a:p>
      </dgm:t>
    </dgm:pt>
    <dgm:pt modelId="{39600D30-E16B-4B18-AB88-BFDBD9954E27}" type="sibTrans" cxnId="{7E2B4DAF-CFED-4172-94D0-48AF676F4B52}">
      <dgm:prSet/>
      <dgm:spPr/>
      <dgm:t>
        <a:bodyPr/>
        <a:lstStyle/>
        <a:p>
          <a:pPr rtl="1"/>
          <a:endParaRPr lang="ar-SA" sz="2000" b="1">
            <a:latin typeface="Times New Roman" panose="02020603050405020304" pitchFamily="18" charset="0"/>
            <a:cs typeface="Times New Roman" panose="02020603050405020304" pitchFamily="18" charset="0"/>
          </a:endParaRPr>
        </a:p>
      </dgm:t>
    </dgm:pt>
    <dgm:pt modelId="{2FE8B5C0-B936-465E-AD64-BAC02FB71197}">
      <dgm:prSet phldrT="[Text]" custT="1"/>
      <dgm:spPr/>
      <dgm:t>
        <a:bodyPr/>
        <a:lstStyle/>
        <a:p>
          <a:pPr rtl="1"/>
          <a:r>
            <a:rPr lang="en-US" sz="2000" b="1" dirty="0">
              <a:latin typeface="Times New Roman" panose="02020603050405020304" pitchFamily="18" charset="0"/>
              <a:cs typeface="Times New Roman" panose="02020603050405020304" pitchFamily="18" charset="0"/>
            </a:rPr>
            <a:t>Social</a:t>
          </a:r>
          <a:endParaRPr lang="ar-SA" sz="2000" b="1" dirty="0">
            <a:latin typeface="Times New Roman" panose="02020603050405020304" pitchFamily="18" charset="0"/>
            <a:cs typeface="Times New Roman" panose="02020603050405020304" pitchFamily="18" charset="0"/>
          </a:endParaRPr>
        </a:p>
      </dgm:t>
    </dgm:pt>
    <dgm:pt modelId="{40981337-DDE6-4C95-A26D-9B7EA78F0B01}" type="parTrans" cxnId="{553836FC-8D9E-45B8-8AC1-4821F3E130AB}">
      <dgm:prSet custT="1"/>
      <dgm:spPr/>
      <dgm:t>
        <a:bodyPr/>
        <a:lstStyle/>
        <a:p>
          <a:pPr rtl="1"/>
          <a:endParaRPr lang="ar-SA" sz="2000" b="1">
            <a:latin typeface="Times New Roman" panose="02020603050405020304" pitchFamily="18" charset="0"/>
            <a:cs typeface="Times New Roman" panose="02020603050405020304" pitchFamily="18" charset="0"/>
          </a:endParaRPr>
        </a:p>
      </dgm:t>
    </dgm:pt>
    <dgm:pt modelId="{E48AFE21-5854-4EFD-BF42-D204732E3DD4}" type="sibTrans" cxnId="{553836FC-8D9E-45B8-8AC1-4821F3E130AB}">
      <dgm:prSet/>
      <dgm:spPr/>
      <dgm:t>
        <a:bodyPr/>
        <a:lstStyle/>
        <a:p>
          <a:pPr rtl="1"/>
          <a:endParaRPr lang="ar-SA" sz="2000" b="1">
            <a:latin typeface="Times New Roman" panose="02020603050405020304" pitchFamily="18" charset="0"/>
            <a:cs typeface="Times New Roman" panose="02020603050405020304" pitchFamily="18" charset="0"/>
          </a:endParaRPr>
        </a:p>
      </dgm:t>
    </dgm:pt>
    <dgm:pt modelId="{18B624A8-560E-4E61-B5F9-E2532B8E509D}">
      <dgm:prSet phldrT="[Text]" custT="1"/>
      <dgm:spPr/>
      <dgm:t>
        <a:bodyPr/>
        <a:lstStyle/>
        <a:p>
          <a:pPr rtl="1"/>
          <a:r>
            <a:rPr lang="en-US" sz="2000" b="1" dirty="0">
              <a:latin typeface="Times New Roman" panose="02020603050405020304" pitchFamily="18" charset="0"/>
              <a:cs typeface="Times New Roman" panose="02020603050405020304" pitchFamily="18" charset="0"/>
            </a:rPr>
            <a:t>Legal</a:t>
          </a:r>
          <a:endParaRPr lang="ar-SA" sz="2000" b="1" dirty="0">
            <a:latin typeface="Times New Roman" panose="02020603050405020304" pitchFamily="18" charset="0"/>
            <a:cs typeface="Times New Roman" panose="02020603050405020304" pitchFamily="18" charset="0"/>
          </a:endParaRPr>
        </a:p>
      </dgm:t>
    </dgm:pt>
    <dgm:pt modelId="{9BCE064D-94F3-417C-A0FE-E087C89DD5FE}" type="parTrans" cxnId="{9669071C-306B-4169-AF6C-A284794E698E}">
      <dgm:prSet custT="1"/>
      <dgm:spPr/>
      <dgm:t>
        <a:bodyPr/>
        <a:lstStyle/>
        <a:p>
          <a:pPr rtl="1"/>
          <a:endParaRPr lang="ar-SA" sz="2000" b="1">
            <a:latin typeface="Times New Roman" panose="02020603050405020304" pitchFamily="18" charset="0"/>
            <a:cs typeface="Times New Roman" panose="02020603050405020304" pitchFamily="18" charset="0"/>
          </a:endParaRPr>
        </a:p>
      </dgm:t>
    </dgm:pt>
    <dgm:pt modelId="{16B658AF-CF7D-4E11-9A41-326C6928DFD7}" type="sibTrans" cxnId="{9669071C-306B-4169-AF6C-A284794E698E}">
      <dgm:prSet/>
      <dgm:spPr/>
      <dgm:t>
        <a:bodyPr/>
        <a:lstStyle/>
        <a:p>
          <a:pPr rtl="1"/>
          <a:endParaRPr lang="ar-SA" sz="2000" b="1">
            <a:latin typeface="Times New Roman" panose="02020603050405020304" pitchFamily="18" charset="0"/>
            <a:cs typeface="Times New Roman" panose="02020603050405020304" pitchFamily="18" charset="0"/>
          </a:endParaRPr>
        </a:p>
      </dgm:t>
    </dgm:pt>
    <dgm:pt modelId="{03BBD42B-F46B-41DD-9BFA-9222F6F1D12B}">
      <dgm:prSet phldrT="[Text]" custT="1"/>
      <dgm:spPr/>
      <dgm:t>
        <a:bodyPr/>
        <a:lstStyle/>
        <a:p>
          <a:pPr rtl="1"/>
          <a:r>
            <a:rPr lang="en-US" sz="2000" b="1" dirty="0">
              <a:latin typeface="Times New Roman" panose="02020603050405020304" pitchFamily="18" charset="0"/>
              <a:cs typeface="Times New Roman" panose="02020603050405020304" pitchFamily="18" charset="0"/>
            </a:rPr>
            <a:t>Technological</a:t>
          </a:r>
          <a:endParaRPr lang="ar-SA" sz="2000" b="1" dirty="0">
            <a:latin typeface="Times New Roman" panose="02020603050405020304" pitchFamily="18" charset="0"/>
            <a:cs typeface="Times New Roman" panose="02020603050405020304" pitchFamily="18" charset="0"/>
          </a:endParaRPr>
        </a:p>
      </dgm:t>
    </dgm:pt>
    <dgm:pt modelId="{E1876FF9-166D-4CBA-BCC1-8B4ECF83B727}" type="parTrans" cxnId="{4AA6B812-231A-4961-A680-5C93C6D1AD28}">
      <dgm:prSet custT="1"/>
      <dgm:spPr/>
      <dgm:t>
        <a:bodyPr/>
        <a:lstStyle/>
        <a:p>
          <a:pPr rtl="1"/>
          <a:endParaRPr lang="ar-SA" sz="2000" b="1">
            <a:latin typeface="Times New Roman" panose="02020603050405020304" pitchFamily="18" charset="0"/>
            <a:cs typeface="Times New Roman" panose="02020603050405020304" pitchFamily="18" charset="0"/>
          </a:endParaRPr>
        </a:p>
      </dgm:t>
    </dgm:pt>
    <dgm:pt modelId="{D0042063-1586-4AF5-89A7-423C01C2597E}" type="sibTrans" cxnId="{4AA6B812-231A-4961-A680-5C93C6D1AD28}">
      <dgm:prSet/>
      <dgm:spPr/>
      <dgm:t>
        <a:bodyPr/>
        <a:lstStyle/>
        <a:p>
          <a:pPr rtl="1"/>
          <a:endParaRPr lang="ar-SA" sz="2000" b="1">
            <a:latin typeface="Times New Roman" panose="02020603050405020304" pitchFamily="18" charset="0"/>
            <a:cs typeface="Times New Roman" panose="02020603050405020304" pitchFamily="18" charset="0"/>
          </a:endParaRPr>
        </a:p>
      </dgm:t>
    </dgm:pt>
    <dgm:pt modelId="{06E86341-06F7-47D6-A794-EA1A072F0E00}">
      <dgm:prSet phldrT="[Text]" custT="1"/>
      <dgm:spPr/>
      <dgm:t>
        <a:bodyPr/>
        <a:lstStyle/>
        <a:p>
          <a:pPr rtl="1"/>
          <a:r>
            <a:rPr lang="en-US" sz="2000" b="1" dirty="0">
              <a:latin typeface="Times New Roman" panose="02020603050405020304" pitchFamily="18" charset="0"/>
              <a:cs typeface="Times New Roman" panose="02020603050405020304" pitchFamily="18" charset="0"/>
            </a:rPr>
            <a:t>Environmental</a:t>
          </a:r>
          <a:endParaRPr lang="ar-SA" sz="2000" b="1" dirty="0">
            <a:latin typeface="Times New Roman" panose="02020603050405020304" pitchFamily="18" charset="0"/>
            <a:cs typeface="Times New Roman" panose="02020603050405020304" pitchFamily="18" charset="0"/>
          </a:endParaRPr>
        </a:p>
      </dgm:t>
    </dgm:pt>
    <dgm:pt modelId="{F81F0AD2-D1A4-47FD-B903-BF01E7210FF9}" type="parTrans" cxnId="{A1936E50-2F11-4704-90E7-26C4F6E29DB7}">
      <dgm:prSet custT="1"/>
      <dgm:spPr/>
      <dgm:t>
        <a:bodyPr/>
        <a:lstStyle/>
        <a:p>
          <a:pPr rtl="1"/>
          <a:endParaRPr lang="ar-SA" sz="2000" b="1">
            <a:latin typeface="Times New Roman" panose="02020603050405020304" pitchFamily="18" charset="0"/>
            <a:cs typeface="Times New Roman" panose="02020603050405020304" pitchFamily="18" charset="0"/>
          </a:endParaRPr>
        </a:p>
      </dgm:t>
    </dgm:pt>
    <dgm:pt modelId="{F11EF8D8-DB40-4DE6-B702-F7A9DF8C4B1D}" type="sibTrans" cxnId="{A1936E50-2F11-4704-90E7-26C4F6E29DB7}">
      <dgm:prSet/>
      <dgm:spPr/>
      <dgm:t>
        <a:bodyPr/>
        <a:lstStyle/>
        <a:p>
          <a:pPr rtl="1"/>
          <a:endParaRPr lang="ar-SA" sz="2000" b="1">
            <a:latin typeface="Times New Roman" panose="02020603050405020304" pitchFamily="18" charset="0"/>
            <a:cs typeface="Times New Roman" panose="02020603050405020304" pitchFamily="18" charset="0"/>
          </a:endParaRPr>
        </a:p>
      </dgm:t>
    </dgm:pt>
    <dgm:pt modelId="{F3DDAC09-7415-410D-AA98-097A45067B63}">
      <dgm:prSet phldrT="[Text]"/>
      <dgm:spPr/>
      <dgm:t>
        <a:bodyPr/>
        <a:lstStyle/>
        <a:p>
          <a:pPr rtl="1"/>
          <a:endParaRPr lang="ar-SA" sz="2000" b="1" dirty="0">
            <a:latin typeface="Times New Roman" panose="02020603050405020304" pitchFamily="18" charset="0"/>
            <a:cs typeface="Times New Roman" panose="02020603050405020304" pitchFamily="18" charset="0"/>
          </a:endParaRPr>
        </a:p>
      </dgm:t>
    </dgm:pt>
    <dgm:pt modelId="{AD70F55F-8E4B-4857-A293-5AE92EA8B10D}" type="parTrans" cxnId="{1071E9B3-7055-45AB-86BE-9D469353F796}">
      <dgm:prSet/>
      <dgm:spPr/>
      <dgm:t>
        <a:bodyPr/>
        <a:lstStyle/>
        <a:p>
          <a:pPr rtl="1"/>
          <a:endParaRPr lang="ar-SA" sz="2000" b="1">
            <a:latin typeface="Times New Roman" panose="02020603050405020304" pitchFamily="18" charset="0"/>
            <a:cs typeface="Times New Roman" panose="02020603050405020304" pitchFamily="18" charset="0"/>
          </a:endParaRPr>
        </a:p>
      </dgm:t>
    </dgm:pt>
    <dgm:pt modelId="{50D1FDBE-422C-43EF-A488-E2F7CC3EC31E}" type="sibTrans" cxnId="{1071E9B3-7055-45AB-86BE-9D469353F796}">
      <dgm:prSet/>
      <dgm:spPr/>
      <dgm:t>
        <a:bodyPr/>
        <a:lstStyle/>
        <a:p>
          <a:pPr rtl="1"/>
          <a:endParaRPr lang="ar-SA" sz="2000" b="1">
            <a:latin typeface="Times New Roman" panose="02020603050405020304" pitchFamily="18" charset="0"/>
            <a:cs typeface="Times New Roman" panose="02020603050405020304" pitchFamily="18" charset="0"/>
          </a:endParaRPr>
        </a:p>
      </dgm:t>
    </dgm:pt>
    <dgm:pt modelId="{5AD35618-23CF-446E-9F52-D9E8797FFF54}" type="pres">
      <dgm:prSet presAssocID="{0643F786-C0A3-4D8F-B1F1-5D2862D7D68B}" presName="cycle" presStyleCnt="0">
        <dgm:presLayoutVars>
          <dgm:chMax val="1"/>
          <dgm:dir/>
          <dgm:animLvl val="ctr"/>
          <dgm:resizeHandles val="exact"/>
        </dgm:presLayoutVars>
      </dgm:prSet>
      <dgm:spPr/>
      <dgm:t>
        <a:bodyPr/>
        <a:lstStyle/>
        <a:p>
          <a:endParaRPr lang="en-US"/>
        </a:p>
      </dgm:t>
    </dgm:pt>
    <dgm:pt modelId="{A66ED452-05AE-4AF4-9B4D-31EA930D6CA0}" type="pres">
      <dgm:prSet presAssocID="{1B2607FE-CE2C-448C-88C6-3F4A53964A46}" presName="centerShape" presStyleLbl="node0" presStyleIdx="0" presStyleCnt="1" custScaleX="129396" custScaleY="123016"/>
      <dgm:spPr/>
      <dgm:t>
        <a:bodyPr/>
        <a:lstStyle/>
        <a:p>
          <a:endParaRPr lang="en-US"/>
        </a:p>
      </dgm:t>
    </dgm:pt>
    <dgm:pt modelId="{619C2CC4-FCA0-4779-B9C3-BB89C9EAEC80}" type="pres">
      <dgm:prSet presAssocID="{7AB71157-6A5C-4762-92A5-CB5231FF2573}" presName="Name9" presStyleLbl="parChTrans1D2" presStyleIdx="0" presStyleCnt="6"/>
      <dgm:spPr/>
      <dgm:t>
        <a:bodyPr/>
        <a:lstStyle/>
        <a:p>
          <a:endParaRPr lang="en-US"/>
        </a:p>
      </dgm:t>
    </dgm:pt>
    <dgm:pt modelId="{2B4901FA-8E59-48F7-B58F-EBA82DAFA46B}" type="pres">
      <dgm:prSet presAssocID="{7AB71157-6A5C-4762-92A5-CB5231FF2573}" presName="connTx" presStyleLbl="parChTrans1D2" presStyleIdx="0" presStyleCnt="6"/>
      <dgm:spPr/>
      <dgm:t>
        <a:bodyPr/>
        <a:lstStyle/>
        <a:p>
          <a:endParaRPr lang="en-US"/>
        </a:p>
      </dgm:t>
    </dgm:pt>
    <dgm:pt modelId="{2B3B5B0E-08EC-47DA-ADDA-1C19ECCFF24B}" type="pres">
      <dgm:prSet presAssocID="{BF244BD1-9059-4938-961A-A2EC8E671365}" presName="node" presStyleLbl="node1" presStyleIdx="0" presStyleCnt="6" custScaleX="210458" custScaleY="123016">
        <dgm:presLayoutVars>
          <dgm:bulletEnabled val="1"/>
        </dgm:presLayoutVars>
      </dgm:prSet>
      <dgm:spPr/>
      <dgm:t>
        <a:bodyPr/>
        <a:lstStyle/>
        <a:p>
          <a:endParaRPr lang="en-US"/>
        </a:p>
      </dgm:t>
    </dgm:pt>
    <dgm:pt modelId="{313659C4-7BCF-4BD4-B4F0-31200B38ADAC}" type="pres">
      <dgm:prSet presAssocID="{FDD1A00E-91CF-4C73-99F8-A7FE448EE6F1}" presName="Name9" presStyleLbl="parChTrans1D2" presStyleIdx="1" presStyleCnt="6"/>
      <dgm:spPr/>
      <dgm:t>
        <a:bodyPr/>
        <a:lstStyle/>
        <a:p>
          <a:endParaRPr lang="en-US"/>
        </a:p>
      </dgm:t>
    </dgm:pt>
    <dgm:pt modelId="{A8DB7E57-6F0E-467C-A8FD-A3494CC9E1F4}" type="pres">
      <dgm:prSet presAssocID="{FDD1A00E-91CF-4C73-99F8-A7FE448EE6F1}" presName="connTx" presStyleLbl="parChTrans1D2" presStyleIdx="1" presStyleCnt="6"/>
      <dgm:spPr/>
      <dgm:t>
        <a:bodyPr/>
        <a:lstStyle/>
        <a:p>
          <a:endParaRPr lang="en-US"/>
        </a:p>
      </dgm:t>
    </dgm:pt>
    <dgm:pt modelId="{260E94C4-7D8B-4151-B2EF-9C638E250CE3}" type="pres">
      <dgm:prSet presAssocID="{3919821C-1473-49EC-A500-3EF399E89881}" presName="node" presStyleLbl="node1" presStyleIdx="1" presStyleCnt="6" custScaleX="210458" custScaleY="123016" custRadScaleRad="162787" custRadScaleInc="39197">
        <dgm:presLayoutVars>
          <dgm:bulletEnabled val="1"/>
        </dgm:presLayoutVars>
      </dgm:prSet>
      <dgm:spPr/>
      <dgm:t>
        <a:bodyPr/>
        <a:lstStyle/>
        <a:p>
          <a:endParaRPr lang="en-US"/>
        </a:p>
      </dgm:t>
    </dgm:pt>
    <dgm:pt modelId="{A97B1F9B-79CC-4692-BFB0-95015A03D081}" type="pres">
      <dgm:prSet presAssocID="{40981337-DDE6-4C95-A26D-9B7EA78F0B01}" presName="Name9" presStyleLbl="parChTrans1D2" presStyleIdx="2" presStyleCnt="6"/>
      <dgm:spPr/>
      <dgm:t>
        <a:bodyPr/>
        <a:lstStyle/>
        <a:p>
          <a:endParaRPr lang="en-US"/>
        </a:p>
      </dgm:t>
    </dgm:pt>
    <dgm:pt modelId="{EC1637F4-8A0C-43FB-BBFD-C5D2ABCE3D8B}" type="pres">
      <dgm:prSet presAssocID="{40981337-DDE6-4C95-A26D-9B7EA78F0B01}" presName="connTx" presStyleLbl="parChTrans1D2" presStyleIdx="2" presStyleCnt="6"/>
      <dgm:spPr/>
      <dgm:t>
        <a:bodyPr/>
        <a:lstStyle/>
        <a:p>
          <a:endParaRPr lang="en-US"/>
        </a:p>
      </dgm:t>
    </dgm:pt>
    <dgm:pt modelId="{2709EABA-3D0B-4BFD-8237-DEC2AC422FF8}" type="pres">
      <dgm:prSet presAssocID="{2FE8B5C0-B936-465E-AD64-BAC02FB71197}" presName="node" presStyleLbl="node1" presStyleIdx="2" presStyleCnt="6" custScaleX="210458" custScaleY="123016" custRadScaleRad="162199" custRadScaleInc="-41331">
        <dgm:presLayoutVars>
          <dgm:bulletEnabled val="1"/>
        </dgm:presLayoutVars>
      </dgm:prSet>
      <dgm:spPr/>
      <dgm:t>
        <a:bodyPr/>
        <a:lstStyle/>
        <a:p>
          <a:endParaRPr lang="en-US"/>
        </a:p>
      </dgm:t>
    </dgm:pt>
    <dgm:pt modelId="{51D140B3-72DA-45A4-B014-B4BF7AF655AC}" type="pres">
      <dgm:prSet presAssocID="{E1876FF9-166D-4CBA-BCC1-8B4ECF83B727}" presName="Name9" presStyleLbl="parChTrans1D2" presStyleIdx="3" presStyleCnt="6"/>
      <dgm:spPr/>
      <dgm:t>
        <a:bodyPr/>
        <a:lstStyle/>
        <a:p>
          <a:endParaRPr lang="en-US"/>
        </a:p>
      </dgm:t>
    </dgm:pt>
    <dgm:pt modelId="{CAD4098B-F2EA-41BC-A839-C730D48CE8C9}" type="pres">
      <dgm:prSet presAssocID="{E1876FF9-166D-4CBA-BCC1-8B4ECF83B727}" presName="connTx" presStyleLbl="parChTrans1D2" presStyleIdx="3" presStyleCnt="6"/>
      <dgm:spPr/>
      <dgm:t>
        <a:bodyPr/>
        <a:lstStyle/>
        <a:p>
          <a:endParaRPr lang="en-US"/>
        </a:p>
      </dgm:t>
    </dgm:pt>
    <dgm:pt modelId="{9EDD8873-E4BB-4963-8684-261849DE97F4}" type="pres">
      <dgm:prSet presAssocID="{03BBD42B-F46B-41DD-9BFA-9222F6F1D12B}" presName="node" presStyleLbl="node1" presStyleIdx="3" presStyleCnt="6" custScaleX="198478" custScaleY="125958">
        <dgm:presLayoutVars>
          <dgm:bulletEnabled val="1"/>
        </dgm:presLayoutVars>
      </dgm:prSet>
      <dgm:spPr/>
      <dgm:t>
        <a:bodyPr/>
        <a:lstStyle/>
        <a:p>
          <a:endParaRPr lang="en-US"/>
        </a:p>
      </dgm:t>
    </dgm:pt>
    <dgm:pt modelId="{DDBD819A-1068-4D56-B55B-4B6519086FC6}" type="pres">
      <dgm:prSet presAssocID="{9BCE064D-94F3-417C-A0FE-E087C89DD5FE}" presName="Name9" presStyleLbl="parChTrans1D2" presStyleIdx="4" presStyleCnt="6"/>
      <dgm:spPr/>
      <dgm:t>
        <a:bodyPr/>
        <a:lstStyle/>
        <a:p>
          <a:endParaRPr lang="en-US"/>
        </a:p>
      </dgm:t>
    </dgm:pt>
    <dgm:pt modelId="{6F526D51-F4AA-4D1B-9221-933248E0EFFA}" type="pres">
      <dgm:prSet presAssocID="{9BCE064D-94F3-417C-A0FE-E087C89DD5FE}" presName="connTx" presStyleLbl="parChTrans1D2" presStyleIdx="4" presStyleCnt="6"/>
      <dgm:spPr/>
      <dgm:t>
        <a:bodyPr/>
        <a:lstStyle/>
        <a:p>
          <a:endParaRPr lang="en-US"/>
        </a:p>
      </dgm:t>
    </dgm:pt>
    <dgm:pt modelId="{5F7AFAF1-6A39-462D-B451-9AAD8BE64CD0}" type="pres">
      <dgm:prSet presAssocID="{18B624A8-560E-4E61-B5F9-E2532B8E509D}" presName="node" presStyleLbl="node1" presStyleIdx="4" presStyleCnt="6" custScaleX="210458" custScaleY="123016" custRadScaleRad="162199" custRadScaleInc="41331">
        <dgm:presLayoutVars>
          <dgm:bulletEnabled val="1"/>
        </dgm:presLayoutVars>
      </dgm:prSet>
      <dgm:spPr/>
      <dgm:t>
        <a:bodyPr/>
        <a:lstStyle/>
        <a:p>
          <a:endParaRPr lang="en-US"/>
        </a:p>
      </dgm:t>
    </dgm:pt>
    <dgm:pt modelId="{808D8BDA-B59B-4FB5-882F-B788D97B4DF1}" type="pres">
      <dgm:prSet presAssocID="{F81F0AD2-D1A4-47FD-B903-BF01E7210FF9}" presName="Name9" presStyleLbl="parChTrans1D2" presStyleIdx="5" presStyleCnt="6"/>
      <dgm:spPr/>
      <dgm:t>
        <a:bodyPr/>
        <a:lstStyle/>
        <a:p>
          <a:endParaRPr lang="en-US"/>
        </a:p>
      </dgm:t>
    </dgm:pt>
    <dgm:pt modelId="{CA3AFB6B-0C6E-4112-9535-342E7674D5E6}" type="pres">
      <dgm:prSet presAssocID="{F81F0AD2-D1A4-47FD-B903-BF01E7210FF9}" presName="connTx" presStyleLbl="parChTrans1D2" presStyleIdx="5" presStyleCnt="6"/>
      <dgm:spPr/>
      <dgm:t>
        <a:bodyPr/>
        <a:lstStyle/>
        <a:p>
          <a:endParaRPr lang="en-US"/>
        </a:p>
      </dgm:t>
    </dgm:pt>
    <dgm:pt modelId="{A4955B25-2192-41D7-A299-D085D0C79A12}" type="pres">
      <dgm:prSet presAssocID="{06E86341-06F7-47D6-A794-EA1A072F0E00}" presName="node" presStyleLbl="node1" presStyleIdx="5" presStyleCnt="6" custScaleX="210458" custScaleY="123016" custRadScaleRad="162786" custRadScaleInc="-39197">
        <dgm:presLayoutVars>
          <dgm:bulletEnabled val="1"/>
        </dgm:presLayoutVars>
      </dgm:prSet>
      <dgm:spPr/>
      <dgm:t>
        <a:bodyPr/>
        <a:lstStyle/>
        <a:p>
          <a:endParaRPr lang="en-US"/>
        </a:p>
      </dgm:t>
    </dgm:pt>
  </dgm:ptLst>
  <dgm:cxnLst>
    <dgm:cxn modelId="{0BC3A2BE-FA46-9F4A-8C05-4F45DC52C69C}" type="presOf" srcId="{F81F0AD2-D1A4-47FD-B903-BF01E7210FF9}" destId="{808D8BDA-B59B-4FB5-882F-B788D97B4DF1}" srcOrd="0" destOrd="0" presId="urn:microsoft.com/office/officeart/2005/8/layout/radial1"/>
    <dgm:cxn modelId="{BDAA239F-ADA8-FB4C-B2C8-B2298ADB3012}" type="presOf" srcId="{06E86341-06F7-47D6-A794-EA1A072F0E00}" destId="{A4955B25-2192-41D7-A299-D085D0C79A12}" srcOrd="0" destOrd="0" presId="urn:microsoft.com/office/officeart/2005/8/layout/radial1"/>
    <dgm:cxn modelId="{030EDF89-71AC-4E4C-9222-BB3672ACAB2B}" type="presOf" srcId="{E1876FF9-166D-4CBA-BCC1-8B4ECF83B727}" destId="{51D140B3-72DA-45A4-B014-B4BF7AF655AC}" srcOrd="0" destOrd="0" presId="urn:microsoft.com/office/officeart/2005/8/layout/radial1"/>
    <dgm:cxn modelId="{1D5A4F32-8D2B-5747-98F8-A56A1693779F}" type="presOf" srcId="{0643F786-C0A3-4D8F-B1F1-5D2862D7D68B}" destId="{5AD35618-23CF-446E-9F52-D9E8797FFF54}" srcOrd="0" destOrd="0" presId="urn:microsoft.com/office/officeart/2005/8/layout/radial1"/>
    <dgm:cxn modelId="{553836FC-8D9E-45B8-8AC1-4821F3E130AB}" srcId="{1B2607FE-CE2C-448C-88C6-3F4A53964A46}" destId="{2FE8B5C0-B936-465E-AD64-BAC02FB71197}" srcOrd="2" destOrd="0" parTransId="{40981337-DDE6-4C95-A26D-9B7EA78F0B01}" sibTransId="{E48AFE21-5854-4EFD-BF42-D204732E3DD4}"/>
    <dgm:cxn modelId="{A2A62797-C52A-FE49-BAC0-16BAA67FCF94}" type="presOf" srcId="{9BCE064D-94F3-417C-A0FE-E087C89DD5FE}" destId="{DDBD819A-1068-4D56-B55B-4B6519086FC6}" srcOrd="0" destOrd="0" presId="urn:microsoft.com/office/officeart/2005/8/layout/radial1"/>
    <dgm:cxn modelId="{C29BCE5D-F3BD-4FCA-BF0A-E8C2A336167A}" srcId="{1B2607FE-CE2C-448C-88C6-3F4A53964A46}" destId="{BF244BD1-9059-4938-961A-A2EC8E671365}" srcOrd="0" destOrd="0" parTransId="{7AB71157-6A5C-4762-92A5-CB5231FF2573}" sibTransId="{9956C6A9-0D87-44F4-A841-1A18130F9541}"/>
    <dgm:cxn modelId="{ECF9DB0B-9995-414F-928E-B09A6F0E8E42}" type="presOf" srcId="{3919821C-1473-49EC-A500-3EF399E89881}" destId="{260E94C4-7D8B-4151-B2EF-9C638E250CE3}" srcOrd="0" destOrd="0" presId="urn:microsoft.com/office/officeart/2005/8/layout/radial1"/>
    <dgm:cxn modelId="{55C88225-3CFE-464F-A0A9-73292CCF5E2A}" type="presOf" srcId="{E1876FF9-166D-4CBA-BCC1-8B4ECF83B727}" destId="{CAD4098B-F2EA-41BC-A839-C730D48CE8C9}" srcOrd="1" destOrd="0" presId="urn:microsoft.com/office/officeart/2005/8/layout/radial1"/>
    <dgm:cxn modelId="{4AA6B812-231A-4961-A680-5C93C6D1AD28}" srcId="{1B2607FE-CE2C-448C-88C6-3F4A53964A46}" destId="{03BBD42B-F46B-41DD-9BFA-9222F6F1D12B}" srcOrd="3" destOrd="0" parTransId="{E1876FF9-166D-4CBA-BCC1-8B4ECF83B727}" sibTransId="{D0042063-1586-4AF5-89A7-423C01C2597E}"/>
    <dgm:cxn modelId="{FCE2CE49-E6BC-C744-95A3-B9DDD6268F4D}" type="presOf" srcId="{F81F0AD2-D1A4-47FD-B903-BF01E7210FF9}" destId="{CA3AFB6B-0C6E-4112-9535-342E7674D5E6}" srcOrd="1" destOrd="0" presId="urn:microsoft.com/office/officeart/2005/8/layout/radial1"/>
    <dgm:cxn modelId="{809AD703-9B71-F646-B3B7-1F911AA452CB}" type="presOf" srcId="{7AB71157-6A5C-4762-92A5-CB5231FF2573}" destId="{619C2CC4-FCA0-4779-B9C3-BB89C9EAEC80}" srcOrd="0" destOrd="0" presId="urn:microsoft.com/office/officeart/2005/8/layout/radial1"/>
    <dgm:cxn modelId="{A1936E50-2F11-4704-90E7-26C4F6E29DB7}" srcId="{1B2607FE-CE2C-448C-88C6-3F4A53964A46}" destId="{06E86341-06F7-47D6-A794-EA1A072F0E00}" srcOrd="5" destOrd="0" parTransId="{F81F0AD2-D1A4-47FD-B903-BF01E7210FF9}" sibTransId="{F11EF8D8-DB40-4DE6-B702-F7A9DF8C4B1D}"/>
    <dgm:cxn modelId="{A85E00E8-7E57-9444-8490-121143027C53}" type="presOf" srcId="{9BCE064D-94F3-417C-A0FE-E087C89DD5FE}" destId="{6F526D51-F4AA-4D1B-9221-933248E0EFFA}" srcOrd="1" destOrd="0" presId="urn:microsoft.com/office/officeart/2005/8/layout/radial1"/>
    <dgm:cxn modelId="{1071E9B3-7055-45AB-86BE-9D469353F796}" srcId="{0643F786-C0A3-4D8F-B1F1-5D2862D7D68B}" destId="{F3DDAC09-7415-410D-AA98-097A45067B63}" srcOrd="1" destOrd="0" parTransId="{AD70F55F-8E4B-4857-A293-5AE92EA8B10D}" sibTransId="{50D1FDBE-422C-43EF-A488-E2F7CC3EC31E}"/>
    <dgm:cxn modelId="{EFD43F0A-7D51-5B46-9A82-09787CD2C6F5}" type="presOf" srcId="{03BBD42B-F46B-41DD-9BFA-9222F6F1D12B}" destId="{9EDD8873-E4BB-4963-8684-261849DE97F4}" srcOrd="0" destOrd="0" presId="urn:microsoft.com/office/officeart/2005/8/layout/radial1"/>
    <dgm:cxn modelId="{273740B6-4DB2-CD40-9374-DECA2871321E}" type="presOf" srcId="{40981337-DDE6-4C95-A26D-9B7EA78F0B01}" destId="{A97B1F9B-79CC-4692-BFB0-95015A03D081}" srcOrd="0" destOrd="0" presId="urn:microsoft.com/office/officeart/2005/8/layout/radial1"/>
    <dgm:cxn modelId="{3E1DC255-53AF-4C15-BA24-4ED8FD52D7EE}" srcId="{0643F786-C0A3-4D8F-B1F1-5D2862D7D68B}" destId="{1B2607FE-CE2C-448C-88C6-3F4A53964A46}" srcOrd="0" destOrd="0" parTransId="{92C7FE95-E4A8-499B-B259-A91DCC703BC8}" sibTransId="{F92BAA7A-BA3B-4276-BADE-021467AE4726}"/>
    <dgm:cxn modelId="{9669071C-306B-4169-AF6C-A284794E698E}" srcId="{1B2607FE-CE2C-448C-88C6-3F4A53964A46}" destId="{18B624A8-560E-4E61-B5F9-E2532B8E509D}" srcOrd="4" destOrd="0" parTransId="{9BCE064D-94F3-417C-A0FE-E087C89DD5FE}" sibTransId="{16B658AF-CF7D-4E11-9A41-326C6928DFD7}"/>
    <dgm:cxn modelId="{5869C664-DDDD-A948-BAC8-4054F4C12F06}" type="presOf" srcId="{FDD1A00E-91CF-4C73-99F8-A7FE448EE6F1}" destId="{313659C4-7BCF-4BD4-B4F0-31200B38ADAC}" srcOrd="0" destOrd="0" presId="urn:microsoft.com/office/officeart/2005/8/layout/radial1"/>
    <dgm:cxn modelId="{16AD0DB2-4F24-0640-84D7-D8B86703AFAA}" type="presOf" srcId="{1B2607FE-CE2C-448C-88C6-3F4A53964A46}" destId="{A66ED452-05AE-4AF4-9B4D-31EA930D6CA0}" srcOrd="0" destOrd="0" presId="urn:microsoft.com/office/officeart/2005/8/layout/radial1"/>
    <dgm:cxn modelId="{74D0163A-B0A5-C544-A4BA-34393FC76E02}" type="presOf" srcId="{BF244BD1-9059-4938-961A-A2EC8E671365}" destId="{2B3B5B0E-08EC-47DA-ADDA-1C19ECCFF24B}" srcOrd="0" destOrd="0" presId="urn:microsoft.com/office/officeart/2005/8/layout/radial1"/>
    <dgm:cxn modelId="{D5EA9411-B64C-8547-9DB2-781E728658C0}" type="presOf" srcId="{18B624A8-560E-4E61-B5F9-E2532B8E509D}" destId="{5F7AFAF1-6A39-462D-B451-9AAD8BE64CD0}" srcOrd="0" destOrd="0" presId="urn:microsoft.com/office/officeart/2005/8/layout/radial1"/>
    <dgm:cxn modelId="{7E2B4DAF-CFED-4172-94D0-48AF676F4B52}" srcId="{1B2607FE-CE2C-448C-88C6-3F4A53964A46}" destId="{3919821C-1473-49EC-A500-3EF399E89881}" srcOrd="1" destOrd="0" parTransId="{FDD1A00E-91CF-4C73-99F8-A7FE448EE6F1}" sibTransId="{39600D30-E16B-4B18-AB88-BFDBD9954E27}"/>
    <dgm:cxn modelId="{D145E6CF-58DB-524A-B418-7607EBCB35F6}" type="presOf" srcId="{FDD1A00E-91CF-4C73-99F8-A7FE448EE6F1}" destId="{A8DB7E57-6F0E-467C-A8FD-A3494CC9E1F4}" srcOrd="1" destOrd="0" presId="urn:microsoft.com/office/officeart/2005/8/layout/radial1"/>
    <dgm:cxn modelId="{7C35E64B-3F3F-0F49-995F-93631D95C14C}" type="presOf" srcId="{7AB71157-6A5C-4762-92A5-CB5231FF2573}" destId="{2B4901FA-8E59-48F7-B58F-EBA82DAFA46B}" srcOrd="1" destOrd="0" presId="urn:microsoft.com/office/officeart/2005/8/layout/radial1"/>
    <dgm:cxn modelId="{A9D98289-822D-4F46-9D74-DB8C0B268C6A}" type="presOf" srcId="{40981337-DDE6-4C95-A26D-9B7EA78F0B01}" destId="{EC1637F4-8A0C-43FB-BBFD-C5D2ABCE3D8B}" srcOrd="1" destOrd="0" presId="urn:microsoft.com/office/officeart/2005/8/layout/radial1"/>
    <dgm:cxn modelId="{8EBC497C-5A88-7C48-A5EC-97E894C5E1A2}" type="presOf" srcId="{2FE8B5C0-B936-465E-AD64-BAC02FB71197}" destId="{2709EABA-3D0B-4BFD-8237-DEC2AC422FF8}" srcOrd="0" destOrd="0" presId="urn:microsoft.com/office/officeart/2005/8/layout/radial1"/>
    <dgm:cxn modelId="{EF59D80E-985F-0D43-A25C-D2ABD7F091C5}" type="presParOf" srcId="{5AD35618-23CF-446E-9F52-D9E8797FFF54}" destId="{A66ED452-05AE-4AF4-9B4D-31EA930D6CA0}" srcOrd="0" destOrd="0" presId="urn:microsoft.com/office/officeart/2005/8/layout/radial1"/>
    <dgm:cxn modelId="{B19171C2-6BCA-0248-AB0B-B7CE4DA0F1EB}" type="presParOf" srcId="{5AD35618-23CF-446E-9F52-D9E8797FFF54}" destId="{619C2CC4-FCA0-4779-B9C3-BB89C9EAEC80}" srcOrd="1" destOrd="0" presId="urn:microsoft.com/office/officeart/2005/8/layout/radial1"/>
    <dgm:cxn modelId="{41DA0352-94D9-CA4C-B4B1-83905B00AD31}" type="presParOf" srcId="{619C2CC4-FCA0-4779-B9C3-BB89C9EAEC80}" destId="{2B4901FA-8E59-48F7-B58F-EBA82DAFA46B}" srcOrd="0" destOrd="0" presId="urn:microsoft.com/office/officeart/2005/8/layout/radial1"/>
    <dgm:cxn modelId="{3FBEB8F6-3C8D-9C4D-AB0E-DA272A7FDFF7}" type="presParOf" srcId="{5AD35618-23CF-446E-9F52-D9E8797FFF54}" destId="{2B3B5B0E-08EC-47DA-ADDA-1C19ECCFF24B}" srcOrd="2" destOrd="0" presId="urn:microsoft.com/office/officeart/2005/8/layout/radial1"/>
    <dgm:cxn modelId="{E0B9F2BC-BB6A-AC4B-BF06-B49494A6D25C}" type="presParOf" srcId="{5AD35618-23CF-446E-9F52-D9E8797FFF54}" destId="{313659C4-7BCF-4BD4-B4F0-31200B38ADAC}" srcOrd="3" destOrd="0" presId="urn:microsoft.com/office/officeart/2005/8/layout/radial1"/>
    <dgm:cxn modelId="{21884AFC-E740-D44E-B12A-231DE4327ACA}" type="presParOf" srcId="{313659C4-7BCF-4BD4-B4F0-31200B38ADAC}" destId="{A8DB7E57-6F0E-467C-A8FD-A3494CC9E1F4}" srcOrd="0" destOrd="0" presId="urn:microsoft.com/office/officeart/2005/8/layout/radial1"/>
    <dgm:cxn modelId="{41DF4FD5-ECC9-4644-B738-CF8272B3493B}" type="presParOf" srcId="{5AD35618-23CF-446E-9F52-D9E8797FFF54}" destId="{260E94C4-7D8B-4151-B2EF-9C638E250CE3}" srcOrd="4" destOrd="0" presId="urn:microsoft.com/office/officeart/2005/8/layout/radial1"/>
    <dgm:cxn modelId="{1CD9AA58-E96C-4F49-89DC-E1C0972D8316}" type="presParOf" srcId="{5AD35618-23CF-446E-9F52-D9E8797FFF54}" destId="{A97B1F9B-79CC-4692-BFB0-95015A03D081}" srcOrd="5" destOrd="0" presId="urn:microsoft.com/office/officeart/2005/8/layout/radial1"/>
    <dgm:cxn modelId="{EBD22BA0-6A70-7D4A-81F4-A18512F853B9}" type="presParOf" srcId="{A97B1F9B-79CC-4692-BFB0-95015A03D081}" destId="{EC1637F4-8A0C-43FB-BBFD-C5D2ABCE3D8B}" srcOrd="0" destOrd="0" presId="urn:microsoft.com/office/officeart/2005/8/layout/radial1"/>
    <dgm:cxn modelId="{A92C77C2-F1CA-484D-9CCD-E1FF55A1F0A3}" type="presParOf" srcId="{5AD35618-23CF-446E-9F52-D9E8797FFF54}" destId="{2709EABA-3D0B-4BFD-8237-DEC2AC422FF8}" srcOrd="6" destOrd="0" presId="urn:microsoft.com/office/officeart/2005/8/layout/radial1"/>
    <dgm:cxn modelId="{955A1D61-903D-394E-9942-8CB41C186913}" type="presParOf" srcId="{5AD35618-23CF-446E-9F52-D9E8797FFF54}" destId="{51D140B3-72DA-45A4-B014-B4BF7AF655AC}" srcOrd="7" destOrd="0" presId="urn:microsoft.com/office/officeart/2005/8/layout/radial1"/>
    <dgm:cxn modelId="{0D33184F-3E01-664B-91C4-3C6FAD1C5D7D}" type="presParOf" srcId="{51D140B3-72DA-45A4-B014-B4BF7AF655AC}" destId="{CAD4098B-F2EA-41BC-A839-C730D48CE8C9}" srcOrd="0" destOrd="0" presId="urn:microsoft.com/office/officeart/2005/8/layout/radial1"/>
    <dgm:cxn modelId="{4A9A9F41-7E73-0442-8F8D-CD47DB9D1F5F}" type="presParOf" srcId="{5AD35618-23CF-446E-9F52-D9E8797FFF54}" destId="{9EDD8873-E4BB-4963-8684-261849DE97F4}" srcOrd="8" destOrd="0" presId="urn:microsoft.com/office/officeart/2005/8/layout/radial1"/>
    <dgm:cxn modelId="{9A2487D8-48CD-6E44-B07A-2336EC78CB58}" type="presParOf" srcId="{5AD35618-23CF-446E-9F52-D9E8797FFF54}" destId="{DDBD819A-1068-4D56-B55B-4B6519086FC6}" srcOrd="9" destOrd="0" presId="urn:microsoft.com/office/officeart/2005/8/layout/radial1"/>
    <dgm:cxn modelId="{E8464FCE-6F2D-A04A-A447-E968AAB4E504}" type="presParOf" srcId="{DDBD819A-1068-4D56-B55B-4B6519086FC6}" destId="{6F526D51-F4AA-4D1B-9221-933248E0EFFA}" srcOrd="0" destOrd="0" presId="urn:microsoft.com/office/officeart/2005/8/layout/radial1"/>
    <dgm:cxn modelId="{600812C3-A461-B848-B839-941998EB4CC5}" type="presParOf" srcId="{5AD35618-23CF-446E-9F52-D9E8797FFF54}" destId="{5F7AFAF1-6A39-462D-B451-9AAD8BE64CD0}" srcOrd="10" destOrd="0" presId="urn:microsoft.com/office/officeart/2005/8/layout/radial1"/>
    <dgm:cxn modelId="{2C872843-6341-3B45-A2D4-26E6B54B04CB}" type="presParOf" srcId="{5AD35618-23CF-446E-9F52-D9E8797FFF54}" destId="{808D8BDA-B59B-4FB5-882F-B788D97B4DF1}" srcOrd="11" destOrd="0" presId="urn:microsoft.com/office/officeart/2005/8/layout/radial1"/>
    <dgm:cxn modelId="{DD061862-81D8-054A-806C-7D5FA4D10B67}" type="presParOf" srcId="{808D8BDA-B59B-4FB5-882F-B788D97B4DF1}" destId="{CA3AFB6B-0C6E-4112-9535-342E7674D5E6}" srcOrd="0" destOrd="0" presId="urn:microsoft.com/office/officeart/2005/8/layout/radial1"/>
    <dgm:cxn modelId="{B1644FE4-0781-0D4A-B8DC-2B45AC09E3E3}" type="presParOf" srcId="{5AD35618-23CF-446E-9F52-D9E8797FFF54}" destId="{A4955B25-2192-41D7-A299-D085D0C79A12}" srcOrd="12" destOrd="0" presId="urn:microsoft.com/office/officeart/2005/8/layout/radial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A30CE5C-B059-C048-8775-D760F5D00205}" type="doc">
      <dgm:prSet loTypeId="urn:microsoft.com/office/officeart/2005/8/layout/vList5" loCatId="" qsTypeId="urn:microsoft.com/office/officeart/2005/8/quickstyle/simple1" qsCatId="simple" csTypeId="urn:microsoft.com/office/officeart/2005/8/colors/accent1_2" csCatId="accent1" phldr="1"/>
      <dgm:spPr/>
      <dgm:t>
        <a:bodyPr/>
        <a:lstStyle/>
        <a:p>
          <a:endParaRPr lang="en-US"/>
        </a:p>
      </dgm:t>
    </dgm:pt>
    <dgm:pt modelId="{92FDB604-5455-6E4C-9C7F-B1F57D13A676}">
      <dgm:prSet phldrT="[Text]" custT="1"/>
      <dgm:spPr/>
      <dgm:t>
        <a:bodyPr/>
        <a:lstStyle/>
        <a:p>
          <a:pPr>
            <a:buFont typeface="Arial" panose="020B0604020202020204" pitchFamily="34" charset="0"/>
            <a:buChar char="•"/>
          </a:pPr>
          <a:r>
            <a:rPr lang="en-US" sz="1800" b="1" i="0" u="none">
              <a:latin typeface="Times New Roman" panose="02020603050405020304" pitchFamily="18" charset="0"/>
              <a:cs typeface="Times New Roman" panose="02020603050405020304" pitchFamily="18" charset="0"/>
            </a:rPr>
            <a:t>Introduction</a:t>
          </a:r>
          <a:endParaRPr lang="en-US" sz="1800" b="1" dirty="0">
            <a:latin typeface="Times New Roman" panose="02020603050405020304" pitchFamily="18" charset="0"/>
            <a:cs typeface="Times New Roman" panose="02020603050405020304" pitchFamily="18" charset="0"/>
          </a:endParaRPr>
        </a:p>
      </dgm:t>
    </dgm:pt>
    <dgm:pt modelId="{D63255B6-237E-3948-96FD-9D4275772172}" type="parTrans" cxnId="{CEC464B3-4204-7C40-A554-8C476F67AA6B}">
      <dgm:prSet/>
      <dgm:spPr/>
      <dgm:t>
        <a:bodyPr/>
        <a:lstStyle/>
        <a:p>
          <a:endParaRPr lang="en-US" sz="1800">
            <a:latin typeface="Times New Roman" panose="02020603050405020304" pitchFamily="18" charset="0"/>
            <a:cs typeface="Times New Roman" panose="02020603050405020304" pitchFamily="18" charset="0"/>
          </a:endParaRPr>
        </a:p>
      </dgm:t>
    </dgm:pt>
    <dgm:pt modelId="{C32BE267-7A98-4748-ACF1-F27CD4ADCEA7}" type="sibTrans" cxnId="{CEC464B3-4204-7C40-A554-8C476F67AA6B}">
      <dgm:prSet/>
      <dgm:spPr/>
      <dgm:t>
        <a:bodyPr/>
        <a:lstStyle/>
        <a:p>
          <a:endParaRPr lang="en-US" sz="1800">
            <a:latin typeface="Times New Roman" panose="02020603050405020304" pitchFamily="18" charset="0"/>
            <a:cs typeface="Times New Roman" panose="02020603050405020304" pitchFamily="18" charset="0"/>
          </a:endParaRPr>
        </a:p>
      </dgm:t>
    </dgm:pt>
    <dgm:pt modelId="{DC7716F6-4F3D-DE4B-96C0-073DD237BEAB}">
      <dgm:prSet custT="1"/>
      <dgm:spPr/>
      <dgm:t>
        <a:bodyPr/>
        <a:lstStyle/>
        <a:p>
          <a:pPr>
            <a:buFont typeface="+mj-lt"/>
            <a:buAutoNum type="arabicPeriod"/>
          </a:pPr>
          <a:r>
            <a:rPr lang="en-US" sz="1200" b="0" i="0" u="none">
              <a:latin typeface="Times New Roman" panose="02020603050405020304" pitchFamily="18" charset="0"/>
              <a:cs typeface="Times New Roman" panose="02020603050405020304" pitchFamily="18" charset="0"/>
            </a:rPr>
            <a:t>Overview of the market analysis study.</a:t>
          </a:r>
        </a:p>
      </dgm:t>
    </dgm:pt>
    <dgm:pt modelId="{79C79B91-F14D-014D-B1F6-9F842840E9DB}" type="parTrans" cxnId="{2064D45C-5A0B-A646-B6FA-B53E35EB46C7}">
      <dgm:prSet/>
      <dgm:spPr/>
      <dgm:t>
        <a:bodyPr/>
        <a:lstStyle/>
        <a:p>
          <a:endParaRPr lang="en-US" sz="1800">
            <a:latin typeface="Times New Roman" panose="02020603050405020304" pitchFamily="18" charset="0"/>
            <a:cs typeface="Times New Roman" panose="02020603050405020304" pitchFamily="18" charset="0"/>
          </a:endParaRPr>
        </a:p>
      </dgm:t>
    </dgm:pt>
    <dgm:pt modelId="{40089720-9C42-C94A-873F-3C101ED8B33C}" type="sibTrans" cxnId="{2064D45C-5A0B-A646-B6FA-B53E35EB46C7}">
      <dgm:prSet/>
      <dgm:spPr/>
      <dgm:t>
        <a:bodyPr/>
        <a:lstStyle/>
        <a:p>
          <a:endParaRPr lang="en-US" sz="1800">
            <a:latin typeface="Times New Roman" panose="02020603050405020304" pitchFamily="18" charset="0"/>
            <a:cs typeface="Times New Roman" panose="02020603050405020304" pitchFamily="18" charset="0"/>
          </a:endParaRPr>
        </a:p>
      </dgm:t>
    </dgm:pt>
    <dgm:pt modelId="{3A318F0D-FB44-A547-A200-9CBB002C4060}">
      <dgm:prSet custT="1"/>
      <dgm:spPr/>
      <dgm:t>
        <a:bodyPr/>
        <a:lstStyle/>
        <a:p>
          <a:pPr>
            <a:buFont typeface="+mj-lt"/>
            <a:buAutoNum type="arabicPeriod"/>
          </a:pPr>
          <a:r>
            <a:rPr lang="en-US" sz="1200" b="0" i="0" u="none">
              <a:latin typeface="Times New Roman" panose="02020603050405020304" pitchFamily="18" charset="0"/>
              <a:cs typeface="Times New Roman" panose="02020603050405020304" pitchFamily="18" charset="0"/>
            </a:rPr>
            <a:t>Purpose and objectives of the study.</a:t>
          </a:r>
        </a:p>
      </dgm:t>
    </dgm:pt>
    <dgm:pt modelId="{544D8984-F0B1-5B41-B8EC-8EEDCA6D030E}" type="parTrans" cxnId="{9DC679C0-AA07-3C43-A9FE-3786CCF09BFD}">
      <dgm:prSet/>
      <dgm:spPr/>
      <dgm:t>
        <a:bodyPr/>
        <a:lstStyle/>
        <a:p>
          <a:endParaRPr lang="en-US" sz="1800">
            <a:latin typeface="Times New Roman" panose="02020603050405020304" pitchFamily="18" charset="0"/>
            <a:cs typeface="Times New Roman" panose="02020603050405020304" pitchFamily="18" charset="0"/>
          </a:endParaRPr>
        </a:p>
      </dgm:t>
    </dgm:pt>
    <dgm:pt modelId="{86901730-24A0-C645-9984-204923E39C9B}" type="sibTrans" cxnId="{9DC679C0-AA07-3C43-A9FE-3786CCF09BFD}">
      <dgm:prSet/>
      <dgm:spPr/>
      <dgm:t>
        <a:bodyPr/>
        <a:lstStyle/>
        <a:p>
          <a:endParaRPr lang="en-US" sz="1800">
            <a:latin typeface="Times New Roman" panose="02020603050405020304" pitchFamily="18" charset="0"/>
            <a:cs typeface="Times New Roman" panose="02020603050405020304" pitchFamily="18" charset="0"/>
          </a:endParaRPr>
        </a:p>
      </dgm:t>
    </dgm:pt>
    <dgm:pt modelId="{6026F43E-D99C-8C46-BAAB-89E57A46B396}">
      <dgm:prSet custT="1"/>
      <dgm:spPr/>
      <dgm:t>
        <a:bodyPr/>
        <a:lstStyle/>
        <a:p>
          <a:pPr>
            <a:buFont typeface="+mj-lt"/>
            <a:buAutoNum type="arabicPeriod"/>
          </a:pPr>
          <a:r>
            <a:rPr lang="en-US" sz="1200" b="0" i="0" u="none" dirty="0">
              <a:latin typeface="Times New Roman" panose="02020603050405020304" pitchFamily="18" charset="0"/>
              <a:cs typeface="Times New Roman" panose="02020603050405020304" pitchFamily="18" charset="0"/>
            </a:rPr>
            <a:t>Scope and methodology.</a:t>
          </a:r>
        </a:p>
      </dgm:t>
    </dgm:pt>
    <dgm:pt modelId="{9C9966F5-E471-5640-B83C-400847A21A2C}" type="parTrans" cxnId="{541E6ED2-87E6-2341-AC57-390F32CB3F0E}">
      <dgm:prSet/>
      <dgm:spPr/>
      <dgm:t>
        <a:bodyPr/>
        <a:lstStyle/>
        <a:p>
          <a:endParaRPr lang="en-US" sz="1800">
            <a:latin typeface="Times New Roman" panose="02020603050405020304" pitchFamily="18" charset="0"/>
            <a:cs typeface="Times New Roman" panose="02020603050405020304" pitchFamily="18" charset="0"/>
          </a:endParaRPr>
        </a:p>
      </dgm:t>
    </dgm:pt>
    <dgm:pt modelId="{146C7C0C-E7E4-284A-9645-CF8722883B40}" type="sibTrans" cxnId="{541E6ED2-87E6-2341-AC57-390F32CB3F0E}">
      <dgm:prSet/>
      <dgm:spPr/>
      <dgm:t>
        <a:bodyPr/>
        <a:lstStyle/>
        <a:p>
          <a:endParaRPr lang="en-US" sz="1800">
            <a:latin typeface="Times New Roman" panose="02020603050405020304" pitchFamily="18" charset="0"/>
            <a:cs typeface="Times New Roman" panose="02020603050405020304" pitchFamily="18" charset="0"/>
          </a:endParaRPr>
        </a:p>
      </dgm:t>
    </dgm:pt>
    <dgm:pt modelId="{DB466443-E600-A847-B35C-BC5EF2ED5B5C}">
      <dgm:prSet custT="1"/>
      <dgm:spPr/>
      <dgm:t>
        <a:bodyPr/>
        <a:lstStyle/>
        <a:p>
          <a:pPr>
            <a:buFont typeface="+mj-lt"/>
            <a:buAutoNum type="arabicPeriod"/>
          </a:pPr>
          <a:r>
            <a:rPr lang="en-US" sz="1800" b="1" i="0" u="none">
              <a:latin typeface="Times New Roman" panose="02020603050405020304" pitchFamily="18" charset="0"/>
              <a:cs typeface="Times New Roman" panose="02020603050405020304" pitchFamily="18" charset="0"/>
            </a:rPr>
            <a:t>Industry Overview</a:t>
          </a:r>
          <a:endParaRPr lang="en-US" sz="1800" b="0" i="0" u="none">
            <a:latin typeface="Times New Roman" panose="02020603050405020304" pitchFamily="18" charset="0"/>
            <a:cs typeface="Times New Roman" panose="02020603050405020304" pitchFamily="18" charset="0"/>
          </a:endParaRPr>
        </a:p>
      </dgm:t>
    </dgm:pt>
    <dgm:pt modelId="{FF30FCBD-51DC-AF46-8506-34F1C5531630}" type="parTrans" cxnId="{2A88C893-0328-9348-8B14-3F220F0C8E4A}">
      <dgm:prSet/>
      <dgm:spPr/>
      <dgm:t>
        <a:bodyPr/>
        <a:lstStyle/>
        <a:p>
          <a:endParaRPr lang="en-US" sz="1800">
            <a:latin typeface="Times New Roman" panose="02020603050405020304" pitchFamily="18" charset="0"/>
            <a:cs typeface="Times New Roman" panose="02020603050405020304" pitchFamily="18" charset="0"/>
          </a:endParaRPr>
        </a:p>
      </dgm:t>
    </dgm:pt>
    <dgm:pt modelId="{E4F8FADA-72EF-A040-AB31-393EB506E206}" type="sibTrans" cxnId="{2A88C893-0328-9348-8B14-3F220F0C8E4A}">
      <dgm:prSet/>
      <dgm:spPr/>
      <dgm:t>
        <a:bodyPr/>
        <a:lstStyle/>
        <a:p>
          <a:endParaRPr lang="en-US" sz="1800">
            <a:latin typeface="Times New Roman" panose="02020603050405020304" pitchFamily="18" charset="0"/>
            <a:cs typeface="Times New Roman" panose="02020603050405020304" pitchFamily="18" charset="0"/>
          </a:endParaRPr>
        </a:p>
      </dgm:t>
    </dgm:pt>
    <dgm:pt modelId="{36A1480D-F4F2-1A45-A98C-156A3042DC04}">
      <dgm:prSet custT="1"/>
      <dgm:spPr/>
      <dgm:t>
        <a:bodyPr/>
        <a:lstStyle/>
        <a:p>
          <a:pPr>
            <a:buFont typeface="+mj-lt"/>
            <a:buAutoNum type="arabicPeriod"/>
          </a:pPr>
          <a:r>
            <a:rPr lang="en-US" sz="1200" b="0" i="0" u="none" dirty="0">
              <a:latin typeface="Times New Roman" panose="02020603050405020304" pitchFamily="18" charset="0"/>
              <a:cs typeface="Times New Roman" panose="02020603050405020304" pitchFamily="18" charset="0"/>
            </a:rPr>
            <a:t>Description of the industry and its key segments.</a:t>
          </a:r>
        </a:p>
      </dgm:t>
    </dgm:pt>
    <dgm:pt modelId="{CE5CD2E9-83C5-504E-8617-E2421D6C100A}" type="parTrans" cxnId="{487D0239-B58A-AA4D-87A1-4067BAB3306A}">
      <dgm:prSet/>
      <dgm:spPr/>
      <dgm:t>
        <a:bodyPr/>
        <a:lstStyle/>
        <a:p>
          <a:endParaRPr lang="en-US" sz="1800">
            <a:latin typeface="Times New Roman" panose="02020603050405020304" pitchFamily="18" charset="0"/>
            <a:cs typeface="Times New Roman" panose="02020603050405020304" pitchFamily="18" charset="0"/>
          </a:endParaRPr>
        </a:p>
      </dgm:t>
    </dgm:pt>
    <dgm:pt modelId="{6CEC750C-8A9A-C149-82A6-AE26B524C1A7}" type="sibTrans" cxnId="{487D0239-B58A-AA4D-87A1-4067BAB3306A}">
      <dgm:prSet/>
      <dgm:spPr/>
      <dgm:t>
        <a:bodyPr/>
        <a:lstStyle/>
        <a:p>
          <a:endParaRPr lang="en-US" sz="1800">
            <a:latin typeface="Times New Roman" panose="02020603050405020304" pitchFamily="18" charset="0"/>
            <a:cs typeface="Times New Roman" panose="02020603050405020304" pitchFamily="18" charset="0"/>
          </a:endParaRPr>
        </a:p>
      </dgm:t>
    </dgm:pt>
    <dgm:pt modelId="{90CFCEB4-640D-0D47-824E-DF554BABA125}">
      <dgm:prSet custT="1"/>
      <dgm:spPr/>
      <dgm:t>
        <a:bodyPr/>
        <a:lstStyle/>
        <a:p>
          <a:pPr>
            <a:buFont typeface="+mj-lt"/>
            <a:buAutoNum type="arabicPeriod"/>
          </a:pPr>
          <a:r>
            <a:rPr lang="en-US" sz="1200" b="0" i="0" u="none">
              <a:latin typeface="Times New Roman" panose="02020603050405020304" pitchFamily="18" charset="0"/>
              <a:cs typeface="Times New Roman" panose="02020603050405020304" pitchFamily="18" charset="0"/>
            </a:rPr>
            <a:t>Market size, growth trends, and projections.</a:t>
          </a:r>
        </a:p>
      </dgm:t>
    </dgm:pt>
    <dgm:pt modelId="{6EDA8BE2-65E2-7F4E-9F80-D5AC293EF230}" type="parTrans" cxnId="{8A480139-B38C-AA4D-B982-BA02D61AA561}">
      <dgm:prSet/>
      <dgm:spPr/>
      <dgm:t>
        <a:bodyPr/>
        <a:lstStyle/>
        <a:p>
          <a:endParaRPr lang="en-US" sz="1800">
            <a:latin typeface="Times New Roman" panose="02020603050405020304" pitchFamily="18" charset="0"/>
            <a:cs typeface="Times New Roman" panose="02020603050405020304" pitchFamily="18" charset="0"/>
          </a:endParaRPr>
        </a:p>
      </dgm:t>
    </dgm:pt>
    <dgm:pt modelId="{C9DB5ACC-1BF4-F146-8F8A-550F40E27456}" type="sibTrans" cxnId="{8A480139-B38C-AA4D-B982-BA02D61AA561}">
      <dgm:prSet/>
      <dgm:spPr/>
      <dgm:t>
        <a:bodyPr/>
        <a:lstStyle/>
        <a:p>
          <a:endParaRPr lang="en-US" sz="1800">
            <a:latin typeface="Times New Roman" panose="02020603050405020304" pitchFamily="18" charset="0"/>
            <a:cs typeface="Times New Roman" panose="02020603050405020304" pitchFamily="18" charset="0"/>
          </a:endParaRPr>
        </a:p>
      </dgm:t>
    </dgm:pt>
    <dgm:pt modelId="{BA0D56E4-C549-0748-878C-FDBFF5CDE320}">
      <dgm:prSet custT="1"/>
      <dgm:spPr/>
      <dgm:t>
        <a:bodyPr/>
        <a:lstStyle/>
        <a:p>
          <a:pPr>
            <a:buFont typeface="+mj-lt"/>
            <a:buAutoNum type="arabicPeriod"/>
          </a:pPr>
          <a:r>
            <a:rPr lang="en-US" sz="1200" b="0" i="0" u="none" dirty="0">
              <a:latin typeface="Times New Roman" panose="02020603050405020304" pitchFamily="18" charset="0"/>
              <a:cs typeface="Times New Roman" panose="02020603050405020304" pitchFamily="18" charset="0"/>
            </a:rPr>
            <a:t>Key drivers and challenges affecting the industry.</a:t>
          </a:r>
        </a:p>
      </dgm:t>
    </dgm:pt>
    <dgm:pt modelId="{105EAD8C-9F98-8446-AA77-98976E45216E}" type="parTrans" cxnId="{5DF69312-B27F-C94A-BB75-C3E21E6BB6AB}">
      <dgm:prSet/>
      <dgm:spPr/>
      <dgm:t>
        <a:bodyPr/>
        <a:lstStyle/>
        <a:p>
          <a:endParaRPr lang="en-US" sz="1800">
            <a:latin typeface="Times New Roman" panose="02020603050405020304" pitchFamily="18" charset="0"/>
            <a:cs typeface="Times New Roman" panose="02020603050405020304" pitchFamily="18" charset="0"/>
          </a:endParaRPr>
        </a:p>
      </dgm:t>
    </dgm:pt>
    <dgm:pt modelId="{04AF1B2F-79A8-7340-8A4B-1776F8932630}" type="sibTrans" cxnId="{5DF69312-B27F-C94A-BB75-C3E21E6BB6AB}">
      <dgm:prSet/>
      <dgm:spPr/>
      <dgm:t>
        <a:bodyPr/>
        <a:lstStyle/>
        <a:p>
          <a:endParaRPr lang="en-US" sz="1800">
            <a:latin typeface="Times New Roman" panose="02020603050405020304" pitchFamily="18" charset="0"/>
            <a:cs typeface="Times New Roman" panose="02020603050405020304" pitchFamily="18" charset="0"/>
          </a:endParaRPr>
        </a:p>
      </dgm:t>
    </dgm:pt>
    <dgm:pt modelId="{04BC02E0-2D2D-7448-9624-6AB81EE042AF}">
      <dgm:prSet custT="1"/>
      <dgm:spPr/>
      <dgm:t>
        <a:bodyPr/>
        <a:lstStyle/>
        <a:p>
          <a:pPr>
            <a:buFont typeface="+mj-lt"/>
            <a:buAutoNum type="arabicPeriod"/>
          </a:pPr>
          <a:r>
            <a:rPr lang="en-US" sz="1800" b="1" i="0" u="none">
              <a:latin typeface="Times New Roman" panose="02020603050405020304" pitchFamily="18" charset="0"/>
              <a:cs typeface="Times New Roman" panose="02020603050405020304" pitchFamily="18" charset="0"/>
            </a:rPr>
            <a:t>Market Segmentation</a:t>
          </a:r>
          <a:endParaRPr lang="en-US" sz="1800" b="0" i="0" u="none">
            <a:latin typeface="Times New Roman" panose="02020603050405020304" pitchFamily="18" charset="0"/>
            <a:cs typeface="Times New Roman" panose="02020603050405020304" pitchFamily="18" charset="0"/>
          </a:endParaRPr>
        </a:p>
      </dgm:t>
    </dgm:pt>
    <dgm:pt modelId="{82878386-9962-1E40-9B1A-1B8667FC904B}" type="parTrans" cxnId="{FC9DD033-E107-AC4D-9F3D-C631C28CF886}">
      <dgm:prSet/>
      <dgm:spPr/>
      <dgm:t>
        <a:bodyPr/>
        <a:lstStyle/>
        <a:p>
          <a:endParaRPr lang="en-US" sz="1800">
            <a:latin typeface="Times New Roman" panose="02020603050405020304" pitchFamily="18" charset="0"/>
            <a:cs typeface="Times New Roman" panose="02020603050405020304" pitchFamily="18" charset="0"/>
          </a:endParaRPr>
        </a:p>
      </dgm:t>
    </dgm:pt>
    <dgm:pt modelId="{806E5D31-9073-1B44-B332-FFBC23C6C930}" type="sibTrans" cxnId="{FC9DD033-E107-AC4D-9F3D-C631C28CF886}">
      <dgm:prSet/>
      <dgm:spPr/>
      <dgm:t>
        <a:bodyPr/>
        <a:lstStyle/>
        <a:p>
          <a:endParaRPr lang="en-US" sz="1800">
            <a:latin typeface="Times New Roman" panose="02020603050405020304" pitchFamily="18" charset="0"/>
            <a:cs typeface="Times New Roman" panose="02020603050405020304" pitchFamily="18" charset="0"/>
          </a:endParaRPr>
        </a:p>
      </dgm:t>
    </dgm:pt>
    <dgm:pt modelId="{8569C754-94C2-8749-80B1-D47CCBF46A9A}">
      <dgm:prSet custT="1"/>
      <dgm:spPr/>
      <dgm:t>
        <a:bodyPr/>
        <a:lstStyle/>
        <a:p>
          <a:pPr>
            <a:buFont typeface="+mj-lt"/>
            <a:buAutoNum type="arabicPeriod"/>
          </a:pPr>
          <a:r>
            <a:rPr lang="en-US" sz="1200" b="0" i="0" u="none" dirty="0">
              <a:latin typeface="Times New Roman" panose="02020603050405020304" pitchFamily="18" charset="0"/>
              <a:cs typeface="Times New Roman" panose="02020603050405020304" pitchFamily="18" charset="0"/>
            </a:rPr>
            <a:t>Identification and analysis of market segments.</a:t>
          </a:r>
        </a:p>
      </dgm:t>
    </dgm:pt>
    <dgm:pt modelId="{72512A0D-982A-A741-B00E-A5963B791129}" type="parTrans" cxnId="{AFC8C8E2-4C5D-FA4F-9709-ADE745693C4C}">
      <dgm:prSet/>
      <dgm:spPr/>
      <dgm:t>
        <a:bodyPr/>
        <a:lstStyle/>
        <a:p>
          <a:endParaRPr lang="en-US" sz="1800">
            <a:latin typeface="Times New Roman" panose="02020603050405020304" pitchFamily="18" charset="0"/>
            <a:cs typeface="Times New Roman" panose="02020603050405020304" pitchFamily="18" charset="0"/>
          </a:endParaRPr>
        </a:p>
      </dgm:t>
    </dgm:pt>
    <dgm:pt modelId="{9BB43A1D-D55B-3A4C-87DF-3ABA9F3F5732}" type="sibTrans" cxnId="{AFC8C8E2-4C5D-FA4F-9709-ADE745693C4C}">
      <dgm:prSet/>
      <dgm:spPr/>
      <dgm:t>
        <a:bodyPr/>
        <a:lstStyle/>
        <a:p>
          <a:endParaRPr lang="en-US" sz="1800">
            <a:latin typeface="Times New Roman" panose="02020603050405020304" pitchFamily="18" charset="0"/>
            <a:cs typeface="Times New Roman" panose="02020603050405020304" pitchFamily="18" charset="0"/>
          </a:endParaRPr>
        </a:p>
      </dgm:t>
    </dgm:pt>
    <dgm:pt modelId="{A744B280-810E-D043-84B2-35874D71B330}">
      <dgm:prSet custT="1"/>
      <dgm:spPr/>
      <dgm:t>
        <a:bodyPr/>
        <a:lstStyle/>
        <a:p>
          <a:pPr>
            <a:buFont typeface="+mj-lt"/>
            <a:buAutoNum type="arabicPeriod"/>
          </a:pPr>
          <a:r>
            <a:rPr lang="en-US" sz="1200" b="0" i="0" u="none">
              <a:latin typeface="Times New Roman" panose="02020603050405020304" pitchFamily="18" charset="0"/>
              <a:cs typeface="Times New Roman" panose="02020603050405020304" pitchFamily="18" charset="0"/>
            </a:rPr>
            <a:t>Demographic, geographic, psychographic, and behavioral factors influencing segmentation.</a:t>
          </a:r>
        </a:p>
      </dgm:t>
    </dgm:pt>
    <dgm:pt modelId="{C9B86F6C-2B49-9E46-BFC6-61F94C823E83}" type="parTrans" cxnId="{9279B3BA-ADEA-F94F-876A-080CB7EEDF6F}">
      <dgm:prSet/>
      <dgm:spPr/>
      <dgm:t>
        <a:bodyPr/>
        <a:lstStyle/>
        <a:p>
          <a:endParaRPr lang="en-US" sz="1800">
            <a:latin typeface="Times New Roman" panose="02020603050405020304" pitchFamily="18" charset="0"/>
            <a:cs typeface="Times New Roman" panose="02020603050405020304" pitchFamily="18" charset="0"/>
          </a:endParaRPr>
        </a:p>
      </dgm:t>
    </dgm:pt>
    <dgm:pt modelId="{3BCB99E3-4E9D-8A49-81F6-C4C07D3BD5A7}" type="sibTrans" cxnId="{9279B3BA-ADEA-F94F-876A-080CB7EEDF6F}">
      <dgm:prSet/>
      <dgm:spPr/>
      <dgm:t>
        <a:bodyPr/>
        <a:lstStyle/>
        <a:p>
          <a:endParaRPr lang="en-US" sz="1800">
            <a:latin typeface="Times New Roman" panose="02020603050405020304" pitchFamily="18" charset="0"/>
            <a:cs typeface="Times New Roman" panose="02020603050405020304" pitchFamily="18" charset="0"/>
          </a:endParaRPr>
        </a:p>
      </dgm:t>
    </dgm:pt>
    <dgm:pt modelId="{574118F9-4F58-8F46-B961-1ED711966DAC}">
      <dgm:prSet custT="1"/>
      <dgm:spPr/>
      <dgm:t>
        <a:bodyPr/>
        <a:lstStyle/>
        <a:p>
          <a:pPr>
            <a:buFont typeface="+mj-lt"/>
            <a:buAutoNum type="arabicPeriod"/>
          </a:pPr>
          <a:r>
            <a:rPr lang="en-US" sz="1200" b="0" i="0" u="none">
              <a:latin typeface="Times New Roman" panose="02020603050405020304" pitchFamily="18" charset="0"/>
              <a:cs typeface="Times New Roman" panose="02020603050405020304" pitchFamily="18" charset="0"/>
            </a:rPr>
            <a:t>Size and growth potential of each segment.</a:t>
          </a:r>
        </a:p>
      </dgm:t>
    </dgm:pt>
    <dgm:pt modelId="{0C962D94-3395-BC41-83D2-6C1096A02784}" type="parTrans" cxnId="{33B7D15F-52DB-7A47-9F52-301C88890B13}">
      <dgm:prSet/>
      <dgm:spPr/>
      <dgm:t>
        <a:bodyPr/>
        <a:lstStyle/>
        <a:p>
          <a:endParaRPr lang="en-US" sz="1800">
            <a:latin typeface="Times New Roman" panose="02020603050405020304" pitchFamily="18" charset="0"/>
            <a:cs typeface="Times New Roman" panose="02020603050405020304" pitchFamily="18" charset="0"/>
          </a:endParaRPr>
        </a:p>
      </dgm:t>
    </dgm:pt>
    <dgm:pt modelId="{4ADA370C-2252-A348-B139-A5756FEC558E}" type="sibTrans" cxnId="{33B7D15F-52DB-7A47-9F52-301C88890B13}">
      <dgm:prSet/>
      <dgm:spPr/>
      <dgm:t>
        <a:bodyPr/>
        <a:lstStyle/>
        <a:p>
          <a:endParaRPr lang="en-US" sz="1800">
            <a:latin typeface="Times New Roman" panose="02020603050405020304" pitchFamily="18" charset="0"/>
            <a:cs typeface="Times New Roman" panose="02020603050405020304" pitchFamily="18" charset="0"/>
          </a:endParaRPr>
        </a:p>
      </dgm:t>
    </dgm:pt>
    <dgm:pt modelId="{34FFEF15-CA89-3B44-94A5-E7A4D07741C2}">
      <dgm:prSet custT="1"/>
      <dgm:spPr/>
      <dgm:t>
        <a:bodyPr/>
        <a:lstStyle/>
        <a:p>
          <a:pPr>
            <a:buFont typeface="+mj-lt"/>
            <a:buAutoNum type="arabicPeriod"/>
          </a:pPr>
          <a:r>
            <a:rPr lang="en-US" sz="1800" b="1" i="0" u="none">
              <a:latin typeface="Times New Roman" panose="02020603050405020304" pitchFamily="18" charset="0"/>
              <a:cs typeface="Times New Roman" panose="02020603050405020304" pitchFamily="18" charset="0"/>
            </a:rPr>
            <a:t>Competitor Analysis</a:t>
          </a:r>
          <a:endParaRPr lang="en-US" sz="1800" b="0" i="0" u="none">
            <a:latin typeface="Times New Roman" panose="02020603050405020304" pitchFamily="18" charset="0"/>
            <a:cs typeface="Times New Roman" panose="02020603050405020304" pitchFamily="18" charset="0"/>
          </a:endParaRPr>
        </a:p>
      </dgm:t>
    </dgm:pt>
    <dgm:pt modelId="{A1D095D0-A2A5-AB46-89E4-8A38860ACA43}" type="parTrans" cxnId="{3AB2901E-C663-D849-AA60-84175C0A5610}">
      <dgm:prSet/>
      <dgm:spPr/>
      <dgm:t>
        <a:bodyPr/>
        <a:lstStyle/>
        <a:p>
          <a:endParaRPr lang="en-US" sz="1800">
            <a:latin typeface="Times New Roman" panose="02020603050405020304" pitchFamily="18" charset="0"/>
            <a:cs typeface="Times New Roman" panose="02020603050405020304" pitchFamily="18" charset="0"/>
          </a:endParaRPr>
        </a:p>
      </dgm:t>
    </dgm:pt>
    <dgm:pt modelId="{060105F5-D3BE-1543-AC3F-D955C8663F39}" type="sibTrans" cxnId="{3AB2901E-C663-D849-AA60-84175C0A5610}">
      <dgm:prSet/>
      <dgm:spPr/>
      <dgm:t>
        <a:bodyPr/>
        <a:lstStyle/>
        <a:p>
          <a:endParaRPr lang="en-US" sz="1800">
            <a:latin typeface="Times New Roman" panose="02020603050405020304" pitchFamily="18" charset="0"/>
            <a:cs typeface="Times New Roman" panose="02020603050405020304" pitchFamily="18" charset="0"/>
          </a:endParaRPr>
        </a:p>
      </dgm:t>
    </dgm:pt>
    <dgm:pt modelId="{0B127494-A1B5-C142-9596-6D729F3C9689}">
      <dgm:prSet custT="1"/>
      <dgm:spPr/>
      <dgm:t>
        <a:bodyPr/>
        <a:lstStyle/>
        <a:p>
          <a:pPr>
            <a:buFont typeface="+mj-lt"/>
            <a:buAutoNum type="arabicPeriod"/>
          </a:pPr>
          <a:r>
            <a:rPr lang="en-US" sz="1200" b="0" i="0" u="none">
              <a:latin typeface="Times New Roman" panose="02020603050405020304" pitchFamily="18" charset="0"/>
              <a:cs typeface="Times New Roman" panose="02020603050405020304" pitchFamily="18" charset="0"/>
            </a:rPr>
            <a:t>Identification of major competitors in the market.</a:t>
          </a:r>
        </a:p>
      </dgm:t>
    </dgm:pt>
    <dgm:pt modelId="{A2B12B93-041C-5046-81E2-7E51E1758E38}" type="parTrans" cxnId="{EC08F7F7-6280-3C4D-9204-1129D7B87DE0}">
      <dgm:prSet/>
      <dgm:spPr/>
      <dgm:t>
        <a:bodyPr/>
        <a:lstStyle/>
        <a:p>
          <a:endParaRPr lang="en-US" sz="1800">
            <a:latin typeface="Times New Roman" panose="02020603050405020304" pitchFamily="18" charset="0"/>
            <a:cs typeface="Times New Roman" panose="02020603050405020304" pitchFamily="18" charset="0"/>
          </a:endParaRPr>
        </a:p>
      </dgm:t>
    </dgm:pt>
    <dgm:pt modelId="{68B7C0CB-D86E-1C44-AB0F-7159E5D39C19}" type="sibTrans" cxnId="{EC08F7F7-6280-3C4D-9204-1129D7B87DE0}">
      <dgm:prSet/>
      <dgm:spPr/>
      <dgm:t>
        <a:bodyPr/>
        <a:lstStyle/>
        <a:p>
          <a:endParaRPr lang="en-US" sz="1800">
            <a:latin typeface="Times New Roman" panose="02020603050405020304" pitchFamily="18" charset="0"/>
            <a:cs typeface="Times New Roman" panose="02020603050405020304" pitchFamily="18" charset="0"/>
          </a:endParaRPr>
        </a:p>
      </dgm:t>
    </dgm:pt>
    <dgm:pt modelId="{802D0A1C-1D73-5048-9153-45ADB94775F6}">
      <dgm:prSet custT="1"/>
      <dgm:spPr/>
      <dgm:t>
        <a:bodyPr/>
        <a:lstStyle/>
        <a:p>
          <a:pPr>
            <a:buFont typeface="+mj-lt"/>
            <a:buAutoNum type="arabicPeriod"/>
          </a:pPr>
          <a:r>
            <a:rPr lang="en-US" sz="1200" b="0" i="0" u="none">
              <a:latin typeface="Times New Roman" panose="02020603050405020304" pitchFamily="18" charset="0"/>
              <a:cs typeface="Times New Roman" panose="02020603050405020304" pitchFamily="18" charset="0"/>
            </a:rPr>
            <a:t>Assessment of competitors' strengths, weaknesses, opportunities, and threats (SWOT analysis).</a:t>
          </a:r>
        </a:p>
      </dgm:t>
    </dgm:pt>
    <dgm:pt modelId="{E3A939E3-6089-8D45-8204-6F3328CDD234}" type="parTrans" cxnId="{999FD945-542F-A44E-AFEC-B7B25F025B51}">
      <dgm:prSet/>
      <dgm:spPr/>
      <dgm:t>
        <a:bodyPr/>
        <a:lstStyle/>
        <a:p>
          <a:endParaRPr lang="en-US" sz="1800">
            <a:latin typeface="Times New Roman" panose="02020603050405020304" pitchFamily="18" charset="0"/>
            <a:cs typeface="Times New Roman" panose="02020603050405020304" pitchFamily="18" charset="0"/>
          </a:endParaRPr>
        </a:p>
      </dgm:t>
    </dgm:pt>
    <dgm:pt modelId="{C4031B41-A739-AC4C-9A43-E33D4DB49A98}" type="sibTrans" cxnId="{999FD945-542F-A44E-AFEC-B7B25F025B51}">
      <dgm:prSet/>
      <dgm:spPr/>
      <dgm:t>
        <a:bodyPr/>
        <a:lstStyle/>
        <a:p>
          <a:endParaRPr lang="en-US" sz="1800">
            <a:latin typeface="Times New Roman" panose="02020603050405020304" pitchFamily="18" charset="0"/>
            <a:cs typeface="Times New Roman" panose="02020603050405020304" pitchFamily="18" charset="0"/>
          </a:endParaRPr>
        </a:p>
      </dgm:t>
    </dgm:pt>
    <dgm:pt modelId="{085DBAA6-2B45-6441-8E76-4AE727701AD7}">
      <dgm:prSet custT="1"/>
      <dgm:spPr/>
      <dgm:t>
        <a:bodyPr/>
        <a:lstStyle/>
        <a:p>
          <a:pPr>
            <a:buFont typeface="+mj-lt"/>
            <a:buAutoNum type="arabicPeriod"/>
          </a:pPr>
          <a:r>
            <a:rPr lang="en-US" sz="1200" b="0" i="0" u="none">
              <a:latin typeface="Times New Roman" panose="02020603050405020304" pitchFamily="18" charset="0"/>
              <a:cs typeface="Times New Roman" panose="02020603050405020304" pitchFamily="18" charset="0"/>
            </a:rPr>
            <a:t>Analysis of competitors' market share, pricing strategies, distribution channels, and marketing tactics.</a:t>
          </a:r>
        </a:p>
      </dgm:t>
    </dgm:pt>
    <dgm:pt modelId="{5F7AD4FE-9FE1-E74A-ADB8-7BBF26A59FAD}" type="parTrans" cxnId="{4391E4C1-B274-3547-A306-3E5B08B34260}">
      <dgm:prSet/>
      <dgm:spPr/>
      <dgm:t>
        <a:bodyPr/>
        <a:lstStyle/>
        <a:p>
          <a:endParaRPr lang="en-US" sz="1800">
            <a:latin typeface="Times New Roman" panose="02020603050405020304" pitchFamily="18" charset="0"/>
            <a:cs typeface="Times New Roman" panose="02020603050405020304" pitchFamily="18" charset="0"/>
          </a:endParaRPr>
        </a:p>
      </dgm:t>
    </dgm:pt>
    <dgm:pt modelId="{8E0BA8D2-55C6-454D-AD97-4AF028907464}" type="sibTrans" cxnId="{4391E4C1-B274-3547-A306-3E5B08B34260}">
      <dgm:prSet/>
      <dgm:spPr/>
      <dgm:t>
        <a:bodyPr/>
        <a:lstStyle/>
        <a:p>
          <a:endParaRPr lang="en-US" sz="1800">
            <a:latin typeface="Times New Roman" panose="02020603050405020304" pitchFamily="18" charset="0"/>
            <a:cs typeface="Times New Roman" panose="02020603050405020304" pitchFamily="18" charset="0"/>
          </a:endParaRPr>
        </a:p>
      </dgm:t>
    </dgm:pt>
    <dgm:pt modelId="{16C0E88A-E3F3-8044-83BB-EE72ECBB46E6}">
      <dgm:prSet custT="1"/>
      <dgm:spPr/>
      <dgm:t>
        <a:bodyPr/>
        <a:lstStyle/>
        <a:p>
          <a:pPr>
            <a:buFont typeface="+mj-lt"/>
            <a:buAutoNum type="arabicPeriod"/>
          </a:pPr>
          <a:r>
            <a:rPr lang="en-US" sz="1800" b="1" i="0" u="none">
              <a:latin typeface="Times New Roman" panose="02020603050405020304" pitchFamily="18" charset="0"/>
              <a:cs typeface="Times New Roman" panose="02020603050405020304" pitchFamily="18" charset="0"/>
            </a:rPr>
            <a:t>Customer Analysis</a:t>
          </a:r>
          <a:endParaRPr lang="en-US" sz="1800" b="0" i="0" u="none">
            <a:latin typeface="Times New Roman" panose="02020603050405020304" pitchFamily="18" charset="0"/>
            <a:cs typeface="Times New Roman" panose="02020603050405020304" pitchFamily="18" charset="0"/>
          </a:endParaRPr>
        </a:p>
      </dgm:t>
    </dgm:pt>
    <dgm:pt modelId="{D1FF0541-889E-4646-907A-1D610CC2C867}" type="parTrans" cxnId="{896BE469-482C-2C47-BD1C-79B15A6C3151}">
      <dgm:prSet/>
      <dgm:spPr/>
      <dgm:t>
        <a:bodyPr/>
        <a:lstStyle/>
        <a:p>
          <a:endParaRPr lang="en-US" sz="1800">
            <a:latin typeface="Times New Roman" panose="02020603050405020304" pitchFamily="18" charset="0"/>
            <a:cs typeface="Times New Roman" panose="02020603050405020304" pitchFamily="18" charset="0"/>
          </a:endParaRPr>
        </a:p>
      </dgm:t>
    </dgm:pt>
    <dgm:pt modelId="{9F7F5BDA-3EFE-B54F-B154-39FDA577061F}" type="sibTrans" cxnId="{896BE469-482C-2C47-BD1C-79B15A6C3151}">
      <dgm:prSet/>
      <dgm:spPr/>
      <dgm:t>
        <a:bodyPr/>
        <a:lstStyle/>
        <a:p>
          <a:endParaRPr lang="en-US" sz="1800">
            <a:latin typeface="Times New Roman" panose="02020603050405020304" pitchFamily="18" charset="0"/>
            <a:cs typeface="Times New Roman" panose="02020603050405020304" pitchFamily="18" charset="0"/>
          </a:endParaRPr>
        </a:p>
      </dgm:t>
    </dgm:pt>
    <dgm:pt modelId="{82BC79C6-C341-EC4F-BCF5-70FE90060D31}">
      <dgm:prSet custT="1"/>
      <dgm:spPr/>
      <dgm:t>
        <a:bodyPr/>
        <a:lstStyle/>
        <a:p>
          <a:pPr>
            <a:buFont typeface="+mj-lt"/>
            <a:buAutoNum type="arabicPeriod"/>
          </a:pPr>
          <a:r>
            <a:rPr lang="en-US" sz="1200" b="0" i="0" u="none">
              <a:latin typeface="Times New Roman" panose="02020603050405020304" pitchFamily="18" charset="0"/>
              <a:cs typeface="Times New Roman" panose="02020603050405020304" pitchFamily="18" charset="0"/>
            </a:rPr>
            <a:t>Identification of target customer demographics and characteristics.</a:t>
          </a:r>
        </a:p>
      </dgm:t>
    </dgm:pt>
    <dgm:pt modelId="{15041ACE-9015-DC42-9738-329242E63FB4}" type="parTrans" cxnId="{6EAB1128-F76C-6B47-9BA2-0C9FF66B6DA7}">
      <dgm:prSet/>
      <dgm:spPr/>
      <dgm:t>
        <a:bodyPr/>
        <a:lstStyle/>
        <a:p>
          <a:endParaRPr lang="en-US" sz="1800">
            <a:latin typeface="Times New Roman" panose="02020603050405020304" pitchFamily="18" charset="0"/>
            <a:cs typeface="Times New Roman" panose="02020603050405020304" pitchFamily="18" charset="0"/>
          </a:endParaRPr>
        </a:p>
      </dgm:t>
    </dgm:pt>
    <dgm:pt modelId="{99A26449-B8FB-AC47-BCCE-C993224A1358}" type="sibTrans" cxnId="{6EAB1128-F76C-6B47-9BA2-0C9FF66B6DA7}">
      <dgm:prSet/>
      <dgm:spPr/>
      <dgm:t>
        <a:bodyPr/>
        <a:lstStyle/>
        <a:p>
          <a:endParaRPr lang="en-US" sz="1800">
            <a:latin typeface="Times New Roman" panose="02020603050405020304" pitchFamily="18" charset="0"/>
            <a:cs typeface="Times New Roman" panose="02020603050405020304" pitchFamily="18" charset="0"/>
          </a:endParaRPr>
        </a:p>
      </dgm:t>
    </dgm:pt>
    <dgm:pt modelId="{B263E722-7E57-3B4F-AD54-BF68FCDBF409}">
      <dgm:prSet custT="1"/>
      <dgm:spPr/>
      <dgm:t>
        <a:bodyPr/>
        <a:lstStyle/>
        <a:p>
          <a:pPr>
            <a:buFont typeface="+mj-lt"/>
            <a:buAutoNum type="arabicPeriod"/>
          </a:pPr>
          <a:r>
            <a:rPr lang="en-US" sz="1200" b="0" i="0" u="none">
              <a:latin typeface="Times New Roman" panose="02020603050405020304" pitchFamily="18" charset="0"/>
              <a:cs typeface="Times New Roman" panose="02020603050405020304" pitchFamily="18" charset="0"/>
            </a:rPr>
            <a:t>Assessment of customer needs, preferences, and buying behavior.</a:t>
          </a:r>
        </a:p>
      </dgm:t>
    </dgm:pt>
    <dgm:pt modelId="{9C5CA77F-476C-5C4D-B297-1A33C4A5229F}" type="parTrans" cxnId="{5BD6B7D1-D5F4-5240-9268-9F7934C4A561}">
      <dgm:prSet/>
      <dgm:spPr/>
      <dgm:t>
        <a:bodyPr/>
        <a:lstStyle/>
        <a:p>
          <a:endParaRPr lang="en-US" sz="1800">
            <a:latin typeface="Times New Roman" panose="02020603050405020304" pitchFamily="18" charset="0"/>
            <a:cs typeface="Times New Roman" panose="02020603050405020304" pitchFamily="18" charset="0"/>
          </a:endParaRPr>
        </a:p>
      </dgm:t>
    </dgm:pt>
    <dgm:pt modelId="{9C1380BC-9FD7-6C40-8485-B238E74BA01A}" type="sibTrans" cxnId="{5BD6B7D1-D5F4-5240-9268-9F7934C4A561}">
      <dgm:prSet/>
      <dgm:spPr/>
      <dgm:t>
        <a:bodyPr/>
        <a:lstStyle/>
        <a:p>
          <a:endParaRPr lang="en-US" sz="1800">
            <a:latin typeface="Times New Roman" panose="02020603050405020304" pitchFamily="18" charset="0"/>
            <a:cs typeface="Times New Roman" panose="02020603050405020304" pitchFamily="18" charset="0"/>
          </a:endParaRPr>
        </a:p>
      </dgm:t>
    </dgm:pt>
    <dgm:pt modelId="{E5E10E20-B221-D64A-ACE3-BC55FAF3A471}">
      <dgm:prSet custT="1"/>
      <dgm:spPr/>
      <dgm:t>
        <a:bodyPr/>
        <a:lstStyle/>
        <a:p>
          <a:pPr>
            <a:buFont typeface="+mj-lt"/>
            <a:buAutoNum type="arabicPeriod"/>
          </a:pPr>
          <a:r>
            <a:rPr lang="en-US" sz="1200" b="0" i="0" u="none">
              <a:latin typeface="Times New Roman" panose="02020603050405020304" pitchFamily="18" charset="0"/>
              <a:cs typeface="Times New Roman" panose="02020603050405020304" pitchFamily="18" charset="0"/>
            </a:rPr>
            <a:t>Analysis of customer satisfaction levels and loyalty.</a:t>
          </a:r>
        </a:p>
      </dgm:t>
    </dgm:pt>
    <dgm:pt modelId="{0689A3BA-D0A1-694F-8711-196ECCDBDABC}" type="parTrans" cxnId="{94CBAFD8-9A33-0943-AE2C-45A1D5F45457}">
      <dgm:prSet/>
      <dgm:spPr/>
      <dgm:t>
        <a:bodyPr/>
        <a:lstStyle/>
        <a:p>
          <a:endParaRPr lang="en-US" sz="1800">
            <a:latin typeface="Times New Roman" panose="02020603050405020304" pitchFamily="18" charset="0"/>
            <a:cs typeface="Times New Roman" panose="02020603050405020304" pitchFamily="18" charset="0"/>
          </a:endParaRPr>
        </a:p>
      </dgm:t>
    </dgm:pt>
    <dgm:pt modelId="{4BBD3941-CBE7-874F-94E6-0AC4E64BB848}" type="sibTrans" cxnId="{94CBAFD8-9A33-0943-AE2C-45A1D5F45457}">
      <dgm:prSet/>
      <dgm:spPr/>
      <dgm:t>
        <a:bodyPr/>
        <a:lstStyle/>
        <a:p>
          <a:endParaRPr lang="en-US" sz="1800">
            <a:latin typeface="Times New Roman" panose="02020603050405020304" pitchFamily="18" charset="0"/>
            <a:cs typeface="Times New Roman" panose="02020603050405020304" pitchFamily="18" charset="0"/>
          </a:endParaRPr>
        </a:p>
      </dgm:t>
    </dgm:pt>
    <dgm:pt modelId="{270FBEE3-FBB5-9643-A4AE-FE61175CBBF8}">
      <dgm:prSet custT="1"/>
      <dgm:spPr/>
      <dgm:t>
        <a:bodyPr/>
        <a:lstStyle/>
        <a:p>
          <a:pPr>
            <a:buFont typeface="+mj-lt"/>
            <a:buAutoNum type="arabicPeriod"/>
          </a:pPr>
          <a:r>
            <a:rPr lang="en-US" sz="1800" b="1" i="0" u="none" dirty="0">
              <a:latin typeface="Times New Roman" panose="02020603050405020304" pitchFamily="18" charset="0"/>
              <a:cs typeface="Times New Roman" panose="02020603050405020304" pitchFamily="18" charset="0"/>
            </a:rPr>
            <a:t>Market Trends and Opportunities</a:t>
          </a:r>
          <a:endParaRPr lang="en-US" sz="1800" b="0" i="0" u="none" dirty="0">
            <a:latin typeface="Times New Roman" panose="02020603050405020304" pitchFamily="18" charset="0"/>
            <a:cs typeface="Times New Roman" panose="02020603050405020304" pitchFamily="18" charset="0"/>
          </a:endParaRPr>
        </a:p>
      </dgm:t>
    </dgm:pt>
    <dgm:pt modelId="{6C732B16-B2F4-CC4C-A675-817D5746CD64}" type="parTrans" cxnId="{5D5D1C04-9E1F-3F47-BD51-307912B153A9}">
      <dgm:prSet/>
      <dgm:spPr/>
      <dgm:t>
        <a:bodyPr/>
        <a:lstStyle/>
        <a:p>
          <a:endParaRPr lang="en-US" sz="1800">
            <a:latin typeface="Times New Roman" panose="02020603050405020304" pitchFamily="18" charset="0"/>
            <a:cs typeface="Times New Roman" panose="02020603050405020304" pitchFamily="18" charset="0"/>
          </a:endParaRPr>
        </a:p>
      </dgm:t>
    </dgm:pt>
    <dgm:pt modelId="{23407596-90A8-2844-B2F8-3B2E9A1F3BF2}" type="sibTrans" cxnId="{5D5D1C04-9E1F-3F47-BD51-307912B153A9}">
      <dgm:prSet/>
      <dgm:spPr/>
      <dgm:t>
        <a:bodyPr/>
        <a:lstStyle/>
        <a:p>
          <a:endParaRPr lang="en-US" sz="1800">
            <a:latin typeface="Times New Roman" panose="02020603050405020304" pitchFamily="18" charset="0"/>
            <a:cs typeface="Times New Roman" panose="02020603050405020304" pitchFamily="18" charset="0"/>
          </a:endParaRPr>
        </a:p>
      </dgm:t>
    </dgm:pt>
    <dgm:pt modelId="{850B1A9A-9FD6-EB47-8074-AB7586B2F1B3}">
      <dgm:prSet custT="1"/>
      <dgm:spPr/>
      <dgm:t>
        <a:bodyPr/>
        <a:lstStyle/>
        <a:p>
          <a:pPr>
            <a:buFont typeface="+mj-lt"/>
            <a:buAutoNum type="arabicPeriod"/>
          </a:pPr>
          <a:r>
            <a:rPr lang="en-US" sz="1200" b="0" i="0" u="none">
              <a:latin typeface="Times New Roman" panose="02020603050405020304" pitchFamily="18" charset="0"/>
              <a:cs typeface="Times New Roman" panose="02020603050405020304" pitchFamily="18" charset="0"/>
            </a:rPr>
            <a:t>Identification and analysis of current market trends.</a:t>
          </a:r>
        </a:p>
      </dgm:t>
    </dgm:pt>
    <dgm:pt modelId="{C6C4DBC9-8807-0749-B750-BAEBFD7FA9D9}" type="parTrans" cxnId="{72C2A7EC-F8B5-384F-8709-3B87BAB442EB}">
      <dgm:prSet/>
      <dgm:spPr/>
      <dgm:t>
        <a:bodyPr/>
        <a:lstStyle/>
        <a:p>
          <a:endParaRPr lang="en-US" sz="1800">
            <a:latin typeface="Times New Roman" panose="02020603050405020304" pitchFamily="18" charset="0"/>
            <a:cs typeface="Times New Roman" panose="02020603050405020304" pitchFamily="18" charset="0"/>
          </a:endParaRPr>
        </a:p>
      </dgm:t>
    </dgm:pt>
    <dgm:pt modelId="{0DE3C2D5-E01A-BD4F-978D-EEFDD556D023}" type="sibTrans" cxnId="{72C2A7EC-F8B5-384F-8709-3B87BAB442EB}">
      <dgm:prSet/>
      <dgm:spPr/>
      <dgm:t>
        <a:bodyPr/>
        <a:lstStyle/>
        <a:p>
          <a:endParaRPr lang="en-US" sz="1800">
            <a:latin typeface="Times New Roman" panose="02020603050405020304" pitchFamily="18" charset="0"/>
            <a:cs typeface="Times New Roman" panose="02020603050405020304" pitchFamily="18" charset="0"/>
          </a:endParaRPr>
        </a:p>
      </dgm:t>
    </dgm:pt>
    <dgm:pt modelId="{8AFD4392-E4A5-5D42-8FB2-52747793E86E}">
      <dgm:prSet custT="1"/>
      <dgm:spPr/>
      <dgm:t>
        <a:bodyPr/>
        <a:lstStyle/>
        <a:p>
          <a:pPr>
            <a:buFont typeface="+mj-lt"/>
            <a:buAutoNum type="arabicPeriod"/>
          </a:pPr>
          <a:r>
            <a:rPr lang="en-US" sz="1200" b="0" i="0" u="none">
              <a:latin typeface="Times New Roman" panose="02020603050405020304" pitchFamily="18" charset="0"/>
              <a:cs typeface="Times New Roman" panose="02020603050405020304" pitchFamily="18" charset="0"/>
            </a:rPr>
            <a:t>Assessment of emerging opportunities and threats.</a:t>
          </a:r>
        </a:p>
      </dgm:t>
    </dgm:pt>
    <dgm:pt modelId="{8C929873-0A94-4141-AC35-4CD1DAE54D33}" type="parTrans" cxnId="{B8085A0C-AA60-F642-9F13-0FA1BC0D8167}">
      <dgm:prSet/>
      <dgm:spPr/>
      <dgm:t>
        <a:bodyPr/>
        <a:lstStyle/>
        <a:p>
          <a:endParaRPr lang="en-US" sz="1800">
            <a:latin typeface="Times New Roman" panose="02020603050405020304" pitchFamily="18" charset="0"/>
            <a:cs typeface="Times New Roman" panose="02020603050405020304" pitchFamily="18" charset="0"/>
          </a:endParaRPr>
        </a:p>
      </dgm:t>
    </dgm:pt>
    <dgm:pt modelId="{B1FD77D0-BCF9-A145-A8DA-43E23D1A700B}" type="sibTrans" cxnId="{B8085A0C-AA60-F642-9F13-0FA1BC0D8167}">
      <dgm:prSet/>
      <dgm:spPr/>
      <dgm:t>
        <a:bodyPr/>
        <a:lstStyle/>
        <a:p>
          <a:endParaRPr lang="en-US" sz="1800">
            <a:latin typeface="Times New Roman" panose="02020603050405020304" pitchFamily="18" charset="0"/>
            <a:cs typeface="Times New Roman" panose="02020603050405020304" pitchFamily="18" charset="0"/>
          </a:endParaRPr>
        </a:p>
      </dgm:t>
    </dgm:pt>
    <dgm:pt modelId="{DD65EE6F-6FC6-E44D-8FC5-57ED1BB22870}">
      <dgm:prSet custT="1"/>
      <dgm:spPr/>
      <dgm:t>
        <a:bodyPr/>
        <a:lstStyle/>
        <a:p>
          <a:pPr>
            <a:buFont typeface="+mj-lt"/>
            <a:buAutoNum type="arabicPeriod"/>
          </a:pPr>
          <a:r>
            <a:rPr lang="en-US" sz="1200" b="0" i="0" u="none" dirty="0">
              <a:latin typeface="Times New Roman" panose="02020603050405020304" pitchFamily="18" charset="0"/>
              <a:cs typeface="Times New Roman" panose="02020603050405020304" pitchFamily="18" charset="0"/>
            </a:rPr>
            <a:t>Analysis of technological advancements, regulatory changes, and other factors impacting the market.</a:t>
          </a:r>
        </a:p>
      </dgm:t>
    </dgm:pt>
    <dgm:pt modelId="{4D5FA474-09E9-6B4A-B46B-495A7F315AE8}" type="parTrans" cxnId="{99948A9A-12B5-3E43-A886-361A66288784}">
      <dgm:prSet/>
      <dgm:spPr/>
      <dgm:t>
        <a:bodyPr/>
        <a:lstStyle/>
        <a:p>
          <a:endParaRPr lang="en-US" sz="1800">
            <a:latin typeface="Times New Roman" panose="02020603050405020304" pitchFamily="18" charset="0"/>
            <a:cs typeface="Times New Roman" panose="02020603050405020304" pitchFamily="18" charset="0"/>
          </a:endParaRPr>
        </a:p>
      </dgm:t>
    </dgm:pt>
    <dgm:pt modelId="{C9B7625D-82FE-0740-A416-0612B76F0A65}" type="sibTrans" cxnId="{99948A9A-12B5-3E43-A886-361A66288784}">
      <dgm:prSet/>
      <dgm:spPr/>
      <dgm:t>
        <a:bodyPr/>
        <a:lstStyle/>
        <a:p>
          <a:endParaRPr lang="en-US" sz="1800">
            <a:latin typeface="Times New Roman" panose="02020603050405020304" pitchFamily="18" charset="0"/>
            <a:cs typeface="Times New Roman" panose="02020603050405020304" pitchFamily="18" charset="0"/>
          </a:endParaRPr>
        </a:p>
      </dgm:t>
    </dgm:pt>
    <dgm:pt modelId="{30BC674D-B21B-714F-9295-B9F93F423B78}">
      <dgm:prSet custT="1"/>
      <dgm:spPr/>
      <dgm:t>
        <a:bodyPr/>
        <a:lstStyle/>
        <a:p>
          <a:pPr>
            <a:buFont typeface="+mj-lt"/>
            <a:buAutoNum type="arabicPeriod"/>
          </a:pPr>
          <a:r>
            <a:rPr lang="en-US" sz="1800" b="1" i="0" u="none">
              <a:latin typeface="Times New Roman" panose="02020603050405020304" pitchFamily="18" charset="0"/>
              <a:cs typeface="Times New Roman" panose="02020603050405020304" pitchFamily="18" charset="0"/>
            </a:rPr>
            <a:t>Market Entry Strategies</a:t>
          </a:r>
          <a:endParaRPr lang="en-US" sz="1800" b="0" i="0" u="none">
            <a:latin typeface="Times New Roman" panose="02020603050405020304" pitchFamily="18" charset="0"/>
            <a:cs typeface="Times New Roman" panose="02020603050405020304" pitchFamily="18" charset="0"/>
          </a:endParaRPr>
        </a:p>
      </dgm:t>
    </dgm:pt>
    <dgm:pt modelId="{CACF59BA-FE93-BD47-B68A-7B62BF3E5A14}" type="parTrans" cxnId="{2B72C91A-FF0D-E549-8E1E-7493804BD861}">
      <dgm:prSet/>
      <dgm:spPr/>
      <dgm:t>
        <a:bodyPr/>
        <a:lstStyle/>
        <a:p>
          <a:endParaRPr lang="en-US" sz="1800">
            <a:latin typeface="Times New Roman" panose="02020603050405020304" pitchFamily="18" charset="0"/>
            <a:cs typeface="Times New Roman" panose="02020603050405020304" pitchFamily="18" charset="0"/>
          </a:endParaRPr>
        </a:p>
      </dgm:t>
    </dgm:pt>
    <dgm:pt modelId="{9FBDFC0A-690F-B747-9B1C-9B7664D5CFBA}" type="sibTrans" cxnId="{2B72C91A-FF0D-E549-8E1E-7493804BD861}">
      <dgm:prSet/>
      <dgm:spPr/>
      <dgm:t>
        <a:bodyPr/>
        <a:lstStyle/>
        <a:p>
          <a:endParaRPr lang="en-US" sz="1800">
            <a:latin typeface="Times New Roman" panose="02020603050405020304" pitchFamily="18" charset="0"/>
            <a:cs typeface="Times New Roman" panose="02020603050405020304" pitchFamily="18" charset="0"/>
          </a:endParaRPr>
        </a:p>
      </dgm:t>
    </dgm:pt>
    <dgm:pt modelId="{42024E61-CAA5-E941-9A85-649EE2F4241C}">
      <dgm:prSet custT="1"/>
      <dgm:spPr/>
      <dgm:t>
        <a:bodyPr/>
        <a:lstStyle/>
        <a:p>
          <a:pPr>
            <a:buFont typeface="+mj-lt"/>
            <a:buAutoNum type="arabicPeriod"/>
          </a:pPr>
          <a:r>
            <a:rPr lang="en-US" sz="1200" b="0" i="0" u="none" dirty="0">
              <a:latin typeface="Times New Roman" panose="02020603050405020304" pitchFamily="18" charset="0"/>
              <a:cs typeface="Times New Roman" panose="02020603050405020304" pitchFamily="18" charset="0"/>
            </a:rPr>
            <a:t>Evaluation of potential strategies (e.g., product differentiation, pricing strategies, distribution channels).</a:t>
          </a:r>
        </a:p>
      </dgm:t>
    </dgm:pt>
    <dgm:pt modelId="{AA52FC8F-A025-C340-BA6B-1C4A5EB04F0C}" type="parTrans" cxnId="{078D46AD-94FF-7E45-9E0A-E4B69D00EE6B}">
      <dgm:prSet/>
      <dgm:spPr/>
      <dgm:t>
        <a:bodyPr/>
        <a:lstStyle/>
        <a:p>
          <a:endParaRPr lang="en-US" sz="1800">
            <a:latin typeface="Times New Roman" panose="02020603050405020304" pitchFamily="18" charset="0"/>
            <a:cs typeface="Times New Roman" panose="02020603050405020304" pitchFamily="18" charset="0"/>
          </a:endParaRPr>
        </a:p>
      </dgm:t>
    </dgm:pt>
    <dgm:pt modelId="{B55783C3-A92B-8B42-90EC-3F6FFFA0DCEF}" type="sibTrans" cxnId="{078D46AD-94FF-7E45-9E0A-E4B69D00EE6B}">
      <dgm:prSet/>
      <dgm:spPr/>
      <dgm:t>
        <a:bodyPr/>
        <a:lstStyle/>
        <a:p>
          <a:endParaRPr lang="en-US" sz="1800">
            <a:latin typeface="Times New Roman" panose="02020603050405020304" pitchFamily="18" charset="0"/>
            <a:cs typeface="Times New Roman" panose="02020603050405020304" pitchFamily="18" charset="0"/>
          </a:endParaRPr>
        </a:p>
      </dgm:t>
    </dgm:pt>
    <dgm:pt modelId="{C9CCE0A7-A221-9644-92E5-C008F414E682}">
      <dgm:prSet custT="1"/>
      <dgm:spPr/>
      <dgm:t>
        <a:bodyPr/>
        <a:lstStyle/>
        <a:p>
          <a:pPr>
            <a:buFont typeface="+mj-lt"/>
            <a:buAutoNum type="arabicPeriod"/>
          </a:pPr>
          <a:r>
            <a:rPr lang="en-US" sz="1200" b="0" i="0" u="none" dirty="0">
              <a:latin typeface="Times New Roman" panose="02020603050405020304" pitchFamily="18" charset="0"/>
              <a:cs typeface="Times New Roman" panose="02020603050405020304" pitchFamily="18" charset="0"/>
            </a:rPr>
            <a:t>Assessment of risks and challenges associated with market entry.</a:t>
          </a:r>
        </a:p>
      </dgm:t>
    </dgm:pt>
    <dgm:pt modelId="{0F6EEE7C-A5EA-7F4A-900C-0BEE6CFC7424}" type="parTrans" cxnId="{21958C57-03BF-A841-A64E-8BEC04BF9DF5}">
      <dgm:prSet/>
      <dgm:spPr/>
      <dgm:t>
        <a:bodyPr/>
        <a:lstStyle/>
        <a:p>
          <a:endParaRPr lang="en-US" sz="1800">
            <a:latin typeface="Times New Roman" panose="02020603050405020304" pitchFamily="18" charset="0"/>
            <a:cs typeface="Times New Roman" panose="02020603050405020304" pitchFamily="18" charset="0"/>
          </a:endParaRPr>
        </a:p>
      </dgm:t>
    </dgm:pt>
    <dgm:pt modelId="{E21367D0-DC8B-C048-B2BC-B3341A49994A}" type="sibTrans" cxnId="{21958C57-03BF-A841-A64E-8BEC04BF9DF5}">
      <dgm:prSet/>
      <dgm:spPr/>
      <dgm:t>
        <a:bodyPr/>
        <a:lstStyle/>
        <a:p>
          <a:endParaRPr lang="en-US" sz="1800">
            <a:latin typeface="Times New Roman" panose="02020603050405020304" pitchFamily="18" charset="0"/>
            <a:cs typeface="Times New Roman" panose="02020603050405020304" pitchFamily="18" charset="0"/>
          </a:endParaRPr>
        </a:p>
      </dgm:t>
    </dgm:pt>
    <dgm:pt modelId="{2416AF84-9600-AB4D-99CA-2F491B876C52}">
      <dgm:prSet custT="1"/>
      <dgm:spPr/>
      <dgm:t>
        <a:bodyPr/>
        <a:lstStyle/>
        <a:p>
          <a:pPr>
            <a:buFont typeface="+mj-lt"/>
            <a:buAutoNum type="arabicPeriod"/>
          </a:pPr>
          <a:r>
            <a:rPr lang="en-US" sz="1200" b="0" i="0" u="none">
              <a:latin typeface="Times New Roman" panose="02020603050405020304" pitchFamily="18" charset="0"/>
              <a:cs typeface="Times New Roman" panose="02020603050405020304" pitchFamily="18" charset="0"/>
            </a:rPr>
            <a:t>Recommendation of the most suitable market entry approach based on the analysis.</a:t>
          </a:r>
        </a:p>
      </dgm:t>
    </dgm:pt>
    <dgm:pt modelId="{3259D117-F63A-2248-BED5-3408B4DF7C22}" type="parTrans" cxnId="{A2BB70E2-D48C-0E44-8144-27818382B385}">
      <dgm:prSet/>
      <dgm:spPr/>
      <dgm:t>
        <a:bodyPr/>
        <a:lstStyle/>
        <a:p>
          <a:endParaRPr lang="en-US" sz="1800">
            <a:latin typeface="Times New Roman" panose="02020603050405020304" pitchFamily="18" charset="0"/>
            <a:cs typeface="Times New Roman" panose="02020603050405020304" pitchFamily="18" charset="0"/>
          </a:endParaRPr>
        </a:p>
      </dgm:t>
    </dgm:pt>
    <dgm:pt modelId="{53AE38F3-6962-404B-9F69-4EDEA8302B6F}" type="sibTrans" cxnId="{A2BB70E2-D48C-0E44-8144-27818382B385}">
      <dgm:prSet/>
      <dgm:spPr/>
      <dgm:t>
        <a:bodyPr/>
        <a:lstStyle/>
        <a:p>
          <a:endParaRPr lang="en-US" sz="1800">
            <a:latin typeface="Times New Roman" panose="02020603050405020304" pitchFamily="18" charset="0"/>
            <a:cs typeface="Times New Roman" panose="02020603050405020304" pitchFamily="18" charset="0"/>
          </a:endParaRPr>
        </a:p>
      </dgm:t>
    </dgm:pt>
    <dgm:pt modelId="{6A33F07E-2B9B-D447-AF2D-0205ED82D955}">
      <dgm:prSet custT="1"/>
      <dgm:spPr/>
      <dgm:t>
        <a:bodyPr/>
        <a:lstStyle/>
        <a:p>
          <a:pPr>
            <a:buFont typeface="+mj-lt"/>
            <a:buAutoNum type="arabicPeriod"/>
          </a:pPr>
          <a:r>
            <a:rPr lang="en-US" sz="1800" b="1" i="0" u="none">
              <a:latin typeface="Times New Roman" panose="02020603050405020304" pitchFamily="18" charset="0"/>
              <a:cs typeface="Times New Roman" panose="02020603050405020304" pitchFamily="18" charset="0"/>
            </a:rPr>
            <a:t>Conclusion</a:t>
          </a:r>
          <a:endParaRPr lang="en-US" sz="1800" b="0" i="0" u="none">
            <a:latin typeface="Times New Roman" panose="02020603050405020304" pitchFamily="18" charset="0"/>
            <a:cs typeface="Times New Roman" panose="02020603050405020304" pitchFamily="18" charset="0"/>
          </a:endParaRPr>
        </a:p>
      </dgm:t>
    </dgm:pt>
    <dgm:pt modelId="{30A9580B-3526-7044-8038-713DC91D2AC3}" type="parTrans" cxnId="{C5E2AE23-2D96-8340-9AE0-69F14C709DF4}">
      <dgm:prSet/>
      <dgm:spPr/>
      <dgm:t>
        <a:bodyPr/>
        <a:lstStyle/>
        <a:p>
          <a:endParaRPr lang="en-US" sz="1800">
            <a:latin typeface="Times New Roman" panose="02020603050405020304" pitchFamily="18" charset="0"/>
            <a:cs typeface="Times New Roman" panose="02020603050405020304" pitchFamily="18" charset="0"/>
          </a:endParaRPr>
        </a:p>
      </dgm:t>
    </dgm:pt>
    <dgm:pt modelId="{40AA80A2-607E-604C-8AC5-68EED1171856}" type="sibTrans" cxnId="{C5E2AE23-2D96-8340-9AE0-69F14C709DF4}">
      <dgm:prSet/>
      <dgm:spPr/>
      <dgm:t>
        <a:bodyPr/>
        <a:lstStyle/>
        <a:p>
          <a:endParaRPr lang="en-US" sz="1800">
            <a:latin typeface="Times New Roman" panose="02020603050405020304" pitchFamily="18" charset="0"/>
            <a:cs typeface="Times New Roman" panose="02020603050405020304" pitchFamily="18" charset="0"/>
          </a:endParaRPr>
        </a:p>
      </dgm:t>
    </dgm:pt>
    <dgm:pt modelId="{C5F13DA7-78E0-024D-A90F-48565D4860B5}">
      <dgm:prSet custT="1"/>
      <dgm:spPr/>
      <dgm:t>
        <a:bodyPr/>
        <a:lstStyle/>
        <a:p>
          <a:pPr>
            <a:buFont typeface="+mj-lt"/>
            <a:buAutoNum type="arabicPeriod"/>
          </a:pPr>
          <a:r>
            <a:rPr lang="en-US" sz="1200" b="0" i="0" u="none">
              <a:latin typeface="Times New Roman" panose="02020603050405020304" pitchFamily="18" charset="0"/>
              <a:cs typeface="Times New Roman" panose="02020603050405020304" pitchFamily="18" charset="0"/>
            </a:rPr>
            <a:t>Summary of key findings from the market analysis study.</a:t>
          </a:r>
        </a:p>
      </dgm:t>
    </dgm:pt>
    <dgm:pt modelId="{0831B76B-E117-BA43-B41B-2328380C63AE}" type="parTrans" cxnId="{F0C85634-0315-064B-A722-CB493B0DA392}">
      <dgm:prSet/>
      <dgm:spPr/>
      <dgm:t>
        <a:bodyPr/>
        <a:lstStyle/>
        <a:p>
          <a:endParaRPr lang="en-US" sz="1800">
            <a:latin typeface="Times New Roman" panose="02020603050405020304" pitchFamily="18" charset="0"/>
            <a:cs typeface="Times New Roman" panose="02020603050405020304" pitchFamily="18" charset="0"/>
          </a:endParaRPr>
        </a:p>
      </dgm:t>
    </dgm:pt>
    <dgm:pt modelId="{DECA4A70-6B2E-9045-9C83-D9CD57660362}" type="sibTrans" cxnId="{F0C85634-0315-064B-A722-CB493B0DA392}">
      <dgm:prSet/>
      <dgm:spPr/>
      <dgm:t>
        <a:bodyPr/>
        <a:lstStyle/>
        <a:p>
          <a:endParaRPr lang="en-US" sz="1800">
            <a:latin typeface="Times New Roman" panose="02020603050405020304" pitchFamily="18" charset="0"/>
            <a:cs typeface="Times New Roman" panose="02020603050405020304" pitchFamily="18" charset="0"/>
          </a:endParaRPr>
        </a:p>
      </dgm:t>
    </dgm:pt>
    <dgm:pt modelId="{E7900EF1-590E-ED49-8EBA-4364733F74EA}">
      <dgm:prSet custT="1"/>
      <dgm:spPr/>
      <dgm:t>
        <a:bodyPr/>
        <a:lstStyle/>
        <a:p>
          <a:pPr>
            <a:buFont typeface="+mj-lt"/>
            <a:buAutoNum type="arabicPeriod"/>
          </a:pPr>
          <a:r>
            <a:rPr lang="en-US" sz="1200" b="0" i="0" u="none">
              <a:latin typeface="Times New Roman" panose="02020603050405020304" pitchFamily="18" charset="0"/>
              <a:cs typeface="Times New Roman" panose="02020603050405020304" pitchFamily="18" charset="0"/>
            </a:rPr>
            <a:t>Implications for business strategy and decision-making.</a:t>
          </a:r>
        </a:p>
      </dgm:t>
    </dgm:pt>
    <dgm:pt modelId="{456BA9BE-86AF-3C4F-8C1D-1D7A749C4C0F}" type="parTrans" cxnId="{784D3DA9-251E-5845-AFA3-5F5C8A0FF822}">
      <dgm:prSet/>
      <dgm:spPr/>
      <dgm:t>
        <a:bodyPr/>
        <a:lstStyle/>
        <a:p>
          <a:endParaRPr lang="en-US" sz="1800">
            <a:latin typeface="Times New Roman" panose="02020603050405020304" pitchFamily="18" charset="0"/>
            <a:cs typeface="Times New Roman" panose="02020603050405020304" pitchFamily="18" charset="0"/>
          </a:endParaRPr>
        </a:p>
      </dgm:t>
    </dgm:pt>
    <dgm:pt modelId="{0077985D-FC89-9C4A-9230-3C109CA59834}" type="sibTrans" cxnId="{784D3DA9-251E-5845-AFA3-5F5C8A0FF822}">
      <dgm:prSet/>
      <dgm:spPr/>
      <dgm:t>
        <a:bodyPr/>
        <a:lstStyle/>
        <a:p>
          <a:endParaRPr lang="en-US" sz="1800">
            <a:latin typeface="Times New Roman" panose="02020603050405020304" pitchFamily="18" charset="0"/>
            <a:cs typeface="Times New Roman" panose="02020603050405020304" pitchFamily="18" charset="0"/>
          </a:endParaRPr>
        </a:p>
      </dgm:t>
    </dgm:pt>
    <dgm:pt modelId="{DCB6C2BC-C9FF-A643-80B3-3A27305F2650}">
      <dgm:prSet custT="1"/>
      <dgm:spPr/>
      <dgm:t>
        <a:bodyPr/>
        <a:lstStyle/>
        <a:p>
          <a:pPr>
            <a:buFont typeface="+mj-lt"/>
            <a:buAutoNum type="arabicPeriod"/>
          </a:pPr>
          <a:r>
            <a:rPr lang="en-US" sz="1200" b="0" i="0" u="none" dirty="0">
              <a:latin typeface="Times New Roman" panose="02020603050405020304" pitchFamily="18" charset="0"/>
              <a:cs typeface="Times New Roman" panose="02020603050405020304" pitchFamily="18" charset="0"/>
            </a:rPr>
            <a:t>Recommendations for future actions and areas for further research</a:t>
          </a:r>
        </a:p>
      </dgm:t>
    </dgm:pt>
    <dgm:pt modelId="{6C2FB044-D495-CF43-BA82-ED1093E52C29}" type="parTrans" cxnId="{285BDDEE-5AA3-0A44-9BDC-3794CAA43466}">
      <dgm:prSet/>
      <dgm:spPr/>
      <dgm:t>
        <a:bodyPr/>
        <a:lstStyle/>
        <a:p>
          <a:endParaRPr lang="en-US" sz="1800">
            <a:latin typeface="Times New Roman" panose="02020603050405020304" pitchFamily="18" charset="0"/>
            <a:cs typeface="Times New Roman" panose="02020603050405020304" pitchFamily="18" charset="0"/>
          </a:endParaRPr>
        </a:p>
      </dgm:t>
    </dgm:pt>
    <dgm:pt modelId="{E194A6D5-DBC7-B345-A84F-5CB47F5CE495}" type="sibTrans" cxnId="{285BDDEE-5AA3-0A44-9BDC-3794CAA43466}">
      <dgm:prSet/>
      <dgm:spPr/>
      <dgm:t>
        <a:bodyPr/>
        <a:lstStyle/>
        <a:p>
          <a:endParaRPr lang="en-US" sz="1800">
            <a:latin typeface="Times New Roman" panose="02020603050405020304" pitchFamily="18" charset="0"/>
            <a:cs typeface="Times New Roman" panose="02020603050405020304" pitchFamily="18" charset="0"/>
          </a:endParaRPr>
        </a:p>
      </dgm:t>
    </dgm:pt>
    <dgm:pt modelId="{78B757DF-2695-5B42-80BD-F5D0CA703F07}" type="pres">
      <dgm:prSet presAssocID="{FA30CE5C-B059-C048-8775-D760F5D00205}" presName="Name0" presStyleCnt="0">
        <dgm:presLayoutVars>
          <dgm:dir/>
          <dgm:animLvl val="lvl"/>
          <dgm:resizeHandles val="exact"/>
        </dgm:presLayoutVars>
      </dgm:prSet>
      <dgm:spPr/>
      <dgm:t>
        <a:bodyPr/>
        <a:lstStyle/>
        <a:p>
          <a:endParaRPr lang="en-US"/>
        </a:p>
      </dgm:t>
    </dgm:pt>
    <dgm:pt modelId="{856E249B-8080-B24C-9247-3ED7BF2A9D11}" type="pres">
      <dgm:prSet presAssocID="{92FDB604-5455-6E4C-9C7F-B1F57D13A676}" presName="linNode" presStyleCnt="0"/>
      <dgm:spPr/>
    </dgm:pt>
    <dgm:pt modelId="{8EF6C688-21D5-7A4C-8A33-DB0CEE7F7412}" type="pres">
      <dgm:prSet presAssocID="{92FDB604-5455-6E4C-9C7F-B1F57D13A676}" presName="parentText" presStyleLbl="node1" presStyleIdx="0" presStyleCnt="8" custScaleX="68277" custScaleY="74331">
        <dgm:presLayoutVars>
          <dgm:chMax val="1"/>
          <dgm:bulletEnabled val="1"/>
        </dgm:presLayoutVars>
      </dgm:prSet>
      <dgm:spPr/>
      <dgm:t>
        <a:bodyPr/>
        <a:lstStyle/>
        <a:p>
          <a:endParaRPr lang="en-US"/>
        </a:p>
      </dgm:t>
    </dgm:pt>
    <dgm:pt modelId="{CD094D6C-04C9-8D43-AF5C-45DA657058CB}" type="pres">
      <dgm:prSet presAssocID="{92FDB604-5455-6E4C-9C7F-B1F57D13A676}" presName="descendantText" presStyleLbl="alignAccFollowNode1" presStyleIdx="0" presStyleCnt="8">
        <dgm:presLayoutVars>
          <dgm:bulletEnabled val="1"/>
        </dgm:presLayoutVars>
      </dgm:prSet>
      <dgm:spPr/>
      <dgm:t>
        <a:bodyPr/>
        <a:lstStyle/>
        <a:p>
          <a:endParaRPr lang="en-US"/>
        </a:p>
      </dgm:t>
    </dgm:pt>
    <dgm:pt modelId="{8490FECB-CBB2-3445-8B38-F7E0AB2C948D}" type="pres">
      <dgm:prSet presAssocID="{C32BE267-7A98-4748-ACF1-F27CD4ADCEA7}" presName="sp" presStyleCnt="0"/>
      <dgm:spPr/>
    </dgm:pt>
    <dgm:pt modelId="{57664140-A39F-5445-8702-1B18A306AD6F}" type="pres">
      <dgm:prSet presAssocID="{DB466443-E600-A847-B35C-BC5EF2ED5B5C}" presName="linNode" presStyleCnt="0"/>
      <dgm:spPr/>
    </dgm:pt>
    <dgm:pt modelId="{6776BBB2-5C08-CF40-8DAC-EEDFC41CD735}" type="pres">
      <dgm:prSet presAssocID="{DB466443-E600-A847-B35C-BC5EF2ED5B5C}" presName="parentText" presStyleLbl="node1" presStyleIdx="1" presStyleCnt="8" custScaleX="68277" custScaleY="74331">
        <dgm:presLayoutVars>
          <dgm:chMax val="1"/>
          <dgm:bulletEnabled val="1"/>
        </dgm:presLayoutVars>
      </dgm:prSet>
      <dgm:spPr/>
      <dgm:t>
        <a:bodyPr/>
        <a:lstStyle/>
        <a:p>
          <a:endParaRPr lang="en-US"/>
        </a:p>
      </dgm:t>
    </dgm:pt>
    <dgm:pt modelId="{303C6708-05A0-1E43-802D-6B3B97D8C0E4}" type="pres">
      <dgm:prSet presAssocID="{DB466443-E600-A847-B35C-BC5EF2ED5B5C}" presName="descendantText" presStyleLbl="alignAccFollowNode1" presStyleIdx="1" presStyleCnt="8">
        <dgm:presLayoutVars>
          <dgm:bulletEnabled val="1"/>
        </dgm:presLayoutVars>
      </dgm:prSet>
      <dgm:spPr/>
      <dgm:t>
        <a:bodyPr/>
        <a:lstStyle/>
        <a:p>
          <a:endParaRPr lang="en-US"/>
        </a:p>
      </dgm:t>
    </dgm:pt>
    <dgm:pt modelId="{BCD69FB8-AC1B-5E4B-9F87-3476F252AB4B}" type="pres">
      <dgm:prSet presAssocID="{E4F8FADA-72EF-A040-AB31-393EB506E206}" presName="sp" presStyleCnt="0"/>
      <dgm:spPr/>
    </dgm:pt>
    <dgm:pt modelId="{B3981604-6DDC-9245-B396-F551546D1C64}" type="pres">
      <dgm:prSet presAssocID="{04BC02E0-2D2D-7448-9624-6AB81EE042AF}" presName="linNode" presStyleCnt="0"/>
      <dgm:spPr/>
    </dgm:pt>
    <dgm:pt modelId="{1A9D9AFC-CED4-3C48-ADD0-8AB3AF483310}" type="pres">
      <dgm:prSet presAssocID="{04BC02E0-2D2D-7448-9624-6AB81EE042AF}" presName="parentText" presStyleLbl="node1" presStyleIdx="2" presStyleCnt="8" custScaleX="68277" custScaleY="74331">
        <dgm:presLayoutVars>
          <dgm:chMax val="1"/>
          <dgm:bulletEnabled val="1"/>
        </dgm:presLayoutVars>
      </dgm:prSet>
      <dgm:spPr/>
      <dgm:t>
        <a:bodyPr/>
        <a:lstStyle/>
        <a:p>
          <a:endParaRPr lang="en-US"/>
        </a:p>
      </dgm:t>
    </dgm:pt>
    <dgm:pt modelId="{33D037B9-2CE8-B448-B990-029A696A12F5}" type="pres">
      <dgm:prSet presAssocID="{04BC02E0-2D2D-7448-9624-6AB81EE042AF}" presName="descendantText" presStyleLbl="alignAccFollowNode1" presStyleIdx="2" presStyleCnt="8">
        <dgm:presLayoutVars>
          <dgm:bulletEnabled val="1"/>
        </dgm:presLayoutVars>
      </dgm:prSet>
      <dgm:spPr/>
      <dgm:t>
        <a:bodyPr/>
        <a:lstStyle/>
        <a:p>
          <a:endParaRPr lang="en-US"/>
        </a:p>
      </dgm:t>
    </dgm:pt>
    <dgm:pt modelId="{42B8247F-B2B9-9F4E-9DCD-910E8CCF7397}" type="pres">
      <dgm:prSet presAssocID="{806E5D31-9073-1B44-B332-FFBC23C6C930}" presName="sp" presStyleCnt="0"/>
      <dgm:spPr/>
    </dgm:pt>
    <dgm:pt modelId="{3752F8F0-5597-F84B-A66E-21A2CA537751}" type="pres">
      <dgm:prSet presAssocID="{34FFEF15-CA89-3B44-94A5-E7A4D07741C2}" presName="linNode" presStyleCnt="0"/>
      <dgm:spPr/>
    </dgm:pt>
    <dgm:pt modelId="{FD2268BA-4E68-BF45-A6AC-45B38BE04805}" type="pres">
      <dgm:prSet presAssocID="{34FFEF15-CA89-3B44-94A5-E7A4D07741C2}" presName="parentText" presStyleLbl="node1" presStyleIdx="3" presStyleCnt="8" custScaleX="68277" custScaleY="74331">
        <dgm:presLayoutVars>
          <dgm:chMax val="1"/>
          <dgm:bulletEnabled val="1"/>
        </dgm:presLayoutVars>
      </dgm:prSet>
      <dgm:spPr/>
      <dgm:t>
        <a:bodyPr/>
        <a:lstStyle/>
        <a:p>
          <a:endParaRPr lang="en-US"/>
        </a:p>
      </dgm:t>
    </dgm:pt>
    <dgm:pt modelId="{671BAF5E-9BEE-3A4D-9A88-886E7492FFBC}" type="pres">
      <dgm:prSet presAssocID="{34FFEF15-CA89-3B44-94A5-E7A4D07741C2}" presName="descendantText" presStyleLbl="alignAccFollowNode1" presStyleIdx="3" presStyleCnt="8">
        <dgm:presLayoutVars>
          <dgm:bulletEnabled val="1"/>
        </dgm:presLayoutVars>
      </dgm:prSet>
      <dgm:spPr/>
      <dgm:t>
        <a:bodyPr/>
        <a:lstStyle/>
        <a:p>
          <a:endParaRPr lang="en-US"/>
        </a:p>
      </dgm:t>
    </dgm:pt>
    <dgm:pt modelId="{CF9C1F03-F4F1-BA49-AE64-0924EBD8785F}" type="pres">
      <dgm:prSet presAssocID="{060105F5-D3BE-1543-AC3F-D955C8663F39}" presName="sp" presStyleCnt="0"/>
      <dgm:spPr/>
    </dgm:pt>
    <dgm:pt modelId="{EE800D5F-C18E-3E4A-93E6-C34244E7FAF5}" type="pres">
      <dgm:prSet presAssocID="{16C0E88A-E3F3-8044-83BB-EE72ECBB46E6}" presName="linNode" presStyleCnt="0"/>
      <dgm:spPr/>
    </dgm:pt>
    <dgm:pt modelId="{1495DEB6-AC16-764F-A6BA-FE54AE753466}" type="pres">
      <dgm:prSet presAssocID="{16C0E88A-E3F3-8044-83BB-EE72ECBB46E6}" presName="parentText" presStyleLbl="node1" presStyleIdx="4" presStyleCnt="8" custScaleX="68277" custScaleY="74331">
        <dgm:presLayoutVars>
          <dgm:chMax val="1"/>
          <dgm:bulletEnabled val="1"/>
        </dgm:presLayoutVars>
      </dgm:prSet>
      <dgm:spPr/>
      <dgm:t>
        <a:bodyPr/>
        <a:lstStyle/>
        <a:p>
          <a:endParaRPr lang="en-US"/>
        </a:p>
      </dgm:t>
    </dgm:pt>
    <dgm:pt modelId="{5FEDA7A2-2558-1648-B6E7-D8B89694BD1A}" type="pres">
      <dgm:prSet presAssocID="{16C0E88A-E3F3-8044-83BB-EE72ECBB46E6}" presName="descendantText" presStyleLbl="alignAccFollowNode1" presStyleIdx="4" presStyleCnt="8">
        <dgm:presLayoutVars>
          <dgm:bulletEnabled val="1"/>
        </dgm:presLayoutVars>
      </dgm:prSet>
      <dgm:spPr/>
      <dgm:t>
        <a:bodyPr/>
        <a:lstStyle/>
        <a:p>
          <a:endParaRPr lang="en-US"/>
        </a:p>
      </dgm:t>
    </dgm:pt>
    <dgm:pt modelId="{4145294D-F2C6-844B-B93A-E1F14FD2E031}" type="pres">
      <dgm:prSet presAssocID="{9F7F5BDA-3EFE-B54F-B154-39FDA577061F}" presName="sp" presStyleCnt="0"/>
      <dgm:spPr/>
    </dgm:pt>
    <dgm:pt modelId="{7AEDAA47-53AC-F54B-B288-A0BE1AD551B8}" type="pres">
      <dgm:prSet presAssocID="{270FBEE3-FBB5-9643-A4AE-FE61175CBBF8}" presName="linNode" presStyleCnt="0"/>
      <dgm:spPr/>
    </dgm:pt>
    <dgm:pt modelId="{580AFDBB-F6B5-AD4F-9208-017A028FF7CB}" type="pres">
      <dgm:prSet presAssocID="{270FBEE3-FBB5-9643-A4AE-FE61175CBBF8}" presName="parentText" presStyleLbl="node1" presStyleIdx="5" presStyleCnt="8" custScaleX="68277" custScaleY="74331">
        <dgm:presLayoutVars>
          <dgm:chMax val="1"/>
          <dgm:bulletEnabled val="1"/>
        </dgm:presLayoutVars>
      </dgm:prSet>
      <dgm:spPr/>
      <dgm:t>
        <a:bodyPr/>
        <a:lstStyle/>
        <a:p>
          <a:endParaRPr lang="en-US"/>
        </a:p>
      </dgm:t>
    </dgm:pt>
    <dgm:pt modelId="{FA3280C6-569D-8A4F-98D6-F958F3831C86}" type="pres">
      <dgm:prSet presAssocID="{270FBEE3-FBB5-9643-A4AE-FE61175CBBF8}" presName="descendantText" presStyleLbl="alignAccFollowNode1" presStyleIdx="5" presStyleCnt="8">
        <dgm:presLayoutVars>
          <dgm:bulletEnabled val="1"/>
        </dgm:presLayoutVars>
      </dgm:prSet>
      <dgm:spPr/>
      <dgm:t>
        <a:bodyPr/>
        <a:lstStyle/>
        <a:p>
          <a:endParaRPr lang="en-US"/>
        </a:p>
      </dgm:t>
    </dgm:pt>
    <dgm:pt modelId="{74ADA0E8-6DF7-8B4E-9EE2-5905B73652CF}" type="pres">
      <dgm:prSet presAssocID="{23407596-90A8-2844-B2F8-3B2E9A1F3BF2}" presName="sp" presStyleCnt="0"/>
      <dgm:spPr/>
    </dgm:pt>
    <dgm:pt modelId="{74244242-8FAD-B048-8972-EBFEE691E905}" type="pres">
      <dgm:prSet presAssocID="{30BC674D-B21B-714F-9295-B9F93F423B78}" presName="linNode" presStyleCnt="0"/>
      <dgm:spPr/>
    </dgm:pt>
    <dgm:pt modelId="{8C918397-28F7-DE41-B03B-7961A0FA5270}" type="pres">
      <dgm:prSet presAssocID="{30BC674D-B21B-714F-9295-B9F93F423B78}" presName="parentText" presStyleLbl="node1" presStyleIdx="6" presStyleCnt="8" custScaleX="68277" custScaleY="74331">
        <dgm:presLayoutVars>
          <dgm:chMax val="1"/>
          <dgm:bulletEnabled val="1"/>
        </dgm:presLayoutVars>
      </dgm:prSet>
      <dgm:spPr/>
      <dgm:t>
        <a:bodyPr/>
        <a:lstStyle/>
        <a:p>
          <a:endParaRPr lang="en-US"/>
        </a:p>
      </dgm:t>
    </dgm:pt>
    <dgm:pt modelId="{96C3A95F-506A-4048-B21C-A166F0A59BFC}" type="pres">
      <dgm:prSet presAssocID="{30BC674D-B21B-714F-9295-B9F93F423B78}" presName="descendantText" presStyleLbl="alignAccFollowNode1" presStyleIdx="6" presStyleCnt="8">
        <dgm:presLayoutVars>
          <dgm:bulletEnabled val="1"/>
        </dgm:presLayoutVars>
      </dgm:prSet>
      <dgm:spPr/>
      <dgm:t>
        <a:bodyPr/>
        <a:lstStyle/>
        <a:p>
          <a:endParaRPr lang="en-US"/>
        </a:p>
      </dgm:t>
    </dgm:pt>
    <dgm:pt modelId="{EDC2F37D-A57F-BE41-9D92-00DD7CEDA00B}" type="pres">
      <dgm:prSet presAssocID="{9FBDFC0A-690F-B747-9B1C-9B7664D5CFBA}" presName="sp" presStyleCnt="0"/>
      <dgm:spPr/>
    </dgm:pt>
    <dgm:pt modelId="{41C2C252-9836-F94F-9681-AC8C54C5642F}" type="pres">
      <dgm:prSet presAssocID="{6A33F07E-2B9B-D447-AF2D-0205ED82D955}" presName="linNode" presStyleCnt="0"/>
      <dgm:spPr/>
    </dgm:pt>
    <dgm:pt modelId="{5FB6092D-371B-6E49-984A-9314D8B6814B}" type="pres">
      <dgm:prSet presAssocID="{6A33F07E-2B9B-D447-AF2D-0205ED82D955}" presName="parentText" presStyleLbl="node1" presStyleIdx="7" presStyleCnt="8" custScaleX="68277" custScaleY="74331">
        <dgm:presLayoutVars>
          <dgm:chMax val="1"/>
          <dgm:bulletEnabled val="1"/>
        </dgm:presLayoutVars>
      </dgm:prSet>
      <dgm:spPr/>
      <dgm:t>
        <a:bodyPr/>
        <a:lstStyle/>
        <a:p>
          <a:endParaRPr lang="en-US"/>
        </a:p>
      </dgm:t>
    </dgm:pt>
    <dgm:pt modelId="{A6A4A08D-C9EC-AC4D-9839-457AF79C3E22}" type="pres">
      <dgm:prSet presAssocID="{6A33F07E-2B9B-D447-AF2D-0205ED82D955}" presName="descendantText" presStyleLbl="alignAccFollowNode1" presStyleIdx="7" presStyleCnt="8">
        <dgm:presLayoutVars>
          <dgm:bulletEnabled val="1"/>
        </dgm:presLayoutVars>
      </dgm:prSet>
      <dgm:spPr/>
      <dgm:t>
        <a:bodyPr/>
        <a:lstStyle/>
        <a:p>
          <a:endParaRPr lang="en-US"/>
        </a:p>
      </dgm:t>
    </dgm:pt>
  </dgm:ptLst>
  <dgm:cxnLst>
    <dgm:cxn modelId="{999FD945-542F-A44E-AFEC-B7B25F025B51}" srcId="{34FFEF15-CA89-3B44-94A5-E7A4D07741C2}" destId="{802D0A1C-1D73-5048-9153-45ADB94775F6}" srcOrd="1" destOrd="0" parTransId="{E3A939E3-6089-8D45-8204-6F3328CDD234}" sibTransId="{C4031B41-A739-AC4C-9A43-E33D4DB49A98}"/>
    <dgm:cxn modelId="{A68A5160-653D-8045-8C46-58FCD567208F}" type="presOf" srcId="{8AFD4392-E4A5-5D42-8FB2-52747793E86E}" destId="{FA3280C6-569D-8A4F-98D6-F958F3831C86}" srcOrd="0" destOrd="1" presId="urn:microsoft.com/office/officeart/2005/8/layout/vList5"/>
    <dgm:cxn modelId="{FC9DD033-E107-AC4D-9F3D-C631C28CF886}" srcId="{FA30CE5C-B059-C048-8775-D760F5D00205}" destId="{04BC02E0-2D2D-7448-9624-6AB81EE042AF}" srcOrd="2" destOrd="0" parTransId="{82878386-9962-1E40-9B1A-1B8667FC904B}" sibTransId="{806E5D31-9073-1B44-B332-FFBC23C6C930}"/>
    <dgm:cxn modelId="{C8AEAD26-822F-EC47-92CD-12E7EA34D6E7}" type="presOf" srcId="{C5F13DA7-78E0-024D-A90F-48565D4860B5}" destId="{A6A4A08D-C9EC-AC4D-9839-457AF79C3E22}" srcOrd="0" destOrd="0" presId="urn:microsoft.com/office/officeart/2005/8/layout/vList5"/>
    <dgm:cxn modelId="{9DC679C0-AA07-3C43-A9FE-3786CCF09BFD}" srcId="{92FDB604-5455-6E4C-9C7F-B1F57D13A676}" destId="{3A318F0D-FB44-A547-A200-9CBB002C4060}" srcOrd="1" destOrd="0" parTransId="{544D8984-F0B1-5B41-B8EC-8EEDCA6D030E}" sibTransId="{86901730-24A0-C645-9984-204923E39C9B}"/>
    <dgm:cxn modelId="{6CAC5BFE-F2EF-4640-88B5-3C9150983DAE}" type="presOf" srcId="{36A1480D-F4F2-1A45-A98C-156A3042DC04}" destId="{303C6708-05A0-1E43-802D-6B3B97D8C0E4}" srcOrd="0" destOrd="0" presId="urn:microsoft.com/office/officeart/2005/8/layout/vList5"/>
    <dgm:cxn modelId="{E493F0B6-6898-6E4E-864A-3148DEAE9E03}" type="presOf" srcId="{E5E10E20-B221-D64A-ACE3-BC55FAF3A471}" destId="{5FEDA7A2-2558-1648-B6E7-D8B89694BD1A}" srcOrd="0" destOrd="2" presId="urn:microsoft.com/office/officeart/2005/8/layout/vList5"/>
    <dgm:cxn modelId="{F0C85634-0315-064B-A722-CB493B0DA392}" srcId="{6A33F07E-2B9B-D447-AF2D-0205ED82D955}" destId="{C5F13DA7-78E0-024D-A90F-48565D4860B5}" srcOrd="0" destOrd="0" parTransId="{0831B76B-E117-BA43-B41B-2328380C63AE}" sibTransId="{DECA4A70-6B2E-9045-9C83-D9CD57660362}"/>
    <dgm:cxn modelId="{3AB2901E-C663-D849-AA60-84175C0A5610}" srcId="{FA30CE5C-B059-C048-8775-D760F5D00205}" destId="{34FFEF15-CA89-3B44-94A5-E7A4D07741C2}" srcOrd="3" destOrd="0" parTransId="{A1D095D0-A2A5-AB46-89E4-8A38860ACA43}" sibTransId="{060105F5-D3BE-1543-AC3F-D955C8663F39}"/>
    <dgm:cxn modelId="{EC08F7F7-6280-3C4D-9204-1129D7B87DE0}" srcId="{34FFEF15-CA89-3B44-94A5-E7A4D07741C2}" destId="{0B127494-A1B5-C142-9596-6D729F3C9689}" srcOrd="0" destOrd="0" parTransId="{A2B12B93-041C-5046-81E2-7E51E1758E38}" sibTransId="{68B7C0CB-D86E-1C44-AB0F-7159E5D39C19}"/>
    <dgm:cxn modelId="{5BD6B7D1-D5F4-5240-9268-9F7934C4A561}" srcId="{16C0E88A-E3F3-8044-83BB-EE72ECBB46E6}" destId="{B263E722-7E57-3B4F-AD54-BF68FCDBF409}" srcOrd="1" destOrd="0" parTransId="{9C5CA77F-476C-5C4D-B297-1A33C4A5229F}" sibTransId="{9C1380BC-9FD7-6C40-8485-B238E74BA01A}"/>
    <dgm:cxn modelId="{2B72C91A-FF0D-E549-8E1E-7493804BD861}" srcId="{FA30CE5C-B059-C048-8775-D760F5D00205}" destId="{30BC674D-B21B-714F-9295-B9F93F423B78}" srcOrd="6" destOrd="0" parTransId="{CACF59BA-FE93-BD47-B68A-7B62BF3E5A14}" sibTransId="{9FBDFC0A-690F-B747-9B1C-9B7664D5CFBA}"/>
    <dgm:cxn modelId="{94CBAFD8-9A33-0943-AE2C-45A1D5F45457}" srcId="{16C0E88A-E3F3-8044-83BB-EE72ECBB46E6}" destId="{E5E10E20-B221-D64A-ACE3-BC55FAF3A471}" srcOrd="2" destOrd="0" parTransId="{0689A3BA-D0A1-694F-8711-196ECCDBDABC}" sibTransId="{4BBD3941-CBE7-874F-94E6-0AC4E64BB848}"/>
    <dgm:cxn modelId="{789952FB-51B8-2240-A1C4-F24EAF34D83A}" type="presOf" srcId="{DCB6C2BC-C9FF-A643-80B3-3A27305F2650}" destId="{A6A4A08D-C9EC-AC4D-9839-457AF79C3E22}" srcOrd="0" destOrd="2" presId="urn:microsoft.com/office/officeart/2005/8/layout/vList5"/>
    <dgm:cxn modelId="{2A88C893-0328-9348-8B14-3F220F0C8E4A}" srcId="{FA30CE5C-B059-C048-8775-D760F5D00205}" destId="{DB466443-E600-A847-B35C-BC5EF2ED5B5C}" srcOrd="1" destOrd="0" parTransId="{FF30FCBD-51DC-AF46-8506-34F1C5531630}" sibTransId="{E4F8FADA-72EF-A040-AB31-393EB506E206}"/>
    <dgm:cxn modelId="{22290D86-1145-774F-8067-C7E27106D8A4}" type="presOf" srcId="{2416AF84-9600-AB4D-99CA-2F491B876C52}" destId="{96C3A95F-506A-4048-B21C-A166F0A59BFC}" srcOrd="0" destOrd="2" presId="urn:microsoft.com/office/officeart/2005/8/layout/vList5"/>
    <dgm:cxn modelId="{541E6ED2-87E6-2341-AC57-390F32CB3F0E}" srcId="{92FDB604-5455-6E4C-9C7F-B1F57D13A676}" destId="{6026F43E-D99C-8C46-BAAB-89E57A46B396}" srcOrd="2" destOrd="0" parTransId="{9C9966F5-E471-5640-B83C-400847A21A2C}" sibTransId="{146C7C0C-E7E4-284A-9645-CF8722883B40}"/>
    <dgm:cxn modelId="{784D3DA9-251E-5845-AFA3-5F5C8A0FF822}" srcId="{6A33F07E-2B9B-D447-AF2D-0205ED82D955}" destId="{E7900EF1-590E-ED49-8EBA-4364733F74EA}" srcOrd="1" destOrd="0" parTransId="{456BA9BE-86AF-3C4F-8C1D-1D7A749C4C0F}" sibTransId="{0077985D-FC89-9C4A-9230-3C109CA59834}"/>
    <dgm:cxn modelId="{2DB9FCD5-A17B-CD47-A309-04E8A815632D}" type="presOf" srcId="{3A318F0D-FB44-A547-A200-9CBB002C4060}" destId="{CD094D6C-04C9-8D43-AF5C-45DA657058CB}" srcOrd="0" destOrd="1" presId="urn:microsoft.com/office/officeart/2005/8/layout/vList5"/>
    <dgm:cxn modelId="{4391E4C1-B274-3547-A306-3E5B08B34260}" srcId="{34FFEF15-CA89-3B44-94A5-E7A4D07741C2}" destId="{085DBAA6-2B45-6441-8E76-4AE727701AD7}" srcOrd="2" destOrd="0" parTransId="{5F7AD4FE-9FE1-E74A-ADB8-7BBF26A59FAD}" sibTransId="{8E0BA8D2-55C6-454D-AD97-4AF028907464}"/>
    <dgm:cxn modelId="{310EFDDE-1328-3242-807D-B7AB9F9E01D2}" type="presOf" srcId="{802D0A1C-1D73-5048-9153-45ADB94775F6}" destId="{671BAF5E-9BEE-3A4D-9A88-886E7492FFBC}" srcOrd="0" destOrd="1" presId="urn:microsoft.com/office/officeart/2005/8/layout/vList5"/>
    <dgm:cxn modelId="{24D425D6-D037-9747-A887-36D8D622384F}" type="presOf" srcId="{42024E61-CAA5-E941-9A85-649EE2F4241C}" destId="{96C3A95F-506A-4048-B21C-A166F0A59BFC}" srcOrd="0" destOrd="0" presId="urn:microsoft.com/office/officeart/2005/8/layout/vList5"/>
    <dgm:cxn modelId="{6EAB1128-F76C-6B47-9BA2-0C9FF66B6DA7}" srcId="{16C0E88A-E3F3-8044-83BB-EE72ECBB46E6}" destId="{82BC79C6-C341-EC4F-BCF5-70FE90060D31}" srcOrd="0" destOrd="0" parTransId="{15041ACE-9015-DC42-9738-329242E63FB4}" sibTransId="{99A26449-B8FB-AC47-BCCE-C993224A1358}"/>
    <dgm:cxn modelId="{99948A9A-12B5-3E43-A886-361A66288784}" srcId="{270FBEE3-FBB5-9643-A4AE-FE61175CBBF8}" destId="{DD65EE6F-6FC6-E44D-8FC5-57ED1BB22870}" srcOrd="2" destOrd="0" parTransId="{4D5FA474-09E9-6B4A-B46B-495A7F315AE8}" sibTransId="{C9B7625D-82FE-0740-A416-0612B76F0A65}"/>
    <dgm:cxn modelId="{C5E2AE23-2D96-8340-9AE0-69F14C709DF4}" srcId="{FA30CE5C-B059-C048-8775-D760F5D00205}" destId="{6A33F07E-2B9B-D447-AF2D-0205ED82D955}" srcOrd="7" destOrd="0" parTransId="{30A9580B-3526-7044-8038-713DC91D2AC3}" sibTransId="{40AA80A2-607E-604C-8AC5-68EED1171856}"/>
    <dgm:cxn modelId="{5D5D1C04-9E1F-3F47-BD51-307912B153A9}" srcId="{FA30CE5C-B059-C048-8775-D760F5D00205}" destId="{270FBEE3-FBB5-9643-A4AE-FE61175CBBF8}" srcOrd="5" destOrd="0" parTransId="{6C732B16-B2F4-CC4C-A675-817D5746CD64}" sibTransId="{23407596-90A8-2844-B2F8-3B2E9A1F3BF2}"/>
    <dgm:cxn modelId="{075F8945-013C-094F-BE60-1902FB1F7AF3}" type="presOf" srcId="{A744B280-810E-D043-84B2-35874D71B330}" destId="{33D037B9-2CE8-B448-B990-029A696A12F5}" srcOrd="0" destOrd="1" presId="urn:microsoft.com/office/officeart/2005/8/layout/vList5"/>
    <dgm:cxn modelId="{8BD314D0-EFEB-814A-A3BC-28BDC8353D01}" type="presOf" srcId="{16C0E88A-E3F3-8044-83BB-EE72ECBB46E6}" destId="{1495DEB6-AC16-764F-A6BA-FE54AE753466}" srcOrd="0" destOrd="0" presId="urn:microsoft.com/office/officeart/2005/8/layout/vList5"/>
    <dgm:cxn modelId="{078D46AD-94FF-7E45-9E0A-E4B69D00EE6B}" srcId="{30BC674D-B21B-714F-9295-B9F93F423B78}" destId="{42024E61-CAA5-E941-9A85-649EE2F4241C}" srcOrd="0" destOrd="0" parTransId="{AA52FC8F-A025-C340-BA6B-1C4A5EB04F0C}" sibTransId="{B55783C3-A92B-8B42-90EC-3F6FFFA0DCEF}"/>
    <dgm:cxn modelId="{60863BBD-552D-3949-A144-9E42A03345AC}" type="presOf" srcId="{04BC02E0-2D2D-7448-9624-6AB81EE042AF}" destId="{1A9D9AFC-CED4-3C48-ADD0-8AB3AF483310}" srcOrd="0" destOrd="0" presId="urn:microsoft.com/office/officeart/2005/8/layout/vList5"/>
    <dgm:cxn modelId="{29D60B26-F378-5A45-903F-3E595396C71D}" type="presOf" srcId="{C9CCE0A7-A221-9644-92E5-C008F414E682}" destId="{96C3A95F-506A-4048-B21C-A166F0A59BFC}" srcOrd="0" destOrd="1" presId="urn:microsoft.com/office/officeart/2005/8/layout/vList5"/>
    <dgm:cxn modelId="{4AC50CB3-10FC-6942-BA61-FE9A01FC2794}" type="presOf" srcId="{90CFCEB4-640D-0D47-824E-DF554BABA125}" destId="{303C6708-05A0-1E43-802D-6B3B97D8C0E4}" srcOrd="0" destOrd="1" presId="urn:microsoft.com/office/officeart/2005/8/layout/vList5"/>
    <dgm:cxn modelId="{B3F4B30C-DDC1-B742-8D63-50E2E4632838}" type="presOf" srcId="{6A33F07E-2B9B-D447-AF2D-0205ED82D955}" destId="{5FB6092D-371B-6E49-984A-9314D8B6814B}" srcOrd="0" destOrd="0" presId="urn:microsoft.com/office/officeart/2005/8/layout/vList5"/>
    <dgm:cxn modelId="{A2BB70E2-D48C-0E44-8144-27818382B385}" srcId="{30BC674D-B21B-714F-9295-B9F93F423B78}" destId="{2416AF84-9600-AB4D-99CA-2F491B876C52}" srcOrd="2" destOrd="0" parTransId="{3259D117-F63A-2248-BED5-3408B4DF7C22}" sibTransId="{53AE38F3-6962-404B-9F69-4EDEA8302B6F}"/>
    <dgm:cxn modelId="{B7E6BE6B-0F27-5B4D-BDEF-5198B06FD022}" type="presOf" srcId="{BA0D56E4-C549-0748-878C-FDBFF5CDE320}" destId="{303C6708-05A0-1E43-802D-6B3B97D8C0E4}" srcOrd="0" destOrd="2" presId="urn:microsoft.com/office/officeart/2005/8/layout/vList5"/>
    <dgm:cxn modelId="{285BDDEE-5AA3-0A44-9BDC-3794CAA43466}" srcId="{6A33F07E-2B9B-D447-AF2D-0205ED82D955}" destId="{DCB6C2BC-C9FF-A643-80B3-3A27305F2650}" srcOrd="2" destOrd="0" parTransId="{6C2FB044-D495-CF43-BA82-ED1093E52C29}" sibTransId="{E194A6D5-DBC7-B345-A84F-5CB47F5CE495}"/>
    <dgm:cxn modelId="{F517A7E9-0882-DE45-BC3E-302E8438F17B}" type="presOf" srcId="{850B1A9A-9FD6-EB47-8074-AB7586B2F1B3}" destId="{FA3280C6-569D-8A4F-98D6-F958F3831C86}" srcOrd="0" destOrd="0" presId="urn:microsoft.com/office/officeart/2005/8/layout/vList5"/>
    <dgm:cxn modelId="{8A480139-B38C-AA4D-B982-BA02D61AA561}" srcId="{DB466443-E600-A847-B35C-BC5EF2ED5B5C}" destId="{90CFCEB4-640D-0D47-824E-DF554BABA125}" srcOrd="1" destOrd="0" parTransId="{6EDA8BE2-65E2-7F4E-9F80-D5AC293EF230}" sibTransId="{C9DB5ACC-1BF4-F146-8F8A-550F40E27456}"/>
    <dgm:cxn modelId="{5DF69312-B27F-C94A-BB75-C3E21E6BB6AB}" srcId="{DB466443-E600-A847-B35C-BC5EF2ED5B5C}" destId="{BA0D56E4-C549-0748-878C-FDBFF5CDE320}" srcOrd="2" destOrd="0" parTransId="{105EAD8C-9F98-8446-AA77-98976E45216E}" sibTransId="{04AF1B2F-79A8-7340-8A4B-1776F8932630}"/>
    <dgm:cxn modelId="{487D0239-B58A-AA4D-87A1-4067BAB3306A}" srcId="{DB466443-E600-A847-B35C-BC5EF2ED5B5C}" destId="{36A1480D-F4F2-1A45-A98C-156A3042DC04}" srcOrd="0" destOrd="0" parTransId="{CE5CD2E9-83C5-504E-8617-E2421D6C100A}" sibTransId="{6CEC750C-8A9A-C149-82A6-AE26B524C1A7}"/>
    <dgm:cxn modelId="{9520D22D-E064-BF48-98F1-C02E3CBDFAA2}" type="presOf" srcId="{8569C754-94C2-8749-80B1-D47CCBF46A9A}" destId="{33D037B9-2CE8-B448-B990-029A696A12F5}" srcOrd="0" destOrd="0" presId="urn:microsoft.com/office/officeart/2005/8/layout/vList5"/>
    <dgm:cxn modelId="{0EFF00D5-A4B2-D34E-B264-7D368D7F20CD}" type="presOf" srcId="{574118F9-4F58-8F46-B961-1ED711966DAC}" destId="{33D037B9-2CE8-B448-B990-029A696A12F5}" srcOrd="0" destOrd="2" presId="urn:microsoft.com/office/officeart/2005/8/layout/vList5"/>
    <dgm:cxn modelId="{D76F6BFA-AF92-484C-AC88-975A54244987}" type="presOf" srcId="{FA30CE5C-B059-C048-8775-D760F5D00205}" destId="{78B757DF-2695-5B42-80BD-F5D0CA703F07}" srcOrd="0" destOrd="0" presId="urn:microsoft.com/office/officeart/2005/8/layout/vList5"/>
    <dgm:cxn modelId="{B09A6631-6BE9-A647-B0A8-393923B0F6A6}" type="presOf" srcId="{270FBEE3-FBB5-9643-A4AE-FE61175CBBF8}" destId="{580AFDBB-F6B5-AD4F-9208-017A028FF7CB}" srcOrd="0" destOrd="0" presId="urn:microsoft.com/office/officeart/2005/8/layout/vList5"/>
    <dgm:cxn modelId="{57412F61-F43C-D544-999D-137488732C12}" type="presOf" srcId="{DC7716F6-4F3D-DE4B-96C0-073DD237BEAB}" destId="{CD094D6C-04C9-8D43-AF5C-45DA657058CB}" srcOrd="0" destOrd="0" presId="urn:microsoft.com/office/officeart/2005/8/layout/vList5"/>
    <dgm:cxn modelId="{21958C57-03BF-A841-A64E-8BEC04BF9DF5}" srcId="{30BC674D-B21B-714F-9295-B9F93F423B78}" destId="{C9CCE0A7-A221-9644-92E5-C008F414E682}" srcOrd="1" destOrd="0" parTransId="{0F6EEE7C-A5EA-7F4A-900C-0BEE6CFC7424}" sibTransId="{E21367D0-DC8B-C048-B2BC-B3341A49994A}"/>
    <dgm:cxn modelId="{928D06C6-D692-2541-814B-EEE7AFAD81A8}" type="presOf" srcId="{30BC674D-B21B-714F-9295-B9F93F423B78}" destId="{8C918397-28F7-DE41-B03B-7961A0FA5270}" srcOrd="0" destOrd="0" presId="urn:microsoft.com/office/officeart/2005/8/layout/vList5"/>
    <dgm:cxn modelId="{D11A42F5-2681-1748-B3A7-A74BC7C8781D}" type="presOf" srcId="{DB466443-E600-A847-B35C-BC5EF2ED5B5C}" destId="{6776BBB2-5C08-CF40-8DAC-EEDFC41CD735}" srcOrd="0" destOrd="0" presId="urn:microsoft.com/office/officeart/2005/8/layout/vList5"/>
    <dgm:cxn modelId="{AFC8C8E2-4C5D-FA4F-9709-ADE745693C4C}" srcId="{04BC02E0-2D2D-7448-9624-6AB81EE042AF}" destId="{8569C754-94C2-8749-80B1-D47CCBF46A9A}" srcOrd="0" destOrd="0" parTransId="{72512A0D-982A-A741-B00E-A5963B791129}" sibTransId="{9BB43A1D-D55B-3A4C-87DF-3ABA9F3F5732}"/>
    <dgm:cxn modelId="{896BE469-482C-2C47-BD1C-79B15A6C3151}" srcId="{FA30CE5C-B059-C048-8775-D760F5D00205}" destId="{16C0E88A-E3F3-8044-83BB-EE72ECBB46E6}" srcOrd="4" destOrd="0" parTransId="{D1FF0541-889E-4646-907A-1D610CC2C867}" sibTransId="{9F7F5BDA-3EFE-B54F-B154-39FDA577061F}"/>
    <dgm:cxn modelId="{2064D45C-5A0B-A646-B6FA-B53E35EB46C7}" srcId="{92FDB604-5455-6E4C-9C7F-B1F57D13A676}" destId="{DC7716F6-4F3D-DE4B-96C0-073DD237BEAB}" srcOrd="0" destOrd="0" parTransId="{79C79B91-F14D-014D-B1F6-9F842840E9DB}" sibTransId="{40089720-9C42-C94A-873F-3C101ED8B33C}"/>
    <dgm:cxn modelId="{33B7D15F-52DB-7A47-9F52-301C88890B13}" srcId="{04BC02E0-2D2D-7448-9624-6AB81EE042AF}" destId="{574118F9-4F58-8F46-B961-1ED711966DAC}" srcOrd="2" destOrd="0" parTransId="{0C962D94-3395-BC41-83D2-6C1096A02784}" sibTransId="{4ADA370C-2252-A348-B139-A5756FEC558E}"/>
    <dgm:cxn modelId="{9279B3BA-ADEA-F94F-876A-080CB7EEDF6F}" srcId="{04BC02E0-2D2D-7448-9624-6AB81EE042AF}" destId="{A744B280-810E-D043-84B2-35874D71B330}" srcOrd="1" destOrd="0" parTransId="{C9B86F6C-2B49-9E46-BFC6-61F94C823E83}" sibTransId="{3BCB99E3-4E9D-8A49-81F6-C4C07D3BD5A7}"/>
    <dgm:cxn modelId="{B8EE3624-EE45-4446-B824-9989AA15096A}" type="presOf" srcId="{E7900EF1-590E-ED49-8EBA-4364733F74EA}" destId="{A6A4A08D-C9EC-AC4D-9839-457AF79C3E22}" srcOrd="0" destOrd="1" presId="urn:microsoft.com/office/officeart/2005/8/layout/vList5"/>
    <dgm:cxn modelId="{B4AF055B-EB18-134A-881A-0D4D5989446F}" type="presOf" srcId="{B263E722-7E57-3B4F-AD54-BF68FCDBF409}" destId="{5FEDA7A2-2558-1648-B6E7-D8B89694BD1A}" srcOrd="0" destOrd="1" presId="urn:microsoft.com/office/officeart/2005/8/layout/vList5"/>
    <dgm:cxn modelId="{CEC464B3-4204-7C40-A554-8C476F67AA6B}" srcId="{FA30CE5C-B059-C048-8775-D760F5D00205}" destId="{92FDB604-5455-6E4C-9C7F-B1F57D13A676}" srcOrd="0" destOrd="0" parTransId="{D63255B6-237E-3948-96FD-9D4275772172}" sibTransId="{C32BE267-7A98-4748-ACF1-F27CD4ADCEA7}"/>
    <dgm:cxn modelId="{C19C3AD1-C1E2-4741-A86C-9A524596E6B0}" type="presOf" srcId="{6026F43E-D99C-8C46-BAAB-89E57A46B396}" destId="{CD094D6C-04C9-8D43-AF5C-45DA657058CB}" srcOrd="0" destOrd="2" presId="urn:microsoft.com/office/officeart/2005/8/layout/vList5"/>
    <dgm:cxn modelId="{DCFC749A-8727-C947-A2F2-D1F17F5D2AC4}" type="presOf" srcId="{DD65EE6F-6FC6-E44D-8FC5-57ED1BB22870}" destId="{FA3280C6-569D-8A4F-98D6-F958F3831C86}" srcOrd="0" destOrd="2" presId="urn:microsoft.com/office/officeart/2005/8/layout/vList5"/>
    <dgm:cxn modelId="{72C2A7EC-F8B5-384F-8709-3B87BAB442EB}" srcId="{270FBEE3-FBB5-9643-A4AE-FE61175CBBF8}" destId="{850B1A9A-9FD6-EB47-8074-AB7586B2F1B3}" srcOrd="0" destOrd="0" parTransId="{C6C4DBC9-8807-0749-B750-BAEBFD7FA9D9}" sibTransId="{0DE3C2D5-E01A-BD4F-978D-EEFDD556D023}"/>
    <dgm:cxn modelId="{6B6AF446-0D9C-6A4B-A086-F4CF65FBB95E}" type="presOf" srcId="{085DBAA6-2B45-6441-8E76-4AE727701AD7}" destId="{671BAF5E-9BEE-3A4D-9A88-886E7492FFBC}" srcOrd="0" destOrd="2" presId="urn:microsoft.com/office/officeart/2005/8/layout/vList5"/>
    <dgm:cxn modelId="{9DD5B2D7-24AE-C044-9A9F-3F1C83EFD730}" type="presOf" srcId="{92FDB604-5455-6E4C-9C7F-B1F57D13A676}" destId="{8EF6C688-21D5-7A4C-8A33-DB0CEE7F7412}" srcOrd="0" destOrd="0" presId="urn:microsoft.com/office/officeart/2005/8/layout/vList5"/>
    <dgm:cxn modelId="{8DAFF692-FFC6-C04C-BE4D-034CBBCD1BFC}" type="presOf" srcId="{0B127494-A1B5-C142-9596-6D729F3C9689}" destId="{671BAF5E-9BEE-3A4D-9A88-886E7492FFBC}" srcOrd="0" destOrd="0" presId="urn:microsoft.com/office/officeart/2005/8/layout/vList5"/>
    <dgm:cxn modelId="{EDA36833-19C9-9D42-A989-FD52E6DBD7CC}" type="presOf" srcId="{82BC79C6-C341-EC4F-BCF5-70FE90060D31}" destId="{5FEDA7A2-2558-1648-B6E7-D8B89694BD1A}" srcOrd="0" destOrd="0" presId="urn:microsoft.com/office/officeart/2005/8/layout/vList5"/>
    <dgm:cxn modelId="{19679BC0-9920-2C45-B993-2881B12ABD90}" type="presOf" srcId="{34FFEF15-CA89-3B44-94A5-E7A4D07741C2}" destId="{FD2268BA-4E68-BF45-A6AC-45B38BE04805}" srcOrd="0" destOrd="0" presId="urn:microsoft.com/office/officeart/2005/8/layout/vList5"/>
    <dgm:cxn modelId="{B8085A0C-AA60-F642-9F13-0FA1BC0D8167}" srcId="{270FBEE3-FBB5-9643-A4AE-FE61175CBBF8}" destId="{8AFD4392-E4A5-5D42-8FB2-52747793E86E}" srcOrd="1" destOrd="0" parTransId="{8C929873-0A94-4141-AC35-4CD1DAE54D33}" sibTransId="{B1FD77D0-BCF9-A145-A8DA-43E23D1A700B}"/>
    <dgm:cxn modelId="{374C41C2-858C-424F-9F33-1063FD670A6E}" type="presParOf" srcId="{78B757DF-2695-5B42-80BD-F5D0CA703F07}" destId="{856E249B-8080-B24C-9247-3ED7BF2A9D11}" srcOrd="0" destOrd="0" presId="urn:microsoft.com/office/officeart/2005/8/layout/vList5"/>
    <dgm:cxn modelId="{0112182E-EE35-0A4F-81C8-2C88F25942D4}" type="presParOf" srcId="{856E249B-8080-B24C-9247-3ED7BF2A9D11}" destId="{8EF6C688-21D5-7A4C-8A33-DB0CEE7F7412}" srcOrd="0" destOrd="0" presId="urn:microsoft.com/office/officeart/2005/8/layout/vList5"/>
    <dgm:cxn modelId="{E20FFC0D-6A3B-AF46-965A-4FD81F9D8C36}" type="presParOf" srcId="{856E249B-8080-B24C-9247-3ED7BF2A9D11}" destId="{CD094D6C-04C9-8D43-AF5C-45DA657058CB}" srcOrd="1" destOrd="0" presId="urn:microsoft.com/office/officeart/2005/8/layout/vList5"/>
    <dgm:cxn modelId="{DB2652E9-054A-0D40-8B15-2A94BA38076E}" type="presParOf" srcId="{78B757DF-2695-5B42-80BD-F5D0CA703F07}" destId="{8490FECB-CBB2-3445-8B38-F7E0AB2C948D}" srcOrd="1" destOrd="0" presId="urn:microsoft.com/office/officeart/2005/8/layout/vList5"/>
    <dgm:cxn modelId="{50D0B46D-A865-4544-BD1F-CCC3C7CA691B}" type="presParOf" srcId="{78B757DF-2695-5B42-80BD-F5D0CA703F07}" destId="{57664140-A39F-5445-8702-1B18A306AD6F}" srcOrd="2" destOrd="0" presId="urn:microsoft.com/office/officeart/2005/8/layout/vList5"/>
    <dgm:cxn modelId="{E0574E04-E0AE-FA45-8EE7-C4F21D54075F}" type="presParOf" srcId="{57664140-A39F-5445-8702-1B18A306AD6F}" destId="{6776BBB2-5C08-CF40-8DAC-EEDFC41CD735}" srcOrd="0" destOrd="0" presId="urn:microsoft.com/office/officeart/2005/8/layout/vList5"/>
    <dgm:cxn modelId="{47C5D961-E8F6-3643-B8E1-878E1654D729}" type="presParOf" srcId="{57664140-A39F-5445-8702-1B18A306AD6F}" destId="{303C6708-05A0-1E43-802D-6B3B97D8C0E4}" srcOrd="1" destOrd="0" presId="urn:microsoft.com/office/officeart/2005/8/layout/vList5"/>
    <dgm:cxn modelId="{2FA4BF4D-16EB-3D49-925D-B9EE5F16EC24}" type="presParOf" srcId="{78B757DF-2695-5B42-80BD-F5D0CA703F07}" destId="{BCD69FB8-AC1B-5E4B-9F87-3476F252AB4B}" srcOrd="3" destOrd="0" presId="urn:microsoft.com/office/officeart/2005/8/layout/vList5"/>
    <dgm:cxn modelId="{D54CEFD1-F485-A849-AB5A-8B408681444E}" type="presParOf" srcId="{78B757DF-2695-5B42-80BD-F5D0CA703F07}" destId="{B3981604-6DDC-9245-B396-F551546D1C64}" srcOrd="4" destOrd="0" presId="urn:microsoft.com/office/officeart/2005/8/layout/vList5"/>
    <dgm:cxn modelId="{5FD9144E-6279-4849-86C1-78D34ECA7072}" type="presParOf" srcId="{B3981604-6DDC-9245-B396-F551546D1C64}" destId="{1A9D9AFC-CED4-3C48-ADD0-8AB3AF483310}" srcOrd="0" destOrd="0" presId="urn:microsoft.com/office/officeart/2005/8/layout/vList5"/>
    <dgm:cxn modelId="{E883B1A1-EC4D-6C4F-8D5B-007D755E0A5C}" type="presParOf" srcId="{B3981604-6DDC-9245-B396-F551546D1C64}" destId="{33D037B9-2CE8-B448-B990-029A696A12F5}" srcOrd="1" destOrd="0" presId="urn:microsoft.com/office/officeart/2005/8/layout/vList5"/>
    <dgm:cxn modelId="{1DCC71F2-8B26-0849-9931-A92D5D6063A5}" type="presParOf" srcId="{78B757DF-2695-5B42-80BD-F5D0CA703F07}" destId="{42B8247F-B2B9-9F4E-9DCD-910E8CCF7397}" srcOrd="5" destOrd="0" presId="urn:microsoft.com/office/officeart/2005/8/layout/vList5"/>
    <dgm:cxn modelId="{96CC8AF0-56B5-8441-B9B1-7CA93C1C3F96}" type="presParOf" srcId="{78B757DF-2695-5B42-80BD-F5D0CA703F07}" destId="{3752F8F0-5597-F84B-A66E-21A2CA537751}" srcOrd="6" destOrd="0" presId="urn:microsoft.com/office/officeart/2005/8/layout/vList5"/>
    <dgm:cxn modelId="{EFCBE8F9-32DC-7B40-960D-A41BC6A1F950}" type="presParOf" srcId="{3752F8F0-5597-F84B-A66E-21A2CA537751}" destId="{FD2268BA-4E68-BF45-A6AC-45B38BE04805}" srcOrd="0" destOrd="0" presId="urn:microsoft.com/office/officeart/2005/8/layout/vList5"/>
    <dgm:cxn modelId="{AF5D9411-919A-1C47-A6FC-C2762392CE46}" type="presParOf" srcId="{3752F8F0-5597-F84B-A66E-21A2CA537751}" destId="{671BAF5E-9BEE-3A4D-9A88-886E7492FFBC}" srcOrd="1" destOrd="0" presId="urn:microsoft.com/office/officeart/2005/8/layout/vList5"/>
    <dgm:cxn modelId="{396C5CCA-145A-0C43-BE87-92624B6A1383}" type="presParOf" srcId="{78B757DF-2695-5B42-80BD-F5D0CA703F07}" destId="{CF9C1F03-F4F1-BA49-AE64-0924EBD8785F}" srcOrd="7" destOrd="0" presId="urn:microsoft.com/office/officeart/2005/8/layout/vList5"/>
    <dgm:cxn modelId="{0141AB07-CA17-5E49-BAA7-CE0B9339DC60}" type="presParOf" srcId="{78B757DF-2695-5B42-80BD-F5D0CA703F07}" destId="{EE800D5F-C18E-3E4A-93E6-C34244E7FAF5}" srcOrd="8" destOrd="0" presId="urn:microsoft.com/office/officeart/2005/8/layout/vList5"/>
    <dgm:cxn modelId="{F3C0B9F5-914E-EC48-A8C5-3C5F45ED5356}" type="presParOf" srcId="{EE800D5F-C18E-3E4A-93E6-C34244E7FAF5}" destId="{1495DEB6-AC16-764F-A6BA-FE54AE753466}" srcOrd="0" destOrd="0" presId="urn:microsoft.com/office/officeart/2005/8/layout/vList5"/>
    <dgm:cxn modelId="{936BA163-C54C-304B-A83D-D2623EE48CB4}" type="presParOf" srcId="{EE800D5F-C18E-3E4A-93E6-C34244E7FAF5}" destId="{5FEDA7A2-2558-1648-B6E7-D8B89694BD1A}" srcOrd="1" destOrd="0" presId="urn:microsoft.com/office/officeart/2005/8/layout/vList5"/>
    <dgm:cxn modelId="{E63E5571-480A-E241-8D78-475B1D807E20}" type="presParOf" srcId="{78B757DF-2695-5B42-80BD-F5D0CA703F07}" destId="{4145294D-F2C6-844B-B93A-E1F14FD2E031}" srcOrd="9" destOrd="0" presId="urn:microsoft.com/office/officeart/2005/8/layout/vList5"/>
    <dgm:cxn modelId="{CAE36D0E-FB4C-EC47-A16B-E37A4B295BBB}" type="presParOf" srcId="{78B757DF-2695-5B42-80BD-F5D0CA703F07}" destId="{7AEDAA47-53AC-F54B-B288-A0BE1AD551B8}" srcOrd="10" destOrd="0" presId="urn:microsoft.com/office/officeart/2005/8/layout/vList5"/>
    <dgm:cxn modelId="{0E1B6C4F-78FD-F64E-83FD-EAF3565A1108}" type="presParOf" srcId="{7AEDAA47-53AC-F54B-B288-A0BE1AD551B8}" destId="{580AFDBB-F6B5-AD4F-9208-017A028FF7CB}" srcOrd="0" destOrd="0" presId="urn:microsoft.com/office/officeart/2005/8/layout/vList5"/>
    <dgm:cxn modelId="{08BAA3F3-99B4-2A41-B9A0-C2938843E1C5}" type="presParOf" srcId="{7AEDAA47-53AC-F54B-B288-A0BE1AD551B8}" destId="{FA3280C6-569D-8A4F-98D6-F958F3831C86}" srcOrd="1" destOrd="0" presId="urn:microsoft.com/office/officeart/2005/8/layout/vList5"/>
    <dgm:cxn modelId="{E300B7BE-543F-E948-B381-8F7B922F0090}" type="presParOf" srcId="{78B757DF-2695-5B42-80BD-F5D0CA703F07}" destId="{74ADA0E8-6DF7-8B4E-9EE2-5905B73652CF}" srcOrd="11" destOrd="0" presId="urn:microsoft.com/office/officeart/2005/8/layout/vList5"/>
    <dgm:cxn modelId="{5F316853-B9CA-174C-99B0-763CCD9F27BA}" type="presParOf" srcId="{78B757DF-2695-5B42-80BD-F5D0CA703F07}" destId="{74244242-8FAD-B048-8972-EBFEE691E905}" srcOrd="12" destOrd="0" presId="urn:microsoft.com/office/officeart/2005/8/layout/vList5"/>
    <dgm:cxn modelId="{6E639C45-835C-C947-B066-85B5726EFC7F}" type="presParOf" srcId="{74244242-8FAD-B048-8972-EBFEE691E905}" destId="{8C918397-28F7-DE41-B03B-7961A0FA5270}" srcOrd="0" destOrd="0" presId="urn:microsoft.com/office/officeart/2005/8/layout/vList5"/>
    <dgm:cxn modelId="{5A8D1A47-E217-4142-AF17-12D9937AE4C1}" type="presParOf" srcId="{74244242-8FAD-B048-8972-EBFEE691E905}" destId="{96C3A95F-506A-4048-B21C-A166F0A59BFC}" srcOrd="1" destOrd="0" presId="urn:microsoft.com/office/officeart/2005/8/layout/vList5"/>
    <dgm:cxn modelId="{1F100ECD-5658-A144-848A-0EEB96C263F6}" type="presParOf" srcId="{78B757DF-2695-5B42-80BD-F5D0CA703F07}" destId="{EDC2F37D-A57F-BE41-9D92-00DD7CEDA00B}" srcOrd="13" destOrd="0" presId="urn:microsoft.com/office/officeart/2005/8/layout/vList5"/>
    <dgm:cxn modelId="{AFA22BA5-C92A-544B-B8FC-A43B83682CD0}" type="presParOf" srcId="{78B757DF-2695-5B42-80BD-F5D0CA703F07}" destId="{41C2C252-9836-F94F-9681-AC8C54C5642F}" srcOrd="14" destOrd="0" presId="urn:microsoft.com/office/officeart/2005/8/layout/vList5"/>
    <dgm:cxn modelId="{1B249EB7-9103-4045-9C88-1C1DE8BEB76E}" type="presParOf" srcId="{41C2C252-9836-F94F-9681-AC8C54C5642F}" destId="{5FB6092D-371B-6E49-984A-9314D8B6814B}" srcOrd="0" destOrd="0" presId="urn:microsoft.com/office/officeart/2005/8/layout/vList5"/>
    <dgm:cxn modelId="{D94F4400-00F7-ED43-B305-0B18DA9F729D}" type="presParOf" srcId="{41C2C252-9836-F94F-9681-AC8C54C5642F}" destId="{A6A4A08D-C9EC-AC4D-9839-457AF79C3E22}" srcOrd="1" destOrd="0" presId="urn:microsoft.com/office/officeart/2005/8/layout/vList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A30CE5C-B059-C048-8775-D760F5D00205}" type="doc">
      <dgm:prSet loTypeId="urn:microsoft.com/office/officeart/2005/8/layout/vList5" loCatId="" qsTypeId="urn:microsoft.com/office/officeart/2005/8/quickstyle/simple1" qsCatId="simple" csTypeId="urn:microsoft.com/office/officeart/2005/8/colors/accent1_2" csCatId="accent1" phldr="1"/>
      <dgm:spPr/>
      <dgm:t>
        <a:bodyPr/>
        <a:lstStyle/>
        <a:p>
          <a:endParaRPr lang="en-US"/>
        </a:p>
      </dgm:t>
    </dgm:pt>
    <dgm:pt modelId="{AAD359DE-19F8-564D-AB9B-7F39EE931DE7}">
      <dgm:prSet custT="1"/>
      <dgm:spPr/>
      <dgm:t>
        <a:bodyPr/>
        <a:lstStyle/>
        <a:p>
          <a:pPr rtl="0">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Introduction</a:t>
          </a:r>
        </a:p>
      </dgm:t>
    </dgm:pt>
    <dgm:pt modelId="{272E45B3-01AC-0642-8159-6A3988ECF9E7}" type="sibTrans" cxnId="{4C0A1FD7-B453-4E4F-830C-2C448245DE3B}">
      <dgm:prSet/>
      <dgm:spPr/>
      <dgm:t>
        <a:bodyPr/>
        <a:lstStyle/>
        <a:p>
          <a:endParaRPr lang="en-US" sz="2000"/>
        </a:p>
      </dgm:t>
    </dgm:pt>
    <dgm:pt modelId="{CEEDE5CE-E194-8245-83F7-F25191568ECB}" type="parTrans" cxnId="{4C0A1FD7-B453-4E4F-830C-2C448245DE3B}">
      <dgm:prSet/>
      <dgm:spPr/>
      <dgm:t>
        <a:bodyPr/>
        <a:lstStyle/>
        <a:p>
          <a:endParaRPr lang="en-US" sz="2000"/>
        </a:p>
      </dgm:t>
    </dgm:pt>
    <dgm:pt modelId="{D6CD6351-2BA1-EF44-B4A3-1CBD4FAD709F}">
      <dgm:prSet custT="1"/>
      <dgm:spPr/>
      <dgm:t>
        <a:bodyPr/>
        <a:lstStyle/>
        <a:p>
          <a:pPr rtl="0">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Conclusion</a:t>
          </a:r>
        </a:p>
      </dgm:t>
    </dgm:pt>
    <dgm:pt modelId="{21D84692-54F4-8B4D-AE79-AD1272FD637D}" type="parTrans" cxnId="{0E49D745-1C03-AB4A-9590-5AE94633E938}">
      <dgm:prSet/>
      <dgm:spPr/>
      <dgm:t>
        <a:bodyPr/>
        <a:lstStyle/>
        <a:p>
          <a:endParaRPr lang="en-US"/>
        </a:p>
      </dgm:t>
    </dgm:pt>
    <dgm:pt modelId="{630E8D82-7BFD-204E-8180-B409DF1AAA42}" type="sibTrans" cxnId="{0E49D745-1C03-AB4A-9590-5AE94633E938}">
      <dgm:prSet/>
      <dgm:spPr/>
      <dgm:t>
        <a:bodyPr/>
        <a:lstStyle/>
        <a:p>
          <a:endParaRPr lang="en-US"/>
        </a:p>
      </dgm:t>
    </dgm:pt>
    <dgm:pt modelId="{C2154683-B930-0045-B56B-DDFC448573ED}">
      <dgm:prSet custT="1"/>
      <dgm:spPr/>
      <dgm:t>
        <a:bodyPr/>
        <a:lstStyle/>
        <a:p>
          <a:pPr rtl="0">
            <a:buFont typeface="Arial" panose="020B0604020202020204" pitchFamily="34" charset="0"/>
            <a:buChar char="•"/>
          </a:pPr>
          <a:r>
            <a:rPr lang="en-US" sz="1200" b="0" i="0" u="none" dirty="0">
              <a:latin typeface="Times New Roman" panose="02020603050405020304" pitchFamily="18" charset="0"/>
              <a:cs typeface="Times New Roman" panose="02020603050405020304" pitchFamily="18" charset="0"/>
            </a:rPr>
            <a:t>Summary of the overall impact of the operational analysis on the organization.
Closing remarks and next steps for implementing recommendations.</a:t>
          </a:r>
        </a:p>
      </dgm:t>
    </dgm:pt>
    <dgm:pt modelId="{27EB4B94-DEED-9543-9F87-B9C82C0D7792}" type="parTrans" cxnId="{A948D76F-2029-514C-AC70-E6196A9A02B1}">
      <dgm:prSet/>
      <dgm:spPr/>
      <dgm:t>
        <a:bodyPr/>
        <a:lstStyle/>
        <a:p>
          <a:endParaRPr lang="en-US"/>
        </a:p>
      </dgm:t>
    </dgm:pt>
    <dgm:pt modelId="{0CD43DBD-D92D-9747-B6BC-880ACFF6DD56}" type="sibTrans" cxnId="{A948D76F-2029-514C-AC70-E6196A9A02B1}">
      <dgm:prSet/>
      <dgm:spPr/>
      <dgm:t>
        <a:bodyPr/>
        <a:lstStyle/>
        <a:p>
          <a:endParaRPr lang="en-US"/>
        </a:p>
      </dgm:t>
    </dgm:pt>
    <dgm:pt modelId="{515D5440-A31D-7A40-B743-41AAA492DC4A}">
      <dgm:prSet custT="1"/>
      <dgm:spPr/>
      <dgm:t>
        <a:bodyPr/>
        <a:lstStyle/>
        <a:p>
          <a:pPr rtl="0">
            <a:buFont typeface="Arial" panose="020B0604020202020204" pitchFamily="34" charset="0"/>
            <a:buChar char="•"/>
          </a:pPr>
          <a:r>
            <a:rPr lang="en-US" sz="1200" b="0" i="0" u="none" dirty="0">
              <a:latin typeface="Times New Roman" panose="02020603050405020304" pitchFamily="18" charset="0"/>
              <a:cs typeface="Times New Roman" panose="02020603050405020304" pitchFamily="18" charset="0"/>
            </a:rPr>
            <a:t>Overview of the operational analysis study.
Purpose and objectives of the analysis, scope and methodology.</a:t>
          </a:r>
        </a:p>
      </dgm:t>
    </dgm:pt>
    <dgm:pt modelId="{ABD7A515-89E2-C44F-9589-215DBBC9CB6B}" type="parTrans" cxnId="{AA5FCB58-2DFA-2948-BC55-39EFAFB0549B}">
      <dgm:prSet/>
      <dgm:spPr/>
      <dgm:t>
        <a:bodyPr/>
        <a:lstStyle/>
        <a:p>
          <a:endParaRPr lang="en-US"/>
        </a:p>
      </dgm:t>
    </dgm:pt>
    <dgm:pt modelId="{0CBE36A8-9DF5-2F48-BAD5-CE2F39879555}" type="sibTrans" cxnId="{AA5FCB58-2DFA-2948-BC55-39EFAFB0549B}">
      <dgm:prSet/>
      <dgm:spPr/>
      <dgm:t>
        <a:bodyPr/>
        <a:lstStyle/>
        <a:p>
          <a:endParaRPr lang="en-US"/>
        </a:p>
      </dgm:t>
    </dgm:pt>
    <dgm:pt modelId="{F0B0CD9C-7633-FE4D-8184-C9AE944E5C64}">
      <dgm:prSet custT="1"/>
      <dgm:spPr/>
      <dgm:t>
        <a:bodyPr/>
        <a:lstStyle/>
        <a:p>
          <a:pPr rtl="0">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Organizational Overview</a:t>
          </a:r>
        </a:p>
      </dgm:t>
    </dgm:pt>
    <dgm:pt modelId="{3C85BC80-493A-8A4E-8947-FEC31BAB2993}" type="parTrans" cxnId="{618EFDC2-3434-374A-B4CF-D7A8741664A1}">
      <dgm:prSet/>
      <dgm:spPr/>
      <dgm:t>
        <a:bodyPr/>
        <a:lstStyle/>
        <a:p>
          <a:endParaRPr lang="en-US"/>
        </a:p>
      </dgm:t>
    </dgm:pt>
    <dgm:pt modelId="{98F1E515-BA81-7C4A-8AA7-6EC8628F66FB}" type="sibTrans" cxnId="{618EFDC2-3434-374A-B4CF-D7A8741664A1}">
      <dgm:prSet/>
      <dgm:spPr/>
      <dgm:t>
        <a:bodyPr/>
        <a:lstStyle/>
        <a:p>
          <a:endParaRPr lang="en-US"/>
        </a:p>
      </dgm:t>
    </dgm:pt>
    <dgm:pt modelId="{22CFC0A8-4983-E244-A272-C8BBF058E574}">
      <dgm:prSet custT="1"/>
      <dgm:spPr/>
      <dgm:t>
        <a:bodyPr/>
        <a:lstStyle/>
        <a:p>
          <a:pPr rtl="0">
            <a:buFont typeface="Arial" panose="020B0604020202020204" pitchFamily="34" charset="0"/>
            <a:buChar char="•"/>
          </a:pPr>
          <a:r>
            <a:rPr lang="en-US" sz="1200" b="0" i="0" u="none" dirty="0">
              <a:latin typeface="Times New Roman" panose="02020603050405020304" pitchFamily="18" charset="0"/>
              <a:cs typeface="Times New Roman" panose="02020603050405020304" pitchFamily="18" charset="0"/>
            </a:rPr>
            <a:t>Description of the organization's structure, functions, operations, key departments and their roles.
Mission, vision, and strategic goals of the organization.</a:t>
          </a:r>
        </a:p>
      </dgm:t>
    </dgm:pt>
    <dgm:pt modelId="{8C82F739-C2F3-CC40-80C0-E3BC7AA75891}" type="parTrans" cxnId="{66998089-03FE-A648-AC43-815FA6B27454}">
      <dgm:prSet/>
      <dgm:spPr/>
      <dgm:t>
        <a:bodyPr/>
        <a:lstStyle/>
        <a:p>
          <a:endParaRPr lang="en-US"/>
        </a:p>
      </dgm:t>
    </dgm:pt>
    <dgm:pt modelId="{48D7C602-F51E-804B-B975-1CB60874052D}" type="sibTrans" cxnId="{66998089-03FE-A648-AC43-815FA6B27454}">
      <dgm:prSet/>
      <dgm:spPr/>
      <dgm:t>
        <a:bodyPr/>
        <a:lstStyle/>
        <a:p>
          <a:endParaRPr lang="en-US"/>
        </a:p>
      </dgm:t>
    </dgm:pt>
    <dgm:pt modelId="{6A8C4A8E-B5D1-5E41-A433-4029C29C73E4}">
      <dgm:prSet custT="1"/>
      <dgm:spPr/>
      <dgm:t>
        <a:bodyPr/>
        <a:lstStyle/>
        <a:p>
          <a:pPr rtl="0">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Process Analysis</a:t>
          </a:r>
        </a:p>
      </dgm:t>
    </dgm:pt>
    <dgm:pt modelId="{804D2289-A1BD-C843-B13F-A9D10FE8C908}" type="parTrans" cxnId="{A84B699F-6232-3947-A874-DFEC02685A5E}">
      <dgm:prSet/>
      <dgm:spPr/>
      <dgm:t>
        <a:bodyPr/>
        <a:lstStyle/>
        <a:p>
          <a:endParaRPr lang="en-US"/>
        </a:p>
      </dgm:t>
    </dgm:pt>
    <dgm:pt modelId="{93C3C259-4ED5-8F4D-B42C-333EE8441208}" type="sibTrans" cxnId="{A84B699F-6232-3947-A874-DFEC02685A5E}">
      <dgm:prSet/>
      <dgm:spPr/>
      <dgm:t>
        <a:bodyPr/>
        <a:lstStyle/>
        <a:p>
          <a:endParaRPr lang="en-US"/>
        </a:p>
      </dgm:t>
    </dgm:pt>
    <dgm:pt modelId="{E2DC768D-5989-6441-A67C-935D81CEEAFA}">
      <dgm:prSet custT="1"/>
      <dgm:spPr/>
      <dgm:t>
        <a:bodyPr/>
        <a:lstStyle/>
        <a:p>
          <a:pPr rtl="0">
            <a:buFont typeface="Arial" panose="020B0604020202020204" pitchFamily="34" charset="0"/>
            <a:buChar char="•"/>
          </a:pPr>
          <a:r>
            <a:rPr lang="en-US" sz="1200" b="0" i="0" u="none" dirty="0">
              <a:latin typeface="Times New Roman" panose="02020603050405020304" pitchFamily="18" charset="0"/>
              <a:cs typeface="Times New Roman" panose="02020603050405020304" pitchFamily="18" charset="0"/>
            </a:rPr>
            <a:t>Identification and documentation of key business processes.
Analysis of process efficiency, effectiveness, and reliability, identification of bottlenecks, inefficiencies, and areas for improvement.</a:t>
          </a:r>
        </a:p>
      </dgm:t>
    </dgm:pt>
    <dgm:pt modelId="{F58777BA-F9BA-0A4C-95F2-B80D4FBA40FD}" type="parTrans" cxnId="{D76BEBDC-5A61-A74A-B560-78D5ED973298}">
      <dgm:prSet/>
      <dgm:spPr/>
      <dgm:t>
        <a:bodyPr/>
        <a:lstStyle/>
        <a:p>
          <a:endParaRPr lang="en-US"/>
        </a:p>
      </dgm:t>
    </dgm:pt>
    <dgm:pt modelId="{13193DDD-6EE1-4644-B7C8-CE02A04355DA}" type="sibTrans" cxnId="{D76BEBDC-5A61-A74A-B560-78D5ED973298}">
      <dgm:prSet/>
      <dgm:spPr/>
      <dgm:t>
        <a:bodyPr/>
        <a:lstStyle/>
        <a:p>
          <a:endParaRPr lang="en-US"/>
        </a:p>
      </dgm:t>
    </dgm:pt>
    <dgm:pt modelId="{01AFE518-DA31-9B40-BAEC-339EB7537005}">
      <dgm:prSet custT="1"/>
      <dgm:spPr/>
      <dgm:t>
        <a:bodyPr/>
        <a:lstStyle/>
        <a:p>
          <a:pPr rtl="0">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Resource Analysis</a:t>
          </a:r>
        </a:p>
      </dgm:t>
    </dgm:pt>
    <dgm:pt modelId="{96149126-7833-E74A-A124-478F760A7755}" type="parTrans" cxnId="{0312294D-8C6E-F342-81EE-386D73C7D279}">
      <dgm:prSet/>
      <dgm:spPr/>
      <dgm:t>
        <a:bodyPr/>
        <a:lstStyle/>
        <a:p>
          <a:endParaRPr lang="en-US"/>
        </a:p>
      </dgm:t>
    </dgm:pt>
    <dgm:pt modelId="{4F8FEBB1-8466-284C-B1CB-A9314D809F3C}" type="sibTrans" cxnId="{0312294D-8C6E-F342-81EE-386D73C7D279}">
      <dgm:prSet/>
      <dgm:spPr/>
      <dgm:t>
        <a:bodyPr/>
        <a:lstStyle/>
        <a:p>
          <a:endParaRPr lang="en-US"/>
        </a:p>
      </dgm:t>
    </dgm:pt>
    <dgm:pt modelId="{CF512BAD-F80A-804B-B3C4-18C2921B6FE2}">
      <dgm:prSet custT="1"/>
      <dgm:spPr/>
      <dgm:t>
        <a:bodyPr/>
        <a:lstStyle/>
        <a:p>
          <a:pPr rtl="0">
            <a:buFont typeface="Arial" panose="020B0604020202020204" pitchFamily="34" charset="0"/>
            <a:buChar char="•"/>
          </a:pPr>
          <a:r>
            <a:rPr lang="en-US" sz="1200" b="0" i="0" u="none" dirty="0">
              <a:latin typeface="Times New Roman" panose="02020603050405020304" pitchFamily="18" charset="0"/>
              <a:cs typeface="Times New Roman" panose="02020603050405020304" pitchFamily="18" charset="0"/>
            </a:rPr>
            <a:t>Assessment of human resources, including skills, capabilities, and training needs, analysis of physical resources, such as equipment, facilities, and technology.
Evaluation of financial resources, including budget allocation and cost management.</a:t>
          </a:r>
        </a:p>
      </dgm:t>
    </dgm:pt>
    <dgm:pt modelId="{1125D6E2-30B8-0040-85A1-FC7C87B7DA5E}" type="parTrans" cxnId="{55670FA7-58AC-D74B-8703-2891C6BA7ADC}">
      <dgm:prSet/>
      <dgm:spPr/>
      <dgm:t>
        <a:bodyPr/>
        <a:lstStyle/>
        <a:p>
          <a:endParaRPr lang="en-US"/>
        </a:p>
      </dgm:t>
    </dgm:pt>
    <dgm:pt modelId="{A703F5E6-0DD5-7348-AD5B-37E9FFFE9719}" type="sibTrans" cxnId="{55670FA7-58AC-D74B-8703-2891C6BA7ADC}">
      <dgm:prSet/>
      <dgm:spPr/>
      <dgm:t>
        <a:bodyPr/>
        <a:lstStyle/>
        <a:p>
          <a:endParaRPr lang="en-US"/>
        </a:p>
      </dgm:t>
    </dgm:pt>
    <dgm:pt modelId="{C2CD2497-F8EC-0F46-A6CD-150807B15315}">
      <dgm:prSet custT="1"/>
      <dgm:spPr/>
      <dgm:t>
        <a:bodyPr/>
        <a:lstStyle/>
        <a:p>
          <a:pPr rtl="0">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Performance Metrics</a:t>
          </a:r>
        </a:p>
      </dgm:t>
    </dgm:pt>
    <dgm:pt modelId="{CDE33FD8-6348-EE4F-BB7C-B90D09D4E81A}" type="parTrans" cxnId="{71073906-381B-7140-B1EE-1DBF7C93A899}">
      <dgm:prSet/>
      <dgm:spPr/>
      <dgm:t>
        <a:bodyPr/>
        <a:lstStyle/>
        <a:p>
          <a:endParaRPr lang="en-US"/>
        </a:p>
      </dgm:t>
    </dgm:pt>
    <dgm:pt modelId="{3163FD9F-786C-4D45-8868-8D6F207BE870}" type="sibTrans" cxnId="{71073906-381B-7140-B1EE-1DBF7C93A899}">
      <dgm:prSet/>
      <dgm:spPr/>
      <dgm:t>
        <a:bodyPr/>
        <a:lstStyle/>
        <a:p>
          <a:endParaRPr lang="en-US"/>
        </a:p>
      </dgm:t>
    </dgm:pt>
    <dgm:pt modelId="{A540E2B9-E0E5-3042-8D3F-95EE93C17297}">
      <dgm:prSet custT="1"/>
      <dgm:spPr/>
      <dgm:t>
        <a:bodyPr/>
        <a:lstStyle/>
        <a:p>
          <a:pPr rtl="0">
            <a:buFont typeface="Arial" panose="020B0604020202020204" pitchFamily="34" charset="0"/>
            <a:buChar char="•"/>
          </a:pPr>
          <a:r>
            <a:rPr lang="en-US" sz="1200" b="0" i="0" u="none" dirty="0">
              <a:latin typeface="Times New Roman" panose="02020603050405020304" pitchFamily="18" charset="0"/>
              <a:cs typeface="Times New Roman" panose="02020603050405020304" pitchFamily="18" charset="0"/>
            </a:rPr>
            <a:t>Identification of key performance indicators (KPIs) for measuring operational performance. Analysis of KPI trends and benchmarks against industry standards or organizational goals.
Assessment of performance gaps and areas needing improvement.</a:t>
          </a:r>
        </a:p>
      </dgm:t>
    </dgm:pt>
    <dgm:pt modelId="{237A3BCA-03FB-9C42-87E1-AF478C3DA32A}" type="parTrans" cxnId="{B0DCA6CF-33B2-8F4C-92AF-02C5A274826A}">
      <dgm:prSet/>
      <dgm:spPr/>
      <dgm:t>
        <a:bodyPr/>
        <a:lstStyle/>
        <a:p>
          <a:endParaRPr lang="en-US"/>
        </a:p>
      </dgm:t>
    </dgm:pt>
    <dgm:pt modelId="{4CFA054F-D03A-ED4A-88E3-178B00E5B33E}" type="sibTrans" cxnId="{B0DCA6CF-33B2-8F4C-92AF-02C5A274826A}">
      <dgm:prSet/>
      <dgm:spPr/>
      <dgm:t>
        <a:bodyPr/>
        <a:lstStyle/>
        <a:p>
          <a:endParaRPr lang="en-US"/>
        </a:p>
      </dgm:t>
    </dgm:pt>
    <dgm:pt modelId="{661E92A2-9AA9-1146-9E81-016C1D3A239E}">
      <dgm:prSet custT="1"/>
      <dgm:spPr/>
      <dgm:t>
        <a:bodyPr/>
        <a:lstStyle/>
        <a:p>
          <a:pPr rtl="0">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Quality Management</a:t>
          </a:r>
        </a:p>
      </dgm:t>
    </dgm:pt>
    <dgm:pt modelId="{833FC4E5-5554-3C40-AF89-99FC16DD65BD}" type="parTrans" cxnId="{5B35FD9B-8B23-2345-897B-47CE0A0256A7}">
      <dgm:prSet/>
      <dgm:spPr/>
      <dgm:t>
        <a:bodyPr/>
        <a:lstStyle/>
        <a:p>
          <a:endParaRPr lang="en-US"/>
        </a:p>
      </dgm:t>
    </dgm:pt>
    <dgm:pt modelId="{E474BD0A-EBDC-C44A-982F-98697F17DFB1}" type="sibTrans" cxnId="{5B35FD9B-8B23-2345-897B-47CE0A0256A7}">
      <dgm:prSet/>
      <dgm:spPr/>
      <dgm:t>
        <a:bodyPr/>
        <a:lstStyle/>
        <a:p>
          <a:endParaRPr lang="en-US"/>
        </a:p>
      </dgm:t>
    </dgm:pt>
    <dgm:pt modelId="{72F037F2-93C6-5543-9989-8066ACDC72D5}">
      <dgm:prSet custT="1"/>
      <dgm:spPr/>
      <dgm:t>
        <a:bodyPr/>
        <a:lstStyle/>
        <a:p>
          <a:pPr rtl="0">
            <a:buFont typeface="Arial" panose="020B0604020202020204" pitchFamily="34" charset="0"/>
            <a:buChar char="•"/>
          </a:pPr>
          <a:r>
            <a:rPr lang="en-US" sz="1200" b="0" i="0" u="none" dirty="0">
              <a:latin typeface="Times New Roman" panose="02020603050405020304" pitchFamily="18" charset="0"/>
              <a:cs typeface="Times New Roman" panose="02020603050405020304" pitchFamily="18" charset="0"/>
            </a:rPr>
            <a:t>Evaluation of quality control processes and procedures, analysis of customer feedback, complaints, and satisfaction levels.
Identification of opportunities for enhancing product or service quality.</a:t>
          </a:r>
        </a:p>
      </dgm:t>
    </dgm:pt>
    <dgm:pt modelId="{26E77DCE-6FC2-AC4C-B913-FBA5FC320E33}" type="parTrans" cxnId="{AE4FAA78-534B-6047-ADBD-D8407E6126FC}">
      <dgm:prSet/>
      <dgm:spPr/>
      <dgm:t>
        <a:bodyPr/>
        <a:lstStyle/>
        <a:p>
          <a:endParaRPr lang="en-US"/>
        </a:p>
      </dgm:t>
    </dgm:pt>
    <dgm:pt modelId="{240956A2-45BB-2542-8DE3-FB3B3BA3F19A}" type="sibTrans" cxnId="{AE4FAA78-534B-6047-ADBD-D8407E6126FC}">
      <dgm:prSet/>
      <dgm:spPr/>
      <dgm:t>
        <a:bodyPr/>
        <a:lstStyle/>
        <a:p>
          <a:endParaRPr lang="en-US"/>
        </a:p>
      </dgm:t>
    </dgm:pt>
    <dgm:pt modelId="{DEC5320C-A842-BD4E-BFE1-67EE0C5E5EF1}">
      <dgm:prSet custT="1"/>
      <dgm:spPr/>
      <dgm:t>
        <a:bodyPr/>
        <a:lstStyle/>
        <a:p>
          <a:pPr rtl="0">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Supply Chain Analysis</a:t>
          </a:r>
        </a:p>
      </dgm:t>
    </dgm:pt>
    <dgm:pt modelId="{6D89C1D6-E0D8-7744-9E3B-07CA759C587D}" type="parTrans" cxnId="{587213F1-FAF7-6946-9BC9-FA47E039CB61}">
      <dgm:prSet/>
      <dgm:spPr/>
      <dgm:t>
        <a:bodyPr/>
        <a:lstStyle/>
        <a:p>
          <a:endParaRPr lang="en-US"/>
        </a:p>
      </dgm:t>
    </dgm:pt>
    <dgm:pt modelId="{BBCA0BB9-91A2-CB4A-A249-5AE0D9DF109C}" type="sibTrans" cxnId="{587213F1-FAF7-6946-9BC9-FA47E039CB61}">
      <dgm:prSet/>
      <dgm:spPr/>
      <dgm:t>
        <a:bodyPr/>
        <a:lstStyle/>
        <a:p>
          <a:endParaRPr lang="en-US"/>
        </a:p>
      </dgm:t>
    </dgm:pt>
    <dgm:pt modelId="{9EDC9EDE-C6DA-0443-B68A-3480D9F9649C}">
      <dgm:prSet custT="1"/>
      <dgm:spPr/>
      <dgm:t>
        <a:bodyPr/>
        <a:lstStyle/>
        <a:p>
          <a:pPr rtl="0">
            <a:buFont typeface="Arial" panose="020B0604020202020204" pitchFamily="34" charset="0"/>
            <a:buChar char="•"/>
          </a:pPr>
          <a:r>
            <a:rPr lang="en-US" sz="1200" b="0" i="0" u="none" dirty="0">
              <a:latin typeface="Times New Roman" panose="02020603050405020304" pitchFamily="18" charset="0"/>
              <a:cs typeface="Times New Roman" panose="02020603050405020304" pitchFamily="18" charset="0"/>
            </a:rPr>
            <a:t>Assessment of supply chain processes, including procurement, logistics, and inventory management. Analysis of supplier relationships, lead times, and costs.
Identification of risks and opportunities in the supply chain.</a:t>
          </a:r>
        </a:p>
      </dgm:t>
    </dgm:pt>
    <dgm:pt modelId="{DA9E45D0-734B-9D41-B52A-DE3550E1FCE0}" type="parTrans" cxnId="{F6E242C1-F461-1043-96B1-B1A224215B48}">
      <dgm:prSet/>
      <dgm:spPr/>
      <dgm:t>
        <a:bodyPr/>
        <a:lstStyle/>
        <a:p>
          <a:endParaRPr lang="en-US"/>
        </a:p>
      </dgm:t>
    </dgm:pt>
    <dgm:pt modelId="{BD592E45-8313-544D-AFF7-DC54B63ABE6D}" type="sibTrans" cxnId="{F6E242C1-F461-1043-96B1-B1A224215B48}">
      <dgm:prSet/>
      <dgm:spPr/>
      <dgm:t>
        <a:bodyPr/>
        <a:lstStyle/>
        <a:p>
          <a:endParaRPr lang="en-US"/>
        </a:p>
      </dgm:t>
    </dgm:pt>
    <dgm:pt modelId="{C44A5B0B-E628-F64F-9521-0451C8BE6E64}">
      <dgm:prSet custT="1"/>
      <dgm:spPr/>
      <dgm:t>
        <a:bodyPr/>
        <a:lstStyle/>
        <a:p>
          <a:pPr rtl="0">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Technology Integration</a:t>
          </a:r>
        </a:p>
      </dgm:t>
    </dgm:pt>
    <dgm:pt modelId="{83A6E614-D190-BB43-A80C-F7266090830B}" type="parTrans" cxnId="{45C1730F-7AEF-034F-8678-D1E60B814178}">
      <dgm:prSet/>
      <dgm:spPr/>
      <dgm:t>
        <a:bodyPr/>
        <a:lstStyle/>
        <a:p>
          <a:endParaRPr lang="en-US"/>
        </a:p>
      </dgm:t>
    </dgm:pt>
    <dgm:pt modelId="{C75AB28C-5E25-C845-8D96-2398441BFF9A}" type="sibTrans" cxnId="{45C1730F-7AEF-034F-8678-D1E60B814178}">
      <dgm:prSet/>
      <dgm:spPr/>
      <dgm:t>
        <a:bodyPr/>
        <a:lstStyle/>
        <a:p>
          <a:endParaRPr lang="en-US"/>
        </a:p>
      </dgm:t>
    </dgm:pt>
    <dgm:pt modelId="{42352EE1-9306-2743-8603-3B462252B9B2}">
      <dgm:prSet custT="1"/>
      <dgm:spPr/>
      <dgm:t>
        <a:bodyPr/>
        <a:lstStyle/>
        <a:p>
          <a:pPr rtl="0">
            <a:buFont typeface="Arial" panose="020B0604020202020204" pitchFamily="34" charset="0"/>
            <a:buChar char="•"/>
          </a:pPr>
          <a:r>
            <a:rPr lang="en-US" sz="1200" b="0" i="0" u="none" dirty="0">
              <a:latin typeface="Times New Roman" panose="02020603050405020304" pitchFamily="18" charset="0"/>
              <a:cs typeface="Times New Roman" panose="02020603050405020304" pitchFamily="18" charset="0"/>
            </a:rPr>
            <a:t>Evaluation of technology infrastructure and systems. Analysis of IT capabilities, including software applications and data management. Identification of opportunities for leveraging technology to streamline operations and improve efficiency.</a:t>
          </a:r>
        </a:p>
      </dgm:t>
    </dgm:pt>
    <dgm:pt modelId="{FBA64DF7-6031-1D44-ABD9-001C737D98C4}" type="parTrans" cxnId="{32316F81-9176-6B49-9E23-B465A8DBD792}">
      <dgm:prSet/>
      <dgm:spPr/>
      <dgm:t>
        <a:bodyPr/>
        <a:lstStyle/>
        <a:p>
          <a:endParaRPr lang="en-US"/>
        </a:p>
      </dgm:t>
    </dgm:pt>
    <dgm:pt modelId="{46D38422-152C-8B48-B308-EEEFB095AD94}" type="sibTrans" cxnId="{32316F81-9176-6B49-9E23-B465A8DBD792}">
      <dgm:prSet/>
      <dgm:spPr/>
      <dgm:t>
        <a:bodyPr/>
        <a:lstStyle/>
        <a:p>
          <a:endParaRPr lang="en-US"/>
        </a:p>
      </dgm:t>
    </dgm:pt>
    <dgm:pt modelId="{DF8F9318-46E5-FB47-8D59-E2C280B55350}">
      <dgm:prSet custT="1"/>
      <dgm:spPr/>
      <dgm:t>
        <a:bodyPr/>
        <a:lstStyle/>
        <a:p>
          <a:pPr rtl="0">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Recommendations and Action Plan</a:t>
          </a:r>
        </a:p>
      </dgm:t>
    </dgm:pt>
    <dgm:pt modelId="{3523148F-6FC3-FB48-82D5-5D0E9C2B3146}" type="parTrans" cxnId="{4793E969-496F-5046-B7F5-59233D9DA5BA}">
      <dgm:prSet/>
      <dgm:spPr/>
      <dgm:t>
        <a:bodyPr/>
        <a:lstStyle/>
        <a:p>
          <a:endParaRPr lang="en-US"/>
        </a:p>
      </dgm:t>
    </dgm:pt>
    <dgm:pt modelId="{32D6B521-BE84-654F-B2D1-1D5E53A2859B}" type="sibTrans" cxnId="{4793E969-496F-5046-B7F5-59233D9DA5BA}">
      <dgm:prSet/>
      <dgm:spPr/>
      <dgm:t>
        <a:bodyPr/>
        <a:lstStyle/>
        <a:p>
          <a:endParaRPr lang="en-US"/>
        </a:p>
      </dgm:t>
    </dgm:pt>
    <dgm:pt modelId="{3D9C4920-A70B-7149-9EB3-4CB5761012FD}">
      <dgm:prSet custT="1"/>
      <dgm:spPr/>
      <dgm:t>
        <a:bodyPr/>
        <a:lstStyle/>
        <a:p>
          <a:pPr rtl="0">
            <a:buFont typeface="Arial" panose="020B0604020202020204" pitchFamily="34" charset="0"/>
            <a:buChar char="•"/>
          </a:pPr>
          <a:r>
            <a:rPr lang="en-US" sz="1200" b="0" i="0" u="none" dirty="0">
              <a:latin typeface="Times New Roman" panose="02020603050405020304" pitchFamily="18" charset="0"/>
              <a:cs typeface="Times New Roman" panose="02020603050405020304" pitchFamily="18" charset="0"/>
            </a:rPr>
            <a:t>Summary of key findings and insights from the operational analysis. Recommendations for improving operational efficiency, effectiveness, and performance.
Action plan with specific initiatives, timelines, and responsible parties.</a:t>
          </a:r>
        </a:p>
      </dgm:t>
    </dgm:pt>
    <dgm:pt modelId="{A87254DE-7602-4348-927D-E35EAB011BB2}" type="parTrans" cxnId="{5B32FAC7-F360-974C-B29D-CF7792DEBC93}">
      <dgm:prSet/>
      <dgm:spPr/>
      <dgm:t>
        <a:bodyPr/>
        <a:lstStyle/>
        <a:p>
          <a:endParaRPr lang="en-US"/>
        </a:p>
      </dgm:t>
    </dgm:pt>
    <dgm:pt modelId="{9FFE1489-C64F-534D-878E-507E40B14554}" type="sibTrans" cxnId="{5B32FAC7-F360-974C-B29D-CF7792DEBC93}">
      <dgm:prSet/>
      <dgm:spPr/>
      <dgm:t>
        <a:bodyPr/>
        <a:lstStyle/>
        <a:p>
          <a:endParaRPr lang="en-US"/>
        </a:p>
      </dgm:t>
    </dgm:pt>
    <dgm:pt modelId="{78B757DF-2695-5B42-80BD-F5D0CA703F07}" type="pres">
      <dgm:prSet presAssocID="{FA30CE5C-B059-C048-8775-D760F5D00205}" presName="Name0" presStyleCnt="0">
        <dgm:presLayoutVars>
          <dgm:dir/>
          <dgm:animLvl val="lvl"/>
          <dgm:resizeHandles val="exact"/>
        </dgm:presLayoutVars>
      </dgm:prSet>
      <dgm:spPr/>
      <dgm:t>
        <a:bodyPr/>
        <a:lstStyle/>
        <a:p>
          <a:endParaRPr lang="en-US"/>
        </a:p>
      </dgm:t>
    </dgm:pt>
    <dgm:pt modelId="{8A7195C8-1F8D-EF41-B2E0-24EC2D2015BB}" type="pres">
      <dgm:prSet presAssocID="{AAD359DE-19F8-564D-AB9B-7F39EE931DE7}" presName="linNode" presStyleCnt="0"/>
      <dgm:spPr/>
    </dgm:pt>
    <dgm:pt modelId="{5DDC0572-9C52-B04D-A25F-78D6AAD101B8}" type="pres">
      <dgm:prSet presAssocID="{AAD359DE-19F8-564D-AB9B-7F39EE931DE7}" presName="parentText" presStyleLbl="node1" presStyleIdx="0" presStyleCnt="10">
        <dgm:presLayoutVars>
          <dgm:chMax val="1"/>
          <dgm:bulletEnabled val="1"/>
        </dgm:presLayoutVars>
      </dgm:prSet>
      <dgm:spPr/>
      <dgm:t>
        <a:bodyPr/>
        <a:lstStyle/>
        <a:p>
          <a:endParaRPr lang="en-US"/>
        </a:p>
      </dgm:t>
    </dgm:pt>
    <dgm:pt modelId="{EA1EB13B-0A2F-FA4D-8580-44F57FE6F2A2}" type="pres">
      <dgm:prSet presAssocID="{AAD359DE-19F8-564D-AB9B-7F39EE931DE7}" presName="descendantText" presStyleLbl="alignAccFollowNode1" presStyleIdx="0" presStyleCnt="10">
        <dgm:presLayoutVars>
          <dgm:bulletEnabled val="1"/>
        </dgm:presLayoutVars>
      </dgm:prSet>
      <dgm:spPr/>
      <dgm:t>
        <a:bodyPr/>
        <a:lstStyle/>
        <a:p>
          <a:endParaRPr lang="en-US"/>
        </a:p>
      </dgm:t>
    </dgm:pt>
    <dgm:pt modelId="{E0EBA358-F63A-3042-A54D-0988E166CF96}" type="pres">
      <dgm:prSet presAssocID="{272E45B3-01AC-0642-8159-6A3988ECF9E7}" presName="sp" presStyleCnt="0"/>
      <dgm:spPr/>
    </dgm:pt>
    <dgm:pt modelId="{995B9286-ECED-ED4E-B02C-B42E7F3FB7E1}" type="pres">
      <dgm:prSet presAssocID="{F0B0CD9C-7633-FE4D-8184-C9AE944E5C64}" presName="linNode" presStyleCnt="0"/>
      <dgm:spPr/>
    </dgm:pt>
    <dgm:pt modelId="{6F202035-3D46-3B47-A3BA-1600EE829FFE}" type="pres">
      <dgm:prSet presAssocID="{F0B0CD9C-7633-FE4D-8184-C9AE944E5C64}" presName="parentText" presStyleLbl="node1" presStyleIdx="1" presStyleCnt="10">
        <dgm:presLayoutVars>
          <dgm:chMax val="1"/>
          <dgm:bulletEnabled val="1"/>
        </dgm:presLayoutVars>
      </dgm:prSet>
      <dgm:spPr/>
      <dgm:t>
        <a:bodyPr/>
        <a:lstStyle/>
        <a:p>
          <a:endParaRPr lang="en-US"/>
        </a:p>
      </dgm:t>
    </dgm:pt>
    <dgm:pt modelId="{2CC989BA-F043-8B4E-965A-027C7038BF18}" type="pres">
      <dgm:prSet presAssocID="{F0B0CD9C-7633-FE4D-8184-C9AE944E5C64}" presName="descendantText" presStyleLbl="alignAccFollowNode1" presStyleIdx="1" presStyleCnt="10">
        <dgm:presLayoutVars>
          <dgm:bulletEnabled val="1"/>
        </dgm:presLayoutVars>
      </dgm:prSet>
      <dgm:spPr/>
      <dgm:t>
        <a:bodyPr/>
        <a:lstStyle/>
        <a:p>
          <a:endParaRPr lang="en-US"/>
        </a:p>
      </dgm:t>
    </dgm:pt>
    <dgm:pt modelId="{790F602E-A9A2-7444-85B3-EA9532BC5A8A}" type="pres">
      <dgm:prSet presAssocID="{98F1E515-BA81-7C4A-8AA7-6EC8628F66FB}" presName="sp" presStyleCnt="0"/>
      <dgm:spPr/>
    </dgm:pt>
    <dgm:pt modelId="{6608F58B-606A-F14D-A0C2-0BE64883336F}" type="pres">
      <dgm:prSet presAssocID="{6A8C4A8E-B5D1-5E41-A433-4029C29C73E4}" presName="linNode" presStyleCnt="0"/>
      <dgm:spPr/>
    </dgm:pt>
    <dgm:pt modelId="{34B84EE0-C1A4-B54B-91AB-B7980C2E389D}" type="pres">
      <dgm:prSet presAssocID="{6A8C4A8E-B5D1-5E41-A433-4029C29C73E4}" presName="parentText" presStyleLbl="node1" presStyleIdx="2" presStyleCnt="10">
        <dgm:presLayoutVars>
          <dgm:chMax val="1"/>
          <dgm:bulletEnabled val="1"/>
        </dgm:presLayoutVars>
      </dgm:prSet>
      <dgm:spPr/>
      <dgm:t>
        <a:bodyPr/>
        <a:lstStyle/>
        <a:p>
          <a:endParaRPr lang="en-US"/>
        </a:p>
      </dgm:t>
    </dgm:pt>
    <dgm:pt modelId="{F73BBA2B-7A60-E64A-9E74-F1BDA36E7816}" type="pres">
      <dgm:prSet presAssocID="{6A8C4A8E-B5D1-5E41-A433-4029C29C73E4}" presName="descendantText" presStyleLbl="alignAccFollowNode1" presStyleIdx="2" presStyleCnt="10">
        <dgm:presLayoutVars>
          <dgm:bulletEnabled val="1"/>
        </dgm:presLayoutVars>
      </dgm:prSet>
      <dgm:spPr/>
      <dgm:t>
        <a:bodyPr/>
        <a:lstStyle/>
        <a:p>
          <a:endParaRPr lang="en-US"/>
        </a:p>
      </dgm:t>
    </dgm:pt>
    <dgm:pt modelId="{9D2A855F-03A0-7446-BAB8-178E62D7C353}" type="pres">
      <dgm:prSet presAssocID="{93C3C259-4ED5-8F4D-B42C-333EE8441208}" presName="sp" presStyleCnt="0"/>
      <dgm:spPr/>
    </dgm:pt>
    <dgm:pt modelId="{EA74EDCA-9DF2-134E-BC29-E605967CEE10}" type="pres">
      <dgm:prSet presAssocID="{01AFE518-DA31-9B40-BAEC-339EB7537005}" presName="linNode" presStyleCnt="0"/>
      <dgm:spPr/>
    </dgm:pt>
    <dgm:pt modelId="{AD81166E-470D-4E45-A7FE-EA3BC36D7393}" type="pres">
      <dgm:prSet presAssocID="{01AFE518-DA31-9B40-BAEC-339EB7537005}" presName="parentText" presStyleLbl="node1" presStyleIdx="3" presStyleCnt="10">
        <dgm:presLayoutVars>
          <dgm:chMax val="1"/>
          <dgm:bulletEnabled val="1"/>
        </dgm:presLayoutVars>
      </dgm:prSet>
      <dgm:spPr/>
      <dgm:t>
        <a:bodyPr/>
        <a:lstStyle/>
        <a:p>
          <a:endParaRPr lang="en-US"/>
        </a:p>
      </dgm:t>
    </dgm:pt>
    <dgm:pt modelId="{9E9F41B9-EA6E-9D42-B8E9-F8526152485E}" type="pres">
      <dgm:prSet presAssocID="{01AFE518-DA31-9B40-BAEC-339EB7537005}" presName="descendantText" presStyleLbl="alignAccFollowNode1" presStyleIdx="3" presStyleCnt="10">
        <dgm:presLayoutVars>
          <dgm:bulletEnabled val="1"/>
        </dgm:presLayoutVars>
      </dgm:prSet>
      <dgm:spPr/>
      <dgm:t>
        <a:bodyPr/>
        <a:lstStyle/>
        <a:p>
          <a:endParaRPr lang="en-US"/>
        </a:p>
      </dgm:t>
    </dgm:pt>
    <dgm:pt modelId="{E4F3740C-FA22-7F47-B30D-1A37EDCA5249}" type="pres">
      <dgm:prSet presAssocID="{4F8FEBB1-8466-284C-B1CB-A9314D809F3C}" presName="sp" presStyleCnt="0"/>
      <dgm:spPr/>
    </dgm:pt>
    <dgm:pt modelId="{52CC66B9-A9A1-B846-A8C5-FCBEE62CFEF7}" type="pres">
      <dgm:prSet presAssocID="{C2CD2497-F8EC-0F46-A6CD-150807B15315}" presName="linNode" presStyleCnt="0"/>
      <dgm:spPr/>
    </dgm:pt>
    <dgm:pt modelId="{ACC11DEC-8D44-1E49-B885-8F37132501FA}" type="pres">
      <dgm:prSet presAssocID="{C2CD2497-F8EC-0F46-A6CD-150807B15315}" presName="parentText" presStyleLbl="node1" presStyleIdx="4" presStyleCnt="10">
        <dgm:presLayoutVars>
          <dgm:chMax val="1"/>
          <dgm:bulletEnabled val="1"/>
        </dgm:presLayoutVars>
      </dgm:prSet>
      <dgm:spPr/>
      <dgm:t>
        <a:bodyPr/>
        <a:lstStyle/>
        <a:p>
          <a:endParaRPr lang="en-US"/>
        </a:p>
      </dgm:t>
    </dgm:pt>
    <dgm:pt modelId="{F9462F1B-98D9-7345-BA0D-EAA9B3D20E69}" type="pres">
      <dgm:prSet presAssocID="{C2CD2497-F8EC-0F46-A6CD-150807B15315}" presName="descendantText" presStyleLbl="alignAccFollowNode1" presStyleIdx="4" presStyleCnt="10">
        <dgm:presLayoutVars>
          <dgm:bulletEnabled val="1"/>
        </dgm:presLayoutVars>
      </dgm:prSet>
      <dgm:spPr/>
      <dgm:t>
        <a:bodyPr/>
        <a:lstStyle/>
        <a:p>
          <a:endParaRPr lang="en-US"/>
        </a:p>
      </dgm:t>
    </dgm:pt>
    <dgm:pt modelId="{887EE13E-58CE-AD47-B00E-3ACA5E8246A3}" type="pres">
      <dgm:prSet presAssocID="{3163FD9F-786C-4D45-8868-8D6F207BE870}" presName="sp" presStyleCnt="0"/>
      <dgm:spPr/>
    </dgm:pt>
    <dgm:pt modelId="{72C5350D-E377-C04C-AE4F-CA1908C19AF8}" type="pres">
      <dgm:prSet presAssocID="{661E92A2-9AA9-1146-9E81-016C1D3A239E}" presName="linNode" presStyleCnt="0"/>
      <dgm:spPr/>
    </dgm:pt>
    <dgm:pt modelId="{96AE2D69-A8A5-564E-AF12-ED22E00A173E}" type="pres">
      <dgm:prSet presAssocID="{661E92A2-9AA9-1146-9E81-016C1D3A239E}" presName="parentText" presStyleLbl="node1" presStyleIdx="5" presStyleCnt="10">
        <dgm:presLayoutVars>
          <dgm:chMax val="1"/>
          <dgm:bulletEnabled val="1"/>
        </dgm:presLayoutVars>
      </dgm:prSet>
      <dgm:spPr/>
      <dgm:t>
        <a:bodyPr/>
        <a:lstStyle/>
        <a:p>
          <a:endParaRPr lang="en-US"/>
        </a:p>
      </dgm:t>
    </dgm:pt>
    <dgm:pt modelId="{273694B8-587C-C142-9DFB-A7B47A5B9B54}" type="pres">
      <dgm:prSet presAssocID="{661E92A2-9AA9-1146-9E81-016C1D3A239E}" presName="descendantText" presStyleLbl="alignAccFollowNode1" presStyleIdx="5" presStyleCnt="10">
        <dgm:presLayoutVars>
          <dgm:bulletEnabled val="1"/>
        </dgm:presLayoutVars>
      </dgm:prSet>
      <dgm:spPr/>
      <dgm:t>
        <a:bodyPr/>
        <a:lstStyle/>
        <a:p>
          <a:endParaRPr lang="en-US"/>
        </a:p>
      </dgm:t>
    </dgm:pt>
    <dgm:pt modelId="{218012FE-41DD-9C4A-B538-67CB93876445}" type="pres">
      <dgm:prSet presAssocID="{E474BD0A-EBDC-C44A-982F-98697F17DFB1}" presName="sp" presStyleCnt="0"/>
      <dgm:spPr/>
    </dgm:pt>
    <dgm:pt modelId="{05EA9572-ADAC-6B42-9382-D883EAB669BB}" type="pres">
      <dgm:prSet presAssocID="{DEC5320C-A842-BD4E-BFE1-67EE0C5E5EF1}" presName="linNode" presStyleCnt="0"/>
      <dgm:spPr/>
    </dgm:pt>
    <dgm:pt modelId="{9F603E9B-2944-0D47-92C8-5076688279D5}" type="pres">
      <dgm:prSet presAssocID="{DEC5320C-A842-BD4E-BFE1-67EE0C5E5EF1}" presName="parentText" presStyleLbl="node1" presStyleIdx="6" presStyleCnt="10">
        <dgm:presLayoutVars>
          <dgm:chMax val="1"/>
          <dgm:bulletEnabled val="1"/>
        </dgm:presLayoutVars>
      </dgm:prSet>
      <dgm:spPr/>
      <dgm:t>
        <a:bodyPr/>
        <a:lstStyle/>
        <a:p>
          <a:endParaRPr lang="en-US"/>
        </a:p>
      </dgm:t>
    </dgm:pt>
    <dgm:pt modelId="{53D127E6-486D-814B-822E-4BF2D13E5DF3}" type="pres">
      <dgm:prSet presAssocID="{DEC5320C-A842-BD4E-BFE1-67EE0C5E5EF1}" presName="descendantText" presStyleLbl="alignAccFollowNode1" presStyleIdx="6" presStyleCnt="10">
        <dgm:presLayoutVars>
          <dgm:bulletEnabled val="1"/>
        </dgm:presLayoutVars>
      </dgm:prSet>
      <dgm:spPr/>
      <dgm:t>
        <a:bodyPr/>
        <a:lstStyle/>
        <a:p>
          <a:endParaRPr lang="en-US"/>
        </a:p>
      </dgm:t>
    </dgm:pt>
    <dgm:pt modelId="{D5622925-0E04-3A42-8375-36B43C499296}" type="pres">
      <dgm:prSet presAssocID="{BBCA0BB9-91A2-CB4A-A249-5AE0D9DF109C}" presName="sp" presStyleCnt="0"/>
      <dgm:spPr/>
    </dgm:pt>
    <dgm:pt modelId="{31241F88-DBF4-F74F-8461-91566A89DCD4}" type="pres">
      <dgm:prSet presAssocID="{C44A5B0B-E628-F64F-9521-0451C8BE6E64}" presName="linNode" presStyleCnt="0"/>
      <dgm:spPr/>
    </dgm:pt>
    <dgm:pt modelId="{D8EEFFE0-FC57-BA4B-AABC-5F713F9D289D}" type="pres">
      <dgm:prSet presAssocID="{C44A5B0B-E628-F64F-9521-0451C8BE6E64}" presName="parentText" presStyleLbl="node1" presStyleIdx="7" presStyleCnt="10">
        <dgm:presLayoutVars>
          <dgm:chMax val="1"/>
          <dgm:bulletEnabled val="1"/>
        </dgm:presLayoutVars>
      </dgm:prSet>
      <dgm:spPr/>
      <dgm:t>
        <a:bodyPr/>
        <a:lstStyle/>
        <a:p>
          <a:endParaRPr lang="en-US"/>
        </a:p>
      </dgm:t>
    </dgm:pt>
    <dgm:pt modelId="{C765EC34-00EE-1A45-9E9A-E785A4562AED}" type="pres">
      <dgm:prSet presAssocID="{C44A5B0B-E628-F64F-9521-0451C8BE6E64}" presName="descendantText" presStyleLbl="alignAccFollowNode1" presStyleIdx="7" presStyleCnt="10">
        <dgm:presLayoutVars>
          <dgm:bulletEnabled val="1"/>
        </dgm:presLayoutVars>
      </dgm:prSet>
      <dgm:spPr/>
      <dgm:t>
        <a:bodyPr/>
        <a:lstStyle/>
        <a:p>
          <a:endParaRPr lang="en-US"/>
        </a:p>
      </dgm:t>
    </dgm:pt>
    <dgm:pt modelId="{5FF8A34E-4D3A-564C-8B30-E943C8FC5769}" type="pres">
      <dgm:prSet presAssocID="{C75AB28C-5E25-C845-8D96-2398441BFF9A}" presName="sp" presStyleCnt="0"/>
      <dgm:spPr/>
    </dgm:pt>
    <dgm:pt modelId="{FE487FBA-5238-374E-B98E-0551F7AE01C8}" type="pres">
      <dgm:prSet presAssocID="{DF8F9318-46E5-FB47-8D59-E2C280B55350}" presName="linNode" presStyleCnt="0"/>
      <dgm:spPr/>
    </dgm:pt>
    <dgm:pt modelId="{45478789-616C-9440-93D2-A4D5F3A418AB}" type="pres">
      <dgm:prSet presAssocID="{DF8F9318-46E5-FB47-8D59-E2C280B55350}" presName="parentText" presStyleLbl="node1" presStyleIdx="8" presStyleCnt="10">
        <dgm:presLayoutVars>
          <dgm:chMax val="1"/>
          <dgm:bulletEnabled val="1"/>
        </dgm:presLayoutVars>
      </dgm:prSet>
      <dgm:spPr/>
      <dgm:t>
        <a:bodyPr/>
        <a:lstStyle/>
        <a:p>
          <a:endParaRPr lang="en-US"/>
        </a:p>
      </dgm:t>
    </dgm:pt>
    <dgm:pt modelId="{016E4A84-0EEA-BE45-97EB-6C9C18D6700D}" type="pres">
      <dgm:prSet presAssocID="{DF8F9318-46E5-FB47-8D59-E2C280B55350}" presName="descendantText" presStyleLbl="alignAccFollowNode1" presStyleIdx="8" presStyleCnt="10">
        <dgm:presLayoutVars>
          <dgm:bulletEnabled val="1"/>
        </dgm:presLayoutVars>
      </dgm:prSet>
      <dgm:spPr/>
      <dgm:t>
        <a:bodyPr/>
        <a:lstStyle/>
        <a:p>
          <a:endParaRPr lang="en-US"/>
        </a:p>
      </dgm:t>
    </dgm:pt>
    <dgm:pt modelId="{678BB0C0-7612-104E-B977-D29BB9476E85}" type="pres">
      <dgm:prSet presAssocID="{32D6B521-BE84-654F-B2D1-1D5E53A2859B}" presName="sp" presStyleCnt="0"/>
      <dgm:spPr/>
    </dgm:pt>
    <dgm:pt modelId="{B44EF1DB-B2AD-C742-B122-E81C7F760BD0}" type="pres">
      <dgm:prSet presAssocID="{D6CD6351-2BA1-EF44-B4A3-1CBD4FAD709F}" presName="linNode" presStyleCnt="0"/>
      <dgm:spPr/>
    </dgm:pt>
    <dgm:pt modelId="{439177D8-4ACD-B44A-825E-2203D1B97854}" type="pres">
      <dgm:prSet presAssocID="{D6CD6351-2BA1-EF44-B4A3-1CBD4FAD709F}" presName="parentText" presStyleLbl="node1" presStyleIdx="9" presStyleCnt="10">
        <dgm:presLayoutVars>
          <dgm:chMax val="1"/>
          <dgm:bulletEnabled val="1"/>
        </dgm:presLayoutVars>
      </dgm:prSet>
      <dgm:spPr/>
      <dgm:t>
        <a:bodyPr/>
        <a:lstStyle/>
        <a:p>
          <a:endParaRPr lang="en-US"/>
        </a:p>
      </dgm:t>
    </dgm:pt>
    <dgm:pt modelId="{3060478D-20BF-6843-B90E-ABD553B0EDEC}" type="pres">
      <dgm:prSet presAssocID="{D6CD6351-2BA1-EF44-B4A3-1CBD4FAD709F}" presName="descendantText" presStyleLbl="alignAccFollowNode1" presStyleIdx="9" presStyleCnt="10">
        <dgm:presLayoutVars>
          <dgm:bulletEnabled val="1"/>
        </dgm:presLayoutVars>
      </dgm:prSet>
      <dgm:spPr/>
      <dgm:t>
        <a:bodyPr/>
        <a:lstStyle/>
        <a:p>
          <a:endParaRPr lang="en-US"/>
        </a:p>
      </dgm:t>
    </dgm:pt>
  </dgm:ptLst>
  <dgm:cxnLst>
    <dgm:cxn modelId="{5B35FD9B-8B23-2345-897B-47CE0A0256A7}" srcId="{FA30CE5C-B059-C048-8775-D760F5D00205}" destId="{661E92A2-9AA9-1146-9E81-016C1D3A239E}" srcOrd="5" destOrd="0" parTransId="{833FC4E5-5554-3C40-AF89-99FC16DD65BD}" sibTransId="{E474BD0A-EBDC-C44A-982F-98697F17DFB1}"/>
    <dgm:cxn modelId="{E1CD3748-4817-E546-9D04-FA9F6022712B}" type="presOf" srcId="{E2DC768D-5989-6441-A67C-935D81CEEAFA}" destId="{F73BBA2B-7A60-E64A-9E74-F1BDA36E7816}" srcOrd="0" destOrd="0" presId="urn:microsoft.com/office/officeart/2005/8/layout/vList5"/>
    <dgm:cxn modelId="{A948D76F-2029-514C-AC70-E6196A9A02B1}" srcId="{D6CD6351-2BA1-EF44-B4A3-1CBD4FAD709F}" destId="{C2154683-B930-0045-B56B-DDFC448573ED}" srcOrd="0" destOrd="0" parTransId="{27EB4B94-DEED-9543-9F87-B9C82C0D7792}" sibTransId="{0CD43DBD-D92D-9747-B6BC-880ACFF6DD56}"/>
    <dgm:cxn modelId="{58665D31-8F0A-AE47-91E1-CECCB5726493}" type="presOf" srcId="{C2154683-B930-0045-B56B-DDFC448573ED}" destId="{3060478D-20BF-6843-B90E-ABD553B0EDEC}" srcOrd="0" destOrd="0" presId="urn:microsoft.com/office/officeart/2005/8/layout/vList5"/>
    <dgm:cxn modelId="{4C0A1FD7-B453-4E4F-830C-2C448245DE3B}" srcId="{FA30CE5C-B059-C048-8775-D760F5D00205}" destId="{AAD359DE-19F8-564D-AB9B-7F39EE931DE7}" srcOrd="0" destOrd="0" parTransId="{CEEDE5CE-E194-8245-83F7-F25191568ECB}" sibTransId="{272E45B3-01AC-0642-8159-6A3988ECF9E7}"/>
    <dgm:cxn modelId="{6E9CE4DA-44EE-394D-A13F-589FA2E70266}" type="presOf" srcId="{72F037F2-93C6-5543-9989-8066ACDC72D5}" destId="{273694B8-587C-C142-9DFB-A7B47A5B9B54}" srcOrd="0" destOrd="0" presId="urn:microsoft.com/office/officeart/2005/8/layout/vList5"/>
    <dgm:cxn modelId="{9E66C4AA-7EFC-3344-BF7A-5A3CF9AAF9DE}" type="presOf" srcId="{3D9C4920-A70B-7149-9EB3-4CB5761012FD}" destId="{016E4A84-0EEA-BE45-97EB-6C9C18D6700D}" srcOrd="0" destOrd="0" presId="urn:microsoft.com/office/officeart/2005/8/layout/vList5"/>
    <dgm:cxn modelId="{4793E969-496F-5046-B7F5-59233D9DA5BA}" srcId="{FA30CE5C-B059-C048-8775-D760F5D00205}" destId="{DF8F9318-46E5-FB47-8D59-E2C280B55350}" srcOrd="8" destOrd="0" parTransId="{3523148F-6FC3-FB48-82D5-5D0E9C2B3146}" sibTransId="{32D6B521-BE84-654F-B2D1-1D5E53A2859B}"/>
    <dgm:cxn modelId="{8A4AE704-5614-DD4E-803D-7AEC85738AA2}" type="presOf" srcId="{AAD359DE-19F8-564D-AB9B-7F39EE931DE7}" destId="{5DDC0572-9C52-B04D-A25F-78D6AAD101B8}" srcOrd="0" destOrd="0" presId="urn:microsoft.com/office/officeart/2005/8/layout/vList5"/>
    <dgm:cxn modelId="{B0DCA6CF-33B2-8F4C-92AF-02C5A274826A}" srcId="{C2CD2497-F8EC-0F46-A6CD-150807B15315}" destId="{A540E2B9-E0E5-3042-8D3F-95EE93C17297}" srcOrd="0" destOrd="0" parTransId="{237A3BCA-03FB-9C42-87E1-AF478C3DA32A}" sibTransId="{4CFA054F-D03A-ED4A-88E3-178B00E5B33E}"/>
    <dgm:cxn modelId="{A84B699F-6232-3947-A874-DFEC02685A5E}" srcId="{FA30CE5C-B059-C048-8775-D760F5D00205}" destId="{6A8C4A8E-B5D1-5E41-A433-4029C29C73E4}" srcOrd="2" destOrd="0" parTransId="{804D2289-A1BD-C843-B13F-A9D10FE8C908}" sibTransId="{93C3C259-4ED5-8F4D-B42C-333EE8441208}"/>
    <dgm:cxn modelId="{D76BEBDC-5A61-A74A-B560-78D5ED973298}" srcId="{6A8C4A8E-B5D1-5E41-A433-4029C29C73E4}" destId="{E2DC768D-5989-6441-A67C-935D81CEEAFA}" srcOrd="0" destOrd="0" parTransId="{F58777BA-F9BA-0A4C-95F2-B80D4FBA40FD}" sibTransId="{13193DDD-6EE1-4644-B7C8-CE02A04355DA}"/>
    <dgm:cxn modelId="{0E49D745-1C03-AB4A-9590-5AE94633E938}" srcId="{FA30CE5C-B059-C048-8775-D760F5D00205}" destId="{D6CD6351-2BA1-EF44-B4A3-1CBD4FAD709F}" srcOrd="9" destOrd="0" parTransId="{21D84692-54F4-8B4D-AE79-AD1272FD637D}" sibTransId="{630E8D82-7BFD-204E-8180-B409DF1AAA42}"/>
    <dgm:cxn modelId="{A44736B3-37C9-5541-B419-17DAA6B828E8}" type="presOf" srcId="{DF8F9318-46E5-FB47-8D59-E2C280B55350}" destId="{45478789-616C-9440-93D2-A4D5F3A418AB}" srcOrd="0" destOrd="0" presId="urn:microsoft.com/office/officeart/2005/8/layout/vList5"/>
    <dgm:cxn modelId="{8B95B6DA-226D-D24E-8F4F-7B1B625CA033}" type="presOf" srcId="{C44A5B0B-E628-F64F-9521-0451C8BE6E64}" destId="{D8EEFFE0-FC57-BA4B-AABC-5F713F9D289D}" srcOrd="0" destOrd="0" presId="urn:microsoft.com/office/officeart/2005/8/layout/vList5"/>
    <dgm:cxn modelId="{D76F6BFA-AF92-484C-AC88-975A54244987}" type="presOf" srcId="{FA30CE5C-B059-C048-8775-D760F5D00205}" destId="{78B757DF-2695-5B42-80BD-F5D0CA703F07}" srcOrd="0" destOrd="0" presId="urn:microsoft.com/office/officeart/2005/8/layout/vList5"/>
    <dgm:cxn modelId="{F4D466DC-7812-6745-902F-0F9FF7B58526}" type="presOf" srcId="{9EDC9EDE-C6DA-0443-B68A-3480D9F9649C}" destId="{53D127E6-486D-814B-822E-4BF2D13E5DF3}" srcOrd="0" destOrd="0" presId="urn:microsoft.com/office/officeart/2005/8/layout/vList5"/>
    <dgm:cxn modelId="{5FFC2767-A855-684F-9C9E-88D2AA8AFCB8}" type="presOf" srcId="{6A8C4A8E-B5D1-5E41-A433-4029C29C73E4}" destId="{34B84EE0-C1A4-B54B-91AB-B7980C2E389D}" srcOrd="0" destOrd="0" presId="urn:microsoft.com/office/officeart/2005/8/layout/vList5"/>
    <dgm:cxn modelId="{66998089-03FE-A648-AC43-815FA6B27454}" srcId="{F0B0CD9C-7633-FE4D-8184-C9AE944E5C64}" destId="{22CFC0A8-4983-E244-A272-C8BBF058E574}" srcOrd="0" destOrd="0" parTransId="{8C82F739-C2F3-CC40-80C0-E3BC7AA75891}" sibTransId="{48D7C602-F51E-804B-B975-1CB60874052D}"/>
    <dgm:cxn modelId="{D98AD4AE-60A3-4244-9F26-3CD186B64554}" type="presOf" srcId="{CF512BAD-F80A-804B-B3C4-18C2921B6FE2}" destId="{9E9F41B9-EA6E-9D42-B8E9-F8526152485E}" srcOrd="0" destOrd="0" presId="urn:microsoft.com/office/officeart/2005/8/layout/vList5"/>
    <dgm:cxn modelId="{E9131D6A-D0D4-C04A-918F-79AB60323B6F}" type="presOf" srcId="{F0B0CD9C-7633-FE4D-8184-C9AE944E5C64}" destId="{6F202035-3D46-3B47-A3BA-1600EE829FFE}" srcOrd="0" destOrd="0" presId="urn:microsoft.com/office/officeart/2005/8/layout/vList5"/>
    <dgm:cxn modelId="{55670FA7-58AC-D74B-8703-2891C6BA7ADC}" srcId="{01AFE518-DA31-9B40-BAEC-339EB7537005}" destId="{CF512BAD-F80A-804B-B3C4-18C2921B6FE2}" srcOrd="0" destOrd="0" parTransId="{1125D6E2-30B8-0040-85A1-FC7C87B7DA5E}" sibTransId="{A703F5E6-0DD5-7348-AD5B-37E9FFFE9719}"/>
    <dgm:cxn modelId="{45C1730F-7AEF-034F-8678-D1E60B814178}" srcId="{FA30CE5C-B059-C048-8775-D760F5D00205}" destId="{C44A5B0B-E628-F64F-9521-0451C8BE6E64}" srcOrd="7" destOrd="0" parTransId="{83A6E614-D190-BB43-A80C-F7266090830B}" sibTransId="{C75AB28C-5E25-C845-8D96-2398441BFF9A}"/>
    <dgm:cxn modelId="{BC67B5CD-E979-9B40-9AD2-EBA35D14D31F}" type="presOf" srcId="{515D5440-A31D-7A40-B743-41AAA492DC4A}" destId="{EA1EB13B-0A2F-FA4D-8580-44F57FE6F2A2}" srcOrd="0" destOrd="0" presId="urn:microsoft.com/office/officeart/2005/8/layout/vList5"/>
    <dgm:cxn modelId="{AE4FAA78-534B-6047-ADBD-D8407E6126FC}" srcId="{661E92A2-9AA9-1146-9E81-016C1D3A239E}" destId="{72F037F2-93C6-5543-9989-8066ACDC72D5}" srcOrd="0" destOrd="0" parTransId="{26E77DCE-6FC2-AC4C-B913-FBA5FC320E33}" sibTransId="{240956A2-45BB-2542-8DE3-FB3B3BA3F19A}"/>
    <dgm:cxn modelId="{CFEAFBEE-A605-004A-ACBE-AF99B02C53CE}" type="presOf" srcId="{DEC5320C-A842-BD4E-BFE1-67EE0C5E5EF1}" destId="{9F603E9B-2944-0D47-92C8-5076688279D5}" srcOrd="0" destOrd="0" presId="urn:microsoft.com/office/officeart/2005/8/layout/vList5"/>
    <dgm:cxn modelId="{3BDCA198-6851-9C40-AFC4-100BCE1CFDA4}" type="presOf" srcId="{C2CD2497-F8EC-0F46-A6CD-150807B15315}" destId="{ACC11DEC-8D44-1E49-B885-8F37132501FA}" srcOrd="0" destOrd="0" presId="urn:microsoft.com/office/officeart/2005/8/layout/vList5"/>
    <dgm:cxn modelId="{895D5CE3-EBC2-764B-8E3F-FBF0CDAF1826}" type="presOf" srcId="{D6CD6351-2BA1-EF44-B4A3-1CBD4FAD709F}" destId="{439177D8-4ACD-B44A-825E-2203D1B97854}" srcOrd="0" destOrd="0" presId="urn:microsoft.com/office/officeart/2005/8/layout/vList5"/>
    <dgm:cxn modelId="{175814D7-2C02-974D-8705-AA1A7A909C5D}" type="presOf" srcId="{42352EE1-9306-2743-8603-3B462252B9B2}" destId="{C765EC34-00EE-1A45-9E9A-E785A4562AED}" srcOrd="0" destOrd="0" presId="urn:microsoft.com/office/officeart/2005/8/layout/vList5"/>
    <dgm:cxn modelId="{A0834B95-6C5F-0C42-BC72-10063C19B3E8}" type="presOf" srcId="{01AFE518-DA31-9B40-BAEC-339EB7537005}" destId="{AD81166E-470D-4E45-A7FE-EA3BC36D7393}" srcOrd="0" destOrd="0" presId="urn:microsoft.com/office/officeart/2005/8/layout/vList5"/>
    <dgm:cxn modelId="{587213F1-FAF7-6946-9BC9-FA47E039CB61}" srcId="{FA30CE5C-B059-C048-8775-D760F5D00205}" destId="{DEC5320C-A842-BD4E-BFE1-67EE0C5E5EF1}" srcOrd="6" destOrd="0" parTransId="{6D89C1D6-E0D8-7744-9E3B-07CA759C587D}" sibTransId="{BBCA0BB9-91A2-CB4A-A249-5AE0D9DF109C}"/>
    <dgm:cxn modelId="{5B32FAC7-F360-974C-B29D-CF7792DEBC93}" srcId="{DF8F9318-46E5-FB47-8D59-E2C280B55350}" destId="{3D9C4920-A70B-7149-9EB3-4CB5761012FD}" srcOrd="0" destOrd="0" parTransId="{A87254DE-7602-4348-927D-E35EAB011BB2}" sibTransId="{9FFE1489-C64F-534D-878E-507E40B14554}"/>
    <dgm:cxn modelId="{0312294D-8C6E-F342-81EE-386D73C7D279}" srcId="{FA30CE5C-B059-C048-8775-D760F5D00205}" destId="{01AFE518-DA31-9B40-BAEC-339EB7537005}" srcOrd="3" destOrd="0" parTransId="{96149126-7833-E74A-A124-478F760A7755}" sibTransId="{4F8FEBB1-8466-284C-B1CB-A9314D809F3C}"/>
    <dgm:cxn modelId="{34465E38-114F-0E4A-BF58-C333881B4F42}" type="presOf" srcId="{A540E2B9-E0E5-3042-8D3F-95EE93C17297}" destId="{F9462F1B-98D9-7345-BA0D-EAA9B3D20E69}" srcOrd="0" destOrd="0" presId="urn:microsoft.com/office/officeart/2005/8/layout/vList5"/>
    <dgm:cxn modelId="{32316F81-9176-6B49-9E23-B465A8DBD792}" srcId="{C44A5B0B-E628-F64F-9521-0451C8BE6E64}" destId="{42352EE1-9306-2743-8603-3B462252B9B2}" srcOrd="0" destOrd="0" parTransId="{FBA64DF7-6031-1D44-ABD9-001C737D98C4}" sibTransId="{46D38422-152C-8B48-B308-EEEFB095AD94}"/>
    <dgm:cxn modelId="{AA5FCB58-2DFA-2948-BC55-39EFAFB0549B}" srcId="{AAD359DE-19F8-564D-AB9B-7F39EE931DE7}" destId="{515D5440-A31D-7A40-B743-41AAA492DC4A}" srcOrd="0" destOrd="0" parTransId="{ABD7A515-89E2-C44F-9589-215DBBC9CB6B}" sibTransId="{0CBE36A8-9DF5-2F48-BAD5-CE2F39879555}"/>
    <dgm:cxn modelId="{618EFDC2-3434-374A-B4CF-D7A8741664A1}" srcId="{FA30CE5C-B059-C048-8775-D760F5D00205}" destId="{F0B0CD9C-7633-FE4D-8184-C9AE944E5C64}" srcOrd="1" destOrd="0" parTransId="{3C85BC80-493A-8A4E-8947-FEC31BAB2993}" sibTransId="{98F1E515-BA81-7C4A-8AA7-6EC8628F66FB}"/>
    <dgm:cxn modelId="{E7FDD147-E663-7F47-9547-B3B675589F8D}" type="presOf" srcId="{661E92A2-9AA9-1146-9E81-016C1D3A239E}" destId="{96AE2D69-A8A5-564E-AF12-ED22E00A173E}" srcOrd="0" destOrd="0" presId="urn:microsoft.com/office/officeart/2005/8/layout/vList5"/>
    <dgm:cxn modelId="{71073906-381B-7140-B1EE-1DBF7C93A899}" srcId="{FA30CE5C-B059-C048-8775-D760F5D00205}" destId="{C2CD2497-F8EC-0F46-A6CD-150807B15315}" srcOrd="4" destOrd="0" parTransId="{CDE33FD8-6348-EE4F-BB7C-B90D09D4E81A}" sibTransId="{3163FD9F-786C-4D45-8868-8D6F207BE870}"/>
    <dgm:cxn modelId="{0DE780E0-D89E-AF43-A9A6-2D293027F1B5}" type="presOf" srcId="{22CFC0A8-4983-E244-A272-C8BBF058E574}" destId="{2CC989BA-F043-8B4E-965A-027C7038BF18}" srcOrd="0" destOrd="0" presId="urn:microsoft.com/office/officeart/2005/8/layout/vList5"/>
    <dgm:cxn modelId="{F6E242C1-F461-1043-96B1-B1A224215B48}" srcId="{DEC5320C-A842-BD4E-BFE1-67EE0C5E5EF1}" destId="{9EDC9EDE-C6DA-0443-B68A-3480D9F9649C}" srcOrd="0" destOrd="0" parTransId="{DA9E45D0-734B-9D41-B52A-DE3550E1FCE0}" sibTransId="{BD592E45-8313-544D-AFF7-DC54B63ABE6D}"/>
    <dgm:cxn modelId="{14351BE9-56C7-9742-BB14-37A52C52DE1D}" type="presParOf" srcId="{78B757DF-2695-5B42-80BD-F5D0CA703F07}" destId="{8A7195C8-1F8D-EF41-B2E0-24EC2D2015BB}" srcOrd="0" destOrd="0" presId="urn:microsoft.com/office/officeart/2005/8/layout/vList5"/>
    <dgm:cxn modelId="{A5F1278D-17BD-F54B-9E14-8745F092DE62}" type="presParOf" srcId="{8A7195C8-1F8D-EF41-B2E0-24EC2D2015BB}" destId="{5DDC0572-9C52-B04D-A25F-78D6AAD101B8}" srcOrd="0" destOrd="0" presId="urn:microsoft.com/office/officeart/2005/8/layout/vList5"/>
    <dgm:cxn modelId="{EC1847A2-CCC8-9F4E-86AE-56C29441B5F2}" type="presParOf" srcId="{8A7195C8-1F8D-EF41-B2E0-24EC2D2015BB}" destId="{EA1EB13B-0A2F-FA4D-8580-44F57FE6F2A2}" srcOrd="1" destOrd="0" presId="urn:microsoft.com/office/officeart/2005/8/layout/vList5"/>
    <dgm:cxn modelId="{1020CC13-63F1-4D4B-A304-DF558DDDD42F}" type="presParOf" srcId="{78B757DF-2695-5B42-80BD-F5D0CA703F07}" destId="{E0EBA358-F63A-3042-A54D-0988E166CF96}" srcOrd="1" destOrd="0" presId="urn:microsoft.com/office/officeart/2005/8/layout/vList5"/>
    <dgm:cxn modelId="{915A349C-F83C-C340-B713-60077A3A1554}" type="presParOf" srcId="{78B757DF-2695-5B42-80BD-F5D0CA703F07}" destId="{995B9286-ECED-ED4E-B02C-B42E7F3FB7E1}" srcOrd="2" destOrd="0" presId="urn:microsoft.com/office/officeart/2005/8/layout/vList5"/>
    <dgm:cxn modelId="{220B11B5-8B77-404D-B2E0-DCCBF3FC9005}" type="presParOf" srcId="{995B9286-ECED-ED4E-B02C-B42E7F3FB7E1}" destId="{6F202035-3D46-3B47-A3BA-1600EE829FFE}" srcOrd="0" destOrd="0" presId="urn:microsoft.com/office/officeart/2005/8/layout/vList5"/>
    <dgm:cxn modelId="{6FDB6416-B0B5-9B45-8F1F-C089DBC4DD6F}" type="presParOf" srcId="{995B9286-ECED-ED4E-B02C-B42E7F3FB7E1}" destId="{2CC989BA-F043-8B4E-965A-027C7038BF18}" srcOrd="1" destOrd="0" presId="urn:microsoft.com/office/officeart/2005/8/layout/vList5"/>
    <dgm:cxn modelId="{DD870628-19B9-B549-ACF4-25EBA342843C}" type="presParOf" srcId="{78B757DF-2695-5B42-80BD-F5D0CA703F07}" destId="{790F602E-A9A2-7444-85B3-EA9532BC5A8A}" srcOrd="3" destOrd="0" presId="urn:microsoft.com/office/officeart/2005/8/layout/vList5"/>
    <dgm:cxn modelId="{6883B63B-595D-1742-BB42-3D80BF71F505}" type="presParOf" srcId="{78B757DF-2695-5B42-80BD-F5D0CA703F07}" destId="{6608F58B-606A-F14D-A0C2-0BE64883336F}" srcOrd="4" destOrd="0" presId="urn:microsoft.com/office/officeart/2005/8/layout/vList5"/>
    <dgm:cxn modelId="{9D799E05-1CD6-2145-8ABE-D93AB4F5DF0A}" type="presParOf" srcId="{6608F58B-606A-F14D-A0C2-0BE64883336F}" destId="{34B84EE0-C1A4-B54B-91AB-B7980C2E389D}" srcOrd="0" destOrd="0" presId="urn:microsoft.com/office/officeart/2005/8/layout/vList5"/>
    <dgm:cxn modelId="{F33BF14A-7A20-1741-A704-A88E33C54E48}" type="presParOf" srcId="{6608F58B-606A-F14D-A0C2-0BE64883336F}" destId="{F73BBA2B-7A60-E64A-9E74-F1BDA36E7816}" srcOrd="1" destOrd="0" presId="urn:microsoft.com/office/officeart/2005/8/layout/vList5"/>
    <dgm:cxn modelId="{082DF1F6-3E5E-A54E-B5E0-4AB508A86576}" type="presParOf" srcId="{78B757DF-2695-5B42-80BD-F5D0CA703F07}" destId="{9D2A855F-03A0-7446-BAB8-178E62D7C353}" srcOrd="5" destOrd="0" presId="urn:microsoft.com/office/officeart/2005/8/layout/vList5"/>
    <dgm:cxn modelId="{F25C42E8-ED46-E84C-9AC7-8261523C8290}" type="presParOf" srcId="{78B757DF-2695-5B42-80BD-F5D0CA703F07}" destId="{EA74EDCA-9DF2-134E-BC29-E605967CEE10}" srcOrd="6" destOrd="0" presId="urn:microsoft.com/office/officeart/2005/8/layout/vList5"/>
    <dgm:cxn modelId="{8A7CACFE-3F17-5F4D-9571-8E852DCF468F}" type="presParOf" srcId="{EA74EDCA-9DF2-134E-BC29-E605967CEE10}" destId="{AD81166E-470D-4E45-A7FE-EA3BC36D7393}" srcOrd="0" destOrd="0" presId="urn:microsoft.com/office/officeart/2005/8/layout/vList5"/>
    <dgm:cxn modelId="{F59AC695-AD00-1046-965D-E4E95437B657}" type="presParOf" srcId="{EA74EDCA-9DF2-134E-BC29-E605967CEE10}" destId="{9E9F41B9-EA6E-9D42-B8E9-F8526152485E}" srcOrd="1" destOrd="0" presId="urn:microsoft.com/office/officeart/2005/8/layout/vList5"/>
    <dgm:cxn modelId="{46FCCD29-4A38-EC41-94A4-CB03CB468DE0}" type="presParOf" srcId="{78B757DF-2695-5B42-80BD-F5D0CA703F07}" destId="{E4F3740C-FA22-7F47-B30D-1A37EDCA5249}" srcOrd="7" destOrd="0" presId="urn:microsoft.com/office/officeart/2005/8/layout/vList5"/>
    <dgm:cxn modelId="{D257878D-7E72-354F-A14A-0357367EFB09}" type="presParOf" srcId="{78B757DF-2695-5B42-80BD-F5D0CA703F07}" destId="{52CC66B9-A9A1-B846-A8C5-FCBEE62CFEF7}" srcOrd="8" destOrd="0" presId="urn:microsoft.com/office/officeart/2005/8/layout/vList5"/>
    <dgm:cxn modelId="{192E1995-6BC5-C944-BD8F-DA4590034CAC}" type="presParOf" srcId="{52CC66B9-A9A1-B846-A8C5-FCBEE62CFEF7}" destId="{ACC11DEC-8D44-1E49-B885-8F37132501FA}" srcOrd="0" destOrd="0" presId="urn:microsoft.com/office/officeart/2005/8/layout/vList5"/>
    <dgm:cxn modelId="{34C66E09-3196-C94B-BD14-AF1A3A8645D4}" type="presParOf" srcId="{52CC66B9-A9A1-B846-A8C5-FCBEE62CFEF7}" destId="{F9462F1B-98D9-7345-BA0D-EAA9B3D20E69}" srcOrd="1" destOrd="0" presId="urn:microsoft.com/office/officeart/2005/8/layout/vList5"/>
    <dgm:cxn modelId="{A7A4AD82-92C8-2B4E-82BB-55538EC560E0}" type="presParOf" srcId="{78B757DF-2695-5B42-80BD-F5D0CA703F07}" destId="{887EE13E-58CE-AD47-B00E-3ACA5E8246A3}" srcOrd="9" destOrd="0" presId="urn:microsoft.com/office/officeart/2005/8/layout/vList5"/>
    <dgm:cxn modelId="{26BCE514-BC59-BD4F-BFA7-584F212B18CF}" type="presParOf" srcId="{78B757DF-2695-5B42-80BD-F5D0CA703F07}" destId="{72C5350D-E377-C04C-AE4F-CA1908C19AF8}" srcOrd="10" destOrd="0" presId="urn:microsoft.com/office/officeart/2005/8/layout/vList5"/>
    <dgm:cxn modelId="{AAE77960-3714-5C49-A45E-9BB7CB0E88CE}" type="presParOf" srcId="{72C5350D-E377-C04C-AE4F-CA1908C19AF8}" destId="{96AE2D69-A8A5-564E-AF12-ED22E00A173E}" srcOrd="0" destOrd="0" presId="urn:microsoft.com/office/officeart/2005/8/layout/vList5"/>
    <dgm:cxn modelId="{38B6E467-DEFA-6442-AB9E-EF20DB086542}" type="presParOf" srcId="{72C5350D-E377-C04C-AE4F-CA1908C19AF8}" destId="{273694B8-587C-C142-9DFB-A7B47A5B9B54}" srcOrd="1" destOrd="0" presId="urn:microsoft.com/office/officeart/2005/8/layout/vList5"/>
    <dgm:cxn modelId="{D615AD90-25B1-6E4A-82CF-4E915B5FD79D}" type="presParOf" srcId="{78B757DF-2695-5B42-80BD-F5D0CA703F07}" destId="{218012FE-41DD-9C4A-B538-67CB93876445}" srcOrd="11" destOrd="0" presId="urn:microsoft.com/office/officeart/2005/8/layout/vList5"/>
    <dgm:cxn modelId="{EE2EBE94-56B7-EC40-9CD7-4EF76FC32B8D}" type="presParOf" srcId="{78B757DF-2695-5B42-80BD-F5D0CA703F07}" destId="{05EA9572-ADAC-6B42-9382-D883EAB669BB}" srcOrd="12" destOrd="0" presId="urn:microsoft.com/office/officeart/2005/8/layout/vList5"/>
    <dgm:cxn modelId="{A500D964-4B62-FB43-91FD-D85105D45296}" type="presParOf" srcId="{05EA9572-ADAC-6B42-9382-D883EAB669BB}" destId="{9F603E9B-2944-0D47-92C8-5076688279D5}" srcOrd="0" destOrd="0" presId="urn:microsoft.com/office/officeart/2005/8/layout/vList5"/>
    <dgm:cxn modelId="{829A5BC3-B5E8-9044-BDFB-18D0EF9A3E1A}" type="presParOf" srcId="{05EA9572-ADAC-6B42-9382-D883EAB669BB}" destId="{53D127E6-486D-814B-822E-4BF2D13E5DF3}" srcOrd="1" destOrd="0" presId="urn:microsoft.com/office/officeart/2005/8/layout/vList5"/>
    <dgm:cxn modelId="{A7FDA464-00C7-AA4A-A196-A6B793F7764C}" type="presParOf" srcId="{78B757DF-2695-5B42-80BD-F5D0CA703F07}" destId="{D5622925-0E04-3A42-8375-36B43C499296}" srcOrd="13" destOrd="0" presId="urn:microsoft.com/office/officeart/2005/8/layout/vList5"/>
    <dgm:cxn modelId="{2C1E2EB3-3D24-3045-BA8C-B0892B29943F}" type="presParOf" srcId="{78B757DF-2695-5B42-80BD-F5D0CA703F07}" destId="{31241F88-DBF4-F74F-8461-91566A89DCD4}" srcOrd="14" destOrd="0" presId="urn:microsoft.com/office/officeart/2005/8/layout/vList5"/>
    <dgm:cxn modelId="{3B8DACBE-190B-6B47-8AA6-F90E43FBDB8B}" type="presParOf" srcId="{31241F88-DBF4-F74F-8461-91566A89DCD4}" destId="{D8EEFFE0-FC57-BA4B-AABC-5F713F9D289D}" srcOrd="0" destOrd="0" presId="urn:microsoft.com/office/officeart/2005/8/layout/vList5"/>
    <dgm:cxn modelId="{4141B000-8D40-0341-8945-D5F9D4BF498A}" type="presParOf" srcId="{31241F88-DBF4-F74F-8461-91566A89DCD4}" destId="{C765EC34-00EE-1A45-9E9A-E785A4562AED}" srcOrd="1" destOrd="0" presId="urn:microsoft.com/office/officeart/2005/8/layout/vList5"/>
    <dgm:cxn modelId="{D1CB73D4-1A13-9B42-978D-A584C8D7968E}" type="presParOf" srcId="{78B757DF-2695-5B42-80BD-F5D0CA703F07}" destId="{5FF8A34E-4D3A-564C-8B30-E943C8FC5769}" srcOrd="15" destOrd="0" presId="urn:microsoft.com/office/officeart/2005/8/layout/vList5"/>
    <dgm:cxn modelId="{11AC590A-BB39-C744-B08E-730E6ED292F4}" type="presParOf" srcId="{78B757DF-2695-5B42-80BD-F5D0CA703F07}" destId="{FE487FBA-5238-374E-B98E-0551F7AE01C8}" srcOrd="16" destOrd="0" presId="urn:microsoft.com/office/officeart/2005/8/layout/vList5"/>
    <dgm:cxn modelId="{C4CC8268-92D4-4345-A018-3118370D4423}" type="presParOf" srcId="{FE487FBA-5238-374E-B98E-0551F7AE01C8}" destId="{45478789-616C-9440-93D2-A4D5F3A418AB}" srcOrd="0" destOrd="0" presId="urn:microsoft.com/office/officeart/2005/8/layout/vList5"/>
    <dgm:cxn modelId="{DFAF7D24-A06C-C04A-9840-71D467252817}" type="presParOf" srcId="{FE487FBA-5238-374E-B98E-0551F7AE01C8}" destId="{016E4A84-0EEA-BE45-97EB-6C9C18D6700D}" srcOrd="1" destOrd="0" presId="urn:microsoft.com/office/officeart/2005/8/layout/vList5"/>
    <dgm:cxn modelId="{EEF9BFBD-30F6-A643-AEF2-997704FC62F6}" type="presParOf" srcId="{78B757DF-2695-5B42-80BD-F5D0CA703F07}" destId="{678BB0C0-7612-104E-B977-D29BB9476E85}" srcOrd="17" destOrd="0" presId="urn:microsoft.com/office/officeart/2005/8/layout/vList5"/>
    <dgm:cxn modelId="{C0605D4B-8AE3-5C43-B840-E3B119543A7B}" type="presParOf" srcId="{78B757DF-2695-5B42-80BD-F5D0CA703F07}" destId="{B44EF1DB-B2AD-C742-B122-E81C7F760BD0}" srcOrd="18" destOrd="0" presId="urn:microsoft.com/office/officeart/2005/8/layout/vList5"/>
    <dgm:cxn modelId="{E88359B6-56FB-AC43-86B0-CEEBBEF5943D}" type="presParOf" srcId="{B44EF1DB-B2AD-C742-B122-E81C7F760BD0}" destId="{439177D8-4ACD-B44A-825E-2203D1B97854}" srcOrd="0" destOrd="0" presId="urn:microsoft.com/office/officeart/2005/8/layout/vList5"/>
    <dgm:cxn modelId="{FA75843C-6A04-CF4F-B261-035A9930C8F1}" type="presParOf" srcId="{B44EF1DB-B2AD-C742-B122-E81C7F760BD0}" destId="{3060478D-20BF-6843-B90E-ABD553B0EDEC}" srcOrd="1" destOrd="0" presId="urn:microsoft.com/office/officeart/2005/8/layout/vList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FA30CE5C-B059-C048-8775-D760F5D00205}" type="doc">
      <dgm:prSet loTypeId="urn:microsoft.com/office/officeart/2005/8/layout/vList5" loCatId="" qsTypeId="urn:microsoft.com/office/officeart/2005/8/quickstyle/simple1" qsCatId="simple" csTypeId="urn:microsoft.com/office/officeart/2005/8/colors/accent1_2" csCatId="accent1" phldr="1"/>
      <dgm:spPr/>
      <dgm:t>
        <a:bodyPr/>
        <a:lstStyle/>
        <a:p>
          <a:endParaRPr lang="en-US"/>
        </a:p>
      </dgm:t>
    </dgm:pt>
    <dgm:pt modelId="{AAD359DE-19F8-564D-AB9B-7F39EE931DE7}">
      <dgm:prSet custT="1"/>
      <dgm:spPr/>
      <dgm:t>
        <a:bodyPr/>
        <a:lstStyle/>
        <a:p>
          <a:pPr rtl="0">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Introduction</a:t>
          </a:r>
        </a:p>
      </dgm:t>
    </dgm:pt>
    <dgm:pt modelId="{272E45B3-01AC-0642-8159-6A3988ECF9E7}" type="sibTrans" cxnId="{4C0A1FD7-B453-4E4F-830C-2C448245DE3B}">
      <dgm:prSet/>
      <dgm:spPr/>
      <dgm:t>
        <a:bodyPr/>
        <a:lstStyle/>
        <a:p>
          <a:endParaRPr lang="en-US" sz="2000"/>
        </a:p>
      </dgm:t>
    </dgm:pt>
    <dgm:pt modelId="{CEEDE5CE-E194-8245-83F7-F25191568ECB}" type="parTrans" cxnId="{4C0A1FD7-B453-4E4F-830C-2C448245DE3B}">
      <dgm:prSet/>
      <dgm:spPr/>
      <dgm:t>
        <a:bodyPr/>
        <a:lstStyle/>
        <a:p>
          <a:endParaRPr lang="en-US" sz="2000"/>
        </a:p>
      </dgm:t>
    </dgm:pt>
    <dgm:pt modelId="{9C96A12F-024B-A04B-B713-F83DFF3EFD52}">
      <dgm:prSet custT="1"/>
      <dgm:spPr/>
      <dgm:t>
        <a:bodyPr/>
        <a:lstStyle/>
        <a:p>
          <a:pPr rtl="0">
            <a:buFont typeface="Arial" panose="020B0604020202020204" pitchFamily="34" charset="0"/>
            <a:buChar char="•"/>
          </a:pPr>
          <a:r>
            <a:rPr lang="en-US" sz="1200" b="0" i="0" u="none" dirty="0">
              <a:latin typeface="Times New Roman" panose="02020603050405020304" pitchFamily="18" charset="0"/>
              <a:cs typeface="Times New Roman" panose="02020603050405020304" pitchFamily="18" charset="0"/>
            </a:rPr>
            <a:t>Overview of the technical analysis study. Purpose and objectives of the analysis. Scope and methodology.</a:t>
          </a:r>
        </a:p>
      </dgm:t>
    </dgm:pt>
    <dgm:pt modelId="{367A1683-6381-0546-B000-1213318E78AD}" type="parTrans" cxnId="{DB6FA9F6-DB5D-1E45-99A6-2E7616FC58EB}">
      <dgm:prSet/>
      <dgm:spPr/>
    </dgm:pt>
    <dgm:pt modelId="{39AA96BB-9B60-FE46-9A72-C8E39120443D}" type="sibTrans" cxnId="{DB6FA9F6-DB5D-1E45-99A6-2E7616FC58EB}">
      <dgm:prSet/>
      <dgm:spPr/>
    </dgm:pt>
    <dgm:pt modelId="{468EF5B9-164C-7344-B7C2-F18FC4E8A92A}">
      <dgm:prSet custT="1"/>
      <dgm:spPr/>
      <dgm:t>
        <a:bodyPr/>
        <a:lstStyle/>
        <a:p>
          <a:pPr rtl="0">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Technical Infrastructure Overview</a:t>
          </a:r>
        </a:p>
      </dgm:t>
    </dgm:pt>
    <dgm:pt modelId="{EAF950EF-1A30-5148-8D3D-E511904A48F4}" type="parTrans" cxnId="{20436138-79CF-CE48-8321-FECBDA77E14C}">
      <dgm:prSet/>
      <dgm:spPr/>
    </dgm:pt>
    <dgm:pt modelId="{F2DDABCB-8F8F-A44F-8883-3297BEC79E25}" type="sibTrans" cxnId="{20436138-79CF-CE48-8321-FECBDA77E14C}">
      <dgm:prSet/>
      <dgm:spPr/>
    </dgm:pt>
    <dgm:pt modelId="{A1B91509-E93F-9846-B1FC-1B1D00FC0F7E}">
      <dgm:prSet custT="1"/>
      <dgm:spPr/>
      <dgm:t>
        <a:bodyPr/>
        <a:lstStyle/>
        <a:p>
          <a:pPr rtl="0">
            <a:buFont typeface="Arial" panose="020B0604020202020204" pitchFamily="34" charset="0"/>
            <a:buChar char="•"/>
          </a:pPr>
          <a:r>
            <a:rPr lang="en-US" sz="1200" b="0" i="0" u="none" dirty="0">
              <a:latin typeface="Times New Roman" panose="02020603050405020304" pitchFamily="18" charset="0"/>
              <a:cs typeface="Times New Roman" panose="02020603050405020304" pitchFamily="18" charset="0"/>
            </a:rPr>
            <a:t>Description of the organization's technical infrastructure, including hardware, software, and network systems. Overview of key technical components and their roles in supporting business operations. Assessment of the current state of technical infrastructure.</a:t>
          </a:r>
        </a:p>
      </dgm:t>
    </dgm:pt>
    <dgm:pt modelId="{DEF23EA0-B45F-EF45-96A0-301C86ED0E78}" type="parTrans" cxnId="{82FBC7AB-49DE-C942-B8F5-84EEB8D9B42B}">
      <dgm:prSet/>
      <dgm:spPr/>
    </dgm:pt>
    <dgm:pt modelId="{AC278CF1-8ADE-A742-BB1C-80EA5C388DA3}" type="sibTrans" cxnId="{82FBC7AB-49DE-C942-B8F5-84EEB8D9B42B}">
      <dgm:prSet/>
      <dgm:spPr/>
    </dgm:pt>
    <dgm:pt modelId="{877420F0-1E58-164E-A4BF-0B86C5DEA26E}">
      <dgm:prSet custT="1"/>
      <dgm:spPr/>
      <dgm:t>
        <a:bodyPr/>
        <a:lstStyle/>
        <a:p>
          <a:pPr rtl="0">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System Analysis</a:t>
          </a:r>
        </a:p>
      </dgm:t>
    </dgm:pt>
    <dgm:pt modelId="{4C257EBD-63BD-EF43-8D24-2FF02EAEE3DA}" type="parTrans" cxnId="{76AE5C50-3600-DD45-B412-9CBEA2C3D5F9}">
      <dgm:prSet/>
      <dgm:spPr/>
    </dgm:pt>
    <dgm:pt modelId="{4967D125-0229-7F4A-A50F-570276181D2F}" type="sibTrans" cxnId="{76AE5C50-3600-DD45-B412-9CBEA2C3D5F9}">
      <dgm:prSet/>
      <dgm:spPr/>
    </dgm:pt>
    <dgm:pt modelId="{5E80A59F-5110-ED41-BB35-DE412FC9F3C2}">
      <dgm:prSet custT="1"/>
      <dgm:spPr/>
      <dgm:t>
        <a:bodyPr/>
        <a:lstStyle/>
        <a:p>
          <a:pPr rtl="0">
            <a:buFont typeface="Arial" panose="020B0604020202020204" pitchFamily="34" charset="0"/>
            <a:buChar char="•"/>
          </a:pPr>
          <a:r>
            <a:rPr lang="en-US" sz="1200" b="0" i="0" u="none" dirty="0">
              <a:latin typeface="Times New Roman" panose="02020603050405020304" pitchFamily="18" charset="0"/>
              <a:cs typeface="Times New Roman" panose="02020603050405020304" pitchFamily="18" charset="0"/>
            </a:rPr>
            <a:t>Identification and evaluation of existing systems and applications used within the organization. Analysis of system functionality, performance, and reliability. Assessment of system integration and compatibility.</a:t>
          </a:r>
        </a:p>
      </dgm:t>
    </dgm:pt>
    <dgm:pt modelId="{4FF1BCAE-1109-6C4F-AE15-8C989853D996}" type="parTrans" cxnId="{6DBA7115-578B-9842-A899-82FF3F2CC096}">
      <dgm:prSet/>
      <dgm:spPr/>
    </dgm:pt>
    <dgm:pt modelId="{77FD4E70-A2F2-D44C-ADB1-A84E29FA2256}" type="sibTrans" cxnId="{6DBA7115-578B-9842-A899-82FF3F2CC096}">
      <dgm:prSet/>
      <dgm:spPr/>
    </dgm:pt>
    <dgm:pt modelId="{037B8DBA-A946-554E-906C-26D95B5C2A2B}">
      <dgm:prSet custT="1"/>
      <dgm:spPr/>
      <dgm:t>
        <a:bodyPr/>
        <a:lstStyle/>
        <a:p>
          <a:pPr rtl="0">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Security Analysis</a:t>
          </a:r>
        </a:p>
      </dgm:t>
    </dgm:pt>
    <dgm:pt modelId="{81C33DD7-44B4-8A4F-B4B1-518F0ECBACDF}" type="parTrans" cxnId="{C9CA6B2A-58EA-064E-8AB8-57675AB6C16E}">
      <dgm:prSet/>
      <dgm:spPr/>
    </dgm:pt>
    <dgm:pt modelId="{588C48D4-D333-4143-9EC9-22AFCEF7362D}" type="sibTrans" cxnId="{C9CA6B2A-58EA-064E-8AB8-57675AB6C16E}">
      <dgm:prSet/>
      <dgm:spPr/>
    </dgm:pt>
    <dgm:pt modelId="{D46247CA-3EC5-7046-886F-537C53AD5FF1}">
      <dgm:prSet custT="1"/>
      <dgm:spPr/>
      <dgm:t>
        <a:bodyPr/>
        <a:lstStyle/>
        <a:p>
          <a:pPr rtl="0">
            <a:buFont typeface="Arial" panose="020B0604020202020204" pitchFamily="34" charset="0"/>
            <a:buChar char="•"/>
          </a:pPr>
          <a:r>
            <a:rPr lang="en-US" sz="1200" b="0" i="0" u="none" dirty="0">
              <a:latin typeface="Times New Roman" panose="02020603050405020304" pitchFamily="18" charset="0"/>
              <a:cs typeface="Times New Roman" panose="02020603050405020304" pitchFamily="18" charset="0"/>
            </a:rPr>
            <a:t>Evaluation of cybersecurity measures and protocols. Analysis of vulnerabilities, threats, and risks to the organization's technical assets. Assessment of compliance with industry standards and regulations.</a:t>
          </a:r>
        </a:p>
      </dgm:t>
    </dgm:pt>
    <dgm:pt modelId="{674972F9-839A-294D-8BD4-C8595C7AABC8}" type="parTrans" cxnId="{625F77E4-A5E2-634E-B375-2D8EFD1CD2B2}">
      <dgm:prSet/>
      <dgm:spPr/>
    </dgm:pt>
    <dgm:pt modelId="{86EE76B2-5654-8041-89CA-D2EDBF64074F}" type="sibTrans" cxnId="{625F77E4-A5E2-634E-B375-2D8EFD1CD2B2}">
      <dgm:prSet/>
      <dgm:spPr/>
    </dgm:pt>
    <dgm:pt modelId="{EE4C9024-3AB9-DE41-AB18-DBD0F8147758}">
      <dgm:prSet custT="1"/>
      <dgm:spPr/>
      <dgm:t>
        <a:bodyPr/>
        <a:lstStyle/>
        <a:p>
          <a:pPr rtl="0">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Data Management</a:t>
          </a:r>
        </a:p>
      </dgm:t>
    </dgm:pt>
    <dgm:pt modelId="{D08E53B2-2410-9E45-BCC4-9E075CC936ED}" type="parTrans" cxnId="{E0E74226-7018-8E48-94F7-D351F3DAD1E8}">
      <dgm:prSet/>
      <dgm:spPr/>
    </dgm:pt>
    <dgm:pt modelId="{02317B91-AB58-C04C-92C6-911134397A54}" type="sibTrans" cxnId="{E0E74226-7018-8E48-94F7-D351F3DAD1E8}">
      <dgm:prSet/>
      <dgm:spPr/>
    </dgm:pt>
    <dgm:pt modelId="{2F2CCC8B-0745-E64C-9C73-CC9E19978477}">
      <dgm:prSet custT="1"/>
      <dgm:spPr/>
      <dgm:t>
        <a:bodyPr/>
        <a:lstStyle/>
        <a:p>
          <a:pPr rtl="0">
            <a:buFont typeface="Arial" panose="020B0604020202020204" pitchFamily="34" charset="0"/>
            <a:buChar char="•"/>
          </a:pPr>
          <a:r>
            <a:rPr lang="en-US" sz="1200" b="0" i="0" u="none" dirty="0">
              <a:latin typeface="Times New Roman" panose="02020603050405020304" pitchFamily="18" charset="0"/>
              <a:cs typeface="Times New Roman" panose="02020603050405020304" pitchFamily="18" charset="0"/>
            </a:rPr>
            <a:t>Analysis of data storage, retrieval, and processing capabilities. Assessment of data quality, integrity, and security. Evaluation of data backup and recovery procedures.</a:t>
          </a:r>
        </a:p>
      </dgm:t>
    </dgm:pt>
    <dgm:pt modelId="{AACB6390-81A9-E849-8C48-A7E4E201192B}" type="parTrans" cxnId="{218050EF-76FE-A644-A7DD-976E8D85F260}">
      <dgm:prSet/>
      <dgm:spPr/>
    </dgm:pt>
    <dgm:pt modelId="{3FB3028D-8F00-4144-933A-5D9BDB38744F}" type="sibTrans" cxnId="{218050EF-76FE-A644-A7DD-976E8D85F260}">
      <dgm:prSet/>
      <dgm:spPr/>
    </dgm:pt>
    <dgm:pt modelId="{30273A7D-6788-A844-8789-29B7547A0312}">
      <dgm:prSet custT="1"/>
      <dgm:spPr/>
      <dgm:t>
        <a:bodyPr/>
        <a:lstStyle/>
        <a:p>
          <a:pPr rtl="0">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Technology Trends</a:t>
          </a:r>
        </a:p>
      </dgm:t>
    </dgm:pt>
    <dgm:pt modelId="{F39562FA-E5ED-684D-9768-B3DCD8703685}" type="parTrans" cxnId="{BCE48C93-04EF-CD4C-906F-65B01283C447}">
      <dgm:prSet/>
      <dgm:spPr/>
    </dgm:pt>
    <dgm:pt modelId="{F4AC96B9-448C-CC4D-8C43-4E3D3B339A13}" type="sibTrans" cxnId="{BCE48C93-04EF-CD4C-906F-65B01283C447}">
      <dgm:prSet/>
      <dgm:spPr/>
    </dgm:pt>
    <dgm:pt modelId="{576125CD-0251-A443-A217-63EC045A747F}">
      <dgm:prSet custT="1"/>
      <dgm:spPr/>
      <dgm:t>
        <a:bodyPr/>
        <a:lstStyle/>
        <a:p>
          <a:pPr rtl="0">
            <a:buFont typeface="Arial" panose="020B0604020202020204" pitchFamily="34" charset="0"/>
            <a:buChar char="•"/>
          </a:pPr>
          <a:r>
            <a:rPr lang="en-US" sz="1200" b="0" i="0" u="none" dirty="0">
              <a:latin typeface="Times New Roman" panose="02020603050405020304" pitchFamily="18" charset="0"/>
              <a:cs typeface="Times New Roman" panose="02020603050405020304" pitchFamily="18" charset="0"/>
            </a:rPr>
            <a:t>Identification of emerging technologies relevant to the organization's industry or operations. Analysis of potential impact and opportunities presented by new technologies. Assessment of readiness to adopt and integrate new technologies.</a:t>
          </a:r>
        </a:p>
      </dgm:t>
    </dgm:pt>
    <dgm:pt modelId="{9084F121-C5B4-BE4C-9D05-45958AB9FFB8}" type="parTrans" cxnId="{5C25B375-4C6C-104B-B3E8-DA2F297BDB34}">
      <dgm:prSet/>
      <dgm:spPr/>
    </dgm:pt>
    <dgm:pt modelId="{4AF56711-3D7D-B14F-A4E1-EE983843437F}" type="sibTrans" cxnId="{5C25B375-4C6C-104B-B3E8-DA2F297BDB34}">
      <dgm:prSet/>
      <dgm:spPr/>
    </dgm:pt>
    <dgm:pt modelId="{283DE527-CC7C-9E4F-881F-BF5121686B66}">
      <dgm:prSet custT="1"/>
      <dgm:spPr/>
      <dgm:t>
        <a:bodyPr/>
        <a:lstStyle/>
        <a:p>
          <a:pPr rtl="0">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Infrastructure Performance</a:t>
          </a:r>
        </a:p>
      </dgm:t>
    </dgm:pt>
    <dgm:pt modelId="{F82BBD4B-55A0-3E4F-8F02-FBB49C6CA5F1}" type="parTrans" cxnId="{6992E09A-5E7D-784E-8DE4-4D872D430DBD}">
      <dgm:prSet/>
      <dgm:spPr/>
    </dgm:pt>
    <dgm:pt modelId="{540FB4E9-F5CA-2A48-BC60-3A51E26821C5}" type="sibTrans" cxnId="{6992E09A-5E7D-784E-8DE4-4D872D430DBD}">
      <dgm:prSet/>
      <dgm:spPr/>
    </dgm:pt>
    <dgm:pt modelId="{9CA4AD69-91ED-B44B-873C-EB2BE4118C9C}">
      <dgm:prSet custT="1"/>
      <dgm:spPr/>
      <dgm:t>
        <a:bodyPr/>
        <a:lstStyle/>
        <a:p>
          <a:pPr rtl="0">
            <a:buFont typeface="Arial" panose="020B0604020202020204" pitchFamily="34" charset="0"/>
            <a:buChar char="•"/>
          </a:pPr>
          <a:r>
            <a:rPr lang="en-US" sz="1200" b="0" i="0" u="none" dirty="0">
              <a:latin typeface="Times New Roman" panose="02020603050405020304" pitchFamily="18" charset="0"/>
              <a:cs typeface="Times New Roman" panose="02020603050405020304" pitchFamily="18" charset="0"/>
            </a:rPr>
            <a:t>Measurement and analysis of infrastructure performance metrics, such as uptime, response time, and throughput. Identification of performance bottlenecks and areas for improvement. Assessment of scalability and capacity planning.</a:t>
          </a:r>
        </a:p>
      </dgm:t>
    </dgm:pt>
    <dgm:pt modelId="{6F8028AE-F0B6-4843-8779-E1E2B827905A}" type="parTrans" cxnId="{C7A92879-5D48-E645-9EBC-7A8C8E066397}">
      <dgm:prSet/>
      <dgm:spPr/>
    </dgm:pt>
    <dgm:pt modelId="{7591FD40-22DE-D948-9E9A-F6DF80B8BB2E}" type="sibTrans" cxnId="{C7A92879-5D48-E645-9EBC-7A8C8E066397}">
      <dgm:prSet/>
      <dgm:spPr/>
    </dgm:pt>
    <dgm:pt modelId="{0D2B5F7E-6098-4843-A001-AA31F886AA35}">
      <dgm:prSet custT="1"/>
      <dgm:spPr/>
      <dgm:t>
        <a:bodyPr/>
        <a:lstStyle/>
        <a:p>
          <a:pPr rtl="0">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IT Governance</a:t>
          </a:r>
        </a:p>
      </dgm:t>
    </dgm:pt>
    <dgm:pt modelId="{D401D992-744B-F144-B622-F5EA60E27F0D}" type="parTrans" cxnId="{83B32A47-45E9-6E42-97FD-C2F95A65ADEB}">
      <dgm:prSet/>
      <dgm:spPr/>
    </dgm:pt>
    <dgm:pt modelId="{4970DDDF-61F8-E644-8B19-1E58F6800787}" type="sibTrans" cxnId="{83B32A47-45E9-6E42-97FD-C2F95A65ADEB}">
      <dgm:prSet/>
      <dgm:spPr/>
    </dgm:pt>
    <dgm:pt modelId="{A2AA1E56-DD66-BD4B-85DE-B2D67638A0D7}">
      <dgm:prSet custT="1"/>
      <dgm:spPr/>
      <dgm:t>
        <a:bodyPr/>
        <a:lstStyle/>
        <a:p>
          <a:pPr rtl="0">
            <a:buFont typeface="Arial" panose="020B0604020202020204" pitchFamily="34" charset="0"/>
            <a:buChar char="•"/>
          </a:pPr>
          <a:r>
            <a:rPr lang="en-US" sz="1200" b="0" i="0" u="none" dirty="0">
              <a:latin typeface="Times New Roman" panose="02020603050405020304" pitchFamily="18" charset="0"/>
              <a:cs typeface="Times New Roman" panose="02020603050405020304" pitchFamily="18" charset="0"/>
            </a:rPr>
            <a:t>Evaluation of IT governance frameworks, policies, and procedures. Analysis of IT asset management practices and procedures. Assessment of compliance with regulatory requirements and industry best practices.</a:t>
          </a:r>
        </a:p>
      </dgm:t>
    </dgm:pt>
    <dgm:pt modelId="{89795A50-C4D4-5341-8226-3EA4491AEA54}" type="parTrans" cxnId="{94221F9B-A712-6C48-9EA5-26AC22FD9ED4}">
      <dgm:prSet/>
      <dgm:spPr/>
    </dgm:pt>
    <dgm:pt modelId="{55AAC5A8-94EA-8240-8411-B2B26909198A}" type="sibTrans" cxnId="{94221F9B-A712-6C48-9EA5-26AC22FD9ED4}">
      <dgm:prSet/>
      <dgm:spPr/>
    </dgm:pt>
    <dgm:pt modelId="{86DE9466-6052-E345-94D3-036E2DB313D1}">
      <dgm:prSet custT="1"/>
      <dgm:spPr/>
      <dgm:t>
        <a:bodyPr/>
        <a:lstStyle/>
        <a:p>
          <a:pPr rtl="0">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Recommendations and Action Plan</a:t>
          </a:r>
        </a:p>
      </dgm:t>
    </dgm:pt>
    <dgm:pt modelId="{89AC3D02-011E-3E4F-AFD9-987EF39A5444}" type="parTrans" cxnId="{7BE02C7E-A3E2-4D4F-9098-9185861DFDCE}">
      <dgm:prSet/>
      <dgm:spPr/>
    </dgm:pt>
    <dgm:pt modelId="{19A8523D-DD44-8343-9A9C-B8EB75B5C068}" type="sibTrans" cxnId="{7BE02C7E-A3E2-4D4F-9098-9185861DFDCE}">
      <dgm:prSet/>
      <dgm:spPr/>
    </dgm:pt>
    <dgm:pt modelId="{02707C95-14BB-9248-9C5A-058281F27DA2}">
      <dgm:prSet custT="1"/>
      <dgm:spPr/>
      <dgm:t>
        <a:bodyPr/>
        <a:lstStyle/>
        <a:p>
          <a:pPr rtl="0">
            <a:buFont typeface="Arial" panose="020B0604020202020204" pitchFamily="34" charset="0"/>
            <a:buChar char="•"/>
          </a:pPr>
          <a:r>
            <a:rPr lang="en-US" sz="1200" b="0" i="0" u="none" dirty="0">
              <a:latin typeface="Times New Roman" panose="02020603050405020304" pitchFamily="18" charset="0"/>
              <a:cs typeface="Times New Roman" panose="02020603050405020304" pitchFamily="18" charset="0"/>
            </a:rPr>
            <a:t>Summary of key findings and insights from the technical analysis. Recommendations for improving technical infrastructure, systems, and security. Development of an action plan with specific initiatives, timelines, and responsible parties.</a:t>
          </a:r>
        </a:p>
      </dgm:t>
    </dgm:pt>
    <dgm:pt modelId="{F77A0BA1-16A2-4049-B52E-17C938B18DC0}" type="parTrans" cxnId="{745C7F77-9A2C-EF45-B840-B5948A2FB1C9}">
      <dgm:prSet/>
      <dgm:spPr/>
    </dgm:pt>
    <dgm:pt modelId="{FE7C9CFA-6585-DF47-A462-99D34D69D6F2}" type="sibTrans" cxnId="{745C7F77-9A2C-EF45-B840-B5948A2FB1C9}">
      <dgm:prSet/>
      <dgm:spPr/>
    </dgm:pt>
    <dgm:pt modelId="{7F9E5852-C0EE-AC47-AC53-3AAB3D7E60EF}">
      <dgm:prSet custT="1"/>
      <dgm:spPr/>
      <dgm:t>
        <a:bodyPr/>
        <a:lstStyle/>
        <a:p>
          <a:pPr rtl="0">
            <a:buFont typeface="Arial" panose="020B0604020202020204" pitchFamily="34" charset="0"/>
            <a:buChar char="•"/>
          </a:pPr>
          <a:r>
            <a:rPr lang="en-US" sz="2000" b="0" i="0" u="none" dirty="0">
              <a:latin typeface="Times New Roman" panose="02020603050405020304" pitchFamily="18" charset="0"/>
              <a:cs typeface="Times New Roman" panose="02020603050405020304" pitchFamily="18" charset="0"/>
            </a:rPr>
            <a:t>Conclusion</a:t>
          </a:r>
        </a:p>
      </dgm:t>
    </dgm:pt>
    <dgm:pt modelId="{14235CD7-8887-7E41-BADC-C8E80BCA391A}" type="parTrans" cxnId="{E6474201-CC04-8A45-8D28-D4297D09BBD3}">
      <dgm:prSet/>
      <dgm:spPr/>
    </dgm:pt>
    <dgm:pt modelId="{A1BFFF15-7455-A748-A8F1-25F1D96E46E0}" type="sibTrans" cxnId="{E6474201-CC04-8A45-8D28-D4297D09BBD3}">
      <dgm:prSet/>
      <dgm:spPr/>
    </dgm:pt>
    <dgm:pt modelId="{7ACE831B-055A-C242-9938-71AA5914BDF2}">
      <dgm:prSet custT="1"/>
      <dgm:spPr/>
      <dgm:t>
        <a:bodyPr/>
        <a:lstStyle/>
        <a:p>
          <a:pPr rtl="0">
            <a:buFont typeface="Arial" panose="020B0604020202020204" pitchFamily="34" charset="0"/>
            <a:buChar char="•"/>
          </a:pPr>
          <a:r>
            <a:rPr lang="en-US" sz="1200" b="0" i="0" u="none" dirty="0">
              <a:latin typeface="Times New Roman" panose="02020603050405020304" pitchFamily="18" charset="0"/>
              <a:cs typeface="Times New Roman" panose="02020603050405020304" pitchFamily="18" charset="0"/>
            </a:rPr>
            <a:t>Summary of the overall impact of the technical analysis on the organization. Importance of ongoing monitoring and maintenance of technical assets. Closing remarks and next steps for implementing recommendations.</a:t>
          </a:r>
        </a:p>
      </dgm:t>
    </dgm:pt>
    <dgm:pt modelId="{F2A6E3D0-5DC5-6342-86E1-FC1A99B8E5F1}" type="parTrans" cxnId="{DB7C8681-3690-4646-82C6-8004C7BADA45}">
      <dgm:prSet/>
      <dgm:spPr/>
    </dgm:pt>
    <dgm:pt modelId="{01A8898B-FA5F-9844-A470-F1625715FCC3}" type="sibTrans" cxnId="{DB7C8681-3690-4646-82C6-8004C7BADA45}">
      <dgm:prSet/>
      <dgm:spPr/>
    </dgm:pt>
    <dgm:pt modelId="{78B757DF-2695-5B42-80BD-F5D0CA703F07}" type="pres">
      <dgm:prSet presAssocID="{FA30CE5C-B059-C048-8775-D760F5D00205}" presName="Name0" presStyleCnt="0">
        <dgm:presLayoutVars>
          <dgm:dir/>
          <dgm:animLvl val="lvl"/>
          <dgm:resizeHandles val="exact"/>
        </dgm:presLayoutVars>
      </dgm:prSet>
      <dgm:spPr/>
      <dgm:t>
        <a:bodyPr/>
        <a:lstStyle/>
        <a:p>
          <a:endParaRPr lang="en-US"/>
        </a:p>
      </dgm:t>
    </dgm:pt>
    <dgm:pt modelId="{8A7195C8-1F8D-EF41-B2E0-24EC2D2015BB}" type="pres">
      <dgm:prSet presAssocID="{AAD359DE-19F8-564D-AB9B-7F39EE931DE7}" presName="linNode" presStyleCnt="0"/>
      <dgm:spPr/>
    </dgm:pt>
    <dgm:pt modelId="{5DDC0572-9C52-B04D-A25F-78D6AAD101B8}" type="pres">
      <dgm:prSet presAssocID="{AAD359DE-19F8-564D-AB9B-7F39EE931DE7}" presName="parentText" presStyleLbl="node1" presStyleIdx="0" presStyleCnt="10">
        <dgm:presLayoutVars>
          <dgm:chMax val="1"/>
          <dgm:bulletEnabled val="1"/>
        </dgm:presLayoutVars>
      </dgm:prSet>
      <dgm:spPr/>
      <dgm:t>
        <a:bodyPr/>
        <a:lstStyle/>
        <a:p>
          <a:endParaRPr lang="en-US"/>
        </a:p>
      </dgm:t>
    </dgm:pt>
    <dgm:pt modelId="{08F854EE-E9F2-4C40-99CA-C814A96A27C0}" type="pres">
      <dgm:prSet presAssocID="{AAD359DE-19F8-564D-AB9B-7F39EE931DE7}" presName="descendantText" presStyleLbl="alignAccFollowNode1" presStyleIdx="0" presStyleCnt="10">
        <dgm:presLayoutVars>
          <dgm:bulletEnabled val="1"/>
        </dgm:presLayoutVars>
      </dgm:prSet>
      <dgm:spPr/>
      <dgm:t>
        <a:bodyPr/>
        <a:lstStyle/>
        <a:p>
          <a:endParaRPr lang="en-US"/>
        </a:p>
      </dgm:t>
    </dgm:pt>
    <dgm:pt modelId="{C74209AF-61DD-2A40-87DC-8BAE4FDF042C}" type="pres">
      <dgm:prSet presAssocID="{272E45B3-01AC-0642-8159-6A3988ECF9E7}" presName="sp" presStyleCnt="0"/>
      <dgm:spPr/>
    </dgm:pt>
    <dgm:pt modelId="{4297DE06-A219-3649-BD1D-3AD1063336B0}" type="pres">
      <dgm:prSet presAssocID="{468EF5B9-164C-7344-B7C2-F18FC4E8A92A}" presName="linNode" presStyleCnt="0"/>
      <dgm:spPr/>
    </dgm:pt>
    <dgm:pt modelId="{37CE659C-DAD4-0245-9FFC-579A8D95D03C}" type="pres">
      <dgm:prSet presAssocID="{468EF5B9-164C-7344-B7C2-F18FC4E8A92A}" presName="parentText" presStyleLbl="node1" presStyleIdx="1" presStyleCnt="10">
        <dgm:presLayoutVars>
          <dgm:chMax val="1"/>
          <dgm:bulletEnabled val="1"/>
        </dgm:presLayoutVars>
      </dgm:prSet>
      <dgm:spPr/>
      <dgm:t>
        <a:bodyPr/>
        <a:lstStyle/>
        <a:p>
          <a:endParaRPr lang="en-US"/>
        </a:p>
      </dgm:t>
    </dgm:pt>
    <dgm:pt modelId="{7F8AC640-198A-F948-89F1-90C7EB3FEEEA}" type="pres">
      <dgm:prSet presAssocID="{468EF5B9-164C-7344-B7C2-F18FC4E8A92A}" presName="descendantText" presStyleLbl="alignAccFollowNode1" presStyleIdx="1" presStyleCnt="10">
        <dgm:presLayoutVars>
          <dgm:bulletEnabled val="1"/>
        </dgm:presLayoutVars>
      </dgm:prSet>
      <dgm:spPr/>
      <dgm:t>
        <a:bodyPr/>
        <a:lstStyle/>
        <a:p>
          <a:endParaRPr lang="en-US"/>
        </a:p>
      </dgm:t>
    </dgm:pt>
    <dgm:pt modelId="{392A3892-3C52-5B46-9364-05AB5679FA96}" type="pres">
      <dgm:prSet presAssocID="{F2DDABCB-8F8F-A44F-8883-3297BEC79E25}" presName="sp" presStyleCnt="0"/>
      <dgm:spPr/>
    </dgm:pt>
    <dgm:pt modelId="{E351D0FD-0D41-704E-846A-BF91F755956C}" type="pres">
      <dgm:prSet presAssocID="{877420F0-1E58-164E-A4BF-0B86C5DEA26E}" presName="linNode" presStyleCnt="0"/>
      <dgm:spPr/>
    </dgm:pt>
    <dgm:pt modelId="{08E6E9F0-9332-C64E-9CB3-FE7B4F4D72D7}" type="pres">
      <dgm:prSet presAssocID="{877420F0-1E58-164E-A4BF-0B86C5DEA26E}" presName="parentText" presStyleLbl="node1" presStyleIdx="2" presStyleCnt="10">
        <dgm:presLayoutVars>
          <dgm:chMax val="1"/>
          <dgm:bulletEnabled val="1"/>
        </dgm:presLayoutVars>
      </dgm:prSet>
      <dgm:spPr/>
      <dgm:t>
        <a:bodyPr/>
        <a:lstStyle/>
        <a:p>
          <a:endParaRPr lang="en-US"/>
        </a:p>
      </dgm:t>
    </dgm:pt>
    <dgm:pt modelId="{7D3AFDD7-0AE5-664D-9635-47C2C64A49D8}" type="pres">
      <dgm:prSet presAssocID="{877420F0-1E58-164E-A4BF-0B86C5DEA26E}" presName="descendantText" presStyleLbl="alignAccFollowNode1" presStyleIdx="2" presStyleCnt="10">
        <dgm:presLayoutVars>
          <dgm:bulletEnabled val="1"/>
        </dgm:presLayoutVars>
      </dgm:prSet>
      <dgm:spPr/>
      <dgm:t>
        <a:bodyPr/>
        <a:lstStyle/>
        <a:p>
          <a:endParaRPr lang="en-US"/>
        </a:p>
      </dgm:t>
    </dgm:pt>
    <dgm:pt modelId="{0F4B7D7E-B479-5544-8883-83005EA34FE6}" type="pres">
      <dgm:prSet presAssocID="{4967D125-0229-7F4A-A50F-570276181D2F}" presName="sp" presStyleCnt="0"/>
      <dgm:spPr/>
    </dgm:pt>
    <dgm:pt modelId="{E6C52EA5-62A8-1D4F-85E0-E507184B182F}" type="pres">
      <dgm:prSet presAssocID="{037B8DBA-A946-554E-906C-26D95B5C2A2B}" presName="linNode" presStyleCnt="0"/>
      <dgm:spPr/>
    </dgm:pt>
    <dgm:pt modelId="{5A82BC3F-5DB0-1F4B-B205-F67C27B99ED4}" type="pres">
      <dgm:prSet presAssocID="{037B8DBA-A946-554E-906C-26D95B5C2A2B}" presName="parentText" presStyleLbl="node1" presStyleIdx="3" presStyleCnt="10">
        <dgm:presLayoutVars>
          <dgm:chMax val="1"/>
          <dgm:bulletEnabled val="1"/>
        </dgm:presLayoutVars>
      </dgm:prSet>
      <dgm:spPr/>
      <dgm:t>
        <a:bodyPr/>
        <a:lstStyle/>
        <a:p>
          <a:endParaRPr lang="en-US"/>
        </a:p>
      </dgm:t>
    </dgm:pt>
    <dgm:pt modelId="{A25779CA-D442-2C47-926F-D986EA0F5D7E}" type="pres">
      <dgm:prSet presAssocID="{037B8DBA-A946-554E-906C-26D95B5C2A2B}" presName="descendantText" presStyleLbl="alignAccFollowNode1" presStyleIdx="3" presStyleCnt="10">
        <dgm:presLayoutVars>
          <dgm:bulletEnabled val="1"/>
        </dgm:presLayoutVars>
      </dgm:prSet>
      <dgm:spPr/>
      <dgm:t>
        <a:bodyPr/>
        <a:lstStyle/>
        <a:p>
          <a:endParaRPr lang="en-US"/>
        </a:p>
      </dgm:t>
    </dgm:pt>
    <dgm:pt modelId="{49F8EE0C-F6A4-B54B-9493-C12E8CBFB949}" type="pres">
      <dgm:prSet presAssocID="{588C48D4-D333-4143-9EC9-22AFCEF7362D}" presName="sp" presStyleCnt="0"/>
      <dgm:spPr/>
    </dgm:pt>
    <dgm:pt modelId="{2E40F9AA-C148-C54D-A306-A92BC545F1EB}" type="pres">
      <dgm:prSet presAssocID="{EE4C9024-3AB9-DE41-AB18-DBD0F8147758}" presName="linNode" presStyleCnt="0"/>
      <dgm:spPr/>
    </dgm:pt>
    <dgm:pt modelId="{FF12EE1A-A2FF-6E43-9C92-BE7FE9043A4C}" type="pres">
      <dgm:prSet presAssocID="{EE4C9024-3AB9-DE41-AB18-DBD0F8147758}" presName="parentText" presStyleLbl="node1" presStyleIdx="4" presStyleCnt="10">
        <dgm:presLayoutVars>
          <dgm:chMax val="1"/>
          <dgm:bulletEnabled val="1"/>
        </dgm:presLayoutVars>
      </dgm:prSet>
      <dgm:spPr/>
      <dgm:t>
        <a:bodyPr/>
        <a:lstStyle/>
        <a:p>
          <a:endParaRPr lang="en-US"/>
        </a:p>
      </dgm:t>
    </dgm:pt>
    <dgm:pt modelId="{375B7885-18A9-3043-889A-849A944D9F54}" type="pres">
      <dgm:prSet presAssocID="{EE4C9024-3AB9-DE41-AB18-DBD0F8147758}" presName="descendantText" presStyleLbl="alignAccFollowNode1" presStyleIdx="4" presStyleCnt="10">
        <dgm:presLayoutVars>
          <dgm:bulletEnabled val="1"/>
        </dgm:presLayoutVars>
      </dgm:prSet>
      <dgm:spPr/>
      <dgm:t>
        <a:bodyPr/>
        <a:lstStyle/>
        <a:p>
          <a:endParaRPr lang="en-US"/>
        </a:p>
      </dgm:t>
    </dgm:pt>
    <dgm:pt modelId="{5020685E-85B0-754B-84EB-00919D6C0C5E}" type="pres">
      <dgm:prSet presAssocID="{02317B91-AB58-C04C-92C6-911134397A54}" presName="sp" presStyleCnt="0"/>
      <dgm:spPr/>
    </dgm:pt>
    <dgm:pt modelId="{445D0E4C-3E2A-FE40-A74B-79AAED736F07}" type="pres">
      <dgm:prSet presAssocID="{30273A7D-6788-A844-8789-29B7547A0312}" presName="linNode" presStyleCnt="0"/>
      <dgm:spPr/>
    </dgm:pt>
    <dgm:pt modelId="{3BA53AB0-9BF4-724D-A97C-60F44FFC4665}" type="pres">
      <dgm:prSet presAssocID="{30273A7D-6788-A844-8789-29B7547A0312}" presName="parentText" presStyleLbl="node1" presStyleIdx="5" presStyleCnt="10">
        <dgm:presLayoutVars>
          <dgm:chMax val="1"/>
          <dgm:bulletEnabled val="1"/>
        </dgm:presLayoutVars>
      </dgm:prSet>
      <dgm:spPr/>
      <dgm:t>
        <a:bodyPr/>
        <a:lstStyle/>
        <a:p>
          <a:endParaRPr lang="en-US"/>
        </a:p>
      </dgm:t>
    </dgm:pt>
    <dgm:pt modelId="{C6EBBD7A-A3DD-5149-AEC9-E006A380D294}" type="pres">
      <dgm:prSet presAssocID="{30273A7D-6788-A844-8789-29B7547A0312}" presName="descendantText" presStyleLbl="alignAccFollowNode1" presStyleIdx="5" presStyleCnt="10">
        <dgm:presLayoutVars>
          <dgm:bulletEnabled val="1"/>
        </dgm:presLayoutVars>
      </dgm:prSet>
      <dgm:spPr/>
      <dgm:t>
        <a:bodyPr/>
        <a:lstStyle/>
        <a:p>
          <a:endParaRPr lang="en-US"/>
        </a:p>
      </dgm:t>
    </dgm:pt>
    <dgm:pt modelId="{52F05EE1-1D14-9742-931B-85F13DBC12EF}" type="pres">
      <dgm:prSet presAssocID="{F4AC96B9-448C-CC4D-8C43-4E3D3B339A13}" presName="sp" presStyleCnt="0"/>
      <dgm:spPr/>
    </dgm:pt>
    <dgm:pt modelId="{2DDF8171-327D-F04F-B76E-05C044CB658B}" type="pres">
      <dgm:prSet presAssocID="{283DE527-CC7C-9E4F-881F-BF5121686B66}" presName="linNode" presStyleCnt="0"/>
      <dgm:spPr/>
    </dgm:pt>
    <dgm:pt modelId="{09B37EFA-9D0E-684F-85E6-CAFDA36D6184}" type="pres">
      <dgm:prSet presAssocID="{283DE527-CC7C-9E4F-881F-BF5121686B66}" presName="parentText" presStyleLbl="node1" presStyleIdx="6" presStyleCnt="10">
        <dgm:presLayoutVars>
          <dgm:chMax val="1"/>
          <dgm:bulletEnabled val="1"/>
        </dgm:presLayoutVars>
      </dgm:prSet>
      <dgm:spPr/>
      <dgm:t>
        <a:bodyPr/>
        <a:lstStyle/>
        <a:p>
          <a:endParaRPr lang="en-US"/>
        </a:p>
      </dgm:t>
    </dgm:pt>
    <dgm:pt modelId="{A65E4086-76E1-3648-9B4B-BEB403449D68}" type="pres">
      <dgm:prSet presAssocID="{283DE527-CC7C-9E4F-881F-BF5121686B66}" presName="descendantText" presStyleLbl="alignAccFollowNode1" presStyleIdx="6" presStyleCnt="10">
        <dgm:presLayoutVars>
          <dgm:bulletEnabled val="1"/>
        </dgm:presLayoutVars>
      </dgm:prSet>
      <dgm:spPr/>
      <dgm:t>
        <a:bodyPr/>
        <a:lstStyle/>
        <a:p>
          <a:endParaRPr lang="en-US"/>
        </a:p>
      </dgm:t>
    </dgm:pt>
    <dgm:pt modelId="{167B9372-79DD-2F41-9265-8E22B1C6CFEB}" type="pres">
      <dgm:prSet presAssocID="{540FB4E9-F5CA-2A48-BC60-3A51E26821C5}" presName="sp" presStyleCnt="0"/>
      <dgm:spPr/>
    </dgm:pt>
    <dgm:pt modelId="{CA201CCF-F358-094F-B9BB-5A232E68223E}" type="pres">
      <dgm:prSet presAssocID="{0D2B5F7E-6098-4843-A001-AA31F886AA35}" presName="linNode" presStyleCnt="0"/>
      <dgm:spPr/>
    </dgm:pt>
    <dgm:pt modelId="{7DB6C92D-379E-264E-9F06-FCF64D7D26EA}" type="pres">
      <dgm:prSet presAssocID="{0D2B5F7E-6098-4843-A001-AA31F886AA35}" presName="parentText" presStyleLbl="node1" presStyleIdx="7" presStyleCnt="10">
        <dgm:presLayoutVars>
          <dgm:chMax val="1"/>
          <dgm:bulletEnabled val="1"/>
        </dgm:presLayoutVars>
      </dgm:prSet>
      <dgm:spPr/>
      <dgm:t>
        <a:bodyPr/>
        <a:lstStyle/>
        <a:p>
          <a:endParaRPr lang="en-US"/>
        </a:p>
      </dgm:t>
    </dgm:pt>
    <dgm:pt modelId="{875A1DD6-D89F-0044-B459-0FBF70814F3C}" type="pres">
      <dgm:prSet presAssocID="{0D2B5F7E-6098-4843-A001-AA31F886AA35}" presName="descendantText" presStyleLbl="alignAccFollowNode1" presStyleIdx="7" presStyleCnt="10">
        <dgm:presLayoutVars>
          <dgm:bulletEnabled val="1"/>
        </dgm:presLayoutVars>
      </dgm:prSet>
      <dgm:spPr/>
      <dgm:t>
        <a:bodyPr/>
        <a:lstStyle/>
        <a:p>
          <a:endParaRPr lang="en-US"/>
        </a:p>
      </dgm:t>
    </dgm:pt>
    <dgm:pt modelId="{A82AB23E-33F4-324A-B6D8-D4A01D8891A7}" type="pres">
      <dgm:prSet presAssocID="{4970DDDF-61F8-E644-8B19-1E58F6800787}" presName="sp" presStyleCnt="0"/>
      <dgm:spPr/>
    </dgm:pt>
    <dgm:pt modelId="{B3944F0B-1824-3347-BFA6-5524BD4EAF31}" type="pres">
      <dgm:prSet presAssocID="{86DE9466-6052-E345-94D3-036E2DB313D1}" presName="linNode" presStyleCnt="0"/>
      <dgm:spPr/>
    </dgm:pt>
    <dgm:pt modelId="{6084C3B9-A1A7-C84C-87B7-62EE0AB9AC4B}" type="pres">
      <dgm:prSet presAssocID="{86DE9466-6052-E345-94D3-036E2DB313D1}" presName="parentText" presStyleLbl="node1" presStyleIdx="8" presStyleCnt="10">
        <dgm:presLayoutVars>
          <dgm:chMax val="1"/>
          <dgm:bulletEnabled val="1"/>
        </dgm:presLayoutVars>
      </dgm:prSet>
      <dgm:spPr/>
      <dgm:t>
        <a:bodyPr/>
        <a:lstStyle/>
        <a:p>
          <a:endParaRPr lang="en-US"/>
        </a:p>
      </dgm:t>
    </dgm:pt>
    <dgm:pt modelId="{214B679B-9857-4F4D-AD30-B9D8D3742102}" type="pres">
      <dgm:prSet presAssocID="{86DE9466-6052-E345-94D3-036E2DB313D1}" presName="descendantText" presStyleLbl="alignAccFollowNode1" presStyleIdx="8" presStyleCnt="10">
        <dgm:presLayoutVars>
          <dgm:bulletEnabled val="1"/>
        </dgm:presLayoutVars>
      </dgm:prSet>
      <dgm:spPr/>
      <dgm:t>
        <a:bodyPr/>
        <a:lstStyle/>
        <a:p>
          <a:endParaRPr lang="en-US"/>
        </a:p>
      </dgm:t>
    </dgm:pt>
    <dgm:pt modelId="{A8B1B7D2-D904-C641-9930-E2356D9E4843}" type="pres">
      <dgm:prSet presAssocID="{19A8523D-DD44-8343-9A9C-B8EB75B5C068}" presName="sp" presStyleCnt="0"/>
      <dgm:spPr/>
    </dgm:pt>
    <dgm:pt modelId="{D16B38E0-C0E1-7C4B-AA26-7E7E9AC86ADF}" type="pres">
      <dgm:prSet presAssocID="{7F9E5852-C0EE-AC47-AC53-3AAB3D7E60EF}" presName="linNode" presStyleCnt="0"/>
      <dgm:spPr/>
    </dgm:pt>
    <dgm:pt modelId="{ABB1F56B-BEC5-AA44-837B-5D10C5774B60}" type="pres">
      <dgm:prSet presAssocID="{7F9E5852-C0EE-AC47-AC53-3AAB3D7E60EF}" presName="parentText" presStyleLbl="node1" presStyleIdx="9" presStyleCnt="10">
        <dgm:presLayoutVars>
          <dgm:chMax val="1"/>
          <dgm:bulletEnabled val="1"/>
        </dgm:presLayoutVars>
      </dgm:prSet>
      <dgm:spPr/>
      <dgm:t>
        <a:bodyPr/>
        <a:lstStyle/>
        <a:p>
          <a:endParaRPr lang="en-US"/>
        </a:p>
      </dgm:t>
    </dgm:pt>
    <dgm:pt modelId="{48E68495-A3F3-A94E-A952-E5E164CBB73C}" type="pres">
      <dgm:prSet presAssocID="{7F9E5852-C0EE-AC47-AC53-3AAB3D7E60EF}" presName="descendantText" presStyleLbl="alignAccFollowNode1" presStyleIdx="9" presStyleCnt="10">
        <dgm:presLayoutVars>
          <dgm:bulletEnabled val="1"/>
        </dgm:presLayoutVars>
      </dgm:prSet>
      <dgm:spPr/>
      <dgm:t>
        <a:bodyPr/>
        <a:lstStyle/>
        <a:p>
          <a:endParaRPr lang="en-US"/>
        </a:p>
      </dgm:t>
    </dgm:pt>
  </dgm:ptLst>
  <dgm:cxnLst>
    <dgm:cxn modelId="{0ADB01DD-F8A1-524A-A9F1-17EA90A1EFF6}" type="presOf" srcId="{9C96A12F-024B-A04B-B713-F83DFF3EFD52}" destId="{08F854EE-E9F2-4C40-99CA-C814A96A27C0}" srcOrd="0" destOrd="0" presId="urn:microsoft.com/office/officeart/2005/8/layout/vList5"/>
    <dgm:cxn modelId="{E6474201-CC04-8A45-8D28-D4297D09BBD3}" srcId="{FA30CE5C-B059-C048-8775-D760F5D00205}" destId="{7F9E5852-C0EE-AC47-AC53-3AAB3D7E60EF}" srcOrd="9" destOrd="0" parTransId="{14235CD7-8887-7E41-BADC-C8E80BCA391A}" sibTransId="{A1BFFF15-7455-A748-A8F1-25F1D96E46E0}"/>
    <dgm:cxn modelId="{94221F9B-A712-6C48-9EA5-26AC22FD9ED4}" srcId="{0D2B5F7E-6098-4843-A001-AA31F886AA35}" destId="{A2AA1E56-DD66-BD4B-85DE-B2D67638A0D7}" srcOrd="0" destOrd="0" parTransId="{89795A50-C4D4-5341-8226-3EA4491AEA54}" sibTransId="{55AAC5A8-94EA-8240-8411-B2B26909198A}"/>
    <dgm:cxn modelId="{83B32A47-45E9-6E42-97FD-C2F95A65ADEB}" srcId="{FA30CE5C-B059-C048-8775-D760F5D00205}" destId="{0D2B5F7E-6098-4843-A001-AA31F886AA35}" srcOrd="7" destOrd="0" parTransId="{D401D992-744B-F144-B622-F5EA60E27F0D}" sibTransId="{4970DDDF-61F8-E644-8B19-1E58F6800787}"/>
    <dgm:cxn modelId="{DB7C8681-3690-4646-82C6-8004C7BADA45}" srcId="{7F9E5852-C0EE-AC47-AC53-3AAB3D7E60EF}" destId="{7ACE831B-055A-C242-9938-71AA5914BDF2}" srcOrd="0" destOrd="0" parTransId="{F2A6E3D0-5DC5-6342-86E1-FC1A99B8E5F1}" sibTransId="{01A8898B-FA5F-9844-A470-F1625715FCC3}"/>
    <dgm:cxn modelId="{A046E45A-D417-3445-84D0-9CB1E63661DA}" type="presOf" srcId="{576125CD-0251-A443-A217-63EC045A747F}" destId="{C6EBBD7A-A3DD-5149-AEC9-E006A380D294}" srcOrd="0" destOrd="0" presId="urn:microsoft.com/office/officeart/2005/8/layout/vList5"/>
    <dgm:cxn modelId="{82FBC7AB-49DE-C942-B8F5-84EEB8D9B42B}" srcId="{468EF5B9-164C-7344-B7C2-F18FC4E8A92A}" destId="{A1B91509-E93F-9846-B1FC-1B1D00FC0F7E}" srcOrd="0" destOrd="0" parTransId="{DEF23EA0-B45F-EF45-96A0-301C86ED0E78}" sibTransId="{AC278CF1-8ADE-A742-BB1C-80EA5C388DA3}"/>
    <dgm:cxn modelId="{5C25B375-4C6C-104B-B3E8-DA2F297BDB34}" srcId="{30273A7D-6788-A844-8789-29B7547A0312}" destId="{576125CD-0251-A443-A217-63EC045A747F}" srcOrd="0" destOrd="0" parTransId="{9084F121-C5B4-BE4C-9D05-45958AB9FFB8}" sibTransId="{4AF56711-3D7D-B14F-A4E1-EE983843437F}"/>
    <dgm:cxn modelId="{C9CA6B2A-58EA-064E-8AB8-57675AB6C16E}" srcId="{FA30CE5C-B059-C048-8775-D760F5D00205}" destId="{037B8DBA-A946-554E-906C-26D95B5C2A2B}" srcOrd="3" destOrd="0" parTransId="{81C33DD7-44B4-8A4F-B4B1-518F0ECBACDF}" sibTransId="{588C48D4-D333-4143-9EC9-22AFCEF7362D}"/>
    <dgm:cxn modelId="{8C0B520F-1865-844C-AB1E-62FEC26110A3}" type="presOf" srcId="{7ACE831B-055A-C242-9938-71AA5914BDF2}" destId="{48E68495-A3F3-A94E-A952-E5E164CBB73C}" srcOrd="0" destOrd="0" presId="urn:microsoft.com/office/officeart/2005/8/layout/vList5"/>
    <dgm:cxn modelId="{4C0A1FD7-B453-4E4F-830C-2C448245DE3B}" srcId="{FA30CE5C-B059-C048-8775-D760F5D00205}" destId="{AAD359DE-19F8-564D-AB9B-7F39EE931DE7}" srcOrd="0" destOrd="0" parTransId="{CEEDE5CE-E194-8245-83F7-F25191568ECB}" sibTransId="{272E45B3-01AC-0642-8159-6A3988ECF9E7}"/>
    <dgm:cxn modelId="{333D93D4-7015-C144-8344-8B8D4BCB0088}" type="presOf" srcId="{30273A7D-6788-A844-8789-29B7547A0312}" destId="{3BA53AB0-9BF4-724D-A97C-60F44FFC4665}" srcOrd="0" destOrd="0" presId="urn:microsoft.com/office/officeart/2005/8/layout/vList5"/>
    <dgm:cxn modelId="{625F77E4-A5E2-634E-B375-2D8EFD1CD2B2}" srcId="{037B8DBA-A946-554E-906C-26D95B5C2A2B}" destId="{D46247CA-3EC5-7046-886F-537C53AD5FF1}" srcOrd="0" destOrd="0" parTransId="{674972F9-839A-294D-8BD4-C8595C7AABC8}" sibTransId="{86EE76B2-5654-8041-89CA-D2EDBF64074F}"/>
    <dgm:cxn modelId="{20436138-79CF-CE48-8321-FECBDA77E14C}" srcId="{FA30CE5C-B059-C048-8775-D760F5D00205}" destId="{468EF5B9-164C-7344-B7C2-F18FC4E8A92A}" srcOrd="1" destOrd="0" parTransId="{EAF950EF-1A30-5148-8D3D-E511904A48F4}" sibTransId="{F2DDABCB-8F8F-A44F-8883-3297BEC79E25}"/>
    <dgm:cxn modelId="{807477AF-CA87-8C41-8896-74334D917283}" type="presOf" srcId="{037B8DBA-A946-554E-906C-26D95B5C2A2B}" destId="{5A82BC3F-5DB0-1F4B-B205-F67C27B99ED4}" srcOrd="0" destOrd="0" presId="urn:microsoft.com/office/officeart/2005/8/layout/vList5"/>
    <dgm:cxn modelId="{E6CBC0BD-29A6-1E41-9EEA-88C0C30A6661}" type="presOf" srcId="{283DE527-CC7C-9E4F-881F-BF5121686B66}" destId="{09B37EFA-9D0E-684F-85E6-CAFDA36D6184}" srcOrd="0" destOrd="0" presId="urn:microsoft.com/office/officeart/2005/8/layout/vList5"/>
    <dgm:cxn modelId="{745C7F77-9A2C-EF45-B840-B5948A2FB1C9}" srcId="{86DE9466-6052-E345-94D3-036E2DB313D1}" destId="{02707C95-14BB-9248-9C5A-058281F27DA2}" srcOrd="0" destOrd="0" parTransId="{F77A0BA1-16A2-4049-B52E-17C938B18DC0}" sibTransId="{FE7C9CFA-6585-DF47-A462-99D34D69D6F2}"/>
    <dgm:cxn modelId="{218050EF-76FE-A644-A7DD-976E8D85F260}" srcId="{EE4C9024-3AB9-DE41-AB18-DBD0F8147758}" destId="{2F2CCC8B-0745-E64C-9C73-CC9E19978477}" srcOrd="0" destOrd="0" parTransId="{AACB6390-81A9-E849-8C48-A7E4E201192B}" sibTransId="{3FB3028D-8F00-4144-933A-5D9BDB38744F}"/>
    <dgm:cxn modelId="{99458628-56CC-144D-BF32-A5F510B6C5A5}" type="presOf" srcId="{7F9E5852-C0EE-AC47-AC53-3AAB3D7E60EF}" destId="{ABB1F56B-BEC5-AA44-837B-5D10C5774B60}" srcOrd="0" destOrd="0" presId="urn:microsoft.com/office/officeart/2005/8/layout/vList5"/>
    <dgm:cxn modelId="{8A4AE704-5614-DD4E-803D-7AEC85738AA2}" type="presOf" srcId="{AAD359DE-19F8-564D-AB9B-7F39EE931DE7}" destId="{5DDC0572-9C52-B04D-A25F-78D6AAD101B8}" srcOrd="0" destOrd="0" presId="urn:microsoft.com/office/officeart/2005/8/layout/vList5"/>
    <dgm:cxn modelId="{BCE48C93-04EF-CD4C-906F-65B01283C447}" srcId="{FA30CE5C-B059-C048-8775-D760F5D00205}" destId="{30273A7D-6788-A844-8789-29B7547A0312}" srcOrd="5" destOrd="0" parTransId="{F39562FA-E5ED-684D-9768-B3DCD8703685}" sibTransId="{F4AC96B9-448C-CC4D-8C43-4E3D3B339A13}"/>
    <dgm:cxn modelId="{9B7F5257-A29A-0646-831C-93D6E6B49ECD}" type="presOf" srcId="{EE4C9024-3AB9-DE41-AB18-DBD0F8147758}" destId="{FF12EE1A-A2FF-6E43-9C92-BE7FE9043A4C}" srcOrd="0" destOrd="0" presId="urn:microsoft.com/office/officeart/2005/8/layout/vList5"/>
    <dgm:cxn modelId="{EDB5D31A-F9D5-F541-9F78-6CD3E2ECF001}" type="presOf" srcId="{5E80A59F-5110-ED41-BB35-DE412FC9F3C2}" destId="{7D3AFDD7-0AE5-664D-9635-47C2C64A49D8}" srcOrd="0" destOrd="0" presId="urn:microsoft.com/office/officeart/2005/8/layout/vList5"/>
    <dgm:cxn modelId="{6992E09A-5E7D-784E-8DE4-4D872D430DBD}" srcId="{FA30CE5C-B059-C048-8775-D760F5D00205}" destId="{283DE527-CC7C-9E4F-881F-BF5121686B66}" srcOrd="6" destOrd="0" parTransId="{F82BBD4B-55A0-3E4F-8F02-FBB49C6CA5F1}" sibTransId="{540FB4E9-F5CA-2A48-BC60-3A51E26821C5}"/>
    <dgm:cxn modelId="{E811287A-26A4-9E44-84A3-659B8F9EA30A}" type="presOf" srcId="{86DE9466-6052-E345-94D3-036E2DB313D1}" destId="{6084C3B9-A1A7-C84C-87B7-62EE0AB9AC4B}" srcOrd="0" destOrd="0" presId="urn:microsoft.com/office/officeart/2005/8/layout/vList5"/>
    <dgm:cxn modelId="{6728B260-656D-2640-BD95-4A9134E6E7F4}" type="presOf" srcId="{0D2B5F7E-6098-4843-A001-AA31F886AA35}" destId="{7DB6C92D-379E-264E-9F06-FCF64D7D26EA}" srcOrd="0" destOrd="0" presId="urn:microsoft.com/office/officeart/2005/8/layout/vList5"/>
    <dgm:cxn modelId="{37791133-9730-A647-82A0-E543C08000CD}" type="presOf" srcId="{9CA4AD69-91ED-B44B-873C-EB2BE4118C9C}" destId="{A65E4086-76E1-3648-9B4B-BEB403449D68}" srcOrd="0" destOrd="0" presId="urn:microsoft.com/office/officeart/2005/8/layout/vList5"/>
    <dgm:cxn modelId="{1B0B9AB6-5638-A543-B9DD-A8FC5AF1AA0F}" type="presOf" srcId="{D46247CA-3EC5-7046-886F-537C53AD5FF1}" destId="{A25779CA-D442-2C47-926F-D986EA0F5D7E}" srcOrd="0" destOrd="0" presId="urn:microsoft.com/office/officeart/2005/8/layout/vList5"/>
    <dgm:cxn modelId="{DB6FA9F6-DB5D-1E45-99A6-2E7616FC58EB}" srcId="{AAD359DE-19F8-564D-AB9B-7F39EE931DE7}" destId="{9C96A12F-024B-A04B-B713-F83DFF3EFD52}" srcOrd="0" destOrd="0" parTransId="{367A1683-6381-0546-B000-1213318E78AD}" sibTransId="{39AA96BB-9B60-FE46-9A72-C8E39120443D}"/>
    <dgm:cxn modelId="{E0E74226-7018-8E48-94F7-D351F3DAD1E8}" srcId="{FA30CE5C-B059-C048-8775-D760F5D00205}" destId="{EE4C9024-3AB9-DE41-AB18-DBD0F8147758}" srcOrd="4" destOrd="0" parTransId="{D08E53B2-2410-9E45-BCC4-9E075CC936ED}" sibTransId="{02317B91-AB58-C04C-92C6-911134397A54}"/>
    <dgm:cxn modelId="{BDA44EAD-1D3E-0244-8185-DADC2392D5E7}" type="presOf" srcId="{2F2CCC8B-0745-E64C-9C73-CC9E19978477}" destId="{375B7885-18A9-3043-889A-849A944D9F54}" srcOrd="0" destOrd="0" presId="urn:microsoft.com/office/officeart/2005/8/layout/vList5"/>
    <dgm:cxn modelId="{D76F6BFA-AF92-484C-AC88-975A54244987}" type="presOf" srcId="{FA30CE5C-B059-C048-8775-D760F5D00205}" destId="{78B757DF-2695-5B42-80BD-F5D0CA703F07}" srcOrd="0" destOrd="0" presId="urn:microsoft.com/office/officeart/2005/8/layout/vList5"/>
    <dgm:cxn modelId="{5EA5E5D7-9E22-3546-9B76-F171BDF4108F}" type="presOf" srcId="{02707C95-14BB-9248-9C5A-058281F27DA2}" destId="{214B679B-9857-4F4D-AD30-B9D8D3742102}" srcOrd="0" destOrd="0" presId="urn:microsoft.com/office/officeart/2005/8/layout/vList5"/>
    <dgm:cxn modelId="{C7937828-9715-2A4B-9157-A867D15ACE00}" type="presOf" srcId="{A2AA1E56-DD66-BD4B-85DE-B2D67638A0D7}" destId="{875A1DD6-D89F-0044-B459-0FBF70814F3C}" srcOrd="0" destOrd="0" presId="urn:microsoft.com/office/officeart/2005/8/layout/vList5"/>
    <dgm:cxn modelId="{6DBA7115-578B-9842-A899-82FF3F2CC096}" srcId="{877420F0-1E58-164E-A4BF-0B86C5DEA26E}" destId="{5E80A59F-5110-ED41-BB35-DE412FC9F3C2}" srcOrd="0" destOrd="0" parTransId="{4FF1BCAE-1109-6C4F-AE15-8C989853D996}" sibTransId="{77FD4E70-A2F2-D44C-ADB1-A84E29FA2256}"/>
    <dgm:cxn modelId="{A051BD9A-898C-E041-8021-3BE714B0B013}" type="presOf" srcId="{A1B91509-E93F-9846-B1FC-1B1D00FC0F7E}" destId="{7F8AC640-198A-F948-89F1-90C7EB3FEEEA}" srcOrd="0" destOrd="0" presId="urn:microsoft.com/office/officeart/2005/8/layout/vList5"/>
    <dgm:cxn modelId="{C7A92879-5D48-E645-9EBC-7A8C8E066397}" srcId="{283DE527-CC7C-9E4F-881F-BF5121686B66}" destId="{9CA4AD69-91ED-B44B-873C-EB2BE4118C9C}" srcOrd="0" destOrd="0" parTransId="{6F8028AE-F0B6-4843-8779-E1E2B827905A}" sibTransId="{7591FD40-22DE-D948-9E9A-F6DF80B8BB2E}"/>
    <dgm:cxn modelId="{51B9D8C9-3148-B546-B149-327EDADDAD13}" type="presOf" srcId="{468EF5B9-164C-7344-B7C2-F18FC4E8A92A}" destId="{37CE659C-DAD4-0245-9FFC-579A8D95D03C}" srcOrd="0" destOrd="0" presId="urn:microsoft.com/office/officeart/2005/8/layout/vList5"/>
    <dgm:cxn modelId="{7BE02C7E-A3E2-4D4F-9098-9185861DFDCE}" srcId="{FA30CE5C-B059-C048-8775-D760F5D00205}" destId="{86DE9466-6052-E345-94D3-036E2DB313D1}" srcOrd="8" destOrd="0" parTransId="{89AC3D02-011E-3E4F-AFD9-987EF39A5444}" sibTransId="{19A8523D-DD44-8343-9A9C-B8EB75B5C068}"/>
    <dgm:cxn modelId="{76AE5C50-3600-DD45-B412-9CBEA2C3D5F9}" srcId="{FA30CE5C-B059-C048-8775-D760F5D00205}" destId="{877420F0-1E58-164E-A4BF-0B86C5DEA26E}" srcOrd="2" destOrd="0" parTransId="{4C257EBD-63BD-EF43-8D24-2FF02EAEE3DA}" sibTransId="{4967D125-0229-7F4A-A50F-570276181D2F}"/>
    <dgm:cxn modelId="{0612CCB1-CD4C-534F-816C-3E99C2B3EF28}" type="presOf" srcId="{877420F0-1E58-164E-A4BF-0B86C5DEA26E}" destId="{08E6E9F0-9332-C64E-9CB3-FE7B4F4D72D7}" srcOrd="0" destOrd="0" presId="urn:microsoft.com/office/officeart/2005/8/layout/vList5"/>
    <dgm:cxn modelId="{14351BE9-56C7-9742-BB14-37A52C52DE1D}" type="presParOf" srcId="{78B757DF-2695-5B42-80BD-F5D0CA703F07}" destId="{8A7195C8-1F8D-EF41-B2E0-24EC2D2015BB}" srcOrd="0" destOrd="0" presId="urn:microsoft.com/office/officeart/2005/8/layout/vList5"/>
    <dgm:cxn modelId="{A5F1278D-17BD-F54B-9E14-8745F092DE62}" type="presParOf" srcId="{8A7195C8-1F8D-EF41-B2E0-24EC2D2015BB}" destId="{5DDC0572-9C52-B04D-A25F-78D6AAD101B8}" srcOrd="0" destOrd="0" presId="urn:microsoft.com/office/officeart/2005/8/layout/vList5"/>
    <dgm:cxn modelId="{F5A17966-4DAC-CB49-9215-3095DCC5069D}" type="presParOf" srcId="{8A7195C8-1F8D-EF41-B2E0-24EC2D2015BB}" destId="{08F854EE-E9F2-4C40-99CA-C814A96A27C0}" srcOrd="1" destOrd="0" presId="urn:microsoft.com/office/officeart/2005/8/layout/vList5"/>
    <dgm:cxn modelId="{A0902826-2808-5144-89F3-ADC10A644A6D}" type="presParOf" srcId="{78B757DF-2695-5B42-80BD-F5D0CA703F07}" destId="{C74209AF-61DD-2A40-87DC-8BAE4FDF042C}" srcOrd="1" destOrd="0" presId="urn:microsoft.com/office/officeart/2005/8/layout/vList5"/>
    <dgm:cxn modelId="{3E789313-1B2D-4342-93BA-76182F71D234}" type="presParOf" srcId="{78B757DF-2695-5B42-80BD-F5D0CA703F07}" destId="{4297DE06-A219-3649-BD1D-3AD1063336B0}" srcOrd="2" destOrd="0" presId="urn:microsoft.com/office/officeart/2005/8/layout/vList5"/>
    <dgm:cxn modelId="{117D81DC-B2A1-BE4A-B6B3-842716256E80}" type="presParOf" srcId="{4297DE06-A219-3649-BD1D-3AD1063336B0}" destId="{37CE659C-DAD4-0245-9FFC-579A8D95D03C}" srcOrd="0" destOrd="0" presId="urn:microsoft.com/office/officeart/2005/8/layout/vList5"/>
    <dgm:cxn modelId="{C3AC45E0-D9A9-1447-BBA3-915A289B9023}" type="presParOf" srcId="{4297DE06-A219-3649-BD1D-3AD1063336B0}" destId="{7F8AC640-198A-F948-89F1-90C7EB3FEEEA}" srcOrd="1" destOrd="0" presId="urn:microsoft.com/office/officeart/2005/8/layout/vList5"/>
    <dgm:cxn modelId="{46C990B4-816B-F44F-8B9E-23A4461AA4BD}" type="presParOf" srcId="{78B757DF-2695-5B42-80BD-F5D0CA703F07}" destId="{392A3892-3C52-5B46-9364-05AB5679FA96}" srcOrd="3" destOrd="0" presId="urn:microsoft.com/office/officeart/2005/8/layout/vList5"/>
    <dgm:cxn modelId="{9B1D0B34-8B28-D64F-9F2F-2873737EC202}" type="presParOf" srcId="{78B757DF-2695-5B42-80BD-F5D0CA703F07}" destId="{E351D0FD-0D41-704E-846A-BF91F755956C}" srcOrd="4" destOrd="0" presId="urn:microsoft.com/office/officeart/2005/8/layout/vList5"/>
    <dgm:cxn modelId="{B1A43842-4AF2-FC44-99F3-598E06034D21}" type="presParOf" srcId="{E351D0FD-0D41-704E-846A-BF91F755956C}" destId="{08E6E9F0-9332-C64E-9CB3-FE7B4F4D72D7}" srcOrd="0" destOrd="0" presId="urn:microsoft.com/office/officeart/2005/8/layout/vList5"/>
    <dgm:cxn modelId="{AE9719A2-0777-6A48-946E-1140CE00A0F4}" type="presParOf" srcId="{E351D0FD-0D41-704E-846A-BF91F755956C}" destId="{7D3AFDD7-0AE5-664D-9635-47C2C64A49D8}" srcOrd="1" destOrd="0" presId="urn:microsoft.com/office/officeart/2005/8/layout/vList5"/>
    <dgm:cxn modelId="{F93E984A-D712-2743-865E-62304FAA60ED}" type="presParOf" srcId="{78B757DF-2695-5B42-80BD-F5D0CA703F07}" destId="{0F4B7D7E-B479-5544-8883-83005EA34FE6}" srcOrd="5" destOrd="0" presId="urn:microsoft.com/office/officeart/2005/8/layout/vList5"/>
    <dgm:cxn modelId="{1D23365C-DDA9-6B4F-AF43-D57909FF2D9E}" type="presParOf" srcId="{78B757DF-2695-5B42-80BD-F5D0CA703F07}" destId="{E6C52EA5-62A8-1D4F-85E0-E507184B182F}" srcOrd="6" destOrd="0" presId="urn:microsoft.com/office/officeart/2005/8/layout/vList5"/>
    <dgm:cxn modelId="{FEB14D1E-000D-9149-9A53-DF072A59D688}" type="presParOf" srcId="{E6C52EA5-62A8-1D4F-85E0-E507184B182F}" destId="{5A82BC3F-5DB0-1F4B-B205-F67C27B99ED4}" srcOrd="0" destOrd="0" presId="urn:microsoft.com/office/officeart/2005/8/layout/vList5"/>
    <dgm:cxn modelId="{E4147DB8-9B03-F74E-87AE-668DC2C33D8D}" type="presParOf" srcId="{E6C52EA5-62A8-1D4F-85E0-E507184B182F}" destId="{A25779CA-D442-2C47-926F-D986EA0F5D7E}" srcOrd="1" destOrd="0" presId="urn:microsoft.com/office/officeart/2005/8/layout/vList5"/>
    <dgm:cxn modelId="{76CA8F4A-07B0-6745-A4F0-B15CEE032797}" type="presParOf" srcId="{78B757DF-2695-5B42-80BD-F5D0CA703F07}" destId="{49F8EE0C-F6A4-B54B-9493-C12E8CBFB949}" srcOrd="7" destOrd="0" presId="urn:microsoft.com/office/officeart/2005/8/layout/vList5"/>
    <dgm:cxn modelId="{97090A1D-460C-2348-AAF6-6E5CC34068BA}" type="presParOf" srcId="{78B757DF-2695-5B42-80BD-F5D0CA703F07}" destId="{2E40F9AA-C148-C54D-A306-A92BC545F1EB}" srcOrd="8" destOrd="0" presId="urn:microsoft.com/office/officeart/2005/8/layout/vList5"/>
    <dgm:cxn modelId="{50860633-8230-7045-9E30-8571A4BACA8F}" type="presParOf" srcId="{2E40F9AA-C148-C54D-A306-A92BC545F1EB}" destId="{FF12EE1A-A2FF-6E43-9C92-BE7FE9043A4C}" srcOrd="0" destOrd="0" presId="urn:microsoft.com/office/officeart/2005/8/layout/vList5"/>
    <dgm:cxn modelId="{D36673D8-9058-F64A-BE62-11CDCFA0B2C8}" type="presParOf" srcId="{2E40F9AA-C148-C54D-A306-A92BC545F1EB}" destId="{375B7885-18A9-3043-889A-849A944D9F54}" srcOrd="1" destOrd="0" presId="urn:microsoft.com/office/officeart/2005/8/layout/vList5"/>
    <dgm:cxn modelId="{58197B95-6775-414E-8F66-9F08D88E0722}" type="presParOf" srcId="{78B757DF-2695-5B42-80BD-F5D0CA703F07}" destId="{5020685E-85B0-754B-84EB-00919D6C0C5E}" srcOrd="9" destOrd="0" presId="urn:microsoft.com/office/officeart/2005/8/layout/vList5"/>
    <dgm:cxn modelId="{D9DEB2C2-4954-6E44-8CBE-29B2D0C2DF88}" type="presParOf" srcId="{78B757DF-2695-5B42-80BD-F5D0CA703F07}" destId="{445D0E4C-3E2A-FE40-A74B-79AAED736F07}" srcOrd="10" destOrd="0" presId="urn:microsoft.com/office/officeart/2005/8/layout/vList5"/>
    <dgm:cxn modelId="{3D5BA7CB-942E-3C44-A15C-D7BDA32B188B}" type="presParOf" srcId="{445D0E4C-3E2A-FE40-A74B-79AAED736F07}" destId="{3BA53AB0-9BF4-724D-A97C-60F44FFC4665}" srcOrd="0" destOrd="0" presId="urn:microsoft.com/office/officeart/2005/8/layout/vList5"/>
    <dgm:cxn modelId="{3B64D3A8-49CE-0845-B40D-740809C15038}" type="presParOf" srcId="{445D0E4C-3E2A-FE40-A74B-79AAED736F07}" destId="{C6EBBD7A-A3DD-5149-AEC9-E006A380D294}" srcOrd="1" destOrd="0" presId="urn:microsoft.com/office/officeart/2005/8/layout/vList5"/>
    <dgm:cxn modelId="{933D05DF-97C6-BD46-A4B0-8A6A35CC9BA2}" type="presParOf" srcId="{78B757DF-2695-5B42-80BD-F5D0CA703F07}" destId="{52F05EE1-1D14-9742-931B-85F13DBC12EF}" srcOrd="11" destOrd="0" presId="urn:microsoft.com/office/officeart/2005/8/layout/vList5"/>
    <dgm:cxn modelId="{C788973B-C650-424A-B763-6C08262EA0F8}" type="presParOf" srcId="{78B757DF-2695-5B42-80BD-F5D0CA703F07}" destId="{2DDF8171-327D-F04F-B76E-05C044CB658B}" srcOrd="12" destOrd="0" presId="urn:microsoft.com/office/officeart/2005/8/layout/vList5"/>
    <dgm:cxn modelId="{8E57EC48-819A-D34A-B9D1-28F680B3F4E1}" type="presParOf" srcId="{2DDF8171-327D-F04F-B76E-05C044CB658B}" destId="{09B37EFA-9D0E-684F-85E6-CAFDA36D6184}" srcOrd="0" destOrd="0" presId="urn:microsoft.com/office/officeart/2005/8/layout/vList5"/>
    <dgm:cxn modelId="{E90AFF5B-37CE-CD43-B524-A436A5B3A946}" type="presParOf" srcId="{2DDF8171-327D-F04F-B76E-05C044CB658B}" destId="{A65E4086-76E1-3648-9B4B-BEB403449D68}" srcOrd="1" destOrd="0" presId="urn:microsoft.com/office/officeart/2005/8/layout/vList5"/>
    <dgm:cxn modelId="{BCE05D41-C902-6D46-9C49-11637630D36B}" type="presParOf" srcId="{78B757DF-2695-5B42-80BD-F5D0CA703F07}" destId="{167B9372-79DD-2F41-9265-8E22B1C6CFEB}" srcOrd="13" destOrd="0" presId="urn:microsoft.com/office/officeart/2005/8/layout/vList5"/>
    <dgm:cxn modelId="{E842492E-AF17-4C47-98FF-C27BBFC352D5}" type="presParOf" srcId="{78B757DF-2695-5B42-80BD-F5D0CA703F07}" destId="{CA201CCF-F358-094F-B9BB-5A232E68223E}" srcOrd="14" destOrd="0" presId="urn:microsoft.com/office/officeart/2005/8/layout/vList5"/>
    <dgm:cxn modelId="{4EABD250-A7B1-CB4E-9334-407419B6385F}" type="presParOf" srcId="{CA201CCF-F358-094F-B9BB-5A232E68223E}" destId="{7DB6C92D-379E-264E-9F06-FCF64D7D26EA}" srcOrd="0" destOrd="0" presId="urn:microsoft.com/office/officeart/2005/8/layout/vList5"/>
    <dgm:cxn modelId="{8B23FA96-EC78-6143-9B68-A2CCEBF01729}" type="presParOf" srcId="{CA201CCF-F358-094F-B9BB-5A232E68223E}" destId="{875A1DD6-D89F-0044-B459-0FBF70814F3C}" srcOrd="1" destOrd="0" presId="urn:microsoft.com/office/officeart/2005/8/layout/vList5"/>
    <dgm:cxn modelId="{77AE97D0-E8A4-6E4C-BA9A-0DD45126D1F5}" type="presParOf" srcId="{78B757DF-2695-5B42-80BD-F5D0CA703F07}" destId="{A82AB23E-33F4-324A-B6D8-D4A01D8891A7}" srcOrd="15" destOrd="0" presId="urn:microsoft.com/office/officeart/2005/8/layout/vList5"/>
    <dgm:cxn modelId="{987ADCF4-201B-A841-BC44-A6DA1BD52391}" type="presParOf" srcId="{78B757DF-2695-5B42-80BD-F5D0CA703F07}" destId="{B3944F0B-1824-3347-BFA6-5524BD4EAF31}" srcOrd="16" destOrd="0" presId="urn:microsoft.com/office/officeart/2005/8/layout/vList5"/>
    <dgm:cxn modelId="{69B68907-9297-3846-B167-25B45A0DDDE5}" type="presParOf" srcId="{B3944F0B-1824-3347-BFA6-5524BD4EAF31}" destId="{6084C3B9-A1A7-C84C-87B7-62EE0AB9AC4B}" srcOrd="0" destOrd="0" presId="urn:microsoft.com/office/officeart/2005/8/layout/vList5"/>
    <dgm:cxn modelId="{43685BBD-E88E-7C42-AFD7-C52F6B2B5950}" type="presParOf" srcId="{B3944F0B-1824-3347-BFA6-5524BD4EAF31}" destId="{214B679B-9857-4F4D-AD30-B9D8D3742102}" srcOrd="1" destOrd="0" presId="urn:microsoft.com/office/officeart/2005/8/layout/vList5"/>
    <dgm:cxn modelId="{332809BE-B988-054D-A7F8-90A46DC313B8}" type="presParOf" srcId="{78B757DF-2695-5B42-80BD-F5D0CA703F07}" destId="{A8B1B7D2-D904-C641-9930-E2356D9E4843}" srcOrd="17" destOrd="0" presId="urn:microsoft.com/office/officeart/2005/8/layout/vList5"/>
    <dgm:cxn modelId="{AAB41FA3-4C93-D743-A45F-AF1957000B86}" type="presParOf" srcId="{78B757DF-2695-5B42-80BD-F5D0CA703F07}" destId="{D16B38E0-C0E1-7C4B-AA26-7E7E9AC86ADF}" srcOrd="18" destOrd="0" presId="urn:microsoft.com/office/officeart/2005/8/layout/vList5"/>
    <dgm:cxn modelId="{043214FB-0E9C-8C48-ADEE-680E9C20D1EC}" type="presParOf" srcId="{D16B38E0-C0E1-7C4B-AA26-7E7E9AC86ADF}" destId="{ABB1F56B-BEC5-AA44-837B-5D10C5774B60}" srcOrd="0" destOrd="0" presId="urn:microsoft.com/office/officeart/2005/8/layout/vList5"/>
    <dgm:cxn modelId="{F2E60F9B-A14A-194A-A167-B2C078D34D3B}" type="presParOf" srcId="{D16B38E0-C0E1-7C4B-AA26-7E7E9AC86ADF}" destId="{48E68495-A3F3-A94E-A952-E5E164CBB73C}" srcOrd="1" destOrd="0" presId="urn:microsoft.com/office/officeart/2005/8/layout/vList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E03836EC-ECF4-5C4F-B42D-7A7DDC2AFA34}" type="doc">
      <dgm:prSet loTypeId="urn:microsoft.com/office/officeart/2005/8/layout/default" loCatId="" qsTypeId="urn:microsoft.com/office/officeart/2005/8/quickstyle/simple1" qsCatId="simple" csTypeId="urn:microsoft.com/office/officeart/2005/8/colors/accent1_2" csCatId="accent1" phldr="1"/>
      <dgm:spPr/>
      <dgm:t>
        <a:bodyPr/>
        <a:lstStyle/>
        <a:p>
          <a:endParaRPr lang="en-US"/>
        </a:p>
      </dgm:t>
    </dgm:pt>
    <dgm:pt modelId="{7184D343-3D50-A741-9652-D5C36A73285B}">
      <dgm:prSet phldrT="[Text]"/>
      <dgm:spPr/>
      <dgm:t>
        <a:bodyPr/>
        <a:lstStyle/>
        <a:p>
          <a:pPr rtl="0"/>
          <a:r>
            <a:rPr lang="en-US" dirty="0"/>
            <a:t>Decision-Making Tree</a:t>
          </a:r>
        </a:p>
      </dgm:t>
    </dgm:pt>
    <dgm:pt modelId="{9F608D8A-CA0E-2F4F-A4B3-F2ED2BDF4809}" type="parTrans" cxnId="{BDEA7770-D54F-944F-A9CA-310690212CE0}">
      <dgm:prSet/>
      <dgm:spPr/>
      <dgm:t>
        <a:bodyPr/>
        <a:lstStyle/>
        <a:p>
          <a:endParaRPr lang="en-US"/>
        </a:p>
      </dgm:t>
    </dgm:pt>
    <dgm:pt modelId="{6C3B837D-6329-8D43-80F0-7B2F2CB56B1B}" type="sibTrans" cxnId="{BDEA7770-D54F-944F-A9CA-310690212CE0}">
      <dgm:prSet/>
      <dgm:spPr/>
      <dgm:t>
        <a:bodyPr/>
        <a:lstStyle/>
        <a:p>
          <a:endParaRPr lang="en-US"/>
        </a:p>
      </dgm:t>
    </dgm:pt>
    <dgm:pt modelId="{70334EC1-1C61-C34C-AA47-D34CEDED5EA4}">
      <dgm:prSet phldrT="[Text]"/>
      <dgm:spPr/>
      <dgm:t>
        <a:bodyPr/>
        <a:lstStyle/>
        <a:p>
          <a:pPr rtl="1"/>
          <a:r>
            <a:rPr lang="en-US" dirty="0"/>
            <a:t>Decision Making Matrix</a:t>
          </a:r>
        </a:p>
      </dgm:t>
    </dgm:pt>
    <dgm:pt modelId="{2724EFD1-E8B3-BF41-9B6E-C5AB62E93FB2}" type="parTrans" cxnId="{78E800D0-A16A-0D43-9027-8503BC0D4AE8}">
      <dgm:prSet/>
      <dgm:spPr/>
      <dgm:t>
        <a:bodyPr/>
        <a:lstStyle/>
        <a:p>
          <a:endParaRPr lang="en-US"/>
        </a:p>
      </dgm:t>
    </dgm:pt>
    <dgm:pt modelId="{68F980E1-169C-C548-B403-19F6C432DF21}" type="sibTrans" cxnId="{78E800D0-A16A-0D43-9027-8503BC0D4AE8}">
      <dgm:prSet/>
      <dgm:spPr/>
      <dgm:t>
        <a:bodyPr/>
        <a:lstStyle/>
        <a:p>
          <a:endParaRPr lang="en-US"/>
        </a:p>
      </dgm:t>
    </dgm:pt>
    <dgm:pt modelId="{CB758FFA-E1C7-C44F-8856-5A46EF5BD2F7}">
      <dgm:prSet phldrT="[Text]"/>
      <dgm:spPr/>
      <dgm:t>
        <a:bodyPr/>
        <a:lstStyle/>
        <a:p>
          <a:pPr rtl="1"/>
          <a:r>
            <a:rPr lang="en-US" dirty="0"/>
            <a:t>Effort-Impact Matrix</a:t>
          </a:r>
        </a:p>
      </dgm:t>
    </dgm:pt>
    <dgm:pt modelId="{4A12B8B8-DA39-A34B-997E-A610F7133C82}" type="parTrans" cxnId="{653ADF83-4FCD-A145-A7FB-F73A6B016D02}">
      <dgm:prSet/>
      <dgm:spPr/>
      <dgm:t>
        <a:bodyPr/>
        <a:lstStyle/>
        <a:p>
          <a:endParaRPr lang="en-US"/>
        </a:p>
      </dgm:t>
    </dgm:pt>
    <dgm:pt modelId="{CB1F7E35-FFF8-284B-8D6F-7E65C8D1F118}" type="sibTrans" cxnId="{653ADF83-4FCD-A145-A7FB-F73A6B016D02}">
      <dgm:prSet/>
      <dgm:spPr/>
      <dgm:t>
        <a:bodyPr/>
        <a:lstStyle/>
        <a:p>
          <a:endParaRPr lang="en-US"/>
        </a:p>
      </dgm:t>
    </dgm:pt>
    <dgm:pt modelId="{35E29A30-6280-A346-A4C8-3E819F71E394}" type="pres">
      <dgm:prSet presAssocID="{E03836EC-ECF4-5C4F-B42D-7A7DDC2AFA34}" presName="diagram" presStyleCnt="0">
        <dgm:presLayoutVars>
          <dgm:dir/>
          <dgm:resizeHandles val="exact"/>
        </dgm:presLayoutVars>
      </dgm:prSet>
      <dgm:spPr/>
      <dgm:t>
        <a:bodyPr/>
        <a:lstStyle/>
        <a:p>
          <a:endParaRPr lang="en-US"/>
        </a:p>
      </dgm:t>
    </dgm:pt>
    <dgm:pt modelId="{0DABBBEF-7ED4-F544-B225-2625CA531325}" type="pres">
      <dgm:prSet presAssocID="{7184D343-3D50-A741-9652-D5C36A73285B}" presName="node" presStyleLbl="node1" presStyleIdx="0" presStyleCnt="3">
        <dgm:presLayoutVars>
          <dgm:bulletEnabled val="1"/>
        </dgm:presLayoutVars>
      </dgm:prSet>
      <dgm:spPr/>
      <dgm:t>
        <a:bodyPr/>
        <a:lstStyle/>
        <a:p>
          <a:endParaRPr lang="en-US"/>
        </a:p>
      </dgm:t>
    </dgm:pt>
    <dgm:pt modelId="{F6621415-64F0-9E4A-8477-34E98610AAAD}" type="pres">
      <dgm:prSet presAssocID="{6C3B837D-6329-8D43-80F0-7B2F2CB56B1B}" presName="sibTrans" presStyleCnt="0"/>
      <dgm:spPr/>
    </dgm:pt>
    <dgm:pt modelId="{1DCEF76C-7634-6D42-AE2A-506AE6B7915F}" type="pres">
      <dgm:prSet presAssocID="{CB758FFA-E1C7-C44F-8856-5A46EF5BD2F7}" presName="node" presStyleLbl="node1" presStyleIdx="1" presStyleCnt="3">
        <dgm:presLayoutVars>
          <dgm:bulletEnabled val="1"/>
        </dgm:presLayoutVars>
      </dgm:prSet>
      <dgm:spPr/>
      <dgm:t>
        <a:bodyPr/>
        <a:lstStyle/>
        <a:p>
          <a:endParaRPr lang="en-US"/>
        </a:p>
      </dgm:t>
    </dgm:pt>
    <dgm:pt modelId="{4EAC1483-E6A8-434C-AF4D-2FCD0BC89F03}" type="pres">
      <dgm:prSet presAssocID="{CB1F7E35-FFF8-284B-8D6F-7E65C8D1F118}" presName="sibTrans" presStyleCnt="0"/>
      <dgm:spPr/>
    </dgm:pt>
    <dgm:pt modelId="{0E2FD1FC-B9AC-B242-B535-BE5E2774A3A1}" type="pres">
      <dgm:prSet presAssocID="{70334EC1-1C61-C34C-AA47-D34CEDED5EA4}" presName="node" presStyleLbl="node1" presStyleIdx="2" presStyleCnt="3">
        <dgm:presLayoutVars>
          <dgm:bulletEnabled val="1"/>
        </dgm:presLayoutVars>
      </dgm:prSet>
      <dgm:spPr/>
      <dgm:t>
        <a:bodyPr/>
        <a:lstStyle/>
        <a:p>
          <a:endParaRPr lang="en-US"/>
        </a:p>
      </dgm:t>
    </dgm:pt>
  </dgm:ptLst>
  <dgm:cxnLst>
    <dgm:cxn modelId="{0755848B-3968-224F-9EF8-BDEB5B4B8558}" type="presOf" srcId="{7184D343-3D50-A741-9652-D5C36A73285B}" destId="{0DABBBEF-7ED4-F544-B225-2625CA531325}" srcOrd="0" destOrd="0" presId="urn:microsoft.com/office/officeart/2005/8/layout/default"/>
    <dgm:cxn modelId="{BDEA7770-D54F-944F-A9CA-310690212CE0}" srcId="{E03836EC-ECF4-5C4F-B42D-7A7DDC2AFA34}" destId="{7184D343-3D50-A741-9652-D5C36A73285B}" srcOrd="0" destOrd="0" parTransId="{9F608D8A-CA0E-2F4F-A4B3-F2ED2BDF4809}" sibTransId="{6C3B837D-6329-8D43-80F0-7B2F2CB56B1B}"/>
    <dgm:cxn modelId="{9F51E52A-C955-4E40-B0AC-8F6A264F78B0}" type="presOf" srcId="{E03836EC-ECF4-5C4F-B42D-7A7DDC2AFA34}" destId="{35E29A30-6280-A346-A4C8-3E819F71E394}" srcOrd="0" destOrd="0" presId="urn:microsoft.com/office/officeart/2005/8/layout/default"/>
    <dgm:cxn modelId="{653ADF83-4FCD-A145-A7FB-F73A6B016D02}" srcId="{E03836EC-ECF4-5C4F-B42D-7A7DDC2AFA34}" destId="{CB758FFA-E1C7-C44F-8856-5A46EF5BD2F7}" srcOrd="1" destOrd="0" parTransId="{4A12B8B8-DA39-A34B-997E-A610F7133C82}" sibTransId="{CB1F7E35-FFF8-284B-8D6F-7E65C8D1F118}"/>
    <dgm:cxn modelId="{7BAAC421-7CF0-574B-99FF-6A39393AD642}" type="presOf" srcId="{70334EC1-1C61-C34C-AA47-D34CEDED5EA4}" destId="{0E2FD1FC-B9AC-B242-B535-BE5E2774A3A1}" srcOrd="0" destOrd="0" presId="urn:microsoft.com/office/officeart/2005/8/layout/default"/>
    <dgm:cxn modelId="{7D94B110-0E42-AF4E-9BB2-0FDA4FA5DDFB}" type="presOf" srcId="{CB758FFA-E1C7-C44F-8856-5A46EF5BD2F7}" destId="{1DCEF76C-7634-6D42-AE2A-506AE6B7915F}" srcOrd="0" destOrd="0" presId="urn:microsoft.com/office/officeart/2005/8/layout/default"/>
    <dgm:cxn modelId="{78E800D0-A16A-0D43-9027-8503BC0D4AE8}" srcId="{E03836EC-ECF4-5C4F-B42D-7A7DDC2AFA34}" destId="{70334EC1-1C61-C34C-AA47-D34CEDED5EA4}" srcOrd="2" destOrd="0" parTransId="{2724EFD1-E8B3-BF41-9B6E-C5AB62E93FB2}" sibTransId="{68F980E1-169C-C548-B403-19F6C432DF21}"/>
    <dgm:cxn modelId="{AF472029-C909-4143-BFAC-DE879F392A7B}" type="presParOf" srcId="{35E29A30-6280-A346-A4C8-3E819F71E394}" destId="{0DABBBEF-7ED4-F544-B225-2625CA531325}" srcOrd="0" destOrd="0" presId="urn:microsoft.com/office/officeart/2005/8/layout/default"/>
    <dgm:cxn modelId="{B6913338-CB06-1247-A7EE-ED7F53B28C71}" type="presParOf" srcId="{35E29A30-6280-A346-A4C8-3E819F71E394}" destId="{F6621415-64F0-9E4A-8477-34E98610AAAD}" srcOrd="1" destOrd="0" presId="urn:microsoft.com/office/officeart/2005/8/layout/default"/>
    <dgm:cxn modelId="{0BEE15F4-4202-4442-84FA-9502377561BB}" type="presParOf" srcId="{35E29A30-6280-A346-A4C8-3E819F71E394}" destId="{1DCEF76C-7634-6D42-AE2A-506AE6B7915F}" srcOrd="2" destOrd="0" presId="urn:microsoft.com/office/officeart/2005/8/layout/default"/>
    <dgm:cxn modelId="{9AB7EE89-3683-294D-8D82-57A27CB7AA2D}" type="presParOf" srcId="{35E29A30-6280-A346-A4C8-3E819F71E394}" destId="{4EAC1483-E6A8-434C-AF4D-2FCD0BC89F03}" srcOrd="3" destOrd="0" presId="urn:microsoft.com/office/officeart/2005/8/layout/default"/>
    <dgm:cxn modelId="{2D22DE44-6F22-C147-A605-20D651F01F3E}" type="presParOf" srcId="{35E29A30-6280-A346-A4C8-3E819F71E394}" destId="{0E2FD1FC-B9AC-B242-B535-BE5E2774A3A1}" srcOrd="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094D6C-04C9-8D43-AF5C-45DA657058CB}">
      <dsp:nvSpPr>
        <dsp:cNvPr id="0" name=""/>
        <dsp:cNvSpPr/>
      </dsp:nvSpPr>
      <dsp:spPr>
        <a:xfrm rot="5400000">
          <a:off x="6808404" y="-2935767"/>
          <a:ext cx="68440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Font typeface="Arial" panose="020B0604020202020204" pitchFamily="34" charset="0"/>
            <a:buChar char="••"/>
          </a:pPr>
          <a:r>
            <a:rPr lang="en-US" sz="2000" b="0" i="0" u="none" kern="1200" dirty="0">
              <a:latin typeface="Times New Roman" panose="02020603050405020304" pitchFamily="18" charset="0"/>
              <a:cs typeface="Times New Roman" panose="02020603050405020304" pitchFamily="18" charset="0"/>
            </a:rPr>
            <a:t>Concise overview of key points and conclusions.</a:t>
          </a:r>
        </a:p>
      </dsp:txBody>
      <dsp:txXfrm rot="-5400000">
        <a:off x="3785616" y="120431"/>
        <a:ext cx="6696574" cy="617587"/>
      </dsp:txXfrm>
    </dsp:sp>
    <dsp:sp modelId="{8EF6C688-21D5-7A4C-8A33-DB0CEE7F7412}">
      <dsp:nvSpPr>
        <dsp:cNvPr id="0" name=""/>
        <dsp:cNvSpPr/>
      </dsp:nvSpPr>
      <dsp:spPr>
        <a:xfrm>
          <a:off x="0" y="1469"/>
          <a:ext cx="3785616" cy="85550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buFont typeface="Arial" panose="020B0604020202020204" pitchFamily="34" charset="0"/>
            <a:buChar char="•"/>
          </a:pPr>
          <a:r>
            <a:rPr lang="en-US" sz="2000" b="1" i="0" u="none" kern="1200" dirty="0">
              <a:latin typeface="Times New Roman" panose="02020603050405020304" pitchFamily="18" charset="0"/>
              <a:cs typeface="Times New Roman" panose="02020603050405020304" pitchFamily="18" charset="0"/>
            </a:rPr>
            <a:t>Executive Summary</a:t>
          </a:r>
          <a:endParaRPr lang="en-US" sz="2000" b="1" kern="1200" dirty="0">
            <a:latin typeface="Times New Roman" panose="02020603050405020304" pitchFamily="18" charset="0"/>
            <a:cs typeface="Times New Roman" panose="02020603050405020304" pitchFamily="18" charset="0"/>
          </a:endParaRPr>
        </a:p>
      </dsp:txBody>
      <dsp:txXfrm>
        <a:off x="41763" y="43232"/>
        <a:ext cx="3702090" cy="771983"/>
      </dsp:txXfrm>
    </dsp:sp>
    <dsp:sp modelId="{0F376E63-51F8-534C-983D-B0FC4114F8A6}">
      <dsp:nvSpPr>
        <dsp:cNvPr id="0" name=""/>
        <dsp:cNvSpPr/>
      </dsp:nvSpPr>
      <dsp:spPr>
        <a:xfrm rot="5400000">
          <a:off x="6808404" y="-2037482"/>
          <a:ext cx="68440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Font typeface="Arial" panose="020B0604020202020204" pitchFamily="34" charset="0"/>
            <a:buChar char="••"/>
          </a:pPr>
          <a:r>
            <a:rPr lang="en-US" sz="2000" b="0" i="0" u="none" kern="1200" dirty="0">
              <a:latin typeface="Times New Roman" panose="02020603050405020304" pitchFamily="18" charset="0"/>
              <a:cs typeface="Times New Roman" panose="02020603050405020304" pitchFamily="18" charset="0"/>
            </a:rPr>
            <a:t>Context and background information.</a:t>
          </a:r>
        </a:p>
        <a:p>
          <a:pPr marL="228600" lvl="1" indent="-228600" algn="l" defTabSz="889000">
            <a:lnSpc>
              <a:spcPct val="90000"/>
            </a:lnSpc>
            <a:spcBef>
              <a:spcPct val="0"/>
            </a:spcBef>
            <a:spcAft>
              <a:spcPct val="15000"/>
            </a:spcAft>
            <a:buFont typeface="Arial" panose="020B0604020202020204" pitchFamily="34" charset="0"/>
            <a:buChar char="••"/>
          </a:pPr>
          <a:r>
            <a:rPr lang="en-US" sz="2000" b="0" i="0" u="none" kern="1200" dirty="0">
              <a:latin typeface="Times New Roman" panose="02020603050405020304" pitchFamily="18" charset="0"/>
              <a:cs typeface="Times New Roman" panose="02020603050405020304" pitchFamily="18" charset="0"/>
            </a:rPr>
            <a:t>Problem or opportunity being addressed </a:t>
          </a:r>
        </a:p>
      </dsp:txBody>
      <dsp:txXfrm rot="-5400000">
        <a:off x="3785616" y="1018716"/>
        <a:ext cx="6696574" cy="617587"/>
      </dsp:txXfrm>
    </dsp:sp>
    <dsp:sp modelId="{D0189F63-1862-D348-87ED-D05417C6F4AA}">
      <dsp:nvSpPr>
        <dsp:cNvPr id="0" name=""/>
        <dsp:cNvSpPr/>
      </dsp:nvSpPr>
      <dsp:spPr>
        <a:xfrm>
          <a:off x="0" y="899754"/>
          <a:ext cx="3785616" cy="85550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buFont typeface="Arial" panose="020B0604020202020204" pitchFamily="34" charset="0"/>
            <a:buChar char="•"/>
          </a:pPr>
          <a:r>
            <a:rPr lang="en-US" sz="2000" b="1" i="0" u="none" kern="1200" dirty="0">
              <a:latin typeface="Times New Roman" panose="02020603050405020304" pitchFamily="18" charset="0"/>
              <a:cs typeface="Times New Roman" panose="02020603050405020304" pitchFamily="18" charset="0"/>
            </a:rPr>
            <a:t>Problem or Opportunity</a:t>
          </a:r>
        </a:p>
      </dsp:txBody>
      <dsp:txXfrm>
        <a:off x="41763" y="941517"/>
        <a:ext cx="3702090" cy="771983"/>
      </dsp:txXfrm>
    </dsp:sp>
    <dsp:sp modelId="{65D28E59-F93C-F34F-8ECC-CED2F1A63D37}">
      <dsp:nvSpPr>
        <dsp:cNvPr id="0" name=""/>
        <dsp:cNvSpPr/>
      </dsp:nvSpPr>
      <dsp:spPr>
        <a:xfrm rot="5400000">
          <a:off x="6808404" y="-1139197"/>
          <a:ext cx="68440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Font typeface="Arial" panose="020B0604020202020204" pitchFamily="34" charset="0"/>
            <a:buChar char="••"/>
          </a:pPr>
          <a:r>
            <a:rPr lang="en-US" sz="2000" b="0" i="0" u="none" kern="1200" dirty="0">
              <a:latin typeface="Times New Roman" panose="02020603050405020304" pitchFamily="18" charset="0"/>
              <a:cs typeface="Times New Roman" panose="02020603050405020304" pitchFamily="18" charset="0"/>
            </a:rPr>
            <a:t>Objectives and alignment with organizational goals.</a:t>
          </a:r>
        </a:p>
        <a:p>
          <a:pPr marL="228600" lvl="1" indent="-228600" algn="l" defTabSz="889000">
            <a:lnSpc>
              <a:spcPct val="90000"/>
            </a:lnSpc>
            <a:spcBef>
              <a:spcPct val="0"/>
            </a:spcBef>
            <a:spcAft>
              <a:spcPct val="15000"/>
            </a:spcAft>
            <a:buFont typeface="Arial" panose="020B0604020202020204" pitchFamily="34" charset="0"/>
            <a:buChar char="••"/>
          </a:pPr>
          <a:r>
            <a:rPr lang="en-US" sz="2000" b="0" i="0" u="none" kern="1200" dirty="0">
              <a:latin typeface="Times New Roman" panose="02020603050405020304" pitchFamily="18" charset="0"/>
              <a:cs typeface="Times New Roman" panose="02020603050405020304" pitchFamily="18" charset="0"/>
            </a:rPr>
            <a:t>Measurable, realistic goals.</a:t>
          </a:r>
        </a:p>
      </dsp:txBody>
      <dsp:txXfrm rot="-5400000">
        <a:off x="3785616" y="1917001"/>
        <a:ext cx="6696574" cy="617587"/>
      </dsp:txXfrm>
    </dsp:sp>
    <dsp:sp modelId="{D03DEC2A-A487-C344-8FB5-F941ED3ABEAF}">
      <dsp:nvSpPr>
        <dsp:cNvPr id="0" name=""/>
        <dsp:cNvSpPr/>
      </dsp:nvSpPr>
      <dsp:spPr>
        <a:xfrm>
          <a:off x="0" y="1798039"/>
          <a:ext cx="3785616" cy="85550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buFont typeface="Arial" panose="020B0604020202020204" pitchFamily="34" charset="0"/>
            <a:buChar char="•"/>
          </a:pPr>
          <a:r>
            <a:rPr lang="en-US" sz="2000" b="1" i="0" u="none" kern="1200" dirty="0">
              <a:latin typeface="Times New Roman" panose="02020603050405020304" pitchFamily="18" charset="0"/>
              <a:cs typeface="Times New Roman" panose="02020603050405020304" pitchFamily="18" charset="0"/>
            </a:rPr>
            <a:t>Business Objectives</a:t>
          </a:r>
        </a:p>
      </dsp:txBody>
      <dsp:txXfrm>
        <a:off x="41763" y="1839802"/>
        <a:ext cx="3702090" cy="771983"/>
      </dsp:txXfrm>
    </dsp:sp>
    <dsp:sp modelId="{1DBC48C4-0B0C-D845-A5A6-1AEA512AAD42}">
      <dsp:nvSpPr>
        <dsp:cNvPr id="0" name=""/>
        <dsp:cNvSpPr/>
      </dsp:nvSpPr>
      <dsp:spPr>
        <a:xfrm rot="5400000">
          <a:off x="6808404" y="-240911"/>
          <a:ext cx="68440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Font typeface="Arial" panose="020B0604020202020204" pitchFamily="34" charset="0"/>
            <a:buChar char="••"/>
          </a:pPr>
          <a:r>
            <a:rPr lang="en-US" sz="2000" b="0" i="0" u="none" kern="1200" dirty="0">
              <a:latin typeface="Times New Roman" panose="02020603050405020304" pitchFamily="18" charset="0"/>
              <a:cs typeface="Times New Roman" panose="02020603050405020304" pitchFamily="18" charset="0"/>
            </a:rPr>
            <a:t>What options or alternatives have you considered</a:t>
          </a:r>
        </a:p>
        <a:p>
          <a:pPr marL="228600" lvl="1" indent="-228600" algn="l" defTabSz="889000">
            <a:lnSpc>
              <a:spcPct val="90000"/>
            </a:lnSpc>
            <a:spcBef>
              <a:spcPct val="0"/>
            </a:spcBef>
            <a:spcAft>
              <a:spcPct val="15000"/>
            </a:spcAft>
            <a:buFont typeface="Arial" panose="020B0604020202020204" pitchFamily="34" charset="0"/>
            <a:buChar char="••"/>
          </a:pPr>
          <a:r>
            <a:rPr lang="en-US" sz="2000" b="0" i="0" u="none" kern="1200" dirty="0">
              <a:latin typeface="Times New Roman" panose="02020603050405020304" pitchFamily="18" charset="0"/>
              <a:cs typeface="Times New Roman" panose="02020603050405020304" pitchFamily="18" charset="0"/>
            </a:rPr>
            <a:t>Alternatives Evaluation (Market, Technical, Operational, Financial)</a:t>
          </a:r>
        </a:p>
      </dsp:txBody>
      <dsp:txXfrm rot="-5400000">
        <a:off x="3785616" y="2815287"/>
        <a:ext cx="6696574" cy="617587"/>
      </dsp:txXfrm>
    </dsp:sp>
    <dsp:sp modelId="{12BF2670-DF9C-8A46-B943-15632AFC474A}">
      <dsp:nvSpPr>
        <dsp:cNvPr id="0" name=""/>
        <dsp:cNvSpPr/>
      </dsp:nvSpPr>
      <dsp:spPr>
        <a:xfrm>
          <a:off x="0" y="2696325"/>
          <a:ext cx="3785616" cy="85550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buFont typeface="Arial" panose="020B0604020202020204" pitchFamily="34" charset="0"/>
            <a:buChar char="•"/>
          </a:pPr>
          <a:r>
            <a:rPr lang="en-US" sz="2000" b="1" i="0" u="none" kern="1200" dirty="0">
              <a:latin typeface="Times New Roman" panose="02020603050405020304" pitchFamily="18" charset="0"/>
              <a:cs typeface="Times New Roman" panose="02020603050405020304" pitchFamily="18" charset="0"/>
            </a:rPr>
            <a:t>Alternatives</a:t>
          </a:r>
        </a:p>
      </dsp:txBody>
      <dsp:txXfrm>
        <a:off x="41763" y="2738088"/>
        <a:ext cx="3702090" cy="771983"/>
      </dsp:txXfrm>
    </dsp:sp>
    <dsp:sp modelId="{C9308E11-889A-E04F-A3C1-6F50586F3AA6}">
      <dsp:nvSpPr>
        <dsp:cNvPr id="0" name=""/>
        <dsp:cNvSpPr/>
      </dsp:nvSpPr>
      <dsp:spPr>
        <a:xfrm rot="5400000">
          <a:off x="6808404" y="657373"/>
          <a:ext cx="68440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Font typeface="Arial" panose="020B0604020202020204" pitchFamily="34" charset="0"/>
            <a:buChar char="••"/>
          </a:pPr>
          <a:r>
            <a:rPr lang="en-US" sz="2000" b="0" i="0" u="none" kern="1200" dirty="0">
              <a:latin typeface="Times New Roman" panose="02020603050405020304" pitchFamily="18" charset="0"/>
              <a:cs typeface="Times New Roman" panose="02020603050405020304" pitchFamily="18" charset="0"/>
            </a:rPr>
            <a:t>Tangible (ex. Revenue increase, Profitability growth, quality improvement)</a:t>
          </a:r>
        </a:p>
        <a:p>
          <a:pPr marL="228600" lvl="1" indent="-228600" algn="l" defTabSz="889000">
            <a:lnSpc>
              <a:spcPct val="90000"/>
            </a:lnSpc>
            <a:spcBef>
              <a:spcPct val="0"/>
            </a:spcBef>
            <a:spcAft>
              <a:spcPct val="15000"/>
            </a:spcAft>
            <a:buFont typeface="Arial" panose="020B0604020202020204" pitchFamily="34" charset="0"/>
            <a:buChar char="••"/>
          </a:pPr>
          <a:r>
            <a:rPr lang="en-US" sz="2000" b="0" i="0" u="none" kern="1200" dirty="0">
              <a:latin typeface="Times New Roman" panose="02020603050405020304" pitchFamily="18" charset="0"/>
              <a:cs typeface="Times New Roman" panose="02020603050405020304" pitchFamily="18" charset="0"/>
            </a:rPr>
            <a:t>Intangibles (ex. Customer Satisfaction,  Brand Image)</a:t>
          </a:r>
        </a:p>
      </dsp:txBody>
      <dsp:txXfrm rot="-5400000">
        <a:off x="3785616" y="3713571"/>
        <a:ext cx="6696574" cy="617587"/>
      </dsp:txXfrm>
    </dsp:sp>
    <dsp:sp modelId="{11893A01-A5C4-774B-9C6B-BFDB4A9E21DE}">
      <dsp:nvSpPr>
        <dsp:cNvPr id="0" name=""/>
        <dsp:cNvSpPr/>
      </dsp:nvSpPr>
      <dsp:spPr>
        <a:xfrm>
          <a:off x="0" y="3594610"/>
          <a:ext cx="3785616" cy="85550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buFont typeface="Arial" panose="020B0604020202020204" pitchFamily="34" charset="0"/>
            <a:buChar char="•"/>
          </a:pPr>
          <a:r>
            <a:rPr lang="en-US" sz="2000" b="1" i="0" u="none" kern="1200" dirty="0">
              <a:latin typeface="Times New Roman" panose="02020603050405020304" pitchFamily="18" charset="0"/>
              <a:cs typeface="Times New Roman" panose="02020603050405020304" pitchFamily="18" charset="0"/>
            </a:rPr>
            <a:t>Benefits</a:t>
          </a:r>
        </a:p>
      </dsp:txBody>
      <dsp:txXfrm>
        <a:off x="41763" y="3636373"/>
        <a:ext cx="3702090" cy="771983"/>
      </dsp:txXfrm>
    </dsp:sp>
    <dsp:sp modelId="{A4D5C2B7-6466-DF4F-8D4C-B5C226A82489}">
      <dsp:nvSpPr>
        <dsp:cNvPr id="0" name=""/>
        <dsp:cNvSpPr/>
      </dsp:nvSpPr>
      <dsp:spPr>
        <a:xfrm rot="5400000">
          <a:off x="6808404" y="1555658"/>
          <a:ext cx="68440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Font typeface="Arial" panose="020B0604020202020204" pitchFamily="34" charset="0"/>
            <a:buChar char="••"/>
          </a:pPr>
          <a:r>
            <a:rPr lang="en-US" sz="2000" b="0" i="0" u="none" kern="1200" dirty="0">
              <a:latin typeface="Times New Roman" panose="02020603050405020304" pitchFamily="18" charset="0"/>
              <a:cs typeface="Times New Roman" panose="02020603050405020304" pitchFamily="18" charset="0"/>
            </a:rPr>
            <a:t>Upfront Costs (project costs or capital costs)</a:t>
          </a:r>
        </a:p>
        <a:p>
          <a:pPr marL="228600" lvl="1" indent="-228600" algn="l" defTabSz="889000" rtl="0">
            <a:lnSpc>
              <a:spcPct val="90000"/>
            </a:lnSpc>
            <a:spcBef>
              <a:spcPct val="0"/>
            </a:spcBef>
            <a:spcAft>
              <a:spcPct val="15000"/>
            </a:spcAft>
            <a:buFont typeface="Arial" panose="020B0604020202020204" pitchFamily="34" charset="0"/>
            <a:buChar char="••"/>
          </a:pPr>
          <a:r>
            <a:rPr lang="en-US" sz="2000" b="0" i="0" u="none" kern="1200" dirty="0">
              <a:latin typeface="Times New Roman" panose="02020603050405020304" pitchFamily="18" charset="0"/>
              <a:cs typeface="Times New Roman" panose="02020603050405020304" pitchFamily="18" charset="0"/>
            </a:rPr>
            <a:t>On-going costs (operational costs)</a:t>
          </a:r>
        </a:p>
      </dsp:txBody>
      <dsp:txXfrm rot="-5400000">
        <a:off x="3785616" y="4611856"/>
        <a:ext cx="6696574" cy="617587"/>
      </dsp:txXfrm>
    </dsp:sp>
    <dsp:sp modelId="{52A34264-EA2A-E444-B592-F610E77EF922}">
      <dsp:nvSpPr>
        <dsp:cNvPr id="0" name=""/>
        <dsp:cNvSpPr/>
      </dsp:nvSpPr>
      <dsp:spPr>
        <a:xfrm>
          <a:off x="0" y="4492895"/>
          <a:ext cx="3785616" cy="85550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buFont typeface="Arial" panose="020B0604020202020204" pitchFamily="34" charset="0"/>
            <a:buChar char="•"/>
          </a:pPr>
          <a:r>
            <a:rPr lang="en-US" sz="2000" b="1" i="0" u="none" kern="1200" dirty="0">
              <a:latin typeface="Times New Roman" panose="02020603050405020304" pitchFamily="18" charset="0"/>
              <a:cs typeface="Times New Roman" panose="02020603050405020304" pitchFamily="18" charset="0"/>
            </a:rPr>
            <a:t>Costs</a:t>
          </a:r>
        </a:p>
      </dsp:txBody>
      <dsp:txXfrm>
        <a:off x="41763" y="4534658"/>
        <a:ext cx="3702090" cy="77198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72CC74-0950-B940-A7FF-EDAF64E2C141}">
      <dsp:nvSpPr>
        <dsp:cNvPr id="0" name=""/>
        <dsp:cNvSpPr/>
      </dsp:nvSpPr>
      <dsp:spPr>
        <a:xfrm rot="5400000">
          <a:off x="6635473" y="-2718396"/>
          <a:ext cx="1030268"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a:latin typeface="Times New Roman" panose="02020603050405020304" pitchFamily="18" charset="0"/>
              <a:cs typeface="Times New Roman" panose="02020603050405020304" pitchFamily="18" charset="0"/>
            </a:rPr>
            <a:t>Cost Benefit Analysis</a:t>
          </a:r>
          <a:endParaRPr lang="en-US" sz="1800" b="0" i="0" u="none" kern="1200" dirty="0">
            <a:latin typeface="Times New Roman" panose="02020603050405020304" pitchFamily="18" charset="0"/>
            <a:cs typeface="Times New Roman" panose="02020603050405020304" pitchFamily="18" charset="0"/>
          </a:endParaRPr>
        </a:p>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a:latin typeface="Times New Roman" panose="02020603050405020304" pitchFamily="18" charset="0"/>
              <a:cs typeface="Times New Roman" panose="02020603050405020304" pitchFamily="18" charset="0"/>
            </a:rPr>
            <a:t>Cash flow projections</a:t>
          </a:r>
        </a:p>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dirty="0">
              <a:latin typeface="Times New Roman" panose="02020603050405020304" pitchFamily="18" charset="0"/>
              <a:cs typeface="Times New Roman" panose="02020603050405020304" pitchFamily="18" charset="0"/>
            </a:rPr>
            <a:t>ROI, NPV, IRR, Payback period)</a:t>
          </a:r>
        </a:p>
      </dsp:txBody>
      <dsp:txXfrm rot="-5400000">
        <a:off x="3785615" y="181756"/>
        <a:ext cx="6679690" cy="929680"/>
      </dsp:txXfrm>
    </dsp:sp>
    <dsp:sp modelId="{1E3457F2-022F-B043-9BE4-549B66449879}">
      <dsp:nvSpPr>
        <dsp:cNvPr id="0" name=""/>
        <dsp:cNvSpPr/>
      </dsp:nvSpPr>
      <dsp:spPr>
        <a:xfrm>
          <a:off x="0" y="2677"/>
          <a:ext cx="3785616" cy="128783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buFont typeface="Arial" panose="020B0604020202020204" pitchFamily="34" charset="0"/>
            <a:buChar char="•"/>
          </a:pPr>
          <a:r>
            <a:rPr lang="en-US" sz="2000" b="1" i="0" u="none" kern="1200" dirty="0">
              <a:latin typeface="Times New Roman" panose="02020603050405020304" pitchFamily="18" charset="0"/>
              <a:cs typeface="Times New Roman" panose="02020603050405020304" pitchFamily="18" charset="0"/>
            </a:rPr>
            <a:t>Financial Analysis</a:t>
          </a:r>
        </a:p>
      </dsp:txBody>
      <dsp:txXfrm>
        <a:off x="62867" y="65544"/>
        <a:ext cx="3659882" cy="1162102"/>
      </dsp:txXfrm>
    </dsp:sp>
    <dsp:sp modelId="{593F3EC9-A53B-5747-8152-ECBD52511D8F}">
      <dsp:nvSpPr>
        <dsp:cNvPr id="0" name=""/>
        <dsp:cNvSpPr/>
      </dsp:nvSpPr>
      <dsp:spPr>
        <a:xfrm rot="5400000">
          <a:off x="6635473" y="-1366168"/>
          <a:ext cx="1030268"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rtl="0">
            <a:lnSpc>
              <a:spcPct val="90000"/>
            </a:lnSpc>
            <a:spcBef>
              <a:spcPct val="0"/>
            </a:spcBef>
            <a:spcAft>
              <a:spcPct val="15000"/>
            </a:spcAft>
            <a:buFont typeface="Arial" panose="020B0604020202020204" pitchFamily="34" charset="0"/>
            <a:buChar char="••"/>
          </a:pPr>
          <a:r>
            <a:rPr lang="en-US" sz="1800" b="0" i="0" u="none" kern="1200" dirty="0">
              <a:latin typeface="Times New Roman" panose="02020603050405020304" pitchFamily="18" charset="0"/>
              <a:cs typeface="Times New Roman" panose="02020603050405020304" pitchFamily="18" charset="0"/>
            </a:rPr>
            <a:t>Associated risks, sensitivity analysis</a:t>
          </a:r>
        </a:p>
        <a:p>
          <a:pPr marL="171450" lvl="1" indent="-171450" algn="l" defTabSz="800100" rtl="0">
            <a:lnSpc>
              <a:spcPct val="90000"/>
            </a:lnSpc>
            <a:spcBef>
              <a:spcPct val="0"/>
            </a:spcBef>
            <a:spcAft>
              <a:spcPct val="15000"/>
            </a:spcAft>
            <a:buFont typeface="Arial" panose="020B0604020202020204" pitchFamily="34" charset="0"/>
            <a:buChar char="••"/>
          </a:pPr>
          <a:r>
            <a:rPr lang="en-US" sz="1800" b="0" i="0" u="none" kern="1200" dirty="0">
              <a:latin typeface="Times New Roman" panose="02020603050405020304" pitchFamily="18" charset="0"/>
              <a:cs typeface="Times New Roman" panose="02020603050405020304" pitchFamily="18" charset="0"/>
            </a:rPr>
            <a:t>Any assumptions made or imposed constraints</a:t>
          </a:r>
        </a:p>
      </dsp:txBody>
      <dsp:txXfrm rot="-5400000">
        <a:off x="3785615" y="1533984"/>
        <a:ext cx="6679690" cy="929680"/>
      </dsp:txXfrm>
    </dsp:sp>
    <dsp:sp modelId="{6F5EEC72-47E3-A04F-9621-F9523AD0DD35}">
      <dsp:nvSpPr>
        <dsp:cNvPr id="0" name=""/>
        <dsp:cNvSpPr/>
      </dsp:nvSpPr>
      <dsp:spPr>
        <a:xfrm>
          <a:off x="0" y="1354905"/>
          <a:ext cx="3785616" cy="128783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rtl="0">
            <a:lnSpc>
              <a:spcPct val="90000"/>
            </a:lnSpc>
            <a:spcBef>
              <a:spcPct val="0"/>
            </a:spcBef>
            <a:spcAft>
              <a:spcPct val="35000"/>
            </a:spcAft>
            <a:buFont typeface="Arial" panose="020B0604020202020204" pitchFamily="34" charset="0"/>
            <a:buChar char="•"/>
          </a:pPr>
          <a:r>
            <a:rPr lang="en-US" sz="2000" b="1" i="0" u="none" kern="1200" dirty="0">
              <a:latin typeface="Times New Roman" panose="02020603050405020304" pitchFamily="18" charset="0"/>
              <a:cs typeface="Times New Roman" panose="02020603050405020304" pitchFamily="18" charset="0"/>
            </a:rPr>
            <a:t>Risks, Assumptions and Constraints</a:t>
          </a:r>
        </a:p>
      </dsp:txBody>
      <dsp:txXfrm>
        <a:off x="62867" y="1417772"/>
        <a:ext cx="3659882" cy="1162102"/>
      </dsp:txXfrm>
    </dsp:sp>
    <dsp:sp modelId="{7316C180-C779-0C45-9AB1-009900103C92}">
      <dsp:nvSpPr>
        <dsp:cNvPr id="0" name=""/>
        <dsp:cNvSpPr/>
      </dsp:nvSpPr>
      <dsp:spPr>
        <a:xfrm rot="5400000">
          <a:off x="6635473" y="-13940"/>
          <a:ext cx="1030268"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Font typeface="Arial" panose="020B0604020202020204" pitchFamily="34" charset="0"/>
            <a:buChar char="••"/>
          </a:pPr>
          <a:r>
            <a:rPr lang="en-US" sz="2000" b="0" i="0" u="none" kern="1200" dirty="0">
              <a:latin typeface="Times New Roman" panose="02020603050405020304" pitchFamily="18" charset="0"/>
              <a:cs typeface="Times New Roman" panose="02020603050405020304" pitchFamily="18" charset="0"/>
            </a:rPr>
            <a:t>Timelines, milestones, resources, responsibilities.</a:t>
          </a:r>
        </a:p>
      </dsp:txBody>
      <dsp:txXfrm rot="-5400000">
        <a:off x="3785615" y="2886212"/>
        <a:ext cx="6679690" cy="929680"/>
      </dsp:txXfrm>
    </dsp:sp>
    <dsp:sp modelId="{054B1A2B-6911-5D40-A3F1-6A14E4BE02FD}">
      <dsp:nvSpPr>
        <dsp:cNvPr id="0" name=""/>
        <dsp:cNvSpPr/>
      </dsp:nvSpPr>
      <dsp:spPr>
        <a:xfrm>
          <a:off x="0" y="2707133"/>
          <a:ext cx="3785616" cy="128783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rtl="0">
            <a:lnSpc>
              <a:spcPct val="90000"/>
            </a:lnSpc>
            <a:spcBef>
              <a:spcPct val="0"/>
            </a:spcBef>
            <a:spcAft>
              <a:spcPct val="35000"/>
            </a:spcAft>
            <a:buFont typeface="Arial" panose="020B0604020202020204" pitchFamily="34" charset="0"/>
            <a:buChar char="•"/>
          </a:pPr>
          <a:r>
            <a:rPr lang="en-US" sz="2000" b="1" i="0" u="none" kern="1200">
              <a:latin typeface="Times New Roman" panose="02020603050405020304" pitchFamily="18" charset="0"/>
              <a:cs typeface="Times New Roman" panose="02020603050405020304" pitchFamily="18" charset="0"/>
            </a:rPr>
            <a:t>Implementation Plan</a:t>
          </a:r>
          <a:endParaRPr lang="en-US" sz="2000" b="1" i="0" u="none" kern="1200" dirty="0">
            <a:latin typeface="Times New Roman" panose="02020603050405020304" pitchFamily="18" charset="0"/>
            <a:cs typeface="Times New Roman" panose="02020603050405020304" pitchFamily="18" charset="0"/>
          </a:endParaRPr>
        </a:p>
      </dsp:txBody>
      <dsp:txXfrm>
        <a:off x="62867" y="2770000"/>
        <a:ext cx="3659882" cy="1162102"/>
      </dsp:txXfrm>
    </dsp:sp>
    <dsp:sp modelId="{AC3526DC-1465-8B48-B7A4-ABD14F044E8F}">
      <dsp:nvSpPr>
        <dsp:cNvPr id="0" name=""/>
        <dsp:cNvSpPr/>
      </dsp:nvSpPr>
      <dsp:spPr>
        <a:xfrm rot="5400000">
          <a:off x="6635473" y="1338287"/>
          <a:ext cx="1030268"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dirty="0">
              <a:latin typeface="Times New Roman" panose="02020603050405020304" pitchFamily="18" charset="0"/>
              <a:cs typeface="Times New Roman" panose="02020603050405020304" pitchFamily="18" charset="0"/>
            </a:rPr>
            <a:t>Clear decision based on analysis.</a:t>
          </a:r>
        </a:p>
      </dsp:txBody>
      <dsp:txXfrm rot="-5400000">
        <a:off x="3785615" y="4238439"/>
        <a:ext cx="6679690" cy="929680"/>
      </dsp:txXfrm>
    </dsp:sp>
    <dsp:sp modelId="{82F6355E-4284-7B4A-A4A2-239FF9A880C2}">
      <dsp:nvSpPr>
        <dsp:cNvPr id="0" name=""/>
        <dsp:cNvSpPr/>
      </dsp:nvSpPr>
      <dsp:spPr>
        <a:xfrm>
          <a:off x="0" y="4059361"/>
          <a:ext cx="3785616" cy="128783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buFont typeface="Arial" panose="020B0604020202020204" pitchFamily="34" charset="0"/>
            <a:buChar char="•"/>
          </a:pPr>
          <a:r>
            <a:rPr lang="en-US" sz="2000" b="1" i="0" u="none" kern="1200" dirty="0">
              <a:latin typeface="Times New Roman" panose="02020603050405020304" pitchFamily="18" charset="0"/>
              <a:cs typeface="Times New Roman" panose="02020603050405020304" pitchFamily="18" charset="0"/>
            </a:rPr>
            <a:t>Recommendation</a:t>
          </a:r>
        </a:p>
      </dsp:txBody>
      <dsp:txXfrm>
        <a:off x="62867" y="4122228"/>
        <a:ext cx="3659882" cy="116210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1B815B-3198-5E41-BA96-C8871C4772AD}">
      <dsp:nvSpPr>
        <dsp:cNvPr id="0" name=""/>
        <dsp:cNvSpPr/>
      </dsp:nvSpPr>
      <dsp:spPr>
        <a:xfrm>
          <a:off x="3162248" y="613781"/>
          <a:ext cx="4191103" cy="4191103"/>
        </a:xfrm>
        <a:prstGeom prst="blockArc">
          <a:avLst>
            <a:gd name="adj1" fmla="val 12600000"/>
            <a:gd name="adj2" fmla="val 16200000"/>
            <a:gd name="adj3" fmla="val 45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7747EE1-0B7A-8F4D-BC55-F5612C6B378B}">
      <dsp:nvSpPr>
        <dsp:cNvPr id="0" name=""/>
        <dsp:cNvSpPr/>
      </dsp:nvSpPr>
      <dsp:spPr>
        <a:xfrm>
          <a:off x="3162248" y="613781"/>
          <a:ext cx="4191103" cy="4191103"/>
        </a:xfrm>
        <a:prstGeom prst="blockArc">
          <a:avLst>
            <a:gd name="adj1" fmla="val 9000000"/>
            <a:gd name="adj2" fmla="val 12600000"/>
            <a:gd name="adj3" fmla="val 45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CE4FAF6-796A-014C-B645-643A665FB838}">
      <dsp:nvSpPr>
        <dsp:cNvPr id="0" name=""/>
        <dsp:cNvSpPr/>
      </dsp:nvSpPr>
      <dsp:spPr>
        <a:xfrm>
          <a:off x="3162248" y="613781"/>
          <a:ext cx="4191103" cy="4191103"/>
        </a:xfrm>
        <a:prstGeom prst="blockArc">
          <a:avLst>
            <a:gd name="adj1" fmla="val 5400000"/>
            <a:gd name="adj2" fmla="val 9000000"/>
            <a:gd name="adj3" fmla="val 45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94E480F-7B22-BF44-BC85-4CCC9AB63789}">
      <dsp:nvSpPr>
        <dsp:cNvPr id="0" name=""/>
        <dsp:cNvSpPr/>
      </dsp:nvSpPr>
      <dsp:spPr>
        <a:xfrm>
          <a:off x="3162248" y="613781"/>
          <a:ext cx="4191103" cy="4191103"/>
        </a:xfrm>
        <a:prstGeom prst="blockArc">
          <a:avLst>
            <a:gd name="adj1" fmla="val 1800000"/>
            <a:gd name="adj2" fmla="val 5400000"/>
            <a:gd name="adj3" fmla="val 45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DFE6B58-D76C-4C45-B585-AF50ABA71601}">
      <dsp:nvSpPr>
        <dsp:cNvPr id="0" name=""/>
        <dsp:cNvSpPr/>
      </dsp:nvSpPr>
      <dsp:spPr>
        <a:xfrm>
          <a:off x="3162248" y="613781"/>
          <a:ext cx="4191103" cy="4191103"/>
        </a:xfrm>
        <a:prstGeom prst="blockArc">
          <a:avLst>
            <a:gd name="adj1" fmla="val 19800000"/>
            <a:gd name="adj2" fmla="val 1800000"/>
            <a:gd name="adj3" fmla="val 45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024A2B7-59F0-144E-A023-12F09D0F3631}">
      <dsp:nvSpPr>
        <dsp:cNvPr id="0" name=""/>
        <dsp:cNvSpPr/>
      </dsp:nvSpPr>
      <dsp:spPr>
        <a:xfrm>
          <a:off x="3162248" y="613781"/>
          <a:ext cx="4191103" cy="4191103"/>
        </a:xfrm>
        <a:prstGeom prst="blockArc">
          <a:avLst>
            <a:gd name="adj1" fmla="val 16200000"/>
            <a:gd name="adj2" fmla="val 19800000"/>
            <a:gd name="adj3" fmla="val 453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029F774-CD14-6242-B431-9085B1446C3F}">
      <dsp:nvSpPr>
        <dsp:cNvPr id="0" name=""/>
        <dsp:cNvSpPr/>
      </dsp:nvSpPr>
      <dsp:spPr>
        <a:xfrm>
          <a:off x="4315606" y="1767139"/>
          <a:ext cx="1884387" cy="188438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kern="1200" dirty="0"/>
            <a:t>Problem or Opportunity</a:t>
          </a:r>
        </a:p>
      </dsp:txBody>
      <dsp:txXfrm>
        <a:off x="4591568" y="2043101"/>
        <a:ext cx="1332463" cy="1332463"/>
      </dsp:txXfrm>
    </dsp:sp>
    <dsp:sp modelId="{F7C9DE7E-2C1D-B940-AADA-41336EC70825}">
      <dsp:nvSpPr>
        <dsp:cNvPr id="0" name=""/>
        <dsp:cNvSpPr/>
      </dsp:nvSpPr>
      <dsp:spPr>
        <a:xfrm>
          <a:off x="4018921" y="-4097"/>
          <a:ext cx="2477756" cy="133073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kern="1200" dirty="0">
              <a:latin typeface="Times New Roman" panose="02020603050405020304" pitchFamily="18" charset="0"/>
              <a:cs typeface="Times New Roman" panose="02020603050405020304" pitchFamily="18" charset="0"/>
            </a:rPr>
            <a:t>Symptoms for the problem or opportunity</a:t>
          </a:r>
        </a:p>
      </dsp:txBody>
      <dsp:txXfrm>
        <a:off x="4381780" y="190784"/>
        <a:ext cx="1752038" cy="940969"/>
      </dsp:txXfrm>
    </dsp:sp>
    <dsp:sp modelId="{F450F245-5D1D-4A4F-B293-57A4276E76AD}">
      <dsp:nvSpPr>
        <dsp:cNvPr id="0" name=""/>
        <dsp:cNvSpPr/>
      </dsp:nvSpPr>
      <dsp:spPr>
        <a:xfrm>
          <a:off x="5792598" y="1019935"/>
          <a:ext cx="2477756" cy="133073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kern="1200" dirty="0">
              <a:latin typeface="Times New Roman" panose="02020603050405020304" pitchFamily="18" charset="0"/>
              <a:cs typeface="Times New Roman" panose="02020603050405020304" pitchFamily="18" charset="0"/>
            </a:rPr>
            <a:t>Stakeholders</a:t>
          </a:r>
        </a:p>
      </dsp:txBody>
      <dsp:txXfrm>
        <a:off x="6155457" y="1214816"/>
        <a:ext cx="1752038" cy="940969"/>
      </dsp:txXfrm>
    </dsp:sp>
    <dsp:sp modelId="{B8698C08-C221-FB4C-9972-8011FCD9E917}">
      <dsp:nvSpPr>
        <dsp:cNvPr id="0" name=""/>
        <dsp:cNvSpPr/>
      </dsp:nvSpPr>
      <dsp:spPr>
        <a:xfrm>
          <a:off x="5792598" y="3068000"/>
          <a:ext cx="2477756" cy="133073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kern="1200" dirty="0">
              <a:latin typeface="Times New Roman" panose="02020603050405020304" pitchFamily="18" charset="0"/>
              <a:cs typeface="Times New Roman" panose="02020603050405020304" pitchFamily="18" charset="0"/>
            </a:rPr>
            <a:t>Size of the problem or opportunity</a:t>
          </a:r>
        </a:p>
      </dsp:txBody>
      <dsp:txXfrm>
        <a:off x="6155457" y="3262881"/>
        <a:ext cx="1752038" cy="940969"/>
      </dsp:txXfrm>
    </dsp:sp>
    <dsp:sp modelId="{55311475-F7B4-5D45-BD4B-D672E597984B}">
      <dsp:nvSpPr>
        <dsp:cNvPr id="0" name=""/>
        <dsp:cNvSpPr/>
      </dsp:nvSpPr>
      <dsp:spPr>
        <a:xfrm>
          <a:off x="4018921" y="4092032"/>
          <a:ext cx="2477756" cy="133073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kern="1200" dirty="0">
              <a:latin typeface="Times New Roman" panose="02020603050405020304" pitchFamily="18" charset="0"/>
              <a:cs typeface="Times New Roman" panose="02020603050405020304" pitchFamily="18" charset="0"/>
            </a:rPr>
            <a:t>Situation Statement</a:t>
          </a:r>
        </a:p>
      </dsp:txBody>
      <dsp:txXfrm>
        <a:off x="4381780" y="4286913"/>
        <a:ext cx="1752038" cy="940969"/>
      </dsp:txXfrm>
    </dsp:sp>
    <dsp:sp modelId="{20F9B3E1-1389-7943-83B4-260B88B73F39}">
      <dsp:nvSpPr>
        <dsp:cNvPr id="0" name=""/>
        <dsp:cNvSpPr/>
      </dsp:nvSpPr>
      <dsp:spPr>
        <a:xfrm>
          <a:off x="2245245" y="3068000"/>
          <a:ext cx="2477756" cy="133073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kern="1200" dirty="0">
              <a:latin typeface="Times New Roman" panose="02020603050405020304" pitchFamily="18" charset="0"/>
              <a:cs typeface="Times New Roman" panose="02020603050405020304" pitchFamily="18" charset="0"/>
            </a:rPr>
            <a:t>Root Causes</a:t>
          </a:r>
        </a:p>
      </dsp:txBody>
      <dsp:txXfrm>
        <a:off x="2608104" y="3262881"/>
        <a:ext cx="1752038" cy="940969"/>
      </dsp:txXfrm>
    </dsp:sp>
    <dsp:sp modelId="{CC70201A-0EEC-714F-B823-5366171C5ABE}">
      <dsp:nvSpPr>
        <dsp:cNvPr id="0" name=""/>
        <dsp:cNvSpPr/>
      </dsp:nvSpPr>
      <dsp:spPr>
        <a:xfrm>
          <a:off x="2245245" y="1019935"/>
          <a:ext cx="2477756" cy="133073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kern="1200" dirty="0">
              <a:latin typeface="Times New Roman" panose="02020603050405020304" pitchFamily="18" charset="0"/>
              <a:cs typeface="Times New Roman" panose="02020603050405020304" pitchFamily="18" charset="0"/>
            </a:rPr>
            <a:t>Related Goals and Objectives</a:t>
          </a:r>
        </a:p>
      </dsp:txBody>
      <dsp:txXfrm>
        <a:off x="2608104" y="1214816"/>
        <a:ext cx="1752038" cy="94096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C20E59-B385-2C4B-B5BF-3DF7B031357C}">
      <dsp:nvSpPr>
        <dsp:cNvPr id="0" name=""/>
        <dsp:cNvSpPr/>
      </dsp:nvSpPr>
      <dsp:spPr>
        <a:xfrm>
          <a:off x="4305336" y="1760"/>
          <a:ext cx="6458004" cy="952965"/>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a:latin typeface="Times New Roman" panose="02020603050405020304" pitchFamily="18" charset="0"/>
              <a:cs typeface="Times New Roman" panose="02020603050405020304" pitchFamily="18" charset="0"/>
            </a:rPr>
            <a:t>Based on situation statement and root causes.</a:t>
          </a:r>
        </a:p>
      </dsp:txBody>
      <dsp:txXfrm>
        <a:off x="4305336" y="120881"/>
        <a:ext cx="6100642" cy="714723"/>
      </dsp:txXfrm>
    </dsp:sp>
    <dsp:sp modelId="{446497C1-18EF-B648-8858-E4387C8B4860}">
      <dsp:nvSpPr>
        <dsp:cNvPr id="0" name=""/>
        <dsp:cNvSpPr/>
      </dsp:nvSpPr>
      <dsp:spPr>
        <a:xfrm>
          <a:off x="0" y="1760"/>
          <a:ext cx="4305336" cy="95296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buFont typeface="Arial" panose="020B0604020202020204" pitchFamily="34" charset="0"/>
            <a:buChar char="•"/>
          </a:pPr>
          <a:r>
            <a:rPr lang="en-US" sz="2000" b="1" i="0" u="none" kern="1200" dirty="0">
              <a:latin typeface="Times New Roman" panose="02020603050405020304" pitchFamily="18" charset="0"/>
              <a:cs typeface="Times New Roman" panose="02020603050405020304" pitchFamily="18" charset="0"/>
            </a:rPr>
            <a:t>Determine Area for Analysis</a:t>
          </a:r>
          <a:endParaRPr lang="en-US" sz="2000" kern="1200" dirty="0">
            <a:latin typeface="Times New Roman" panose="02020603050405020304" pitchFamily="18" charset="0"/>
            <a:cs typeface="Times New Roman" panose="02020603050405020304" pitchFamily="18" charset="0"/>
          </a:endParaRPr>
        </a:p>
      </dsp:txBody>
      <dsp:txXfrm>
        <a:off x="46520" y="48280"/>
        <a:ext cx="4212296" cy="859925"/>
      </dsp:txXfrm>
    </dsp:sp>
    <dsp:sp modelId="{7A83BFB8-9927-0545-BC6C-B046C07ED891}">
      <dsp:nvSpPr>
        <dsp:cNvPr id="0" name=""/>
        <dsp:cNvSpPr/>
      </dsp:nvSpPr>
      <dsp:spPr>
        <a:xfrm>
          <a:off x="4305336" y="1050022"/>
          <a:ext cx="6458004" cy="952965"/>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dirty="0">
              <a:latin typeface="Times New Roman" panose="02020603050405020304" pitchFamily="18" charset="0"/>
              <a:cs typeface="Times New Roman" panose="02020603050405020304" pitchFamily="18" charset="0"/>
            </a:rPr>
            <a:t>Internal and external factors using methods like PESTLE SWOT, or CATWOE.</a:t>
          </a:r>
        </a:p>
      </dsp:txBody>
      <dsp:txXfrm>
        <a:off x="4305336" y="1169143"/>
        <a:ext cx="6100642" cy="714723"/>
      </dsp:txXfrm>
    </dsp:sp>
    <dsp:sp modelId="{C4EC30D3-379F-B54C-832E-2242327CDC86}">
      <dsp:nvSpPr>
        <dsp:cNvPr id="0" name=""/>
        <dsp:cNvSpPr/>
      </dsp:nvSpPr>
      <dsp:spPr>
        <a:xfrm>
          <a:off x="0" y="1050022"/>
          <a:ext cx="4305336" cy="95296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buFont typeface="Arial" panose="020B0604020202020204" pitchFamily="34" charset="0"/>
            <a:buChar char="•"/>
          </a:pPr>
          <a:r>
            <a:rPr lang="en-US" sz="2000" b="1" i="0" u="none" kern="1200" dirty="0">
              <a:latin typeface="Times New Roman" panose="02020603050405020304" pitchFamily="18" charset="0"/>
              <a:cs typeface="Times New Roman" panose="02020603050405020304" pitchFamily="18" charset="0"/>
            </a:rPr>
            <a:t>Identify Internal and External Factors</a:t>
          </a:r>
          <a:endParaRPr lang="en-US" sz="2000" b="0" i="0" u="none" kern="1200" dirty="0">
            <a:latin typeface="Times New Roman" panose="02020603050405020304" pitchFamily="18" charset="0"/>
            <a:cs typeface="Times New Roman" panose="02020603050405020304" pitchFamily="18" charset="0"/>
          </a:endParaRPr>
        </a:p>
      </dsp:txBody>
      <dsp:txXfrm>
        <a:off x="46520" y="1096542"/>
        <a:ext cx="4212296" cy="859925"/>
      </dsp:txXfrm>
    </dsp:sp>
    <dsp:sp modelId="{9403C4CB-9381-094A-9CF0-8C9ECA3945AA}">
      <dsp:nvSpPr>
        <dsp:cNvPr id="0" name=""/>
        <dsp:cNvSpPr/>
      </dsp:nvSpPr>
      <dsp:spPr>
        <a:xfrm>
          <a:off x="4305336" y="2098284"/>
          <a:ext cx="6458004" cy="952965"/>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rtl="0">
            <a:lnSpc>
              <a:spcPct val="90000"/>
            </a:lnSpc>
            <a:spcBef>
              <a:spcPct val="0"/>
            </a:spcBef>
            <a:spcAft>
              <a:spcPct val="15000"/>
            </a:spcAft>
            <a:buFont typeface="Arial" panose="020B0604020202020204" pitchFamily="34" charset="0"/>
            <a:buChar char="••"/>
          </a:pPr>
          <a:r>
            <a:rPr lang="en-US" sz="1800" b="0" i="0" u="none" kern="1200" dirty="0">
              <a:latin typeface="Times New Roman" panose="02020603050405020304" pitchFamily="18" charset="0"/>
              <a:cs typeface="Times New Roman" panose="02020603050405020304" pitchFamily="18" charset="0"/>
            </a:rPr>
            <a:t>Use historical data to set performance standards and analyze performance in terms of processes, people capabilities, and trends</a:t>
          </a:r>
        </a:p>
        <a:p>
          <a:pPr marL="171450" lvl="1" indent="-171450" algn="l" defTabSz="800100" rtl="0">
            <a:lnSpc>
              <a:spcPct val="90000"/>
            </a:lnSpc>
            <a:spcBef>
              <a:spcPct val="0"/>
            </a:spcBef>
            <a:spcAft>
              <a:spcPct val="15000"/>
            </a:spcAft>
            <a:buFont typeface="Arial" panose="020B0604020202020204" pitchFamily="34" charset="0"/>
            <a:buChar char="••"/>
          </a:pPr>
          <a:endParaRPr lang="en-US" sz="1800" b="0" i="0" u="none" kern="1200" dirty="0">
            <a:latin typeface="Times New Roman" panose="02020603050405020304" pitchFamily="18" charset="0"/>
            <a:cs typeface="Times New Roman" panose="02020603050405020304" pitchFamily="18" charset="0"/>
          </a:endParaRPr>
        </a:p>
      </dsp:txBody>
      <dsp:txXfrm>
        <a:off x="4305336" y="2217405"/>
        <a:ext cx="6100642" cy="714723"/>
      </dsp:txXfrm>
    </dsp:sp>
    <dsp:sp modelId="{5EADA229-A73D-064A-8588-CF84379B0FED}">
      <dsp:nvSpPr>
        <dsp:cNvPr id="0" name=""/>
        <dsp:cNvSpPr/>
      </dsp:nvSpPr>
      <dsp:spPr>
        <a:xfrm>
          <a:off x="0" y="2098284"/>
          <a:ext cx="4305336" cy="95296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buFont typeface="Arial" panose="020B0604020202020204" pitchFamily="34" charset="0"/>
            <a:buChar char="•"/>
          </a:pPr>
          <a:r>
            <a:rPr lang="en-US" sz="2000" b="1" i="0" u="none" kern="1200">
              <a:latin typeface="Times New Roman" panose="02020603050405020304" pitchFamily="18" charset="0"/>
              <a:cs typeface="Times New Roman" panose="02020603050405020304" pitchFamily="18" charset="0"/>
            </a:rPr>
            <a:t>Analyze Current State</a:t>
          </a:r>
          <a:endParaRPr lang="en-US" sz="2000" b="0" i="0" u="none" kern="1200">
            <a:latin typeface="Times New Roman" panose="02020603050405020304" pitchFamily="18" charset="0"/>
            <a:cs typeface="Times New Roman" panose="02020603050405020304" pitchFamily="18" charset="0"/>
          </a:endParaRPr>
        </a:p>
      </dsp:txBody>
      <dsp:txXfrm>
        <a:off x="46520" y="2144804"/>
        <a:ext cx="4212296" cy="859925"/>
      </dsp:txXfrm>
    </dsp:sp>
    <dsp:sp modelId="{85C2B77C-D1FC-5D42-A50D-0CCC28E040CE}">
      <dsp:nvSpPr>
        <dsp:cNvPr id="0" name=""/>
        <dsp:cNvSpPr/>
      </dsp:nvSpPr>
      <dsp:spPr>
        <a:xfrm>
          <a:off x="4305336" y="3146546"/>
          <a:ext cx="6458004" cy="952965"/>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dirty="0">
              <a:latin typeface="Times New Roman" panose="02020603050405020304" pitchFamily="18" charset="0"/>
              <a:cs typeface="Times New Roman" panose="02020603050405020304" pitchFamily="18" charset="0"/>
            </a:rPr>
            <a:t>Identify desired capabilities and performance indicators.</a:t>
          </a:r>
        </a:p>
        <a:p>
          <a:pPr marL="171450" lvl="1" indent="-171450" algn="l" defTabSz="800100" rtl="0">
            <a:lnSpc>
              <a:spcPct val="90000"/>
            </a:lnSpc>
            <a:spcBef>
              <a:spcPct val="0"/>
            </a:spcBef>
            <a:spcAft>
              <a:spcPct val="15000"/>
            </a:spcAft>
            <a:buFont typeface="Arial" panose="020B0604020202020204" pitchFamily="34" charset="0"/>
            <a:buChar char="••"/>
          </a:pPr>
          <a:r>
            <a:rPr lang="en-US" sz="1800" b="0" i="0" u="none" kern="1200" dirty="0">
              <a:latin typeface="Times New Roman" panose="02020603050405020304" pitchFamily="18" charset="0"/>
              <a:cs typeface="Times New Roman" panose="02020603050405020304" pitchFamily="18" charset="0"/>
            </a:rPr>
            <a:t>Capability table to Categorize current and desired capabilities.</a:t>
          </a:r>
        </a:p>
        <a:p>
          <a:pPr marL="171450" lvl="1" indent="-171450" algn="l" defTabSz="800100" rtl="0">
            <a:lnSpc>
              <a:spcPct val="90000"/>
            </a:lnSpc>
            <a:spcBef>
              <a:spcPct val="0"/>
            </a:spcBef>
            <a:spcAft>
              <a:spcPct val="15000"/>
            </a:spcAft>
            <a:buFont typeface="Arial" panose="020B0604020202020204" pitchFamily="34" charset="0"/>
            <a:buChar char="••"/>
          </a:pPr>
          <a:endParaRPr lang="en-US" sz="1800" b="0" i="0" u="none" kern="1200" dirty="0">
            <a:latin typeface="Times New Roman" panose="02020603050405020304" pitchFamily="18" charset="0"/>
            <a:cs typeface="Times New Roman" panose="02020603050405020304" pitchFamily="18" charset="0"/>
          </a:endParaRPr>
        </a:p>
      </dsp:txBody>
      <dsp:txXfrm>
        <a:off x="4305336" y="3265667"/>
        <a:ext cx="6100642" cy="714723"/>
      </dsp:txXfrm>
    </dsp:sp>
    <dsp:sp modelId="{65527949-F2DF-1647-9EF1-BD09063FFA98}">
      <dsp:nvSpPr>
        <dsp:cNvPr id="0" name=""/>
        <dsp:cNvSpPr/>
      </dsp:nvSpPr>
      <dsp:spPr>
        <a:xfrm>
          <a:off x="0" y="3146546"/>
          <a:ext cx="4305336" cy="95296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buFont typeface="Arial" panose="020B0604020202020204" pitchFamily="34" charset="0"/>
            <a:buChar char="•"/>
          </a:pPr>
          <a:r>
            <a:rPr lang="en-US" sz="2000" b="1" i="0" u="none" kern="1200" dirty="0">
              <a:latin typeface="Times New Roman" panose="02020603050405020304" pitchFamily="18" charset="0"/>
              <a:cs typeface="Times New Roman" panose="02020603050405020304" pitchFamily="18" charset="0"/>
            </a:rPr>
            <a:t>Define Future State</a:t>
          </a:r>
          <a:endParaRPr lang="en-US" sz="2000" b="0" i="0" u="none" kern="1200" dirty="0">
            <a:latin typeface="Times New Roman" panose="02020603050405020304" pitchFamily="18" charset="0"/>
            <a:cs typeface="Times New Roman" panose="02020603050405020304" pitchFamily="18" charset="0"/>
          </a:endParaRPr>
        </a:p>
      </dsp:txBody>
      <dsp:txXfrm>
        <a:off x="46520" y="3193066"/>
        <a:ext cx="4212296" cy="859925"/>
      </dsp:txXfrm>
    </dsp:sp>
    <dsp:sp modelId="{3DF59DF7-0AF0-8A41-88F2-308212540926}">
      <dsp:nvSpPr>
        <dsp:cNvPr id="0" name=""/>
        <dsp:cNvSpPr/>
      </dsp:nvSpPr>
      <dsp:spPr>
        <a:xfrm>
          <a:off x="4305336" y="4194809"/>
          <a:ext cx="6458004" cy="952965"/>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dirty="0">
              <a:latin typeface="Times New Roman" panose="02020603050405020304" pitchFamily="18" charset="0"/>
              <a:cs typeface="Times New Roman" panose="02020603050405020304" pitchFamily="18" charset="0"/>
            </a:rPr>
            <a:t>Compare and quantify the gap.</a:t>
          </a:r>
          <a:endParaRPr lang="en-US" sz="1800" kern="1200" dirty="0"/>
        </a:p>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dirty="0">
              <a:latin typeface="Times New Roman" panose="02020603050405020304" pitchFamily="18" charset="0"/>
              <a:cs typeface="Times New Roman" panose="02020603050405020304" pitchFamily="18" charset="0"/>
            </a:rPr>
            <a:t>Assess whether business requirements are met.</a:t>
          </a:r>
          <a:endParaRPr lang="en-US" sz="1800" kern="1200" dirty="0"/>
        </a:p>
        <a:p>
          <a:pPr marL="171450" lvl="1" indent="-171450" algn="l" defTabSz="800100">
            <a:lnSpc>
              <a:spcPct val="90000"/>
            </a:lnSpc>
            <a:spcBef>
              <a:spcPct val="0"/>
            </a:spcBef>
            <a:spcAft>
              <a:spcPct val="15000"/>
            </a:spcAft>
            <a:buFont typeface="Arial" panose="020B0604020202020204" pitchFamily="34" charset="0"/>
            <a:buChar char="••"/>
          </a:pPr>
          <a:r>
            <a:rPr lang="en-US" sz="1800" b="0" i="0" u="none" kern="1200" dirty="0">
              <a:latin typeface="Times New Roman" panose="02020603050405020304" pitchFamily="18" charset="0"/>
              <a:cs typeface="Times New Roman" panose="02020603050405020304" pitchFamily="18" charset="0"/>
            </a:rPr>
            <a:t>Determine steps to meet objectives</a:t>
          </a:r>
          <a:endParaRPr lang="en-US" sz="1800" kern="1200" dirty="0"/>
        </a:p>
      </dsp:txBody>
      <dsp:txXfrm>
        <a:off x="4305336" y="4313930"/>
        <a:ext cx="6100642" cy="714723"/>
      </dsp:txXfrm>
    </dsp:sp>
    <dsp:sp modelId="{25CF3BEB-588D-D549-96B3-A21FE4D745C8}">
      <dsp:nvSpPr>
        <dsp:cNvPr id="0" name=""/>
        <dsp:cNvSpPr/>
      </dsp:nvSpPr>
      <dsp:spPr>
        <a:xfrm>
          <a:off x="0" y="4194809"/>
          <a:ext cx="4305336" cy="95296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buFont typeface="Arial" panose="020B0604020202020204" pitchFamily="34" charset="0"/>
            <a:buChar char="•"/>
          </a:pPr>
          <a:r>
            <a:rPr lang="en-US" sz="2000" b="0" i="0" u="none" kern="1200" dirty="0">
              <a:latin typeface="Times New Roman" panose="02020603050405020304" pitchFamily="18" charset="0"/>
              <a:cs typeface="Times New Roman" panose="02020603050405020304" pitchFamily="18" charset="0"/>
            </a:rPr>
            <a:t>Compare Current State to Future State</a:t>
          </a:r>
        </a:p>
        <a:p>
          <a:pPr lvl="0" algn="ctr" defTabSz="889000">
            <a:lnSpc>
              <a:spcPct val="90000"/>
            </a:lnSpc>
            <a:spcBef>
              <a:spcPct val="0"/>
            </a:spcBef>
            <a:spcAft>
              <a:spcPct val="35000"/>
            </a:spcAft>
            <a:buFont typeface="Arial" panose="020B0604020202020204" pitchFamily="34" charset="0"/>
            <a:buChar char="•"/>
          </a:pPr>
          <a:r>
            <a:rPr lang="en-US" sz="2000" b="0" i="0" u="none" kern="1200" dirty="0">
              <a:latin typeface="Times New Roman" panose="02020603050405020304" pitchFamily="18" charset="0"/>
              <a:cs typeface="Times New Roman" panose="02020603050405020304" pitchFamily="18" charset="0"/>
            </a:rPr>
            <a:t>(Gap Analysis)</a:t>
          </a:r>
        </a:p>
      </dsp:txBody>
      <dsp:txXfrm>
        <a:off x="46520" y="4241329"/>
        <a:ext cx="4212296" cy="85992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6ED452-05AE-4AF4-9B4D-31EA930D6CA0}">
      <dsp:nvSpPr>
        <dsp:cNvPr id="0" name=""/>
        <dsp:cNvSpPr/>
      </dsp:nvSpPr>
      <dsp:spPr>
        <a:xfrm>
          <a:off x="4501364" y="1396696"/>
          <a:ext cx="1512869" cy="143827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1">
            <a:lnSpc>
              <a:spcPct val="90000"/>
            </a:lnSpc>
            <a:spcBef>
              <a:spcPct val="0"/>
            </a:spcBef>
            <a:spcAft>
              <a:spcPct val="35000"/>
            </a:spcAft>
          </a:pPr>
          <a:r>
            <a:rPr lang="en-US" sz="2000" b="1" kern="1200" dirty="0">
              <a:latin typeface="Times New Roman" panose="02020603050405020304" pitchFamily="18" charset="0"/>
              <a:cs typeface="Times New Roman" panose="02020603050405020304" pitchFamily="18" charset="0"/>
            </a:rPr>
            <a:t>PESTEL Analysis</a:t>
          </a:r>
          <a:endParaRPr lang="ar-SA" sz="2000" b="1" kern="1200" dirty="0">
            <a:latin typeface="Times New Roman" panose="02020603050405020304" pitchFamily="18" charset="0"/>
            <a:cs typeface="Times New Roman" panose="02020603050405020304" pitchFamily="18" charset="0"/>
          </a:endParaRPr>
        </a:p>
      </dsp:txBody>
      <dsp:txXfrm>
        <a:off x="4722919" y="1607326"/>
        <a:ext cx="1069759" cy="1017015"/>
      </dsp:txXfrm>
    </dsp:sp>
    <dsp:sp modelId="{619C2CC4-FCA0-4779-B9C3-BB89C9EAEC80}">
      <dsp:nvSpPr>
        <dsp:cNvPr id="0" name=""/>
        <dsp:cNvSpPr/>
      </dsp:nvSpPr>
      <dsp:spPr>
        <a:xfrm rot="16200000">
          <a:off x="5216123" y="1345014"/>
          <a:ext cx="83351" cy="20013"/>
        </a:xfrm>
        <a:custGeom>
          <a:avLst/>
          <a:gdLst/>
          <a:ahLst/>
          <a:cxnLst/>
          <a:rect l="0" t="0" r="0" b="0"/>
          <a:pathLst>
            <a:path>
              <a:moveTo>
                <a:pt x="0" y="10006"/>
              </a:moveTo>
              <a:lnTo>
                <a:pt x="83351" y="1000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889000" rtl="1">
            <a:lnSpc>
              <a:spcPct val="90000"/>
            </a:lnSpc>
            <a:spcBef>
              <a:spcPct val="0"/>
            </a:spcBef>
            <a:spcAft>
              <a:spcPct val="35000"/>
            </a:spcAft>
          </a:pPr>
          <a:endParaRPr lang="ar-SA" sz="2000" b="1" kern="1200">
            <a:latin typeface="Times New Roman" panose="02020603050405020304" pitchFamily="18" charset="0"/>
            <a:cs typeface="Times New Roman" panose="02020603050405020304" pitchFamily="18" charset="0"/>
          </a:endParaRPr>
        </a:p>
      </dsp:txBody>
      <dsp:txXfrm>
        <a:off x="5255715" y="1352937"/>
        <a:ext cx="4167" cy="4167"/>
      </dsp:txXfrm>
    </dsp:sp>
    <dsp:sp modelId="{2B3B5B0E-08EC-47DA-ADDA-1C19ECCFF24B}">
      <dsp:nvSpPr>
        <dsp:cNvPr id="0" name=""/>
        <dsp:cNvSpPr/>
      </dsp:nvSpPr>
      <dsp:spPr>
        <a:xfrm>
          <a:off x="4027485" y="-124930"/>
          <a:ext cx="2460627" cy="143827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1">
            <a:lnSpc>
              <a:spcPct val="90000"/>
            </a:lnSpc>
            <a:spcBef>
              <a:spcPct val="0"/>
            </a:spcBef>
            <a:spcAft>
              <a:spcPct val="35000"/>
            </a:spcAft>
          </a:pPr>
          <a:r>
            <a:rPr lang="en-US" sz="2000" b="1" kern="1200" dirty="0">
              <a:latin typeface="Times New Roman" panose="02020603050405020304" pitchFamily="18" charset="0"/>
              <a:cs typeface="Times New Roman" panose="02020603050405020304" pitchFamily="18" charset="0"/>
            </a:rPr>
            <a:t>Political</a:t>
          </a:r>
          <a:endParaRPr lang="ar-SA" sz="2000" b="1" kern="1200" dirty="0">
            <a:latin typeface="Times New Roman" panose="02020603050405020304" pitchFamily="18" charset="0"/>
            <a:cs typeface="Times New Roman" panose="02020603050405020304" pitchFamily="18" charset="0"/>
          </a:endParaRPr>
        </a:p>
      </dsp:txBody>
      <dsp:txXfrm>
        <a:off x="4387835" y="85700"/>
        <a:ext cx="1739927" cy="1017015"/>
      </dsp:txXfrm>
    </dsp:sp>
    <dsp:sp modelId="{313659C4-7BCF-4BD4-B4F0-31200B38ADAC}">
      <dsp:nvSpPr>
        <dsp:cNvPr id="0" name=""/>
        <dsp:cNvSpPr/>
      </dsp:nvSpPr>
      <dsp:spPr>
        <a:xfrm rot="20505546">
          <a:off x="5957529" y="1776987"/>
          <a:ext cx="596089" cy="20013"/>
        </a:xfrm>
        <a:custGeom>
          <a:avLst/>
          <a:gdLst/>
          <a:ahLst/>
          <a:cxnLst/>
          <a:rect l="0" t="0" r="0" b="0"/>
          <a:pathLst>
            <a:path>
              <a:moveTo>
                <a:pt x="0" y="10006"/>
              </a:moveTo>
              <a:lnTo>
                <a:pt x="596089" y="1000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889000" rtl="1">
            <a:lnSpc>
              <a:spcPct val="90000"/>
            </a:lnSpc>
            <a:spcBef>
              <a:spcPct val="0"/>
            </a:spcBef>
            <a:spcAft>
              <a:spcPct val="35000"/>
            </a:spcAft>
          </a:pPr>
          <a:endParaRPr lang="ar-SA" sz="2000" b="1" kern="1200">
            <a:latin typeface="Times New Roman" panose="02020603050405020304" pitchFamily="18" charset="0"/>
            <a:cs typeface="Times New Roman" panose="02020603050405020304" pitchFamily="18" charset="0"/>
          </a:endParaRPr>
        </a:p>
      </dsp:txBody>
      <dsp:txXfrm>
        <a:off x="6240671" y="1772091"/>
        <a:ext cx="29804" cy="29804"/>
      </dsp:txXfrm>
    </dsp:sp>
    <dsp:sp modelId="{260E94C4-7D8B-4151-B2EF-9C638E250CE3}">
      <dsp:nvSpPr>
        <dsp:cNvPr id="0" name=""/>
        <dsp:cNvSpPr/>
      </dsp:nvSpPr>
      <dsp:spPr>
        <a:xfrm>
          <a:off x="6380024" y="621360"/>
          <a:ext cx="2460627" cy="143827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1">
            <a:lnSpc>
              <a:spcPct val="90000"/>
            </a:lnSpc>
            <a:spcBef>
              <a:spcPct val="0"/>
            </a:spcBef>
            <a:spcAft>
              <a:spcPct val="35000"/>
            </a:spcAft>
          </a:pPr>
          <a:r>
            <a:rPr lang="en-US" sz="2000" b="1" kern="1200" dirty="0">
              <a:latin typeface="Times New Roman" panose="02020603050405020304" pitchFamily="18" charset="0"/>
              <a:cs typeface="Times New Roman" panose="02020603050405020304" pitchFamily="18" charset="0"/>
            </a:rPr>
            <a:t>Economical</a:t>
          </a:r>
          <a:endParaRPr lang="ar-SA" sz="2000" b="1" kern="1200" dirty="0">
            <a:latin typeface="Times New Roman" panose="02020603050405020304" pitchFamily="18" charset="0"/>
            <a:cs typeface="Times New Roman" panose="02020603050405020304" pitchFamily="18" charset="0"/>
          </a:endParaRPr>
        </a:p>
      </dsp:txBody>
      <dsp:txXfrm>
        <a:off x="6740374" y="831990"/>
        <a:ext cx="1739927" cy="1017015"/>
      </dsp:txXfrm>
    </dsp:sp>
    <dsp:sp modelId="{A97B1F9B-79CC-4692-BFB0-95015A03D081}">
      <dsp:nvSpPr>
        <dsp:cNvPr id="0" name=""/>
        <dsp:cNvSpPr/>
      </dsp:nvSpPr>
      <dsp:spPr>
        <a:xfrm rot="1056042">
          <a:off x="5961744" y="2421274"/>
          <a:ext cx="580852" cy="20013"/>
        </a:xfrm>
        <a:custGeom>
          <a:avLst/>
          <a:gdLst/>
          <a:ahLst/>
          <a:cxnLst/>
          <a:rect l="0" t="0" r="0" b="0"/>
          <a:pathLst>
            <a:path>
              <a:moveTo>
                <a:pt x="0" y="10006"/>
              </a:moveTo>
              <a:lnTo>
                <a:pt x="580852" y="1000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889000" rtl="1">
            <a:lnSpc>
              <a:spcPct val="90000"/>
            </a:lnSpc>
            <a:spcBef>
              <a:spcPct val="0"/>
            </a:spcBef>
            <a:spcAft>
              <a:spcPct val="35000"/>
            </a:spcAft>
          </a:pPr>
          <a:endParaRPr lang="ar-SA" sz="2000" b="1" kern="1200">
            <a:latin typeface="Times New Roman" panose="02020603050405020304" pitchFamily="18" charset="0"/>
            <a:cs typeface="Times New Roman" panose="02020603050405020304" pitchFamily="18" charset="0"/>
          </a:endParaRPr>
        </a:p>
      </dsp:txBody>
      <dsp:txXfrm>
        <a:off x="6237649" y="2416759"/>
        <a:ext cx="29042" cy="29042"/>
      </dsp:txXfrm>
    </dsp:sp>
    <dsp:sp modelId="{2709EABA-3D0B-4BFD-8237-DEC2AC422FF8}">
      <dsp:nvSpPr>
        <dsp:cNvPr id="0" name=""/>
        <dsp:cNvSpPr/>
      </dsp:nvSpPr>
      <dsp:spPr>
        <a:xfrm>
          <a:off x="6380012" y="2142993"/>
          <a:ext cx="2460627" cy="143827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1">
            <a:lnSpc>
              <a:spcPct val="90000"/>
            </a:lnSpc>
            <a:spcBef>
              <a:spcPct val="0"/>
            </a:spcBef>
            <a:spcAft>
              <a:spcPct val="35000"/>
            </a:spcAft>
          </a:pPr>
          <a:r>
            <a:rPr lang="en-US" sz="2000" b="1" kern="1200" dirty="0">
              <a:latin typeface="Times New Roman" panose="02020603050405020304" pitchFamily="18" charset="0"/>
              <a:cs typeface="Times New Roman" panose="02020603050405020304" pitchFamily="18" charset="0"/>
            </a:rPr>
            <a:t>Social</a:t>
          </a:r>
          <a:endParaRPr lang="ar-SA" sz="2000" b="1" kern="1200" dirty="0">
            <a:latin typeface="Times New Roman" panose="02020603050405020304" pitchFamily="18" charset="0"/>
            <a:cs typeface="Times New Roman" panose="02020603050405020304" pitchFamily="18" charset="0"/>
          </a:endParaRPr>
        </a:p>
      </dsp:txBody>
      <dsp:txXfrm>
        <a:off x="6740362" y="2353623"/>
        <a:ext cx="1739927" cy="1017015"/>
      </dsp:txXfrm>
    </dsp:sp>
    <dsp:sp modelId="{51D140B3-72DA-45A4-B014-B4BF7AF655AC}">
      <dsp:nvSpPr>
        <dsp:cNvPr id="0" name=""/>
        <dsp:cNvSpPr/>
      </dsp:nvSpPr>
      <dsp:spPr>
        <a:xfrm rot="5400000">
          <a:off x="5224722" y="2858042"/>
          <a:ext cx="66153" cy="20013"/>
        </a:xfrm>
        <a:custGeom>
          <a:avLst/>
          <a:gdLst/>
          <a:ahLst/>
          <a:cxnLst/>
          <a:rect l="0" t="0" r="0" b="0"/>
          <a:pathLst>
            <a:path>
              <a:moveTo>
                <a:pt x="0" y="10006"/>
              </a:moveTo>
              <a:lnTo>
                <a:pt x="66153" y="1000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889000" rtl="1">
            <a:lnSpc>
              <a:spcPct val="90000"/>
            </a:lnSpc>
            <a:spcBef>
              <a:spcPct val="0"/>
            </a:spcBef>
            <a:spcAft>
              <a:spcPct val="35000"/>
            </a:spcAft>
          </a:pPr>
          <a:endParaRPr lang="ar-SA" sz="2000" b="1" kern="1200">
            <a:latin typeface="Times New Roman" panose="02020603050405020304" pitchFamily="18" charset="0"/>
            <a:cs typeface="Times New Roman" panose="02020603050405020304" pitchFamily="18" charset="0"/>
          </a:endParaRPr>
        </a:p>
      </dsp:txBody>
      <dsp:txXfrm>
        <a:off x="5256145" y="2866395"/>
        <a:ext cx="3307" cy="3307"/>
      </dsp:txXfrm>
    </dsp:sp>
    <dsp:sp modelId="{9EDD8873-E4BB-4963-8684-261849DE97F4}">
      <dsp:nvSpPr>
        <dsp:cNvPr id="0" name=""/>
        <dsp:cNvSpPr/>
      </dsp:nvSpPr>
      <dsp:spPr>
        <a:xfrm>
          <a:off x="4097519" y="2901125"/>
          <a:ext cx="2320560" cy="147267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1">
            <a:lnSpc>
              <a:spcPct val="90000"/>
            </a:lnSpc>
            <a:spcBef>
              <a:spcPct val="0"/>
            </a:spcBef>
            <a:spcAft>
              <a:spcPct val="35000"/>
            </a:spcAft>
          </a:pPr>
          <a:r>
            <a:rPr lang="en-US" sz="2000" b="1" kern="1200" dirty="0">
              <a:latin typeface="Times New Roman" panose="02020603050405020304" pitchFamily="18" charset="0"/>
              <a:cs typeface="Times New Roman" panose="02020603050405020304" pitchFamily="18" charset="0"/>
            </a:rPr>
            <a:t>Technological</a:t>
          </a:r>
          <a:endParaRPr lang="ar-SA" sz="2000" b="1" kern="1200" dirty="0">
            <a:latin typeface="Times New Roman" panose="02020603050405020304" pitchFamily="18" charset="0"/>
            <a:cs typeface="Times New Roman" panose="02020603050405020304" pitchFamily="18" charset="0"/>
          </a:endParaRPr>
        </a:p>
      </dsp:txBody>
      <dsp:txXfrm>
        <a:off x="4437357" y="3116793"/>
        <a:ext cx="1640884" cy="1041336"/>
      </dsp:txXfrm>
    </dsp:sp>
    <dsp:sp modelId="{DDBD819A-1068-4D56-B55B-4B6519086FC6}">
      <dsp:nvSpPr>
        <dsp:cNvPr id="0" name=""/>
        <dsp:cNvSpPr/>
      </dsp:nvSpPr>
      <dsp:spPr>
        <a:xfrm rot="9743958">
          <a:off x="3973001" y="2421274"/>
          <a:ext cx="580852" cy="20013"/>
        </a:xfrm>
        <a:custGeom>
          <a:avLst/>
          <a:gdLst/>
          <a:ahLst/>
          <a:cxnLst/>
          <a:rect l="0" t="0" r="0" b="0"/>
          <a:pathLst>
            <a:path>
              <a:moveTo>
                <a:pt x="0" y="10006"/>
              </a:moveTo>
              <a:lnTo>
                <a:pt x="580852" y="1000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889000" rtl="1">
            <a:lnSpc>
              <a:spcPct val="90000"/>
            </a:lnSpc>
            <a:spcBef>
              <a:spcPct val="0"/>
            </a:spcBef>
            <a:spcAft>
              <a:spcPct val="35000"/>
            </a:spcAft>
          </a:pPr>
          <a:endParaRPr lang="ar-SA" sz="2000" b="1" kern="1200">
            <a:latin typeface="Times New Roman" panose="02020603050405020304" pitchFamily="18" charset="0"/>
            <a:cs typeface="Times New Roman" panose="02020603050405020304" pitchFamily="18" charset="0"/>
          </a:endParaRPr>
        </a:p>
      </dsp:txBody>
      <dsp:txXfrm rot="10800000">
        <a:off x="4248906" y="2416759"/>
        <a:ext cx="29042" cy="29042"/>
      </dsp:txXfrm>
    </dsp:sp>
    <dsp:sp modelId="{5F7AFAF1-6A39-462D-B451-9AAD8BE64CD0}">
      <dsp:nvSpPr>
        <dsp:cNvPr id="0" name=""/>
        <dsp:cNvSpPr/>
      </dsp:nvSpPr>
      <dsp:spPr>
        <a:xfrm>
          <a:off x="1674958" y="2142993"/>
          <a:ext cx="2460627" cy="143827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1">
            <a:lnSpc>
              <a:spcPct val="90000"/>
            </a:lnSpc>
            <a:spcBef>
              <a:spcPct val="0"/>
            </a:spcBef>
            <a:spcAft>
              <a:spcPct val="35000"/>
            </a:spcAft>
          </a:pPr>
          <a:r>
            <a:rPr lang="en-US" sz="2000" b="1" kern="1200" dirty="0">
              <a:latin typeface="Times New Roman" panose="02020603050405020304" pitchFamily="18" charset="0"/>
              <a:cs typeface="Times New Roman" panose="02020603050405020304" pitchFamily="18" charset="0"/>
            </a:rPr>
            <a:t>Legal</a:t>
          </a:r>
          <a:endParaRPr lang="ar-SA" sz="2000" b="1" kern="1200" dirty="0">
            <a:latin typeface="Times New Roman" panose="02020603050405020304" pitchFamily="18" charset="0"/>
            <a:cs typeface="Times New Roman" panose="02020603050405020304" pitchFamily="18" charset="0"/>
          </a:endParaRPr>
        </a:p>
      </dsp:txBody>
      <dsp:txXfrm>
        <a:off x="2035308" y="2353623"/>
        <a:ext cx="1739927" cy="1017015"/>
      </dsp:txXfrm>
    </dsp:sp>
    <dsp:sp modelId="{808D8BDA-B59B-4FB5-882F-B788D97B4DF1}">
      <dsp:nvSpPr>
        <dsp:cNvPr id="0" name=""/>
        <dsp:cNvSpPr/>
      </dsp:nvSpPr>
      <dsp:spPr>
        <a:xfrm rot="11894454">
          <a:off x="3961994" y="1776989"/>
          <a:ext cx="596074" cy="20013"/>
        </a:xfrm>
        <a:custGeom>
          <a:avLst/>
          <a:gdLst/>
          <a:ahLst/>
          <a:cxnLst/>
          <a:rect l="0" t="0" r="0" b="0"/>
          <a:pathLst>
            <a:path>
              <a:moveTo>
                <a:pt x="0" y="10006"/>
              </a:moveTo>
              <a:lnTo>
                <a:pt x="596074" y="1000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889000" rtl="1">
            <a:lnSpc>
              <a:spcPct val="90000"/>
            </a:lnSpc>
            <a:spcBef>
              <a:spcPct val="0"/>
            </a:spcBef>
            <a:spcAft>
              <a:spcPct val="35000"/>
            </a:spcAft>
          </a:pPr>
          <a:endParaRPr lang="ar-SA" sz="2000" b="1" kern="1200">
            <a:latin typeface="Times New Roman" panose="02020603050405020304" pitchFamily="18" charset="0"/>
            <a:cs typeface="Times New Roman" panose="02020603050405020304" pitchFamily="18" charset="0"/>
          </a:endParaRPr>
        </a:p>
      </dsp:txBody>
      <dsp:txXfrm rot="10800000">
        <a:off x="4245130" y="1772094"/>
        <a:ext cx="29803" cy="29803"/>
      </dsp:txXfrm>
    </dsp:sp>
    <dsp:sp modelId="{A4955B25-2192-41D7-A299-D085D0C79A12}">
      <dsp:nvSpPr>
        <dsp:cNvPr id="0" name=""/>
        <dsp:cNvSpPr/>
      </dsp:nvSpPr>
      <dsp:spPr>
        <a:xfrm>
          <a:off x="1674961" y="621364"/>
          <a:ext cx="2460627" cy="143827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1">
            <a:lnSpc>
              <a:spcPct val="90000"/>
            </a:lnSpc>
            <a:spcBef>
              <a:spcPct val="0"/>
            </a:spcBef>
            <a:spcAft>
              <a:spcPct val="35000"/>
            </a:spcAft>
          </a:pPr>
          <a:r>
            <a:rPr lang="en-US" sz="2000" b="1" kern="1200" dirty="0">
              <a:latin typeface="Times New Roman" panose="02020603050405020304" pitchFamily="18" charset="0"/>
              <a:cs typeface="Times New Roman" panose="02020603050405020304" pitchFamily="18" charset="0"/>
            </a:rPr>
            <a:t>Environmental</a:t>
          </a:r>
          <a:endParaRPr lang="ar-SA" sz="2000" b="1" kern="1200" dirty="0">
            <a:latin typeface="Times New Roman" panose="02020603050405020304" pitchFamily="18" charset="0"/>
            <a:cs typeface="Times New Roman" panose="02020603050405020304" pitchFamily="18" charset="0"/>
          </a:endParaRPr>
        </a:p>
      </dsp:txBody>
      <dsp:txXfrm>
        <a:off x="2035311" y="831994"/>
        <a:ext cx="1739927" cy="101701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094D6C-04C9-8D43-AF5C-45DA657058CB}">
      <dsp:nvSpPr>
        <dsp:cNvPr id="0" name=""/>
        <dsp:cNvSpPr/>
      </dsp:nvSpPr>
      <dsp:spPr>
        <a:xfrm rot="5400000">
          <a:off x="6693592" y="-3281133"/>
          <a:ext cx="633207" cy="7202658"/>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a:lnSpc>
              <a:spcPct val="90000"/>
            </a:lnSpc>
            <a:spcBef>
              <a:spcPct val="0"/>
            </a:spcBef>
            <a:spcAft>
              <a:spcPct val="15000"/>
            </a:spcAft>
            <a:buFont typeface="+mj-lt"/>
            <a:buChar char="••"/>
          </a:pPr>
          <a:r>
            <a:rPr lang="en-US" sz="1200" b="0" i="0" u="none" kern="1200">
              <a:latin typeface="Times New Roman" panose="02020603050405020304" pitchFamily="18" charset="0"/>
              <a:cs typeface="Times New Roman" panose="02020603050405020304" pitchFamily="18" charset="0"/>
            </a:rPr>
            <a:t>Overview of the market analysis study.</a:t>
          </a:r>
        </a:p>
        <a:p>
          <a:pPr marL="114300" lvl="1" indent="-114300" algn="l" defTabSz="533400">
            <a:lnSpc>
              <a:spcPct val="90000"/>
            </a:lnSpc>
            <a:spcBef>
              <a:spcPct val="0"/>
            </a:spcBef>
            <a:spcAft>
              <a:spcPct val="15000"/>
            </a:spcAft>
            <a:buFont typeface="+mj-lt"/>
            <a:buChar char="••"/>
          </a:pPr>
          <a:r>
            <a:rPr lang="en-US" sz="1200" b="0" i="0" u="none" kern="1200">
              <a:latin typeface="Times New Roman" panose="02020603050405020304" pitchFamily="18" charset="0"/>
              <a:cs typeface="Times New Roman" panose="02020603050405020304" pitchFamily="18" charset="0"/>
            </a:rPr>
            <a:t>Purpose and objectives of the study.</a:t>
          </a:r>
        </a:p>
        <a:p>
          <a:pPr marL="114300" lvl="1" indent="-114300" algn="l" defTabSz="533400">
            <a:lnSpc>
              <a:spcPct val="90000"/>
            </a:lnSpc>
            <a:spcBef>
              <a:spcPct val="0"/>
            </a:spcBef>
            <a:spcAft>
              <a:spcPct val="15000"/>
            </a:spcAft>
            <a:buFont typeface="+mj-lt"/>
            <a:buChar char="••"/>
          </a:pPr>
          <a:r>
            <a:rPr lang="en-US" sz="1200" b="0" i="0" u="none" kern="1200" dirty="0">
              <a:latin typeface="Times New Roman" panose="02020603050405020304" pitchFamily="18" charset="0"/>
              <a:cs typeface="Times New Roman" panose="02020603050405020304" pitchFamily="18" charset="0"/>
            </a:rPr>
            <a:t>Scope and methodology.</a:t>
          </a:r>
        </a:p>
      </dsp:txBody>
      <dsp:txXfrm rot="-5400000">
        <a:off x="3408867" y="34503"/>
        <a:ext cx="7171747" cy="571385"/>
      </dsp:txXfrm>
    </dsp:sp>
    <dsp:sp modelId="{8EF6C688-21D5-7A4C-8A33-DB0CEE7F7412}">
      <dsp:nvSpPr>
        <dsp:cNvPr id="0" name=""/>
        <dsp:cNvSpPr/>
      </dsp:nvSpPr>
      <dsp:spPr>
        <a:xfrm>
          <a:off x="642627" y="26027"/>
          <a:ext cx="2766239" cy="58833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a:lnSpc>
              <a:spcPct val="90000"/>
            </a:lnSpc>
            <a:spcBef>
              <a:spcPct val="0"/>
            </a:spcBef>
            <a:spcAft>
              <a:spcPct val="35000"/>
            </a:spcAft>
            <a:buFont typeface="Arial" panose="020B0604020202020204" pitchFamily="34" charset="0"/>
            <a:buChar char="•"/>
          </a:pPr>
          <a:r>
            <a:rPr lang="en-US" sz="1800" b="1" i="0" u="none" kern="1200">
              <a:latin typeface="Times New Roman" panose="02020603050405020304" pitchFamily="18" charset="0"/>
              <a:cs typeface="Times New Roman" panose="02020603050405020304" pitchFamily="18" charset="0"/>
            </a:rPr>
            <a:t>Introduction</a:t>
          </a:r>
          <a:endParaRPr lang="en-US" sz="1800" b="1" kern="1200" dirty="0">
            <a:latin typeface="Times New Roman" panose="02020603050405020304" pitchFamily="18" charset="0"/>
            <a:cs typeface="Times New Roman" panose="02020603050405020304" pitchFamily="18" charset="0"/>
          </a:endParaRPr>
        </a:p>
      </dsp:txBody>
      <dsp:txXfrm>
        <a:off x="671347" y="54747"/>
        <a:ext cx="2708799" cy="530897"/>
      </dsp:txXfrm>
    </dsp:sp>
    <dsp:sp modelId="{303C6708-05A0-1E43-802D-6B3B97D8C0E4}">
      <dsp:nvSpPr>
        <dsp:cNvPr id="0" name=""/>
        <dsp:cNvSpPr/>
      </dsp:nvSpPr>
      <dsp:spPr>
        <a:xfrm rot="5400000">
          <a:off x="6693592" y="-2608350"/>
          <a:ext cx="633207" cy="7202658"/>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a:lnSpc>
              <a:spcPct val="90000"/>
            </a:lnSpc>
            <a:spcBef>
              <a:spcPct val="0"/>
            </a:spcBef>
            <a:spcAft>
              <a:spcPct val="15000"/>
            </a:spcAft>
            <a:buFont typeface="+mj-lt"/>
            <a:buChar char="••"/>
          </a:pPr>
          <a:r>
            <a:rPr lang="en-US" sz="1200" b="0" i="0" u="none" kern="1200" dirty="0">
              <a:latin typeface="Times New Roman" panose="02020603050405020304" pitchFamily="18" charset="0"/>
              <a:cs typeface="Times New Roman" panose="02020603050405020304" pitchFamily="18" charset="0"/>
            </a:rPr>
            <a:t>Description of the industry and its key segments.</a:t>
          </a:r>
        </a:p>
        <a:p>
          <a:pPr marL="114300" lvl="1" indent="-114300" algn="l" defTabSz="533400">
            <a:lnSpc>
              <a:spcPct val="90000"/>
            </a:lnSpc>
            <a:spcBef>
              <a:spcPct val="0"/>
            </a:spcBef>
            <a:spcAft>
              <a:spcPct val="15000"/>
            </a:spcAft>
            <a:buFont typeface="+mj-lt"/>
            <a:buChar char="••"/>
          </a:pPr>
          <a:r>
            <a:rPr lang="en-US" sz="1200" b="0" i="0" u="none" kern="1200">
              <a:latin typeface="Times New Roman" panose="02020603050405020304" pitchFamily="18" charset="0"/>
              <a:cs typeface="Times New Roman" panose="02020603050405020304" pitchFamily="18" charset="0"/>
            </a:rPr>
            <a:t>Market size, growth trends, and projections.</a:t>
          </a:r>
        </a:p>
        <a:p>
          <a:pPr marL="114300" lvl="1" indent="-114300" algn="l" defTabSz="533400">
            <a:lnSpc>
              <a:spcPct val="90000"/>
            </a:lnSpc>
            <a:spcBef>
              <a:spcPct val="0"/>
            </a:spcBef>
            <a:spcAft>
              <a:spcPct val="15000"/>
            </a:spcAft>
            <a:buFont typeface="+mj-lt"/>
            <a:buChar char="••"/>
          </a:pPr>
          <a:r>
            <a:rPr lang="en-US" sz="1200" b="0" i="0" u="none" kern="1200" dirty="0">
              <a:latin typeface="Times New Roman" panose="02020603050405020304" pitchFamily="18" charset="0"/>
              <a:cs typeface="Times New Roman" panose="02020603050405020304" pitchFamily="18" charset="0"/>
            </a:rPr>
            <a:t>Key drivers and challenges affecting the industry.</a:t>
          </a:r>
        </a:p>
      </dsp:txBody>
      <dsp:txXfrm rot="-5400000">
        <a:off x="3408867" y="707286"/>
        <a:ext cx="7171747" cy="571385"/>
      </dsp:txXfrm>
    </dsp:sp>
    <dsp:sp modelId="{6776BBB2-5C08-CF40-8DAC-EEDFC41CD735}">
      <dsp:nvSpPr>
        <dsp:cNvPr id="0" name=""/>
        <dsp:cNvSpPr/>
      </dsp:nvSpPr>
      <dsp:spPr>
        <a:xfrm>
          <a:off x="642627" y="698810"/>
          <a:ext cx="2766239" cy="58833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a:lnSpc>
              <a:spcPct val="90000"/>
            </a:lnSpc>
            <a:spcBef>
              <a:spcPct val="0"/>
            </a:spcBef>
            <a:spcAft>
              <a:spcPct val="35000"/>
            </a:spcAft>
            <a:buFont typeface="+mj-lt"/>
            <a:buAutoNum type="arabicPeriod"/>
          </a:pPr>
          <a:r>
            <a:rPr lang="en-US" sz="1800" b="1" i="0" u="none" kern="1200">
              <a:latin typeface="Times New Roman" panose="02020603050405020304" pitchFamily="18" charset="0"/>
              <a:cs typeface="Times New Roman" panose="02020603050405020304" pitchFamily="18" charset="0"/>
            </a:rPr>
            <a:t>Industry Overview</a:t>
          </a:r>
          <a:endParaRPr lang="en-US" sz="1800" b="0" i="0" u="none" kern="1200">
            <a:latin typeface="Times New Roman" panose="02020603050405020304" pitchFamily="18" charset="0"/>
            <a:cs typeface="Times New Roman" panose="02020603050405020304" pitchFamily="18" charset="0"/>
          </a:endParaRPr>
        </a:p>
      </dsp:txBody>
      <dsp:txXfrm>
        <a:off x="671347" y="727530"/>
        <a:ext cx="2708799" cy="530897"/>
      </dsp:txXfrm>
    </dsp:sp>
    <dsp:sp modelId="{33D037B9-2CE8-B448-B990-029A696A12F5}">
      <dsp:nvSpPr>
        <dsp:cNvPr id="0" name=""/>
        <dsp:cNvSpPr/>
      </dsp:nvSpPr>
      <dsp:spPr>
        <a:xfrm rot="5400000">
          <a:off x="6693592" y="-1935566"/>
          <a:ext cx="633207" cy="7202658"/>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a:lnSpc>
              <a:spcPct val="90000"/>
            </a:lnSpc>
            <a:spcBef>
              <a:spcPct val="0"/>
            </a:spcBef>
            <a:spcAft>
              <a:spcPct val="15000"/>
            </a:spcAft>
            <a:buFont typeface="+mj-lt"/>
            <a:buChar char="••"/>
          </a:pPr>
          <a:r>
            <a:rPr lang="en-US" sz="1200" b="0" i="0" u="none" kern="1200" dirty="0">
              <a:latin typeface="Times New Roman" panose="02020603050405020304" pitchFamily="18" charset="0"/>
              <a:cs typeface="Times New Roman" panose="02020603050405020304" pitchFamily="18" charset="0"/>
            </a:rPr>
            <a:t>Identification and analysis of market segments.</a:t>
          </a:r>
        </a:p>
        <a:p>
          <a:pPr marL="114300" lvl="1" indent="-114300" algn="l" defTabSz="533400">
            <a:lnSpc>
              <a:spcPct val="90000"/>
            </a:lnSpc>
            <a:spcBef>
              <a:spcPct val="0"/>
            </a:spcBef>
            <a:spcAft>
              <a:spcPct val="15000"/>
            </a:spcAft>
            <a:buFont typeface="+mj-lt"/>
            <a:buChar char="••"/>
          </a:pPr>
          <a:r>
            <a:rPr lang="en-US" sz="1200" b="0" i="0" u="none" kern="1200">
              <a:latin typeface="Times New Roman" panose="02020603050405020304" pitchFamily="18" charset="0"/>
              <a:cs typeface="Times New Roman" panose="02020603050405020304" pitchFamily="18" charset="0"/>
            </a:rPr>
            <a:t>Demographic, geographic, psychographic, and behavioral factors influencing segmentation.</a:t>
          </a:r>
        </a:p>
        <a:p>
          <a:pPr marL="114300" lvl="1" indent="-114300" algn="l" defTabSz="533400">
            <a:lnSpc>
              <a:spcPct val="90000"/>
            </a:lnSpc>
            <a:spcBef>
              <a:spcPct val="0"/>
            </a:spcBef>
            <a:spcAft>
              <a:spcPct val="15000"/>
            </a:spcAft>
            <a:buFont typeface="+mj-lt"/>
            <a:buChar char="••"/>
          </a:pPr>
          <a:r>
            <a:rPr lang="en-US" sz="1200" b="0" i="0" u="none" kern="1200">
              <a:latin typeface="Times New Roman" panose="02020603050405020304" pitchFamily="18" charset="0"/>
              <a:cs typeface="Times New Roman" panose="02020603050405020304" pitchFamily="18" charset="0"/>
            </a:rPr>
            <a:t>Size and growth potential of each segment.</a:t>
          </a:r>
        </a:p>
      </dsp:txBody>
      <dsp:txXfrm rot="-5400000">
        <a:off x="3408867" y="1380070"/>
        <a:ext cx="7171747" cy="571385"/>
      </dsp:txXfrm>
    </dsp:sp>
    <dsp:sp modelId="{1A9D9AFC-CED4-3C48-ADD0-8AB3AF483310}">
      <dsp:nvSpPr>
        <dsp:cNvPr id="0" name=""/>
        <dsp:cNvSpPr/>
      </dsp:nvSpPr>
      <dsp:spPr>
        <a:xfrm>
          <a:off x="642627" y="1371593"/>
          <a:ext cx="2766239" cy="58833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a:lnSpc>
              <a:spcPct val="90000"/>
            </a:lnSpc>
            <a:spcBef>
              <a:spcPct val="0"/>
            </a:spcBef>
            <a:spcAft>
              <a:spcPct val="35000"/>
            </a:spcAft>
            <a:buFont typeface="+mj-lt"/>
            <a:buAutoNum type="arabicPeriod"/>
          </a:pPr>
          <a:r>
            <a:rPr lang="en-US" sz="1800" b="1" i="0" u="none" kern="1200">
              <a:latin typeface="Times New Roman" panose="02020603050405020304" pitchFamily="18" charset="0"/>
              <a:cs typeface="Times New Roman" panose="02020603050405020304" pitchFamily="18" charset="0"/>
            </a:rPr>
            <a:t>Market Segmentation</a:t>
          </a:r>
          <a:endParaRPr lang="en-US" sz="1800" b="0" i="0" u="none" kern="1200">
            <a:latin typeface="Times New Roman" panose="02020603050405020304" pitchFamily="18" charset="0"/>
            <a:cs typeface="Times New Roman" panose="02020603050405020304" pitchFamily="18" charset="0"/>
          </a:endParaRPr>
        </a:p>
      </dsp:txBody>
      <dsp:txXfrm>
        <a:off x="671347" y="1400313"/>
        <a:ext cx="2708799" cy="530897"/>
      </dsp:txXfrm>
    </dsp:sp>
    <dsp:sp modelId="{671BAF5E-9BEE-3A4D-9A88-886E7492FFBC}">
      <dsp:nvSpPr>
        <dsp:cNvPr id="0" name=""/>
        <dsp:cNvSpPr/>
      </dsp:nvSpPr>
      <dsp:spPr>
        <a:xfrm rot="5400000">
          <a:off x="6693592" y="-1262783"/>
          <a:ext cx="633207" cy="7202658"/>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a:lnSpc>
              <a:spcPct val="90000"/>
            </a:lnSpc>
            <a:spcBef>
              <a:spcPct val="0"/>
            </a:spcBef>
            <a:spcAft>
              <a:spcPct val="15000"/>
            </a:spcAft>
            <a:buFont typeface="+mj-lt"/>
            <a:buChar char="••"/>
          </a:pPr>
          <a:r>
            <a:rPr lang="en-US" sz="1200" b="0" i="0" u="none" kern="1200">
              <a:latin typeface="Times New Roman" panose="02020603050405020304" pitchFamily="18" charset="0"/>
              <a:cs typeface="Times New Roman" panose="02020603050405020304" pitchFamily="18" charset="0"/>
            </a:rPr>
            <a:t>Identification of major competitors in the market.</a:t>
          </a:r>
        </a:p>
        <a:p>
          <a:pPr marL="114300" lvl="1" indent="-114300" algn="l" defTabSz="533400">
            <a:lnSpc>
              <a:spcPct val="90000"/>
            </a:lnSpc>
            <a:spcBef>
              <a:spcPct val="0"/>
            </a:spcBef>
            <a:spcAft>
              <a:spcPct val="15000"/>
            </a:spcAft>
            <a:buFont typeface="+mj-lt"/>
            <a:buChar char="••"/>
          </a:pPr>
          <a:r>
            <a:rPr lang="en-US" sz="1200" b="0" i="0" u="none" kern="1200">
              <a:latin typeface="Times New Roman" panose="02020603050405020304" pitchFamily="18" charset="0"/>
              <a:cs typeface="Times New Roman" panose="02020603050405020304" pitchFamily="18" charset="0"/>
            </a:rPr>
            <a:t>Assessment of competitors' strengths, weaknesses, opportunities, and threats (SWOT analysis).</a:t>
          </a:r>
        </a:p>
        <a:p>
          <a:pPr marL="114300" lvl="1" indent="-114300" algn="l" defTabSz="533400">
            <a:lnSpc>
              <a:spcPct val="90000"/>
            </a:lnSpc>
            <a:spcBef>
              <a:spcPct val="0"/>
            </a:spcBef>
            <a:spcAft>
              <a:spcPct val="15000"/>
            </a:spcAft>
            <a:buFont typeface="+mj-lt"/>
            <a:buChar char="••"/>
          </a:pPr>
          <a:r>
            <a:rPr lang="en-US" sz="1200" b="0" i="0" u="none" kern="1200">
              <a:latin typeface="Times New Roman" panose="02020603050405020304" pitchFamily="18" charset="0"/>
              <a:cs typeface="Times New Roman" panose="02020603050405020304" pitchFamily="18" charset="0"/>
            </a:rPr>
            <a:t>Analysis of competitors' market share, pricing strategies, distribution channels, and marketing tactics.</a:t>
          </a:r>
        </a:p>
      </dsp:txBody>
      <dsp:txXfrm rot="-5400000">
        <a:off x="3408867" y="2052853"/>
        <a:ext cx="7171747" cy="571385"/>
      </dsp:txXfrm>
    </dsp:sp>
    <dsp:sp modelId="{FD2268BA-4E68-BF45-A6AC-45B38BE04805}">
      <dsp:nvSpPr>
        <dsp:cNvPr id="0" name=""/>
        <dsp:cNvSpPr/>
      </dsp:nvSpPr>
      <dsp:spPr>
        <a:xfrm>
          <a:off x="642627" y="2044377"/>
          <a:ext cx="2766239" cy="58833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a:lnSpc>
              <a:spcPct val="90000"/>
            </a:lnSpc>
            <a:spcBef>
              <a:spcPct val="0"/>
            </a:spcBef>
            <a:spcAft>
              <a:spcPct val="35000"/>
            </a:spcAft>
            <a:buFont typeface="+mj-lt"/>
            <a:buAutoNum type="arabicPeriod"/>
          </a:pPr>
          <a:r>
            <a:rPr lang="en-US" sz="1800" b="1" i="0" u="none" kern="1200">
              <a:latin typeface="Times New Roman" panose="02020603050405020304" pitchFamily="18" charset="0"/>
              <a:cs typeface="Times New Roman" panose="02020603050405020304" pitchFamily="18" charset="0"/>
            </a:rPr>
            <a:t>Competitor Analysis</a:t>
          </a:r>
          <a:endParaRPr lang="en-US" sz="1800" b="0" i="0" u="none" kern="1200">
            <a:latin typeface="Times New Roman" panose="02020603050405020304" pitchFamily="18" charset="0"/>
            <a:cs typeface="Times New Roman" panose="02020603050405020304" pitchFamily="18" charset="0"/>
          </a:endParaRPr>
        </a:p>
      </dsp:txBody>
      <dsp:txXfrm>
        <a:off x="671347" y="2073097"/>
        <a:ext cx="2708799" cy="530897"/>
      </dsp:txXfrm>
    </dsp:sp>
    <dsp:sp modelId="{5FEDA7A2-2558-1648-B6E7-D8B89694BD1A}">
      <dsp:nvSpPr>
        <dsp:cNvPr id="0" name=""/>
        <dsp:cNvSpPr/>
      </dsp:nvSpPr>
      <dsp:spPr>
        <a:xfrm rot="5400000">
          <a:off x="6693592" y="-590000"/>
          <a:ext cx="633207" cy="7202658"/>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a:lnSpc>
              <a:spcPct val="90000"/>
            </a:lnSpc>
            <a:spcBef>
              <a:spcPct val="0"/>
            </a:spcBef>
            <a:spcAft>
              <a:spcPct val="15000"/>
            </a:spcAft>
            <a:buFont typeface="+mj-lt"/>
            <a:buChar char="••"/>
          </a:pPr>
          <a:r>
            <a:rPr lang="en-US" sz="1200" b="0" i="0" u="none" kern="1200">
              <a:latin typeface="Times New Roman" panose="02020603050405020304" pitchFamily="18" charset="0"/>
              <a:cs typeface="Times New Roman" panose="02020603050405020304" pitchFamily="18" charset="0"/>
            </a:rPr>
            <a:t>Identification of target customer demographics and characteristics.</a:t>
          </a:r>
        </a:p>
        <a:p>
          <a:pPr marL="114300" lvl="1" indent="-114300" algn="l" defTabSz="533400">
            <a:lnSpc>
              <a:spcPct val="90000"/>
            </a:lnSpc>
            <a:spcBef>
              <a:spcPct val="0"/>
            </a:spcBef>
            <a:spcAft>
              <a:spcPct val="15000"/>
            </a:spcAft>
            <a:buFont typeface="+mj-lt"/>
            <a:buChar char="••"/>
          </a:pPr>
          <a:r>
            <a:rPr lang="en-US" sz="1200" b="0" i="0" u="none" kern="1200">
              <a:latin typeface="Times New Roman" panose="02020603050405020304" pitchFamily="18" charset="0"/>
              <a:cs typeface="Times New Roman" panose="02020603050405020304" pitchFamily="18" charset="0"/>
            </a:rPr>
            <a:t>Assessment of customer needs, preferences, and buying behavior.</a:t>
          </a:r>
        </a:p>
        <a:p>
          <a:pPr marL="114300" lvl="1" indent="-114300" algn="l" defTabSz="533400">
            <a:lnSpc>
              <a:spcPct val="90000"/>
            </a:lnSpc>
            <a:spcBef>
              <a:spcPct val="0"/>
            </a:spcBef>
            <a:spcAft>
              <a:spcPct val="15000"/>
            </a:spcAft>
            <a:buFont typeface="+mj-lt"/>
            <a:buChar char="••"/>
          </a:pPr>
          <a:r>
            <a:rPr lang="en-US" sz="1200" b="0" i="0" u="none" kern="1200">
              <a:latin typeface="Times New Roman" panose="02020603050405020304" pitchFamily="18" charset="0"/>
              <a:cs typeface="Times New Roman" panose="02020603050405020304" pitchFamily="18" charset="0"/>
            </a:rPr>
            <a:t>Analysis of customer satisfaction levels and loyalty.</a:t>
          </a:r>
        </a:p>
      </dsp:txBody>
      <dsp:txXfrm rot="-5400000">
        <a:off x="3408867" y="2725636"/>
        <a:ext cx="7171747" cy="571385"/>
      </dsp:txXfrm>
    </dsp:sp>
    <dsp:sp modelId="{1495DEB6-AC16-764F-A6BA-FE54AE753466}">
      <dsp:nvSpPr>
        <dsp:cNvPr id="0" name=""/>
        <dsp:cNvSpPr/>
      </dsp:nvSpPr>
      <dsp:spPr>
        <a:xfrm>
          <a:off x="642627" y="2717160"/>
          <a:ext cx="2766239" cy="58833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a:lnSpc>
              <a:spcPct val="90000"/>
            </a:lnSpc>
            <a:spcBef>
              <a:spcPct val="0"/>
            </a:spcBef>
            <a:spcAft>
              <a:spcPct val="35000"/>
            </a:spcAft>
            <a:buFont typeface="+mj-lt"/>
            <a:buAutoNum type="arabicPeriod"/>
          </a:pPr>
          <a:r>
            <a:rPr lang="en-US" sz="1800" b="1" i="0" u="none" kern="1200">
              <a:latin typeface="Times New Roman" panose="02020603050405020304" pitchFamily="18" charset="0"/>
              <a:cs typeface="Times New Roman" panose="02020603050405020304" pitchFamily="18" charset="0"/>
            </a:rPr>
            <a:t>Customer Analysis</a:t>
          </a:r>
          <a:endParaRPr lang="en-US" sz="1800" b="0" i="0" u="none" kern="1200">
            <a:latin typeface="Times New Roman" panose="02020603050405020304" pitchFamily="18" charset="0"/>
            <a:cs typeface="Times New Roman" panose="02020603050405020304" pitchFamily="18" charset="0"/>
          </a:endParaRPr>
        </a:p>
      </dsp:txBody>
      <dsp:txXfrm>
        <a:off x="671347" y="2745880"/>
        <a:ext cx="2708799" cy="530897"/>
      </dsp:txXfrm>
    </dsp:sp>
    <dsp:sp modelId="{FA3280C6-569D-8A4F-98D6-F958F3831C86}">
      <dsp:nvSpPr>
        <dsp:cNvPr id="0" name=""/>
        <dsp:cNvSpPr/>
      </dsp:nvSpPr>
      <dsp:spPr>
        <a:xfrm rot="5400000">
          <a:off x="6693592" y="82783"/>
          <a:ext cx="633207" cy="7202658"/>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a:lnSpc>
              <a:spcPct val="90000"/>
            </a:lnSpc>
            <a:spcBef>
              <a:spcPct val="0"/>
            </a:spcBef>
            <a:spcAft>
              <a:spcPct val="15000"/>
            </a:spcAft>
            <a:buFont typeface="+mj-lt"/>
            <a:buChar char="••"/>
          </a:pPr>
          <a:r>
            <a:rPr lang="en-US" sz="1200" b="0" i="0" u="none" kern="1200">
              <a:latin typeface="Times New Roman" panose="02020603050405020304" pitchFamily="18" charset="0"/>
              <a:cs typeface="Times New Roman" panose="02020603050405020304" pitchFamily="18" charset="0"/>
            </a:rPr>
            <a:t>Identification and analysis of current market trends.</a:t>
          </a:r>
        </a:p>
        <a:p>
          <a:pPr marL="114300" lvl="1" indent="-114300" algn="l" defTabSz="533400">
            <a:lnSpc>
              <a:spcPct val="90000"/>
            </a:lnSpc>
            <a:spcBef>
              <a:spcPct val="0"/>
            </a:spcBef>
            <a:spcAft>
              <a:spcPct val="15000"/>
            </a:spcAft>
            <a:buFont typeface="+mj-lt"/>
            <a:buChar char="••"/>
          </a:pPr>
          <a:r>
            <a:rPr lang="en-US" sz="1200" b="0" i="0" u="none" kern="1200">
              <a:latin typeface="Times New Roman" panose="02020603050405020304" pitchFamily="18" charset="0"/>
              <a:cs typeface="Times New Roman" panose="02020603050405020304" pitchFamily="18" charset="0"/>
            </a:rPr>
            <a:t>Assessment of emerging opportunities and threats.</a:t>
          </a:r>
        </a:p>
        <a:p>
          <a:pPr marL="114300" lvl="1" indent="-114300" algn="l" defTabSz="533400">
            <a:lnSpc>
              <a:spcPct val="90000"/>
            </a:lnSpc>
            <a:spcBef>
              <a:spcPct val="0"/>
            </a:spcBef>
            <a:spcAft>
              <a:spcPct val="15000"/>
            </a:spcAft>
            <a:buFont typeface="+mj-lt"/>
            <a:buChar char="••"/>
          </a:pPr>
          <a:r>
            <a:rPr lang="en-US" sz="1200" b="0" i="0" u="none" kern="1200" dirty="0">
              <a:latin typeface="Times New Roman" panose="02020603050405020304" pitchFamily="18" charset="0"/>
              <a:cs typeface="Times New Roman" panose="02020603050405020304" pitchFamily="18" charset="0"/>
            </a:rPr>
            <a:t>Analysis of technological advancements, regulatory changes, and other factors impacting the market.</a:t>
          </a:r>
        </a:p>
      </dsp:txBody>
      <dsp:txXfrm rot="-5400000">
        <a:off x="3408867" y="3398420"/>
        <a:ext cx="7171747" cy="571385"/>
      </dsp:txXfrm>
    </dsp:sp>
    <dsp:sp modelId="{580AFDBB-F6B5-AD4F-9208-017A028FF7CB}">
      <dsp:nvSpPr>
        <dsp:cNvPr id="0" name=""/>
        <dsp:cNvSpPr/>
      </dsp:nvSpPr>
      <dsp:spPr>
        <a:xfrm>
          <a:off x="642627" y="3389943"/>
          <a:ext cx="2766239" cy="58833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a:lnSpc>
              <a:spcPct val="90000"/>
            </a:lnSpc>
            <a:spcBef>
              <a:spcPct val="0"/>
            </a:spcBef>
            <a:spcAft>
              <a:spcPct val="35000"/>
            </a:spcAft>
            <a:buFont typeface="+mj-lt"/>
            <a:buAutoNum type="arabicPeriod"/>
          </a:pPr>
          <a:r>
            <a:rPr lang="en-US" sz="1800" b="1" i="0" u="none" kern="1200" dirty="0">
              <a:latin typeface="Times New Roman" panose="02020603050405020304" pitchFamily="18" charset="0"/>
              <a:cs typeface="Times New Roman" panose="02020603050405020304" pitchFamily="18" charset="0"/>
            </a:rPr>
            <a:t>Market Trends and Opportunities</a:t>
          </a:r>
          <a:endParaRPr lang="en-US" sz="1800" b="0" i="0" u="none" kern="1200" dirty="0">
            <a:latin typeface="Times New Roman" panose="02020603050405020304" pitchFamily="18" charset="0"/>
            <a:cs typeface="Times New Roman" panose="02020603050405020304" pitchFamily="18" charset="0"/>
          </a:endParaRPr>
        </a:p>
      </dsp:txBody>
      <dsp:txXfrm>
        <a:off x="671347" y="3418663"/>
        <a:ext cx="2708799" cy="530897"/>
      </dsp:txXfrm>
    </dsp:sp>
    <dsp:sp modelId="{96C3A95F-506A-4048-B21C-A166F0A59BFC}">
      <dsp:nvSpPr>
        <dsp:cNvPr id="0" name=""/>
        <dsp:cNvSpPr/>
      </dsp:nvSpPr>
      <dsp:spPr>
        <a:xfrm rot="5400000">
          <a:off x="6693592" y="755566"/>
          <a:ext cx="633207" cy="7202658"/>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a:lnSpc>
              <a:spcPct val="90000"/>
            </a:lnSpc>
            <a:spcBef>
              <a:spcPct val="0"/>
            </a:spcBef>
            <a:spcAft>
              <a:spcPct val="15000"/>
            </a:spcAft>
            <a:buFont typeface="+mj-lt"/>
            <a:buChar char="••"/>
          </a:pPr>
          <a:r>
            <a:rPr lang="en-US" sz="1200" b="0" i="0" u="none" kern="1200" dirty="0">
              <a:latin typeface="Times New Roman" panose="02020603050405020304" pitchFamily="18" charset="0"/>
              <a:cs typeface="Times New Roman" panose="02020603050405020304" pitchFamily="18" charset="0"/>
            </a:rPr>
            <a:t>Evaluation of potential strategies (e.g., product differentiation, pricing strategies, distribution channels).</a:t>
          </a:r>
        </a:p>
        <a:p>
          <a:pPr marL="114300" lvl="1" indent="-114300" algn="l" defTabSz="533400">
            <a:lnSpc>
              <a:spcPct val="90000"/>
            </a:lnSpc>
            <a:spcBef>
              <a:spcPct val="0"/>
            </a:spcBef>
            <a:spcAft>
              <a:spcPct val="15000"/>
            </a:spcAft>
            <a:buFont typeface="+mj-lt"/>
            <a:buChar char="••"/>
          </a:pPr>
          <a:r>
            <a:rPr lang="en-US" sz="1200" b="0" i="0" u="none" kern="1200" dirty="0">
              <a:latin typeface="Times New Roman" panose="02020603050405020304" pitchFamily="18" charset="0"/>
              <a:cs typeface="Times New Roman" panose="02020603050405020304" pitchFamily="18" charset="0"/>
            </a:rPr>
            <a:t>Assessment of risks and challenges associated with market entry.</a:t>
          </a:r>
        </a:p>
        <a:p>
          <a:pPr marL="114300" lvl="1" indent="-114300" algn="l" defTabSz="533400">
            <a:lnSpc>
              <a:spcPct val="90000"/>
            </a:lnSpc>
            <a:spcBef>
              <a:spcPct val="0"/>
            </a:spcBef>
            <a:spcAft>
              <a:spcPct val="15000"/>
            </a:spcAft>
            <a:buFont typeface="+mj-lt"/>
            <a:buChar char="••"/>
          </a:pPr>
          <a:r>
            <a:rPr lang="en-US" sz="1200" b="0" i="0" u="none" kern="1200">
              <a:latin typeface="Times New Roman" panose="02020603050405020304" pitchFamily="18" charset="0"/>
              <a:cs typeface="Times New Roman" panose="02020603050405020304" pitchFamily="18" charset="0"/>
            </a:rPr>
            <a:t>Recommendation of the most suitable market entry approach based on the analysis.</a:t>
          </a:r>
        </a:p>
      </dsp:txBody>
      <dsp:txXfrm rot="-5400000">
        <a:off x="3408867" y="4071203"/>
        <a:ext cx="7171747" cy="571385"/>
      </dsp:txXfrm>
    </dsp:sp>
    <dsp:sp modelId="{8C918397-28F7-DE41-B03B-7961A0FA5270}">
      <dsp:nvSpPr>
        <dsp:cNvPr id="0" name=""/>
        <dsp:cNvSpPr/>
      </dsp:nvSpPr>
      <dsp:spPr>
        <a:xfrm>
          <a:off x="642627" y="4062727"/>
          <a:ext cx="2766239" cy="58833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a:lnSpc>
              <a:spcPct val="90000"/>
            </a:lnSpc>
            <a:spcBef>
              <a:spcPct val="0"/>
            </a:spcBef>
            <a:spcAft>
              <a:spcPct val="35000"/>
            </a:spcAft>
            <a:buFont typeface="+mj-lt"/>
            <a:buAutoNum type="arabicPeriod"/>
          </a:pPr>
          <a:r>
            <a:rPr lang="en-US" sz="1800" b="1" i="0" u="none" kern="1200">
              <a:latin typeface="Times New Roman" panose="02020603050405020304" pitchFamily="18" charset="0"/>
              <a:cs typeface="Times New Roman" panose="02020603050405020304" pitchFamily="18" charset="0"/>
            </a:rPr>
            <a:t>Market Entry Strategies</a:t>
          </a:r>
          <a:endParaRPr lang="en-US" sz="1800" b="0" i="0" u="none" kern="1200">
            <a:latin typeface="Times New Roman" panose="02020603050405020304" pitchFamily="18" charset="0"/>
            <a:cs typeface="Times New Roman" panose="02020603050405020304" pitchFamily="18" charset="0"/>
          </a:endParaRPr>
        </a:p>
      </dsp:txBody>
      <dsp:txXfrm>
        <a:off x="671347" y="4091447"/>
        <a:ext cx="2708799" cy="530897"/>
      </dsp:txXfrm>
    </dsp:sp>
    <dsp:sp modelId="{A6A4A08D-C9EC-AC4D-9839-457AF79C3E22}">
      <dsp:nvSpPr>
        <dsp:cNvPr id="0" name=""/>
        <dsp:cNvSpPr/>
      </dsp:nvSpPr>
      <dsp:spPr>
        <a:xfrm rot="5400000">
          <a:off x="6693592" y="1428349"/>
          <a:ext cx="633207" cy="7202658"/>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a:lnSpc>
              <a:spcPct val="90000"/>
            </a:lnSpc>
            <a:spcBef>
              <a:spcPct val="0"/>
            </a:spcBef>
            <a:spcAft>
              <a:spcPct val="15000"/>
            </a:spcAft>
            <a:buFont typeface="+mj-lt"/>
            <a:buChar char="••"/>
          </a:pPr>
          <a:r>
            <a:rPr lang="en-US" sz="1200" b="0" i="0" u="none" kern="1200">
              <a:latin typeface="Times New Roman" panose="02020603050405020304" pitchFamily="18" charset="0"/>
              <a:cs typeface="Times New Roman" panose="02020603050405020304" pitchFamily="18" charset="0"/>
            </a:rPr>
            <a:t>Summary of key findings from the market analysis study.</a:t>
          </a:r>
        </a:p>
        <a:p>
          <a:pPr marL="114300" lvl="1" indent="-114300" algn="l" defTabSz="533400">
            <a:lnSpc>
              <a:spcPct val="90000"/>
            </a:lnSpc>
            <a:spcBef>
              <a:spcPct val="0"/>
            </a:spcBef>
            <a:spcAft>
              <a:spcPct val="15000"/>
            </a:spcAft>
            <a:buFont typeface="+mj-lt"/>
            <a:buChar char="••"/>
          </a:pPr>
          <a:r>
            <a:rPr lang="en-US" sz="1200" b="0" i="0" u="none" kern="1200">
              <a:latin typeface="Times New Roman" panose="02020603050405020304" pitchFamily="18" charset="0"/>
              <a:cs typeface="Times New Roman" panose="02020603050405020304" pitchFamily="18" charset="0"/>
            </a:rPr>
            <a:t>Implications for business strategy and decision-making.</a:t>
          </a:r>
        </a:p>
        <a:p>
          <a:pPr marL="114300" lvl="1" indent="-114300" algn="l" defTabSz="533400">
            <a:lnSpc>
              <a:spcPct val="90000"/>
            </a:lnSpc>
            <a:spcBef>
              <a:spcPct val="0"/>
            </a:spcBef>
            <a:spcAft>
              <a:spcPct val="15000"/>
            </a:spcAft>
            <a:buFont typeface="+mj-lt"/>
            <a:buChar char="••"/>
          </a:pPr>
          <a:r>
            <a:rPr lang="en-US" sz="1200" b="0" i="0" u="none" kern="1200" dirty="0">
              <a:latin typeface="Times New Roman" panose="02020603050405020304" pitchFamily="18" charset="0"/>
              <a:cs typeface="Times New Roman" panose="02020603050405020304" pitchFamily="18" charset="0"/>
            </a:rPr>
            <a:t>Recommendations for future actions and areas for further research</a:t>
          </a:r>
        </a:p>
      </dsp:txBody>
      <dsp:txXfrm rot="-5400000">
        <a:off x="3408867" y="4743986"/>
        <a:ext cx="7171747" cy="571385"/>
      </dsp:txXfrm>
    </dsp:sp>
    <dsp:sp modelId="{5FB6092D-371B-6E49-984A-9314D8B6814B}">
      <dsp:nvSpPr>
        <dsp:cNvPr id="0" name=""/>
        <dsp:cNvSpPr/>
      </dsp:nvSpPr>
      <dsp:spPr>
        <a:xfrm>
          <a:off x="642627" y="4735510"/>
          <a:ext cx="2766239" cy="58833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a:lnSpc>
              <a:spcPct val="90000"/>
            </a:lnSpc>
            <a:spcBef>
              <a:spcPct val="0"/>
            </a:spcBef>
            <a:spcAft>
              <a:spcPct val="35000"/>
            </a:spcAft>
            <a:buFont typeface="+mj-lt"/>
            <a:buAutoNum type="arabicPeriod"/>
          </a:pPr>
          <a:r>
            <a:rPr lang="en-US" sz="1800" b="1" i="0" u="none" kern="1200">
              <a:latin typeface="Times New Roman" panose="02020603050405020304" pitchFamily="18" charset="0"/>
              <a:cs typeface="Times New Roman" panose="02020603050405020304" pitchFamily="18" charset="0"/>
            </a:rPr>
            <a:t>Conclusion</a:t>
          </a:r>
          <a:endParaRPr lang="en-US" sz="1800" b="0" i="0" u="none" kern="1200">
            <a:latin typeface="Times New Roman" panose="02020603050405020304" pitchFamily="18" charset="0"/>
            <a:cs typeface="Times New Roman" panose="02020603050405020304" pitchFamily="18" charset="0"/>
          </a:endParaRPr>
        </a:p>
      </dsp:txBody>
      <dsp:txXfrm>
        <a:off x="671347" y="4764230"/>
        <a:ext cx="2708799" cy="53089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1EB13B-0A2F-FA4D-8580-44F57FE6F2A2}">
      <dsp:nvSpPr>
        <dsp:cNvPr id="0" name=""/>
        <dsp:cNvSpPr/>
      </dsp:nvSpPr>
      <dsp:spPr>
        <a:xfrm rot="5400000">
          <a:off x="6946069" y="-3106167"/>
          <a:ext cx="40907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rtl="0">
            <a:lnSpc>
              <a:spcPct val="90000"/>
            </a:lnSpc>
            <a:spcBef>
              <a:spcPct val="0"/>
            </a:spcBef>
            <a:spcAft>
              <a:spcPct val="15000"/>
            </a:spcAft>
            <a:buFont typeface="Arial" panose="020B0604020202020204" pitchFamily="34" charset="0"/>
            <a:buChar char="••"/>
          </a:pPr>
          <a:r>
            <a:rPr lang="en-US" sz="1200" b="0" i="0" u="none" kern="1200" dirty="0">
              <a:latin typeface="Times New Roman" panose="02020603050405020304" pitchFamily="18" charset="0"/>
              <a:cs typeface="Times New Roman" panose="02020603050405020304" pitchFamily="18" charset="0"/>
            </a:rPr>
            <a:t>Overview of the operational analysis study.
Purpose and objectives of the analysis, scope and methodology.</a:t>
          </a:r>
        </a:p>
      </dsp:txBody>
      <dsp:txXfrm rot="-5400000">
        <a:off x="3785616" y="74255"/>
        <a:ext cx="6710015" cy="369139"/>
      </dsp:txXfrm>
    </dsp:sp>
    <dsp:sp modelId="{5DDC0572-9C52-B04D-A25F-78D6AAD101B8}">
      <dsp:nvSpPr>
        <dsp:cNvPr id="0" name=""/>
        <dsp:cNvSpPr/>
      </dsp:nvSpPr>
      <dsp:spPr>
        <a:xfrm>
          <a:off x="0" y="3151"/>
          <a:ext cx="3785616" cy="5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rtl="0">
            <a:lnSpc>
              <a:spcPct val="90000"/>
            </a:lnSpc>
            <a:spcBef>
              <a:spcPct val="0"/>
            </a:spcBef>
            <a:spcAft>
              <a:spcPct val="35000"/>
            </a:spcAft>
            <a:buFont typeface="Arial" panose="020B0604020202020204" pitchFamily="34" charset="0"/>
            <a:buChar char="•"/>
          </a:pPr>
          <a:r>
            <a:rPr lang="en-US" sz="2000" b="0" i="0" u="none" kern="1200" dirty="0">
              <a:latin typeface="Times New Roman" panose="02020603050405020304" pitchFamily="18" charset="0"/>
              <a:cs typeface="Times New Roman" panose="02020603050405020304" pitchFamily="18" charset="0"/>
            </a:rPr>
            <a:t>Introduction</a:t>
          </a:r>
        </a:p>
      </dsp:txBody>
      <dsp:txXfrm>
        <a:off x="24962" y="28113"/>
        <a:ext cx="3735692" cy="461422"/>
      </dsp:txXfrm>
    </dsp:sp>
    <dsp:sp modelId="{2CC989BA-F043-8B4E-965A-027C7038BF18}">
      <dsp:nvSpPr>
        <dsp:cNvPr id="0" name=""/>
        <dsp:cNvSpPr/>
      </dsp:nvSpPr>
      <dsp:spPr>
        <a:xfrm rot="5400000">
          <a:off x="6946069" y="-2569253"/>
          <a:ext cx="40907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rtl="0">
            <a:lnSpc>
              <a:spcPct val="90000"/>
            </a:lnSpc>
            <a:spcBef>
              <a:spcPct val="0"/>
            </a:spcBef>
            <a:spcAft>
              <a:spcPct val="15000"/>
            </a:spcAft>
            <a:buFont typeface="Arial" panose="020B0604020202020204" pitchFamily="34" charset="0"/>
            <a:buChar char="••"/>
          </a:pPr>
          <a:r>
            <a:rPr lang="en-US" sz="1200" b="0" i="0" u="none" kern="1200" dirty="0">
              <a:latin typeface="Times New Roman" panose="02020603050405020304" pitchFamily="18" charset="0"/>
              <a:cs typeface="Times New Roman" panose="02020603050405020304" pitchFamily="18" charset="0"/>
            </a:rPr>
            <a:t>Description of the organization's structure, functions, operations, key departments and their roles.
Mission, vision, and strategic goals of the organization.</a:t>
          </a:r>
        </a:p>
      </dsp:txBody>
      <dsp:txXfrm rot="-5400000">
        <a:off x="3785616" y="611169"/>
        <a:ext cx="6710015" cy="369139"/>
      </dsp:txXfrm>
    </dsp:sp>
    <dsp:sp modelId="{6F202035-3D46-3B47-A3BA-1600EE829FFE}">
      <dsp:nvSpPr>
        <dsp:cNvPr id="0" name=""/>
        <dsp:cNvSpPr/>
      </dsp:nvSpPr>
      <dsp:spPr>
        <a:xfrm>
          <a:off x="0" y="540065"/>
          <a:ext cx="3785616" cy="5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rtl="0">
            <a:lnSpc>
              <a:spcPct val="90000"/>
            </a:lnSpc>
            <a:spcBef>
              <a:spcPct val="0"/>
            </a:spcBef>
            <a:spcAft>
              <a:spcPct val="35000"/>
            </a:spcAft>
            <a:buFont typeface="Arial" panose="020B0604020202020204" pitchFamily="34" charset="0"/>
            <a:buChar char="•"/>
          </a:pPr>
          <a:r>
            <a:rPr lang="en-US" sz="2000" b="0" i="0" u="none" kern="1200" dirty="0">
              <a:latin typeface="Times New Roman" panose="02020603050405020304" pitchFamily="18" charset="0"/>
              <a:cs typeface="Times New Roman" panose="02020603050405020304" pitchFamily="18" charset="0"/>
            </a:rPr>
            <a:t>Organizational Overview</a:t>
          </a:r>
        </a:p>
      </dsp:txBody>
      <dsp:txXfrm>
        <a:off x="24962" y="565027"/>
        <a:ext cx="3735692" cy="461422"/>
      </dsp:txXfrm>
    </dsp:sp>
    <dsp:sp modelId="{F73BBA2B-7A60-E64A-9E74-F1BDA36E7816}">
      <dsp:nvSpPr>
        <dsp:cNvPr id="0" name=""/>
        <dsp:cNvSpPr/>
      </dsp:nvSpPr>
      <dsp:spPr>
        <a:xfrm rot="5400000">
          <a:off x="6946069" y="-2032339"/>
          <a:ext cx="40907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rtl="0">
            <a:lnSpc>
              <a:spcPct val="90000"/>
            </a:lnSpc>
            <a:spcBef>
              <a:spcPct val="0"/>
            </a:spcBef>
            <a:spcAft>
              <a:spcPct val="15000"/>
            </a:spcAft>
            <a:buFont typeface="Arial" panose="020B0604020202020204" pitchFamily="34" charset="0"/>
            <a:buChar char="••"/>
          </a:pPr>
          <a:r>
            <a:rPr lang="en-US" sz="1200" b="0" i="0" u="none" kern="1200" dirty="0">
              <a:latin typeface="Times New Roman" panose="02020603050405020304" pitchFamily="18" charset="0"/>
              <a:cs typeface="Times New Roman" panose="02020603050405020304" pitchFamily="18" charset="0"/>
            </a:rPr>
            <a:t>Identification and documentation of key business processes.
Analysis of process efficiency, effectiveness, and reliability, identification of bottlenecks, inefficiencies, and areas for improvement.</a:t>
          </a:r>
        </a:p>
      </dsp:txBody>
      <dsp:txXfrm rot="-5400000">
        <a:off x="3785616" y="1148083"/>
        <a:ext cx="6710015" cy="369139"/>
      </dsp:txXfrm>
    </dsp:sp>
    <dsp:sp modelId="{34B84EE0-C1A4-B54B-91AB-B7980C2E389D}">
      <dsp:nvSpPr>
        <dsp:cNvPr id="0" name=""/>
        <dsp:cNvSpPr/>
      </dsp:nvSpPr>
      <dsp:spPr>
        <a:xfrm>
          <a:off x="0" y="1076979"/>
          <a:ext cx="3785616" cy="5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rtl="0">
            <a:lnSpc>
              <a:spcPct val="90000"/>
            </a:lnSpc>
            <a:spcBef>
              <a:spcPct val="0"/>
            </a:spcBef>
            <a:spcAft>
              <a:spcPct val="35000"/>
            </a:spcAft>
            <a:buFont typeface="Arial" panose="020B0604020202020204" pitchFamily="34" charset="0"/>
            <a:buChar char="•"/>
          </a:pPr>
          <a:r>
            <a:rPr lang="en-US" sz="2000" b="0" i="0" u="none" kern="1200" dirty="0">
              <a:latin typeface="Times New Roman" panose="02020603050405020304" pitchFamily="18" charset="0"/>
              <a:cs typeface="Times New Roman" panose="02020603050405020304" pitchFamily="18" charset="0"/>
            </a:rPr>
            <a:t>Process Analysis</a:t>
          </a:r>
        </a:p>
      </dsp:txBody>
      <dsp:txXfrm>
        <a:off x="24962" y="1101941"/>
        <a:ext cx="3735692" cy="461422"/>
      </dsp:txXfrm>
    </dsp:sp>
    <dsp:sp modelId="{9E9F41B9-EA6E-9D42-B8E9-F8526152485E}">
      <dsp:nvSpPr>
        <dsp:cNvPr id="0" name=""/>
        <dsp:cNvSpPr/>
      </dsp:nvSpPr>
      <dsp:spPr>
        <a:xfrm rot="5400000">
          <a:off x="6946069" y="-1495425"/>
          <a:ext cx="40907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rtl="0">
            <a:lnSpc>
              <a:spcPct val="90000"/>
            </a:lnSpc>
            <a:spcBef>
              <a:spcPct val="0"/>
            </a:spcBef>
            <a:spcAft>
              <a:spcPct val="15000"/>
            </a:spcAft>
            <a:buFont typeface="Arial" panose="020B0604020202020204" pitchFamily="34" charset="0"/>
            <a:buChar char="••"/>
          </a:pPr>
          <a:r>
            <a:rPr lang="en-US" sz="1200" b="0" i="0" u="none" kern="1200" dirty="0">
              <a:latin typeface="Times New Roman" panose="02020603050405020304" pitchFamily="18" charset="0"/>
              <a:cs typeface="Times New Roman" panose="02020603050405020304" pitchFamily="18" charset="0"/>
            </a:rPr>
            <a:t>Assessment of human resources, including skills, capabilities, and training needs, analysis of physical resources, such as equipment, facilities, and technology.
Evaluation of financial resources, including budget allocation and cost management.</a:t>
          </a:r>
        </a:p>
      </dsp:txBody>
      <dsp:txXfrm rot="-5400000">
        <a:off x="3785616" y="1684997"/>
        <a:ext cx="6710015" cy="369139"/>
      </dsp:txXfrm>
    </dsp:sp>
    <dsp:sp modelId="{AD81166E-470D-4E45-A7FE-EA3BC36D7393}">
      <dsp:nvSpPr>
        <dsp:cNvPr id="0" name=""/>
        <dsp:cNvSpPr/>
      </dsp:nvSpPr>
      <dsp:spPr>
        <a:xfrm>
          <a:off x="0" y="1613893"/>
          <a:ext cx="3785616" cy="5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rtl="0">
            <a:lnSpc>
              <a:spcPct val="90000"/>
            </a:lnSpc>
            <a:spcBef>
              <a:spcPct val="0"/>
            </a:spcBef>
            <a:spcAft>
              <a:spcPct val="35000"/>
            </a:spcAft>
            <a:buFont typeface="Arial" panose="020B0604020202020204" pitchFamily="34" charset="0"/>
            <a:buChar char="•"/>
          </a:pPr>
          <a:r>
            <a:rPr lang="en-US" sz="2000" b="0" i="0" u="none" kern="1200" dirty="0">
              <a:latin typeface="Times New Roman" panose="02020603050405020304" pitchFamily="18" charset="0"/>
              <a:cs typeface="Times New Roman" panose="02020603050405020304" pitchFamily="18" charset="0"/>
            </a:rPr>
            <a:t>Resource Analysis</a:t>
          </a:r>
        </a:p>
      </dsp:txBody>
      <dsp:txXfrm>
        <a:off x="24962" y="1638855"/>
        <a:ext cx="3735692" cy="461422"/>
      </dsp:txXfrm>
    </dsp:sp>
    <dsp:sp modelId="{F9462F1B-98D9-7345-BA0D-EAA9B3D20E69}">
      <dsp:nvSpPr>
        <dsp:cNvPr id="0" name=""/>
        <dsp:cNvSpPr/>
      </dsp:nvSpPr>
      <dsp:spPr>
        <a:xfrm rot="5400000">
          <a:off x="6946069" y="-958511"/>
          <a:ext cx="40907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rtl="0">
            <a:lnSpc>
              <a:spcPct val="90000"/>
            </a:lnSpc>
            <a:spcBef>
              <a:spcPct val="0"/>
            </a:spcBef>
            <a:spcAft>
              <a:spcPct val="15000"/>
            </a:spcAft>
            <a:buFont typeface="Arial" panose="020B0604020202020204" pitchFamily="34" charset="0"/>
            <a:buChar char="••"/>
          </a:pPr>
          <a:r>
            <a:rPr lang="en-US" sz="1200" b="0" i="0" u="none" kern="1200" dirty="0">
              <a:latin typeface="Times New Roman" panose="02020603050405020304" pitchFamily="18" charset="0"/>
              <a:cs typeface="Times New Roman" panose="02020603050405020304" pitchFamily="18" charset="0"/>
            </a:rPr>
            <a:t>Identification of key performance indicators (KPIs) for measuring operational performance. Analysis of KPI trends and benchmarks against industry standards or organizational goals.
Assessment of performance gaps and areas needing improvement.</a:t>
          </a:r>
        </a:p>
      </dsp:txBody>
      <dsp:txXfrm rot="-5400000">
        <a:off x="3785616" y="2221911"/>
        <a:ext cx="6710015" cy="369139"/>
      </dsp:txXfrm>
    </dsp:sp>
    <dsp:sp modelId="{ACC11DEC-8D44-1E49-B885-8F37132501FA}">
      <dsp:nvSpPr>
        <dsp:cNvPr id="0" name=""/>
        <dsp:cNvSpPr/>
      </dsp:nvSpPr>
      <dsp:spPr>
        <a:xfrm>
          <a:off x="0" y="2150807"/>
          <a:ext cx="3785616" cy="5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rtl="0">
            <a:lnSpc>
              <a:spcPct val="90000"/>
            </a:lnSpc>
            <a:spcBef>
              <a:spcPct val="0"/>
            </a:spcBef>
            <a:spcAft>
              <a:spcPct val="35000"/>
            </a:spcAft>
            <a:buFont typeface="Arial" panose="020B0604020202020204" pitchFamily="34" charset="0"/>
            <a:buChar char="•"/>
          </a:pPr>
          <a:r>
            <a:rPr lang="en-US" sz="2000" b="0" i="0" u="none" kern="1200" dirty="0">
              <a:latin typeface="Times New Roman" panose="02020603050405020304" pitchFamily="18" charset="0"/>
              <a:cs typeface="Times New Roman" panose="02020603050405020304" pitchFamily="18" charset="0"/>
            </a:rPr>
            <a:t>Performance Metrics</a:t>
          </a:r>
        </a:p>
      </dsp:txBody>
      <dsp:txXfrm>
        <a:off x="24962" y="2175769"/>
        <a:ext cx="3735692" cy="461422"/>
      </dsp:txXfrm>
    </dsp:sp>
    <dsp:sp modelId="{273694B8-587C-C142-9DFB-A7B47A5B9B54}">
      <dsp:nvSpPr>
        <dsp:cNvPr id="0" name=""/>
        <dsp:cNvSpPr/>
      </dsp:nvSpPr>
      <dsp:spPr>
        <a:xfrm rot="5400000">
          <a:off x="6946069" y="-421597"/>
          <a:ext cx="40907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rtl="0">
            <a:lnSpc>
              <a:spcPct val="90000"/>
            </a:lnSpc>
            <a:spcBef>
              <a:spcPct val="0"/>
            </a:spcBef>
            <a:spcAft>
              <a:spcPct val="15000"/>
            </a:spcAft>
            <a:buFont typeface="Arial" panose="020B0604020202020204" pitchFamily="34" charset="0"/>
            <a:buChar char="••"/>
          </a:pPr>
          <a:r>
            <a:rPr lang="en-US" sz="1200" b="0" i="0" u="none" kern="1200" dirty="0">
              <a:latin typeface="Times New Roman" panose="02020603050405020304" pitchFamily="18" charset="0"/>
              <a:cs typeface="Times New Roman" panose="02020603050405020304" pitchFamily="18" charset="0"/>
            </a:rPr>
            <a:t>Evaluation of quality control processes and procedures, analysis of customer feedback, complaints, and satisfaction levels.
Identification of opportunities for enhancing product or service quality.</a:t>
          </a:r>
        </a:p>
      </dsp:txBody>
      <dsp:txXfrm rot="-5400000">
        <a:off x="3785616" y="2758825"/>
        <a:ext cx="6710015" cy="369139"/>
      </dsp:txXfrm>
    </dsp:sp>
    <dsp:sp modelId="{96AE2D69-A8A5-564E-AF12-ED22E00A173E}">
      <dsp:nvSpPr>
        <dsp:cNvPr id="0" name=""/>
        <dsp:cNvSpPr/>
      </dsp:nvSpPr>
      <dsp:spPr>
        <a:xfrm>
          <a:off x="0" y="2687721"/>
          <a:ext cx="3785616" cy="5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rtl="0">
            <a:lnSpc>
              <a:spcPct val="90000"/>
            </a:lnSpc>
            <a:spcBef>
              <a:spcPct val="0"/>
            </a:spcBef>
            <a:spcAft>
              <a:spcPct val="35000"/>
            </a:spcAft>
            <a:buFont typeface="Arial" panose="020B0604020202020204" pitchFamily="34" charset="0"/>
            <a:buChar char="•"/>
          </a:pPr>
          <a:r>
            <a:rPr lang="en-US" sz="2000" b="0" i="0" u="none" kern="1200" dirty="0">
              <a:latin typeface="Times New Roman" panose="02020603050405020304" pitchFamily="18" charset="0"/>
              <a:cs typeface="Times New Roman" panose="02020603050405020304" pitchFamily="18" charset="0"/>
            </a:rPr>
            <a:t>Quality Management</a:t>
          </a:r>
        </a:p>
      </dsp:txBody>
      <dsp:txXfrm>
        <a:off x="24962" y="2712683"/>
        <a:ext cx="3735692" cy="461422"/>
      </dsp:txXfrm>
    </dsp:sp>
    <dsp:sp modelId="{53D127E6-486D-814B-822E-4BF2D13E5DF3}">
      <dsp:nvSpPr>
        <dsp:cNvPr id="0" name=""/>
        <dsp:cNvSpPr/>
      </dsp:nvSpPr>
      <dsp:spPr>
        <a:xfrm rot="5400000">
          <a:off x="6946069" y="115316"/>
          <a:ext cx="40907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rtl="0">
            <a:lnSpc>
              <a:spcPct val="90000"/>
            </a:lnSpc>
            <a:spcBef>
              <a:spcPct val="0"/>
            </a:spcBef>
            <a:spcAft>
              <a:spcPct val="15000"/>
            </a:spcAft>
            <a:buFont typeface="Arial" panose="020B0604020202020204" pitchFamily="34" charset="0"/>
            <a:buChar char="••"/>
          </a:pPr>
          <a:r>
            <a:rPr lang="en-US" sz="1200" b="0" i="0" u="none" kern="1200" dirty="0">
              <a:latin typeface="Times New Roman" panose="02020603050405020304" pitchFamily="18" charset="0"/>
              <a:cs typeface="Times New Roman" panose="02020603050405020304" pitchFamily="18" charset="0"/>
            </a:rPr>
            <a:t>Assessment of supply chain processes, including procurement, logistics, and inventory management. Analysis of supplier relationships, lead times, and costs.
Identification of risks and opportunities in the supply chain.</a:t>
          </a:r>
        </a:p>
      </dsp:txBody>
      <dsp:txXfrm rot="-5400000">
        <a:off x="3785616" y="3295739"/>
        <a:ext cx="6710015" cy="369139"/>
      </dsp:txXfrm>
    </dsp:sp>
    <dsp:sp modelId="{9F603E9B-2944-0D47-92C8-5076688279D5}">
      <dsp:nvSpPr>
        <dsp:cNvPr id="0" name=""/>
        <dsp:cNvSpPr/>
      </dsp:nvSpPr>
      <dsp:spPr>
        <a:xfrm>
          <a:off x="0" y="3224635"/>
          <a:ext cx="3785616" cy="5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rtl="0">
            <a:lnSpc>
              <a:spcPct val="90000"/>
            </a:lnSpc>
            <a:spcBef>
              <a:spcPct val="0"/>
            </a:spcBef>
            <a:spcAft>
              <a:spcPct val="35000"/>
            </a:spcAft>
            <a:buFont typeface="Arial" panose="020B0604020202020204" pitchFamily="34" charset="0"/>
            <a:buChar char="•"/>
          </a:pPr>
          <a:r>
            <a:rPr lang="en-US" sz="2000" b="0" i="0" u="none" kern="1200" dirty="0">
              <a:latin typeface="Times New Roman" panose="02020603050405020304" pitchFamily="18" charset="0"/>
              <a:cs typeface="Times New Roman" panose="02020603050405020304" pitchFamily="18" charset="0"/>
            </a:rPr>
            <a:t>Supply Chain Analysis</a:t>
          </a:r>
        </a:p>
      </dsp:txBody>
      <dsp:txXfrm>
        <a:off x="24962" y="3249597"/>
        <a:ext cx="3735692" cy="461422"/>
      </dsp:txXfrm>
    </dsp:sp>
    <dsp:sp modelId="{C765EC34-00EE-1A45-9E9A-E785A4562AED}">
      <dsp:nvSpPr>
        <dsp:cNvPr id="0" name=""/>
        <dsp:cNvSpPr/>
      </dsp:nvSpPr>
      <dsp:spPr>
        <a:xfrm rot="5400000">
          <a:off x="6946069" y="652230"/>
          <a:ext cx="40907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rtl="0">
            <a:lnSpc>
              <a:spcPct val="90000"/>
            </a:lnSpc>
            <a:spcBef>
              <a:spcPct val="0"/>
            </a:spcBef>
            <a:spcAft>
              <a:spcPct val="15000"/>
            </a:spcAft>
            <a:buFont typeface="Arial" panose="020B0604020202020204" pitchFamily="34" charset="0"/>
            <a:buChar char="••"/>
          </a:pPr>
          <a:r>
            <a:rPr lang="en-US" sz="1200" b="0" i="0" u="none" kern="1200" dirty="0">
              <a:latin typeface="Times New Roman" panose="02020603050405020304" pitchFamily="18" charset="0"/>
              <a:cs typeface="Times New Roman" panose="02020603050405020304" pitchFamily="18" charset="0"/>
            </a:rPr>
            <a:t>Evaluation of technology infrastructure and systems. Analysis of IT capabilities, including software applications and data management. Identification of opportunities for leveraging technology to streamline operations and improve efficiency.</a:t>
          </a:r>
        </a:p>
      </dsp:txBody>
      <dsp:txXfrm rot="-5400000">
        <a:off x="3785616" y="3832653"/>
        <a:ext cx="6710015" cy="369139"/>
      </dsp:txXfrm>
    </dsp:sp>
    <dsp:sp modelId="{D8EEFFE0-FC57-BA4B-AABC-5F713F9D289D}">
      <dsp:nvSpPr>
        <dsp:cNvPr id="0" name=""/>
        <dsp:cNvSpPr/>
      </dsp:nvSpPr>
      <dsp:spPr>
        <a:xfrm>
          <a:off x="0" y="3761549"/>
          <a:ext cx="3785616" cy="5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rtl="0">
            <a:lnSpc>
              <a:spcPct val="90000"/>
            </a:lnSpc>
            <a:spcBef>
              <a:spcPct val="0"/>
            </a:spcBef>
            <a:spcAft>
              <a:spcPct val="35000"/>
            </a:spcAft>
            <a:buFont typeface="Arial" panose="020B0604020202020204" pitchFamily="34" charset="0"/>
            <a:buChar char="•"/>
          </a:pPr>
          <a:r>
            <a:rPr lang="en-US" sz="2000" b="0" i="0" u="none" kern="1200" dirty="0">
              <a:latin typeface="Times New Roman" panose="02020603050405020304" pitchFamily="18" charset="0"/>
              <a:cs typeface="Times New Roman" panose="02020603050405020304" pitchFamily="18" charset="0"/>
            </a:rPr>
            <a:t>Technology Integration</a:t>
          </a:r>
        </a:p>
      </dsp:txBody>
      <dsp:txXfrm>
        <a:off x="24962" y="3786511"/>
        <a:ext cx="3735692" cy="461422"/>
      </dsp:txXfrm>
    </dsp:sp>
    <dsp:sp modelId="{016E4A84-0EEA-BE45-97EB-6C9C18D6700D}">
      <dsp:nvSpPr>
        <dsp:cNvPr id="0" name=""/>
        <dsp:cNvSpPr/>
      </dsp:nvSpPr>
      <dsp:spPr>
        <a:xfrm rot="5400000">
          <a:off x="6946069" y="1189144"/>
          <a:ext cx="40907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rtl="0">
            <a:lnSpc>
              <a:spcPct val="90000"/>
            </a:lnSpc>
            <a:spcBef>
              <a:spcPct val="0"/>
            </a:spcBef>
            <a:spcAft>
              <a:spcPct val="15000"/>
            </a:spcAft>
            <a:buFont typeface="Arial" panose="020B0604020202020204" pitchFamily="34" charset="0"/>
            <a:buChar char="••"/>
          </a:pPr>
          <a:r>
            <a:rPr lang="en-US" sz="1200" b="0" i="0" u="none" kern="1200" dirty="0">
              <a:latin typeface="Times New Roman" panose="02020603050405020304" pitchFamily="18" charset="0"/>
              <a:cs typeface="Times New Roman" panose="02020603050405020304" pitchFamily="18" charset="0"/>
            </a:rPr>
            <a:t>Summary of key findings and insights from the operational analysis. Recommendations for improving operational efficiency, effectiveness, and performance.
Action plan with specific initiatives, timelines, and responsible parties.</a:t>
          </a:r>
        </a:p>
      </dsp:txBody>
      <dsp:txXfrm rot="-5400000">
        <a:off x="3785616" y="4369567"/>
        <a:ext cx="6710015" cy="369139"/>
      </dsp:txXfrm>
    </dsp:sp>
    <dsp:sp modelId="{45478789-616C-9440-93D2-A4D5F3A418AB}">
      <dsp:nvSpPr>
        <dsp:cNvPr id="0" name=""/>
        <dsp:cNvSpPr/>
      </dsp:nvSpPr>
      <dsp:spPr>
        <a:xfrm>
          <a:off x="0" y="4298463"/>
          <a:ext cx="3785616" cy="5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rtl="0">
            <a:lnSpc>
              <a:spcPct val="90000"/>
            </a:lnSpc>
            <a:spcBef>
              <a:spcPct val="0"/>
            </a:spcBef>
            <a:spcAft>
              <a:spcPct val="35000"/>
            </a:spcAft>
            <a:buFont typeface="Arial" panose="020B0604020202020204" pitchFamily="34" charset="0"/>
            <a:buChar char="•"/>
          </a:pPr>
          <a:r>
            <a:rPr lang="en-US" sz="2000" b="0" i="0" u="none" kern="1200" dirty="0">
              <a:latin typeface="Times New Roman" panose="02020603050405020304" pitchFamily="18" charset="0"/>
              <a:cs typeface="Times New Roman" panose="02020603050405020304" pitchFamily="18" charset="0"/>
            </a:rPr>
            <a:t>Recommendations and Action Plan</a:t>
          </a:r>
        </a:p>
      </dsp:txBody>
      <dsp:txXfrm>
        <a:off x="24962" y="4323425"/>
        <a:ext cx="3735692" cy="461422"/>
      </dsp:txXfrm>
    </dsp:sp>
    <dsp:sp modelId="{3060478D-20BF-6843-B90E-ABD553B0EDEC}">
      <dsp:nvSpPr>
        <dsp:cNvPr id="0" name=""/>
        <dsp:cNvSpPr/>
      </dsp:nvSpPr>
      <dsp:spPr>
        <a:xfrm rot="5400000">
          <a:off x="6946069" y="1726058"/>
          <a:ext cx="40907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rtl="0">
            <a:lnSpc>
              <a:spcPct val="90000"/>
            </a:lnSpc>
            <a:spcBef>
              <a:spcPct val="0"/>
            </a:spcBef>
            <a:spcAft>
              <a:spcPct val="15000"/>
            </a:spcAft>
            <a:buFont typeface="Arial" panose="020B0604020202020204" pitchFamily="34" charset="0"/>
            <a:buChar char="••"/>
          </a:pPr>
          <a:r>
            <a:rPr lang="en-US" sz="1200" b="0" i="0" u="none" kern="1200" dirty="0">
              <a:latin typeface="Times New Roman" panose="02020603050405020304" pitchFamily="18" charset="0"/>
              <a:cs typeface="Times New Roman" panose="02020603050405020304" pitchFamily="18" charset="0"/>
            </a:rPr>
            <a:t>Summary of the overall impact of the operational analysis on the organization.
Closing remarks and next steps for implementing recommendations.</a:t>
          </a:r>
        </a:p>
      </dsp:txBody>
      <dsp:txXfrm rot="-5400000">
        <a:off x="3785616" y="4906481"/>
        <a:ext cx="6710015" cy="369139"/>
      </dsp:txXfrm>
    </dsp:sp>
    <dsp:sp modelId="{439177D8-4ACD-B44A-825E-2203D1B97854}">
      <dsp:nvSpPr>
        <dsp:cNvPr id="0" name=""/>
        <dsp:cNvSpPr/>
      </dsp:nvSpPr>
      <dsp:spPr>
        <a:xfrm>
          <a:off x="0" y="4835377"/>
          <a:ext cx="3785616" cy="5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rtl="0">
            <a:lnSpc>
              <a:spcPct val="90000"/>
            </a:lnSpc>
            <a:spcBef>
              <a:spcPct val="0"/>
            </a:spcBef>
            <a:spcAft>
              <a:spcPct val="35000"/>
            </a:spcAft>
            <a:buFont typeface="Arial" panose="020B0604020202020204" pitchFamily="34" charset="0"/>
            <a:buChar char="•"/>
          </a:pPr>
          <a:r>
            <a:rPr lang="en-US" sz="2000" b="0" i="0" u="none" kern="1200" dirty="0">
              <a:latin typeface="Times New Roman" panose="02020603050405020304" pitchFamily="18" charset="0"/>
              <a:cs typeface="Times New Roman" panose="02020603050405020304" pitchFamily="18" charset="0"/>
            </a:rPr>
            <a:t>Conclusion</a:t>
          </a:r>
        </a:p>
      </dsp:txBody>
      <dsp:txXfrm>
        <a:off x="24962" y="4860339"/>
        <a:ext cx="3735692" cy="461422"/>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F854EE-E9F2-4C40-99CA-C814A96A27C0}">
      <dsp:nvSpPr>
        <dsp:cNvPr id="0" name=""/>
        <dsp:cNvSpPr/>
      </dsp:nvSpPr>
      <dsp:spPr>
        <a:xfrm rot="5400000">
          <a:off x="6946069" y="-3106167"/>
          <a:ext cx="40907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rtl="0">
            <a:lnSpc>
              <a:spcPct val="90000"/>
            </a:lnSpc>
            <a:spcBef>
              <a:spcPct val="0"/>
            </a:spcBef>
            <a:spcAft>
              <a:spcPct val="15000"/>
            </a:spcAft>
            <a:buFont typeface="Arial" panose="020B0604020202020204" pitchFamily="34" charset="0"/>
            <a:buChar char="••"/>
          </a:pPr>
          <a:r>
            <a:rPr lang="en-US" sz="1200" b="0" i="0" u="none" kern="1200" dirty="0">
              <a:latin typeface="Times New Roman" panose="02020603050405020304" pitchFamily="18" charset="0"/>
              <a:cs typeface="Times New Roman" panose="02020603050405020304" pitchFamily="18" charset="0"/>
            </a:rPr>
            <a:t>Overview of the technical analysis study. Purpose and objectives of the analysis. Scope and methodology.</a:t>
          </a:r>
        </a:p>
      </dsp:txBody>
      <dsp:txXfrm rot="-5400000">
        <a:off x="3785616" y="74255"/>
        <a:ext cx="6710015" cy="369139"/>
      </dsp:txXfrm>
    </dsp:sp>
    <dsp:sp modelId="{5DDC0572-9C52-B04D-A25F-78D6AAD101B8}">
      <dsp:nvSpPr>
        <dsp:cNvPr id="0" name=""/>
        <dsp:cNvSpPr/>
      </dsp:nvSpPr>
      <dsp:spPr>
        <a:xfrm>
          <a:off x="0" y="3151"/>
          <a:ext cx="3785616" cy="5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rtl="0">
            <a:lnSpc>
              <a:spcPct val="90000"/>
            </a:lnSpc>
            <a:spcBef>
              <a:spcPct val="0"/>
            </a:spcBef>
            <a:spcAft>
              <a:spcPct val="35000"/>
            </a:spcAft>
            <a:buFont typeface="Arial" panose="020B0604020202020204" pitchFamily="34" charset="0"/>
            <a:buChar char="•"/>
          </a:pPr>
          <a:r>
            <a:rPr lang="en-US" sz="2000" b="0" i="0" u="none" kern="1200" dirty="0">
              <a:latin typeface="Times New Roman" panose="02020603050405020304" pitchFamily="18" charset="0"/>
              <a:cs typeface="Times New Roman" panose="02020603050405020304" pitchFamily="18" charset="0"/>
            </a:rPr>
            <a:t>Introduction</a:t>
          </a:r>
        </a:p>
      </dsp:txBody>
      <dsp:txXfrm>
        <a:off x="24962" y="28113"/>
        <a:ext cx="3735692" cy="461422"/>
      </dsp:txXfrm>
    </dsp:sp>
    <dsp:sp modelId="{7F8AC640-198A-F948-89F1-90C7EB3FEEEA}">
      <dsp:nvSpPr>
        <dsp:cNvPr id="0" name=""/>
        <dsp:cNvSpPr/>
      </dsp:nvSpPr>
      <dsp:spPr>
        <a:xfrm rot="5400000">
          <a:off x="6946069" y="-2569253"/>
          <a:ext cx="40907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rtl="0">
            <a:lnSpc>
              <a:spcPct val="90000"/>
            </a:lnSpc>
            <a:spcBef>
              <a:spcPct val="0"/>
            </a:spcBef>
            <a:spcAft>
              <a:spcPct val="15000"/>
            </a:spcAft>
            <a:buFont typeface="Arial" panose="020B0604020202020204" pitchFamily="34" charset="0"/>
            <a:buChar char="••"/>
          </a:pPr>
          <a:r>
            <a:rPr lang="en-US" sz="1200" b="0" i="0" u="none" kern="1200" dirty="0">
              <a:latin typeface="Times New Roman" panose="02020603050405020304" pitchFamily="18" charset="0"/>
              <a:cs typeface="Times New Roman" panose="02020603050405020304" pitchFamily="18" charset="0"/>
            </a:rPr>
            <a:t>Description of the organization's technical infrastructure, including hardware, software, and network systems. Overview of key technical components and their roles in supporting business operations. Assessment of the current state of technical infrastructure.</a:t>
          </a:r>
        </a:p>
      </dsp:txBody>
      <dsp:txXfrm rot="-5400000">
        <a:off x="3785616" y="611169"/>
        <a:ext cx="6710015" cy="369139"/>
      </dsp:txXfrm>
    </dsp:sp>
    <dsp:sp modelId="{37CE659C-DAD4-0245-9FFC-579A8D95D03C}">
      <dsp:nvSpPr>
        <dsp:cNvPr id="0" name=""/>
        <dsp:cNvSpPr/>
      </dsp:nvSpPr>
      <dsp:spPr>
        <a:xfrm>
          <a:off x="0" y="540065"/>
          <a:ext cx="3785616" cy="5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rtl="0">
            <a:lnSpc>
              <a:spcPct val="90000"/>
            </a:lnSpc>
            <a:spcBef>
              <a:spcPct val="0"/>
            </a:spcBef>
            <a:spcAft>
              <a:spcPct val="35000"/>
            </a:spcAft>
            <a:buFont typeface="Arial" panose="020B0604020202020204" pitchFamily="34" charset="0"/>
            <a:buChar char="•"/>
          </a:pPr>
          <a:r>
            <a:rPr lang="en-US" sz="2000" b="0" i="0" u="none" kern="1200" dirty="0">
              <a:latin typeface="Times New Roman" panose="02020603050405020304" pitchFamily="18" charset="0"/>
              <a:cs typeface="Times New Roman" panose="02020603050405020304" pitchFamily="18" charset="0"/>
            </a:rPr>
            <a:t>Technical Infrastructure Overview</a:t>
          </a:r>
        </a:p>
      </dsp:txBody>
      <dsp:txXfrm>
        <a:off x="24962" y="565027"/>
        <a:ext cx="3735692" cy="461422"/>
      </dsp:txXfrm>
    </dsp:sp>
    <dsp:sp modelId="{7D3AFDD7-0AE5-664D-9635-47C2C64A49D8}">
      <dsp:nvSpPr>
        <dsp:cNvPr id="0" name=""/>
        <dsp:cNvSpPr/>
      </dsp:nvSpPr>
      <dsp:spPr>
        <a:xfrm rot="5400000">
          <a:off x="6946069" y="-2032339"/>
          <a:ext cx="40907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rtl="0">
            <a:lnSpc>
              <a:spcPct val="90000"/>
            </a:lnSpc>
            <a:spcBef>
              <a:spcPct val="0"/>
            </a:spcBef>
            <a:spcAft>
              <a:spcPct val="15000"/>
            </a:spcAft>
            <a:buFont typeface="Arial" panose="020B0604020202020204" pitchFamily="34" charset="0"/>
            <a:buChar char="••"/>
          </a:pPr>
          <a:r>
            <a:rPr lang="en-US" sz="1200" b="0" i="0" u="none" kern="1200" dirty="0">
              <a:latin typeface="Times New Roman" panose="02020603050405020304" pitchFamily="18" charset="0"/>
              <a:cs typeface="Times New Roman" panose="02020603050405020304" pitchFamily="18" charset="0"/>
            </a:rPr>
            <a:t>Identification and evaluation of existing systems and applications used within the organization. Analysis of system functionality, performance, and reliability. Assessment of system integration and compatibility.</a:t>
          </a:r>
        </a:p>
      </dsp:txBody>
      <dsp:txXfrm rot="-5400000">
        <a:off x="3785616" y="1148083"/>
        <a:ext cx="6710015" cy="369139"/>
      </dsp:txXfrm>
    </dsp:sp>
    <dsp:sp modelId="{08E6E9F0-9332-C64E-9CB3-FE7B4F4D72D7}">
      <dsp:nvSpPr>
        <dsp:cNvPr id="0" name=""/>
        <dsp:cNvSpPr/>
      </dsp:nvSpPr>
      <dsp:spPr>
        <a:xfrm>
          <a:off x="0" y="1076979"/>
          <a:ext cx="3785616" cy="5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rtl="0">
            <a:lnSpc>
              <a:spcPct val="90000"/>
            </a:lnSpc>
            <a:spcBef>
              <a:spcPct val="0"/>
            </a:spcBef>
            <a:spcAft>
              <a:spcPct val="35000"/>
            </a:spcAft>
            <a:buFont typeface="Arial" panose="020B0604020202020204" pitchFamily="34" charset="0"/>
            <a:buChar char="•"/>
          </a:pPr>
          <a:r>
            <a:rPr lang="en-US" sz="2000" b="0" i="0" u="none" kern="1200" dirty="0">
              <a:latin typeface="Times New Roman" panose="02020603050405020304" pitchFamily="18" charset="0"/>
              <a:cs typeface="Times New Roman" panose="02020603050405020304" pitchFamily="18" charset="0"/>
            </a:rPr>
            <a:t>System Analysis</a:t>
          </a:r>
        </a:p>
      </dsp:txBody>
      <dsp:txXfrm>
        <a:off x="24962" y="1101941"/>
        <a:ext cx="3735692" cy="461422"/>
      </dsp:txXfrm>
    </dsp:sp>
    <dsp:sp modelId="{A25779CA-D442-2C47-926F-D986EA0F5D7E}">
      <dsp:nvSpPr>
        <dsp:cNvPr id="0" name=""/>
        <dsp:cNvSpPr/>
      </dsp:nvSpPr>
      <dsp:spPr>
        <a:xfrm rot="5400000">
          <a:off x="6946069" y="-1495425"/>
          <a:ext cx="40907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rtl="0">
            <a:lnSpc>
              <a:spcPct val="90000"/>
            </a:lnSpc>
            <a:spcBef>
              <a:spcPct val="0"/>
            </a:spcBef>
            <a:spcAft>
              <a:spcPct val="15000"/>
            </a:spcAft>
            <a:buFont typeface="Arial" panose="020B0604020202020204" pitchFamily="34" charset="0"/>
            <a:buChar char="••"/>
          </a:pPr>
          <a:r>
            <a:rPr lang="en-US" sz="1200" b="0" i="0" u="none" kern="1200" dirty="0">
              <a:latin typeface="Times New Roman" panose="02020603050405020304" pitchFamily="18" charset="0"/>
              <a:cs typeface="Times New Roman" panose="02020603050405020304" pitchFamily="18" charset="0"/>
            </a:rPr>
            <a:t>Evaluation of cybersecurity measures and protocols. Analysis of vulnerabilities, threats, and risks to the organization's technical assets. Assessment of compliance with industry standards and regulations.</a:t>
          </a:r>
        </a:p>
      </dsp:txBody>
      <dsp:txXfrm rot="-5400000">
        <a:off x="3785616" y="1684997"/>
        <a:ext cx="6710015" cy="369139"/>
      </dsp:txXfrm>
    </dsp:sp>
    <dsp:sp modelId="{5A82BC3F-5DB0-1F4B-B205-F67C27B99ED4}">
      <dsp:nvSpPr>
        <dsp:cNvPr id="0" name=""/>
        <dsp:cNvSpPr/>
      </dsp:nvSpPr>
      <dsp:spPr>
        <a:xfrm>
          <a:off x="0" y="1613893"/>
          <a:ext cx="3785616" cy="5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rtl="0">
            <a:lnSpc>
              <a:spcPct val="90000"/>
            </a:lnSpc>
            <a:spcBef>
              <a:spcPct val="0"/>
            </a:spcBef>
            <a:spcAft>
              <a:spcPct val="35000"/>
            </a:spcAft>
            <a:buFont typeface="Arial" panose="020B0604020202020204" pitchFamily="34" charset="0"/>
            <a:buChar char="•"/>
          </a:pPr>
          <a:r>
            <a:rPr lang="en-US" sz="2000" b="0" i="0" u="none" kern="1200" dirty="0">
              <a:latin typeface="Times New Roman" panose="02020603050405020304" pitchFamily="18" charset="0"/>
              <a:cs typeface="Times New Roman" panose="02020603050405020304" pitchFamily="18" charset="0"/>
            </a:rPr>
            <a:t>Security Analysis</a:t>
          </a:r>
        </a:p>
      </dsp:txBody>
      <dsp:txXfrm>
        <a:off x="24962" y="1638855"/>
        <a:ext cx="3735692" cy="461422"/>
      </dsp:txXfrm>
    </dsp:sp>
    <dsp:sp modelId="{375B7885-18A9-3043-889A-849A944D9F54}">
      <dsp:nvSpPr>
        <dsp:cNvPr id="0" name=""/>
        <dsp:cNvSpPr/>
      </dsp:nvSpPr>
      <dsp:spPr>
        <a:xfrm rot="5400000">
          <a:off x="6946069" y="-958511"/>
          <a:ext cx="40907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rtl="0">
            <a:lnSpc>
              <a:spcPct val="90000"/>
            </a:lnSpc>
            <a:spcBef>
              <a:spcPct val="0"/>
            </a:spcBef>
            <a:spcAft>
              <a:spcPct val="15000"/>
            </a:spcAft>
            <a:buFont typeface="Arial" panose="020B0604020202020204" pitchFamily="34" charset="0"/>
            <a:buChar char="••"/>
          </a:pPr>
          <a:r>
            <a:rPr lang="en-US" sz="1200" b="0" i="0" u="none" kern="1200" dirty="0">
              <a:latin typeface="Times New Roman" panose="02020603050405020304" pitchFamily="18" charset="0"/>
              <a:cs typeface="Times New Roman" panose="02020603050405020304" pitchFamily="18" charset="0"/>
            </a:rPr>
            <a:t>Analysis of data storage, retrieval, and processing capabilities. Assessment of data quality, integrity, and security. Evaluation of data backup and recovery procedures.</a:t>
          </a:r>
        </a:p>
      </dsp:txBody>
      <dsp:txXfrm rot="-5400000">
        <a:off x="3785616" y="2221911"/>
        <a:ext cx="6710015" cy="369139"/>
      </dsp:txXfrm>
    </dsp:sp>
    <dsp:sp modelId="{FF12EE1A-A2FF-6E43-9C92-BE7FE9043A4C}">
      <dsp:nvSpPr>
        <dsp:cNvPr id="0" name=""/>
        <dsp:cNvSpPr/>
      </dsp:nvSpPr>
      <dsp:spPr>
        <a:xfrm>
          <a:off x="0" y="2150807"/>
          <a:ext cx="3785616" cy="5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rtl="0">
            <a:lnSpc>
              <a:spcPct val="90000"/>
            </a:lnSpc>
            <a:spcBef>
              <a:spcPct val="0"/>
            </a:spcBef>
            <a:spcAft>
              <a:spcPct val="35000"/>
            </a:spcAft>
            <a:buFont typeface="Arial" panose="020B0604020202020204" pitchFamily="34" charset="0"/>
            <a:buChar char="•"/>
          </a:pPr>
          <a:r>
            <a:rPr lang="en-US" sz="2000" b="0" i="0" u="none" kern="1200" dirty="0">
              <a:latin typeface="Times New Roman" panose="02020603050405020304" pitchFamily="18" charset="0"/>
              <a:cs typeface="Times New Roman" panose="02020603050405020304" pitchFamily="18" charset="0"/>
            </a:rPr>
            <a:t>Data Management</a:t>
          </a:r>
        </a:p>
      </dsp:txBody>
      <dsp:txXfrm>
        <a:off x="24962" y="2175769"/>
        <a:ext cx="3735692" cy="461422"/>
      </dsp:txXfrm>
    </dsp:sp>
    <dsp:sp modelId="{C6EBBD7A-A3DD-5149-AEC9-E006A380D294}">
      <dsp:nvSpPr>
        <dsp:cNvPr id="0" name=""/>
        <dsp:cNvSpPr/>
      </dsp:nvSpPr>
      <dsp:spPr>
        <a:xfrm rot="5400000">
          <a:off x="6946069" y="-421597"/>
          <a:ext cx="40907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rtl="0">
            <a:lnSpc>
              <a:spcPct val="90000"/>
            </a:lnSpc>
            <a:spcBef>
              <a:spcPct val="0"/>
            </a:spcBef>
            <a:spcAft>
              <a:spcPct val="15000"/>
            </a:spcAft>
            <a:buFont typeface="Arial" panose="020B0604020202020204" pitchFamily="34" charset="0"/>
            <a:buChar char="••"/>
          </a:pPr>
          <a:r>
            <a:rPr lang="en-US" sz="1200" b="0" i="0" u="none" kern="1200" dirty="0">
              <a:latin typeface="Times New Roman" panose="02020603050405020304" pitchFamily="18" charset="0"/>
              <a:cs typeface="Times New Roman" panose="02020603050405020304" pitchFamily="18" charset="0"/>
            </a:rPr>
            <a:t>Identification of emerging technologies relevant to the organization's industry or operations. Analysis of potential impact and opportunities presented by new technologies. Assessment of readiness to adopt and integrate new technologies.</a:t>
          </a:r>
        </a:p>
      </dsp:txBody>
      <dsp:txXfrm rot="-5400000">
        <a:off x="3785616" y="2758825"/>
        <a:ext cx="6710015" cy="369139"/>
      </dsp:txXfrm>
    </dsp:sp>
    <dsp:sp modelId="{3BA53AB0-9BF4-724D-A97C-60F44FFC4665}">
      <dsp:nvSpPr>
        <dsp:cNvPr id="0" name=""/>
        <dsp:cNvSpPr/>
      </dsp:nvSpPr>
      <dsp:spPr>
        <a:xfrm>
          <a:off x="0" y="2687721"/>
          <a:ext cx="3785616" cy="5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rtl="0">
            <a:lnSpc>
              <a:spcPct val="90000"/>
            </a:lnSpc>
            <a:spcBef>
              <a:spcPct val="0"/>
            </a:spcBef>
            <a:spcAft>
              <a:spcPct val="35000"/>
            </a:spcAft>
            <a:buFont typeface="Arial" panose="020B0604020202020204" pitchFamily="34" charset="0"/>
            <a:buChar char="•"/>
          </a:pPr>
          <a:r>
            <a:rPr lang="en-US" sz="2000" b="0" i="0" u="none" kern="1200" dirty="0">
              <a:latin typeface="Times New Roman" panose="02020603050405020304" pitchFamily="18" charset="0"/>
              <a:cs typeface="Times New Roman" panose="02020603050405020304" pitchFamily="18" charset="0"/>
            </a:rPr>
            <a:t>Technology Trends</a:t>
          </a:r>
        </a:p>
      </dsp:txBody>
      <dsp:txXfrm>
        <a:off x="24962" y="2712683"/>
        <a:ext cx="3735692" cy="461422"/>
      </dsp:txXfrm>
    </dsp:sp>
    <dsp:sp modelId="{A65E4086-76E1-3648-9B4B-BEB403449D68}">
      <dsp:nvSpPr>
        <dsp:cNvPr id="0" name=""/>
        <dsp:cNvSpPr/>
      </dsp:nvSpPr>
      <dsp:spPr>
        <a:xfrm rot="5400000">
          <a:off x="6946069" y="115316"/>
          <a:ext cx="40907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rtl="0">
            <a:lnSpc>
              <a:spcPct val="90000"/>
            </a:lnSpc>
            <a:spcBef>
              <a:spcPct val="0"/>
            </a:spcBef>
            <a:spcAft>
              <a:spcPct val="15000"/>
            </a:spcAft>
            <a:buFont typeface="Arial" panose="020B0604020202020204" pitchFamily="34" charset="0"/>
            <a:buChar char="••"/>
          </a:pPr>
          <a:r>
            <a:rPr lang="en-US" sz="1200" b="0" i="0" u="none" kern="1200" dirty="0">
              <a:latin typeface="Times New Roman" panose="02020603050405020304" pitchFamily="18" charset="0"/>
              <a:cs typeface="Times New Roman" panose="02020603050405020304" pitchFamily="18" charset="0"/>
            </a:rPr>
            <a:t>Measurement and analysis of infrastructure performance metrics, such as uptime, response time, and throughput. Identification of performance bottlenecks and areas for improvement. Assessment of scalability and capacity planning.</a:t>
          </a:r>
        </a:p>
      </dsp:txBody>
      <dsp:txXfrm rot="-5400000">
        <a:off x="3785616" y="3295739"/>
        <a:ext cx="6710015" cy="369139"/>
      </dsp:txXfrm>
    </dsp:sp>
    <dsp:sp modelId="{09B37EFA-9D0E-684F-85E6-CAFDA36D6184}">
      <dsp:nvSpPr>
        <dsp:cNvPr id="0" name=""/>
        <dsp:cNvSpPr/>
      </dsp:nvSpPr>
      <dsp:spPr>
        <a:xfrm>
          <a:off x="0" y="3224635"/>
          <a:ext cx="3785616" cy="5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rtl="0">
            <a:lnSpc>
              <a:spcPct val="90000"/>
            </a:lnSpc>
            <a:spcBef>
              <a:spcPct val="0"/>
            </a:spcBef>
            <a:spcAft>
              <a:spcPct val="35000"/>
            </a:spcAft>
            <a:buFont typeface="Arial" panose="020B0604020202020204" pitchFamily="34" charset="0"/>
            <a:buChar char="•"/>
          </a:pPr>
          <a:r>
            <a:rPr lang="en-US" sz="2000" b="0" i="0" u="none" kern="1200" dirty="0">
              <a:latin typeface="Times New Roman" panose="02020603050405020304" pitchFamily="18" charset="0"/>
              <a:cs typeface="Times New Roman" panose="02020603050405020304" pitchFamily="18" charset="0"/>
            </a:rPr>
            <a:t>Infrastructure Performance</a:t>
          </a:r>
        </a:p>
      </dsp:txBody>
      <dsp:txXfrm>
        <a:off x="24962" y="3249597"/>
        <a:ext cx="3735692" cy="461422"/>
      </dsp:txXfrm>
    </dsp:sp>
    <dsp:sp modelId="{875A1DD6-D89F-0044-B459-0FBF70814F3C}">
      <dsp:nvSpPr>
        <dsp:cNvPr id="0" name=""/>
        <dsp:cNvSpPr/>
      </dsp:nvSpPr>
      <dsp:spPr>
        <a:xfrm rot="5400000">
          <a:off x="6946069" y="652230"/>
          <a:ext cx="40907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rtl="0">
            <a:lnSpc>
              <a:spcPct val="90000"/>
            </a:lnSpc>
            <a:spcBef>
              <a:spcPct val="0"/>
            </a:spcBef>
            <a:spcAft>
              <a:spcPct val="15000"/>
            </a:spcAft>
            <a:buFont typeface="Arial" panose="020B0604020202020204" pitchFamily="34" charset="0"/>
            <a:buChar char="••"/>
          </a:pPr>
          <a:r>
            <a:rPr lang="en-US" sz="1200" b="0" i="0" u="none" kern="1200" dirty="0">
              <a:latin typeface="Times New Roman" panose="02020603050405020304" pitchFamily="18" charset="0"/>
              <a:cs typeface="Times New Roman" panose="02020603050405020304" pitchFamily="18" charset="0"/>
            </a:rPr>
            <a:t>Evaluation of IT governance frameworks, policies, and procedures. Analysis of IT asset management practices and procedures. Assessment of compliance with regulatory requirements and industry best practices.</a:t>
          </a:r>
        </a:p>
      </dsp:txBody>
      <dsp:txXfrm rot="-5400000">
        <a:off x="3785616" y="3832653"/>
        <a:ext cx="6710015" cy="369139"/>
      </dsp:txXfrm>
    </dsp:sp>
    <dsp:sp modelId="{7DB6C92D-379E-264E-9F06-FCF64D7D26EA}">
      <dsp:nvSpPr>
        <dsp:cNvPr id="0" name=""/>
        <dsp:cNvSpPr/>
      </dsp:nvSpPr>
      <dsp:spPr>
        <a:xfrm>
          <a:off x="0" y="3761549"/>
          <a:ext cx="3785616" cy="5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rtl="0">
            <a:lnSpc>
              <a:spcPct val="90000"/>
            </a:lnSpc>
            <a:spcBef>
              <a:spcPct val="0"/>
            </a:spcBef>
            <a:spcAft>
              <a:spcPct val="35000"/>
            </a:spcAft>
            <a:buFont typeface="Arial" panose="020B0604020202020204" pitchFamily="34" charset="0"/>
            <a:buChar char="•"/>
          </a:pPr>
          <a:r>
            <a:rPr lang="en-US" sz="2000" b="0" i="0" u="none" kern="1200" dirty="0">
              <a:latin typeface="Times New Roman" panose="02020603050405020304" pitchFamily="18" charset="0"/>
              <a:cs typeface="Times New Roman" panose="02020603050405020304" pitchFamily="18" charset="0"/>
            </a:rPr>
            <a:t>IT Governance</a:t>
          </a:r>
        </a:p>
      </dsp:txBody>
      <dsp:txXfrm>
        <a:off x="24962" y="3786511"/>
        <a:ext cx="3735692" cy="461422"/>
      </dsp:txXfrm>
    </dsp:sp>
    <dsp:sp modelId="{214B679B-9857-4F4D-AD30-B9D8D3742102}">
      <dsp:nvSpPr>
        <dsp:cNvPr id="0" name=""/>
        <dsp:cNvSpPr/>
      </dsp:nvSpPr>
      <dsp:spPr>
        <a:xfrm rot="5400000">
          <a:off x="6946069" y="1189144"/>
          <a:ext cx="40907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rtl="0">
            <a:lnSpc>
              <a:spcPct val="90000"/>
            </a:lnSpc>
            <a:spcBef>
              <a:spcPct val="0"/>
            </a:spcBef>
            <a:spcAft>
              <a:spcPct val="15000"/>
            </a:spcAft>
            <a:buFont typeface="Arial" panose="020B0604020202020204" pitchFamily="34" charset="0"/>
            <a:buChar char="••"/>
          </a:pPr>
          <a:r>
            <a:rPr lang="en-US" sz="1200" b="0" i="0" u="none" kern="1200" dirty="0">
              <a:latin typeface="Times New Roman" panose="02020603050405020304" pitchFamily="18" charset="0"/>
              <a:cs typeface="Times New Roman" panose="02020603050405020304" pitchFamily="18" charset="0"/>
            </a:rPr>
            <a:t>Summary of key findings and insights from the technical analysis. Recommendations for improving technical infrastructure, systems, and security. Development of an action plan with specific initiatives, timelines, and responsible parties.</a:t>
          </a:r>
        </a:p>
      </dsp:txBody>
      <dsp:txXfrm rot="-5400000">
        <a:off x="3785616" y="4369567"/>
        <a:ext cx="6710015" cy="369139"/>
      </dsp:txXfrm>
    </dsp:sp>
    <dsp:sp modelId="{6084C3B9-A1A7-C84C-87B7-62EE0AB9AC4B}">
      <dsp:nvSpPr>
        <dsp:cNvPr id="0" name=""/>
        <dsp:cNvSpPr/>
      </dsp:nvSpPr>
      <dsp:spPr>
        <a:xfrm>
          <a:off x="0" y="4298463"/>
          <a:ext cx="3785616" cy="5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rtl="0">
            <a:lnSpc>
              <a:spcPct val="90000"/>
            </a:lnSpc>
            <a:spcBef>
              <a:spcPct val="0"/>
            </a:spcBef>
            <a:spcAft>
              <a:spcPct val="35000"/>
            </a:spcAft>
            <a:buFont typeface="Arial" panose="020B0604020202020204" pitchFamily="34" charset="0"/>
            <a:buChar char="•"/>
          </a:pPr>
          <a:r>
            <a:rPr lang="en-US" sz="2000" b="0" i="0" u="none" kern="1200" dirty="0">
              <a:latin typeface="Times New Roman" panose="02020603050405020304" pitchFamily="18" charset="0"/>
              <a:cs typeface="Times New Roman" panose="02020603050405020304" pitchFamily="18" charset="0"/>
            </a:rPr>
            <a:t>Recommendations and Action Plan</a:t>
          </a:r>
        </a:p>
      </dsp:txBody>
      <dsp:txXfrm>
        <a:off x="24962" y="4323425"/>
        <a:ext cx="3735692" cy="461422"/>
      </dsp:txXfrm>
    </dsp:sp>
    <dsp:sp modelId="{48E68495-A3F3-A94E-A952-E5E164CBB73C}">
      <dsp:nvSpPr>
        <dsp:cNvPr id="0" name=""/>
        <dsp:cNvSpPr/>
      </dsp:nvSpPr>
      <dsp:spPr>
        <a:xfrm rot="5400000">
          <a:off x="6946069" y="1726058"/>
          <a:ext cx="409077" cy="67299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33400" rtl="0">
            <a:lnSpc>
              <a:spcPct val="90000"/>
            </a:lnSpc>
            <a:spcBef>
              <a:spcPct val="0"/>
            </a:spcBef>
            <a:spcAft>
              <a:spcPct val="15000"/>
            </a:spcAft>
            <a:buFont typeface="Arial" panose="020B0604020202020204" pitchFamily="34" charset="0"/>
            <a:buChar char="••"/>
          </a:pPr>
          <a:r>
            <a:rPr lang="en-US" sz="1200" b="0" i="0" u="none" kern="1200" dirty="0">
              <a:latin typeface="Times New Roman" panose="02020603050405020304" pitchFamily="18" charset="0"/>
              <a:cs typeface="Times New Roman" panose="02020603050405020304" pitchFamily="18" charset="0"/>
            </a:rPr>
            <a:t>Summary of the overall impact of the technical analysis on the organization. Importance of ongoing monitoring and maintenance of technical assets. Closing remarks and next steps for implementing recommendations.</a:t>
          </a:r>
        </a:p>
      </dsp:txBody>
      <dsp:txXfrm rot="-5400000">
        <a:off x="3785616" y="4906481"/>
        <a:ext cx="6710015" cy="369139"/>
      </dsp:txXfrm>
    </dsp:sp>
    <dsp:sp modelId="{ABB1F56B-BEC5-AA44-837B-5D10C5774B60}">
      <dsp:nvSpPr>
        <dsp:cNvPr id="0" name=""/>
        <dsp:cNvSpPr/>
      </dsp:nvSpPr>
      <dsp:spPr>
        <a:xfrm>
          <a:off x="0" y="4835377"/>
          <a:ext cx="3785616" cy="5113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rtl="0">
            <a:lnSpc>
              <a:spcPct val="90000"/>
            </a:lnSpc>
            <a:spcBef>
              <a:spcPct val="0"/>
            </a:spcBef>
            <a:spcAft>
              <a:spcPct val="35000"/>
            </a:spcAft>
            <a:buFont typeface="Arial" panose="020B0604020202020204" pitchFamily="34" charset="0"/>
            <a:buChar char="•"/>
          </a:pPr>
          <a:r>
            <a:rPr lang="en-US" sz="2000" b="0" i="0" u="none" kern="1200" dirty="0">
              <a:latin typeface="Times New Roman" panose="02020603050405020304" pitchFamily="18" charset="0"/>
              <a:cs typeface="Times New Roman" panose="02020603050405020304" pitchFamily="18" charset="0"/>
            </a:rPr>
            <a:t>Conclusion</a:t>
          </a:r>
        </a:p>
      </dsp:txBody>
      <dsp:txXfrm>
        <a:off x="24962" y="4860339"/>
        <a:ext cx="3735692" cy="461422"/>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ABBBEF-7ED4-F544-B225-2625CA531325}">
      <dsp:nvSpPr>
        <dsp:cNvPr id="0" name=""/>
        <dsp:cNvSpPr/>
      </dsp:nvSpPr>
      <dsp:spPr>
        <a:xfrm>
          <a:off x="0" y="391152"/>
          <a:ext cx="3286125" cy="197167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lvl="0" algn="ctr" defTabSz="1733550" rtl="0">
            <a:lnSpc>
              <a:spcPct val="90000"/>
            </a:lnSpc>
            <a:spcBef>
              <a:spcPct val="0"/>
            </a:spcBef>
            <a:spcAft>
              <a:spcPct val="35000"/>
            </a:spcAft>
          </a:pPr>
          <a:r>
            <a:rPr lang="en-US" sz="3900" kern="1200" dirty="0"/>
            <a:t>Decision-Making Tree</a:t>
          </a:r>
        </a:p>
      </dsp:txBody>
      <dsp:txXfrm>
        <a:off x="0" y="391152"/>
        <a:ext cx="3286125" cy="1971675"/>
      </dsp:txXfrm>
    </dsp:sp>
    <dsp:sp modelId="{1DCEF76C-7634-6D42-AE2A-506AE6B7915F}">
      <dsp:nvSpPr>
        <dsp:cNvPr id="0" name=""/>
        <dsp:cNvSpPr/>
      </dsp:nvSpPr>
      <dsp:spPr>
        <a:xfrm>
          <a:off x="3614737" y="391152"/>
          <a:ext cx="3286125" cy="197167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lvl="0" algn="ctr" defTabSz="1733550" rtl="1">
            <a:lnSpc>
              <a:spcPct val="90000"/>
            </a:lnSpc>
            <a:spcBef>
              <a:spcPct val="0"/>
            </a:spcBef>
            <a:spcAft>
              <a:spcPct val="35000"/>
            </a:spcAft>
          </a:pPr>
          <a:r>
            <a:rPr lang="en-US" sz="3900" kern="1200" dirty="0"/>
            <a:t>Effort-Impact Matrix</a:t>
          </a:r>
        </a:p>
      </dsp:txBody>
      <dsp:txXfrm>
        <a:off x="3614737" y="391152"/>
        <a:ext cx="3286125" cy="1971675"/>
      </dsp:txXfrm>
    </dsp:sp>
    <dsp:sp modelId="{0E2FD1FC-B9AC-B242-B535-BE5E2774A3A1}">
      <dsp:nvSpPr>
        <dsp:cNvPr id="0" name=""/>
        <dsp:cNvSpPr/>
      </dsp:nvSpPr>
      <dsp:spPr>
        <a:xfrm>
          <a:off x="7229475" y="391152"/>
          <a:ext cx="3286125" cy="197167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lvl="0" algn="ctr" defTabSz="1733550" rtl="1">
            <a:lnSpc>
              <a:spcPct val="90000"/>
            </a:lnSpc>
            <a:spcBef>
              <a:spcPct val="0"/>
            </a:spcBef>
            <a:spcAft>
              <a:spcPct val="35000"/>
            </a:spcAft>
          </a:pPr>
          <a:r>
            <a:rPr lang="en-US" sz="3900" kern="1200" dirty="0"/>
            <a:t>Decision Making Matrix</a:t>
          </a:r>
        </a:p>
      </dsp:txBody>
      <dsp:txXfrm>
        <a:off x="7229475" y="391152"/>
        <a:ext cx="3286125" cy="1971675"/>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3607468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3598155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1021044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3440592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7529079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0140703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621897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3"/>
        <p:cNvGrpSpPr/>
        <p:nvPr/>
      </p:nvGrpSpPr>
      <p:grpSpPr>
        <a:xfrm>
          <a:off x="0" y="0"/>
          <a:ext cx="0" cy="0"/>
          <a:chOff x="0" y="0"/>
          <a:chExt cx="0" cy="0"/>
        </a:xfrm>
      </p:grpSpPr>
      <p:sp>
        <p:nvSpPr>
          <p:cNvPr id="24" name="Google Shape;24;p15"/>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2990709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24216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55706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5" r:id="rId14"/>
    <p:sldLayoutId id="2147483666" r:id="rId15"/>
    <p:sldLayoutId id="2147483667" r:id="rId16"/>
    <p:sldLayoutId id="2147483668" r:id="rId17"/>
    <p:sldLayoutId id="2147483669"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8.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tags" Target="../tags/tag1.xml"/><Relationship Id="rId6" Type="http://schemas.openxmlformats.org/officeDocument/2006/relationships/image" Target="../media/image9.emf"/><Relationship Id="rId5" Type="http://schemas.openxmlformats.org/officeDocument/2006/relationships/image" Target="../media/image6.png"/><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7.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6.png"/><Relationship Id="rId7" Type="http://schemas.openxmlformats.org/officeDocument/2006/relationships/diagramColors" Target="../diagrams/colors1.xml"/><Relationship Id="rId2" Type="http://schemas.openxmlformats.org/officeDocument/2006/relationships/slideLayout" Target="../slideLayouts/slideLayout2.xml"/><Relationship Id="rId1" Type="http://schemas.openxmlformats.org/officeDocument/2006/relationships/tags" Target="../tags/tag3.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8.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6.png"/><Relationship Id="rId7" Type="http://schemas.openxmlformats.org/officeDocument/2006/relationships/diagramColors" Target="../diagrams/colors2.xml"/><Relationship Id="rId2" Type="http://schemas.openxmlformats.org/officeDocument/2006/relationships/slideLayout" Target="../slideLayouts/slideLayout2.xml"/><Relationship Id="rId1" Type="http://schemas.openxmlformats.org/officeDocument/2006/relationships/tags" Target="../tags/tag4.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6.png"/><Relationship Id="rId7" Type="http://schemas.openxmlformats.org/officeDocument/2006/relationships/diagramColors" Target="../diagrams/colors3.xml"/><Relationship Id="rId2" Type="http://schemas.openxmlformats.org/officeDocument/2006/relationships/slideLayout" Target="../slideLayouts/slideLayout2.xml"/><Relationship Id="rId1" Type="http://schemas.openxmlformats.org/officeDocument/2006/relationships/tags" Target="../tags/tag5.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16.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6.png"/><Relationship Id="rId7" Type="http://schemas.openxmlformats.org/officeDocument/2006/relationships/diagramColors" Target="../diagrams/colors4.xml"/><Relationship Id="rId2" Type="http://schemas.openxmlformats.org/officeDocument/2006/relationships/slideLayout" Target="../slideLayouts/slideLayout2.xml"/><Relationship Id="rId1" Type="http://schemas.openxmlformats.org/officeDocument/2006/relationships/tags" Target="../tags/tag9.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6.png"/><Relationship Id="rId7" Type="http://schemas.openxmlformats.org/officeDocument/2006/relationships/diagramColors" Target="../diagrams/colors6.xml"/><Relationship Id="rId2" Type="http://schemas.openxmlformats.org/officeDocument/2006/relationships/slideLayout" Target="../slideLayouts/slideLayout2.xml"/><Relationship Id="rId1" Type="http://schemas.openxmlformats.org/officeDocument/2006/relationships/tags" Target="../tags/tag10.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26.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6.png"/><Relationship Id="rId7" Type="http://schemas.openxmlformats.org/officeDocument/2006/relationships/diagramColors" Target="../diagrams/colors7.xml"/><Relationship Id="rId2" Type="http://schemas.openxmlformats.org/officeDocument/2006/relationships/slideLayout" Target="../slideLayouts/slideLayout2.xml"/><Relationship Id="rId1" Type="http://schemas.openxmlformats.org/officeDocument/2006/relationships/tags" Target="../tags/tag11.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27.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6.png"/><Relationship Id="rId7" Type="http://schemas.openxmlformats.org/officeDocument/2006/relationships/diagramColors" Target="../diagrams/colors8.xml"/><Relationship Id="rId2" Type="http://schemas.openxmlformats.org/officeDocument/2006/relationships/slideLayout" Target="../slideLayouts/slideLayout2.xml"/><Relationship Id="rId1" Type="http://schemas.openxmlformats.org/officeDocument/2006/relationships/tags" Target="../tags/tag12.xml"/><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5.jp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6.xml"/><Relationship Id="rId1" Type="http://schemas.openxmlformats.org/officeDocument/2006/relationships/tags" Target="../tags/tag13.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hyperlink" Target="https://youtu.be/UQP5MmCAQ3Y" TargetMode="External"/><Relationship Id="rId2" Type="http://schemas.openxmlformats.org/officeDocument/2006/relationships/image" Target="../media/image16.jpeg"/><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4.xml"/><Relationship Id="rId5" Type="http://schemas.openxmlformats.org/officeDocument/2006/relationships/image" Target="../media/image19.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1569660"/>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Eng. Ahmed Hussein, MBA, </a:t>
            </a:r>
            <a:r>
              <a:rPr lang="en-US" sz="2400" dirty="0" err="1">
                <a:latin typeface="Times New Roman" panose="02020603050405020304" pitchFamily="18" charset="0"/>
                <a:cs typeface="Times New Roman" panose="02020603050405020304" pitchFamily="18" charset="0"/>
              </a:rPr>
              <a:t>PfMP</a:t>
            </a:r>
            <a:r>
              <a:rPr lang="en-US" sz="2400" dirty="0">
                <a:latin typeface="Times New Roman" panose="02020603050405020304" pitchFamily="18" charset="0"/>
                <a:cs typeface="Times New Roman" panose="02020603050405020304" pitchFamily="18" charset="0"/>
              </a:rPr>
              <a:t>©, PMP©, CMP APMG</a:t>
            </a:r>
          </a:p>
          <a:p>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1108644" y="2424037"/>
            <a:ext cx="4279761"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Business </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Analysis</a:t>
            </a:r>
          </a:p>
        </p:txBody>
      </p:sp>
      <p:sp>
        <p:nvSpPr>
          <p:cNvPr id="34" name="Rectangle: Rounded Corners 33"/>
          <p:cNvSpPr/>
          <p:nvPr/>
        </p:nvSpPr>
        <p:spPr>
          <a:xfrm>
            <a:off x="1105196" y="6015708"/>
            <a:ext cx="335720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9</a:t>
            </a:r>
          </a:p>
        </p:txBody>
      </p:sp>
      <p:sp>
        <p:nvSpPr>
          <p:cNvPr id="46" name="TextBox 45"/>
          <p:cNvSpPr txBox="1"/>
          <p:nvPr/>
        </p:nvSpPr>
        <p:spPr>
          <a:xfrm>
            <a:off x="1162352" y="5010113"/>
            <a:ext cx="3576620"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461</a:t>
            </a:r>
          </a:p>
          <a:p>
            <a:r>
              <a:rPr lang="en-US" sz="2000" dirty="0">
                <a:latin typeface="Times New Roman" panose="02020603050405020304" pitchFamily="18" charset="0"/>
                <a:cs typeface="Times New Roman" panose="02020603050405020304" pitchFamily="18" charset="0"/>
              </a:rPr>
              <a:t>Bachelor of Project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4989" y="59789"/>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5749447" y="2553604"/>
            <a:ext cx="6290153" cy="2800767"/>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Advanced Tools and Techniques</a:t>
            </a:r>
          </a:p>
          <a:p>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384738" y="4620566"/>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9</a:t>
            </a: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6370224" y="5140754"/>
            <a:ext cx="2829877"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461</a:t>
            </a:r>
          </a:p>
          <a:p>
            <a:r>
              <a:rPr lang="en-US" sz="2000" dirty="0">
                <a:latin typeface="Times New Roman" panose="02020603050405020304" pitchFamily="18" charset="0"/>
                <a:cs typeface="Times New Roman" panose="02020603050405020304" pitchFamily="18" charset="0"/>
              </a:rPr>
              <a:t>Project Business Analysis</a:t>
            </a: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459185" y="6072822"/>
            <a:ext cx="5476666" cy="830997"/>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Eng. Ahmed Hussein, MBA, </a:t>
            </a:r>
            <a:r>
              <a:rPr lang="en-US" sz="2400" b="1" dirty="0" err="1">
                <a:solidFill>
                  <a:srgbClr val="00B0F0"/>
                </a:solidFill>
                <a:latin typeface="Times New Roman" panose="02020603050405020304" pitchFamily="18" charset="0"/>
                <a:cs typeface="Times New Roman" panose="02020603050405020304" pitchFamily="18" charset="0"/>
              </a:rPr>
              <a:t>PfMP</a:t>
            </a:r>
            <a:r>
              <a:rPr lang="en-US" sz="2400" b="1" dirty="0">
                <a:solidFill>
                  <a:srgbClr val="00B0F0"/>
                </a:solidFill>
                <a:latin typeface="Times New Roman" panose="02020603050405020304" pitchFamily="18" charset="0"/>
                <a:cs typeface="Times New Roman" panose="02020603050405020304" pitchFamily="18" charset="0"/>
              </a:rPr>
              <a:t>©, PMP©, CMP APMG</a:t>
            </a: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459185" y="5789804"/>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14CA97AB-757D-7134-F7C5-7E71231A9369}"/>
            </a:ext>
          </a:extLst>
        </p:cNvPr>
        <p:cNvGrpSpPr/>
        <p:nvPr/>
      </p:nvGrpSpPr>
      <p:grpSpPr>
        <a:xfrm>
          <a:off x="0" y="0"/>
          <a:ext cx="0" cy="0"/>
          <a:chOff x="0" y="0"/>
          <a:chExt cx="0" cy="0"/>
        </a:xfrm>
      </p:grpSpPr>
      <p:sp>
        <p:nvSpPr>
          <p:cNvPr id="2" name="Title 1">
            <a:extLst>
              <a:ext uri="{FF2B5EF4-FFF2-40B4-BE49-F238E27FC236}">
                <a16:creationId xmlns="" xmlns:a16="http://schemas.microsoft.com/office/drawing/2014/main" id="{97FE6471-48F2-2A49-97E4-ED27DB8E2760}"/>
              </a:ext>
            </a:extLst>
          </p:cNvPr>
          <p:cNvSpPr>
            <a:spLocks noGrp="1"/>
          </p:cNvSpPr>
          <p:nvPr>
            <p:ph type="title"/>
          </p:nvPr>
        </p:nvSpPr>
        <p:spPr>
          <a:xfrm>
            <a:off x="727707" y="139225"/>
            <a:ext cx="10515600" cy="1325563"/>
          </a:xfrm>
        </p:spPr>
        <p:txBody>
          <a:bodyPr/>
          <a:lstStyle/>
          <a:p>
            <a:r>
              <a:rPr lang="en-US" dirty="0">
                <a:latin typeface="Times New Roman" panose="02020603050405020304" pitchFamily="18" charset="0"/>
                <a:cs typeface="Times New Roman" panose="02020603050405020304" pitchFamily="18" charset="0"/>
              </a:rPr>
              <a:t>In Previous Lectures</a:t>
            </a:r>
            <a:endParaRPr lang="ar-SA" dirty="0">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 xmlns:a16="http://schemas.microsoft.com/office/drawing/2014/main" id="{20F20670-6558-50C5-5BA9-CECBD6857ABE}"/>
              </a:ext>
            </a:extLst>
          </p:cNvPr>
          <p:cNvPicPr>
            <a:picLocks noChangeAspect="1"/>
          </p:cNvPicPr>
          <p:nvPr/>
        </p:nvPicPr>
        <p:blipFill>
          <a:blip r:embed="rId3"/>
          <a:stretch>
            <a:fillRect/>
          </a:stretch>
        </p:blipFill>
        <p:spPr>
          <a:xfrm>
            <a:off x="267299" y="2470493"/>
            <a:ext cx="7345872" cy="1825173"/>
          </a:xfrm>
          <a:prstGeom prst="rect">
            <a:avLst/>
          </a:prstGeom>
        </p:spPr>
      </p:pic>
      <p:pic>
        <p:nvPicPr>
          <p:cNvPr id="19" name="Picture 18">
            <a:extLst>
              <a:ext uri="{FF2B5EF4-FFF2-40B4-BE49-F238E27FC236}">
                <a16:creationId xmlns="" xmlns:a16="http://schemas.microsoft.com/office/drawing/2014/main" id="{3731CD00-70E1-6DDB-AF1C-4454B6F4099C}"/>
              </a:ext>
            </a:extLst>
          </p:cNvPr>
          <p:cNvPicPr>
            <a:picLocks noChangeAspect="1"/>
          </p:cNvPicPr>
          <p:nvPr/>
        </p:nvPicPr>
        <p:blipFill>
          <a:blip r:embed="rId4"/>
          <a:stretch>
            <a:fillRect/>
          </a:stretch>
        </p:blipFill>
        <p:spPr>
          <a:xfrm>
            <a:off x="7650908" y="2465678"/>
            <a:ext cx="4273795" cy="1825173"/>
          </a:xfrm>
          <a:prstGeom prst="rect">
            <a:avLst/>
          </a:prstGeom>
        </p:spPr>
      </p:pic>
      <p:sp>
        <p:nvSpPr>
          <p:cNvPr id="23" name="Left Brace 22">
            <a:extLst>
              <a:ext uri="{FF2B5EF4-FFF2-40B4-BE49-F238E27FC236}">
                <a16:creationId xmlns="" xmlns:a16="http://schemas.microsoft.com/office/drawing/2014/main" id="{DA4642B1-C7B2-D93E-EB92-18EC89502C75}"/>
              </a:ext>
            </a:extLst>
          </p:cNvPr>
          <p:cNvSpPr/>
          <p:nvPr/>
        </p:nvSpPr>
        <p:spPr>
          <a:xfrm rot="5400000">
            <a:off x="3765821" y="-1466600"/>
            <a:ext cx="348826" cy="7345873"/>
          </a:xfrm>
          <a:prstGeom prst="leftBrace">
            <a:avLst>
              <a:gd name="adj1" fmla="val 8333"/>
              <a:gd name="adj2" fmla="val 50634"/>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ar-SA"/>
          </a:p>
        </p:txBody>
      </p:sp>
      <p:sp>
        <p:nvSpPr>
          <p:cNvPr id="24" name="TextBox 23">
            <a:extLst>
              <a:ext uri="{FF2B5EF4-FFF2-40B4-BE49-F238E27FC236}">
                <a16:creationId xmlns="" xmlns:a16="http://schemas.microsoft.com/office/drawing/2014/main" id="{632B750B-0952-C7C2-6866-6FAFE69819B9}"/>
              </a:ext>
            </a:extLst>
          </p:cNvPr>
          <p:cNvSpPr txBox="1"/>
          <p:nvPr/>
        </p:nvSpPr>
        <p:spPr>
          <a:xfrm>
            <a:off x="727707" y="1673836"/>
            <a:ext cx="6425051" cy="369332"/>
          </a:xfrm>
          <a:prstGeom prst="rect">
            <a:avLst/>
          </a:prstGeom>
          <a:noFill/>
        </p:spPr>
        <p:txBody>
          <a:bodyPr wrap="square" rtlCol="0">
            <a:spAutoFit/>
          </a:bodyPr>
          <a:lstStyle/>
          <a:p>
            <a:pPr algn="ctr"/>
            <a:r>
              <a:rPr lang="en-US" b="1" u="sng" dirty="0">
                <a:latin typeface="Times New Roman" panose="02020603050405020304" pitchFamily="18" charset="0"/>
                <a:cs typeface="Times New Roman" panose="02020603050405020304" pitchFamily="18" charset="0"/>
              </a:rPr>
              <a:t>Elicitation</a:t>
            </a:r>
          </a:p>
        </p:txBody>
      </p:sp>
      <p:pic>
        <p:nvPicPr>
          <p:cNvPr id="27" name="Graphic 21">
            <a:extLst>
              <a:ext uri="{FF2B5EF4-FFF2-40B4-BE49-F238E27FC236}">
                <a16:creationId xmlns="" xmlns:a16="http://schemas.microsoft.com/office/drawing/2014/main" id="{004CB923-293C-E070-9AFD-E9C7DA75B17F}"/>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77" name="Picture 76">
            <a:extLst>
              <a:ext uri="{FF2B5EF4-FFF2-40B4-BE49-F238E27FC236}">
                <a16:creationId xmlns="" xmlns:a16="http://schemas.microsoft.com/office/drawing/2014/main" id="{B5159214-0E1A-3DE1-F313-9BA1F87760FC}"/>
              </a:ext>
            </a:extLst>
          </p:cNvPr>
          <p:cNvPicPr>
            <a:picLocks noChangeAspect="1"/>
          </p:cNvPicPr>
          <p:nvPr/>
        </p:nvPicPr>
        <p:blipFill>
          <a:blip r:embed="rId6"/>
          <a:stretch>
            <a:fillRect/>
          </a:stretch>
        </p:blipFill>
        <p:spPr>
          <a:xfrm>
            <a:off x="5087007" y="4482194"/>
            <a:ext cx="3886200" cy="1824724"/>
          </a:xfrm>
          <a:prstGeom prst="rect">
            <a:avLst/>
          </a:prstGeom>
        </p:spPr>
      </p:pic>
      <p:sp>
        <p:nvSpPr>
          <p:cNvPr id="78" name="Oval 77">
            <a:extLst>
              <a:ext uri="{FF2B5EF4-FFF2-40B4-BE49-F238E27FC236}">
                <a16:creationId xmlns="" xmlns:a16="http://schemas.microsoft.com/office/drawing/2014/main" id="{CEBA714D-76D5-FFBA-DE6F-8C846636E5EA}"/>
              </a:ext>
            </a:extLst>
          </p:cNvPr>
          <p:cNvSpPr/>
          <p:nvPr/>
        </p:nvSpPr>
        <p:spPr>
          <a:xfrm>
            <a:off x="5985507" y="2652206"/>
            <a:ext cx="1907628" cy="1825173"/>
          </a:xfrm>
          <a:prstGeom prst="ellipse">
            <a:avLst/>
          </a:prstGeom>
          <a:solidFill>
            <a:srgbClr val="FF0000">
              <a:alpha val="21362"/>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79" name="Oval 78">
            <a:extLst>
              <a:ext uri="{FF2B5EF4-FFF2-40B4-BE49-F238E27FC236}">
                <a16:creationId xmlns="" xmlns:a16="http://schemas.microsoft.com/office/drawing/2014/main" id="{1F51CF5C-397D-3F5D-3816-D5221FF1C351}"/>
              </a:ext>
            </a:extLst>
          </p:cNvPr>
          <p:cNvSpPr/>
          <p:nvPr/>
        </p:nvSpPr>
        <p:spPr>
          <a:xfrm>
            <a:off x="0" y="2372998"/>
            <a:ext cx="6514171" cy="2554601"/>
          </a:xfrm>
          <a:prstGeom prst="ellipse">
            <a:avLst/>
          </a:prstGeom>
          <a:solidFill>
            <a:srgbClr val="FF0000">
              <a:alpha val="21000"/>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95" name="TextBox 94">
            <a:extLst>
              <a:ext uri="{FF2B5EF4-FFF2-40B4-BE49-F238E27FC236}">
                <a16:creationId xmlns="" xmlns:a16="http://schemas.microsoft.com/office/drawing/2014/main" id="{E05581FF-0567-A7BF-99C0-C1AB1CD78583}"/>
              </a:ext>
            </a:extLst>
          </p:cNvPr>
          <p:cNvSpPr txBox="1"/>
          <p:nvPr/>
        </p:nvSpPr>
        <p:spPr>
          <a:xfrm>
            <a:off x="727708" y="1045870"/>
            <a:ext cx="5257800" cy="646331"/>
          </a:xfrm>
          <a:prstGeom prst="rect">
            <a:avLst/>
          </a:prstGeom>
          <a:noFill/>
        </p:spPr>
        <p:txBody>
          <a:bodyPr wrap="square" rtlCol="0">
            <a:spAutoFit/>
          </a:bodyPr>
          <a:lstStyle/>
          <a:p>
            <a:pPr algn="ctr"/>
            <a:r>
              <a:rPr lang="en-US" b="1" u="sng" dirty="0">
                <a:latin typeface="Times New Roman" panose="02020603050405020304" pitchFamily="18" charset="0"/>
                <a:cs typeface="Times New Roman" panose="02020603050405020304" pitchFamily="18" charset="0"/>
              </a:rPr>
              <a:t>Pre-Project</a:t>
            </a:r>
          </a:p>
          <a:p>
            <a:pPr algn="ctr"/>
            <a:endParaRPr lang="ar-SA" dirty="0">
              <a:latin typeface="Times New Roman" panose="02020603050405020304" pitchFamily="18" charset="0"/>
              <a:cs typeface="Times New Roman" panose="02020603050405020304" pitchFamily="18" charset="0"/>
            </a:endParaRPr>
          </a:p>
        </p:txBody>
      </p:sp>
      <p:sp>
        <p:nvSpPr>
          <p:cNvPr id="96" name="TextBox 95">
            <a:extLst>
              <a:ext uri="{FF2B5EF4-FFF2-40B4-BE49-F238E27FC236}">
                <a16:creationId xmlns="" xmlns:a16="http://schemas.microsoft.com/office/drawing/2014/main" id="{D9495A1F-1C47-A9BB-AEA8-1D3287145EB9}"/>
              </a:ext>
            </a:extLst>
          </p:cNvPr>
          <p:cNvSpPr txBox="1"/>
          <p:nvPr/>
        </p:nvSpPr>
        <p:spPr>
          <a:xfrm>
            <a:off x="6206494" y="1045870"/>
            <a:ext cx="6210211" cy="646331"/>
          </a:xfrm>
          <a:prstGeom prst="rect">
            <a:avLst/>
          </a:prstGeom>
          <a:noFill/>
        </p:spPr>
        <p:txBody>
          <a:bodyPr wrap="square" rtlCol="0">
            <a:spAutoFit/>
          </a:bodyPr>
          <a:lstStyle/>
          <a:p>
            <a:pPr algn="ctr"/>
            <a:r>
              <a:rPr lang="en-US" b="1" u="sng" dirty="0">
                <a:latin typeface="Times New Roman" panose="02020603050405020304" pitchFamily="18" charset="0"/>
                <a:cs typeface="Times New Roman" panose="02020603050405020304" pitchFamily="18" charset="0"/>
              </a:rPr>
              <a:t>Project</a:t>
            </a:r>
          </a:p>
          <a:p>
            <a:pPr algn="ctr"/>
            <a:endParaRPr lang="ar-SA" dirty="0">
              <a:latin typeface="Times New Roman" panose="02020603050405020304" pitchFamily="18" charset="0"/>
              <a:cs typeface="Times New Roman" panose="02020603050405020304" pitchFamily="18" charset="0"/>
            </a:endParaRPr>
          </a:p>
        </p:txBody>
      </p:sp>
      <p:sp>
        <p:nvSpPr>
          <p:cNvPr id="97" name="Left Brace 96">
            <a:extLst>
              <a:ext uri="{FF2B5EF4-FFF2-40B4-BE49-F238E27FC236}">
                <a16:creationId xmlns="" xmlns:a16="http://schemas.microsoft.com/office/drawing/2014/main" id="{3CADE5CF-11BD-7553-AA29-799F6C136A54}"/>
              </a:ext>
            </a:extLst>
          </p:cNvPr>
          <p:cNvSpPr/>
          <p:nvPr/>
        </p:nvSpPr>
        <p:spPr>
          <a:xfrm rot="5400000">
            <a:off x="2971010" y="-1316771"/>
            <a:ext cx="646332" cy="6053765"/>
          </a:xfrm>
          <a:prstGeom prst="leftBrace">
            <a:avLst>
              <a:gd name="adj1" fmla="val 8333"/>
              <a:gd name="adj2" fmla="val 50634"/>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ar-SA"/>
          </a:p>
        </p:txBody>
      </p:sp>
      <p:sp>
        <p:nvSpPr>
          <p:cNvPr id="98" name="Left Brace 97">
            <a:extLst>
              <a:ext uri="{FF2B5EF4-FFF2-40B4-BE49-F238E27FC236}">
                <a16:creationId xmlns="" xmlns:a16="http://schemas.microsoft.com/office/drawing/2014/main" id="{1A4D7FB1-52F6-0D3C-2794-89497B27E308}"/>
              </a:ext>
            </a:extLst>
          </p:cNvPr>
          <p:cNvSpPr/>
          <p:nvPr/>
        </p:nvSpPr>
        <p:spPr>
          <a:xfrm rot="5400000">
            <a:off x="8862826" y="-1029957"/>
            <a:ext cx="644976" cy="5478781"/>
          </a:xfrm>
          <a:prstGeom prst="leftBrace">
            <a:avLst>
              <a:gd name="adj1" fmla="val 8333"/>
              <a:gd name="adj2" fmla="val 50634"/>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ar-SA"/>
          </a:p>
        </p:txBody>
      </p:sp>
    </p:spTree>
    <p:custDataLst>
      <p:tags r:id="rId1"/>
    </p:custDataLst>
    <p:extLst>
      <p:ext uri="{BB962C8B-B14F-4D97-AF65-F5344CB8AC3E}">
        <p14:creationId xmlns:p14="http://schemas.microsoft.com/office/powerpoint/2010/main" val="3924907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3" presetClass="exit" presetSubtype="10" fill="hold" nodeType="clickEffect">
                                  <p:stCondLst>
                                    <p:cond delay="0"/>
                                  </p:stCondLst>
                                  <p:childTnLst>
                                    <p:animEffect transition="out" filter="blinds(horizontal)">
                                      <p:cBhvr>
                                        <p:cTn id="12" dur="500"/>
                                        <p:tgtEl>
                                          <p:spTgt spid="77"/>
                                        </p:tgtEl>
                                      </p:cBhvr>
                                    </p:animEffect>
                                    <p:set>
                                      <p:cBhvr>
                                        <p:cTn id="13" dur="1" fill="hold">
                                          <p:stCondLst>
                                            <p:cond delay="499"/>
                                          </p:stCondLst>
                                        </p:cTn>
                                        <p:tgtEl>
                                          <p:spTgt spid="77"/>
                                        </p:tgtEl>
                                        <p:attrNameLst>
                                          <p:attrName>style.visibility</p:attrName>
                                        </p:attrNameLst>
                                      </p:cBhvr>
                                      <p:to>
                                        <p:strVal val="hidden"/>
                                      </p:to>
                                    </p:set>
                                  </p:childTnLst>
                                </p:cTn>
                              </p:par>
                              <p:par>
                                <p:cTn id="14" presetID="3" presetClass="exit" presetSubtype="10" fill="hold" grpId="1" nodeType="withEffect">
                                  <p:stCondLst>
                                    <p:cond delay="0"/>
                                  </p:stCondLst>
                                  <p:childTnLst>
                                    <p:animEffect transition="out" filter="blinds(horizontal)">
                                      <p:cBhvr>
                                        <p:cTn id="15" dur="500"/>
                                        <p:tgtEl>
                                          <p:spTgt spid="78"/>
                                        </p:tgtEl>
                                      </p:cBhvr>
                                    </p:animEffect>
                                    <p:set>
                                      <p:cBhvr>
                                        <p:cTn id="16" dur="1" fill="hold">
                                          <p:stCondLst>
                                            <p:cond delay="499"/>
                                          </p:stCondLst>
                                        </p:cTn>
                                        <p:tgtEl>
                                          <p:spTgt spid="78"/>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7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animBg="1"/>
      <p:bldP spid="78" grpId="1" animBg="1"/>
      <p:bldP spid="7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we will cover</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241960"/>
          </a:xfrm>
          <a:prstGeom prst="rect">
            <a:avLst/>
          </a:prstGeom>
          <a:noFill/>
        </p:spPr>
        <p:txBody>
          <a:bodyPr wrap="square" rtlCol="0">
            <a:spAutoFit/>
          </a:bodyPr>
          <a:lstStyle/>
          <a:p>
            <a:pPr marL="342900" indent="-342900">
              <a:lnSpc>
                <a:spcPct val="150000"/>
              </a:lnSpc>
              <a:buFont typeface="+mj-lt"/>
              <a:buAutoNum type="arabicPeriod"/>
            </a:pPr>
            <a:r>
              <a:rPr lang="en-US" sz="2400" dirty="0">
                <a:latin typeface="Times New Roman" panose="02020603050405020304" pitchFamily="18" charset="0"/>
                <a:cs typeface="Times New Roman" panose="02020603050405020304" pitchFamily="18" charset="0"/>
              </a:rPr>
              <a:t>Developing a Business Case</a:t>
            </a:r>
          </a:p>
          <a:p>
            <a:pPr marL="342900" indent="-342900">
              <a:lnSpc>
                <a:spcPct val="150000"/>
              </a:lnSpc>
              <a:buFont typeface="+mj-lt"/>
              <a:buAutoNum type="arabicPeriod"/>
            </a:pPr>
            <a:r>
              <a:rPr lang="en-US" sz="2400" dirty="0">
                <a:latin typeface="Times New Roman" panose="02020603050405020304" pitchFamily="18" charset="0"/>
                <a:cs typeface="Times New Roman" panose="02020603050405020304" pitchFamily="18" charset="0"/>
              </a:rPr>
              <a:t>Defining the problem, Current and Future States</a:t>
            </a:r>
          </a:p>
          <a:p>
            <a:pPr marL="342900" indent="-342900">
              <a:lnSpc>
                <a:spcPct val="150000"/>
              </a:lnSpc>
              <a:buFont typeface="+mj-lt"/>
              <a:buAutoNum type="arabicPeriod"/>
            </a:pPr>
            <a:r>
              <a:rPr lang="en-US" sz="2400" dirty="0">
                <a:latin typeface="Times New Roman" panose="02020603050405020304" pitchFamily="18" charset="0"/>
                <a:cs typeface="Times New Roman" panose="02020603050405020304" pitchFamily="18" charset="0"/>
              </a:rPr>
              <a:t>Evaluating Alternatives </a:t>
            </a:r>
          </a:p>
          <a:p>
            <a:pPr marL="342900" indent="-342900">
              <a:lnSpc>
                <a:spcPct val="150000"/>
              </a:lnSpc>
              <a:buFont typeface="+mj-lt"/>
              <a:buAutoNum type="arabicPeriod"/>
            </a:pPr>
            <a:endParaRPr lang="en-US" sz="2400"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 xmlns:a16="http://schemas.microsoft.com/office/drawing/2014/main" id="{06CA5F6C-BBF4-EC19-9E89-DC75E2040A04}"/>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 xmlns:a16="http://schemas.microsoft.com/office/drawing/2014/main" id="{17AA5339-039D-9B51-7885-2B036351EE59}"/>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250122" y="998328"/>
            <a:ext cx="5224702"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Developing a Business Case</a:t>
            </a:r>
          </a:p>
          <a:p>
            <a:endParaRPr lang="en-US" sz="3200" b="1" dirty="0">
              <a:solidFill>
                <a:srgbClr val="00B0F0"/>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58161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F46D13B-2C2A-9AFB-673D-AD75F497C1C6}"/>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Business Case</a:t>
            </a:r>
            <a:endParaRPr lang="ar-SA" dirty="0">
              <a:latin typeface="Times New Roman" panose="02020603050405020304" pitchFamily="18" charset="0"/>
              <a:cs typeface="Times New Roman" panose="02020603050405020304" pitchFamily="18" charset="0"/>
            </a:endParaRPr>
          </a:p>
        </p:txBody>
      </p:sp>
      <p:sp>
        <p:nvSpPr>
          <p:cNvPr id="9" name="Content Placeholder 8">
            <a:extLst>
              <a:ext uri="{FF2B5EF4-FFF2-40B4-BE49-F238E27FC236}">
                <a16:creationId xmlns="" xmlns:a16="http://schemas.microsoft.com/office/drawing/2014/main" id="{45FB5877-D799-810F-0247-8F5BAE1C08E0}"/>
              </a:ext>
            </a:extLst>
          </p:cNvPr>
          <p:cNvSpPr>
            <a:spLocks noGrp="1"/>
          </p:cNvSpPr>
          <p:nvPr>
            <p:ph idx="1"/>
          </p:nvPr>
        </p:nvSpPr>
        <p:spPr>
          <a:xfrm>
            <a:off x="838200" y="4521199"/>
            <a:ext cx="10515600" cy="1655763"/>
          </a:xfrm>
        </p:spPr>
        <p:txBody>
          <a:bodyPr/>
          <a:lstStyle/>
          <a:p>
            <a:r>
              <a:rPr lang="en-US" dirty="0"/>
              <a:t>Once Approved:</a:t>
            </a:r>
          </a:p>
          <a:p>
            <a:pPr lvl="1"/>
            <a:r>
              <a:rPr lang="en-US" dirty="0"/>
              <a:t>Allocate Budget for project</a:t>
            </a:r>
          </a:p>
          <a:p>
            <a:pPr lvl="1"/>
            <a:r>
              <a:rPr lang="en-US" dirty="0"/>
              <a:t>Appoint Project Manager</a:t>
            </a:r>
          </a:p>
          <a:p>
            <a:pPr lvl="1"/>
            <a:r>
              <a:rPr lang="en-US" dirty="0"/>
              <a:t>Develop Charter</a:t>
            </a:r>
            <a:endParaRPr lang="ar-SA" dirty="0"/>
          </a:p>
        </p:txBody>
      </p:sp>
      <p:pic>
        <p:nvPicPr>
          <p:cNvPr id="4" name="Graphic 21">
            <a:extLst>
              <a:ext uri="{FF2B5EF4-FFF2-40B4-BE49-F238E27FC236}">
                <a16:creationId xmlns="" xmlns:a16="http://schemas.microsoft.com/office/drawing/2014/main" id="{B536AF94-735A-0B78-5721-E51AC1D9536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ounded Rectangle 5">
            <a:extLst>
              <a:ext uri="{FF2B5EF4-FFF2-40B4-BE49-F238E27FC236}">
                <a16:creationId xmlns="" xmlns:a16="http://schemas.microsoft.com/office/drawing/2014/main" id="{4DE953D6-B24E-514D-8740-42EFBD4B050D}"/>
              </a:ext>
            </a:extLst>
          </p:cNvPr>
          <p:cNvSpPr/>
          <p:nvPr/>
        </p:nvSpPr>
        <p:spPr>
          <a:xfrm>
            <a:off x="838201" y="1561513"/>
            <a:ext cx="10515600" cy="295968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600" dirty="0">
                <a:latin typeface="Times New Roman" panose="02020603050405020304" pitchFamily="18" charset="0"/>
                <a:cs typeface="Times New Roman" panose="02020603050405020304" pitchFamily="18" charset="0"/>
              </a:rPr>
              <a:t>A documented economic feasibility study used to establish the validity of the benefits of a project (aimed to solve a problem or capture an opportunity) and that is used as a basis for the authorization of further project management activities.</a:t>
            </a:r>
          </a:p>
        </p:txBody>
      </p:sp>
    </p:spTree>
    <p:custDataLst>
      <p:tags r:id="rId1"/>
    </p:custDataLst>
    <p:extLst>
      <p:ext uri="{BB962C8B-B14F-4D97-AF65-F5344CB8AC3E}">
        <p14:creationId xmlns:p14="http://schemas.microsoft.com/office/powerpoint/2010/main" val="11580471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F46D13B-2C2A-9AFB-673D-AD75F497C1C6}"/>
              </a:ext>
            </a:extLst>
          </p:cNvPr>
          <p:cNvSpPr>
            <a:spLocks noGrp="1"/>
          </p:cNvSpPr>
          <p:nvPr>
            <p:ph type="title"/>
          </p:nvPr>
        </p:nvSpPr>
        <p:spPr>
          <a:xfrm>
            <a:off x="838200" y="144352"/>
            <a:ext cx="10515600" cy="1325563"/>
          </a:xfrm>
        </p:spPr>
        <p:txBody>
          <a:bodyPr/>
          <a:lstStyle/>
          <a:p>
            <a:r>
              <a:rPr lang="en-US" dirty="0">
                <a:latin typeface="Times New Roman" panose="02020603050405020304" pitchFamily="18" charset="0"/>
                <a:cs typeface="Times New Roman" panose="02020603050405020304" pitchFamily="18" charset="0"/>
              </a:rPr>
              <a:t>Components of a Business Case (1/2)</a:t>
            </a:r>
            <a:endParaRPr lang="ar-SA" dirty="0">
              <a:latin typeface="Times New Roman" panose="02020603050405020304" pitchFamily="18" charset="0"/>
              <a:cs typeface="Times New Roman" panose="02020603050405020304" pitchFamily="18" charset="0"/>
            </a:endParaRPr>
          </a:p>
        </p:txBody>
      </p:sp>
      <p:pic>
        <p:nvPicPr>
          <p:cNvPr id="4" name="Graphic 21">
            <a:extLst>
              <a:ext uri="{FF2B5EF4-FFF2-40B4-BE49-F238E27FC236}">
                <a16:creationId xmlns="" xmlns:a16="http://schemas.microsoft.com/office/drawing/2014/main" id="{B536AF94-735A-0B78-5721-E51AC1D9536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7" name="Diagram 6">
            <a:extLst>
              <a:ext uri="{FF2B5EF4-FFF2-40B4-BE49-F238E27FC236}">
                <a16:creationId xmlns="" xmlns:a16="http://schemas.microsoft.com/office/drawing/2014/main" id="{898C3185-0A20-6367-3418-B079A4D3D108}"/>
              </a:ext>
            </a:extLst>
          </p:cNvPr>
          <p:cNvGraphicFramePr/>
          <p:nvPr>
            <p:extLst>
              <p:ext uri="{D42A27DB-BD31-4B8C-83A1-F6EECF244321}">
                <p14:modId xmlns:p14="http://schemas.microsoft.com/office/powerpoint/2010/main" val="427553655"/>
              </p:ext>
            </p:extLst>
          </p:nvPr>
        </p:nvGraphicFramePr>
        <p:xfrm>
          <a:off x="838200" y="1143000"/>
          <a:ext cx="10515600" cy="534987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ustDataLst>
      <p:tags r:id="rId1"/>
    </p:custDataLst>
    <p:extLst>
      <p:ext uri="{BB962C8B-B14F-4D97-AF65-F5344CB8AC3E}">
        <p14:creationId xmlns:p14="http://schemas.microsoft.com/office/powerpoint/2010/main" val="19219413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F46D13B-2C2A-9AFB-673D-AD75F497C1C6}"/>
              </a:ext>
            </a:extLst>
          </p:cNvPr>
          <p:cNvSpPr>
            <a:spLocks noGrp="1"/>
          </p:cNvSpPr>
          <p:nvPr>
            <p:ph type="title"/>
          </p:nvPr>
        </p:nvSpPr>
        <p:spPr>
          <a:xfrm>
            <a:off x="838200" y="144352"/>
            <a:ext cx="10515600" cy="1325563"/>
          </a:xfrm>
        </p:spPr>
        <p:txBody>
          <a:bodyPr/>
          <a:lstStyle/>
          <a:p>
            <a:r>
              <a:rPr lang="en-US" dirty="0">
                <a:latin typeface="Times New Roman" panose="02020603050405020304" pitchFamily="18" charset="0"/>
                <a:cs typeface="Times New Roman" panose="02020603050405020304" pitchFamily="18" charset="0"/>
              </a:rPr>
              <a:t>Components of a Business Case (2/2)</a:t>
            </a:r>
            <a:endParaRPr lang="ar-SA" dirty="0">
              <a:latin typeface="Times New Roman" panose="02020603050405020304" pitchFamily="18" charset="0"/>
              <a:cs typeface="Times New Roman" panose="02020603050405020304" pitchFamily="18" charset="0"/>
            </a:endParaRPr>
          </a:p>
        </p:txBody>
      </p:sp>
      <p:pic>
        <p:nvPicPr>
          <p:cNvPr id="4" name="Graphic 21">
            <a:extLst>
              <a:ext uri="{FF2B5EF4-FFF2-40B4-BE49-F238E27FC236}">
                <a16:creationId xmlns="" xmlns:a16="http://schemas.microsoft.com/office/drawing/2014/main" id="{B536AF94-735A-0B78-5721-E51AC1D9536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7" name="Diagram 6">
            <a:extLst>
              <a:ext uri="{FF2B5EF4-FFF2-40B4-BE49-F238E27FC236}">
                <a16:creationId xmlns="" xmlns:a16="http://schemas.microsoft.com/office/drawing/2014/main" id="{898C3185-0A20-6367-3418-B079A4D3D108}"/>
              </a:ext>
            </a:extLst>
          </p:cNvPr>
          <p:cNvGraphicFramePr/>
          <p:nvPr>
            <p:extLst>
              <p:ext uri="{D42A27DB-BD31-4B8C-83A1-F6EECF244321}">
                <p14:modId xmlns:p14="http://schemas.microsoft.com/office/powerpoint/2010/main" val="2230203787"/>
              </p:ext>
            </p:extLst>
          </p:nvPr>
        </p:nvGraphicFramePr>
        <p:xfrm>
          <a:off x="838200" y="1143000"/>
          <a:ext cx="10515600" cy="534987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ustDataLst>
      <p:tags r:id="rId1"/>
    </p:custDataLst>
    <p:extLst>
      <p:ext uri="{BB962C8B-B14F-4D97-AF65-F5344CB8AC3E}">
        <p14:creationId xmlns:p14="http://schemas.microsoft.com/office/powerpoint/2010/main" val="17364469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F46D13B-2C2A-9AFB-673D-AD75F497C1C6}"/>
              </a:ext>
            </a:extLst>
          </p:cNvPr>
          <p:cNvSpPr>
            <a:spLocks noGrp="1"/>
          </p:cNvSpPr>
          <p:nvPr>
            <p:ph type="title"/>
          </p:nvPr>
        </p:nvSpPr>
        <p:spPr/>
        <p:txBody>
          <a:bodyPr/>
          <a:lstStyle/>
          <a:p>
            <a:r>
              <a:rPr lang="en-US" dirty="0"/>
              <a:t>Business Analyst Role in Business Case</a:t>
            </a:r>
            <a:endParaRPr lang="ar-SA" dirty="0"/>
          </a:p>
        </p:txBody>
      </p:sp>
      <p:sp>
        <p:nvSpPr>
          <p:cNvPr id="3" name="Content Placeholder 2">
            <a:extLst>
              <a:ext uri="{FF2B5EF4-FFF2-40B4-BE49-F238E27FC236}">
                <a16:creationId xmlns="" xmlns:a16="http://schemas.microsoft.com/office/drawing/2014/main" id="{708C02D1-03B3-377C-565F-C1B9AC6FF069}"/>
              </a:ext>
            </a:extLst>
          </p:cNvPr>
          <p:cNvSpPr>
            <a:spLocks noGrp="1"/>
          </p:cNvSpPr>
          <p:nvPr>
            <p:ph idx="1"/>
          </p:nvPr>
        </p:nvSpPr>
        <p:spPr>
          <a:xfrm>
            <a:off x="838200" y="1825625"/>
            <a:ext cx="10515600" cy="4351338"/>
          </a:xfrm>
        </p:spPr>
        <p:txBody>
          <a:bodyPr numCol="1">
            <a:normAutofit/>
          </a:bodyPr>
          <a:lstStyle/>
          <a:p>
            <a:r>
              <a:rPr lang="en-US" dirty="0">
                <a:latin typeface="Times New Roman" panose="02020603050405020304" pitchFamily="18" charset="0"/>
                <a:cs typeface="Times New Roman" panose="02020603050405020304" pitchFamily="18" charset="0"/>
              </a:rPr>
              <a:t>Elicitation: Understanding the situation</a:t>
            </a:r>
          </a:p>
          <a:p>
            <a:r>
              <a:rPr lang="en-US" dirty="0">
                <a:latin typeface="Times New Roman" panose="02020603050405020304" pitchFamily="18" charset="0"/>
                <a:cs typeface="Times New Roman" panose="02020603050405020304" pitchFamily="18" charset="0"/>
              </a:rPr>
              <a:t>Defining the problem</a:t>
            </a:r>
          </a:p>
          <a:p>
            <a:r>
              <a:rPr lang="en-US" dirty="0">
                <a:latin typeface="Times New Roman" panose="02020603050405020304" pitchFamily="18" charset="0"/>
                <a:cs typeface="Times New Roman" panose="02020603050405020304" pitchFamily="18" charset="0"/>
              </a:rPr>
              <a:t>Determining the required objectives</a:t>
            </a:r>
          </a:p>
          <a:p>
            <a:r>
              <a:rPr lang="en-US" dirty="0">
                <a:latin typeface="Times New Roman" panose="02020603050405020304" pitchFamily="18" charset="0"/>
                <a:cs typeface="Times New Roman" panose="02020603050405020304" pitchFamily="18" charset="0"/>
              </a:rPr>
              <a:t>Identifying options</a:t>
            </a:r>
          </a:p>
          <a:p>
            <a:r>
              <a:rPr lang="en-US" dirty="0">
                <a:latin typeface="Times New Roman" panose="02020603050405020304" pitchFamily="18" charset="0"/>
                <a:cs typeface="Times New Roman" panose="02020603050405020304" pitchFamily="18" charset="0"/>
              </a:rPr>
              <a:t>Analyzing options (Market, Technical, Operational, Financial)</a:t>
            </a:r>
          </a:p>
          <a:p>
            <a:r>
              <a:rPr lang="en-US" dirty="0">
                <a:latin typeface="Times New Roman" panose="02020603050405020304" pitchFamily="18" charset="0"/>
                <a:cs typeface="Times New Roman" panose="02020603050405020304" pitchFamily="18" charset="0"/>
              </a:rPr>
              <a:t>Perform Cost-Benefit Analysis</a:t>
            </a:r>
          </a:p>
          <a:p>
            <a:r>
              <a:rPr lang="en-US" dirty="0">
                <a:latin typeface="Times New Roman" panose="02020603050405020304" pitchFamily="18" charset="0"/>
                <a:cs typeface="Times New Roman" panose="02020603050405020304" pitchFamily="18" charset="0"/>
              </a:rPr>
              <a:t>Evaluate Options and propose Optimal Option</a:t>
            </a:r>
          </a:p>
          <a:p>
            <a:pPr marL="0" indent="0">
              <a:buNone/>
            </a:pPr>
            <a:endParaRPr lang="en-US" dirty="0">
              <a:latin typeface="Times New Roman" panose="02020603050405020304" pitchFamily="18" charset="0"/>
              <a:cs typeface="Times New Roman" panose="02020603050405020304" pitchFamily="18" charset="0"/>
            </a:endParaRPr>
          </a:p>
        </p:txBody>
      </p:sp>
      <p:pic>
        <p:nvPicPr>
          <p:cNvPr id="4" name="Graphic 21">
            <a:extLst>
              <a:ext uri="{FF2B5EF4-FFF2-40B4-BE49-F238E27FC236}">
                <a16:creationId xmlns="" xmlns:a16="http://schemas.microsoft.com/office/drawing/2014/main" id="{B536AF94-735A-0B78-5721-E51AC1D953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46459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250122" y="998328"/>
            <a:ext cx="5224702"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Defining the Problem, Current and Future States</a:t>
            </a:r>
          </a:p>
          <a:p>
            <a:endParaRPr lang="en-US" sz="3200" b="1" dirty="0">
              <a:solidFill>
                <a:srgbClr val="00B0F0"/>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7411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 xmlns:a16="http://schemas.microsoft.com/office/drawing/2014/main" id="{B536AF94-735A-0B78-5721-E51AC1D953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7" name="Title 6">
            <a:extLst>
              <a:ext uri="{FF2B5EF4-FFF2-40B4-BE49-F238E27FC236}">
                <a16:creationId xmlns="" xmlns:a16="http://schemas.microsoft.com/office/drawing/2014/main" id="{11B329C1-9C0C-40E6-2C67-5266D0CA833A}"/>
              </a:ext>
            </a:extLst>
          </p:cNvPr>
          <p:cNvSpPr>
            <a:spLocks noGrp="1"/>
          </p:cNvSpPr>
          <p:nvPr>
            <p:ph type="title"/>
          </p:nvPr>
        </p:nvSpPr>
        <p:spPr/>
        <p:txBody>
          <a:bodyPr/>
          <a:lstStyle/>
          <a:p>
            <a:endParaRPr lang="ar-SA"/>
          </a:p>
        </p:txBody>
      </p:sp>
      <p:sp>
        <p:nvSpPr>
          <p:cNvPr id="9" name="Content Placeholder 8">
            <a:extLst>
              <a:ext uri="{FF2B5EF4-FFF2-40B4-BE49-F238E27FC236}">
                <a16:creationId xmlns="" xmlns:a16="http://schemas.microsoft.com/office/drawing/2014/main" id="{6E18E1B3-7E52-61CC-3BA9-5DB13C034D64}"/>
              </a:ext>
            </a:extLst>
          </p:cNvPr>
          <p:cNvSpPr>
            <a:spLocks noGrp="1"/>
          </p:cNvSpPr>
          <p:nvPr>
            <p:ph idx="1"/>
          </p:nvPr>
        </p:nvSpPr>
        <p:spPr/>
        <p:txBody>
          <a:bodyPr/>
          <a:lstStyle/>
          <a:p>
            <a:endParaRPr lang="ar-SA"/>
          </a:p>
        </p:txBody>
      </p:sp>
      <p:pic>
        <p:nvPicPr>
          <p:cNvPr id="10" name="Picture 9">
            <a:extLst>
              <a:ext uri="{FF2B5EF4-FFF2-40B4-BE49-F238E27FC236}">
                <a16:creationId xmlns="" xmlns:a16="http://schemas.microsoft.com/office/drawing/2014/main" id="{DEDC074A-5B1E-7961-53BD-73F913D8A6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79830" y="2881654"/>
            <a:ext cx="2432340" cy="3247299"/>
          </a:xfrm>
          <a:prstGeom prst="rect">
            <a:avLst/>
          </a:prstGeom>
        </p:spPr>
      </p:pic>
      <p:sp>
        <p:nvSpPr>
          <p:cNvPr id="11" name="TextBox 10">
            <a:extLst>
              <a:ext uri="{FF2B5EF4-FFF2-40B4-BE49-F238E27FC236}">
                <a16:creationId xmlns="" xmlns:a16="http://schemas.microsoft.com/office/drawing/2014/main" id="{6EB9381A-980D-373C-9EE8-322A5CA32F61}"/>
              </a:ext>
            </a:extLst>
          </p:cNvPr>
          <p:cNvSpPr txBox="1"/>
          <p:nvPr/>
        </p:nvSpPr>
        <p:spPr>
          <a:xfrm>
            <a:off x="569424" y="1157942"/>
            <a:ext cx="10784376" cy="2554545"/>
          </a:xfrm>
          <a:prstGeom prst="rect">
            <a:avLst/>
          </a:prstGeom>
          <a:noFill/>
        </p:spPr>
        <p:txBody>
          <a:bodyPr wrap="square">
            <a:spAutoFit/>
          </a:bodyPr>
          <a:lstStyle/>
          <a:p>
            <a:pPr marL="0" algn="ctr" defTabSz="414772" eaLnBrk="1" latinLnBrk="0" hangingPunct="1"/>
            <a:r>
              <a:rPr lang="en-US" sz="3600" b="1" i="1" dirty="0">
                <a:solidFill>
                  <a:srgbClr val="FF0000"/>
                </a:solidFill>
                <a:latin typeface="Times New Roman" panose="02020603050405020304" pitchFamily="18" charset="0"/>
                <a:cs typeface="Times New Roman" panose="02020603050405020304" pitchFamily="18" charset="0"/>
              </a:rPr>
              <a:t>“If I had an hour to solve a problem, I’d spend 55 minutes thinking about the problem and 5 minutes thinking about solutions.” </a:t>
            </a:r>
            <a:br>
              <a:rPr lang="en-US" sz="3600" b="1" i="1" dirty="0">
                <a:solidFill>
                  <a:srgbClr val="FF0000"/>
                </a:solidFill>
                <a:latin typeface="Times New Roman" panose="02020603050405020304" pitchFamily="18" charset="0"/>
                <a:cs typeface="Times New Roman" panose="02020603050405020304" pitchFamily="18" charset="0"/>
              </a:rPr>
            </a:br>
            <a:endParaRPr lang="en-US" sz="3600" b="1" i="1" dirty="0">
              <a:solidFill>
                <a:srgbClr val="FF0000"/>
              </a:solidFill>
              <a:latin typeface="Times New Roman" panose="02020603050405020304" pitchFamily="18" charset="0"/>
              <a:cs typeface="Times New Roman" panose="02020603050405020304" pitchFamily="18" charset="0"/>
            </a:endParaRPr>
          </a:p>
          <a:p>
            <a:pPr marL="0" algn="r" defTabSz="414772" eaLnBrk="1" latinLnBrk="0" hangingPunct="1"/>
            <a:r>
              <a:rPr lang="en-US" sz="1600" dirty="0">
                <a:latin typeface="Times New Roman" panose="02020603050405020304" pitchFamily="18" charset="0"/>
                <a:cs typeface="Times New Roman" panose="02020603050405020304" pitchFamily="18" charset="0"/>
              </a:rPr>
              <a:t>-Albert Einstein</a:t>
            </a:r>
            <a:endParaRPr lang="x-none"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154424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E28F4A5B-1602-3EA6-5947-95957C87B8D1}"/>
            </a:ext>
          </a:extLst>
        </p:cNvPr>
        <p:cNvGrpSpPr/>
        <p:nvPr/>
      </p:nvGrpSpPr>
      <p:grpSpPr>
        <a:xfrm>
          <a:off x="0" y="0"/>
          <a:ext cx="0" cy="0"/>
          <a:chOff x="0" y="0"/>
          <a:chExt cx="0" cy="0"/>
        </a:xfrm>
      </p:grpSpPr>
      <p:sp>
        <p:nvSpPr>
          <p:cNvPr id="2" name="Title 1">
            <a:extLst>
              <a:ext uri="{FF2B5EF4-FFF2-40B4-BE49-F238E27FC236}">
                <a16:creationId xmlns="" xmlns:a16="http://schemas.microsoft.com/office/drawing/2014/main" id="{6C702860-7B3D-2F04-AF4C-5F7798B62FFC}"/>
              </a:ext>
            </a:extLst>
          </p:cNvPr>
          <p:cNvSpPr>
            <a:spLocks noGrp="1"/>
          </p:cNvSpPr>
          <p:nvPr>
            <p:ph type="title"/>
          </p:nvPr>
        </p:nvSpPr>
        <p:spPr>
          <a:xfrm>
            <a:off x="838200" y="-115414"/>
            <a:ext cx="10515600" cy="1460720"/>
          </a:xfrm>
        </p:spPr>
        <p:txBody>
          <a:bodyPr>
            <a:noAutofit/>
          </a:bodyPr>
          <a:lstStyle/>
          <a:p>
            <a:r>
              <a:rPr lang="en-US" dirty="0">
                <a:latin typeface="Times New Roman" panose="02020603050405020304" pitchFamily="18" charset="0"/>
                <a:cs typeface="Times New Roman" panose="02020603050405020304" pitchFamily="18" charset="0"/>
              </a:rPr>
              <a:t>Understanding the Situation</a:t>
            </a:r>
            <a:br>
              <a:rPr lang="en-US" dirty="0">
                <a:latin typeface="Times New Roman" panose="02020603050405020304" pitchFamily="18" charset="0"/>
                <a:cs typeface="Times New Roman" panose="02020603050405020304" pitchFamily="18" charset="0"/>
              </a:rPr>
            </a:br>
            <a:r>
              <a:rPr lang="en-US" sz="3200" dirty="0">
                <a:latin typeface="Times New Roman" panose="02020603050405020304" pitchFamily="18" charset="0"/>
                <a:cs typeface="Times New Roman" panose="02020603050405020304" pitchFamily="18" charset="0"/>
              </a:rPr>
              <a:t>(Elicit information relevant to the situation)</a:t>
            </a:r>
            <a:endParaRPr lang="ar-SA" sz="3200" dirty="0">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 xmlns:a16="http://schemas.microsoft.com/office/drawing/2014/main" id="{E2738748-7443-554A-1730-E652858ADD6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0" name="Diagram 9">
            <a:extLst>
              <a:ext uri="{FF2B5EF4-FFF2-40B4-BE49-F238E27FC236}">
                <a16:creationId xmlns="" xmlns:a16="http://schemas.microsoft.com/office/drawing/2014/main" id="{E34190B9-6FEE-E4A6-E85B-09C898F0680E}"/>
              </a:ext>
            </a:extLst>
          </p:cNvPr>
          <p:cNvGraphicFramePr/>
          <p:nvPr>
            <p:extLst>
              <p:ext uri="{D42A27DB-BD31-4B8C-83A1-F6EECF244321}">
                <p14:modId xmlns:p14="http://schemas.microsoft.com/office/powerpoint/2010/main" val="299387491"/>
              </p:ext>
            </p:extLst>
          </p:nvPr>
        </p:nvGraphicFramePr>
        <p:xfrm>
          <a:off x="838200" y="1170370"/>
          <a:ext cx="105156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ustDataLst>
      <p:tags r:id="rId1"/>
    </p:custDataLst>
    <p:extLst>
      <p:ext uri="{BB962C8B-B14F-4D97-AF65-F5344CB8AC3E}">
        <p14:creationId xmlns:p14="http://schemas.microsoft.com/office/powerpoint/2010/main" val="39477042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E28F4A5B-1602-3EA6-5947-95957C87B8D1}"/>
            </a:ext>
          </a:extLst>
        </p:cNvPr>
        <p:cNvGrpSpPr/>
        <p:nvPr/>
      </p:nvGrpSpPr>
      <p:grpSpPr>
        <a:xfrm>
          <a:off x="0" y="0"/>
          <a:ext cx="0" cy="0"/>
          <a:chOff x="0" y="0"/>
          <a:chExt cx="0" cy="0"/>
        </a:xfrm>
      </p:grpSpPr>
      <p:sp>
        <p:nvSpPr>
          <p:cNvPr id="2" name="Title 1">
            <a:extLst>
              <a:ext uri="{FF2B5EF4-FFF2-40B4-BE49-F238E27FC236}">
                <a16:creationId xmlns="" xmlns:a16="http://schemas.microsoft.com/office/drawing/2014/main" id="{6C702860-7B3D-2F04-AF4C-5F7798B62FFC}"/>
              </a:ext>
            </a:extLst>
          </p:cNvPr>
          <p:cNvSpPr>
            <a:spLocks noGrp="1"/>
          </p:cNvSpPr>
          <p:nvPr>
            <p:ph type="title"/>
          </p:nvPr>
        </p:nvSpPr>
        <p:spPr>
          <a:xfrm>
            <a:off x="838200" y="365126"/>
            <a:ext cx="10515600" cy="1460720"/>
          </a:xfrm>
        </p:spPr>
        <p:txBody>
          <a:bodyPr>
            <a:noAutofit/>
          </a:bodyPr>
          <a:lstStyle/>
          <a:p>
            <a:r>
              <a:rPr lang="en-US" dirty="0">
                <a:latin typeface="Times New Roman" panose="02020603050405020304" pitchFamily="18" charset="0"/>
                <a:cs typeface="Times New Roman" panose="02020603050405020304" pitchFamily="18" charset="0"/>
              </a:rPr>
              <a:t>Situation (or problem) Statement</a:t>
            </a:r>
            <a:endParaRPr lang="ar-SA" dirty="0">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 xmlns:a16="http://schemas.microsoft.com/office/drawing/2014/main" id="{E2738748-7443-554A-1730-E652858ADD6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ounded Rectangle 3">
            <a:extLst>
              <a:ext uri="{FF2B5EF4-FFF2-40B4-BE49-F238E27FC236}">
                <a16:creationId xmlns="" xmlns:a16="http://schemas.microsoft.com/office/drawing/2014/main" id="{A1E4A2CA-D11F-F13C-8702-6F98F7A115AD}"/>
              </a:ext>
            </a:extLst>
          </p:cNvPr>
          <p:cNvSpPr/>
          <p:nvPr/>
        </p:nvSpPr>
        <p:spPr>
          <a:xfrm>
            <a:off x="1576552" y="2239463"/>
            <a:ext cx="1981200" cy="88673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Problem (or Opportunity) of A</a:t>
            </a:r>
            <a:endParaRPr lang="ar-SA" dirty="0"/>
          </a:p>
        </p:txBody>
      </p:sp>
      <p:sp>
        <p:nvSpPr>
          <p:cNvPr id="7" name="Rounded Rectangle 6">
            <a:extLst>
              <a:ext uri="{FF2B5EF4-FFF2-40B4-BE49-F238E27FC236}">
                <a16:creationId xmlns="" xmlns:a16="http://schemas.microsoft.com/office/drawing/2014/main" id="{AAF90A41-84E2-DEC4-5E62-2EFDA7137C9F}"/>
              </a:ext>
            </a:extLst>
          </p:cNvPr>
          <p:cNvSpPr/>
          <p:nvPr/>
        </p:nvSpPr>
        <p:spPr>
          <a:xfrm>
            <a:off x="8129752" y="2239463"/>
            <a:ext cx="1981200" cy="88673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With the impact of C</a:t>
            </a:r>
            <a:endParaRPr lang="ar-SA" dirty="0"/>
          </a:p>
        </p:txBody>
      </p:sp>
      <p:sp>
        <p:nvSpPr>
          <p:cNvPr id="9" name="Rounded Rectangle 8">
            <a:extLst>
              <a:ext uri="{FF2B5EF4-FFF2-40B4-BE49-F238E27FC236}">
                <a16:creationId xmlns="" xmlns:a16="http://schemas.microsoft.com/office/drawing/2014/main" id="{A24754EB-A0A6-A893-97CC-E226863446A8}"/>
              </a:ext>
            </a:extLst>
          </p:cNvPr>
          <p:cNvSpPr/>
          <p:nvPr/>
        </p:nvSpPr>
        <p:spPr>
          <a:xfrm>
            <a:off x="4853152" y="2239463"/>
            <a:ext cx="1981200" cy="88673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Has the effect of B</a:t>
            </a:r>
            <a:endParaRPr lang="ar-SA" dirty="0"/>
          </a:p>
        </p:txBody>
      </p:sp>
      <p:cxnSp>
        <p:nvCxnSpPr>
          <p:cNvPr id="28" name="Straight Arrow Connector 27">
            <a:extLst>
              <a:ext uri="{FF2B5EF4-FFF2-40B4-BE49-F238E27FC236}">
                <a16:creationId xmlns="" xmlns:a16="http://schemas.microsoft.com/office/drawing/2014/main" id="{2D07495B-DCFF-3DCA-F23D-499A8B86B488}"/>
              </a:ext>
            </a:extLst>
          </p:cNvPr>
          <p:cNvCxnSpPr>
            <a:cxnSpLocks/>
          </p:cNvCxnSpPr>
          <p:nvPr/>
        </p:nvCxnSpPr>
        <p:spPr>
          <a:xfrm>
            <a:off x="3557752" y="2655560"/>
            <a:ext cx="1295400" cy="0"/>
          </a:xfrm>
          <a:prstGeom prst="straightConnector1">
            <a:avLst/>
          </a:prstGeom>
          <a:ln w="1016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 xmlns:a16="http://schemas.microsoft.com/office/drawing/2014/main" id="{E7B854CE-2281-C738-3072-50499B97FBA4}"/>
              </a:ext>
            </a:extLst>
          </p:cNvPr>
          <p:cNvCxnSpPr>
            <a:cxnSpLocks/>
            <a:stCxn id="9" idx="3"/>
            <a:endCxn id="7" idx="1"/>
          </p:cNvCxnSpPr>
          <p:nvPr/>
        </p:nvCxnSpPr>
        <p:spPr>
          <a:xfrm>
            <a:off x="6834352" y="2682833"/>
            <a:ext cx="1295400" cy="0"/>
          </a:xfrm>
          <a:prstGeom prst="straightConnector1">
            <a:avLst/>
          </a:prstGeom>
          <a:ln w="101600">
            <a:tailEnd type="triangle"/>
          </a:ln>
        </p:spPr>
        <p:style>
          <a:lnRef idx="1">
            <a:schemeClr val="accent1"/>
          </a:lnRef>
          <a:fillRef idx="0">
            <a:schemeClr val="accent1"/>
          </a:fillRef>
          <a:effectRef idx="0">
            <a:schemeClr val="accent1"/>
          </a:effectRef>
          <a:fontRef idx="minor">
            <a:schemeClr val="tx1"/>
          </a:fontRef>
        </p:style>
      </p:cxnSp>
      <p:sp>
        <p:nvSpPr>
          <p:cNvPr id="16" name="Rounded Rectangle 15">
            <a:extLst>
              <a:ext uri="{FF2B5EF4-FFF2-40B4-BE49-F238E27FC236}">
                <a16:creationId xmlns="" xmlns:a16="http://schemas.microsoft.com/office/drawing/2014/main" id="{1573441D-2568-F9DA-BA03-E449B885416D}"/>
              </a:ext>
            </a:extLst>
          </p:cNvPr>
          <p:cNvSpPr/>
          <p:nvPr/>
        </p:nvSpPr>
        <p:spPr>
          <a:xfrm>
            <a:off x="838200" y="3664321"/>
            <a:ext cx="10515600" cy="223315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600" dirty="0">
                <a:latin typeface="Times New Roman" panose="02020603050405020304" pitchFamily="18" charset="0"/>
                <a:cs typeface="Times New Roman" panose="02020603050405020304" pitchFamily="18" charset="0"/>
              </a:rPr>
              <a:t>Objective statement about a problem or opportunity that includes, the situation facing the organization, its direct effect, and business impact (or result). </a:t>
            </a:r>
          </a:p>
        </p:txBody>
      </p:sp>
    </p:spTree>
    <p:custDataLst>
      <p:tags r:id="rId1"/>
    </p:custDataLst>
    <p:extLst>
      <p:ext uri="{BB962C8B-B14F-4D97-AF65-F5344CB8AC3E}">
        <p14:creationId xmlns:p14="http://schemas.microsoft.com/office/powerpoint/2010/main" val="4845415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E28F4A5B-1602-3EA6-5947-95957C87B8D1}"/>
            </a:ext>
          </a:extLst>
        </p:cNvPr>
        <p:cNvGrpSpPr/>
        <p:nvPr/>
      </p:nvGrpSpPr>
      <p:grpSpPr>
        <a:xfrm>
          <a:off x="0" y="0"/>
          <a:ext cx="0" cy="0"/>
          <a:chOff x="0" y="0"/>
          <a:chExt cx="0" cy="0"/>
        </a:xfrm>
      </p:grpSpPr>
      <p:sp>
        <p:nvSpPr>
          <p:cNvPr id="2" name="Title 1">
            <a:extLst>
              <a:ext uri="{FF2B5EF4-FFF2-40B4-BE49-F238E27FC236}">
                <a16:creationId xmlns="" xmlns:a16="http://schemas.microsoft.com/office/drawing/2014/main" id="{6C702860-7B3D-2F04-AF4C-5F7798B62FFC}"/>
              </a:ext>
            </a:extLst>
          </p:cNvPr>
          <p:cNvSpPr>
            <a:spLocks noGrp="1"/>
          </p:cNvSpPr>
          <p:nvPr>
            <p:ph type="title"/>
          </p:nvPr>
        </p:nvSpPr>
        <p:spPr>
          <a:xfrm>
            <a:off x="838200" y="365126"/>
            <a:ext cx="10515600" cy="1460720"/>
          </a:xfrm>
        </p:spPr>
        <p:txBody>
          <a:bodyPr>
            <a:noAutofit/>
          </a:bodyPr>
          <a:lstStyle/>
          <a:p>
            <a:r>
              <a:rPr lang="en-US" dirty="0">
                <a:latin typeface="Times New Roman" panose="02020603050405020304" pitchFamily="18" charset="0"/>
                <a:cs typeface="Times New Roman" panose="02020603050405020304" pitchFamily="18" charset="0"/>
              </a:rPr>
              <a:t>Examples</a:t>
            </a:r>
            <a:endParaRPr lang="ar-SA" dirty="0">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 xmlns:a16="http://schemas.microsoft.com/office/drawing/2014/main" id="{E2738748-7443-554A-1730-E652858ADD6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ounded Rectangle 3">
            <a:extLst>
              <a:ext uri="{FF2B5EF4-FFF2-40B4-BE49-F238E27FC236}">
                <a16:creationId xmlns="" xmlns:a16="http://schemas.microsoft.com/office/drawing/2014/main" id="{A1E4A2CA-D11F-F13C-8702-6F98F7A115AD}"/>
              </a:ext>
            </a:extLst>
          </p:cNvPr>
          <p:cNvSpPr/>
          <p:nvPr/>
        </p:nvSpPr>
        <p:spPr>
          <a:xfrm>
            <a:off x="1906752" y="1825847"/>
            <a:ext cx="2411248" cy="130035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Inefficient supply chain management</a:t>
            </a:r>
            <a:endParaRPr lang="ar-SA" dirty="0"/>
          </a:p>
        </p:txBody>
      </p:sp>
      <p:sp>
        <p:nvSpPr>
          <p:cNvPr id="7" name="Rounded Rectangle 6">
            <a:extLst>
              <a:ext uri="{FF2B5EF4-FFF2-40B4-BE49-F238E27FC236}">
                <a16:creationId xmlns="" xmlns:a16="http://schemas.microsoft.com/office/drawing/2014/main" id="{AAF90A41-84E2-DEC4-5E62-2EFDA7137C9F}"/>
              </a:ext>
            </a:extLst>
          </p:cNvPr>
          <p:cNvSpPr/>
          <p:nvPr/>
        </p:nvSpPr>
        <p:spPr>
          <a:xfrm>
            <a:off x="8459952" y="1825847"/>
            <a:ext cx="2411248" cy="130035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With the impact of reduced profitability and customer satisfaction</a:t>
            </a:r>
            <a:endParaRPr lang="ar-SA" dirty="0"/>
          </a:p>
        </p:txBody>
      </p:sp>
      <p:sp>
        <p:nvSpPr>
          <p:cNvPr id="9" name="Rounded Rectangle 8">
            <a:extLst>
              <a:ext uri="{FF2B5EF4-FFF2-40B4-BE49-F238E27FC236}">
                <a16:creationId xmlns="" xmlns:a16="http://schemas.microsoft.com/office/drawing/2014/main" id="{A24754EB-A0A6-A893-97CC-E226863446A8}"/>
              </a:ext>
            </a:extLst>
          </p:cNvPr>
          <p:cNvSpPr/>
          <p:nvPr/>
        </p:nvSpPr>
        <p:spPr>
          <a:xfrm>
            <a:off x="5183352" y="1825847"/>
            <a:ext cx="2411248" cy="130035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Has the effect of delayed deliveries and increased inventory costs</a:t>
            </a:r>
            <a:endParaRPr lang="ar-SA" dirty="0"/>
          </a:p>
        </p:txBody>
      </p:sp>
      <p:cxnSp>
        <p:nvCxnSpPr>
          <p:cNvPr id="28" name="Straight Arrow Connector 27">
            <a:extLst>
              <a:ext uri="{FF2B5EF4-FFF2-40B4-BE49-F238E27FC236}">
                <a16:creationId xmlns="" xmlns:a16="http://schemas.microsoft.com/office/drawing/2014/main" id="{2D07495B-DCFF-3DCA-F23D-499A8B86B488}"/>
              </a:ext>
            </a:extLst>
          </p:cNvPr>
          <p:cNvCxnSpPr>
            <a:cxnSpLocks/>
          </p:cNvCxnSpPr>
          <p:nvPr/>
        </p:nvCxnSpPr>
        <p:spPr>
          <a:xfrm>
            <a:off x="4318000" y="2476025"/>
            <a:ext cx="865352" cy="0"/>
          </a:xfrm>
          <a:prstGeom prst="straightConnector1">
            <a:avLst/>
          </a:prstGeom>
          <a:ln w="1016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 xmlns:a16="http://schemas.microsoft.com/office/drawing/2014/main" id="{E7B854CE-2281-C738-3072-50499B97FBA4}"/>
              </a:ext>
            </a:extLst>
          </p:cNvPr>
          <p:cNvCxnSpPr>
            <a:cxnSpLocks/>
            <a:stCxn id="9" idx="3"/>
            <a:endCxn id="7" idx="1"/>
          </p:cNvCxnSpPr>
          <p:nvPr/>
        </p:nvCxnSpPr>
        <p:spPr>
          <a:xfrm>
            <a:off x="7594600" y="2476025"/>
            <a:ext cx="865352" cy="0"/>
          </a:xfrm>
          <a:prstGeom prst="straightConnector1">
            <a:avLst/>
          </a:prstGeom>
          <a:ln w="101600">
            <a:tailEnd type="triangle"/>
          </a:ln>
        </p:spPr>
        <p:style>
          <a:lnRef idx="1">
            <a:schemeClr val="accent1"/>
          </a:lnRef>
          <a:fillRef idx="0">
            <a:schemeClr val="accent1"/>
          </a:fillRef>
          <a:effectRef idx="0">
            <a:schemeClr val="accent1"/>
          </a:effectRef>
          <a:fontRef idx="minor">
            <a:schemeClr val="tx1"/>
          </a:fontRef>
        </p:style>
      </p:cxnSp>
      <p:sp>
        <p:nvSpPr>
          <p:cNvPr id="12" name="Rounded Rectangle 11">
            <a:extLst>
              <a:ext uri="{FF2B5EF4-FFF2-40B4-BE49-F238E27FC236}">
                <a16:creationId xmlns="" xmlns:a16="http://schemas.microsoft.com/office/drawing/2014/main" id="{5C1A3DCE-D78D-2258-599E-081FF4DB5150}"/>
              </a:ext>
            </a:extLst>
          </p:cNvPr>
          <p:cNvSpPr/>
          <p:nvPr/>
        </p:nvSpPr>
        <p:spPr>
          <a:xfrm>
            <a:off x="1906752" y="4455809"/>
            <a:ext cx="2411248" cy="130035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0" i="0" u="none" strike="noStrike" dirty="0">
                <a:solidFill>
                  <a:srgbClr val="ECECEC"/>
                </a:solidFill>
                <a:effectLst/>
                <a:latin typeface="Söhne"/>
              </a:rPr>
              <a:t>Implementing an e-commerce platform</a:t>
            </a:r>
            <a:endParaRPr lang="ar-SA" dirty="0"/>
          </a:p>
        </p:txBody>
      </p:sp>
      <p:sp>
        <p:nvSpPr>
          <p:cNvPr id="13" name="Rounded Rectangle 12">
            <a:extLst>
              <a:ext uri="{FF2B5EF4-FFF2-40B4-BE49-F238E27FC236}">
                <a16:creationId xmlns="" xmlns:a16="http://schemas.microsoft.com/office/drawing/2014/main" id="{9AB6FB2C-6B77-6EFD-E544-EBC01A7BD7D9}"/>
              </a:ext>
            </a:extLst>
          </p:cNvPr>
          <p:cNvSpPr/>
          <p:nvPr/>
        </p:nvSpPr>
        <p:spPr>
          <a:xfrm>
            <a:off x="8459952" y="4455809"/>
            <a:ext cx="2411248" cy="130035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With the impact of </a:t>
            </a:r>
            <a:r>
              <a:rPr lang="en-US" b="0" i="0" u="none" strike="noStrike" dirty="0">
                <a:solidFill>
                  <a:srgbClr val="ECECEC"/>
                </a:solidFill>
                <a:effectLst/>
                <a:latin typeface="Söhne"/>
              </a:rPr>
              <a:t>increased sales revenue and brand visibility </a:t>
            </a:r>
            <a:endParaRPr lang="ar-SA" dirty="0"/>
          </a:p>
        </p:txBody>
      </p:sp>
      <p:sp>
        <p:nvSpPr>
          <p:cNvPr id="14" name="Rounded Rectangle 13">
            <a:extLst>
              <a:ext uri="{FF2B5EF4-FFF2-40B4-BE49-F238E27FC236}">
                <a16:creationId xmlns="" xmlns:a16="http://schemas.microsoft.com/office/drawing/2014/main" id="{BD26A2D6-30DA-14D4-ACFE-6CD8E8576D80}"/>
              </a:ext>
            </a:extLst>
          </p:cNvPr>
          <p:cNvSpPr/>
          <p:nvPr/>
        </p:nvSpPr>
        <p:spPr>
          <a:xfrm>
            <a:off x="5183352" y="4455809"/>
            <a:ext cx="2411248" cy="130035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Has the effect of </a:t>
            </a:r>
            <a:r>
              <a:rPr lang="en-US" b="0" i="0" u="none" strike="noStrike" dirty="0">
                <a:solidFill>
                  <a:srgbClr val="ECECEC"/>
                </a:solidFill>
                <a:effectLst/>
                <a:latin typeface="Söhne"/>
              </a:rPr>
              <a:t>expanding market reach and improving customer engagement</a:t>
            </a:r>
            <a:endParaRPr lang="ar-SA" dirty="0"/>
          </a:p>
        </p:txBody>
      </p:sp>
      <p:cxnSp>
        <p:nvCxnSpPr>
          <p:cNvPr id="15" name="Straight Arrow Connector 14">
            <a:extLst>
              <a:ext uri="{FF2B5EF4-FFF2-40B4-BE49-F238E27FC236}">
                <a16:creationId xmlns="" xmlns:a16="http://schemas.microsoft.com/office/drawing/2014/main" id="{F0721751-EAC1-A13C-309B-0840B88BE93D}"/>
              </a:ext>
            </a:extLst>
          </p:cNvPr>
          <p:cNvCxnSpPr>
            <a:cxnSpLocks/>
          </p:cNvCxnSpPr>
          <p:nvPr/>
        </p:nvCxnSpPr>
        <p:spPr>
          <a:xfrm>
            <a:off x="4318000" y="5105987"/>
            <a:ext cx="865352" cy="0"/>
          </a:xfrm>
          <a:prstGeom prst="straightConnector1">
            <a:avLst/>
          </a:prstGeom>
          <a:ln w="101600">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 xmlns:a16="http://schemas.microsoft.com/office/drawing/2014/main" id="{94F76B1D-B3E0-4994-ABA9-41D6E9AFDC5E}"/>
              </a:ext>
            </a:extLst>
          </p:cNvPr>
          <p:cNvCxnSpPr>
            <a:cxnSpLocks/>
            <a:stCxn id="14" idx="3"/>
            <a:endCxn id="13" idx="1"/>
          </p:cNvCxnSpPr>
          <p:nvPr/>
        </p:nvCxnSpPr>
        <p:spPr>
          <a:xfrm>
            <a:off x="7594600" y="5105987"/>
            <a:ext cx="865352" cy="0"/>
          </a:xfrm>
          <a:prstGeom prst="straightConnector1">
            <a:avLst/>
          </a:prstGeom>
          <a:ln w="101600">
            <a:tailEnd type="triangle"/>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 xmlns:a16="http://schemas.microsoft.com/office/drawing/2014/main" id="{6A1755B5-EB7C-338A-679E-6CF62A4868F3}"/>
              </a:ext>
            </a:extLst>
          </p:cNvPr>
          <p:cNvSpPr txBox="1"/>
          <p:nvPr/>
        </p:nvSpPr>
        <p:spPr>
          <a:xfrm>
            <a:off x="228600" y="2108200"/>
            <a:ext cx="1678152"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Problem</a:t>
            </a:r>
            <a:endParaRPr lang="ar-SA" sz="2400" dirty="0">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 xmlns:a16="http://schemas.microsoft.com/office/drawing/2014/main" id="{F57582A5-8CDD-EF22-9C6E-690F1FADA94D}"/>
              </a:ext>
            </a:extLst>
          </p:cNvPr>
          <p:cNvSpPr txBox="1"/>
          <p:nvPr/>
        </p:nvSpPr>
        <p:spPr>
          <a:xfrm>
            <a:off x="228600" y="4875154"/>
            <a:ext cx="1678152"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Opportunity</a:t>
            </a:r>
            <a:endParaRPr lang="ar-SA" sz="2400" dirty="0">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3853997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E28F4A5B-1602-3EA6-5947-95957C87B8D1}"/>
            </a:ext>
          </a:extLst>
        </p:cNvPr>
        <p:cNvGrpSpPr/>
        <p:nvPr/>
      </p:nvGrpSpPr>
      <p:grpSpPr>
        <a:xfrm>
          <a:off x="0" y="0"/>
          <a:ext cx="0" cy="0"/>
          <a:chOff x="0" y="0"/>
          <a:chExt cx="0" cy="0"/>
        </a:xfrm>
      </p:grpSpPr>
      <p:sp>
        <p:nvSpPr>
          <p:cNvPr id="20" name="Rounded Rectangle 19">
            <a:extLst>
              <a:ext uri="{FF2B5EF4-FFF2-40B4-BE49-F238E27FC236}">
                <a16:creationId xmlns="" xmlns:a16="http://schemas.microsoft.com/office/drawing/2014/main" id="{67093120-3C78-0DFC-EE3D-2DFA7ADB2027}"/>
              </a:ext>
            </a:extLst>
          </p:cNvPr>
          <p:cNvSpPr/>
          <p:nvPr/>
        </p:nvSpPr>
        <p:spPr>
          <a:xfrm>
            <a:off x="838200" y="1625600"/>
            <a:ext cx="10947400" cy="4809995"/>
          </a:xfrm>
          <a:prstGeom prst="roundRect">
            <a:avLst/>
          </a:prstGeom>
          <a:solidFill>
            <a:schemeClr val="accent1">
              <a:alpha val="2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b"/>
          <a:lstStyle/>
          <a:p>
            <a:pPr algn="ctr"/>
            <a:r>
              <a:rPr lang="en-US" dirty="0">
                <a:solidFill>
                  <a:schemeClr val="tx1"/>
                </a:solidFill>
              </a:rPr>
              <a:t>Environmental Factors</a:t>
            </a:r>
            <a:endParaRPr lang="ar-SA" dirty="0">
              <a:solidFill>
                <a:schemeClr val="tx1"/>
              </a:solidFill>
            </a:endParaRPr>
          </a:p>
        </p:txBody>
      </p:sp>
      <p:sp>
        <p:nvSpPr>
          <p:cNvPr id="2" name="Title 1">
            <a:extLst>
              <a:ext uri="{FF2B5EF4-FFF2-40B4-BE49-F238E27FC236}">
                <a16:creationId xmlns="" xmlns:a16="http://schemas.microsoft.com/office/drawing/2014/main" id="{6C702860-7B3D-2F04-AF4C-5F7798B62FFC}"/>
              </a:ext>
            </a:extLst>
          </p:cNvPr>
          <p:cNvSpPr>
            <a:spLocks noGrp="1"/>
          </p:cNvSpPr>
          <p:nvPr>
            <p:ph type="title"/>
          </p:nvPr>
        </p:nvSpPr>
        <p:spPr>
          <a:xfrm>
            <a:off x="838200" y="365126"/>
            <a:ext cx="10515600" cy="1460720"/>
          </a:xfrm>
        </p:spPr>
        <p:txBody>
          <a:bodyPr>
            <a:noAutofit/>
          </a:bodyPr>
          <a:lstStyle/>
          <a:p>
            <a:r>
              <a:rPr lang="en-US" dirty="0">
                <a:latin typeface="Times New Roman" panose="02020603050405020304" pitchFamily="18" charset="0"/>
                <a:cs typeface="Times New Roman" panose="02020603050405020304" pitchFamily="18" charset="0"/>
              </a:rPr>
              <a:t>Gap Analysis</a:t>
            </a:r>
            <a:endParaRPr lang="ar-SA" dirty="0">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 xmlns:a16="http://schemas.microsoft.com/office/drawing/2014/main" id="{E2738748-7443-554A-1730-E652858ADD6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ounded Rectangle 3">
            <a:extLst>
              <a:ext uri="{FF2B5EF4-FFF2-40B4-BE49-F238E27FC236}">
                <a16:creationId xmlns="" xmlns:a16="http://schemas.microsoft.com/office/drawing/2014/main" id="{A1E4A2CA-D11F-F13C-8702-6F98F7A115AD}"/>
              </a:ext>
            </a:extLst>
          </p:cNvPr>
          <p:cNvSpPr/>
          <p:nvPr/>
        </p:nvSpPr>
        <p:spPr>
          <a:xfrm>
            <a:off x="1621151" y="2434724"/>
            <a:ext cx="2796966" cy="395640"/>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Times New Roman" panose="02020603050405020304" pitchFamily="18" charset="0"/>
                <a:cs typeface="Times New Roman" panose="02020603050405020304" pitchFamily="18" charset="0"/>
              </a:rPr>
              <a:t>Where are we?</a:t>
            </a:r>
            <a:endParaRPr lang="ar-SA" dirty="0">
              <a:solidFill>
                <a:schemeClr val="tx1"/>
              </a:solidFill>
              <a:latin typeface="Times New Roman" panose="02020603050405020304" pitchFamily="18" charset="0"/>
              <a:cs typeface="Times New Roman" panose="02020603050405020304" pitchFamily="18" charset="0"/>
            </a:endParaRPr>
          </a:p>
        </p:txBody>
      </p:sp>
      <p:sp>
        <p:nvSpPr>
          <p:cNvPr id="9" name="Rounded Rectangle 8">
            <a:extLst>
              <a:ext uri="{FF2B5EF4-FFF2-40B4-BE49-F238E27FC236}">
                <a16:creationId xmlns="" xmlns:a16="http://schemas.microsoft.com/office/drawing/2014/main" id="{A24754EB-A0A6-A893-97CC-E226863446A8}"/>
              </a:ext>
            </a:extLst>
          </p:cNvPr>
          <p:cNvSpPr/>
          <p:nvPr/>
        </p:nvSpPr>
        <p:spPr>
          <a:xfrm>
            <a:off x="5020760" y="2188856"/>
            <a:ext cx="2550948" cy="129848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latin typeface="Times New Roman" panose="02020603050405020304" pitchFamily="18" charset="0"/>
                <a:cs typeface="Times New Roman" panose="02020603050405020304" pitchFamily="18" charset="0"/>
              </a:rPr>
              <a:t>Find the Gaps</a:t>
            </a:r>
          </a:p>
          <a:p>
            <a:pPr algn="ctr"/>
            <a:r>
              <a:rPr lang="en-US" dirty="0">
                <a:latin typeface="Times New Roman" panose="02020603050405020304" pitchFamily="18" charset="0"/>
                <a:cs typeface="Times New Roman" panose="02020603050405020304" pitchFamily="18" charset="0"/>
              </a:rPr>
              <a:t>Missing/Required Capabilities</a:t>
            </a:r>
            <a:endParaRPr lang="ar-SA" dirty="0">
              <a:latin typeface="Times New Roman" panose="02020603050405020304" pitchFamily="18" charset="0"/>
              <a:cs typeface="Times New Roman" panose="02020603050405020304" pitchFamily="18" charset="0"/>
            </a:endParaRPr>
          </a:p>
        </p:txBody>
      </p:sp>
      <p:sp>
        <p:nvSpPr>
          <p:cNvPr id="3" name="Rounded Rectangle 2">
            <a:extLst>
              <a:ext uri="{FF2B5EF4-FFF2-40B4-BE49-F238E27FC236}">
                <a16:creationId xmlns="" xmlns:a16="http://schemas.microsoft.com/office/drawing/2014/main" id="{24078299-5399-9695-B11D-01EABE6FCB5D}"/>
              </a:ext>
            </a:extLst>
          </p:cNvPr>
          <p:cNvSpPr/>
          <p:nvPr/>
        </p:nvSpPr>
        <p:spPr>
          <a:xfrm>
            <a:off x="1402906" y="3983189"/>
            <a:ext cx="3233457" cy="146071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latin typeface="Times New Roman" panose="02020603050405020304" pitchFamily="18" charset="0"/>
                <a:cs typeface="Times New Roman" panose="02020603050405020304" pitchFamily="18" charset="0"/>
              </a:rPr>
              <a:t>Current State</a:t>
            </a:r>
          </a:p>
          <a:p>
            <a:pPr algn="ctr"/>
            <a:r>
              <a:rPr lang="en-US" dirty="0">
                <a:latin typeface="Times New Roman" panose="02020603050405020304" pitchFamily="18" charset="0"/>
                <a:cs typeface="Times New Roman" panose="02020603050405020304" pitchFamily="18" charset="0"/>
              </a:rPr>
              <a:t>Capabilities and Performance Indicators</a:t>
            </a:r>
            <a:endParaRPr lang="ar-SA" dirty="0">
              <a:latin typeface="Times New Roman" panose="02020603050405020304" pitchFamily="18" charset="0"/>
              <a:cs typeface="Times New Roman" panose="02020603050405020304" pitchFamily="18" charset="0"/>
            </a:endParaRPr>
          </a:p>
        </p:txBody>
      </p:sp>
      <p:sp>
        <p:nvSpPr>
          <p:cNvPr id="8" name="Rounded Rectangle 7">
            <a:extLst>
              <a:ext uri="{FF2B5EF4-FFF2-40B4-BE49-F238E27FC236}">
                <a16:creationId xmlns="" xmlns:a16="http://schemas.microsoft.com/office/drawing/2014/main" id="{F4E0D701-3B10-707C-0EE4-BB9747EF1840}"/>
              </a:ext>
            </a:extLst>
          </p:cNvPr>
          <p:cNvSpPr/>
          <p:nvPr/>
        </p:nvSpPr>
        <p:spPr>
          <a:xfrm>
            <a:off x="7956106" y="3983189"/>
            <a:ext cx="3233457" cy="146071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latin typeface="Times New Roman" panose="02020603050405020304" pitchFamily="18" charset="0"/>
                <a:cs typeface="Times New Roman" panose="02020603050405020304" pitchFamily="18" charset="0"/>
              </a:rPr>
              <a:t>Future State</a:t>
            </a:r>
          </a:p>
          <a:p>
            <a:pPr algn="ctr"/>
            <a:r>
              <a:rPr lang="en-US" dirty="0">
                <a:latin typeface="Times New Roman" panose="02020603050405020304" pitchFamily="18" charset="0"/>
                <a:cs typeface="Times New Roman" panose="02020603050405020304" pitchFamily="18" charset="0"/>
              </a:rPr>
              <a:t>Capabilities and Performance Indicators</a:t>
            </a:r>
            <a:endParaRPr lang="ar-SA" dirty="0">
              <a:latin typeface="Times New Roman" panose="02020603050405020304" pitchFamily="18" charset="0"/>
              <a:cs typeface="Times New Roman" panose="02020603050405020304" pitchFamily="18" charset="0"/>
            </a:endParaRPr>
          </a:p>
        </p:txBody>
      </p:sp>
      <p:cxnSp>
        <p:nvCxnSpPr>
          <p:cNvPr id="14" name="Straight Arrow Connector 13">
            <a:extLst>
              <a:ext uri="{FF2B5EF4-FFF2-40B4-BE49-F238E27FC236}">
                <a16:creationId xmlns="" xmlns:a16="http://schemas.microsoft.com/office/drawing/2014/main" id="{7E54C88B-0815-5958-04FF-D2F6452EB6C9}"/>
              </a:ext>
            </a:extLst>
          </p:cNvPr>
          <p:cNvCxnSpPr>
            <a:cxnSpLocks/>
            <a:stCxn id="3" idx="3"/>
            <a:endCxn id="8" idx="1"/>
          </p:cNvCxnSpPr>
          <p:nvPr/>
        </p:nvCxnSpPr>
        <p:spPr>
          <a:xfrm>
            <a:off x="4636363" y="4713545"/>
            <a:ext cx="3319743" cy="0"/>
          </a:xfrm>
          <a:prstGeom prst="straightConnector1">
            <a:avLst/>
          </a:prstGeom>
          <a:ln w="101600">
            <a:tailEnd type="triangle"/>
          </a:ln>
        </p:spPr>
        <p:style>
          <a:lnRef idx="1">
            <a:schemeClr val="accent1"/>
          </a:lnRef>
          <a:fillRef idx="0">
            <a:schemeClr val="accent1"/>
          </a:fillRef>
          <a:effectRef idx="0">
            <a:schemeClr val="accent1"/>
          </a:effectRef>
          <a:fontRef idx="minor">
            <a:schemeClr val="tx1"/>
          </a:fontRef>
        </p:style>
      </p:cxnSp>
      <p:sp>
        <p:nvSpPr>
          <p:cNvPr id="16" name="Rounded Rectangle 15">
            <a:extLst>
              <a:ext uri="{FF2B5EF4-FFF2-40B4-BE49-F238E27FC236}">
                <a16:creationId xmlns="" xmlns:a16="http://schemas.microsoft.com/office/drawing/2014/main" id="{8C241E7B-F61A-18E7-1381-29E95D1EFCCC}"/>
              </a:ext>
            </a:extLst>
          </p:cNvPr>
          <p:cNvSpPr/>
          <p:nvPr/>
        </p:nvSpPr>
        <p:spPr>
          <a:xfrm>
            <a:off x="1621151" y="3091702"/>
            <a:ext cx="2796966" cy="395640"/>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Times New Roman" panose="02020603050405020304" pitchFamily="18" charset="0"/>
                <a:cs typeface="Times New Roman" panose="02020603050405020304" pitchFamily="18" charset="0"/>
              </a:rPr>
              <a:t>What do we have?</a:t>
            </a:r>
            <a:endParaRPr lang="ar-SA" dirty="0">
              <a:solidFill>
                <a:schemeClr val="tx1"/>
              </a:solidFill>
              <a:latin typeface="Times New Roman" panose="02020603050405020304" pitchFamily="18" charset="0"/>
              <a:cs typeface="Times New Roman" panose="02020603050405020304" pitchFamily="18" charset="0"/>
            </a:endParaRPr>
          </a:p>
        </p:txBody>
      </p:sp>
      <p:sp>
        <p:nvSpPr>
          <p:cNvPr id="17" name="Rounded Rectangle 16">
            <a:extLst>
              <a:ext uri="{FF2B5EF4-FFF2-40B4-BE49-F238E27FC236}">
                <a16:creationId xmlns="" xmlns:a16="http://schemas.microsoft.com/office/drawing/2014/main" id="{E2DEFA3F-A7E7-285B-F980-8A5BDC94C85E}"/>
              </a:ext>
            </a:extLst>
          </p:cNvPr>
          <p:cNvSpPr/>
          <p:nvPr/>
        </p:nvSpPr>
        <p:spPr>
          <a:xfrm>
            <a:off x="8174351" y="2434724"/>
            <a:ext cx="2796966" cy="395640"/>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Times New Roman" panose="02020603050405020304" pitchFamily="18" charset="0"/>
                <a:cs typeface="Times New Roman" panose="02020603050405020304" pitchFamily="18" charset="0"/>
              </a:rPr>
              <a:t>Where do we want to be?</a:t>
            </a:r>
            <a:endParaRPr lang="ar-SA" dirty="0">
              <a:solidFill>
                <a:schemeClr val="tx1"/>
              </a:solidFill>
              <a:latin typeface="Times New Roman" panose="02020603050405020304" pitchFamily="18" charset="0"/>
              <a:cs typeface="Times New Roman" panose="02020603050405020304" pitchFamily="18" charset="0"/>
            </a:endParaRPr>
          </a:p>
        </p:txBody>
      </p:sp>
      <p:sp>
        <p:nvSpPr>
          <p:cNvPr id="18" name="Rounded Rectangle 17">
            <a:extLst>
              <a:ext uri="{FF2B5EF4-FFF2-40B4-BE49-F238E27FC236}">
                <a16:creationId xmlns="" xmlns:a16="http://schemas.microsoft.com/office/drawing/2014/main" id="{2DCE0957-DE8C-AD68-6BB2-7EFBBB09BE78}"/>
              </a:ext>
            </a:extLst>
          </p:cNvPr>
          <p:cNvSpPr/>
          <p:nvPr/>
        </p:nvSpPr>
        <p:spPr>
          <a:xfrm>
            <a:off x="8174351" y="3091702"/>
            <a:ext cx="2796966" cy="395640"/>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Times New Roman" panose="02020603050405020304" pitchFamily="18" charset="0"/>
                <a:cs typeface="Times New Roman" panose="02020603050405020304" pitchFamily="18" charset="0"/>
              </a:rPr>
              <a:t>What do we need to have?</a:t>
            </a:r>
            <a:endParaRPr lang="ar-SA" dirty="0">
              <a:solidFill>
                <a:schemeClr val="tx1"/>
              </a:solidFill>
              <a:latin typeface="Times New Roman" panose="02020603050405020304" pitchFamily="18" charset="0"/>
              <a:cs typeface="Times New Roman" panose="02020603050405020304" pitchFamily="18" charset="0"/>
            </a:endParaRPr>
          </a:p>
        </p:txBody>
      </p:sp>
      <p:sp>
        <p:nvSpPr>
          <p:cNvPr id="19" name="Rounded Rectangle 18">
            <a:extLst>
              <a:ext uri="{FF2B5EF4-FFF2-40B4-BE49-F238E27FC236}">
                <a16:creationId xmlns="" xmlns:a16="http://schemas.microsoft.com/office/drawing/2014/main" id="{E6AAA9AB-70E5-3ED5-D3AD-ADB4FDECACCE}"/>
              </a:ext>
            </a:extLst>
          </p:cNvPr>
          <p:cNvSpPr/>
          <p:nvPr/>
        </p:nvSpPr>
        <p:spPr>
          <a:xfrm>
            <a:off x="4897751" y="5048261"/>
            <a:ext cx="2796966" cy="39564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What is missing?</a:t>
            </a:r>
            <a:endParaRPr lang="ar-SA" dirty="0"/>
          </a:p>
        </p:txBody>
      </p:sp>
    </p:spTree>
    <p:custDataLst>
      <p:tags r:id="rId1"/>
    </p:custDataLst>
    <p:extLst>
      <p:ext uri="{BB962C8B-B14F-4D97-AF65-F5344CB8AC3E}">
        <p14:creationId xmlns:p14="http://schemas.microsoft.com/office/powerpoint/2010/main" val="31612707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E28F4A5B-1602-3EA6-5947-95957C87B8D1}"/>
            </a:ext>
          </a:extLst>
        </p:cNvPr>
        <p:cNvGrpSpPr/>
        <p:nvPr/>
      </p:nvGrpSpPr>
      <p:grpSpPr>
        <a:xfrm>
          <a:off x="0" y="0"/>
          <a:ext cx="0" cy="0"/>
          <a:chOff x="0" y="0"/>
          <a:chExt cx="0" cy="0"/>
        </a:xfrm>
      </p:grpSpPr>
      <p:sp>
        <p:nvSpPr>
          <p:cNvPr id="2" name="Title 1">
            <a:extLst>
              <a:ext uri="{FF2B5EF4-FFF2-40B4-BE49-F238E27FC236}">
                <a16:creationId xmlns="" xmlns:a16="http://schemas.microsoft.com/office/drawing/2014/main" id="{6C702860-7B3D-2F04-AF4C-5F7798B62FFC}"/>
              </a:ext>
            </a:extLst>
          </p:cNvPr>
          <p:cNvSpPr>
            <a:spLocks noGrp="1"/>
          </p:cNvSpPr>
          <p:nvPr>
            <p:ph type="title"/>
          </p:nvPr>
        </p:nvSpPr>
        <p:spPr>
          <a:xfrm>
            <a:off x="838200" y="-74332"/>
            <a:ext cx="10515600" cy="1325563"/>
          </a:xfrm>
        </p:spPr>
        <p:txBody>
          <a:bodyPr/>
          <a:lstStyle/>
          <a:p>
            <a:r>
              <a:rPr lang="en-US" dirty="0">
                <a:latin typeface="Times New Roman" panose="02020603050405020304" pitchFamily="18" charset="0"/>
                <a:cs typeface="Times New Roman" panose="02020603050405020304" pitchFamily="18" charset="0"/>
              </a:rPr>
              <a:t>How to find the Gaps?</a:t>
            </a:r>
            <a:endParaRPr lang="ar-SA" dirty="0">
              <a:latin typeface="Times New Roman" panose="02020603050405020304" pitchFamily="18" charset="0"/>
              <a:cs typeface="Times New Roman" panose="02020603050405020304" pitchFamily="18" charset="0"/>
            </a:endParaRPr>
          </a:p>
        </p:txBody>
      </p:sp>
      <p:pic>
        <p:nvPicPr>
          <p:cNvPr id="5" name="Graphic 21" descr="A logo for a university&#10;&#10;Description automatically generated">
            <a:extLst>
              <a:ext uri="{FF2B5EF4-FFF2-40B4-BE49-F238E27FC236}">
                <a16:creationId xmlns="" xmlns:a16="http://schemas.microsoft.com/office/drawing/2014/main" id="{E2738748-7443-554A-1730-E652858ADD6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Diagram 7">
            <a:extLst>
              <a:ext uri="{FF2B5EF4-FFF2-40B4-BE49-F238E27FC236}">
                <a16:creationId xmlns="" xmlns:a16="http://schemas.microsoft.com/office/drawing/2014/main" id="{C95A36CF-E5C7-E4C0-5858-716EBF3A5755}"/>
              </a:ext>
            </a:extLst>
          </p:cNvPr>
          <p:cNvGraphicFramePr/>
          <p:nvPr>
            <p:extLst>
              <p:ext uri="{D42A27DB-BD31-4B8C-83A1-F6EECF244321}">
                <p14:modId xmlns:p14="http://schemas.microsoft.com/office/powerpoint/2010/main" val="347168309"/>
              </p:ext>
            </p:extLst>
          </p:nvPr>
        </p:nvGraphicFramePr>
        <p:xfrm>
          <a:off x="590459" y="1251231"/>
          <a:ext cx="10763341" cy="514953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ustDataLst>
      <p:tags r:id="rId1"/>
    </p:custDataLst>
    <p:extLst>
      <p:ext uri="{BB962C8B-B14F-4D97-AF65-F5344CB8AC3E}">
        <p14:creationId xmlns:p14="http://schemas.microsoft.com/office/powerpoint/2010/main" val="37275468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F46D13B-2C2A-9AFB-673D-AD75F497C1C6}"/>
              </a:ext>
            </a:extLst>
          </p:cNvPr>
          <p:cNvSpPr>
            <a:spLocks noGrp="1"/>
          </p:cNvSpPr>
          <p:nvPr>
            <p:ph type="title"/>
          </p:nvPr>
        </p:nvSpPr>
        <p:spPr>
          <a:xfrm>
            <a:off x="838200" y="-28471"/>
            <a:ext cx="10515600" cy="1325563"/>
          </a:xfrm>
        </p:spPr>
        <p:txBody>
          <a:bodyPr/>
          <a:lstStyle/>
          <a:p>
            <a:r>
              <a:rPr lang="en-US" dirty="0"/>
              <a:t>PESTLE Analysis</a:t>
            </a:r>
            <a:endParaRPr lang="ar-SA" dirty="0"/>
          </a:p>
        </p:txBody>
      </p:sp>
      <p:pic>
        <p:nvPicPr>
          <p:cNvPr id="4" name="Graphic 21">
            <a:extLst>
              <a:ext uri="{FF2B5EF4-FFF2-40B4-BE49-F238E27FC236}">
                <a16:creationId xmlns="" xmlns:a16="http://schemas.microsoft.com/office/drawing/2014/main" id="{B536AF94-735A-0B78-5721-E51AC1D953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Diagram 7">
            <a:extLst>
              <a:ext uri="{FF2B5EF4-FFF2-40B4-BE49-F238E27FC236}">
                <a16:creationId xmlns="" xmlns:a16="http://schemas.microsoft.com/office/drawing/2014/main" id="{B3B62F44-3808-ACE2-F3AF-0EDDBDCC5D75}"/>
              </a:ext>
            </a:extLst>
          </p:cNvPr>
          <p:cNvGraphicFramePr/>
          <p:nvPr>
            <p:extLst>
              <p:ext uri="{D42A27DB-BD31-4B8C-83A1-F6EECF244321}">
                <p14:modId xmlns:p14="http://schemas.microsoft.com/office/powerpoint/2010/main" val="1911978290"/>
              </p:ext>
            </p:extLst>
          </p:nvPr>
        </p:nvGraphicFramePr>
        <p:xfrm>
          <a:off x="838200" y="2151898"/>
          <a:ext cx="10515599" cy="42488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Rounded Rectangle 8">
            <a:extLst>
              <a:ext uri="{FF2B5EF4-FFF2-40B4-BE49-F238E27FC236}">
                <a16:creationId xmlns="" xmlns:a16="http://schemas.microsoft.com/office/drawing/2014/main" id="{FC14C8AD-6A57-24A8-1443-15A71CC43ECE}"/>
              </a:ext>
            </a:extLst>
          </p:cNvPr>
          <p:cNvSpPr/>
          <p:nvPr/>
        </p:nvSpPr>
        <p:spPr>
          <a:xfrm>
            <a:off x="584200" y="881357"/>
            <a:ext cx="10515600" cy="107634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latin typeface="Times New Roman" panose="02020603050405020304" pitchFamily="18" charset="0"/>
                <a:cs typeface="Times New Roman" panose="02020603050405020304" pitchFamily="18" charset="0"/>
              </a:rPr>
              <a:t>A framework to help organizations assess their broad environment</a:t>
            </a:r>
          </a:p>
          <a:p>
            <a:pPr algn="ctr"/>
            <a:r>
              <a:rPr lang="en-US" sz="2400" dirty="0">
                <a:latin typeface="Times New Roman" panose="02020603050405020304" pitchFamily="18" charset="0"/>
                <a:cs typeface="Times New Roman" panose="02020603050405020304" pitchFamily="18" charset="0"/>
              </a:rPr>
              <a:t> An examination of the political, economic, sociocultural, technological, legal and environmental issues in the external business environment.</a:t>
            </a:r>
          </a:p>
        </p:txBody>
      </p:sp>
    </p:spTree>
    <p:extLst>
      <p:ext uri="{BB962C8B-B14F-4D97-AF65-F5344CB8AC3E}">
        <p14:creationId xmlns:p14="http://schemas.microsoft.com/office/powerpoint/2010/main" val="15287344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F46D13B-2C2A-9AFB-673D-AD75F497C1C6}"/>
              </a:ext>
            </a:extLst>
          </p:cNvPr>
          <p:cNvSpPr>
            <a:spLocks noGrp="1"/>
          </p:cNvSpPr>
          <p:nvPr>
            <p:ph type="title"/>
          </p:nvPr>
        </p:nvSpPr>
        <p:spPr>
          <a:xfrm>
            <a:off x="838200" y="-28471"/>
            <a:ext cx="10515600" cy="1325563"/>
          </a:xfrm>
        </p:spPr>
        <p:txBody>
          <a:bodyPr/>
          <a:lstStyle/>
          <a:p>
            <a:r>
              <a:rPr lang="en-US" dirty="0"/>
              <a:t>MOST Analysis</a:t>
            </a:r>
            <a:endParaRPr lang="ar-SA" dirty="0"/>
          </a:p>
        </p:txBody>
      </p:sp>
      <p:pic>
        <p:nvPicPr>
          <p:cNvPr id="4" name="Graphic 21">
            <a:extLst>
              <a:ext uri="{FF2B5EF4-FFF2-40B4-BE49-F238E27FC236}">
                <a16:creationId xmlns="" xmlns:a16="http://schemas.microsoft.com/office/drawing/2014/main" id="{B536AF94-735A-0B78-5721-E51AC1D953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 xmlns:a16="http://schemas.microsoft.com/office/drawing/2014/main" id="{71F28ADD-DF55-7BFB-3CCB-4BC330E00635}"/>
              </a:ext>
            </a:extLst>
          </p:cNvPr>
          <p:cNvSpPr txBox="1"/>
          <p:nvPr/>
        </p:nvSpPr>
        <p:spPr>
          <a:xfrm>
            <a:off x="838200" y="1345306"/>
            <a:ext cx="10312400" cy="892552"/>
          </a:xfrm>
          <a:prstGeom prst="rect">
            <a:avLst/>
          </a:prstGeom>
          <a:noFill/>
        </p:spPr>
        <p:txBody>
          <a:bodyPr wrap="square">
            <a:spAutoFit/>
          </a:bodyPr>
          <a:lstStyle/>
          <a:p>
            <a:pPr marL="285750" lvl="0" indent="-285750">
              <a:buFont typeface="Arial" panose="020B0604020202020204" pitchFamily="34" charset="0"/>
              <a:buChar char="•"/>
              <a:defRPr sz="1800"/>
            </a:pPr>
            <a:r>
              <a:rPr lang="en-US" sz="2600" dirty="0">
                <a:latin typeface="Times New Roman" panose="02020603050405020304" pitchFamily="18" charset="0"/>
                <a:ea typeface="Calibri"/>
                <a:cs typeface="Times New Roman" panose="02020603050405020304" pitchFamily="18" charset="0"/>
                <a:sym typeface="Calibri"/>
              </a:rPr>
              <a:t>Examines current Mission, Objectives, Strategy, and Tactics.</a:t>
            </a:r>
          </a:p>
          <a:p>
            <a:pPr marL="285750" lvl="0" indent="-285750">
              <a:buFont typeface="Arial" panose="020B0604020202020204" pitchFamily="34" charset="0"/>
              <a:buChar char="•"/>
              <a:defRPr sz="1800"/>
            </a:pPr>
            <a:r>
              <a:rPr lang="en-US" sz="2600" dirty="0">
                <a:latin typeface="Times New Roman" panose="02020603050405020304" pitchFamily="18" charset="0"/>
                <a:ea typeface="Calibri"/>
                <a:cs typeface="Times New Roman" panose="02020603050405020304" pitchFamily="18" charset="0"/>
                <a:sym typeface="Calibri"/>
              </a:rPr>
              <a:t>Checks for Clarity and support inside the organization.</a:t>
            </a:r>
          </a:p>
        </p:txBody>
      </p:sp>
      <p:sp>
        <p:nvSpPr>
          <p:cNvPr id="3" name="Rounded Rectangle 2">
            <a:extLst>
              <a:ext uri="{FF2B5EF4-FFF2-40B4-BE49-F238E27FC236}">
                <a16:creationId xmlns="" xmlns:a16="http://schemas.microsoft.com/office/drawing/2014/main" id="{3C8BAA94-F235-FF0D-D92D-4E9B2E2A1E6B}"/>
              </a:ext>
            </a:extLst>
          </p:cNvPr>
          <p:cNvSpPr/>
          <p:nvPr/>
        </p:nvSpPr>
        <p:spPr>
          <a:xfrm>
            <a:off x="838200" y="2352656"/>
            <a:ext cx="10515600" cy="89255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400" b="1" dirty="0">
                <a:latin typeface="Times New Roman" panose="02020603050405020304" pitchFamily="18" charset="0"/>
                <a:cs typeface="Times New Roman" panose="02020603050405020304" pitchFamily="18" charset="0"/>
              </a:rPr>
              <a:t>Mission:</a:t>
            </a:r>
            <a:r>
              <a:rPr lang="en-US" sz="2400" dirty="0">
                <a:latin typeface="Times New Roman" panose="02020603050405020304" pitchFamily="18" charset="0"/>
                <a:cs typeface="Times New Roman" panose="02020603050405020304" pitchFamily="18" charset="0"/>
              </a:rPr>
              <a:t> a statement declaring what business the organization is in, and what it is intending to achieve.</a:t>
            </a:r>
          </a:p>
        </p:txBody>
      </p:sp>
      <p:sp>
        <p:nvSpPr>
          <p:cNvPr id="8" name="Rounded Rectangle 7">
            <a:extLst>
              <a:ext uri="{FF2B5EF4-FFF2-40B4-BE49-F238E27FC236}">
                <a16:creationId xmlns="" xmlns:a16="http://schemas.microsoft.com/office/drawing/2014/main" id="{3A520139-F4A6-91C6-9BA8-62FE4E18A039}"/>
              </a:ext>
            </a:extLst>
          </p:cNvPr>
          <p:cNvSpPr/>
          <p:nvPr/>
        </p:nvSpPr>
        <p:spPr>
          <a:xfrm>
            <a:off x="838200" y="5342346"/>
            <a:ext cx="10515600" cy="89255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400" b="1" dirty="0">
                <a:latin typeface="Times New Roman" panose="02020603050405020304" pitchFamily="18" charset="0"/>
                <a:cs typeface="Times New Roman" panose="02020603050405020304" pitchFamily="18" charset="0"/>
              </a:rPr>
              <a:t>Tactics:</a:t>
            </a:r>
            <a:r>
              <a:rPr lang="en-US" sz="2400" dirty="0">
                <a:latin typeface="Times New Roman" panose="02020603050405020304" pitchFamily="18" charset="0"/>
                <a:cs typeface="Times New Roman" panose="02020603050405020304" pitchFamily="18" charset="0"/>
              </a:rPr>
              <a:t> the detailed means by which the strategy will be implemented.</a:t>
            </a:r>
          </a:p>
        </p:txBody>
      </p:sp>
      <p:sp>
        <p:nvSpPr>
          <p:cNvPr id="9" name="Rounded Rectangle 8">
            <a:extLst>
              <a:ext uri="{FF2B5EF4-FFF2-40B4-BE49-F238E27FC236}">
                <a16:creationId xmlns="" xmlns:a16="http://schemas.microsoft.com/office/drawing/2014/main" id="{78FE7D4E-701D-8CAC-1644-DBC39730B95B}"/>
              </a:ext>
            </a:extLst>
          </p:cNvPr>
          <p:cNvSpPr/>
          <p:nvPr/>
        </p:nvSpPr>
        <p:spPr>
          <a:xfrm>
            <a:off x="838200" y="4326976"/>
            <a:ext cx="10515600" cy="89255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400" b="1" dirty="0">
                <a:latin typeface="Times New Roman" panose="02020603050405020304" pitchFamily="18" charset="0"/>
                <a:cs typeface="Times New Roman" panose="02020603050405020304" pitchFamily="18" charset="0"/>
              </a:rPr>
              <a:t>Strategy:</a:t>
            </a:r>
            <a:r>
              <a:rPr lang="en-US" sz="2400" dirty="0">
                <a:latin typeface="Times New Roman" panose="02020603050405020304" pitchFamily="18" charset="0"/>
                <a:cs typeface="Times New Roman" panose="02020603050405020304" pitchFamily="18" charset="0"/>
              </a:rPr>
              <a:t> the approach that is going to be taken by the organization in order to achieve the objectives and mission.</a:t>
            </a:r>
          </a:p>
        </p:txBody>
      </p:sp>
      <p:sp>
        <p:nvSpPr>
          <p:cNvPr id="10" name="Rounded Rectangle 9">
            <a:extLst>
              <a:ext uri="{FF2B5EF4-FFF2-40B4-BE49-F238E27FC236}">
                <a16:creationId xmlns="" xmlns:a16="http://schemas.microsoft.com/office/drawing/2014/main" id="{AB3435BD-AF2C-C9A8-BB19-240BF0C09FA0}"/>
              </a:ext>
            </a:extLst>
          </p:cNvPr>
          <p:cNvSpPr/>
          <p:nvPr/>
        </p:nvSpPr>
        <p:spPr>
          <a:xfrm>
            <a:off x="838200" y="3339816"/>
            <a:ext cx="10515600" cy="89255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400" b="1" dirty="0">
                <a:latin typeface="Times New Roman" panose="02020603050405020304" pitchFamily="18" charset="0"/>
                <a:cs typeface="Times New Roman" panose="02020603050405020304" pitchFamily="18" charset="0"/>
              </a:rPr>
              <a:t>Objectives:</a:t>
            </a:r>
            <a:r>
              <a:rPr lang="en-US" sz="2400" dirty="0">
                <a:latin typeface="Times New Roman" panose="02020603050405020304" pitchFamily="18" charset="0"/>
                <a:cs typeface="Times New Roman" panose="02020603050405020304" pitchFamily="18" charset="0"/>
              </a:rPr>
              <a:t> the goals against which the organization’s achievements can be measured.</a:t>
            </a:r>
          </a:p>
        </p:txBody>
      </p:sp>
    </p:spTree>
    <p:extLst>
      <p:ext uri="{BB962C8B-B14F-4D97-AF65-F5344CB8AC3E}">
        <p14:creationId xmlns:p14="http://schemas.microsoft.com/office/powerpoint/2010/main" val="8080243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F46D13B-2C2A-9AFB-673D-AD75F497C1C6}"/>
              </a:ext>
            </a:extLst>
          </p:cNvPr>
          <p:cNvSpPr>
            <a:spLocks noGrp="1"/>
          </p:cNvSpPr>
          <p:nvPr>
            <p:ph type="title"/>
          </p:nvPr>
        </p:nvSpPr>
        <p:spPr>
          <a:xfrm>
            <a:off x="838200" y="-28471"/>
            <a:ext cx="10515600" cy="1325563"/>
          </a:xfrm>
        </p:spPr>
        <p:txBody>
          <a:bodyPr/>
          <a:lstStyle/>
          <a:p>
            <a:r>
              <a:rPr lang="en-US" dirty="0"/>
              <a:t>SWOT Analysis</a:t>
            </a:r>
            <a:endParaRPr lang="ar-SA" dirty="0"/>
          </a:p>
        </p:txBody>
      </p:sp>
      <p:pic>
        <p:nvPicPr>
          <p:cNvPr id="4" name="Graphic 21">
            <a:extLst>
              <a:ext uri="{FF2B5EF4-FFF2-40B4-BE49-F238E27FC236}">
                <a16:creationId xmlns="" xmlns:a16="http://schemas.microsoft.com/office/drawing/2014/main" id="{B536AF94-735A-0B78-5721-E51AC1D953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 xmlns:a16="http://schemas.microsoft.com/office/drawing/2014/main" id="{71F28ADD-DF55-7BFB-3CCB-4BC330E00635}"/>
              </a:ext>
            </a:extLst>
          </p:cNvPr>
          <p:cNvSpPr txBox="1"/>
          <p:nvPr/>
        </p:nvSpPr>
        <p:spPr>
          <a:xfrm>
            <a:off x="838200" y="1345306"/>
            <a:ext cx="4978400" cy="5293757"/>
          </a:xfrm>
          <a:prstGeom prst="rect">
            <a:avLst/>
          </a:prstGeom>
          <a:noFill/>
        </p:spPr>
        <p:txBody>
          <a:bodyPr wrap="square">
            <a:spAutoFit/>
          </a:bodyPr>
          <a:lstStyle/>
          <a:p>
            <a:pPr marL="285750" lvl="0" indent="-285750">
              <a:buFont typeface="Arial" panose="020B0604020202020204" pitchFamily="34" charset="0"/>
              <a:buChar char="•"/>
              <a:defRPr sz="1800"/>
            </a:pPr>
            <a:r>
              <a:rPr lang="en-US" sz="2600" dirty="0">
                <a:latin typeface="Times New Roman" panose="02020603050405020304" pitchFamily="18" charset="0"/>
                <a:ea typeface="Calibri"/>
                <a:cs typeface="Times New Roman" panose="02020603050405020304" pitchFamily="18" charset="0"/>
                <a:sym typeface="Calibri"/>
              </a:rPr>
              <a:t>A SWOT analysis generates information that is helpful in matching a company’s goals, programs and capacities to the environment.</a:t>
            </a:r>
          </a:p>
          <a:p>
            <a:pPr marL="285750" lvl="0" indent="-285750">
              <a:buFont typeface="Arial" panose="020B0604020202020204" pitchFamily="34" charset="0"/>
              <a:buChar char="•"/>
              <a:defRPr sz="1800"/>
            </a:pPr>
            <a:r>
              <a:rPr lang="en-US" sz="2600" dirty="0">
                <a:latin typeface="Times New Roman" panose="02020603050405020304" pitchFamily="18" charset="0"/>
                <a:ea typeface="Calibri"/>
                <a:cs typeface="Times New Roman" panose="02020603050405020304" pitchFamily="18" charset="0"/>
                <a:sym typeface="Calibri"/>
              </a:rPr>
              <a:t>It can identify strategic areas for change.</a:t>
            </a:r>
          </a:p>
          <a:p>
            <a:pPr marL="285750" lvl="0" indent="-285750">
              <a:buFont typeface="Arial" panose="020B0604020202020204" pitchFamily="34" charset="0"/>
              <a:buChar char="•"/>
              <a:defRPr sz="1800"/>
            </a:pPr>
            <a:r>
              <a:rPr lang="en-US" sz="2600" dirty="0">
                <a:latin typeface="Times New Roman" panose="02020603050405020304" pitchFamily="18" charset="0"/>
                <a:cs typeface="Times New Roman" panose="02020603050405020304" pitchFamily="18" charset="0"/>
                <a:sym typeface="Calibri"/>
              </a:rPr>
              <a:t>Analyzes the external and internal environments.</a:t>
            </a:r>
          </a:p>
          <a:p>
            <a:pPr marL="742950" lvl="1" indent="-285750">
              <a:buFont typeface="Arial" panose="020B0604020202020204" pitchFamily="34" charset="0"/>
              <a:buChar char="•"/>
              <a:defRPr sz="1800"/>
            </a:pPr>
            <a:r>
              <a:rPr lang="en-US" sz="2600" dirty="0">
                <a:latin typeface="Times New Roman" panose="02020603050405020304" pitchFamily="18" charset="0"/>
                <a:cs typeface="Times New Roman" panose="02020603050405020304" pitchFamily="18" charset="0"/>
                <a:sym typeface="Calibri"/>
              </a:rPr>
              <a:t>Strengths and Weaknesses are Internal</a:t>
            </a:r>
          </a:p>
          <a:p>
            <a:pPr marL="742950" lvl="1" indent="-285750">
              <a:buFont typeface="Arial" panose="020B0604020202020204" pitchFamily="34" charset="0"/>
              <a:buChar char="•"/>
              <a:defRPr sz="1800"/>
            </a:pPr>
            <a:r>
              <a:rPr lang="en-US" sz="2600" dirty="0">
                <a:latin typeface="Times New Roman" panose="02020603050405020304" pitchFamily="18" charset="0"/>
                <a:cs typeface="Times New Roman" panose="02020603050405020304" pitchFamily="18" charset="0"/>
                <a:sym typeface="Calibri"/>
              </a:rPr>
              <a:t>Opportunities and Threats are External</a:t>
            </a:r>
            <a:endParaRPr lang="ar-SA" sz="2600" dirty="0">
              <a:latin typeface="Times New Roman" panose="02020603050405020304" pitchFamily="18" charset="0"/>
              <a:cs typeface="Times New Roman" panose="02020603050405020304" pitchFamily="18" charset="0"/>
            </a:endParaRPr>
          </a:p>
        </p:txBody>
      </p:sp>
      <p:pic>
        <p:nvPicPr>
          <p:cNvPr id="7" name="image12.jpg" descr="SWOT Analysis Example Template-2.jpg">
            <a:extLst>
              <a:ext uri="{FF2B5EF4-FFF2-40B4-BE49-F238E27FC236}">
                <a16:creationId xmlns="" xmlns:a16="http://schemas.microsoft.com/office/drawing/2014/main" id="{2027C320-55F5-1CF8-B1CF-810BD2A4B761}"/>
              </a:ext>
            </a:extLst>
          </p:cNvPr>
          <p:cNvPicPr/>
          <p:nvPr/>
        </p:nvPicPr>
        <p:blipFill>
          <a:blip r:embed="rId3"/>
          <a:stretch>
            <a:fillRect/>
          </a:stretch>
        </p:blipFill>
        <p:spPr>
          <a:xfrm>
            <a:off x="6019800" y="1642740"/>
            <a:ext cx="5583138" cy="3819361"/>
          </a:xfrm>
          <a:prstGeom prst="rect">
            <a:avLst/>
          </a:prstGeom>
          <a:ln w="12700">
            <a:miter lim="400000"/>
          </a:ln>
        </p:spPr>
      </p:pic>
    </p:spTree>
    <p:extLst>
      <p:ext uri="{BB962C8B-B14F-4D97-AF65-F5344CB8AC3E}">
        <p14:creationId xmlns:p14="http://schemas.microsoft.com/office/powerpoint/2010/main" val="12952241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F46D13B-2C2A-9AFB-673D-AD75F497C1C6}"/>
              </a:ext>
            </a:extLst>
          </p:cNvPr>
          <p:cNvSpPr>
            <a:spLocks noGrp="1"/>
          </p:cNvSpPr>
          <p:nvPr>
            <p:ph type="title"/>
          </p:nvPr>
        </p:nvSpPr>
        <p:spPr>
          <a:xfrm>
            <a:off x="838200" y="-28471"/>
            <a:ext cx="10515600" cy="1325563"/>
          </a:xfrm>
        </p:spPr>
        <p:txBody>
          <a:bodyPr/>
          <a:lstStyle/>
          <a:p>
            <a:r>
              <a:rPr lang="en-US" dirty="0" err="1"/>
              <a:t>Mckinsey</a:t>
            </a:r>
            <a:r>
              <a:rPr lang="en-US" dirty="0"/>
              <a:t> 7s Framework</a:t>
            </a:r>
            <a:endParaRPr lang="ar-SA" dirty="0"/>
          </a:p>
        </p:txBody>
      </p:sp>
      <p:pic>
        <p:nvPicPr>
          <p:cNvPr id="4" name="Graphic 21">
            <a:extLst>
              <a:ext uri="{FF2B5EF4-FFF2-40B4-BE49-F238E27FC236}">
                <a16:creationId xmlns="" xmlns:a16="http://schemas.microsoft.com/office/drawing/2014/main" id="{B536AF94-735A-0B78-5721-E51AC1D953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 xmlns:a16="http://schemas.microsoft.com/office/drawing/2014/main" id="{904DA67E-F697-9073-EE40-079CF37546CF}"/>
              </a:ext>
            </a:extLst>
          </p:cNvPr>
          <p:cNvSpPr txBox="1"/>
          <p:nvPr/>
        </p:nvSpPr>
        <p:spPr>
          <a:xfrm>
            <a:off x="838200" y="1345306"/>
            <a:ext cx="4814548" cy="4893647"/>
          </a:xfrm>
          <a:prstGeom prst="rect">
            <a:avLst/>
          </a:prstGeom>
          <a:noFill/>
        </p:spPr>
        <p:txBody>
          <a:bodyPr wrap="square">
            <a:spAutoFit/>
          </a:bodyPr>
          <a:lstStyle/>
          <a:p>
            <a:pPr marL="285750" lvl="0" indent="-285750">
              <a:buFont typeface="Arial" panose="020B0604020202020204" pitchFamily="34" charset="0"/>
              <a:buChar char="•"/>
              <a:defRPr sz="1800"/>
            </a:pPr>
            <a:r>
              <a:rPr lang="en-US" sz="2600" dirty="0">
                <a:latin typeface="Times New Roman" panose="02020603050405020304" pitchFamily="18" charset="0"/>
                <a:ea typeface="Calibri"/>
                <a:cs typeface="Times New Roman" panose="02020603050405020304" pitchFamily="18" charset="0"/>
                <a:sym typeface="Calibri"/>
              </a:rPr>
              <a:t>Organization is made up of 7 interacting elements.</a:t>
            </a:r>
          </a:p>
          <a:p>
            <a:pPr marL="285750" lvl="0" indent="-285750">
              <a:buFont typeface="Arial" panose="020B0604020202020204" pitchFamily="34" charset="0"/>
              <a:buChar char="•"/>
              <a:defRPr sz="1800"/>
            </a:pPr>
            <a:r>
              <a:rPr lang="en-US" sz="2600" dirty="0">
                <a:latin typeface="Times New Roman" panose="02020603050405020304" pitchFamily="18" charset="0"/>
                <a:ea typeface="Calibri"/>
                <a:cs typeface="Times New Roman" panose="02020603050405020304" pitchFamily="18" charset="0"/>
                <a:sym typeface="Calibri"/>
              </a:rPr>
              <a:t>These components might need to change to fill the gap between current and future state.</a:t>
            </a:r>
          </a:p>
          <a:p>
            <a:pPr marL="285750" lvl="0" indent="-285750">
              <a:buFont typeface="Arial" panose="020B0604020202020204" pitchFamily="34" charset="0"/>
              <a:buChar char="•"/>
              <a:defRPr sz="1800"/>
            </a:pPr>
            <a:r>
              <a:rPr lang="en-US" sz="2600" dirty="0">
                <a:latin typeface="Times New Roman" panose="02020603050405020304" pitchFamily="18" charset="0"/>
                <a:cs typeface="Times New Roman" panose="02020603050405020304" pitchFamily="18" charset="0"/>
              </a:rPr>
              <a:t>Analyze the 7 components and determine changes needed to fill the gap.</a:t>
            </a:r>
          </a:p>
          <a:p>
            <a:pPr marL="285750" lvl="0" indent="-285750">
              <a:buFont typeface="Arial" panose="020B0604020202020204" pitchFamily="34" charset="0"/>
              <a:buChar char="•"/>
              <a:defRPr sz="1800"/>
            </a:pPr>
            <a:r>
              <a:rPr lang="en-US" sz="2600" b="1" dirty="0">
                <a:latin typeface="Times New Roman" panose="02020603050405020304" pitchFamily="18" charset="0"/>
                <a:cs typeface="Times New Roman" panose="02020603050405020304" pitchFamily="18" charset="0"/>
              </a:rPr>
              <a:t>Hard Elements: </a:t>
            </a:r>
            <a:r>
              <a:rPr lang="en-US" sz="2600" dirty="0">
                <a:latin typeface="Times New Roman" panose="02020603050405020304" pitchFamily="18" charset="0"/>
                <a:cs typeface="Times New Roman" panose="02020603050405020304" pitchFamily="18" charset="0"/>
              </a:rPr>
              <a:t>Strategy, Structure, and Systems</a:t>
            </a:r>
          </a:p>
          <a:p>
            <a:pPr marL="285750" lvl="0" indent="-285750">
              <a:buFont typeface="Arial" panose="020B0604020202020204" pitchFamily="34" charset="0"/>
              <a:buChar char="•"/>
              <a:defRPr sz="1800"/>
            </a:pPr>
            <a:r>
              <a:rPr lang="en-US" sz="2600" b="1" dirty="0">
                <a:latin typeface="Times New Roman" panose="02020603050405020304" pitchFamily="18" charset="0"/>
                <a:cs typeface="Times New Roman" panose="02020603050405020304" pitchFamily="18" charset="0"/>
              </a:rPr>
              <a:t>Soft Elements: </a:t>
            </a:r>
            <a:r>
              <a:rPr lang="en-US" sz="2600" dirty="0">
                <a:latin typeface="Times New Roman" panose="02020603050405020304" pitchFamily="18" charset="0"/>
                <a:cs typeface="Times New Roman" panose="02020603050405020304" pitchFamily="18" charset="0"/>
              </a:rPr>
              <a:t>Shared Values, Skills, Style, Staff</a:t>
            </a:r>
            <a:endParaRPr lang="ar-SA" sz="2600" dirty="0">
              <a:latin typeface="Times New Roman" panose="02020603050405020304" pitchFamily="18" charset="0"/>
              <a:cs typeface="Times New Roman" panose="02020603050405020304" pitchFamily="18" charset="0"/>
            </a:endParaRPr>
          </a:p>
        </p:txBody>
      </p:sp>
      <p:grpSp>
        <p:nvGrpSpPr>
          <p:cNvPr id="32" name="Group 31">
            <a:extLst>
              <a:ext uri="{FF2B5EF4-FFF2-40B4-BE49-F238E27FC236}">
                <a16:creationId xmlns="" xmlns:a16="http://schemas.microsoft.com/office/drawing/2014/main" id="{21A2549D-4855-08BB-0684-ED86D7289E22}"/>
              </a:ext>
            </a:extLst>
          </p:cNvPr>
          <p:cNvGrpSpPr/>
          <p:nvPr/>
        </p:nvGrpSpPr>
        <p:grpSpPr>
          <a:xfrm>
            <a:off x="6993393" y="1747734"/>
            <a:ext cx="4410896" cy="4148405"/>
            <a:chOff x="1193439" y="1357300"/>
            <a:chExt cx="4410896" cy="4148405"/>
          </a:xfrm>
        </p:grpSpPr>
        <p:sp>
          <p:nvSpPr>
            <p:cNvPr id="33" name="Freeform: Shape 42">
              <a:extLst>
                <a:ext uri="{FF2B5EF4-FFF2-40B4-BE49-F238E27FC236}">
                  <a16:creationId xmlns="" xmlns:a16="http://schemas.microsoft.com/office/drawing/2014/main" id="{9430BEC7-3CA1-5CB0-AEC2-7E98E2F4AE35}"/>
                </a:ext>
              </a:extLst>
            </p:cNvPr>
            <p:cNvSpPr/>
            <p:nvPr/>
          </p:nvSpPr>
          <p:spPr>
            <a:xfrm>
              <a:off x="1970940" y="5096618"/>
              <a:ext cx="693162" cy="409079"/>
            </a:xfrm>
            <a:custGeom>
              <a:avLst/>
              <a:gdLst>
                <a:gd name="connsiteX0" fmla="*/ 585247 w 581025"/>
                <a:gd name="connsiteY0" fmla="*/ 336999 h 342900"/>
                <a:gd name="connsiteX1" fmla="*/ 567911 w 581025"/>
                <a:gd name="connsiteY1" fmla="*/ 343285 h 342900"/>
                <a:gd name="connsiteX2" fmla="*/ 505999 w 581025"/>
                <a:gd name="connsiteY2" fmla="*/ 320044 h 342900"/>
                <a:gd name="connsiteX3" fmla="*/ 21938 w 581025"/>
                <a:gd name="connsiteY3" fmla="*/ 33056 h 342900"/>
                <a:gd name="connsiteX4" fmla="*/ 5365 w 581025"/>
                <a:gd name="connsiteY4" fmla="*/ 18483 h 342900"/>
                <a:gd name="connsiteX5" fmla="*/ 2698 w 581025"/>
                <a:gd name="connsiteY5" fmla="*/ 2862 h 342900"/>
                <a:gd name="connsiteX6" fmla="*/ 17271 w 581025"/>
                <a:gd name="connsiteY6" fmla="*/ 3338 h 342900"/>
                <a:gd name="connsiteX7" fmla="*/ 43846 w 581025"/>
                <a:gd name="connsiteY7" fmla="*/ 24579 h 342900"/>
                <a:gd name="connsiteX8" fmla="*/ 556386 w 581025"/>
                <a:gd name="connsiteY8" fmla="*/ 317568 h 342900"/>
                <a:gd name="connsiteX9" fmla="*/ 576865 w 581025"/>
                <a:gd name="connsiteY9" fmla="*/ 325759 h 342900"/>
                <a:gd name="connsiteX10" fmla="*/ 585247 w 581025"/>
                <a:gd name="connsiteY10" fmla="*/ 336999 h 342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81025" h="342900">
                  <a:moveTo>
                    <a:pt x="585247" y="336999"/>
                  </a:moveTo>
                  <a:cubicBezTo>
                    <a:pt x="582485" y="345952"/>
                    <a:pt x="575436" y="346047"/>
                    <a:pt x="567911" y="343285"/>
                  </a:cubicBezTo>
                  <a:cubicBezTo>
                    <a:pt x="547242" y="335760"/>
                    <a:pt x="526477" y="328331"/>
                    <a:pt x="505999" y="320044"/>
                  </a:cubicBezTo>
                  <a:cubicBezTo>
                    <a:pt x="329977" y="249178"/>
                    <a:pt x="168528" y="153547"/>
                    <a:pt x="21938" y="33056"/>
                  </a:cubicBezTo>
                  <a:cubicBezTo>
                    <a:pt x="16223" y="28389"/>
                    <a:pt x="10794" y="23531"/>
                    <a:pt x="5365" y="18483"/>
                  </a:cubicBezTo>
                  <a:cubicBezTo>
                    <a:pt x="507" y="14006"/>
                    <a:pt x="-2446" y="8481"/>
                    <a:pt x="2698" y="2862"/>
                  </a:cubicBezTo>
                  <a:cubicBezTo>
                    <a:pt x="7079" y="-1901"/>
                    <a:pt x="12794" y="4"/>
                    <a:pt x="17271" y="3338"/>
                  </a:cubicBezTo>
                  <a:cubicBezTo>
                    <a:pt x="26320" y="10101"/>
                    <a:pt x="35083" y="17435"/>
                    <a:pt x="43846" y="24579"/>
                  </a:cubicBezTo>
                  <a:cubicBezTo>
                    <a:pt x="198627" y="150309"/>
                    <a:pt x="369601" y="247749"/>
                    <a:pt x="556386" y="317568"/>
                  </a:cubicBezTo>
                  <a:cubicBezTo>
                    <a:pt x="563244" y="320139"/>
                    <a:pt x="570102" y="322806"/>
                    <a:pt x="576865" y="325759"/>
                  </a:cubicBezTo>
                  <a:cubicBezTo>
                    <a:pt x="581342" y="327759"/>
                    <a:pt x="584771" y="330903"/>
                    <a:pt x="585247" y="336999"/>
                  </a:cubicBezTo>
                  <a:close/>
                </a:path>
              </a:pathLst>
            </a:custGeom>
            <a:solidFill>
              <a:srgbClr val="646B7A">
                <a:alpha val="50000"/>
              </a:srgbClr>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34" name="Freeform: Shape 43">
              <a:extLst>
                <a:ext uri="{FF2B5EF4-FFF2-40B4-BE49-F238E27FC236}">
                  <a16:creationId xmlns="" xmlns:a16="http://schemas.microsoft.com/office/drawing/2014/main" id="{6FAEC85D-0AF9-DF93-C26A-E8BF9A09840A}"/>
                </a:ext>
              </a:extLst>
            </p:cNvPr>
            <p:cNvSpPr/>
            <p:nvPr/>
          </p:nvSpPr>
          <p:spPr>
            <a:xfrm>
              <a:off x="1193439" y="3030214"/>
              <a:ext cx="56817" cy="795432"/>
            </a:xfrm>
            <a:custGeom>
              <a:avLst/>
              <a:gdLst>
                <a:gd name="connsiteX0" fmla="*/ 50 w 47625"/>
                <a:gd name="connsiteY0" fmla="*/ 349369 h 666750"/>
                <a:gd name="connsiteX1" fmla="*/ 27673 w 47625"/>
                <a:gd name="connsiteY1" fmla="*/ 19899 h 666750"/>
                <a:gd name="connsiteX2" fmla="*/ 28244 w 47625"/>
                <a:gd name="connsiteY2" fmla="*/ 15899 h 666750"/>
                <a:gd name="connsiteX3" fmla="*/ 41865 w 47625"/>
                <a:gd name="connsiteY3" fmla="*/ 373 h 666750"/>
                <a:gd name="connsiteX4" fmla="*/ 48152 w 47625"/>
                <a:gd name="connsiteY4" fmla="*/ 18661 h 666750"/>
                <a:gd name="connsiteX5" fmla="*/ 36817 w 47625"/>
                <a:gd name="connsiteY5" fmla="*/ 93813 h 666750"/>
                <a:gd name="connsiteX6" fmla="*/ 24815 w 47625"/>
                <a:gd name="connsiteY6" fmla="*/ 465288 h 666750"/>
                <a:gd name="connsiteX7" fmla="*/ 47961 w 47625"/>
                <a:gd name="connsiteY7" fmla="*/ 655884 h 666750"/>
                <a:gd name="connsiteX8" fmla="*/ 41865 w 47625"/>
                <a:gd name="connsiteY8" fmla="*/ 674267 h 666750"/>
                <a:gd name="connsiteX9" fmla="*/ 28149 w 47625"/>
                <a:gd name="connsiteY9" fmla="*/ 658836 h 666750"/>
                <a:gd name="connsiteX10" fmla="*/ 3765 w 47625"/>
                <a:gd name="connsiteY10" fmla="*/ 460335 h 666750"/>
                <a:gd name="connsiteX11" fmla="*/ 50 w 47625"/>
                <a:gd name="connsiteY11" fmla="*/ 349369 h 666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7625" h="666750">
                  <a:moveTo>
                    <a:pt x="50" y="349369"/>
                  </a:moveTo>
                  <a:cubicBezTo>
                    <a:pt x="-807" y="230116"/>
                    <a:pt x="9290" y="124674"/>
                    <a:pt x="27673" y="19899"/>
                  </a:cubicBezTo>
                  <a:cubicBezTo>
                    <a:pt x="27863" y="18566"/>
                    <a:pt x="27959" y="17232"/>
                    <a:pt x="28244" y="15899"/>
                  </a:cubicBezTo>
                  <a:cubicBezTo>
                    <a:pt x="30054" y="8279"/>
                    <a:pt x="30435" y="-2103"/>
                    <a:pt x="41865" y="373"/>
                  </a:cubicBezTo>
                  <a:cubicBezTo>
                    <a:pt x="51485" y="2469"/>
                    <a:pt x="49295" y="11232"/>
                    <a:pt x="48152" y="18661"/>
                  </a:cubicBezTo>
                  <a:cubicBezTo>
                    <a:pt x="44246" y="43712"/>
                    <a:pt x="40436" y="68763"/>
                    <a:pt x="36817" y="93813"/>
                  </a:cubicBezTo>
                  <a:cubicBezTo>
                    <a:pt x="19005" y="217162"/>
                    <a:pt x="17291" y="341082"/>
                    <a:pt x="24815" y="465288"/>
                  </a:cubicBezTo>
                  <a:cubicBezTo>
                    <a:pt x="28721" y="529296"/>
                    <a:pt x="37103" y="592733"/>
                    <a:pt x="47961" y="655884"/>
                  </a:cubicBezTo>
                  <a:cubicBezTo>
                    <a:pt x="49199" y="663218"/>
                    <a:pt x="51485" y="672171"/>
                    <a:pt x="41865" y="674267"/>
                  </a:cubicBezTo>
                  <a:cubicBezTo>
                    <a:pt x="30530" y="676839"/>
                    <a:pt x="29578" y="666552"/>
                    <a:pt x="28149" y="658836"/>
                  </a:cubicBezTo>
                  <a:cubicBezTo>
                    <a:pt x="16148" y="593114"/>
                    <a:pt x="8528" y="526915"/>
                    <a:pt x="3765" y="460335"/>
                  </a:cubicBezTo>
                  <a:cubicBezTo>
                    <a:pt x="908" y="419283"/>
                    <a:pt x="-235" y="377944"/>
                    <a:pt x="50" y="349369"/>
                  </a:cubicBezTo>
                  <a:close/>
                </a:path>
              </a:pathLst>
            </a:custGeom>
            <a:solidFill>
              <a:srgbClr val="646B7A">
                <a:alpha val="50000"/>
              </a:srgbClr>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35" name="Freeform: Shape 44">
              <a:extLst>
                <a:ext uri="{FF2B5EF4-FFF2-40B4-BE49-F238E27FC236}">
                  <a16:creationId xmlns="" xmlns:a16="http://schemas.microsoft.com/office/drawing/2014/main" id="{293A65A1-4B8F-E285-7B00-17EC808A9584}"/>
                </a:ext>
              </a:extLst>
            </p:cNvPr>
            <p:cNvSpPr/>
            <p:nvPr/>
          </p:nvSpPr>
          <p:spPr>
            <a:xfrm>
              <a:off x="5547518" y="3030083"/>
              <a:ext cx="56817" cy="795432"/>
            </a:xfrm>
            <a:custGeom>
              <a:avLst/>
              <a:gdLst>
                <a:gd name="connsiteX0" fmla="*/ 28436 w 47625"/>
                <a:gd name="connsiteY0" fmla="*/ 341001 h 666750"/>
                <a:gd name="connsiteX1" fmla="*/ 2623 w 47625"/>
                <a:gd name="connsiteY1" fmla="*/ 25914 h 666750"/>
                <a:gd name="connsiteX2" fmla="*/ 719 w 47625"/>
                <a:gd name="connsiteY2" fmla="*/ 16104 h 666750"/>
                <a:gd name="connsiteX3" fmla="*/ 8434 w 47625"/>
                <a:gd name="connsiteY3" fmla="*/ 197 h 666750"/>
                <a:gd name="connsiteX4" fmla="*/ 20721 w 47625"/>
                <a:gd name="connsiteY4" fmla="*/ 12865 h 666750"/>
                <a:gd name="connsiteX5" fmla="*/ 33580 w 47625"/>
                <a:gd name="connsiteY5" fmla="*/ 95923 h 666750"/>
                <a:gd name="connsiteX6" fmla="*/ 49296 w 47625"/>
                <a:gd name="connsiteY6" fmla="*/ 383483 h 666750"/>
                <a:gd name="connsiteX7" fmla="*/ 21292 w 47625"/>
                <a:gd name="connsiteY7" fmla="*/ 657993 h 666750"/>
                <a:gd name="connsiteX8" fmla="*/ 7577 w 47625"/>
                <a:gd name="connsiteY8" fmla="*/ 673614 h 666750"/>
                <a:gd name="connsiteX9" fmla="*/ 1481 w 47625"/>
                <a:gd name="connsiteY9" fmla="*/ 653326 h 666750"/>
                <a:gd name="connsiteX10" fmla="*/ 28436 w 47625"/>
                <a:gd name="connsiteY10" fmla="*/ 341001 h 666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7625" h="666750">
                  <a:moveTo>
                    <a:pt x="28436" y="341001"/>
                  </a:moveTo>
                  <a:cubicBezTo>
                    <a:pt x="30246" y="233655"/>
                    <a:pt x="19864" y="129451"/>
                    <a:pt x="2623" y="25914"/>
                  </a:cubicBezTo>
                  <a:cubicBezTo>
                    <a:pt x="2052" y="22581"/>
                    <a:pt x="1099" y="19437"/>
                    <a:pt x="719" y="16104"/>
                  </a:cubicBezTo>
                  <a:cubicBezTo>
                    <a:pt x="52" y="9246"/>
                    <a:pt x="-425" y="1721"/>
                    <a:pt x="8434" y="197"/>
                  </a:cubicBezTo>
                  <a:cubicBezTo>
                    <a:pt x="17482" y="-1327"/>
                    <a:pt x="19673" y="6293"/>
                    <a:pt x="20721" y="12865"/>
                  </a:cubicBezTo>
                  <a:cubicBezTo>
                    <a:pt x="25293" y="40488"/>
                    <a:pt x="29865" y="68205"/>
                    <a:pt x="33580" y="95923"/>
                  </a:cubicBezTo>
                  <a:cubicBezTo>
                    <a:pt x="46439" y="191364"/>
                    <a:pt x="51963" y="287280"/>
                    <a:pt x="49296" y="383483"/>
                  </a:cubicBezTo>
                  <a:cubicBezTo>
                    <a:pt x="46724" y="475590"/>
                    <a:pt x="37295" y="567220"/>
                    <a:pt x="21292" y="657993"/>
                  </a:cubicBezTo>
                  <a:cubicBezTo>
                    <a:pt x="19959" y="665804"/>
                    <a:pt x="18625" y="676186"/>
                    <a:pt x="7577" y="673614"/>
                  </a:cubicBezTo>
                  <a:cubicBezTo>
                    <a:pt x="-3092" y="671138"/>
                    <a:pt x="242" y="661041"/>
                    <a:pt x="1481" y="653326"/>
                  </a:cubicBezTo>
                  <a:cubicBezTo>
                    <a:pt x="19483" y="549313"/>
                    <a:pt x="30246" y="444538"/>
                    <a:pt x="28436" y="341001"/>
                  </a:cubicBezTo>
                  <a:close/>
                </a:path>
              </a:pathLst>
            </a:custGeom>
            <a:solidFill>
              <a:srgbClr val="646B7A">
                <a:alpha val="50000"/>
              </a:srgbClr>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36" name="Freeform: Shape 45">
              <a:extLst>
                <a:ext uri="{FF2B5EF4-FFF2-40B4-BE49-F238E27FC236}">
                  <a16:creationId xmlns="" xmlns:a16="http://schemas.microsoft.com/office/drawing/2014/main" id="{6FF740BE-47EC-6A89-C464-D9043621586B}"/>
                </a:ext>
              </a:extLst>
            </p:cNvPr>
            <p:cNvSpPr/>
            <p:nvPr/>
          </p:nvSpPr>
          <p:spPr>
            <a:xfrm>
              <a:off x="1971376" y="1357406"/>
              <a:ext cx="693162" cy="409079"/>
            </a:xfrm>
            <a:custGeom>
              <a:avLst/>
              <a:gdLst>
                <a:gd name="connsiteX0" fmla="*/ 585167 w 581025"/>
                <a:gd name="connsiteY0" fmla="*/ 8576 h 342900"/>
                <a:gd name="connsiteX1" fmla="*/ 564879 w 581025"/>
                <a:gd name="connsiteY1" fmla="*/ 24293 h 342900"/>
                <a:gd name="connsiteX2" fmla="*/ 384666 w 581025"/>
                <a:gd name="connsiteY2" fmla="*/ 101731 h 342900"/>
                <a:gd name="connsiteX3" fmla="*/ 27859 w 581025"/>
                <a:gd name="connsiteY3" fmla="*/ 333569 h 342900"/>
                <a:gd name="connsiteX4" fmla="*/ 2809 w 581025"/>
                <a:gd name="connsiteY4" fmla="*/ 341285 h 342900"/>
                <a:gd name="connsiteX5" fmla="*/ 15001 w 581025"/>
                <a:gd name="connsiteY5" fmla="*/ 318044 h 342900"/>
                <a:gd name="connsiteX6" fmla="*/ 558878 w 581025"/>
                <a:gd name="connsiteY6" fmla="*/ 4576 h 342900"/>
                <a:gd name="connsiteX7" fmla="*/ 585167 w 581025"/>
                <a:gd name="connsiteY7" fmla="*/ 8576 h 342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81025" h="342900">
                  <a:moveTo>
                    <a:pt x="585167" y="8576"/>
                  </a:moveTo>
                  <a:cubicBezTo>
                    <a:pt x="582024" y="19625"/>
                    <a:pt x="572880" y="21340"/>
                    <a:pt x="564879" y="24293"/>
                  </a:cubicBezTo>
                  <a:cubicBezTo>
                    <a:pt x="503347" y="46581"/>
                    <a:pt x="443340" y="72584"/>
                    <a:pt x="384666" y="101731"/>
                  </a:cubicBezTo>
                  <a:cubicBezTo>
                    <a:pt x="256745" y="165263"/>
                    <a:pt x="137778" y="242510"/>
                    <a:pt x="27859" y="333569"/>
                  </a:cubicBezTo>
                  <a:cubicBezTo>
                    <a:pt x="20811" y="339475"/>
                    <a:pt x="11381" y="351572"/>
                    <a:pt x="2809" y="341285"/>
                  </a:cubicBezTo>
                  <a:cubicBezTo>
                    <a:pt x="-5954" y="330807"/>
                    <a:pt x="7952" y="323854"/>
                    <a:pt x="15001" y="318044"/>
                  </a:cubicBezTo>
                  <a:cubicBezTo>
                    <a:pt x="178735" y="183170"/>
                    <a:pt x="359520" y="77728"/>
                    <a:pt x="558878" y="4576"/>
                  </a:cubicBezTo>
                  <a:cubicBezTo>
                    <a:pt x="567927" y="1242"/>
                    <a:pt x="578690" y="-5521"/>
                    <a:pt x="585167" y="8576"/>
                  </a:cubicBezTo>
                  <a:close/>
                </a:path>
              </a:pathLst>
            </a:custGeom>
            <a:solidFill>
              <a:srgbClr val="646B7A">
                <a:alpha val="50000"/>
              </a:srgbClr>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37" name="Freeform: Shape 46">
              <a:extLst>
                <a:ext uri="{FF2B5EF4-FFF2-40B4-BE49-F238E27FC236}">
                  <a16:creationId xmlns="" xmlns:a16="http://schemas.microsoft.com/office/drawing/2014/main" id="{F3E1642E-2E3D-054E-223F-81EEADA3ED2B}"/>
                </a:ext>
              </a:extLst>
            </p:cNvPr>
            <p:cNvSpPr/>
            <p:nvPr/>
          </p:nvSpPr>
          <p:spPr>
            <a:xfrm>
              <a:off x="4130961" y="1357300"/>
              <a:ext cx="693162" cy="409079"/>
            </a:xfrm>
            <a:custGeom>
              <a:avLst/>
              <a:gdLst>
                <a:gd name="connsiteX0" fmla="*/ 584131 w 581025"/>
                <a:gd name="connsiteY0" fmla="*/ 336516 h 342900"/>
                <a:gd name="connsiteX1" fmla="*/ 571843 w 581025"/>
                <a:gd name="connsiteY1" fmla="*/ 343945 h 342900"/>
                <a:gd name="connsiteX2" fmla="*/ 557175 w 581025"/>
                <a:gd name="connsiteY2" fmla="*/ 333849 h 342900"/>
                <a:gd name="connsiteX3" fmla="*/ 21965 w 581025"/>
                <a:gd name="connsiteY3" fmla="*/ 25048 h 342900"/>
                <a:gd name="connsiteX4" fmla="*/ 16345 w 581025"/>
                <a:gd name="connsiteY4" fmla="*/ 23048 h 342900"/>
                <a:gd name="connsiteX5" fmla="*/ 915 w 581025"/>
                <a:gd name="connsiteY5" fmla="*/ 6284 h 342900"/>
                <a:gd name="connsiteX6" fmla="*/ 23680 w 581025"/>
                <a:gd name="connsiteY6" fmla="*/ 4093 h 342900"/>
                <a:gd name="connsiteX7" fmla="*/ 569843 w 581025"/>
                <a:gd name="connsiteY7" fmla="*/ 317752 h 342900"/>
                <a:gd name="connsiteX8" fmla="*/ 584131 w 581025"/>
                <a:gd name="connsiteY8" fmla="*/ 336516 h 342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81025" h="342900">
                  <a:moveTo>
                    <a:pt x="584131" y="336516"/>
                  </a:moveTo>
                  <a:cubicBezTo>
                    <a:pt x="583940" y="345088"/>
                    <a:pt x="578130" y="346517"/>
                    <a:pt x="571843" y="343945"/>
                  </a:cubicBezTo>
                  <a:cubicBezTo>
                    <a:pt x="566414" y="341755"/>
                    <a:pt x="561747" y="337659"/>
                    <a:pt x="557175" y="333849"/>
                  </a:cubicBezTo>
                  <a:cubicBezTo>
                    <a:pt x="396488" y="200213"/>
                    <a:pt x="218085" y="97343"/>
                    <a:pt x="21965" y="25048"/>
                  </a:cubicBezTo>
                  <a:cubicBezTo>
                    <a:pt x="20060" y="24382"/>
                    <a:pt x="18060" y="23905"/>
                    <a:pt x="16345" y="23048"/>
                  </a:cubicBezTo>
                  <a:cubicBezTo>
                    <a:pt x="8916" y="19333"/>
                    <a:pt x="-3467" y="17428"/>
                    <a:pt x="915" y="6284"/>
                  </a:cubicBezTo>
                  <a:cubicBezTo>
                    <a:pt x="5106" y="-4479"/>
                    <a:pt x="15678" y="1236"/>
                    <a:pt x="23680" y="4093"/>
                  </a:cubicBezTo>
                  <a:cubicBezTo>
                    <a:pt x="223990" y="76864"/>
                    <a:pt x="405632" y="182116"/>
                    <a:pt x="569843" y="317752"/>
                  </a:cubicBezTo>
                  <a:cubicBezTo>
                    <a:pt x="575844" y="322800"/>
                    <a:pt x="583083" y="327277"/>
                    <a:pt x="584131" y="336516"/>
                  </a:cubicBezTo>
                  <a:close/>
                </a:path>
              </a:pathLst>
            </a:custGeom>
            <a:solidFill>
              <a:srgbClr val="646B7A">
                <a:alpha val="50000"/>
              </a:srgbClr>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38" name="Freeform: Shape 47">
              <a:extLst>
                <a:ext uri="{FF2B5EF4-FFF2-40B4-BE49-F238E27FC236}">
                  <a16:creationId xmlns="" xmlns:a16="http://schemas.microsoft.com/office/drawing/2014/main" id="{F8F3DAFB-FC1F-A437-962A-08C32E65073E}"/>
                </a:ext>
              </a:extLst>
            </p:cNvPr>
            <p:cNvSpPr/>
            <p:nvPr/>
          </p:nvSpPr>
          <p:spPr>
            <a:xfrm>
              <a:off x="4130961" y="5096626"/>
              <a:ext cx="693162" cy="409079"/>
            </a:xfrm>
            <a:custGeom>
              <a:avLst/>
              <a:gdLst>
                <a:gd name="connsiteX0" fmla="*/ 584036 w 581025"/>
                <a:gd name="connsiteY0" fmla="*/ 8190 h 342900"/>
                <a:gd name="connsiteX1" fmla="*/ 567272 w 581025"/>
                <a:gd name="connsiteY1" fmla="*/ 29240 h 342900"/>
                <a:gd name="connsiteX2" fmla="*/ 328099 w 581025"/>
                <a:gd name="connsiteY2" fmla="*/ 196880 h 342900"/>
                <a:gd name="connsiteX3" fmla="*/ 28347 w 581025"/>
                <a:gd name="connsiteY3" fmla="*/ 339564 h 342900"/>
                <a:gd name="connsiteX4" fmla="*/ 22728 w 581025"/>
                <a:gd name="connsiteY4" fmla="*/ 341660 h 342900"/>
                <a:gd name="connsiteX5" fmla="*/ 534 w 581025"/>
                <a:gd name="connsiteY5" fmla="*/ 337850 h 342900"/>
                <a:gd name="connsiteX6" fmla="*/ 15488 w 581025"/>
                <a:gd name="connsiteY6" fmla="*/ 322515 h 342900"/>
                <a:gd name="connsiteX7" fmla="*/ 201131 w 581025"/>
                <a:gd name="connsiteY7" fmla="*/ 242695 h 342900"/>
                <a:gd name="connsiteX8" fmla="*/ 556223 w 581025"/>
                <a:gd name="connsiteY8" fmla="*/ 11809 h 342900"/>
                <a:gd name="connsiteX9" fmla="*/ 572796 w 581025"/>
                <a:gd name="connsiteY9" fmla="*/ 951 h 342900"/>
                <a:gd name="connsiteX10" fmla="*/ 584036 w 581025"/>
                <a:gd name="connsiteY10" fmla="*/ 8190 h 342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81025" h="342900">
                  <a:moveTo>
                    <a:pt x="584036" y="8190"/>
                  </a:moveTo>
                  <a:cubicBezTo>
                    <a:pt x="583083" y="18667"/>
                    <a:pt x="574320" y="23430"/>
                    <a:pt x="567272" y="29240"/>
                  </a:cubicBezTo>
                  <a:cubicBezTo>
                    <a:pt x="491929" y="91248"/>
                    <a:pt x="412205" y="147159"/>
                    <a:pt x="328099" y="196880"/>
                  </a:cubicBezTo>
                  <a:cubicBezTo>
                    <a:pt x="232468" y="253363"/>
                    <a:pt x="132360" y="300512"/>
                    <a:pt x="28347" y="339564"/>
                  </a:cubicBezTo>
                  <a:cubicBezTo>
                    <a:pt x="26442" y="340231"/>
                    <a:pt x="24632" y="341184"/>
                    <a:pt x="22728" y="341660"/>
                  </a:cubicBezTo>
                  <a:cubicBezTo>
                    <a:pt x="14631" y="343755"/>
                    <a:pt x="4154" y="349470"/>
                    <a:pt x="534" y="337850"/>
                  </a:cubicBezTo>
                  <a:cubicBezTo>
                    <a:pt x="-2514" y="327944"/>
                    <a:pt x="8154" y="325086"/>
                    <a:pt x="15488" y="322515"/>
                  </a:cubicBezTo>
                  <a:cubicBezTo>
                    <a:pt x="79020" y="299655"/>
                    <a:pt x="140742" y="272794"/>
                    <a:pt x="201131" y="242695"/>
                  </a:cubicBezTo>
                  <a:cubicBezTo>
                    <a:pt x="328385" y="179354"/>
                    <a:pt x="446876" y="102678"/>
                    <a:pt x="556223" y="11809"/>
                  </a:cubicBezTo>
                  <a:cubicBezTo>
                    <a:pt x="561271" y="7618"/>
                    <a:pt x="566796" y="3427"/>
                    <a:pt x="572796" y="951"/>
                  </a:cubicBezTo>
                  <a:cubicBezTo>
                    <a:pt x="578130" y="-1335"/>
                    <a:pt x="583560" y="284"/>
                    <a:pt x="584036" y="8190"/>
                  </a:cubicBezTo>
                  <a:close/>
                </a:path>
              </a:pathLst>
            </a:custGeom>
            <a:solidFill>
              <a:srgbClr val="646B7A">
                <a:alpha val="50000"/>
              </a:srgbClr>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grpSp>
      <p:sp>
        <p:nvSpPr>
          <p:cNvPr id="39" name="Graphic 61">
            <a:extLst>
              <a:ext uri="{FF2B5EF4-FFF2-40B4-BE49-F238E27FC236}">
                <a16:creationId xmlns="" xmlns:a16="http://schemas.microsoft.com/office/drawing/2014/main" id="{E6BCA3C1-45FE-3177-8D99-AA29F0B02208}"/>
              </a:ext>
            </a:extLst>
          </p:cNvPr>
          <p:cNvSpPr>
            <a:spLocks/>
          </p:cNvSpPr>
          <p:nvPr/>
        </p:nvSpPr>
        <p:spPr>
          <a:xfrm>
            <a:off x="7373373" y="1981860"/>
            <a:ext cx="3666744" cy="3666744"/>
          </a:xfrm>
          <a:prstGeom prst="ellipse">
            <a:avLst/>
          </a:prstGeom>
          <a:solidFill>
            <a:schemeClr val="tx1">
              <a:lumMod val="95000"/>
              <a:lumOff val="5000"/>
              <a:alpha val="10000"/>
            </a:schemeClr>
          </a:solidFill>
          <a:ln w="76200" cap="flat">
            <a:solidFill>
              <a:schemeClr val="bg1"/>
            </a:solidFill>
            <a:prstDash val="solid"/>
            <a:miter/>
          </a:ln>
          <a:effectLst>
            <a:outerShdw blurRad="457200" dist="190500" dir="5400000" algn="t"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40" name="Group 39">
            <a:extLst>
              <a:ext uri="{FF2B5EF4-FFF2-40B4-BE49-F238E27FC236}">
                <a16:creationId xmlns="" xmlns:a16="http://schemas.microsoft.com/office/drawing/2014/main" id="{E564E632-C462-FEDB-2034-254465BD2385}"/>
              </a:ext>
            </a:extLst>
          </p:cNvPr>
          <p:cNvGrpSpPr/>
          <p:nvPr/>
        </p:nvGrpSpPr>
        <p:grpSpPr>
          <a:xfrm>
            <a:off x="7834326" y="2413640"/>
            <a:ext cx="2720642" cy="2812567"/>
            <a:chOff x="2034372" y="2023206"/>
            <a:chExt cx="2720642" cy="2812567"/>
          </a:xfrm>
        </p:grpSpPr>
        <p:sp>
          <p:nvSpPr>
            <p:cNvPr id="41" name="Freeform: Shape 3">
              <a:extLst>
                <a:ext uri="{FF2B5EF4-FFF2-40B4-BE49-F238E27FC236}">
                  <a16:creationId xmlns="" xmlns:a16="http://schemas.microsoft.com/office/drawing/2014/main" id="{22BAB10C-4E93-1A2B-607D-C488F117D2AC}"/>
                </a:ext>
              </a:extLst>
            </p:cNvPr>
            <p:cNvSpPr/>
            <p:nvPr/>
          </p:nvSpPr>
          <p:spPr>
            <a:xfrm>
              <a:off x="3663218" y="2969599"/>
              <a:ext cx="1090878" cy="1863584"/>
            </a:xfrm>
            <a:custGeom>
              <a:avLst/>
              <a:gdLst>
                <a:gd name="connsiteX0" fmla="*/ 923340 w 914400"/>
                <a:gd name="connsiteY0" fmla="*/ 20226 h 1562100"/>
                <a:gd name="connsiteX1" fmla="*/ 894003 w 914400"/>
                <a:gd name="connsiteY1" fmla="*/ 147575 h 1562100"/>
                <a:gd name="connsiteX2" fmla="*/ 533100 w 914400"/>
                <a:gd name="connsiteY2" fmla="*/ 973392 h 1562100"/>
                <a:gd name="connsiteX3" fmla="*/ 197439 w 914400"/>
                <a:gd name="connsiteY3" fmla="*/ 1393826 h 1562100"/>
                <a:gd name="connsiteX4" fmla="*/ 27037 w 914400"/>
                <a:gd name="connsiteY4" fmla="*/ 1554417 h 1562100"/>
                <a:gd name="connsiteX5" fmla="*/ 17703 w 914400"/>
                <a:gd name="connsiteY5" fmla="*/ 1561942 h 1562100"/>
                <a:gd name="connsiteX6" fmla="*/ 1701 w 914400"/>
                <a:gd name="connsiteY6" fmla="*/ 1560990 h 1562100"/>
                <a:gd name="connsiteX7" fmla="*/ 4939 w 914400"/>
                <a:gd name="connsiteY7" fmla="*/ 1546702 h 1562100"/>
                <a:gd name="connsiteX8" fmla="*/ 51421 w 914400"/>
                <a:gd name="connsiteY8" fmla="*/ 1505554 h 1562100"/>
                <a:gd name="connsiteX9" fmla="*/ 423468 w 914400"/>
                <a:gd name="connsiteY9" fmla="*/ 1095408 h 1562100"/>
                <a:gd name="connsiteX10" fmla="*/ 818660 w 914400"/>
                <a:gd name="connsiteY10" fmla="*/ 334170 h 1562100"/>
                <a:gd name="connsiteX11" fmla="*/ 901146 w 914400"/>
                <a:gd name="connsiteY11" fmla="*/ 24798 h 1562100"/>
                <a:gd name="connsiteX12" fmla="*/ 904290 w 914400"/>
                <a:gd name="connsiteY12" fmla="*/ 11177 h 1562100"/>
                <a:gd name="connsiteX13" fmla="*/ 915910 w 914400"/>
                <a:gd name="connsiteY13" fmla="*/ 223 h 1562100"/>
                <a:gd name="connsiteX14" fmla="*/ 923340 w 914400"/>
                <a:gd name="connsiteY14" fmla="*/ 20226 h 156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914400" h="1562100">
                  <a:moveTo>
                    <a:pt x="923340" y="20226"/>
                  </a:moveTo>
                  <a:cubicBezTo>
                    <a:pt x="914386" y="59183"/>
                    <a:pt x="905052" y="103569"/>
                    <a:pt x="894003" y="147575"/>
                  </a:cubicBezTo>
                  <a:cubicBezTo>
                    <a:pt x="820089" y="443040"/>
                    <a:pt x="698550" y="717837"/>
                    <a:pt x="533100" y="973392"/>
                  </a:cubicBezTo>
                  <a:cubicBezTo>
                    <a:pt x="435183" y="1124649"/>
                    <a:pt x="323550" y="1264857"/>
                    <a:pt x="197439" y="1393826"/>
                  </a:cubicBezTo>
                  <a:cubicBezTo>
                    <a:pt x="142766" y="1449738"/>
                    <a:pt x="85616" y="1502887"/>
                    <a:pt x="27037" y="1554417"/>
                  </a:cubicBezTo>
                  <a:cubicBezTo>
                    <a:pt x="23989" y="1557084"/>
                    <a:pt x="21036" y="1559751"/>
                    <a:pt x="17703" y="1561942"/>
                  </a:cubicBezTo>
                  <a:cubicBezTo>
                    <a:pt x="12273" y="1565466"/>
                    <a:pt x="6082" y="1567276"/>
                    <a:pt x="1701" y="1560990"/>
                  </a:cubicBezTo>
                  <a:cubicBezTo>
                    <a:pt x="-1919" y="1555846"/>
                    <a:pt x="748" y="1550417"/>
                    <a:pt x="4939" y="1546702"/>
                  </a:cubicBezTo>
                  <a:cubicBezTo>
                    <a:pt x="20274" y="1532796"/>
                    <a:pt x="35991" y="1519270"/>
                    <a:pt x="51421" y="1505554"/>
                  </a:cubicBezTo>
                  <a:cubicBezTo>
                    <a:pt x="190105" y="1382110"/>
                    <a:pt x="313359" y="1244855"/>
                    <a:pt x="423468" y="1095408"/>
                  </a:cubicBezTo>
                  <a:cubicBezTo>
                    <a:pt x="595204" y="862235"/>
                    <a:pt x="726839" y="608585"/>
                    <a:pt x="818660" y="334170"/>
                  </a:cubicBezTo>
                  <a:cubicBezTo>
                    <a:pt x="852569" y="232824"/>
                    <a:pt x="880001" y="129573"/>
                    <a:pt x="901146" y="24798"/>
                  </a:cubicBezTo>
                  <a:cubicBezTo>
                    <a:pt x="902099" y="20226"/>
                    <a:pt x="903051" y="15654"/>
                    <a:pt x="904290" y="11177"/>
                  </a:cubicBezTo>
                  <a:cubicBezTo>
                    <a:pt x="906004" y="5271"/>
                    <a:pt x="908100" y="-1301"/>
                    <a:pt x="915910" y="223"/>
                  </a:cubicBezTo>
                  <a:cubicBezTo>
                    <a:pt x="923816" y="1557"/>
                    <a:pt x="923340" y="8605"/>
                    <a:pt x="923340" y="20226"/>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42" name="Freeform: Shape 4">
              <a:extLst>
                <a:ext uri="{FF2B5EF4-FFF2-40B4-BE49-F238E27FC236}">
                  <a16:creationId xmlns="" xmlns:a16="http://schemas.microsoft.com/office/drawing/2014/main" id="{530407A9-7A0E-3C81-B6C4-F23672B97A0F}"/>
                </a:ext>
              </a:extLst>
            </p:cNvPr>
            <p:cNvSpPr/>
            <p:nvPr/>
          </p:nvSpPr>
          <p:spPr>
            <a:xfrm>
              <a:off x="2044608" y="2960826"/>
              <a:ext cx="1068152" cy="1874947"/>
            </a:xfrm>
            <a:custGeom>
              <a:avLst/>
              <a:gdLst>
                <a:gd name="connsiteX0" fmla="*/ 98 w 895350"/>
                <a:gd name="connsiteY0" fmla="*/ 15102 h 1571625"/>
                <a:gd name="connsiteX1" fmla="*/ 7337 w 895350"/>
                <a:gd name="connsiteY1" fmla="*/ 148 h 1571625"/>
                <a:gd name="connsiteX2" fmla="*/ 19910 w 895350"/>
                <a:gd name="connsiteY2" fmla="*/ 14816 h 1571625"/>
                <a:gd name="connsiteX3" fmla="*/ 54962 w 895350"/>
                <a:gd name="connsiteY3" fmla="*/ 173122 h 1571625"/>
                <a:gd name="connsiteX4" fmla="*/ 491016 w 895350"/>
                <a:gd name="connsiteY4" fmla="*/ 1107810 h 1571625"/>
                <a:gd name="connsiteX5" fmla="*/ 765241 w 895350"/>
                <a:gd name="connsiteY5" fmla="*/ 1431565 h 1571625"/>
                <a:gd name="connsiteX6" fmla="*/ 889352 w 895350"/>
                <a:gd name="connsiteY6" fmla="*/ 1548151 h 1571625"/>
                <a:gd name="connsiteX7" fmla="*/ 896972 w 895350"/>
                <a:gd name="connsiteY7" fmla="*/ 1554723 h 1571625"/>
                <a:gd name="connsiteX8" fmla="*/ 901734 w 895350"/>
                <a:gd name="connsiteY8" fmla="*/ 1573392 h 1571625"/>
                <a:gd name="connsiteX9" fmla="*/ 884303 w 895350"/>
                <a:gd name="connsiteY9" fmla="*/ 1569963 h 1571625"/>
                <a:gd name="connsiteX10" fmla="*/ 825915 w 895350"/>
                <a:gd name="connsiteY10" fmla="*/ 1518052 h 1571625"/>
                <a:gd name="connsiteX11" fmla="*/ 293182 w 895350"/>
                <a:gd name="connsiteY11" fmla="*/ 832823 h 1571625"/>
                <a:gd name="connsiteX12" fmla="*/ 45818 w 895350"/>
                <a:gd name="connsiteY12" fmla="*/ 219413 h 1571625"/>
                <a:gd name="connsiteX13" fmla="*/ 1431 w 895350"/>
                <a:gd name="connsiteY13" fmla="*/ 24151 h 1571625"/>
                <a:gd name="connsiteX14" fmla="*/ 98 w 895350"/>
                <a:gd name="connsiteY14" fmla="*/ 15102 h 1571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895350" h="1571625">
                  <a:moveTo>
                    <a:pt x="98" y="15102"/>
                  </a:moveTo>
                  <a:cubicBezTo>
                    <a:pt x="-93" y="8339"/>
                    <a:pt x="-760" y="1291"/>
                    <a:pt x="7337" y="148"/>
                  </a:cubicBezTo>
                  <a:cubicBezTo>
                    <a:pt x="17909" y="-1281"/>
                    <a:pt x="18386" y="7958"/>
                    <a:pt x="19910" y="14816"/>
                  </a:cubicBezTo>
                  <a:cubicBezTo>
                    <a:pt x="31625" y="67585"/>
                    <a:pt x="41817" y="120734"/>
                    <a:pt x="54962" y="173122"/>
                  </a:cubicBezTo>
                  <a:cubicBezTo>
                    <a:pt x="140115" y="512688"/>
                    <a:pt x="286895" y="823584"/>
                    <a:pt x="491016" y="1107810"/>
                  </a:cubicBezTo>
                  <a:cubicBezTo>
                    <a:pt x="573788" y="1223063"/>
                    <a:pt x="665895" y="1330505"/>
                    <a:pt x="765241" y="1431565"/>
                  </a:cubicBezTo>
                  <a:cubicBezTo>
                    <a:pt x="804960" y="1472046"/>
                    <a:pt x="847823" y="1509384"/>
                    <a:pt x="889352" y="1548151"/>
                  </a:cubicBezTo>
                  <a:cubicBezTo>
                    <a:pt x="891828" y="1550437"/>
                    <a:pt x="894495" y="1552342"/>
                    <a:pt x="896972" y="1554723"/>
                  </a:cubicBezTo>
                  <a:cubicBezTo>
                    <a:pt x="902496" y="1559962"/>
                    <a:pt x="908306" y="1566344"/>
                    <a:pt x="901734" y="1573392"/>
                  </a:cubicBezTo>
                  <a:cubicBezTo>
                    <a:pt x="895733" y="1579774"/>
                    <a:pt x="889447" y="1574535"/>
                    <a:pt x="884303" y="1569963"/>
                  </a:cubicBezTo>
                  <a:cubicBezTo>
                    <a:pt x="864777" y="1552723"/>
                    <a:pt x="844965" y="1535863"/>
                    <a:pt x="825915" y="1518052"/>
                  </a:cubicBezTo>
                  <a:cubicBezTo>
                    <a:pt x="611888" y="1318027"/>
                    <a:pt x="434628" y="1089427"/>
                    <a:pt x="293182" y="832823"/>
                  </a:cubicBezTo>
                  <a:cubicBezTo>
                    <a:pt x="185930" y="638323"/>
                    <a:pt x="103539" y="433821"/>
                    <a:pt x="45818" y="219413"/>
                  </a:cubicBezTo>
                  <a:cubicBezTo>
                    <a:pt x="28482" y="154929"/>
                    <a:pt x="14290" y="89683"/>
                    <a:pt x="1431" y="24151"/>
                  </a:cubicBezTo>
                  <a:cubicBezTo>
                    <a:pt x="669" y="21103"/>
                    <a:pt x="479" y="17769"/>
                    <a:pt x="98" y="15102"/>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43" name="Freeform: Shape 38">
              <a:extLst>
                <a:ext uri="{FF2B5EF4-FFF2-40B4-BE49-F238E27FC236}">
                  <a16:creationId xmlns="" xmlns:a16="http://schemas.microsoft.com/office/drawing/2014/main" id="{08F91C28-E60C-D961-D324-F958CD1068B1}"/>
                </a:ext>
              </a:extLst>
            </p:cNvPr>
            <p:cNvSpPr/>
            <p:nvPr/>
          </p:nvSpPr>
          <p:spPr>
            <a:xfrm>
              <a:off x="2320848" y="2301265"/>
              <a:ext cx="2159030" cy="204540"/>
            </a:xfrm>
            <a:custGeom>
              <a:avLst/>
              <a:gdLst>
                <a:gd name="connsiteX0" fmla="*/ 1810326 w 1809750"/>
                <a:gd name="connsiteY0" fmla="*/ 167053 h 171450"/>
                <a:gd name="connsiteX1" fmla="*/ 1788704 w 1809750"/>
                <a:gd name="connsiteY1" fmla="*/ 171721 h 171450"/>
                <a:gd name="connsiteX2" fmla="*/ 1647544 w 1809750"/>
                <a:gd name="connsiteY2" fmla="*/ 126477 h 171450"/>
                <a:gd name="connsiteX3" fmla="*/ 1214156 w 1809750"/>
                <a:gd name="connsiteY3" fmla="*/ 38847 h 171450"/>
                <a:gd name="connsiteX4" fmla="*/ 832394 w 1809750"/>
                <a:gd name="connsiteY4" fmla="*/ 19797 h 171450"/>
                <a:gd name="connsiteX5" fmla="*/ 193362 w 1809750"/>
                <a:gd name="connsiteY5" fmla="*/ 109522 h 171450"/>
                <a:gd name="connsiteX6" fmla="*/ 24484 w 1809750"/>
                <a:gd name="connsiteY6" fmla="*/ 160195 h 171450"/>
                <a:gd name="connsiteX7" fmla="*/ 576 w 1809750"/>
                <a:gd name="connsiteY7" fmla="*/ 157243 h 171450"/>
                <a:gd name="connsiteX8" fmla="*/ 17626 w 1809750"/>
                <a:gd name="connsiteY8" fmla="*/ 141717 h 171450"/>
                <a:gd name="connsiteX9" fmla="*/ 409294 w 1809750"/>
                <a:gd name="connsiteY9" fmla="*/ 41419 h 171450"/>
                <a:gd name="connsiteX10" fmla="*/ 835443 w 1809750"/>
                <a:gd name="connsiteY10" fmla="*/ 652 h 171450"/>
                <a:gd name="connsiteX11" fmla="*/ 1780227 w 1809750"/>
                <a:gd name="connsiteY11" fmla="*/ 147622 h 171450"/>
                <a:gd name="connsiteX12" fmla="*/ 1801087 w 1809750"/>
                <a:gd name="connsiteY12" fmla="*/ 154671 h 171450"/>
                <a:gd name="connsiteX13" fmla="*/ 1810326 w 1809750"/>
                <a:gd name="connsiteY13" fmla="*/ 167053 h 17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809750" h="171450">
                  <a:moveTo>
                    <a:pt x="1810326" y="167053"/>
                  </a:moveTo>
                  <a:cubicBezTo>
                    <a:pt x="1805564" y="178007"/>
                    <a:pt x="1796896" y="174673"/>
                    <a:pt x="1788704" y="171721"/>
                  </a:cubicBezTo>
                  <a:cubicBezTo>
                    <a:pt x="1742127" y="155052"/>
                    <a:pt x="1694978" y="140383"/>
                    <a:pt x="1647544" y="126477"/>
                  </a:cubicBezTo>
                  <a:cubicBezTo>
                    <a:pt x="1505526" y="84948"/>
                    <a:pt x="1361032" y="56182"/>
                    <a:pt x="1214156" y="38847"/>
                  </a:cubicBezTo>
                  <a:cubicBezTo>
                    <a:pt x="1087284" y="23893"/>
                    <a:pt x="960030" y="16558"/>
                    <a:pt x="832394" y="19797"/>
                  </a:cubicBezTo>
                  <a:cubicBezTo>
                    <a:pt x="615986" y="25131"/>
                    <a:pt x="402722" y="53706"/>
                    <a:pt x="193362" y="109522"/>
                  </a:cubicBezTo>
                  <a:cubicBezTo>
                    <a:pt x="136593" y="124667"/>
                    <a:pt x="80301" y="141812"/>
                    <a:pt x="24484" y="160195"/>
                  </a:cubicBezTo>
                  <a:cubicBezTo>
                    <a:pt x="16197" y="162958"/>
                    <a:pt x="4577" y="170101"/>
                    <a:pt x="576" y="157243"/>
                  </a:cubicBezTo>
                  <a:cubicBezTo>
                    <a:pt x="-2853" y="146384"/>
                    <a:pt x="9815" y="144384"/>
                    <a:pt x="17626" y="141717"/>
                  </a:cubicBezTo>
                  <a:cubicBezTo>
                    <a:pt x="145451" y="97711"/>
                    <a:pt x="276134" y="64850"/>
                    <a:pt x="409294" y="41419"/>
                  </a:cubicBezTo>
                  <a:cubicBezTo>
                    <a:pt x="550264" y="16654"/>
                    <a:pt x="692186" y="3700"/>
                    <a:pt x="835443" y="652"/>
                  </a:cubicBezTo>
                  <a:cubicBezTo>
                    <a:pt x="1159293" y="-6302"/>
                    <a:pt x="1473999" y="42371"/>
                    <a:pt x="1780227" y="147622"/>
                  </a:cubicBezTo>
                  <a:cubicBezTo>
                    <a:pt x="1787180" y="150004"/>
                    <a:pt x="1794229" y="152099"/>
                    <a:pt x="1801087" y="154671"/>
                  </a:cubicBezTo>
                  <a:cubicBezTo>
                    <a:pt x="1806040" y="156671"/>
                    <a:pt x="1810136" y="160100"/>
                    <a:pt x="1810326" y="167053"/>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44" name="Freeform: Shape 39">
              <a:extLst>
                <a:ext uri="{FF2B5EF4-FFF2-40B4-BE49-F238E27FC236}">
                  <a16:creationId xmlns="" xmlns:a16="http://schemas.microsoft.com/office/drawing/2014/main" id="{51351AD3-A0EE-372E-46F8-E955032E13A7}"/>
                </a:ext>
              </a:extLst>
            </p:cNvPr>
            <p:cNvSpPr/>
            <p:nvPr/>
          </p:nvSpPr>
          <p:spPr>
            <a:xfrm>
              <a:off x="4050710" y="2419288"/>
              <a:ext cx="556803" cy="965882"/>
            </a:xfrm>
            <a:custGeom>
              <a:avLst/>
              <a:gdLst>
                <a:gd name="connsiteX0" fmla="*/ 462328 w 466725"/>
                <a:gd name="connsiteY0" fmla="*/ 816980 h 809625"/>
                <a:gd name="connsiteX1" fmla="*/ 452327 w 466725"/>
                <a:gd name="connsiteY1" fmla="*/ 800883 h 809625"/>
                <a:gd name="connsiteX2" fmla="*/ 13986 w 466725"/>
                <a:gd name="connsiteY2" fmla="*/ 24405 h 809625"/>
                <a:gd name="connsiteX3" fmla="*/ 1889 w 466725"/>
                <a:gd name="connsiteY3" fmla="*/ 2688 h 809625"/>
                <a:gd name="connsiteX4" fmla="*/ 31607 w 466725"/>
                <a:gd name="connsiteY4" fmla="*/ 14975 h 809625"/>
                <a:gd name="connsiteX5" fmla="*/ 223631 w 466725"/>
                <a:gd name="connsiteY5" fmla="*/ 286247 h 809625"/>
                <a:gd name="connsiteX6" fmla="*/ 462613 w 466725"/>
                <a:gd name="connsiteY6" fmla="*/ 770499 h 809625"/>
                <a:gd name="connsiteX7" fmla="*/ 462328 w 466725"/>
                <a:gd name="connsiteY7" fmla="*/ 816980 h 809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6725" h="809625">
                  <a:moveTo>
                    <a:pt x="462328" y="816980"/>
                  </a:moveTo>
                  <a:cubicBezTo>
                    <a:pt x="454708" y="814313"/>
                    <a:pt x="454517" y="806789"/>
                    <a:pt x="452327" y="800883"/>
                  </a:cubicBezTo>
                  <a:cubicBezTo>
                    <a:pt x="348409" y="518276"/>
                    <a:pt x="201819" y="259673"/>
                    <a:pt x="13986" y="24405"/>
                  </a:cubicBezTo>
                  <a:cubicBezTo>
                    <a:pt x="8652" y="17642"/>
                    <a:pt x="-4969" y="7832"/>
                    <a:pt x="1889" y="2688"/>
                  </a:cubicBezTo>
                  <a:cubicBezTo>
                    <a:pt x="12081" y="-4932"/>
                    <a:pt x="23606" y="5069"/>
                    <a:pt x="31607" y="14975"/>
                  </a:cubicBezTo>
                  <a:cubicBezTo>
                    <a:pt x="101521" y="101272"/>
                    <a:pt x="165243" y="191855"/>
                    <a:pt x="223631" y="286247"/>
                  </a:cubicBezTo>
                  <a:cubicBezTo>
                    <a:pt x="318881" y="439981"/>
                    <a:pt x="398796" y="601334"/>
                    <a:pt x="462613" y="770499"/>
                  </a:cubicBezTo>
                  <a:cubicBezTo>
                    <a:pt x="473281" y="798312"/>
                    <a:pt x="473091" y="799074"/>
                    <a:pt x="462328" y="816980"/>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45" name="Freeform: Shape 40">
              <a:extLst>
                <a:ext uri="{FF2B5EF4-FFF2-40B4-BE49-F238E27FC236}">
                  <a16:creationId xmlns="" xmlns:a16="http://schemas.microsoft.com/office/drawing/2014/main" id="{562A4548-A9BF-7E4C-DFC8-F86B10F387D7}"/>
                </a:ext>
              </a:extLst>
            </p:cNvPr>
            <p:cNvSpPr/>
            <p:nvPr/>
          </p:nvSpPr>
          <p:spPr>
            <a:xfrm>
              <a:off x="2188357" y="2408449"/>
              <a:ext cx="568166" cy="954519"/>
            </a:xfrm>
            <a:custGeom>
              <a:avLst/>
              <a:gdLst>
                <a:gd name="connsiteX0" fmla="*/ 0 w 476250"/>
                <a:gd name="connsiteY0" fmla="*/ 789013 h 800100"/>
                <a:gd name="connsiteX1" fmla="*/ 5524 w 476250"/>
                <a:gd name="connsiteY1" fmla="*/ 771963 h 800100"/>
                <a:gd name="connsiteX2" fmla="*/ 359473 w 476250"/>
                <a:gd name="connsiteY2" fmla="*/ 132359 h 800100"/>
                <a:gd name="connsiteX3" fmla="*/ 448342 w 476250"/>
                <a:gd name="connsiteY3" fmla="*/ 18821 h 800100"/>
                <a:gd name="connsiteX4" fmla="*/ 462534 w 476250"/>
                <a:gd name="connsiteY4" fmla="*/ 5010 h 800100"/>
                <a:gd name="connsiteX5" fmla="*/ 482441 w 476250"/>
                <a:gd name="connsiteY5" fmla="*/ 3391 h 800100"/>
                <a:gd name="connsiteX6" fmla="*/ 475107 w 476250"/>
                <a:gd name="connsiteY6" fmla="*/ 18345 h 800100"/>
                <a:gd name="connsiteX7" fmla="*/ 19526 w 476250"/>
                <a:gd name="connsiteY7" fmla="*/ 791489 h 800100"/>
                <a:gd name="connsiteX8" fmla="*/ 18098 w 476250"/>
                <a:gd name="connsiteY8" fmla="*/ 795204 h 800100"/>
                <a:gd name="connsiteX9" fmla="*/ 7239 w 476250"/>
                <a:gd name="connsiteY9" fmla="*/ 808920 h 800100"/>
                <a:gd name="connsiteX10" fmla="*/ 0 w 476250"/>
                <a:gd name="connsiteY10" fmla="*/ 789013 h 80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76250" h="800100">
                  <a:moveTo>
                    <a:pt x="0" y="789013"/>
                  </a:moveTo>
                  <a:cubicBezTo>
                    <a:pt x="1429" y="784536"/>
                    <a:pt x="3143" y="778154"/>
                    <a:pt x="5524" y="771963"/>
                  </a:cubicBezTo>
                  <a:cubicBezTo>
                    <a:pt x="95345" y="543172"/>
                    <a:pt x="213169" y="329908"/>
                    <a:pt x="359473" y="132359"/>
                  </a:cubicBezTo>
                  <a:cubicBezTo>
                    <a:pt x="388144" y="93688"/>
                    <a:pt x="418148" y="56159"/>
                    <a:pt x="448342" y="18821"/>
                  </a:cubicBezTo>
                  <a:cubicBezTo>
                    <a:pt x="452533" y="13678"/>
                    <a:pt x="457010" y="8248"/>
                    <a:pt x="462534" y="5010"/>
                  </a:cubicBezTo>
                  <a:cubicBezTo>
                    <a:pt x="468535" y="1486"/>
                    <a:pt x="477203" y="-3372"/>
                    <a:pt x="482441" y="3391"/>
                  </a:cubicBezTo>
                  <a:cubicBezTo>
                    <a:pt x="486347" y="8439"/>
                    <a:pt x="478822" y="13868"/>
                    <a:pt x="475107" y="18345"/>
                  </a:cubicBezTo>
                  <a:cubicBezTo>
                    <a:pt x="281178" y="251231"/>
                    <a:pt x="128873" y="508787"/>
                    <a:pt x="19526" y="791489"/>
                  </a:cubicBezTo>
                  <a:cubicBezTo>
                    <a:pt x="19050" y="792727"/>
                    <a:pt x="18859" y="794156"/>
                    <a:pt x="18098" y="795204"/>
                  </a:cubicBezTo>
                  <a:cubicBezTo>
                    <a:pt x="14669" y="800252"/>
                    <a:pt x="16002" y="811206"/>
                    <a:pt x="7239" y="808920"/>
                  </a:cubicBezTo>
                  <a:cubicBezTo>
                    <a:pt x="1238" y="807301"/>
                    <a:pt x="1333" y="797776"/>
                    <a:pt x="0" y="789013"/>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46" name="Freeform: Shape 41">
              <a:extLst>
                <a:ext uri="{FF2B5EF4-FFF2-40B4-BE49-F238E27FC236}">
                  <a16:creationId xmlns="" xmlns:a16="http://schemas.microsoft.com/office/drawing/2014/main" id="{6FBD3CE8-111C-5CDE-9ED0-D421A81C37A9}"/>
                </a:ext>
              </a:extLst>
            </p:cNvPr>
            <p:cNvSpPr/>
            <p:nvPr/>
          </p:nvSpPr>
          <p:spPr>
            <a:xfrm>
              <a:off x="2830839" y="4489026"/>
              <a:ext cx="1113605" cy="68180"/>
            </a:xfrm>
            <a:custGeom>
              <a:avLst/>
              <a:gdLst>
                <a:gd name="connsiteX0" fmla="*/ 0 w 933450"/>
                <a:gd name="connsiteY0" fmla="*/ 0 h 57150"/>
                <a:gd name="connsiteX1" fmla="*/ 77819 w 933450"/>
                <a:gd name="connsiteY1" fmla="*/ 12192 h 57150"/>
                <a:gd name="connsiteX2" fmla="*/ 386620 w 933450"/>
                <a:gd name="connsiteY2" fmla="*/ 41148 h 57150"/>
                <a:gd name="connsiteX3" fmla="*/ 921544 w 933450"/>
                <a:gd name="connsiteY3" fmla="*/ 9811 h 57150"/>
                <a:gd name="connsiteX4" fmla="*/ 937451 w 933450"/>
                <a:gd name="connsiteY4" fmla="*/ 11811 h 57150"/>
                <a:gd name="connsiteX5" fmla="*/ 927830 w 933450"/>
                <a:gd name="connsiteY5" fmla="*/ 25622 h 57150"/>
                <a:gd name="connsiteX6" fmla="*/ 907256 w 933450"/>
                <a:gd name="connsiteY6" fmla="*/ 32671 h 57150"/>
                <a:gd name="connsiteX7" fmla="*/ 566356 w 933450"/>
                <a:gd name="connsiteY7" fmla="*/ 62579 h 57150"/>
                <a:gd name="connsiteX8" fmla="*/ 298228 w 933450"/>
                <a:gd name="connsiteY8" fmla="*/ 57055 h 57150"/>
                <a:gd name="connsiteX9" fmla="*/ 27908 w 933450"/>
                <a:gd name="connsiteY9" fmla="*/ 24955 h 57150"/>
                <a:gd name="connsiteX10" fmla="*/ 0 w 933450"/>
                <a:gd name="connsiteY10" fmla="*/ 0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33450" h="57150">
                  <a:moveTo>
                    <a:pt x="0" y="0"/>
                  </a:moveTo>
                  <a:cubicBezTo>
                    <a:pt x="26860" y="4191"/>
                    <a:pt x="52292" y="8287"/>
                    <a:pt x="77819" y="12192"/>
                  </a:cubicBezTo>
                  <a:cubicBezTo>
                    <a:pt x="180213" y="27908"/>
                    <a:pt x="283178" y="36386"/>
                    <a:pt x="386620" y="41148"/>
                  </a:cubicBezTo>
                  <a:cubicBezTo>
                    <a:pt x="566166" y="49435"/>
                    <a:pt x="744188" y="36481"/>
                    <a:pt x="921544" y="9811"/>
                  </a:cubicBezTo>
                  <a:cubicBezTo>
                    <a:pt x="926973" y="8954"/>
                    <a:pt x="934688" y="4477"/>
                    <a:pt x="937451" y="11811"/>
                  </a:cubicBezTo>
                  <a:cubicBezTo>
                    <a:pt x="939832" y="18002"/>
                    <a:pt x="932212" y="21812"/>
                    <a:pt x="927830" y="25622"/>
                  </a:cubicBezTo>
                  <a:cubicBezTo>
                    <a:pt x="922020" y="30671"/>
                    <a:pt x="914400" y="31718"/>
                    <a:pt x="907256" y="32671"/>
                  </a:cubicBezTo>
                  <a:cubicBezTo>
                    <a:pt x="794194" y="48578"/>
                    <a:pt x="680656" y="59150"/>
                    <a:pt x="566356" y="62579"/>
                  </a:cubicBezTo>
                  <a:cubicBezTo>
                    <a:pt x="476726" y="65342"/>
                    <a:pt x="387477" y="62389"/>
                    <a:pt x="298228" y="57055"/>
                  </a:cubicBezTo>
                  <a:cubicBezTo>
                    <a:pt x="207550" y="51626"/>
                    <a:pt x="117443" y="40196"/>
                    <a:pt x="27908" y="24955"/>
                  </a:cubicBezTo>
                  <a:cubicBezTo>
                    <a:pt x="12478" y="22288"/>
                    <a:pt x="8192" y="18193"/>
                    <a:pt x="0" y="0"/>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47" name="Freeform: Shape 48">
              <a:extLst>
                <a:ext uri="{FF2B5EF4-FFF2-40B4-BE49-F238E27FC236}">
                  <a16:creationId xmlns="" xmlns:a16="http://schemas.microsoft.com/office/drawing/2014/main" id="{1F3DAADF-1DD9-AC22-5112-31316271EBEA}"/>
                </a:ext>
              </a:extLst>
            </p:cNvPr>
            <p:cNvSpPr/>
            <p:nvPr/>
          </p:nvSpPr>
          <p:spPr>
            <a:xfrm>
              <a:off x="3675000" y="2023206"/>
              <a:ext cx="306810" cy="306810"/>
            </a:xfrm>
            <a:custGeom>
              <a:avLst/>
              <a:gdLst>
                <a:gd name="connsiteX0" fmla="*/ 266050 w 257175"/>
                <a:gd name="connsiteY0" fmla="*/ 257635 h 257175"/>
                <a:gd name="connsiteX1" fmla="*/ 231474 w 257175"/>
                <a:gd name="connsiteY1" fmla="*/ 242776 h 257175"/>
                <a:gd name="connsiteX2" fmla="*/ 9732 w 257175"/>
                <a:gd name="connsiteY2" fmla="*/ 23606 h 257175"/>
                <a:gd name="connsiteX3" fmla="*/ 2398 w 257175"/>
                <a:gd name="connsiteY3" fmla="*/ 3604 h 257175"/>
                <a:gd name="connsiteX4" fmla="*/ 21353 w 257175"/>
                <a:gd name="connsiteY4" fmla="*/ 6937 h 257175"/>
                <a:gd name="connsiteX5" fmla="*/ 260716 w 257175"/>
                <a:gd name="connsiteY5" fmla="*/ 245062 h 257175"/>
                <a:gd name="connsiteX6" fmla="*/ 266050 w 257175"/>
                <a:gd name="connsiteY6" fmla="*/ 257635 h 257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7175" h="257175">
                  <a:moveTo>
                    <a:pt x="266050" y="257635"/>
                  </a:moveTo>
                  <a:cubicBezTo>
                    <a:pt x="251858" y="259064"/>
                    <a:pt x="240999" y="253349"/>
                    <a:pt x="231474" y="242776"/>
                  </a:cubicBezTo>
                  <a:cubicBezTo>
                    <a:pt x="161942" y="165338"/>
                    <a:pt x="87837" y="92377"/>
                    <a:pt x="9732" y="23606"/>
                  </a:cubicBezTo>
                  <a:cubicBezTo>
                    <a:pt x="3731" y="18272"/>
                    <a:pt x="-3984" y="11700"/>
                    <a:pt x="2398" y="3604"/>
                  </a:cubicBezTo>
                  <a:cubicBezTo>
                    <a:pt x="8399" y="-4017"/>
                    <a:pt x="15733" y="2079"/>
                    <a:pt x="21353" y="6937"/>
                  </a:cubicBezTo>
                  <a:cubicBezTo>
                    <a:pt x="106316" y="81137"/>
                    <a:pt x="186421" y="160194"/>
                    <a:pt x="260716" y="245062"/>
                  </a:cubicBezTo>
                  <a:cubicBezTo>
                    <a:pt x="263669" y="248396"/>
                    <a:pt x="268050" y="251444"/>
                    <a:pt x="266050" y="257635"/>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48" name="Freeform: Shape 49">
              <a:extLst>
                <a:ext uri="{FF2B5EF4-FFF2-40B4-BE49-F238E27FC236}">
                  <a16:creationId xmlns="" xmlns:a16="http://schemas.microsoft.com/office/drawing/2014/main" id="{4746343E-F998-BD56-3DB7-9D63BAED61E2}"/>
                </a:ext>
              </a:extLst>
            </p:cNvPr>
            <p:cNvSpPr/>
            <p:nvPr/>
          </p:nvSpPr>
          <p:spPr>
            <a:xfrm>
              <a:off x="2034372" y="3470647"/>
              <a:ext cx="113633" cy="420443"/>
            </a:xfrm>
            <a:custGeom>
              <a:avLst/>
              <a:gdLst>
                <a:gd name="connsiteX0" fmla="*/ 95451 w 95250"/>
                <a:gd name="connsiteY0" fmla="*/ 0 h 352425"/>
                <a:gd name="connsiteX1" fmla="*/ 100499 w 95250"/>
                <a:gd name="connsiteY1" fmla="*/ 36481 h 352425"/>
                <a:gd name="connsiteX2" fmla="*/ 21346 w 95250"/>
                <a:gd name="connsiteY2" fmla="*/ 338042 h 352425"/>
                <a:gd name="connsiteX3" fmla="*/ 19822 w 95250"/>
                <a:gd name="connsiteY3" fmla="*/ 343853 h 352425"/>
                <a:gd name="connsiteX4" fmla="*/ 8011 w 95250"/>
                <a:gd name="connsiteY4" fmla="*/ 356902 h 352425"/>
                <a:gd name="connsiteX5" fmla="*/ 963 w 95250"/>
                <a:gd name="connsiteY5" fmla="*/ 339280 h 352425"/>
                <a:gd name="connsiteX6" fmla="*/ 4963 w 95250"/>
                <a:gd name="connsiteY6" fmla="*/ 317659 h 352425"/>
                <a:gd name="connsiteX7" fmla="*/ 87259 w 95250"/>
                <a:gd name="connsiteY7" fmla="*/ 12859 h 352425"/>
                <a:gd name="connsiteX8" fmla="*/ 95451 w 95250"/>
                <a:gd name="connsiteY8" fmla="*/ 0 h 352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5250" h="352425">
                  <a:moveTo>
                    <a:pt x="95451" y="0"/>
                  </a:moveTo>
                  <a:cubicBezTo>
                    <a:pt x="104309" y="11811"/>
                    <a:pt x="104690" y="23717"/>
                    <a:pt x="100499" y="36481"/>
                  </a:cubicBezTo>
                  <a:cubicBezTo>
                    <a:pt x="68209" y="135446"/>
                    <a:pt x="41634" y="235934"/>
                    <a:pt x="21346" y="338042"/>
                  </a:cubicBezTo>
                  <a:cubicBezTo>
                    <a:pt x="20965" y="340043"/>
                    <a:pt x="20203" y="341852"/>
                    <a:pt x="19822" y="343853"/>
                  </a:cubicBezTo>
                  <a:cubicBezTo>
                    <a:pt x="18203" y="350425"/>
                    <a:pt x="16965" y="358330"/>
                    <a:pt x="8011" y="356902"/>
                  </a:cubicBezTo>
                  <a:cubicBezTo>
                    <a:pt x="-2657" y="355187"/>
                    <a:pt x="105" y="346234"/>
                    <a:pt x="963" y="339280"/>
                  </a:cubicBezTo>
                  <a:cubicBezTo>
                    <a:pt x="1915" y="332042"/>
                    <a:pt x="3534" y="324898"/>
                    <a:pt x="4963" y="317659"/>
                  </a:cubicBezTo>
                  <a:cubicBezTo>
                    <a:pt x="26204" y="214408"/>
                    <a:pt x="53350" y="112681"/>
                    <a:pt x="87259" y="12859"/>
                  </a:cubicBezTo>
                  <a:cubicBezTo>
                    <a:pt x="88688" y="8573"/>
                    <a:pt x="88497" y="3239"/>
                    <a:pt x="95451" y="0"/>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49" name="Freeform: Shape 50">
              <a:extLst>
                <a:ext uri="{FF2B5EF4-FFF2-40B4-BE49-F238E27FC236}">
                  <a16:creationId xmlns="" xmlns:a16="http://schemas.microsoft.com/office/drawing/2014/main" id="{923BB8FE-EE4C-F8FC-E49C-8B4B4272833C}"/>
                </a:ext>
              </a:extLst>
            </p:cNvPr>
            <p:cNvSpPr/>
            <p:nvPr/>
          </p:nvSpPr>
          <p:spPr>
            <a:xfrm>
              <a:off x="4058190" y="4368161"/>
              <a:ext cx="409079" cy="124996"/>
            </a:xfrm>
            <a:custGeom>
              <a:avLst/>
              <a:gdLst>
                <a:gd name="connsiteX0" fmla="*/ 0 w 342900"/>
                <a:gd name="connsiteY0" fmla="*/ 108456 h 104775"/>
                <a:gd name="connsiteX1" fmla="*/ 31528 w 342900"/>
                <a:gd name="connsiteY1" fmla="*/ 85215 h 104775"/>
                <a:gd name="connsiteX2" fmla="*/ 322612 w 342900"/>
                <a:gd name="connsiteY2" fmla="*/ 5967 h 104775"/>
                <a:gd name="connsiteX3" fmla="*/ 350711 w 342900"/>
                <a:gd name="connsiteY3" fmla="*/ 6920 h 104775"/>
                <a:gd name="connsiteX4" fmla="*/ 329470 w 342900"/>
                <a:gd name="connsiteY4" fmla="*/ 24636 h 104775"/>
                <a:gd name="connsiteX5" fmla="*/ 15050 w 342900"/>
                <a:gd name="connsiteY5" fmla="*/ 109313 h 104775"/>
                <a:gd name="connsiteX6" fmla="*/ 0 w 342900"/>
                <a:gd name="connsiteY6" fmla="*/ 108456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2900" h="104775">
                  <a:moveTo>
                    <a:pt x="0" y="108456"/>
                  </a:moveTo>
                  <a:cubicBezTo>
                    <a:pt x="6858" y="94264"/>
                    <a:pt x="17717" y="88073"/>
                    <a:pt x="31528" y="85215"/>
                  </a:cubicBezTo>
                  <a:cubicBezTo>
                    <a:pt x="130112" y="64546"/>
                    <a:pt x="227171" y="38162"/>
                    <a:pt x="322612" y="5967"/>
                  </a:cubicBezTo>
                  <a:cubicBezTo>
                    <a:pt x="331851" y="2824"/>
                    <a:pt x="345948" y="-6225"/>
                    <a:pt x="350711" y="6920"/>
                  </a:cubicBezTo>
                  <a:cubicBezTo>
                    <a:pt x="355663" y="21017"/>
                    <a:pt x="338614" y="21493"/>
                    <a:pt x="329470" y="24636"/>
                  </a:cubicBezTo>
                  <a:cubicBezTo>
                    <a:pt x="226600" y="59974"/>
                    <a:pt x="121539" y="87406"/>
                    <a:pt x="15050" y="109313"/>
                  </a:cubicBezTo>
                  <a:cubicBezTo>
                    <a:pt x="10573" y="110361"/>
                    <a:pt x="6096" y="112362"/>
                    <a:pt x="0" y="108456"/>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50" name="Freeform: Shape 51">
              <a:extLst>
                <a:ext uri="{FF2B5EF4-FFF2-40B4-BE49-F238E27FC236}">
                  <a16:creationId xmlns="" xmlns:a16="http://schemas.microsoft.com/office/drawing/2014/main" id="{CB1A0D40-E937-22CC-9DCA-D60565D23605}"/>
                </a:ext>
              </a:extLst>
            </p:cNvPr>
            <p:cNvSpPr/>
            <p:nvPr/>
          </p:nvSpPr>
          <p:spPr>
            <a:xfrm>
              <a:off x="2816407" y="2028502"/>
              <a:ext cx="318173" cy="284083"/>
            </a:xfrm>
            <a:custGeom>
              <a:avLst/>
              <a:gdLst>
                <a:gd name="connsiteX0" fmla="*/ 0 w 266700"/>
                <a:gd name="connsiteY0" fmla="*/ 246529 h 238125"/>
                <a:gd name="connsiteX1" fmla="*/ 63055 w 266700"/>
                <a:gd name="connsiteY1" fmla="*/ 178806 h 238125"/>
                <a:gd name="connsiteX2" fmla="*/ 245364 w 266700"/>
                <a:gd name="connsiteY2" fmla="*/ 7642 h 238125"/>
                <a:gd name="connsiteX3" fmla="*/ 266033 w 266700"/>
                <a:gd name="connsiteY3" fmla="*/ 3927 h 238125"/>
                <a:gd name="connsiteX4" fmla="*/ 258032 w 266700"/>
                <a:gd name="connsiteY4" fmla="*/ 23644 h 238125"/>
                <a:gd name="connsiteX5" fmla="*/ 91250 w 266700"/>
                <a:gd name="connsiteY5" fmla="*/ 179187 h 238125"/>
                <a:gd name="connsiteX6" fmla="*/ 43244 w 266700"/>
                <a:gd name="connsiteY6" fmla="*/ 230146 h 238125"/>
                <a:gd name="connsiteX7" fmla="*/ 0 w 266700"/>
                <a:gd name="connsiteY7" fmla="*/ 246529 h 238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6700" h="238125">
                  <a:moveTo>
                    <a:pt x="0" y="246529"/>
                  </a:moveTo>
                  <a:cubicBezTo>
                    <a:pt x="23336" y="221383"/>
                    <a:pt x="42767" y="199666"/>
                    <a:pt x="63055" y="178806"/>
                  </a:cubicBezTo>
                  <a:cubicBezTo>
                    <a:pt x="121063" y="118894"/>
                    <a:pt x="181928" y="61839"/>
                    <a:pt x="245364" y="7642"/>
                  </a:cubicBezTo>
                  <a:cubicBezTo>
                    <a:pt x="251460" y="2403"/>
                    <a:pt x="259271" y="-4455"/>
                    <a:pt x="266033" y="3927"/>
                  </a:cubicBezTo>
                  <a:cubicBezTo>
                    <a:pt x="272796" y="12309"/>
                    <a:pt x="263747" y="18691"/>
                    <a:pt x="258032" y="23644"/>
                  </a:cubicBezTo>
                  <a:cubicBezTo>
                    <a:pt x="200311" y="73174"/>
                    <a:pt x="144399" y="124704"/>
                    <a:pt x="91250" y="179187"/>
                  </a:cubicBezTo>
                  <a:cubicBezTo>
                    <a:pt x="74962" y="195856"/>
                    <a:pt x="58674" y="212715"/>
                    <a:pt x="43244" y="230146"/>
                  </a:cubicBezTo>
                  <a:cubicBezTo>
                    <a:pt x="33147" y="241576"/>
                    <a:pt x="21146" y="246338"/>
                    <a:pt x="0" y="246529"/>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51" name="Freeform: Shape 52">
              <a:extLst>
                <a:ext uri="{FF2B5EF4-FFF2-40B4-BE49-F238E27FC236}">
                  <a16:creationId xmlns="" xmlns:a16="http://schemas.microsoft.com/office/drawing/2014/main" id="{9A0289A9-0977-8A36-9A5C-3AC7F2A51740}"/>
                </a:ext>
              </a:extLst>
            </p:cNvPr>
            <p:cNvSpPr/>
            <p:nvPr/>
          </p:nvSpPr>
          <p:spPr>
            <a:xfrm>
              <a:off x="4641381" y="3486101"/>
              <a:ext cx="113633" cy="409079"/>
            </a:xfrm>
            <a:custGeom>
              <a:avLst/>
              <a:gdLst>
                <a:gd name="connsiteX0" fmla="*/ 10552 w 95250"/>
                <a:gd name="connsiteY0" fmla="*/ 0 h 342900"/>
                <a:gd name="connsiteX1" fmla="*/ 37984 w 95250"/>
                <a:gd name="connsiteY1" fmla="*/ 88773 h 342900"/>
                <a:gd name="connsiteX2" fmla="*/ 93134 w 95250"/>
                <a:gd name="connsiteY2" fmla="*/ 324326 h 342900"/>
                <a:gd name="connsiteX3" fmla="*/ 95039 w 95250"/>
                <a:gd name="connsiteY3" fmla="*/ 334137 h 342900"/>
                <a:gd name="connsiteX4" fmla="*/ 87514 w 95250"/>
                <a:gd name="connsiteY4" fmla="*/ 350330 h 342900"/>
                <a:gd name="connsiteX5" fmla="*/ 75513 w 95250"/>
                <a:gd name="connsiteY5" fmla="*/ 337471 h 342900"/>
                <a:gd name="connsiteX6" fmla="*/ 56463 w 95250"/>
                <a:gd name="connsiteY6" fmla="*/ 245459 h 342900"/>
                <a:gd name="connsiteX7" fmla="*/ 2265 w 95250"/>
                <a:gd name="connsiteY7" fmla="*/ 40481 h 342900"/>
                <a:gd name="connsiteX8" fmla="*/ 10552 w 95250"/>
                <a:gd name="connsiteY8" fmla="*/ 0 h 342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5250" h="342900">
                  <a:moveTo>
                    <a:pt x="10552" y="0"/>
                  </a:moveTo>
                  <a:cubicBezTo>
                    <a:pt x="20458" y="31909"/>
                    <a:pt x="29983" y="60103"/>
                    <a:pt x="37984" y="88773"/>
                  </a:cubicBezTo>
                  <a:cubicBezTo>
                    <a:pt x="59606" y="166497"/>
                    <a:pt x="79037" y="244792"/>
                    <a:pt x="93134" y="324326"/>
                  </a:cubicBezTo>
                  <a:cubicBezTo>
                    <a:pt x="93706" y="327565"/>
                    <a:pt x="94753" y="330803"/>
                    <a:pt x="95039" y="334137"/>
                  </a:cubicBezTo>
                  <a:cubicBezTo>
                    <a:pt x="95515" y="340805"/>
                    <a:pt x="96277" y="348710"/>
                    <a:pt x="87514" y="350330"/>
                  </a:cubicBezTo>
                  <a:cubicBezTo>
                    <a:pt x="78275" y="352044"/>
                    <a:pt x="76846" y="343757"/>
                    <a:pt x="75513" y="337471"/>
                  </a:cubicBezTo>
                  <a:cubicBezTo>
                    <a:pt x="68940" y="306800"/>
                    <a:pt x="63130" y="276034"/>
                    <a:pt x="56463" y="245459"/>
                  </a:cubicBezTo>
                  <a:cubicBezTo>
                    <a:pt x="41413" y="176403"/>
                    <a:pt x="22935" y="108109"/>
                    <a:pt x="2265" y="40481"/>
                  </a:cubicBezTo>
                  <a:cubicBezTo>
                    <a:pt x="-1640" y="27432"/>
                    <a:pt x="-1449" y="15716"/>
                    <a:pt x="10552" y="0"/>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52" name="Freeform: Shape 53">
              <a:extLst>
                <a:ext uri="{FF2B5EF4-FFF2-40B4-BE49-F238E27FC236}">
                  <a16:creationId xmlns="" xmlns:a16="http://schemas.microsoft.com/office/drawing/2014/main" id="{9C71D1E7-0180-31C8-AA14-550B55697286}"/>
                </a:ext>
              </a:extLst>
            </p:cNvPr>
            <p:cNvSpPr/>
            <p:nvPr/>
          </p:nvSpPr>
          <p:spPr>
            <a:xfrm>
              <a:off x="2319673" y="4356217"/>
              <a:ext cx="397716" cy="124996"/>
            </a:xfrm>
            <a:custGeom>
              <a:avLst/>
              <a:gdLst>
                <a:gd name="connsiteX0" fmla="*/ 337508 w 333375"/>
                <a:gd name="connsiteY0" fmla="*/ 110467 h 104775"/>
                <a:gd name="connsiteX1" fmla="*/ 292264 w 333375"/>
                <a:gd name="connsiteY1" fmla="*/ 103038 h 104775"/>
                <a:gd name="connsiteX2" fmla="*/ 19563 w 333375"/>
                <a:gd name="connsiteY2" fmla="*/ 23790 h 104775"/>
                <a:gd name="connsiteX3" fmla="*/ 13943 w 333375"/>
                <a:gd name="connsiteY3" fmla="*/ 21694 h 104775"/>
                <a:gd name="connsiteX4" fmla="*/ 418 w 333375"/>
                <a:gd name="connsiteY4" fmla="*/ 7312 h 104775"/>
                <a:gd name="connsiteX5" fmla="*/ 20516 w 333375"/>
                <a:gd name="connsiteY5" fmla="*/ 2835 h 104775"/>
                <a:gd name="connsiteX6" fmla="*/ 186536 w 333375"/>
                <a:gd name="connsiteY6" fmla="*/ 54841 h 104775"/>
                <a:gd name="connsiteX7" fmla="*/ 310647 w 333375"/>
                <a:gd name="connsiteY7" fmla="*/ 86369 h 104775"/>
                <a:gd name="connsiteX8" fmla="*/ 337508 w 333375"/>
                <a:gd name="connsiteY8" fmla="*/ 110467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3375" h="104775">
                  <a:moveTo>
                    <a:pt x="337508" y="110467"/>
                  </a:moveTo>
                  <a:cubicBezTo>
                    <a:pt x="321029" y="112563"/>
                    <a:pt x="306742" y="106276"/>
                    <a:pt x="292264" y="103038"/>
                  </a:cubicBezTo>
                  <a:cubicBezTo>
                    <a:pt x="199871" y="81892"/>
                    <a:pt x="109193" y="54746"/>
                    <a:pt x="19563" y="23790"/>
                  </a:cubicBezTo>
                  <a:cubicBezTo>
                    <a:pt x="17658" y="23123"/>
                    <a:pt x="15848" y="22361"/>
                    <a:pt x="13943" y="21694"/>
                  </a:cubicBezTo>
                  <a:cubicBezTo>
                    <a:pt x="6990" y="19122"/>
                    <a:pt x="-2059" y="16265"/>
                    <a:pt x="418" y="7312"/>
                  </a:cubicBezTo>
                  <a:cubicBezTo>
                    <a:pt x="3466" y="-3738"/>
                    <a:pt x="13086" y="358"/>
                    <a:pt x="20516" y="2835"/>
                  </a:cubicBezTo>
                  <a:cubicBezTo>
                    <a:pt x="75475" y="21504"/>
                    <a:pt x="130434" y="39982"/>
                    <a:pt x="186536" y="54841"/>
                  </a:cubicBezTo>
                  <a:cubicBezTo>
                    <a:pt x="227780" y="65795"/>
                    <a:pt x="269118" y="76368"/>
                    <a:pt x="310647" y="86369"/>
                  </a:cubicBezTo>
                  <a:cubicBezTo>
                    <a:pt x="323982" y="89607"/>
                    <a:pt x="334079" y="94846"/>
                    <a:pt x="337508" y="110467"/>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53" name="Freeform: Shape 54">
              <a:extLst>
                <a:ext uri="{FF2B5EF4-FFF2-40B4-BE49-F238E27FC236}">
                  <a16:creationId xmlns="" xmlns:a16="http://schemas.microsoft.com/office/drawing/2014/main" id="{144D7C5C-920B-E708-F886-BFAFB54671ED}"/>
                </a:ext>
              </a:extLst>
            </p:cNvPr>
            <p:cNvSpPr/>
            <p:nvPr/>
          </p:nvSpPr>
          <p:spPr>
            <a:xfrm>
              <a:off x="2459299" y="2884867"/>
              <a:ext cx="306810" cy="181813"/>
            </a:xfrm>
            <a:custGeom>
              <a:avLst/>
              <a:gdLst>
                <a:gd name="connsiteX0" fmla="*/ 10634 w 257175"/>
                <a:gd name="connsiteY0" fmla="*/ 0 h 152400"/>
                <a:gd name="connsiteX1" fmla="*/ 23873 w 257175"/>
                <a:gd name="connsiteY1" fmla="*/ 6382 h 152400"/>
                <a:gd name="connsiteX2" fmla="*/ 245901 w 257175"/>
                <a:gd name="connsiteY2" fmla="*/ 134588 h 152400"/>
                <a:gd name="connsiteX3" fmla="*/ 249330 w 257175"/>
                <a:gd name="connsiteY3" fmla="*/ 136684 h 152400"/>
                <a:gd name="connsiteX4" fmla="*/ 260760 w 257175"/>
                <a:gd name="connsiteY4" fmla="*/ 154591 h 152400"/>
                <a:gd name="connsiteX5" fmla="*/ 239805 w 257175"/>
                <a:gd name="connsiteY5" fmla="*/ 154210 h 152400"/>
                <a:gd name="connsiteX6" fmla="*/ 185894 w 257175"/>
                <a:gd name="connsiteY6" fmla="*/ 123444 h 152400"/>
                <a:gd name="connsiteX7" fmla="*/ 12443 w 257175"/>
                <a:gd name="connsiteY7" fmla="*/ 23336 h 152400"/>
                <a:gd name="connsiteX8" fmla="*/ 2633 w 257175"/>
                <a:gd name="connsiteY8" fmla="*/ 16383 h 152400"/>
                <a:gd name="connsiteX9" fmla="*/ 1585 w 257175"/>
                <a:gd name="connsiteY9" fmla="*/ 5524 h 152400"/>
                <a:gd name="connsiteX10" fmla="*/ 10634 w 257175"/>
                <a:gd name="connsiteY10" fmla="*/ 0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57175" h="152400">
                  <a:moveTo>
                    <a:pt x="10634" y="0"/>
                  </a:moveTo>
                  <a:cubicBezTo>
                    <a:pt x="14253" y="1714"/>
                    <a:pt x="19301" y="3715"/>
                    <a:pt x="23873" y="6382"/>
                  </a:cubicBezTo>
                  <a:cubicBezTo>
                    <a:pt x="97883" y="49054"/>
                    <a:pt x="171892" y="91821"/>
                    <a:pt x="245901" y="134588"/>
                  </a:cubicBezTo>
                  <a:cubicBezTo>
                    <a:pt x="247044" y="135255"/>
                    <a:pt x="248187" y="135922"/>
                    <a:pt x="249330" y="136684"/>
                  </a:cubicBezTo>
                  <a:cubicBezTo>
                    <a:pt x="255807" y="141065"/>
                    <a:pt x="265904" y="145256"/>
                    <a:pt x="260760" y="154591"/>
                  </a:cubicBezTo>
                  <a:cubicBezTo>
                    <a:pt x="255521" y="164211"/>
                    <a:pt x="246568" y="157924"/>
                    <a:pt x="239805" y="154210"/>
                  </a:cubicBezTo>
                  <a:cubicBezTo>
                    <a:pt x="221708" y="144113"/>
                    <a:pt x="203801" y="133826"/>
                    <a:pt x="185894" y="123444"/>
                  </a:cubicBezTo>
                  <a:cubicBezTo>
                    <a:pt x="128077" y="90106"/>
                    <a:pt x="70260" y="56769"/>
                    <a:pt x="12443" y="23336"/>
                  </a:cubicBezTo>
                  <a:cubicBezTo>
                    <a:pt x="9014" y="21336"/>
                    <a:pt x="5681" y="18955"/>
                    <a:pt x="2633" y="16383"/>
                  </a:cubicBezTo>
                  <a:cubicBezTo>
                    <a:pt x="-1082" y="13240"/>
                    <a:pt x="-320" y="9430"/>
                    <a:pt x="1585" y="5524"/>
                  </a:cubicBezTo>
                  <a:cubicBezTo>
                    <a:pt x="3109" y="2286"/>
                    <a:pt x="5585" y="286"/>
                    <a:pt x="10634" y="0"/>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54" name="Freeform: Shape 55">
              <a:extLst>
                <a:ext uri="{FF2B5EF4-FFF2-40B4-BE49-F238E27FC236}">
                  <a16:creationId xmlns="" xmlns:a16="http://schemas.microsoft.com/office/drawing/2014/main" id="{A52CCDEE-C4E8-AD64-B391-A25F5174490B}"/>
                </a:ext>
              </a:extLst>
            </p:cNvPr>
            <p:cNvSpPr/>
            <p:nvPr/>
          </p:nvSpPr>
          <p:spPr>
            <a:xfrm>
              <a:off x="2459465" y="3790597"/>
              <a:ext cx="306810" cy="181813"/>
            </a:xfrm>
            <a:custGeom>
              <a:avLst/>
              <a:gdLst>
                <a:gd name="connsiteX0" fmla="*/ 11447 w 257175"/>
                <a:gd name="connsiteY0" fmla="*/ 159101 h 152400"/>
                <a:gd name="connsiteX1" fmla="*/ 1160 w 257175"/>
                <a:gd name="connsiteY1" fmla="*/ 153196 h 152400"/>
                <a:gd name="connsiteX2" fmla="*/ 3446 w 257175"/>
                <a:gd name="connsiteY2" fmla="*/ 142623 h 152400"/>
                <a:gd name="connsiteX3" fmla="*/ 18496 w 257175"/>
                <a:gd name="connsiteY3" fmla="*/ 132812 h 152400"/>
                <a:gd name="connsiteX4" fmla="*/ 230046 w 257175"/>
                <a:gd name="connsiteY4" fmla="*/ 10702 h 152400"/>
                <a:gd name="connsiteX5" fmla="*/ 240524 w 257175"/>
                <a:gd name="connsiteY5" fmla="*/ 4796 h 152400"/>
                <a:gd name="connsiteX6" fmla="*/ 260240 w 257175"/>
                <a:gd name="connsiteY6" fmla="*/ 4130 h 152400"/>
                <a:gd name="connsiteX7" fmla="*/ 250049 w 257175"/>
                <a:gd name="connsiteY7" fmla="*/ 22132 h 152400"/>
                <a:gd name="connsiteX8" fmla="*/ 97649 w 257175"/>
                <a:gd name="connsiteY8" fmla="*/ 110524 h 152400"/>
                <a:gd name="connsiteX9" fmla="*/ 21258 w 257175"/>
                <a:gd name="connsiteY9" fmla="*/ 154434 h 152400"/>
                <a:gd name="connsiteX10" fmla="*/ 11447 w 257175"/>
                <a:gd name="connsiteY10" fmla="*/ 159101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57175" h="152400">
                  <a:moveTo>
                    <a:pt x="11447" y="159101"/>
                  </a:moveTo>
                  <a:cubicBezTo>
                    <a:pt x="5447" y="159959"/>
                    <a:pt x="2970" y="157006"/>
                    <a:pt x="1160" y="153196"/>
                  </a:cubicBezTo>
                  <a:cubicBezTo>
                    <a:pt x="-840" y="149100"/>
                    <a:pt x="-364" y="145290"/>
                    <a:pt x="3446" y="142623"/>
                  </a:cubicBezTo>
                  <a:cubicBezTo>
                    <a:pt x="8304" y="139194"/>
                    <a:pt x="13352" y="135765"/>
                    <a:pt x="18496" y="132812"/>
                  </a:cubicBezTo>
                  <a:cubicBezTo>
                    <a:pt x="88981" y="92045"/>
                    <a:pt x="159466" y="51374"/>
                    <a:pt x="230046" y="10702"/>
                  </a:cubicBezTo>
                  <a:cubicBezTo>
                    <a:pt x="233475" y="8702"/>
                    <a:pt x="236904" y="6606"/>
                    <a:pt x="240524" y="4796"/>
                  </a:cubicBezTo>
                  <a:cubicBezTo>
                    <a:pt x="247096" y="1367"/>
                    <a:pt x="255287" y="-3681"/>
                    <a:pt x="260240" y="4130"/>
                  </a:cubicBezTo>
                  <a:cubicBezTo>
                    <a:pt x="266241" y="13655"/>
                    <a:pt x="256716" y="18227"/>
                    <a:pt x="250049" y="22132"/>
                  </a:cubicBezTo>
                  <a:cubicBezTo>
                    <a:pt x="199280" y="51659"/>
                    <a:pt x="148512" y="81092"/>
                    <a:pt x="97649" y="110524"/>
                  </a:cubicBezTo>
                  <a:cubicBezTo>
                    <a:pt x="72217" y="125192"/>
                    <a:pt x="46785" y="139861"/>
                    <a:pt x="21258" y="154434"/>
                  </a:cubicBezTo>
                  <a:cubicBezTo>
                    <a:pt x="17734" y="156244"/>
                    <a:pt x="14019" y="157768"/>
                    <a:pt x="11447" y="159101"/>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55" name="Freeform: Shape 56">
              <a:extLst>
                <a:ext uri="{FF2B5EF4-FFF2-40B4-BE49-F238E27FC236}">
                  <a16:creationId xmlns="" xmlns:a16="http://schemas.microsoft.com/office/drawing/2014/main" id="{7FEE756B-AEF0-2826-71FC-1AD4C4B71519}"/>
                </a:ext>
              </a:extLst>
            </p:cNvPr>
            <p:cNvSpPr/>
            <p:nvPr/>
          </p:nvSpPr>
          <p:spPr>
            <a:xfrm>
              <a:off x="4027874" y="2885240"/>
              <a:ext cx="306810" cy="181813"/>
            </a:xfrm>
            <a:custGeom>
              <a:avLst/>
              <a:gdLst>
                <a:gd name="connsiteX0" fmla="*/ 261632 w 257175"/>
                <a:gd name="connsiteY0" fmla="*/ 10070 h 152400"/>
                <a:gd name="connsiteX1" fmla="*/ 251631 w 257175"/>
                <a:gd name="connsiteY1" fmla="*/ 21405 h 152400"/>
                <a:gd name="connsiteX2" fmla="*/ 21412 w 257175"/>
                <a:gd name="connsiteY2" fmla="*/ 154183 h 152400"/>
                <a:gd name="connsiteX3" fmla="*/ 1790 w 257175"/>
                <a:gd name="connsiteY3" fmla="*/ 154945 h 152400"/>
                <a:gd name="connsiteX4" fmla="*/ 12268 w 257175"/>
                <a:gd name="connsiteY4" fmla="*/ 136848 h 152400"/>
                <a:gd name="connsiteX5" fmla="*/ 242297 w 257175"/>
                <a:gd name="connsiteY5" fmla="*/ 3688 h 152400"/>
                <a:gd name="connsiteX6" fmla="*/ 261632 w 257175"/>
                <a:gd name="connsiteY6" fmla="*/ 10070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7175" h="152400">
                  <a:moveTo>
                    <a:pt x="261632" y="10070"/>
                  </a:moveTo>
                  <a:cubicBezTo>
                    <a:pt x="261632" y="16738"/>
                    <a:pt x="256013" y="18833"/>
                    <a:pt x="251631" y="21405"/>
                  </a:cubicBezTo>
                  <a:cubicBezTo>
                    <a:pt x="174955" y="65791"/>
                    <a:pt x="98184" y="110083"/>
                    <a:pt x="21412" y="154183"/>
                  </a:cubicBezTo>
                  <a:cubicBezTo>
                    <a:pt x="15126" y="157803"/>
                    <a:pt x="6744" y="162946"/>
                    <a:pt x="1790" y="154945"/>
                  </a:cubicBezTo>
                  <a:cubicBezTo>
                    <a:pt x="-4020" y="145516"/>
                    <a:pt x="5601" y="140753"/>
                    <a:pt x="12268" y="136848"/>
                  </a:cubicBezTo>
                  <a:cubicBezTo>
                    <a:pt x="88849" y="92366"/>
                    <a:pt x="165621" y="48075"/>
                    <a:pt x="242297" y="3688"/>
                  </a:cubicBezTo>
                  <a:cubicBezTo>
                    <a:pt x="251441" y="-1646"/>
                    <a:pt x="258585" y="-2503"/>
                    <a:pt x="261632" y="10070"/>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56" name="Freeform: Shape 57">
              <a:extLst>
                <a:ext uri="{FF2B5EF4-FFF2-40B4-BE49-F238E27FC236}">
                  <a16:creationId xmlns="" xmlns:a16="http://schemas.microsoft.com/office/drawing/2014/main" id="{7B3A4C07-EC98-24E3-C0B3-54A86E38C875}"/>
                </a:ext>
              </a:extLst>
            </p:cNvPr>
            <p:cNvSpPr/>
            <p:nvPr/>
          </p:nvSpPr>
          <p:spPr>
            <a:xfrm>
              <a:off x="4027857" y="3791092"/>
              <a:ext cx="306810" cy="181813"/>
            </a:xfrm>
            <a:custGeom>
              <a:avLst/>
              <a:gdLst>
                <a:gd name="connsiteX0" fmla="*/ 12853 w 257175"/>
                <a:gd name="connsiteY0" fmla="*/ 0 h 152400"/>
                <a:gd name="connsiteX1" fmla="*/ 27236 w 257175"/>
                <a:gd name="connsiteY1" fmla="*/ 6953 h 152400"/>
                <a:gd name="connsiteX2" fmla="*/ 241834 w 257175"/>
                <a:gd name="connsiteY2" fmla="*/ 131254 h 152400"/>
                <a:gd name="connsiteX3" fmla="*/ 257074 w 257175"/>
                <a:gd name="connsiteY3" fmla="*/ 140779 h 152400"/>
                <a:gd name="connsiteX4" fmla="*/ 260884 w 257175"/>
                <a:gd name="connsiteY4" fmla="*/ 152686 h 152400"/>
                <a:gd name="connsiteX5" fmla="*/ 247645 w 257175"/>
                <a:gd name="connsiteY5" fmla="*/ 157353 h 152400"/>
                <a:gd name="connsiteX6" fmla="*/ 224689 w 257175"/>
                <a:gd name="connsiteY6" fmla="*/ 145161 h 152400"/>
                <a:gd name="connsiteX7" fmla="*/ 20378 w 257175"/>
                <a:gd name="connsiteY7" fmla="*/ 26956 h 152400"/>
                <a:gd name="connsiteX8" fmla="*/ 3900 w 257175"/>
                <a:gd name="connsiteY8" fmla="*/ 15716 h 152400"/>
                <a:gd name="connsiteX9" fmla="*/ 661 w 257175"/>
                <a:gd name="connsiteY9" fmla="*/ 4953 h 152400"/>
                <a:gd name="connsiteX10" fmla="*/ 12853 w 257175"/>
                <a:gd name="connsiteY10" fmla="*/ 0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57175" h="152400">
                  <a:moveTo>
                    <a:pt x="12853" y="0"/>
                  </a:moveTo>
                  <a:cubicBezTo>
                    <a:pt x="16568" y="1810"/>
                    <a:pt x="22093" y="4000"/>
                    <a:pt x="27236" y="6953"/>
                  </a:cubicBezTo>
                  <a:cubicBezTo>
                    <a:pt x="98769" y="48292"/>
                    <a:pt x="170302" y="89821"/>
                    <a:pt x="241834" y="131254"/>
                  </a:cubicBezTo>
                  <a:cubicBezTo>
                    <a:pt x="246978" y="134303"/>
                    <a:pt x="252121" y="137446"/>
                    <a:pt x="257074" y="140779"/>
                  </a:cubicBezTo>
                  <a:cubicBezTo>
                    <a:pt x="261265" y="143637"/>
                    <a:pt x="263742" y="147352"/>
                    <a:pt x="260884" y="152686"/>
                  </a:cubicBezTo>
                  <a:cubicBezTo>
                    <a:pt x="257932" y="158305"/>
                    <a:pt x="253455" y="160306"/>
                    <a:pt x="247645" y="157353"/>
                  </a:cubicBezTo>
                  <a:cubicBezTo>
                    <a:pt x="239929" y="153448"/>
                    <a:pt x="232214" y="149447"/>
                    <a:pt x="224689" y="145161"/>
                  </a:cubicBezTo>
                  <a:cubicBezTo>
                    <a:pt x="156585" y="105823"/>
                    <a:pt x="88482" y="66389"/>
                    <a:pt x="20378" y="26956"/>
                  </a:cubicBezTo>
                  <a:cubicBezTo>
                    <a:pt x="14663" y="23622"/>
                    <a:pt x="9043" y="19907"/>
                    <a:pt x="3900" y="15716"/>
                  </a:cubicBezTo>
                  <a:cubicBezTo>
                    <a:pt x="757" y="13145"/>
                    <a:pt x="-1053" y="9239"/>
                    <a:pt x="661" y="4953"/>
                  </a:cubicBezTo>
                  <a:cubicBezTo>
                    <a:pt x="2662" y="571"/>
                    <a:pt x="6662" y="0"/>
                    <a:pt x="12853" y="0"/>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endParaRPr>
            </a:p>
          </p:txBody>
        </p:sp>
        <p:sp>
          <p:nvSpPr>
            <p:cNvPr id="57" name="Freeform: Shape 58">
              <a:extLst>
                <a:ext uri="{FF2B5EF4-FFF2-40B4-BE49-F238E27FC236}">
                  <a16:creationId xmlns="" xmlns:a16="http://schemas.microsoft.com/office/drawing/2014/main" id="{E9B5E48C-4418-63D8-F908-68437E1B7F6F}"/>
                </a:ext>
              </a:extLst>
            </p:cNvPr>
            <p:cNvSpPr/>
            <p:nvPr/>
          </p:nvSpPr>
          <p:spPr>
            <a:xfrm>
              <a:off x="3389168" y="4157980"/>
              <a:ext cx="11363" cy="352263"/>
            </a:xfrm>
            <a:custGeom>
              <a:avLst/>
              <a:gdLst>
                <a:gd name="connsiteX0" fmla="*/ 18437 w 9525"/>
                <a:gd name="connsiteY0" fmla="*/ 151857 h 295275"/>
                <a:gd name="connsiteX1" fmla="*/ 18342 w 9525"/>
                <a:gd name="connsiteY1" fmla="*/ 282159 h 295275"/>
                <a:gd name="connsiteX2" fmla="*/ 8531 w 9525"/>
                <a:gd name="connsiteY2" fmla="*/ 299875 h 295275"/>
                <a:gd name="connsiteX3" fmla="*/ 244 w 9525"/>
                <a:gd name="connsiteY3" fmla="*/ 282445 h 295275"/>
                <a:gd name="connsiteX4" fmla="*/ 244 w 9525"/>
                <a:gd name="connsiteY4" fmla="*/ 17935 h 295275"/>
                <a:gd name="connsiteX5" fmla="*/ 9865 w 9525"/>
                <a:gd name="connsiteY5" fmla="*/ 28 h 295275"/>
                <a:gd name="connsiteX6" fmla="*/ 18342 w 9525"/>
                <a:gd name="connsiteY6" fmla="*/ 17650 h 295275"/>
                <a:gd name="connsiteX7" fmla="*/ 18437 w 9525"/>
                <a:gd name="connsiteY7" fmla="*/ 151857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25" h="295275">
                  <a:moveTo>
                    <a:pt x="18437" y="151857"/>
                  </a:moveTo>
                  <a:cubicBezTo>
                    <a:pt x="18437" y="195291"/>
                    <a:pt x="18628" y="238725"/>
                    <a:pt x="18342" y="282159"/>
                  </a:cubicBezTo>
                  <a:cubicBezTo>
                    <a:pt x="18247" y="289398"/>
                    <a:pt x="21104" y="300542"/>
                    <a:pt x="8531" y="299875"/>
                  </a:cubicBezTo>
                  <a:cubicBezTo>
                    <a:pt x="-2137" y="299304"/>
                    <a:pt x="340" y="289303"/>
                    <a:pt x="244" y="282445"/>
                  </a:cubicBezTo>
                  <a:cubicBezTo>
                    <a:pt x="54" y="194243"/>
                    <a:pt x="54" y="106042"/>
                    <a:pt x="244" y="17935"/>
                  </a:cubicBezTo>
                  <a:cubicBezTo>
                    <a:pt x="244" y="10601"/>
                    <a:pt x="-2423" y="-638"/>
                    <a:pt x="9865" y="28"/>
                  </a:cubicBezTo>
                  <a:cubicBezTo>
                    <a:pt x="19675" y="505"/>
                    <a:pt x="18342" y="10601"/>
                    <a:pt x="18342" y="17650"/>
                  </a:cubicBezTo>
                  <a:cubicBezTo>
                    <a:pt x="18532" y="62322"/>
                    <a:pt x="18437" y="107090"/>
                    <a:pt x="18437" y="151857"/>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58" name="Freeform: Shape 59">
              <a:extLst>
                <a:ext uri="{FF2B5EF4-FFF2-40B4-BE49-F238E27FC236}">
                  <a16:creationId xmlns="" xmlns:a16="http://schemas.microsoft.com/office/drawing/2014/main" id="{2583D1EB-154E-09FB-39C8-361D08C21C02}"/>
                </a:ext>
              </a:extLst>
            </p:cNvPr>
            <p:cNvSpPr/>
            <p:nvPr/>
          </p:nvSpPr>
          <p:spPr>
            <a:xfrm>
              <a:off x="3388715" y="2350109"/>
              <a:ext cx="22727" cy="352263"/>
            </a:xfrm>
            <a:custGeom>
              <a:avLst/>
              <a:gdLst>
                <a:gd name="connsiteX0" fmla="*/ 434 w 19050"/>
                <a:gd name="connsiteY0" fmla="*/ 148114 h 295275"/>
                <a:gd name="connsiteX1" fmla="*/ 624 w 19050"/>
                <a:gd name="connsiteY1" fmla="*/ 20003 h 295275"/>
                <a:gd name="connsiteX2" fmla="*/ 9959 w 19050"/>
                <a:gd name="connsiteY2" fmla="*/ 1 h 295275"/>
                <a:gd name="connsiteX3" fmla="*/ 18627 w 19050"/>
                <a:gd name="connsiteY3" fmla="*/ 18765 h 295275"/>
                <a:gd name="connsiteX4" fmla="*/ 18722 w 19050"/>
                <a:gd name="connsiteY4" fmla="*/ 279083 h 295275"/>
                <a:gd name="connsiteX5" fmla="*/ 17674 w 19050"/>
                <a:gd name="connsiteY5" fmla="*/ 292990 h 295275"/>
                <a:gd name="connsiteX6" fmla="*/ 9197 w 19050"/>
                <a:gd name="connsiteY6" fmla="*/ 299848 h 295275"/>
                <a:gd name="connsiteX7" fmla="*/ 1291 w 19050"/>
                <a:gd name="connsiteY7" fmla="*/ 292228 h 295275"/>
                <a:gd name="connsiteX8" fmla="*/ 434 w 19050"/>
                <a:gd name="connsiteY8" fmla="*/ 276226 h 295275"/>
                <a:gd name="connsiteX9" fmla="*/ 434 w 19050"/>
                <a:gd name="connsiteY9" fmla="*/ 148114 h 295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050" h="295275">
                  <a:moveTo>
                    <a:pt x="434" y="148114"/>
                  </a:moveTo>
                  <a:cubicBezTo>
                    <a:pt x="434" y="105442"/>
                    <a:pt x="243" y="62675"/>
                    <a:pt x="624" y="20003"/>
                  </a:cubicBezTo>
                  <a:cubicBezTo>
                    <a:pt x="720" y="12383"/>
                    <a:pt x="-3757" y="-95"/>
                    <a:pt x="9959" y="1"/>
                  </a:cubicBezTo>
                  <a:cubicBezTo>
                    <a:pt x="22056" y="1"/>
                    <a:pt x="18627" y="11526"/>
                    <a:pt x="18627" y="18765"/>
                  </a:cubicBezTo>
                  <a:cubicBezTo>
                    <a:pt x="18912" y="105538"/>
                    <a:pt x="18817" y="192310"/>
                    <a:pt x="18722" y="279083"/>
                  </a:cubicBezTo>
                  <a:cubicBezTo>
                    <a:pt x="18722" y="283750"/>
                    <a:pt x="18531" y="288513"/>
                    <a:pt x="17674" y="292990"/>
                  </a:cubicBezTo>
                  <a:cubicBezTo>
                    <a:pt x="16817" y="297085"/>
                    <a:pt x="13959" y="300133"/>
                    <a:pt x="9197" y="299848"/>
                  </a:cubicBezTo>
                  <a:cubicBezTo>
                    <a:pt x="4530" y="299562"/>
                    <a:pt x="1863" y="296609"/>
                    <a:pt x="1291" y="292228"/>
                  </a:cubicBezTo>
                  <a:cubicBezTo>
                    <a:pt x="624" y="286989"/>
                    <a:pt x="434" y="281560"/>
                    <a:pt x="434" y="276226"/>
                  </a:cubicBezTo>
                  <a:cubicBezTo>
                    <a:pt x="434" y="233554"/>
                    <a:pt x="434" y="190882"/>
                    <a:pt x="434" y="148114"/>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59" name="Freeform: Shape 60">
              <a:extLst>
                <a:ext uri="{FF2B5EF4-FFF2-40B4-BE49-F238E27FC236}">
                  <a16:creationId xmlns="" xmlns:a16="http://schemas.microsoft.com/office/drawing/2014/main" id="{E63ED131-A366-AFD7-8FCC-4790BE32805B}"/>
                </a:ext>
              </a:extLst>
            </p:cNvPr>
            <p:cNvSpPr/>
            <p:nvPr/>
          </p:nvSpPr>
          <p:spPr>
            <a:xfrm>
              <a:off x="2223538" y="4004164"/>
              <a:ext cx="170450" cy="102270"/>
            </a:xfrm>
            <a:custGeom>
              <a:avLst/>
              <a:gdLst>
                <a:gd name="connsiteX0" fmla="*/ 9944 w 142875"/>
                <a:gd name="connsiteY0" fmla="*/ 94574 h 85725"/>
                <a:gd name="connsiteX1" fmla="*/ 1657 w 142875"/>
                <a:gd name="connsiteY1" fmla="*/ 89717 h 85725"/>
                <a:gd name="connsiteX2" fmla="*/ 2991 w 142875"/>
                <a:gd name="connsiteY2" fmla="*/ 78858 h 85725"/>
                <a:gd name="connsiteX3" fmla="*/ 14135 w 142875"/>
                <a:gd name="connsiteY3" fmla="*/ 70476 h 85725"/>
                <a:gd name="connsiteX4" fmla="*/ 124815 w 142875"/>
                <a:gd name="connsiteY4" fmla="*/ 5992 h 85725"/>
                <a:gd name="connsiteX5" fmla="*/ 145485 w 142875"/>
                <a:gd name="connsiteY5" fmla="*/ 5421 h 85725"/>
                <a:gd name="connsiteX6" fmla="*/ 135769 w 142875"/>
                <a:gd name="connsiteY6" fmla="*/ 23232 h 85725"/>
                <a:gd name="connsiteX7" fmla="*/ 21469 w 142875"/>
                <a:gd name="connsiteY7" fmla="*/ 89526 h 85725"/>
                <a:gd name="connsiteX8" fmla="*/ 9944 w 142875"/>
                <a:gd name="connsiteY8" fmla="*/ 94574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2875" h="85725">
                  <a:moveTo>
                    <a:pt x="9944" y="94574"/>
                  </a:moveTo>
                  <a:cubicBezTo>
                    <a:pt x="7086" y="92955"/>
                    <a:pt x="3562" y="92003"/>
                    <a:pt x="1657" y="89717"/>
                  </a:cubicBezTo>
                  <a:cubicBezTo>
                    <a:pt x="-1296" y="86192"/>
                    <a:pt x="38" y="81811"/>
                    <a:pt x="2991" y="78858"/>
                  </a:cubicBezTo>
                  <a:cubicBezTo>
                    <a:pt x="6229" y="75620"/>
                    <a:pt x="10134" y="72857"/>
                    <a:pt x="14135" y="70476"/>
                  </a:cubicBezTo>
                  <a:cubicBezTo>
                    <a:pt x="50997" y="48854"/>
                    <a:pt x="87763" y="27233"/>
                    <a:pt x="124815" y="5992"/>
                  </a:cubicBezTo>
                  <a:cubicBezTo>
                    <a:pt x="131102" y="2372"/>
                    <a:pt x="138912" y="-5152"/>
                    <a:pt x="145485" y="5421"/>
                  </a:cubicBezTo>
                  <a:cubicBezTo>
                    <a:pt x="152152" y="16088"/>
                    <a:pt x="142246" y="19422"/>
                    <a:pt x="135769" y="23232"/>
                  </a:cubicBezTo>
                  <a:cubicBezTo>
                    <a:pt x="97764" y="45521"/>
                    <a:pt x="59569" y="67523"/>
                    <a:pt x="21469" y="89526"/>
                  </a:cubicBezTo>
                  <a:cubicBezTo>
                    <a:pt x="17945" y="91526"/>
                    <a:pt x="14135" y="92765"/>
                    <a:pt x="9944" y="94574"/>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60" name="Freeform: Shape 61">
              <a:extLst>
                <a:ext uri="{FF2B5EF4-FFF2-40B4-BE49-F238E27FC236}">
                  <a16:creationId xmlns="" xmlns:a16="http://schemas.microsoft.com/office/drawing/2014/main" id="{69EBB84A-B4D8-044A-F1CC-347E4E0E5564}"/>
                </a:ext>
              </a:extLst>
            </p:cNvPr>
            <p:cNvSpPr/>
            <p:nvPr/>
          </p:nvSpPr>
          <p:spPr>
            <a:xfrm>
              <a:off x="4400354" y="2748734"/>
              <a:ext cx="170450" cy="102270"/>
            </a:xfrm>
            <a:custGeom>
              <a:avLst/>
              <a:gdLst>
                <a:gd name="connsiteX0" fmla="*/ 138101 w 142875"/>
                <a:gd name="connsiteY0" fmla="*/ 0 h 85725"/>
                <a:gd name="connsiteX1" fmla="*/ 146007 w 142875"/>
                <a:gd name="connsiteY1" fmla="*/ 5429 h 85725"/>
                <a:gd name="connsiteX2" fmla="*/ 144292 w 142875"/>
                <a:gd name="connsiteY2" fmla="*/ 16288 h 85725"/>
                <a:gd name="connsiteX3" fmla="*/ 132958 w 142875"/>
                <a:gd name="connsiteY3" fmla="*/ 24384 h 85725"/>
                <a:gd name="connsiteX4" fmla="*/ 22182 w 142875"/>
                <a:gd name="connsiteY4" fmla="*/ 88583 h 85725"/>
                <a:gd name="connsiteX5" fmla="*/ 1894 w 142875"/>
                <a:gd name="connsiteY5" fmla="*/ 88678 h 85725"/>
                <a:gd name="connsiteX6" fmla="*/ 10466 w 142875"/>
                <a:gd name="connsiteY6" fmla="*/ 71723 h 85725"/>
                <a:gd name="connsiteX7" fmla="*/ 128386 w 142875"/>
                <a:gd name="connsiteY7" fmla="*/ 4000 h 85725"/>
                <a:gd name="connsiteX8" fmla="*/ 138101 w 142875"/>
                <a:gd name="connsiteY8" fmla="*/ 0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2875" h="85725">
                  <a:moveTo>
                    <a:pt x="138101" y="0"/>
                  </a:moveTo>
                  <a:cubicBezTo>
                    <a:pt x="140863" y="1810"/>
                    <a:pt x="144197" y="3048"/>
                    <a:pt x="146007" y="5429"/>
                  </a:cubicBezTo>
                  <a:cubicBezTo>
                    <a:pt x="148769" y="9049"/>
                    <a:pt x="147341" y="13430"/>
                    <a:pt x="144292" y="16288"/>
                  </a:cubicBezTo>
                  <a:cubicBezTo>
                    <a:pt x="140959" y="19431"/>
                    <a:pt x="136958" y="22003"/>
                    <a:pt x="132958" y="24384"/>
                  </a:cubicBezTo>
                  <a:cubicBezTo>
                    <a:pt x="96096" y="45815"/>
                    <a:pt x="59234" y="67246"/>
                    <a:pt x="22182" y="88583"/>
                  </a:cubicBezTo>
                  <a:cubicBezTo>
                    <a:pt x="15610" y="92392"/>
                    <a:pt x="8275" y="99536"/>
                    <a:pt x="1894" y="88678"/>
                  </a:cubicBezTo>
                  <a:cubicBezTo>
                    <a:pt x="-3726" y="79248"/>
                    <a:pt x="4370" y="75343"/>
                    <a:pt x="10466" y="71723"/>
                  </a:cubicBezTo>
                  <a:cubicBezTo>
                    <a:pt x="49614" y="48958"/>
                    <a:pt x="89047" y="26479"/>
                    <a:pt x="128386" y="4000"/>
                  </a:cubicBezTo>
                  <a:cubicBezTo>
                    <a:pt x="131243" y="2286"/>
                    <a:pt x="134482" y="1429"/>
                    <a:pt x="138101" y="0"/>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61" name="Freeform: Shape 62">
              <a:extLst>
                <a:ext uri="{FF2B5EF4-FFF2-40B4-BE49-F238E27FC236}">
                  <a16:creationId xmlns="" xmlns:a16="http://schemas.microsoft.com/office/drawing/2014/main" id="{A50A0294-0803-165F-85D8-482593ED7C69}"/>
                </a:ext>
              </a:extLst>
            </p:cNvPr>
            <p:cNvSpPr/>
            <p:nvPr/>
          </p:nvSpPr>
          <p:spPr>
            <a:xfrm>
              <a:off x="2223689" y="2749207"/>
              <a:ext cx="170450" cy="102270"/>
            </a:xfrm>
            <a:custGeom>
              <a:avLst/>
              <a:gdLst>
                <a:gd name="connsiteX0" fmla="*/ 136023 w 142875"/>
                <a:gd name="connsiteY0" fmla="*/ 93425 h 85725"/>
                <a:gd name="connsiteX1" fmla="*/ 126689 w 142875"/>
                <a:gd name="connsiteY1" fmla="*/ 88853 h 85725"/>
                <a:gd name="connsiteX2" fmla="*/ 12484 w 142875"/>
                <a:gd name="connsiteY2" fmla="*/ 22654 h 85725"/>
                <a:gd name="connsiteX3" fmla="*/ 1816 w 142875"/>
                <a:gd name="connsiteY3" fmla="*/ 4843 h 85725"/>
                <a:gd name="connsiteX4" fmla="*/ 22962 w 142875"/>
                <a:gd name="connsiteY4" fmla="*/ 5510 h 85725"/>
                <a:gd name="connsiteX5" fmla="*/ 137166 w 142875"/>
                <a:gd name="connsiteY5" fmla="*/ 71613 h 85725"/>
                <a:gd name="connsiteX6" fmla="*/ 146406 w 142875"/>
                <a:gd name="connsiteY6" fmla="*/ 86567 h 85725"/>
                <a:gd name="connsiteX7" fmla="*/ 136023 w 142875"/>
                <a:gd name="connsiteY7" fmla="*/ 93425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2875" h="85725">
                  <a:moveTo>
                    <a:pt x="136023" y="93425"/>
                  </a:moveTo>
                  <a:cubicBezTo>
                    <a:pt x="133833" y="92378"/>
                    <a:pt x="130118" y="90854"/>
                    <a:pt x="126689" y="88853"/>
                  </a:cubicBezTo>
                  <a:cubicBezTo>
                    <a:pt x="88589" y="66850"/>
                    <a:pt x="50489" y="44848"/>
                    <a:pt x="12484" y="22654"/>
                  </a:cubicBezTo>
                  <a:cubicBezTo>
                    <a:pt x="5721" y="18749"/>
                    <a:pt x="-4089" y="14368"/>
                    <a:pt x="1816" y="4843"/>
                  </a:cubicBezTo>
                  <a:cubicBezTo>
                    <a:pt x="7436" y="-4301"/>
                    <a:pt x="16104" y="1604"/>
                    <a:pt x="22962" y="5510"/>
                  </a:cubicBezTo>
                  <a:cubicBezTo>
                    <a:pt x="61062" y="27417"/>
                    <a:pt x="99162" y="49515"/>
                    <a:pt x="137166" y="71613"/>
                  </a:cubicBezTo>
                  <a:cubicBezTo>
                    <a:pt x="142596" y="74852"/>
                    <a:pt x="150120" y="77519"/>
                    <a:pt x="146406" y="86567"/>
                  </a:cubicBezTo>
                  <a:cubicBezTo>
                    <a:pt x="144882" y="90568"/>
                    <a:pt x="142405" y="93521"/>
                    <a:pt x="136023" y="93425"/>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62" name="Freeform: Shape 1023">
              <a:extLst>
                <a:ext uri="{FF2B5EF4-FFF2-40B4-BE49-F238E27FC236}">
                  <a16:creationId xmlns="" xmlns:a16="http://schemas.microsoft.com/office/drawing/2014/main" id="{AD4E2DBA-F138-F95B-B2BC-F2C5DC53C4CA}"/>
                </a:ext>
              </a:extLst>
            </p:cNvPr>
            <p:cNvSpPr/>
            <p:nvPr/>
          </p:nvSpPr>
          <p:spPr>
            <a:xfrm>
              <a:off x="4400449" y="4004949"/>
              <a:ext cx="170450" cy="102270"/>
            </a:xfrm>
            <a:custGeom>
              <a:avLst/>
              <a:gdLst>
                <a:gd name="connsiteX0" fmla="*/ 10958 w 142875"/>
                <a:gd name="connsiteY0" fmla="*/ 0 h 85725"/>
                <a:gd name="connsiteX1" fmla="*/ 22198 w 142875"/>
                <a:gd name="connsiteY1" fmla="*/ 5715 h 85725"/>
                <a:gd name="connsiteX2" fmla="*/ 134783 w 142875"/>
                <a:gd name="connsiteY2" fmla="*/ 70485 h 85725"/>
                <a:gd name="connsiteX3" fmla="*/ 145642 w 142875"/>
                <a:gd name="connsiteY3" fmla="*/ 88297 h 85725"/>
                <a:gd name="connsiteX4" fmla="*/ 124687 w 142875"/>
                <a:gd name="connsiteY4" fmla="*/ 87916 h 85725"/>
                <a:gd name="connsiteX5" fmla="*/ 8863 w 142875"/>
                <a:gd name="connsiteY5" fmla="*/ 20764 h 85725"/>
                <a:gd name="connsiteX6" fmla="*/ 862 w 142875"/>
                <a:gd name="connsiteY6" fmla="*/ 6953 h 85725"/>
                <a:gd name="connsiteX7" fmla="*/ 10958 w 142875"/>
                <a:gd name="connsiteY7" fmla="*/ 0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2875" h="85725">
                  <a:moveTo>
                    <a:pt x="10958" y="0"/>
                  </a:moveTo>
                  <a:cubicBezTo>
                    <a:pt x="14006" y="1524"/>
                    <a:pt x="18197" y="3429"/>
                    <a:pt x="22198" y="5715"/>
                  </a:cubicBezTo>
                  <a:cubicBezTo>
                    <a:pt x="59726" y="27241"/>
                    <a:pt x="97350" y="48768"/>
                    <a:pt x="134783" y="70485"/>
                  </a:cubicBezTo>
                  <a:cubicBezTo>
                    <a:pt x="141546" y="74390"/>
                    <a:pt x="151166" y="78772"/>
                    <a:pt x="145642" y="88297"/>
                  </a:cubicBezTo>
                  <a:cubicBezTo>
                    <a:pt x="140212" y="97726"/>
                    <a:pt x="131640" y="91821"/>
                    <a:pt x="124687" y="87916"/>
                  </a:cubicBezTo>
                  <a:cubicBezTo>
                    <a:pt x="86015" y="65627"/>
                    <a:pt x="47439" y="43243"/>
                    <a:pt x="8863" y="20764"/>
                  </a:cubicBezTo>
                  <a:cubicBezTo>
                    <a:pt x="3814" y="17812"/>
                    <a:pt x="-2282" y="14859"/>
                    <a:pt x="862" y="6953"/>
                  </a:cubicBezTo>
                  <a:cubicBezTo>
                    <a:pt x="2481" y="3238"/>
                    <a:pt x="4767" y="0"/>
                    <a:pt x="10958" y="0"/>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63" name="Freeform: Shape 1024">
              <a:extLst>
                <a:ext uri="{FF2B5EF4-FFF2-40B4-BE49-F238E27FC236}">
                  <a16:creationId xmlns="" xmlns:a16="http://schemas.microsoft.com/office/drawing/2014/main" id="{7D183D13-8FA8-37EB-5616-C0071FE88CCE}"/>
                </a:ext>
              </a:extLst>
            </p:cNvPr>
            <p:cNvSpPr/>
            <p:nvPr/>
          </p:nvSpPr>
          <p:spPr>
            <a:xfrm>
              <a:off x="3389289" y="4591167"/>
              <a:ext cx="11363" cy="193176"/>
            </a:xfrm>
            <a:custGeom>
              <a:avLst/>
              <a:gdLst>
                <a:gd name="connsiteX0" fmla="*/ 18336 w 9525"/>
                <a:gd name="connsiteY0" fmla="*/ 84976 h 161925"/>
                <a:gd name="connsiteX1" fmla="*/ 18240 w 9525"/>
                <a:gd name="connsiteY1" fmla="*/ 150889 h 161925"/>
                <a:gd name="connsiteX2" fmla="*/ 9668 w 9525"/>
                <a:gd name="connsiteY2" fmla="*/ 166319 h 161925"/>
                <a:gd name="connsiteX3" fmla="*/ 143 w 9525"/>
                <a:gd name="connsiteY3" fmla="*/ 152032 h 161925"/>
                <a:gd name="connsiteX4" fmla="*/ 143 w 9525"/>
                <a:gd name="connsiteY4" fmla="*/ 14300 h 161925"/>
                <a:gd name="connsiteX5" fmla="*/ 9573 w 9525"/>
                <a:gd name="connsiteY5" fmla="*/ 13 h 161925"/>
                <a:gd name="connsiteX6" fmla="*/ 18240 w 9525"/>
                <a:gd name="connsiteY6" fmla="*/ 15062 h 161925"/>
                <a:gd name="connsiteX7" fmla="*/ 18336 w 9525"/>
                <a:gd name="connsiteY7" fmla="*/ 84976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25" h="161925">
                  <a:moveTo>
                    <a:pt x="18336" y="84976"/>
                  </a:moveTo>
                  <a:cubicBezTo>
                    <a:pt x="18336" y="106978"/>
                    <a:pt x="18431" y="128886"/>
                    <a:pt x="18240" y="150889"/>
                  </a:cubicBezTo>
                  <a:cubicBezTo>
                    <a:pt x="18145" y="157461"/>
                    <a:pt x="18621" y="165748"/>
                    <a:pt x="9668" y="166319"/>
                  </a:cubicBezTo>
                  <a:cubicBezTo>
                    <a:pt x="48" y="166986"/>
                    <a:pt x="143" y="158604"/>
                    <a:pt x="143" y="152032"/>
                  </a:cubicBezTo>
                  <a:cubicBezTo>
                    <a:pt x="-48" y="106121"/>
                    <a:pt x="-48" y="60210"/>
                    <a:pt x="143" y="14300"/>
                  </a:cubicBezTo>
                  <a:cubicBezTo>
                    <a:pt x="143" y="7918"/>
                    <a:pt x="-429" y="-368"/>
                    <a:pt x="9573" y="13"/>
                  </a:cubicBezTo>
                  <a:cubicBezTo>
                    <a:pt x="19288" y="393"/>
                    <a:pt x="18145" y="8680"/>
                    <a:pt x="18240" y="15062"/>
                  </a:cubicBezTo>
                  <a:cubicBezTo>
                    <a:pt x="18431" y="38398"/>
                    <a:pt x="18336" y="61734"/>
                    <a:pt x="18336" y="84976"/>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sp>
          <p:nvSpPr>
            <p:cNvPr id="64" name="Freeform: Shape 1026">
              <a:extLst>
                <a:ext uri="{FF2B5EF4-FFF2-40B4-BE49-F238E27FC236}">
                  <a16:creationId xmlns="" xmlns:a16="http://schemas.microsoft.com/office/drawing/2014/main" id="{E76F38CF-99B2-4258-4046-87365D1D200D}"/>
                </a:ext>
              </a:extLst>
            </p:cNvPr>
            <p:cNvSpPr/>
            <p:nvPr/>
          </p:nvSpPr>
          <p:spPr>
            <a:xfrm>
              <a:off x="3389375" y="2075799"/>
              <a:ext cx="11363" cy="193176"/>
            </a:xfrm>
            <a:custGeom>
              <a:avLst/>
              <a:gdLst>
                <a:gd name="connsiteX0" fmla="*/ 18169 w 9525"/>
                <a:gd name="connsiteY0" fmla="*/ 84773 h 161925"/>
                <a:gd name="connsiteX1" fmla="*/ 18074 w 9525"/>
                <a:gd name="connsiteY1" fmla="*/ 152590 h 161925"/>
                <a:gd name="connsiteX2" fmla="*/ 8168 w 9525"/>
                <a:gd name="connsiteY2" fmla="*/ 166402 h 161925"/>
                <a:gd name="connsiteX3" fmla="*/ 72 w 9525"/>
                <a:gd name="connsiteY3" fmla="*/ 152781 h 161925"/>
                <a:gd name="connsiteX4" fmla="*/ 72 w 9525"/>
                <a:gd name="connsiteY4" fmla="*/ 13049 h 161925"/>
                <a:gd name="connsiteX5" fmla="*/ 8834 w 9525"/>
                <a:gd name="connsiteY5" fmla="*/ 0 h 161925"/>
                <a:gd name="connsiteX6" fmla="*/ 18074 w 9525"/>
                <a:gd name="connsiteY6" fmla="*/ 12859 h 161925"/>
                <a:gd name="connsiteX7" fmla="*/ 18169 w 9525"/>
                <a:gd name="connsiteY7" fmla="*/ 84773 h 161925"/>
                <a:gd name="connsiteX8" fmla="*/ 18169 w 9525"/>
                <a:gd name="connsiteY8" fmla="*/ 84773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525" h="161925">
                  <a:moveTo>
                    <a:pt x="18169" y="84773"/>
                  </a:moveTo>
                  <a:cubicBezTo>
                    <a:pt x="18169" y="107347"/>
                    <a:pt x="18264" y="130016"/>
                    <a:pt x="18074" y="152590"/>
                  </a:cubicBezTo>
                  <a:cubicBezTo>
                    <a:pt x="17978" y="159163"/>
                    <a:pt x="18074" y="167069"/>
                    <a:pt x="8168" y="166402"/>
                  </a:cubicBezTo>
                  <a:cubicBezTo>
                    <a:pt x="-119" y="165830"/>
                    <a:pt x="72" y="158686"/>
                    <a:pt x="72" y="152781"/>
                  </a:cubicBezTo>
                  <a:cubicBezTo>
                    <a:pt x="-24" y="106204"/>
                    <a:pt x="-24" y="59627"/>
                    <a:pt x="72" y="13049"/>
                  </a:cubicBezTo>
                  <a:cubicBezTo>
                    <a:pt x="72" y="6953"/>
                    <a:pt x="643" y="0"/>
                    <a:pt x="8834" y="0"/>
                  </a:cubicBezTo>
                  <a:cubicBezTo>
                    <a:pt x="16835" y="0"/>
                    <a:pt x="17978" y="6667"/>
                    <a:pt x="18074" y="12859"/>
                  </a:cubicBezTo>
                  <a:cubicBezTo>
                    <a:pt x="18264" y="36862"/>
                    <a:pt x="18169" y="60865"/>
                    <a:pt x="18169" y="84773"/>
                  </a:cubicBezTo>
                  <a:cubicBezTo>
                    <a:pt x="18169" y="84773"/>
                    <a:pt x="18169" y="84773"/>
                    <a:pt x="18169" y="84773"/>
                  </a:cubicBezTo>
                  <a:close/>
                </a:path>
              </a:pathLst>
            </a:custGeom>
            <a:solidFill>
              <a:schemeClr val="bg1"/>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a:ln>
                  <a:noFill/>
                </a:ln>
                <a:solidFill>
                  <a:prstClr val="white"/>
                </a:solidFill>
                <a:effectLst/>
                <a:uLnTx/>
                <a:uFillTx/>
                <a:latin typeface="Century Gothic" panose="020B0502020202020204" pitchFamily="34" charset="0"/>
                <a:ea typeface="+mn-ea"/>
                <a:cs typeface="+mn-cs"/>
              </a:endParaRPr>
            </a:p>
          </p:txBody>
        </p:sp>
      </p:grpSp>
      <p:sp>
        <p:nvSpPr>
          <p:cNvPr id="65" name="Freeform: Shape 1029">
            <a:extLst>
              <a:ext uri="{FF2B5EF4-FFF2-40B4-BE49-F238E27FC236}">
                <a16:creationId xmlns="" xmlns:a16="http://schemas.microsoft.com/office/drawing/2014/main" id="{F6D4EFB5-1E0D-A45B-0F96-D998B4D79C81}"/>
              </a:ext>
            </a:extLst>
          </p:cNvPr>
          <p:cNvSpPr/>
          <p:nvPr/>
        </p:nvSpPr>
        <p:spPr>
          <a:xfrm>
            <a:off x="6721184" y="2105330"/>
            <a:ext cx="1340871" cy="1340871"/>
          </a:xfrm>
          <a:custGeom>
            <a:avLst/>
            <a:gdLst>
              <a:gd name="connsiteX0" fmla="*/ 565216 w 1123950"/>
              <a:gd name="connsiteY0" fmla="*/ 0 h 1123950"/>
              <a:gd name="connsiteX1" fmla="*/ 2 w 1123950"/>
              <a:gd name="connsiteY1" fmla="*/ 564928 h 1123950"/>
              <a:gd name="connsiteX2" fmla="*/ 566073 w 1123950"/>
              <a:gd name="connsiteY2" fmla="*/ 1130522 h 1123950"/>
              <a:gd name="connsiteX3" fmla="*/ 1131572 w 1123950"/>
              <a:gd name="connsiteY3" fmla="*/ 568071 h 1123950"/>
              <a:gd name="connsiteX4" fmla="*/ 565216 w 1123950"/>
              <a:gd name="connsiteY4" fmla="*/ 0 h 1123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3950" h="1123950">
                <a:moveTo>
                  <a:pt x="565216" y="0"/>
                </a:moveTo>
                <a:cubicBezTo>
                  <a:pt x="246985" y="-95"/>
                  <a:pt x="859" y="254889"/>
                  <a:pt x="2" y="564928"/>
                </a:cubicBezTo>
                <a:cubicBezTo>
                  <a:pt x="-855" y="877919"/>
                  <a:pt x="252415" y="1130522"/>
                  <a:pt x="566073" y="1130522"/>
                </a:cubicBezTo>
                <a:cubicBezTo>
                  <a:pt x="877540" y="1130522"/>
                  <a:pt x="1132048" y="878110"/>
                  <a:pt x="1131572" y="568071"/>
                </a:cubicBezTo>
                <a:cubicBezTo>
                  <a:pt x="1131191" y="257461"/>
                  <a:pt x="887732" y="190"/>
                  <a:pt x="565216" y="0"/>
                </a:cubicBezTo>
                <a:close/>
              </a:path>
            </a:pathLst>
          </a:custGeom>
          <a:gradFill flip="none" rotWithShape="1">
            <a:gsLst>
              <a:gs pos="0">
                <a:srgbClr val="6EB7B4"/>
              </a:gs>
              <a:gs pos="100000">
                <a:srgbClr val="6EB7B4">
                  <a:lumMod val="80000"/>
                </a:srgbClr>
              </a:gs>
            </a:gsLst>
            <a:path path="circle">
              <a:fillToRect l="100000" t="100000"/>
            </a:path>
            <a:tileRect r="-100000" b="-100000"/>
          </a:gra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STRATEGY</a:t>
            </a:r>
          </a:p>
        </p:txBody>
      </p:sp>
      <p:sp>
        <p:nvSpPr>
          <p:cNvPr id="66" name="Freeform: Shape 1030">
            <a:extLst>
              <a:ext uri="{FF2B5EF4-FFF2-40B4-BE49-F238E27FC236}">
                <a16:creationId xmlns="" xmlns:a16="http://schemas.microsoft.com/office/drawing/2014/main" id="{5E6F74AA-5782-3E13-EF74-213EFBD8C27D}"/>
              </a:ext>
            </a:extLst>
          </p:cNvPr>
          <p:cNvSpPr/>
          <p:nvPr/>
        </p:nvSpPr>
        <p:spPr>
          <a:xfrm>
            <a:off x="8524884" y="1067182"/>
            <a:ext cx="1340871" cy="1340871"/>
          </a:xfrm>
          <a:custGeom>
            <a:avLst/>
            <a:gdLst>
              <a:gd name="connsiteX0" fmla="*/ 565311 w 1123950"/>
              <a:gd name="connsiteY0" fmla="*/ 0 h 1123950"/>
              <a:gd name="connsiteX1" fmla="*/ 2 w 1123950"/>
              <a:gd name="connsiteY1" fmla="*/ 564452 h 1123950"/>
              <a:gd name="connsiteX2" fmla="*/ 564263 w 1123950"/>
              <a:gd name="connsiteY2" fmla="*/ 1130332 h 1123950"/>
              <a:gd name="connsiteX3" fmla="*/ 1131476 w 1123950"/>
              <a:gd name="connsiteY3" fmla="*/ 567500 h 1123950"/>
              <a:gd name="connsiteX4" fmla="*/ 565311 w 1123950"/>
              <a:gd name="connsiteY4" fmla="*/ 0 h 1123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3950" h="1123950">
                <a:moveTo>
                  <a:pt x="565311" y="0"/>
                </a:moveTo>
                <a:cubicBezTo>
                  <a:pt x="252890" y="95"/>
                  <a:pt x="-760" y="252698"/>
                  <a:pt x="2" y="564452"/>
                </a:cubicBezTo>
                <a:cubicBezTo>
                  <a:pt x="764" y="874490"/>
                  <a:pt x="245270" y="1129760"/>
                  <a:pt x="564263" y="1130332"/>
                </a:cubicBezTo>
                <a:cubicBezTo>
                  <a:pt x="883160" y="1130903"/>
                  <a:pt x="1129286" y="879158"/>
                  <a:pt x="1131476" y="567500"/>
                </a:cubicBezTo>
                <a:cubicBezTo>
                  <a:pt x="1133667" y="252317"/>
                  <a:pt x="879826" y="-95"/>
                  <a:pt x="565311" y="0"/>
                </a:cubicBezTo>
                <a:close/>
              </a:path>
            </a:pathLst>
          </a:custGeom>
          <a:gradFill flip="none" rotWithShape="1">
            <a:gsLst>
              <a:gs pos="0">
                <a:srgbClr val="659ACC"/>
              </a:gs>
              <a:gs pos="100000">
                <a:srgbClr val="659ACC">
                  <a:lumMod val="80000"/>
                </a:srgbClr>
              </a:gs>
            </a:gsLst>
            <a:path path="circle">
              <a:fillToRect l="100000" t="100000"/>
            </a:path>
            <a:tileRect r="-100000" b="-100000"/>
          </a:gra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STRUCTURE</a:t>
            </a:r>
          </a:p>
        </p:txBody>
      </p:sp>
      <p:sp>
        <p:nvSpPr>
          <p:cNvPr id="67" name="Freeform: Shape 1031">
            <a:extLst>
              <a:ext uri="{FF2B5EF4-FFF2-40B4-BE49-F238E27FC236}">
                <a16:creationId xmlns="" xmlns:a16="http://schemas.microsoft.com/office/drawing/2014/main" id="{C10BA201-29DB-9059-8AA8-12A8C523CF28}"/>
              </a:ext>
            </a:extLst>
          </p:cNvPr>
          <p:cNvSpPr/>
          <p:nvPr/>
        </p:nvSpPr>
        <p:spPr>
          <a:xfrm>
            <a:off x="10328811" y="2107492"/>
            <a:ext cx="1340871" cy="1340871"/>
          </a:xfrm>
          <a:custGeom>
            <a:avLst/>
            <a:gdLst>
              <a:gd name="connsiteX0" fmla="*/ 564548 w 1123950"/>
              <a:gd name="connsiteY0" fmla="*/ 2 h 1123950"/>
              <a:gd name="connsiteX1" fmla="*/ 2 w 1123950"/>
              <a:gd name="connsiteY1" fmla="*/ 565692 h 1123950"/>
              <a:gd name="connsiteX2" fmla="*/ 564929 w 1123950"/>
              <a:gd name="connsiteY2" fmla="*/ 1130620 h 1123950"/>
              <a:gd name="connsiteX3" fmla="*/ 1131857 w 1123950"/>
              <a:gd name="connsiteY3" fmla="*/ 571312 h 1123950"/>
              <a:gd name="connsiteX4" fmla="*/ 564548 w 1123950"/>
              <a:gd name="connsiteY4" fmla="*/ 2 h 1123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3950" h="1123950">
                <a:moveTo>
                  <a:pt x="564548" y="2"/>
                </a:moveTo>
                <a:cubicBezTo>
                  <a:pt x="244223" y="859"/>
                  <a:pt x="668" y="257082"/>
                  <a:pt x="2" y="565692"/>
                </a:cubicBezTo>
                <a:cubicBezTo>
                  <a:pt x="-760" y="877636"/>
                  <a:pt x="253176" y="1130905"/>
                  <a:pt x="564929" y="1130620"/>
                </a:cubicBezTo>
                <a:cubicBezTo>
                  <a:pt x="876587" y="1130334"/>
                  <a:pt x="1131381" y="878493"/>
                  <a:pt x="1131857" y="571312"/>
                </a:cubicBezTo>
                <a:cubicBezTo>
                  <a:pt x="1132238" y="251843"/>
                  <a:pt x="880683" y="-855"/>
                  <a:pt x="564548" y="2"/>
                </a:cubicBezTo>
                <a:close/>
              </a:path>
            </a:pathLst>
          </a:custGeom>
          <a:gradFill flip="none" rotWithShape="1">
            <a:gsLst>
              <a:gs pos="0">
                <a:srgbClr val="3F9897"/>
              </a:gs>
              <a:gs pos="100000">
                <a:srgbClr val="3F9897">
                  <a:lumMod val="80000"/>
                </a:srgbClr>
              </a:gs>
            </a:gsLst>
            <a:path path="circle">
              <a:fillToRect l="100000" t="100000"/>
            </a:path>
            <a:tileRect r="-100000" b="-100000"/>
          </a:gra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SYSTEMS</a:t>
            </a:r>
          </a:p>
        </p:txBody>
      </p:sp>
      <p:sp>
        <p:nvSpPr>
          <p:cNvPr id="68" name="Freeform: Shape 1032">
            <a:extLst>
              <a:ext uri="{FF2B5EF4-FFF2-40B4-BE49-F238E27FC236}">
                <a16:creationId xmlns="" xmlns:a16="http://schemas.microsoft.com/office/drawing/2014/main" id="{B8C62B3E-0AB0-FEE3-FF41-6F9BFF3BEA42}"/>
              </a:ext>
            </a:extLst>
          </p:cNvPr>
          <p:cNvSpPr/>
          <p:nvPr/>
        </p:nvSpPr>
        <p:spPr>
          <a:xfrm>
            <a:off x="8525795" y="5223873"/>
            <a:ext cx="1340871" cy="1340871"/>
          </a:xfrm>
          <a:custGeom>
            <a:avLst/>
            <a:gdLst>
              <a:gd name="connsiteX0" fmla="*/ 558451 w 1123950"/>
              <a:gd name="connsiteY0" fmla="*/ 21 h 1123950"/>
              <a:gd name="connsiteX1" fmla="*/ 0 w 1123950"/>
              <a:gd name="connsiteY1" fmla="*/ 563139 h 1123950"/>
              <a:gd name="connsiteX2" fmla="*/ 557498 w 1123950"/>
              <a:gd name="connsiteY2" fmla="*/ 1127019 h 1123950"/>
              <a:gd name="connsiteX3" fmla="*/ 1128808 w 1123950"/>
              <a:gd name="connsiteY3" fmla="*/ 555805 h 1123950"/>
              <a:gd name="connsiteX4" fmla="*/ 558451 w 1123950"/>
              <a:gd name="connsiteY4" fmla="*/ 21 h 1123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3950" h="1123950">
                <a:moveTo>
                  <a:pt x="558451" y="21"/>
                </a:moveTo>
                <a:cubicBezTo>
                  <a:pt x="250031" y="2497"/>
                  <a:pt x="6287" y="244432"/>
                  <a:pt x="0" y="563139"/>
                </a:cubicBezTo>
                <a:cubicBezTo>
                  <a:pt x="5239" y="879369"/>
                  <a:pt x="247174" y="1123590"/>
                  <a:pt x="557498" y="1127019"/>
                </a:cubicBezTo>
                <a:cubicBezTo>
                  <a:pt x="879062" y="1130543"/>
                  <a:pt x="1132237" y="880321"/>
                  <a:pt x="1128808" y="555805"/>
                </a:cubicBezTo>
                <a:cubicBezTo>
                  <a:pt x="1125569" y="252433"/>
                  <a:pt x="888587" y="-2646"/>
                  <a:pt x="558451" y="21"/>
                </a:cubicBezTo>
                <a:close/>
              </a:path>
            </a:pathLst>
          </a:custGeom>
          <a:solidFill>
            <a:srgbClr val="9EADD6"/>
          </a:soli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STAFF</a:t>
            </a:r>
          </a:p>
        </p:txBody>
      </p:sp>
      <p:sp>
        <p:nvSpPr>
          <p:cNvPr id="69" name="Freeform: Shape 1033">
            <a:extLst>
              <a:ext uri="{FF2B5EF4-FFF2-40B4-BE49-F238E27FC236}">
                <a16:creationId xmlns="" xmlns:a16="http://schemas.microsoft.com/office/drawing/2014/main" id="{EE365348-F54C-B66A-DB51-A2499077590C}"/>
              </a:ext>
            </a:extLst>
          </p:cNvPr>
          <p:cNvSpPr/>
          <p:nvPr/>
        </p:nvSpPr>
        <p:spPr>
          <a:xfrm>
            <a:off x="10328808" y="4190159"/>
            <a:ext cx="1340871" cy="1340871"/>
          </a:xfrm>
          <a:custGeom>
            <a:avLst/>
            <a:gdLst>
              <a:gd name="connsiteX0" fmla="*/ 563789 w 1123950"/>
              <a:gd name="connsiteY0" fmla="*/ 2 h 1123950"/>
              <a:gd name="connsiteX1" fmla="*/ 4 w 1123950"/>
              <a:gd name="connsiteY1" fmla="*/ 565978 h 1123950"/>
              <a:gd name="connsiteX2" fmla="*/ 565503 w 1123950"/>
              <a:gd name="connsiteY2" fmla="*/ 1130525 h 1123950"/>
              <a:gd name="connsiteX3" fmla="*/ 1131764 w 1123950"/>
              <a:gd name="connsiteY3" fmla="*/ 558167 h 1123950"/>
              <a:gd name="connsiteX4" fmla="*/ 563789 w 1123950"/>
              <a:gd name="connsiteY4" fmla="*/ 2 h 1123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3950" h="1123950">
                <a:moveTo>
                  <a:pt x="563789" y="2"/>
                </a:moveTo>
                <a:cubicBezTo>
                  <a:pt x="251559" y="860"/>
                  <a:pt x="-1139" y="253653"/>
                  <a:pt x="4" y="565978"/>
                </a:cubicBezTo>
                <a:cubicBezTo>
                  <a:pt x="1147" y="877255"/>
                  <a:pt x="247940" y="1130715"/>
                  <a:pt x="565503" y="1130525"/>
                </a:cubicBezTo>
                <a:cubicBezTo>
                  <a:pt x="884972" y="1130334"/>
                  <a:pt x="1132907" y="874874"/>
                  <a:pt x="1131764" y="558167"/>
                </a:cubicBezTo>
                <a:cubicBezTo>
                  <a:pt x="1130717" y="250700"/>
                  <a:pt x="874970" y="-855"/>
                  <a:pt x="563789" y="2"/>
                </a:cubicBezTo>
                <a:close/>
              </a:path>
            </a:pathLst>
          </a:custGeom>
          <a:gradFill flip="none" rotWithShape="1">
            <a:gsLst>
              <a:gs pos="0">
                <a:srgbClr val="336799"/>
              </a:gs>
              <a:gs pos="100000">
                <a:srgbClr val="336799">
                  <a:lumMod val="80000"/>
                </a:srgbClr>
              </a:gs>
            </a:gsLst>
            <a:path path="circle">
              <a:fillToRect l="100000" t="100000"/>
            </a:path>
            <a:tileRect r="-100000" b="-100000"/>
          </a:gra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STYLES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1" dirty="0">
                <a:solidFill>
                  <a:prstClr val="white"/>
                </a:solidFill>
                <a:latin typeface="Century Gothic" panose="020B0502020202020204" pitchFamily="34" charset="0"/>
              </a:rPr>
              <a:t>(of </a:t>
            </a:r>
            <a:r>
              <a:rPr lang="en-US" sz="1200" b="1" dirty="0" err="1">
                <a:solidFill>
                  <a:prstClr val="white"/>
                </a:solidFill>
                <a:latin typeface="Century Gothic" panose="020B0502020202020204" pitchFamily="34" charset="0"/>
              </a:rPr>
              <a:t>Leadershipt</a:t>
            </a:r>
            <a:r>
              <a:rPr lang="en-US" sz="1200" b="1" dirty="0">
                <a:solidFill>
                  <a:prstClr val="white"/>
                </a:solidFill>
                <a:latin typeface="Century Gothic" panose="020B0502020202020204" pitchFamily="34" charset="0"/>
              </a:rPr>
              <a:t>)</a:t>
            </a:r>
            <a:endParaRPr kumimoji="0" lang="en-US" sz="1200" b="1"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endParaRPr>
          </a:p>
        </p:txBody>
      </p:sp>
      <p:sp>
        <p:nvSpPr>
          <p:cNvPr id="70" name="Freeform: Shape 1034">
            <a:extLst>
              <a:ext uri="{FF2B5EF4-FFF2-40B4-BE49-F238E27FC236}">
                <a16:creationId xmlns="" xmlns:a16="http://schemas.microsoft.com/office/drawing/2014/main" id="{E95E64EF-AA65-B18E-D7AE-8639392849B3}"/>
              </a:ext>
            </a:extLst>
          </p:cNvPr>
          <p:cNvSpPr/>
          <p:nvPr/>
        </p:nvSpPr>
        <p:spPr>
          <a:xfrm>
            <a:off x="8534901" y="3146022"/>
            <a:ext cx="1340871" cy="1340871"/>
          </a:xfrm>
          <a:custGeom>
            <a:avLst/>
            <a:gdLst>
              <a:gd name="connsiteX0" fmla="*/ 564929 w 1123950"/>
              <a:gd name="connsiteY0" fmla="*/ 0 h 1123950"/>
              <a:gd name="connsiteX1" fmla="*/ 1 w 1123950"/>
              <a:gd name="connsiteY1" fmla="*/ 567405 h 1123950"/>
              <a:gd name="connsiteX2" fmla="*/ 566834 w 1123950"/>
              <a:gd name="connsiteY2" fmla="*/ 1130427 h 1123950"/>
              <a:gd name="connsiteX3" fmla="*/ 1131381 w 1123950"/>
              <a:gd name="connsiteY3" fmla="*/ 571500 h 1123950"/>
              <a:gd name="connsiteX4" fmla="*/ 564929 w 1123950"/>
              <a:gd name="connsiteY4" fmla="*/ 0 h 1123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3950" h="1123950">
                <a:moveTo>
                  <a:pt x="564929" y="0"/>
                </a:moveTo>
                <a:cubicBezTo>
                  <a:pt x="251271" y="191"/>
                  <a:pt x="763" y="250031"/>
                  <a:pt x="1" y="567405"/>
                </a:cubicBezTo>
                <a:cubicBezTo>
                  <a:pt x="-666" y="878396"/>
                  <a:pt x="253747" y="1130427"/>
                  <a:pt x="566834" y="1130427"/>
                </a:cubicBezTo>
                <a:cubicBezTo>
                  <a:pt x="865348" y="1131951"/>
                  <a:pt x="1127857" y="894112"/>
                  <a:pt x="1131381" y="571500"/>
                </a:cubicBezTo>
                <a:cubicBezTo>
                  <a:pt x="1134905" y="256699"/>
                  <a:pt x="886398" y="-286"/>
                  <a:pt x="564929" y="0"/>
                </a:cubicBezTo>
                <a:close/>
              </a:path>
            </a:pathLst>
          </a:custGeom>
          <a:gradFill flip="none" rotWithShape="1">
            <a:gsLst>
              <a:gs pos="0">
                <a:srgbClr val="646B7A"/>
              </a:gs>
              <a:gs pos="100000">
                <a:srgbClr val="646B7A">
                  <a:lumMod val="80000"/>
                </a:srgbClr>
              </a:gs>
            </a:gsLst>
            <a:path path="circle">
              <a:fillToRect l="100000" t="100000"/>
            </a:path>
            <a:tileRect r="-100000" b="-100000"/>
          </a:gradFill>
          <a:ln w="38100" cap="flat">
            <a:solidFill>
              <a:schemeClr val="bg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ts val="184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SHARED </a:t>
            </a:r>
          </a:p>
          <a:p>
            <a:pPr marL="0" marR="0" lvl="0" indent="0" algn="ctr" defTabSz="914400" rtl="0" eaLnBrk="1" fontAlgn="auto" latinLnBrk="0" hangingPunct="1">
              <a:lnSpc>
                <a:spcPts val="184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VALUES</a:t>
            </a:r>
          </a:p>
        </p:txBody>
      </p:sp>
      <p:sp>
        <p:nvSpPr>
          <p:cNvPr id="71" name="Freeform: Shape 1035">
            <a:extLst>
              <a:ext uri="{FF2B5EF4-FFF2-40B4-BE49-F238E27FC236}">
                <a16:creationId xmlns="" xmlns:a16="http://schemas.microsoft.com/office/drawing/2014/main" id="{7546A45D-4DD1-C0FC-7117-25150A8009DF}"/>
              </a:ext>
            </a:extLst>
          </p:cNvPr>
          <p:cNvSpPr/>
          <p:nvPr/>
        </p:nvSpPr>
        <p:spPr>
          <a:xfrm>
            <a:off x="6721184" y="4190276"/>
            <a:ext cx="1340871" cy="1340871"/>
          </a:xfrm>
          <a:custGeom>
            <a:avLst/>
            <a:gdLst>
              <a:gd name="connsiteX0" fmla="*/ 565693 w 1123950"/>
              <a:gd name="connsiteY0" fmla="*/ 0 h 1123950"/>
              <a:gd name="connsiteX1" fmla="*/ 3 w 1123950"/>
              <a:gd name="connsiteY1" fmla="*/ 565976 h 1123950"/>
              <a:gd name="connsiteX2" fmla="*/ 567503 w 1123950"/>
              <a:gd name="connsiteY2" fmla="*/ 1130523 h 1123950"/>
              <a:gd name="connsiteX3" fmla="*/ 1131669 w 1123950"/>
              <a:gd name="connsiteY3" fmla="*/ 564166 h 1123950"/>
              <a:gd name="connsiteX4" fmla="*/ 565693 w 1123950"/>
              <a:gd name="connsiteY4" fmla="*/ 0 h 1123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3950" h="1123950">
                <a:moveTo>
                  <a:pt x="565693" y="0"/>
                </a:moveTo>
                <a:cubicBezTo>
                  <a:pt x="251940" y="191"/>
                  <a:pt x="-1045" y="252508"/>
                  <a:pt x="3" y="565976"/>
                </a:cubicBezTo>
                <a:cubicBezTo>
                  <a:pt x="1051" y="876681"/>
                  <a:pt x="247844" y="1131856"/>
                  <a:pt x="567503" y="1130523"/>
                </a:cubicBezTo>
                <a:cubicBezTo>
                  <a:pt x="889924" y="1129189"/>
                  <a:pt x="1130907" y="871062"/>
                  <a:pt x="1131669" y="564166"/>
                </a:cubicBezTo>
                <a:cubicBezTo>
                  <a:pt x="1132431" y="252603"/>
                  <a:pt x="877923" y="-285"/>
                  <a:pt x="565693" y="0"/>
                </a:cubicBezTo>
                <a:close/>
              </a:path>
            </a:pathLst>
          </a:custGeom>
          <a:gradFill flip="none" rotWithShape="1">
            <a:gsLst>
              <a:gs pos="0">
                <a:srgbClr val="8CBDEC"/>
              </a:gs>
              <a:gs pos="100000">
                <a:srgbClr val="8CBDEC">
                  <a:lumMod val="80000"/>
                </a:srgbClr>
              </a:gs>
            </a:gsLst>
            <a:path path="circle">
              <a:fillToRect l="100000" t="100000"/>
            </a:path>
            <a:tileRect r="-100000" b="-100000"/>
          </a:gradFill>
          <a:ln w="9525" cap="flat">
            <a:noFill/>
            <a:prstDash val="solid"/>
            <a:miter/>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SKILLS</a:t>
            </a:r>
          </a:p>
        </p:txBody>
      </p:sp>
    </p:spTree>
    <p:extLst>
      <p:ext uri="{BB962C8B-B14F-4D97-AF65-F5344CB8AC3E}">
        <p14:creationId xmlns:p14="http://schemas.microsoft.com/office/powerpoint/2010/main" val="20610401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F46D13B-2C2A-9AFB-673D-AD75F497C1C6}"/>
              </a:ext>
            </a:extLst>
          </p:cNvPr>
          <p:cNvSpPr>
            <a:spLocks noGrp="1"/>
          </p:cNvSpPr>
          <p:nvPr>
            <p:ph type="title"/>
          </p:nvPr>
        </p:nvSpPr>
        <p:spPr>
          <a:xfrm>
            <a:off x="512809" y="0"/>
            <a:ext cx="10515600" cy="1325563"/>
          </a:xfrm>
        </p:spPr>
        <p:txBody>
          <a:bodyPr/>
          <a:lstStyle/>
          <a:p>
            <a:r>
              <a:rPr lang="en-US" dirty="0"/>
              <a:t>Using </a:t>
            </a:r>
            <a:r>
              <a:rPr lang="en-US" dirty="0" err="1"/>
              <a:t>Mckinsey</a:t>
            </a:r>
            <a:r>
              <a:rPr lang="en-US" dirty="0"/>
              <a:t> 7s to Determine Solution</a:t>
            </a:r>
            <a:endParaRPr lang="ar-SA" dirty="0"/>
          </a:p>
        </p:txBody>
      </p:sp>
      <p:pic>
        <p:nvPicPr>
          <p:cNvPr id="4" name="Graphic 21">
            <a:extLst>
              <a:ext uri="{FF2B5EF4-FFF2-40B4-BE49-F238E27FC236}">
                <a16:creationId xmlns="" xmlns:a16="http://schemas.microsoft.com/office/drawing/2014/main" id="{B536AF94-735A-0B78-5721-E51AC1D953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Google Shape;168;p5">
            <a:extLst>
              <a:ext uri="{FF2B5EF4-FFF2-40B4-BE49-F238E27FC236}">
                <a16:creationId xmlns="" xmlns:a16="http://schemas.microsoft.com/office/drawing/2014/main" id="{EFA04FF0-F30A-F16E-B076-DBA2F432C0AA}"/>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
        <p:nvSpPr>
          <p:cNvPr id="114" name="Rectangle 113">
            <a:extLst>
              <a:ext uri="{FF2B5EF4-FFF2-40B4-BE49-F238E27FC236}">
                <a16:creationId xmlns="" xmlns:a16="http://schemas.microsoft.com/office/drawing/2014/main" id="{AB8A1EE5-2368-4E7D-4001-4828B9DE9521}"/>
              </a:ext>
            </a:extLst>
          </p:cNvPr>
          <p:cNvSpPr/>
          <p:nvPr/>
        </p:nvSpPr>
        <p:spPr>
          <a:xfrm>
            <a:off x="685800" y="1417553"/>
            <a:ext cx="10820400" cy="7790722"/>
          </a:xfrm>
          <a:prstGeom prst="rect">
            <a:avLst/>
          </a:prstGeom>
        </p:spPr>
        <p:txBody>
          <a:bodyPr wrap="square" tIns="0" anchor="ctr" anchorCtr="0">
            <a:spAutoFit/>
          </a:bodyPr>
          <a:lstStyle/>
          <a:p>
            <a:pPr marL="342900" marR="0" lvl="0" indent="-342900" algn="l" defTabSz="914400" rtl="0" eaLnBrk="1" fontAlgn="base" latinLnBrk="0" hangingPunct="1">
              <a:spcBef>
                <a:spcPts val="0"/>
              </a:spcBef>
              <a:spcAft>
                <a:spcPts val="600"/>
              </a:spcAft>
              <a:buClrTx/>
              <a:buSzPct val="170000"/>
              <a:buFont typeface="Arial" panose="020B0604020202020204" pitchFamily="34" charset="0"/>
              <a:buChar char="•"/>
              <a:tabLst/>
              <a:defRPr/>
            </a:pPr>
            <a:r>
              <a:rPr kumimoji="0" lang="en-US" sz="2800" b="0" i="0" u="none" strike="noStrike" kern="1200" cap="none" spc="0" normalizeH="0" baseline="0" noProof="0" dirty="0">
                <a:ln>
                  <a:noFill/>
                </a:ln>
                <a:solidFill>
                  <a:srgbClr val="333333"/>
                </a:solidFill>
                <a:effectLst/>
                <a:uLnTx/>
                <a:uFillTx/>
                <a:latin typeface="Times New Roman" panose="02020603050405020304" pitchFamily="18" charset="0"/>
                <a:cs typeface="Times New Roman" panose="02020603050405020304" pitchFamily="18" charset="0"/>
              </a:rPr>
              <a:t>What should we do to solve the specific business problem?</a:t>
            </a:r>
          </a:p>
          <a:p>
            <a:pPr marL="342900" marR="0" lvl="0" indent="-342900" algn="l" defTabSz="914400" rtl="0" eaLnBrk="1" fontAlgn="base" latinLnBrk="0" hangingPunct="1">
              <a:spcBef>
                <a:spcPts val="0"/>
              </a:spcBef>
              <a:spcAft>
                <a:spcPts val="600"/>
              </a:spcAft>
              <a:buClrTx/>
              <a:buSzPct val="170000"/>
              <a:buFont typeface="Arial" panose="020B0604020202020204" pitchFamily="34" charset="0"/>
              <a:buChar char="•"/>
              <a:tabLst/>
              <a:defRPr/>
            </a:pPr>
            <a:r>
              <a:rPr kumimoji="0" lang="en-US" sz="2800" b="0" i="0" u="none" strike="noStrike" kern="1200" cap="none" spc="0" normalizeH="0" baseline="0" noProof="0" dirty="0">
                <a:ln>
                  <a:noFill/>
                </a:ln>
                <a:solidFill>
                  <a:srgbClr val="333333"/>
                </a:solidFill>
                <a:effectLst/>
                <a:uLnTx/>
                <a:uFillTx/>
                <a:latin typeface="Times New Roman" panose="02020603050405020304" pitchFamily="18" charset="0"/>
                <a:cs typeface="Times New Roman" panose="02020603050405020304" pitchFamily="18" charset="0"/>
              </a:rPr>
              <a:t>What structure do we need to execute the solution?</a:t>
            </a:r>
            <a:endParaRPr lang="en-US" sz="2800" dirty="0">
              <a:solidFill>
                <a:srgbClr val="333333"/>
              </a:solidFill>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spcBef>
                <a:spcPts val="0"/>
              </a:spcBef>
              <a:spcAft>
                <a:spcPts val="600"/>
              </a:spcAft>
              <a:buClrTx/>
              <a:buSzPct val="170000"/>
              <a:buFont typeface="Arial" panose="020B0604020202020204" pitchFamily="34" charset="0"/>
              <a:buChar char="•"/>
              <a:tabLst/>
              <a:defRPr/>
            </a:pPr>
            <a:r>
              <a:rPr kumimoji="0" lang="en-US" sz="2800" b="0" i="0" u="none" strike="noStrike" kern="1200" cap="none" spc="0" normalizeH="0" baseline="0" noProof="0" dirty="0">
                <a:ln>
                  <a:noFill/>
                </a:ln>
                <a:solidFill>
                  <a:srgbClr val="333333"/>
                </a:solidFill>
                <a:effectLst/>
                <a:uLnTx/>
                <a:uFillTx/>
                <a:latin typeface="Times New Roman" panose="02020603050405020304" pitchFamily="18" charset="0"/>
                <a:cs typeface="Times New Roman" panose="02020603050405020304" pitchFamily="18" charset="0"/>
              </a:rPr>
              <a:t>What business system do we need to use or implement in the </a:t>
            </a:r>
            <a:r>
              <a:rPr lang="en-US" sz="2800" dirty="0">
                <a:solidFill>
                  <a:srgbClr val="333333"/>
                </a:solidFill>
                <a:latin typeface="Times New Roman" panose="02020603050405020304" pitchFamily="18" charset="0"/>
                <a:cs typeface="Times New Roman" panose="02020603050405020304" pitchFamily="18" charset="0"/>
              </a:rPr>
              <a:t>future state</a:t>
            </a:r>
          </a:p>
          <a:p>
            <a:pPr marL="342900" marR="0" lvl="0" indent="-342900" algn="l" defTabSz="914400" rtl="0" eaLnBrk="1" fontAlgn="base" latinLnBrk="0" hangingPunct="1">
              <a:spcBef>
                <a:spcPts val="0"/>
              </a:spcBef>
              <a:spcAft>
                <a:spcPts val="600"/>
              </a:spcAft>
              <a:buClrTx/>
              <a:buSzPct val="170000"/>
              <a:buFont typeface="Arial" panose="020B0604020202020204" pitchFamily="34" charset="0"/>
              <a:buChar char="•"/>
              <a:tabLst/>
              <a:defRPr/>
            </a:pPr>
            <a:r>
              <a:rPr kumimoji="0" lang="en-US" sz="2800" b="0" i="0" u="none" strike="noStrike" kern="1200" cap="none" spc="0" normalizeH="0" baseline="0" noProof="0" dirty="0">
                <a:ln>
                  <a:noFill/>
                </a:ln>
                <a:solidFill>
                  <a:srgbClr val="333333"/>
                </a:solidFill>
                <a:effectLst/>
                <a:uLnTx/>
                <a:uFillTx/>
                <a:latin typeface="Times New Roman" panose="02020603050405020304" pitchFamily="18" charset="0"/>
                <a:cs typeface="Times New Roman" panose="02020603050405020304" pitchFamily="18" charset="0"/>
              </a:rPr>
              <a:t>What leadership style and cultural qualities will help us to achieve the future state?</a:t>
            </a:r>
            <a:endParaRPr lang="en-US" sz="2800" dirty="0">
              <a:solidFill>
                <a:srgbClr val="333333"/>
              </a:solidFill>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spcBef>
                <a:spcPts val="0"/>
              </a:spcBef>
              <a:spcAft>
                <a:spcPts val="600"/>
              </a:spcAft>
              <a:buClrTx/>
              <a:buSzPct val="170000"/>
              <a:buFont typeface="Arial" panose="020B0604020202020204" pitchFamily="34" charset="0"/>
              <a:buChar char="•"/>
              <a:tabLst/>
              <a:defRPr/>
            </a:pPr>
            <a:r>
              <a:rPr kumimoji="0" lang="en-US" sz="2800" b="0" i="0" u="none" strike="noStrike" kern="1200" cap="none" spc="0" normalizeH="0" baseline="0" noProof="0" dirty="0">
                <a:ln>
                  <a:noFill/>
                </a:ln>
                <a:solidFill>
                  <a:srgbClr val="333333"/>
                </a:solidFill>
                <a:effectLst/>
                <a:uLnTx/>
                <a:uFillTx/>
                <a:latin typeface="Times New Roman" panose="02020603050405020304" pitchFamily="18" charset="0"/>
                <a:cs typeface="Times New Roman" panose="02020603050405020304" pitchFamily="18" charset="0"/>
              </a:rPr>
              <a:t>How should staff help managers to achieve the future state?</a:t>
            </a:r>
            <a:endParaRPr lang="en-US" sz="2800" dirty="0">
              <a:solidFill>
                <a:srgbClr val="333333"/>
              </a:solidFill>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spcBef>
                <a:spcPts val="0"/>
              </a:spcBef>
              <a:spcAft>
                <a:spcPts val="600"/>
              </a:spcAft>
              <a:buClrTx/>
              <a:buSzPct val="170000"/>
              <a:buFont typeface="Arial" panose="020B0604020202020204" pitchFamily="34" charset="0"/>
              <a:buChar char="•"/>
              <a:tabLst/>
              <a:defRPr/>
            </a:pPr>
            <a:r>
              <a:rPr kumimoji="0" lang="en-US" sz="2800" b="0" i="0" u="none" strike="noStrike" kern="1200" cap="none" spc="0" normalizeH="0" baseline="0" noProof="0" dirty="0">
                <a:ln>
                  <a:noFill/>
                </a:ln>
                <a:solidFill>
                  <a:srgbClr val="333333"/>
                </a:solidFill>
                <a:effectLst/>
                <a:uLnTx/>
                <a:uFillTx/>
                <a:latin typeface="Times New Roman" panose="02020603050405020304" pitchFamily="18" charset="0"/>
                <a:cs typeface="Times New Roman" panose="02020603050405020304" pitchFamily="18" charset="0"/>
              </a:rPr>
              <a:t>What are the specific skills that we need to develop?</a:t>
            </a:r>
            <a:endParaRPr lang="en-US" sz="2800" dirty="0">
              <a:solidFill>
                <a:srgbClr val="333333"/>
              </a:solidFill>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spcBef>
                <a:spcPts val="0"/>
              </a:spcBef>
              <a:spcAft>
                <a:spcPts val="600"/>
              </a:spcAft>
              <a:buClrTx/>
              <a:buSzPct val="170000"/>
              <a:buFont typeface="Arial" panose="020B0604020202020204" pitchFamily="34" charset="0"/>
              <a:buChar char="•"/>
              <a:tabLst/>
              <a:defRPr/>
            </a:pPr>
            <a:r>
              <a:rPr kumimoji="0" lang="en-US" sz="2800" b="0" i="0" u="none" strike="noStrike" kern="1200" cap="none" spc="0" normalizeH="0" baseline="0" noProof="0" dirty="0">
                <a:ln>
                  <a:noFill/>
                </a:ln>
                <a:solidFill>
                  <a:srgbClr val="333333"/>
                </a:solidFill>
                <a:effectLst/>
                <a:uLnTx/>
                <a:uFillTx/>
                <a:latin typeface="Times New Roman" panose="02020603050405020304" pitchFamily="18" charset="0"/>
                <a:cs typeface="Times New Roman" panose="02020603050405020304" pitchFamily="18" charset="0"/>
              </a:rPr>
              <a:t>Which principles need to be modified in the future state?</a:t>
            </a:r>
          </a:p>
          <a:p>
            <a:pPr marL="342900" marR="0" lvl="0" indent="-342900" algn="l" defTabSz="914400" rtl="0" eaLnBrk="1" fontAlgn="base" latinLnBrk="0" hangingPunct="1">
              <a:spcBef>
                <a:spcPts val="0"/>
              </a:spcBef>
              <a:spcAft>
                <a:spcPts val="600"/>
              </a:spcAft>
              <a:buClrTx/>
              <a:buSzPct val="170000"/>
              <a:buFont typeface="Arial" panose="020B0604020202020204" pitchFamily="34" charset="0"/>
              <a:buChar char="•"/>
              <a:tabLst/>
              <a:defRPr/>
            </a:pPr>
            <a:endParaRPr kumimoji="0" lang="en-US" sz="2800" b="0" i="0" u="none" strike="noStrike" kern="1200" cap="none" spc="0" normalizeH="0" baseline="0" noProof="0" dirty="0">
              <a:ln>
                <a:noFill/>
              </a:ln>
              <a:solidFill>
                <a:srgbClr val="333333"/>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spcBef>
                <a:spcPts val="0"/>
              </a:spcBef>
              <a:spcAft>
                <a:spcPts val="600"/>
              </a:spcAft>
              <a:buClrTx/>
              <a:buSzPct val="170000"/>
              <a:buFont typeface="Arial" panose="020B0604020202020204" pitchFamily="34" charset="0"/>
              <a:buChar char="•"/>
              <a:tabLst/>
              <a:defRPr/>
            </a:pPr>
            <a:endParaRPr kumimoji="0" lang="en-US" sz="2800" b="0" i="0" u="none" strike="noStrike" kern="1200" cap="none" spc="0" normalizeH="0" baseline="0" noProof="0" dirty="0">
              <a:ln>
                <a:noFill/>
              </a:ln>
              <a:solidFill>
                <a:srgbClr val="333333"/>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ts val="1700"/>
              </a:lnSpc>
              <a:spcBef>
                <a:spcPts val="0"/>
              </a:spcBef>
              <a:spcAft>
                <a:spcPts val="600"/>
              </a:spcAft>
              <a:buClrTx/>
              <a:buSzPct val="170000"/>
              <a:buFont typeface="Arial" panose="020B0604020202020204" pitchFamily="34" charset="0"/>
              <a:buChar char="•"/>
              <a:tabLst/>
              <a:defRPr/>
            </a:pPr>
            <a:endParaRPr kumimoji="0" lang="en-US" sz="2800" b="0" i="0" u="none" strike="noStrike" kern="1200" cap="none" spc="0" normalizeH="0" baseline="0" noProof="0" dirty="0">
              <a:ln>
                <a:noFill/>
              </a:ln>
              <a:solidFill>
                <a:srgbClr val="333333"/>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ts val="1700"/>
              </a:lnSpc>
              <a:spcBef>
                <a:spcPts val="0"/>
              </a:spcBef>
              <a:spcAft>
                <a:spcPts val="600"/>
              </a:spcAft>
              <a:buClrTx/>
              <a:buSzPct val="170000"/>
              <a:buFont typeface="Arial" panose="020B0604020202020204" pitchFamily="34" charset="0"/>
              <a:buChar char="•"/>
              <a:tabLst/>
              <a:defRPr/>
            </a:pPr>
            <a:endParaRPr kumimoji="0" lang="en-US" sz="2800" b="0" i="0" u="none" strike="noStrike" kern="1200" cap="none" spc="0" normalizeH="0" baseline="0" noProof="0" dirty="0">
              <a:ln>
                <a:noFill/>
              </a:ln>
              <a:solidFill>
                <a:srgbClr val="333333"/>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ts val="1700"/>
              </a:lnSpc>
              <a:spcBef>
                <a:spcPts val="0"/>
              </a:spcBef>
              <a:spcAft>
                <a:spcPts val="600"/>
              </a:spcAft>
              <a:buClrTx/>
              <a:buSzPct val="170000"/>
              <a:buFont typeface="Arial" panose="020B0604020202020204" pitchFamily="34" charset="0"/>
              <a:buChar char="•"/>
              <a:tabLst/>
              <a:defRPr/>
            </a:pPr>
            <a:endParaRPr kumimoji="0" lang="en-US" sz="2800" b="0" i="0" u="none" strike="noStrike" kern="1200" cap="none" spc="0" normalizeH="0" baseline="0" noProof="0" dirty="0">
              <a:ln>
                <a:noFill/>
              </a:ln>
              <a:solidFill>
                <a:srgbClr val="333333"/>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ts val="1700"/>
              </a:lnSpc>
              <a:spcBef>
                <a:spcPts val="0"/>
              </a:spcBef>
              <a:spcAft>
                <a:spcPts val="600"/>
              </a:spcAft>
              <a:buClrTx/>
              <a:buSzPct val="170000"/>
              <a:buFont typeface="Arial" panose="020B0604020202020204" pitchFamily="34" charset="0"/>
              <a:buChar char="•"/>
              <a:tabLst/>
              <a:defRPr/>
            </a:pPr>
            <a:endParaRPr kumimoji="0" lang="en-US" sz="2800" b="0" i="0" u="none" strike="noStrike" kern="1200" cap="none" spc="0" normalizeH="0" baseline="0" noProof="0" dirty="0">
              <a:ln>
                <a:noFill/>
              </a:ln>
              <a:solidFill>
                <a:srgbClr val="333333"/>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ts val="1700"/>
              </a:lnSpc>
              <a:spcBef>
                <a:spcPts val="0"/>
              </a:spcBef>
              <a:spcAft>
                <a:spcPts val="600"/>
              </a:spcAft>
              <a:buClrTx/>
              <a:buSzPct val="170000"/>
              <a:buFont typeface="Arial" panose="020B0604020202020204" pitchFamily="34" charset="0"/>
              <a:buChar char="•"/>
              <a:tabLst/>
              <a:defRPr/>
            </a:pPr>
            <a:endParaRPr kumimoji="0" lang="en-US" sz="2800" b="0" i="0" u="none" strike="noStrike" kern="1200" cap="none" spc="0" normalizeH="0" baseline="0" noProof="0" dirty="0">
              <a:ln>
                <a:noFill/>
              </a:ln>
              <a:solidFill>
                <a:srgbClr val="333333"/>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ts val="1700"/>
              </a:lnSpc>
              <a:spcBef>
                <a:spcPts val="0"/>
              </a:spcBef>
              <a:spcAft>
                <a:spcPts val="600"/>
              </a:spcAft>
              <a:buClrTx/>
              <a:buSzPct val="170000"/>
              <a:buFont typeface="Arial" panose="020B0604020202020204" pitchFamily="34" charset="0"/>
              <a:buChar char="•"/>
              <a:tabLst/>
              <a:defRPr/>
            </a:pPr>
            <a:endParaRPr kumimoji="0" lang="en-US" sz="2800" b="0" i="0" u="none" strike="noStrike" kern="1200" cap="none" spc="0" normalizeH="0" baseline="0" noProof="0" dirty="0">
              <a:ln>
                <a:noFill/>
              </a:ln>
              <a:solidFill>
                <a:srgbClr val="333333"/>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ts val="1700"/>
              </a:lnSpc>
              <a:spcBef>
                <a:spcPts val="0"/>
              </a:spcBef>
              <a:spcAft>
                <a:spcPts val="600"/>
              </a:spcAft>
              <a:buClrTx/>
              <a:buSzPct val="170000"/>
              <a:buFont typeface="Arial" panose="020B0604020202020204" pitchFamily="34" charset="0"/>
              <a:buChar char="•"/>
              <a:tabLst/>
              <a:defRPr/>
            </a:pPr>
            <a:endParaRPr kumimoji="0" lang="en-US" sz="2800" b="0" i="0" u="none" strike="noStrike" kern="1200" cap="none" spc="0" normalizeH="0" baseline="0" noProof="0" dirty="0">
              <a:ln>
                <a:noFill/>
              </a:ln>
              <a:solidFill>
                <a:srgbClr val="333333"/>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ts val="1700"/>
              </a:lnSpc>
              <a:spcBef>
                <a:spcPts val="0"/>
              </a:spcBef>
              <a:spcAft>
                <a:spcPts val="600"/>
              </a:spcAft>
              <a:buClrTx/>
              <a:buSzPct val="170000"/>
              <a:buFont typeface="Arial" panose="020B0604020202020204" pitchFamily="34" charset="0"/>
              <a:buChar char="•"/>
              <a:tabLst/>
              <a:defRPr/>
            </a:pPr>
            <a:endParaRPr kumimoji="0" lang="en-US" sz="2800" b="0" i="0" u="none" strike="noStrike" kern="1200" cap="none" spc="0" normalizeH="0" baseline="0" noProof="0" dirty="0">
              <a:ln>
                <a:noFill/>
              </a:ln>
              <a:solidFill>
                <a:srgbClr val="333333"/>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478507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F46D13B-2C2A-9AFB-673D-AD75F497C1C6}"/>
              </a:ext>
            </a:extLst>
          </p:cNvPr>
          <p:cNvSpPr>
            <a:spLocks noGrp="1"/>
          </p:cNvSpPr>
          <p:nvPr>
            <p:ph type="title"/>
          </p:nvPr>
        </p:nvSpPr>
        <p:spPr>
          <a:xfrm>
            <a:off x="838200" y="144352"/>
            <a:ext cx="10515600" cy="1325563"/>
          </a:xfrm>
        </p:spPr>
        <p:txBody>
          <a:bodyPr/>
          <a:lstStyle/>
          <a:p>
            <a:r>
              <a:rPr lang="en-US" dirty="0"/>
              <a:t>Project Objectives Should </a:t>
            </a:r>
            <a:br>
              <a:rPr lang="en-US" dirty="0"/>
            </a:br>
            <a:r>
              <a:rPr lang="en-US" dirty="0"/>
              <a:t>Align with Business Objectives</a:t>
            </a:r>
            <a:endParaRPr lang="ar-SA" dirty="0"/>
          </a:p>
        </p:txBody>
      </p:sp>
      <p:pic>
        <p:nvPicPr>
          <p:cNvPr id="4" name="Graphic 21">
            <a:extLst>
              <a:ext uri="{FF2B5EF4-FFF2-40B4-BE49-F238E27FC236}">
                <a16:creationId xmlns="" xmlns:a16="http://schemas.microsoft.com/office/drawing/2014/main" id="{B536AF94-735A-0B78-5721-E51AC1D953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1" name="Content Placeholder 10">
            <a:extLst>
              <a:ext uri="{FF2B5EF4-FFF2-40B4-BE49-F238E27FC236}">
                <a16:creationId xmlns="" xmlns:a16="http://schemas.microsoft.com/office/drawing/2014/main" id="{B5734DC5-7C5E-F060-1248-9B755A6F0D00}"/>
              </a:ext>
            </a:extLst>
          </p:cNvPr>
          <p:cNvGraphicFramePr>
            <a:graphicFrameLocks noGrp="1"/>
          </p:cNvGraphicFramePr>
          <p:nvPr>
            <p:ph idx="1"/>
            <p:extLst>
              <p:ext uri="{D42A27DB-BD31-4B8C-83A1-F6EECF244321}">
                <p14:modId xmlns:p14="http://schemas.microsoft.com/office/powerpoint/2010/main" val="1166273175"/>
              </p:ext>
            </p:extLst>
          </p:nvPr>
        </p:nvGraphicFramePr>
        <p:xfrm>
          <a:off x="838200" y="1738905"/>
          <a:ext cx="10515600" cy="3861481"/>
        </p:xfrm>
        <a:graphic>
          <a:graphicData uri="http://schemas.openxmlformats.org/drawingml/2006/table">
            <a:tbl>
              <a:tblPr firstRow="1" bandRow="1">
                <a:tableStyleId>{5C22544A-7EE6-4342-B048-85BDC9FD1C3A}</a:tableStyleId>
              </a:tblPr>
              <a:tblGrid>
                <a:gridCol w="1933506">
                  <a:extLst>
                    <a:ext uri="{9D8B030D-6E8A-4147-A177-3AD203B41FA5}">
                      <a16:colId xmlns="" xmlns:a16="http://schemas.microsoft.com/office/drawing/2014/main" val="129691500"/>
                    </a:ext>
                  </a:extLst>
                </a:gridCol>
                <a:gridCol w="4268091">
                  <a:extLst>
                    <a:ext uri="{9D8B030D-6E8A-4147-A177-3AD203B41FA5}">
                      <a16:colId xmlns="" xmlns:a16="http://schemas.microsoft.com/office/drawing/2014/main" val="182948086"/>
                    </a:ext>
                  </a:extLst>
                </a:gridCol>
                <a:gridCol w="4314003">
                  <a:extLst>
                    <a:ext uri="{9D8B030D-6E8A-4147-A177-3AD203B41FA5}">
                      <a16:colId xmlns="" xmlns:a16="http://schemas.microsoft.com/office/drawing/2014/main" val="3900316011"/>
                    </a:ext>
                  </a:extLst>
                </a:gridCol>
              </a:tblGrid>
              <a:tr h="263828">
                <a:tc>
                  <a:txBody>
                    <a:bodyPr/>
                    <a:lstStyle/>
                    <a:p>
                      <a:pPr algn="ctr" rtl="1"/>
                      <a:r>
                        <a:rPr lang="en-US" dirty="0">
                          <a:latin typeface="Times New Roman" panose="02020603050405020304" pitchFamily="18" charset="0"/>
                          <a:cs typeface="Times New Roman" panose="02020603050405020304" pitchFamily="18" charset="0"/>
                        </a:rPr>
                        <a:t>Example</a:t>
                      </a:r>
                      <a:endParaRPr lang="ar-SA" dirty="0">
                        <a:latin typeface="Times New Roman" panose="02020603050405020304" pitchFamily="18" charset="0"/>
                        <a:cs typeface="Times New Roman" panose="02020603050405020304" pitchFamily="18" charset="0"/>
                      </a:endParaRPr>
                    </a:p>
                  </a:txBody>
                  <a:tcPr/>
                </a:tc>
                <a:tc>
                  <a:txBody>
                    <a:bodyPr/>
                    <a:lstStyle/>
                    <a:p>
                      <a:pPr marL="0" algn="ctr" defTabSz="914400" rtl="0" eaLnBrk="1" latinLnBrk="0" hangingPunct="1"/>
                      <a:r>
                        <a:rPr lang="en-US" dirty="0">
                          <a:latin typeface="Times New Roman" panose="02020603050405020304" pitchFamily="18" charset="0"/>
                          <a:cs typeface="Times New Roman" panose="02020603050405020304" pitchFamily="18" charset="0"/>
                        </a:rPr>
                        <a:t>Project Objectives</a:t>
                      </a:r>
                      <a:endParaRPr lang="ar-SA" dirty="0">
                        <a:latin typeface="Times New Roman" panose="02020603050405020304" pitchFamily="18" charset="0"/>
                        <a:cs typeface="Times New Roman" panose="02020603050405020304" pitchFamily="18" charset="0"/>
                      </a:endParaRPr>
                    </a:p>
                  </a:txBody>
                  <a:tcPr/>
                </a:tc>
                <a:tc>
                  <a:txBody>
                    <a:bodyPr/>
                    <a:lstStyle/>
                    <a:p>
                      <a:pPr marL="0" algn="ctr" defTabSz="914400" rtl="0" eaLnBrk="1" latinLnBrk="0" hangingPunct="1"/>
                      <a:r>
                        <a:rPr lang="en-US" dirty="0">
                          <a:latin typeface="Times New Roman" panose="02020603050405020304" pitchFamily="18" charset="0"/>
                          <a:cs typeface="Times New Roman" panose="02020603050405020304" pitchFamily="18" charset="0"/>
                        </a:rPr>
                        <a:t>Business Objectives</a:t>
                      </a:r>
                      <a:endParaRPr lang="ar-SA" dirty="0">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1016551860"/>
                  </a:ext>
                </a:extLst>
              </a:tr>
              <a:tr h="659570">
                <a:tc>
                  <a:txBody>
                    <a:bodyPr/>
                    <a:lstStyle/>
                    <a:p>
                      <a:pPr marL="0" algn="l" defTabSz="914400" rtl="0" eaLnBrk="1" latinLnBrk="0" hangingPunct="1"/>
                      <a:r>
                        <a:rPr lang="en-US" dirty="0">
                          <a:latin typeface="Times New Roman" panose="02020603050405020304" pitchFamily="18" charset="0"/>
                          <a:cs typeface="Times New Roman" panose="02020603050405020304" pitchFamily="18" charset="0"/>
                        </a:rPr>
                        <a:t>Increase Revenue</a:t>
                      </a:r>
                      <a:endParaRPr lang="ar-SA"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dirty="0">
                          <a:latin typeface="Times New Roman" panose="02020603050405020304" pitchFamily="18" charset="0"/>
                          <a:cs typeface="Times New Roman" panose="02020603050405020304" pitchFamily="18" charset="0"/>
                        </a:rPr>
                        <a:t>Launch a new product line.</a:t>
                      </a:r>
                      <a:endParaRPr lang="ar-SA"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i="0" u="none" strike="noStrike" kern="1200" dirty="0">
                          <a:solidFill>
                            <a:schemeClr val="dk1"/>
                          </a:solidFill>
                          <a:effectLst/>
                          <a:latin typeface="+mn-lt"/>
                          <a:ea typeface="+mn-ea"/>
                          <a:cs typeface="+mn-cs"/>
                        </a:rPr>
                        <a:t>Increase overall sales revenue by X%.</a:t>
                      </a:r>
                      <a:endParaRPr lang="ar-SA" dirty="0">
                        <a:solidFill>
                          <a:schemeClr val="tx1"/>
                        </a:solidFill>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2338260773"/>
                  </a:ext>
                </a:extLst>
              </a:tr>
              <a:tr h="659570">
                <a:tc>
                  <a:txBody>
                    <a:bodyPr/>
                    <a:lstStyle/>
                    <a:p>
                      <a:pPr marL="0" algn="l" defTabSz="914400" rtl="0" eaLnBrk="1" latinLnBrk="0" hangingPunct="1"/>
                      <a:r>
                        <a:rPr lang="en-US" dirty="0">
                          <a:latin typeface="Times New Roman" panose="02020603050405020304" pitchFamily="18" charset="0"/>
                          <a:cs typeface="Times New Roman" panose="02020603050405020304" pitchFamily="18" charset="0"/>
                        </a:rPr>
                        <a:t>Customer Satisfaction</a:t>
                      </a:r>
                      <a:endParaRPr lang="ar-SA"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sz="18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Implement a customer feedback system.</a:t>
                      </a:r>
                      <a:endParaRPr lang="ar-SA"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b="0" i="0" u="none" strike="noStrike" dirty="0">
                          <a:solidFill>
                            <a:schemeClr val="tx1"/>
                          </a:solidFill>
                          <a:effectLst/>
                          <a:latin typeface="Times New Roman" panose="02020603050405020304" pitchFamily="18" charset="0"/>
                          <a:cs typeface="Times New Roman" panose="02020603050405020304" pitchFamily="18" charset="0"/>
                        </a:rPr>
                        <a:t>Achieve a customer satisfaction rating of X%.</a:t>
                      </a:r>
                    </a:p>
                  </a:txBody>
                  <a:tcPr/>
                </a:tc>
                <a:extLst>
                  <a:ext uri="{0D108BD9-81ED-4DB2-BD59-A6C34878D82A}">
                    <a16:rowId xmlns="" xmlns:a16="http://schemas.microsoft.com/office/drawing/2014/main" val="3270316553"/>
                  </a:ext>
                </a:extLst>
              </a:tr>
              <a:tr h="659570">
                <a:tc>
                  <a:txBody>
                    <a:bodyPr/>
                    <a:lstStyle/>
                    <a:p>
                      <a:pPr marL="0" algn="l" defTabSz="914400" rtl="0" eaLnBrk="1" latinLnBrk="0" hangingPunct="1"/>
                      <a:r>
                        <a:rPr lang="en-US" dirty="0">
                          <a:latin typeface="Times New Roman" panose="02020603050405020304" pitchFamily="18" charset="0"/>
                          <a:cs typeface="Times New Roman" panose="02020603050405020304" pitchFamily="18" charset="0"/>
                        </a:rPr>
                        <a:t>Reduce Operation Costs</a:t>
                      </a:r>
                      <a:endParaRPr lang="ar-SA"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sz="18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Implement process automation in manufacturing.</a:t>
                      </a:r>
                      <a:endParaRPr lang="ar-SA"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b="0" i="0" u="none" strike="noStrike" dirty="0">
                          <a:solidFill>
                            <a:schemeClr val="tx1"/>
                          </a:solidFill>
                          <a:effectLst/>
                          <a:latin typeface="Times New Roman" panose="02020603050405020304" pitchFamily="18" charset="0"/>
                          <a:cs typeface="Times New Roman" panose="02020603050405020304" pitchFamily="18" charset="0"/>
                        </a:rPr>
                        <a:t>Reduce manufacturing costs by X% within the next year.</a:t>
                      </a:r>
                      <a:endParaRPr lang="ar-SA" dirty="0">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1777391891"/>
                  </a:ext>
                </a:extLst>
              </a:tr>
              <a:tr h="857441">
                <a:tc>
                  <a:txBody>
                    <a:bodyPr/>
                    <a:lstStyle/>
                    <a:p>
                      <a:pPr marL="0" algn="l" defTabSz="914400" rtl="0" eaLnBrk="1" latinLnBrk="0" hangingPunct="1"/>
                      <a:r>
                        <a:rPr lang="en-US" dirty="0">
                          <a:latin typeface="Times New Roman" panose="02020603050405020304" pitchFamily="18" charset="0"/>
                          <a:cs typeface="Times New Roman" panose="02020603050405020304" pitchFamily="18" charset="0"/>
                        </a:rPr>
                        <a:t>Enhance Brand Awareness</a:t>
                      </a:r>
                      <a:endParaRPr lang="ar-SA"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sz="18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Launch a marketing campaign targeting new demographics.</a:t>
                      </a:r>
                      <a:endParaRPr lang="ar-SA"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dirty="0">
                          <a:latin typeface="Times New Roman" panose="02020603050405020304" pitchFamily="18" charset="0"/>
                          <a:cs typeface="Times New Roman" panose="02020603050405020304" pitchFamily="18" charset="0"/>
                        </a:rPr>
                        <a:t>Increase brand recognition in the target market by X%.</a:t>
                      </a:r>
                      <a:endParaRPr lang="ar-SA" dirty="0">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1231158718"/>
                  </a:ext>
                </a:extLst>
              </a:tr>
              <a:tr h="659570">
                <a:tc>
                  <a:txBody>
                    <a:bodyPr/>
                    <a:lstStyle/>
                    <a:p>
                      <a:pPr marL="0" algn="l" defTabSz="914400" rtl="0" eaLnBrk="1" latinLnBrk="0" hangingPunct="1"/>
                      <a:r>
                        <a:rPr lang="en-US" dirty="0">
                          <a:latin typeface="Times New Roman" panose="02020603050405020304" pitchFamily="18" charset="0"/>
                          <a:cs typeface="Times New Roman" panose="02020603050405020304" pitchFamily="18" charset="0"/>
                        </a:rPr>
                        <a:t>Expand Market Reach</a:t>
                      </a:r>
                      <a:endParaRPr lang="ar-SA"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sz="18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Open new retail locations in strategic locations.</a:t>
                      </a:r>
                      <a:endParaRPr lang="ar-SA"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dirty="0">
                          <a:latin typeface="Times New Roman" panose="02020603050405020304" pitchFamily="18" charset="0"/>
                          <a:cs typeface="Times New Roman" panose="02020603050405020304" pitchFamily="18" charset="0"/>
                        </a:rPr>
                        <a:t>Increase market share in specific regions by X%.</a:t>
                      </a:r>
                    </a:p>
                  </a:txBody>
                  <a:tcPr/>
                </a:tc>
                <a:extLst>
                  <a:ext uri="{0D108BD9-81ED-4DB2-BD59-A6C34878D82A}">
                    <a16:rowId xmlns="" xmlns:a16="http://schemas.microsoft.com/office/drawing/2014/main" val="90451466"/>
                  </a:ext>
                </a:extLst>
              </a:tr>
            </a:tbl>
          </a:graphicData>
        </a:graphic>
      </p:graphicFrame>
    </p:spTree>
    <p:extLst>
      <p:ext uri="{BB962C8B-B14F-4D97-AF65-F5344CB8AC3E}">
        <p14:creationId xmlns:p14="http://schemas.microsoft.com/office/powerpoint/2010/main" val="16656321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250122" y="998328"/>
            <a:ext cx="5224702"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Evaluating Alternatives</a:t>
            </a:r>
          </a:p>
          <a:p>
            <a:endParaRPr lang="en-US" sz="3200" b="1" dirty="0">
              <a:solidFill>
                <a:srgbClr val="00B0F0"/>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54554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F46D13B-2C2A-9AFB-673D-AD75F497C1C6}"/>
              </a:ext>
            </a:extLst>
          </p:cNvPr>
          <p:cNvSpPr>
            <a:spLocks noGrp="1"/>
          </p:cNvSpPr>
          <p:nvPr>
            <p:ph type="title"/>
          </p:nvPr>
        </p:nvSpPr>
        <p:spPr/>
        <p:txBody>
          <a:bodyPr/>
          <a:lstStyle/>
          <a:p>
            <a:r>
              <a:rPr lang="en-US" dirty="0"/>
              <a:t>Options and Alternates</a:t>
            </a:r>
            <a:endParaRPr lang="ar-SA" dirty="0"/>
          </a:p>
        </p:txBody>
      </p:sp>
      <p:sp>
        <p:nvSpPr>
          <p:cNvPr id="3" name="Content Placeholder 2">
            <a:extLst>
              <a:ext uri="{FF2B5EF4-FFF2-40B4-BE49-F238E27FC236}">
                <a16:creationId xmlns="" xmlns:a16="http://schemas.microsoft.com/office/drawing/2014/main" id="{708C02D1-03B3-377C-565F-C1B9AC6FF069}"/>
              </a:ext>
            </a:extLst>
          </p:cNvPr>
          <p:cNvSpPr>
            <a:spLocks noGrp="1"/>
          </p:cNvSpPr>
          <p:nvPr>
            <p:ph idx="1"/>
          </p:nvPr>
        </p:nvSpPr>
        <p:spPr>
          <a:xfrm>
            <a:off x="838200" y="1825625"/>
            <a:ext cx="10515600" cy="4351338"/>
          </a:xfrm>
        </p:spPr>
        <p:txBody>
          <a:bodyPr numCol="1">
            <a:normAutofit/>
          </a:bodyPr>
          <a:lstStyle/>
          <a:p>
            <a:r>
              <a:rPr lang="en-US" dirty="0">
                <a:latin typeface="Times New Roman" panose="02020603050405020304" pitchFamily="18" charset="0"/>
                <a:cs typeface="Times New Roman" panose="02020603050405020304" pitchFamily="18" charset="0"/>
              </a:rPr>
              <a:t>An Option or alternate represents a possible proposed solution.</a:t>
            </a:r>
          </a:p>
          <a:p>
            <a:r>
              <a:rPr lang="en-US" dirty="0">
                <a:latin typeface="Times New Roman" panose="02020603050405020304" pitchFamily="18" charset="0"/>
                <a:cs typeface="Times New Roman" panose="02020603050405020304" pitchFamily="18" charset="0"/>
              </a:rPr>
              <a:t>For each option or alternate we should elicit information, gather data and analyze it.</a:t>
            </a:r>
          </a:p>
          <a:p>
            <a:r>
              <a:rPr lang="en-US" dirty="0">
                <a:latin typeface="Times New Roman" panose="02020603050405020304" pitchFamily="18" charset="0"/>
                <a:cs typeface="Times New Roman" panose="02020603050405020304" pitchFamily="18" charset="0"/>
              </a:rPr>
              <a:t>This might includes:</a:t>
            </a:r>
          </a:p>
          <a:p>
            <a:pPr lvl="1"/>
            <a:r>
              <a:rPr lang="en-US" dirty="0">
                <a:latin typeface="Times New Roman" panose="02020603050405020304" pitchFamily="18" charset="0"/>
                <a:cs typeface="Times New Roman" panose="02020603050405020304" pitchFamily="18" charset="0"/>
              </a:rPr>
              <a:t>Technical Analysis</a:t>
            </a:r>
          </a:p>
          <a:p>
            <a:pPr lvl="1"/>
            <a:r>
              <a:rPr lang="en-US" dirty="0">
                <a:latin typeface="Times New Roman" panose="02020603050405020304" pitchFamily="18" charset="0"/>
                <a:cs typeface="Times New Roman" panose="02020603050405020304" pitchFamily="18" charset="0"/>
              </a:rPr>
              <a:t>Operational Analysis</a:t>
            </a:r>
          </a:p>
          <a:p>
            <a:pPr lvl="1"/>
            <a:r>
              <a:rPr lang="en-US" dirty="0">
                <a:latin typeface="Times New Roman" panose="02020603050405020304" pitchFamily="18" charset="0"/>
                <a:cs typeface="Times New Roman" panose="02020603050405020304" pitchFamily="18" charset="0"/>
              </a:rPr>
              <a:t>Market Analysis </a:t>
            </a:r>
          </a:p>
          <a:p>
            <a:pPr lvl="1"/>
            <a:r>
              <a:rPr lang="en-US" dirty="0">
                <a:latin typeface="Times New Roman" panose="02020603050405020304" pitchFamily="18" charset="0"/>
                <a:cs typeface="Times New Roman" panose="02020603050405020304" pitchFamily="18" charset="0"/>
              </a:rPr>
              <a:t>Financial Analysis</a:t>
            </a:r>
          </a:p>
          <a:p>
            <a:r>
              <a:rPr lang="en-US" dirty="0">
                <a:latin typeface="Times New Roman" panose="02020603050405020304" pitchFamily="18" charset="0"/>
                <a:cs typeface="Times New Roman" panose="02020603050405020304" pitchFamily="18" charset="0"/>
              </a:rPr>
              <a:t>Then we compare all options against each other and make-decision about the optimal option to propose it.</a:t>
            </a:r>
          </a:p>
          <a:p>
            <a:endParaRPr lang="en-US" dirty="0">
              <a:latin typeface="Times New Roman" panose="02020603050405020304" pitchFamily="18" charset="0"/>
              <a:cs typeface="Times New Roman" panose="02020603050405020304" pitchFamily="18" charset="0"/>
            </a:endParaRPr>
          </a:p>
        </p:txBody>
      </p:sp>
      <p:pic>
        <p:nvPicPr>
          <p:cNvPr id="4" name="Graphic 21">
            <a:extLst>
              <a:ext uri="{FF2B5EF4-FFF2-40B4-BE49-F238E27FC236}">
                <a16:creationId xmlns="" xmlns:a16="http://schemas.microsoft.com/office/drawing/2014/main" id="{B536AF94-735A-0B78-5721-E51AC1D953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641415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F46D13B-2C2A-9AFB-673D-AD75F497C1C6}"/>
              </a:ext>
            </a:extLst>
          </p:cNvPr>
          <p:cNvSpPr>
            <a:spLocks noGrp="1"/>
          </p:cNvSpPr>
          <p:nvPr>
            <p:ph type="title"/>
          </p:nvPr>
        </p:nvSpPr>
        <p:spPr>
          <a:xfrm>
            <a:off x="838200" y="144352"/>
            <a:ext cx="10515600" cy="1325563"/>
          </a:xfrm>
        </p:spPr>
        <p:txBody>
          <a:bodyPr/>
          <a:lstStyle/>
          <a:p>
            <a:r>
              <a:rPr lang="en-US" dirty="0">
                <a:latin typeface="Times New Roman" panose="02020603050405020304" pitchFamily="18" charset="0"/>
                <a:cs typeface="Times New Roman" panose="02020603050405020304" pitchFamily="18" charset="0"/>
              </a:rPr>
              <a:t>Components of Market Analysis</a:t>
            </a:r>
            <a:endParaRPr lang="ar-SA" dirty="0">
              <a:latin typeface="Times New Roman" panose="02020603050405020304" pitchFamily="18" charset="0"/>
              <a:cs typeface="Times New Roman" panose="02020603050405020304" pitchFamily="18" charset="0"/>
            </a:endParaRPr>
          </a:p>
        </p:txBody>
      </p:sp>
      <p:pic>
        <p:nvPicPr>
          <p:cNvPr id="4" name="Graphic 21">
            <a:extLst>
              <a:ext uri="{FF2B5EF4-FFF2-40B4-BE49-F238E27FC236}">
                <a16:creationId xmlns="" xmlns:a16="http://schemas.microsoft.com/office/drawing/2014/main" id="{B536AF94-735A-0B78-5721-E51AC1D9536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7" name="Diagram 6">
            <a:extLst>
              <a:ext uri="{FF2B5EF4-FFF2-40B4-BE49-F238E27FC236}">
                <a16:creationId xmlns="" xmlns:a16="http://schemas.microsoft.com/office/drawing/2014/main" id="{898C3185-0A20-6367-3418-B079A4D3D108}"/>
              </a:ext>
            </a:extLst>
          </p:cNvPr>
          <p:cNvGraphicFramePr/>
          <p:nvPr>
            <p:extLst>
              <p:ext uri="{D42A27DB-BD31-4B8C-83A1-F6EECF244321}">
                <p14:modId xmlns:p14="http://schemas.microsoft.com/office/powerpoint/2010/main" val="209069807"/>
              </p:ext>
            </p:extLst>
          </p:nvPr>
        </p:nvGraphicFramePr>
        <p:xfrm>
          <a:off x="534572" y="1143000"/>
          <a:ext cx="11254154" cy="534987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ustDataLst>
      <p:tags r:id="rId1"/>
    </p:custDataLst>
    <p:extLst>
      <p:ext uri="{BB962C8B-B14F-4D97-AF65-F5344CB8AC3E}">
        <p14:creationId xmlns:p14="http://schemas.microsoft.com/office/powerpoint/2010/main" val="21674355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F46D13B-2C2A-9AFB-673D-AD75F497C1C6}"/>
              </a:ext>
            </a:extLst>
          </p:cNvPr>
          <p:cNvSpPr>
            <a:spLocks noGrp="1"/>
          </p:cNvSpPr>
          <p:nvPr>
            <p:ph type="title"/>
          </p:nvPr>
        </p:nvSpPr>
        <p:spPr>
          <a:xfrm>
            <a:off x="838200" y="144352"/>
            <a:ext cx="10515600" cy="1325563"/>
          </a:xfrm>
        </p:spPr>
        <p:txBody>
          <a:bodyPr/>
          <a:lstStyle/>
          <a:p>
            <a:r>
              <a:rPr lang="en-US" dirty="0">
                <a:latin typeface="Times New Roman" panose="02020603050405020304" pitchFamily="18" charset="0"/>
                <a:cs typeface="Times New Roman" panose="02020603050405020304" pitchFamily="18" charset="0"/>
              </a:rPr>
              <a:t>Components of Operational Analysis</a:t>
            </a:r>
            <a:endParaRPr lang="ar-SA" dirty="0">
              <a:latin typeface="Times New Roman" panose="02020603050405020304" pitchFamily="18" charset="0"/>
              <a:cs typeface="Times New Roman" panose="02020603050405020304" pitchFamily="18" charset="0"/>
            </a:endParaRPr>
          </a:p>
        </p:txBody>
      </p:sp>
      <p:pic>
        <p:nvPicPr>
          <p:cNvPr id="4" name="Graphic 21">
            <a:extLst>
              <a:ext uri="{FF2B5EF4-FFF2-40B4-BE49-F238E27FC236}">
                <a16:creationId xmlns="" xmlns:a16="http://schemas.microsoft.com/office/drawing/2014/main" id="{B536AF94-735A-0B78-5721-E51AC1D9536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7" name="Diagram 6">
            <a:extLst>
              <a:ext uri="{FF2B5EF4-FFF2-40B4-BE49-F238E27FC236}">
                <a16:creationId xmlns="" xmlns:a16="http://schemas.microsoft.com/office/drawing/2014/main" id="{898C3185-0A20-6367-3418-B079A4D3D108}"/>
              </a:ext>
            </a:extLst>
          </p:cNvPr>
          <p:cNvGraphicFramePr/>
          <p:nvPr>
            <p:extLst>
              <p:ext uri="{D42A27DB-BD31-4B8C-83A1-F6EECF244321}">
                <p14:modId xmlns:p14="http://schemas.microsoft.com/office/powerpoint/2010/main" val="2232632867"/>
              </p:ext>
            </p:extLst>
          </p:nvPr>
        </p:nvGraphicFramePr>
        <p:xfrm>
          <a:off x="838200" y="1143000"/>
          <a:ext cx="10515600" cy="534987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ustDataLst>
      <p:tags r:id="rId1"/>
    </p:custDataLst>
    <p:extLst>
      <p:ext uri="{BB962C8B-B14F-4D97-AF65-F5344CB8AC3E}">
        <p14:creationId xmlns:p14="http://schemas.microsoft.com/office/powerpoint/2010/main" val="19005094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F46D13B-2C2A-9AFB-673D-AD75F497C1C6}"/>
              </a:ext>
            </a:extLst>
          </p:cNvPr>
          <p:cNvSpPr>
            <a:spLocks noGrp="1"/>
          </p:cNvSpPr>
          <p:nvPr>
            <p:ph type="title"/>
          </p:nvPr>
        </p:nvSpPr>
        <p:spPr>
          <a:xfrm>
            <a:off x="838200" y="144352"/>
            <a:ext cx="10515600" cy="1325563"/>
          </a:xfrm>
        </p:spPr>
        <p:txBody>
          <a:bodyPr/>
          <a:lstStyle/>
          <a:p>
            <a:r>
              <a:rPr lang="en-US" dirty="0">
                <a:latin typeface="Times New Roman" panose="02020603050405020304" pitchFamily="18" charset="0"/>
                <a:cs typeface="Times New Roman" panose="02020603050405020304" pitchFamily="18" charset="0"/>
              </a:rPr>
              <a:t>Components of Technical Analysis</a:t>
            </a:r>
            <a:endParaRPr lang="ar-SA" dirty="0">
              <a:latin typeface="Times New Roman" panose="02020603050405020304" pitchFamily="18" charset="0"/>
              <a:cs typeface="Times New Roman" panose="02020603050405020304" pitchFamily="18" charset="0"/>
            </a:endParaRPr>
          </a:p>
        </p:txBody>
      </p:sp>
      <p:pic>
        <p:nvPicPr>
          <p:cNvPr id="4" name="Graphic 21">
            <a:extLst>
              <a:ext uri="{FF2B5EF4-FFF2-40B4-BE49-F238E27FC236}">
                <a16:creationId xmlns="" xmlns:a16="http://schemas.microsoft.com/office/drawing/2014/main" id="{B536AF94-735A-0B78-5721-E51AC1D9536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7" name="Diagram 6">
            <a:extLst>
              <a:ext uri="{FF2B5EF4-FFF2-40B4-BE49-F238E27FC236}">
                <a16:creationId xmlns="" xmlns:a16="http://schemas.microsoft.com/office/drawing/2014/main" id="{898C3185-0A20-6367-3418-B079A4D3D108}"/>
              </a:ext>
            </a:extLst>
          </p:cNvPr>
          <p:cNvGraphicFramePr/>
          <p:nvPr>
            <p:extLst>
              <p:ext uri="{D42A27DB-BD31-4B8C-83A1-F6EECF244321}">
                <p14:modId xmlns:p14="http://schemas.microsoft.com/office/powerpoint/2010/main" val="3919978464"/>
              </p:ext>
            </p:extLst>
          </p:nvPr>
        </p:nvGraphicFramePr>
        <p:xfrm>
          <a:off x="838200" y="1143000"/>
          <a:ext cx="10515600" cy="534987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ustDataLst>
      <p:tags r:id="rId1"/>
    </p:custDataLst>
    <p:extLst>
      <p:ext uri="{BB962C8B-B14F-4D97-AF65-F5344CB8AC3E}">
        <p14:creationId xmlns:p14="http://schemas.microsoft.com/office/powerpoint/2010/main" val="23655153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F46D13B-2C2A-9AFB-673D-AD75F497C1C6}"/>
              </a:ext>
            </a:extLst>
          </p:cNvPr>
          <p:cNvSpPr>
            <a:spLocks noGrp="1"/>
          </p:cNvSpPr>
          <p:nvPr>
            <p:ph type="title"/>
          </p:nvPr>
        </p:nvSpPr>
        <p:spPr/>
        <p:txBody>
          <a:bodyPr/>
          <a:lstStyle/>
          <a:p>
            <a:r>
              <a:rPr lang="en-US" dirty="0"/>
              <a:t>Financial Analysis</a:t>
            </a:r>
            <a:endParaRPr lang="ar-SA" dirty="0"/>
          </a:p>
        </p:txBody>
      </p:sp>
      <p:sp>
        <p:nvSpPr>
          <p:cNvPr id="3" name="Content Placeholder 2">
            <a:extLst>
              <a:ext uri="{FF2B5EF4-FFF2-40B4-BE49-F238E27FC236}">
                <a16:creationId xmlns="" xmlns:a16="http://schemas.microsoft.com/office/drawing/2014/main" id="{708C02D1-03B3-377C-565F-C1B9AC6FF069}"/>
              </a:ext>
            </a:extLst>
          </p:cNvPr>
          <p:cNvSpPr>
            <a:spLocks noGrp="1"/>
          </p:cNvSpPr>
          <p:nvPr>
            <p:ph idx="1"/>
          </p:nvPr>
        </p:nvSpPr>
        <p:spPr>
          <a:xfrm>
            <a:off x="838200" y="1825625"/>
            <a:ext cx="10515600" cy="4351338"/>
          </a:xfrm>
        </p:spPr>
        <p:txBody>
          <a:bodyPr numCol="1">
            <a:normAutofit/>
          </a:bodyPr>
          <a:lstStyle/>
          <a:p>
            <a:pPr marL="0" indent="0">
              <a:buNone/>
            </a:pPr>
            <a:r>
              <a:rPr lang="en-US" dirty="0">
                <a:latin typeface="Times New Roman" panose="02020603050405020304" pitchFamily="18" charset="0"/>
                <a:cs typeface="Times New Roman" panose="02020603050405020304" pitchFamily="18" charset="0"/>
              </a:rPr>
              <a:t>Benefits </a:t>
            </a:r>
            <a:r>
              <a:rPr lang="en-US" dirty="0">
                <a:latin typeface="Times New Roman" panose="02020603050405020304" pitchFamily="18" charset="0"/>
                <a:cs typeface="Times New Roman" panose="02020603050405020304" pitchFamily="18" charset="0"/>
                <a:sym typeface="Wingdings" pitchFamily="2" charset="2"/>
              </a:rPr>
              <a:t> Annual Benefits X Years</a:t>
            </a:r>
          </a:p>
          <a:p>
            <a:pPr marL="0" indent="0">
              <a:buNone/>
            </a:pPr>
            <a:endParaRPr lang="en-US" dirty="0">
              <a:latin typeface="Times New Roman" panose="02020603050405020304" pitchFamily="18" charset="0"/>
              <a:cs typeface="Times New Roman" panose="02020603050405020304" pitchFamily="18" charset="0"/>
              <a:sym typeface="Wingdings" pitchFamily="2" charset="2"/>
            </a:endParaRPr>
          </a:p>
          <a:p>
            <a:pPr marL="0" indent="0">
              <a:buNone/>
            </a:pPr>
            <a:r>
              <a:rPr lang="en-US" dirty="0">
                <a:latin typeface="Times New Roman" panose="02020603050405020304" pitchFamily="18" charset="0"/>
                <a:cs typeface="Times New Roman" panose="02020603050405020304" pitchFamily="18" charset="0"/>
                <a:sym typeface="Wingdings" pitchFamily="2" charset="2"/>
              </a:rPr>
              <a:t>Cost:</a:t>
            </a:r>
          </a:p>
          <a:p>
            <a:pPr>
              <a:buFontTx/>
              <a:buChar char="-"/>
            </a:pPr>
            <a:r>
              <a:rPr lang="en-US" dirty="0">
                <a:latin typeface="Times New Roman" panose="02020603050405020304" pitchFamily="18" charset="0"/>
                <a:cs typeface="Times New Roman" panose="02020603050405020304" pitchFamily="18" charset="0"/>
                <a:sym typeface="Wingdings" pitchFamily="2" charset="2"/>
              </a:rPr>
              <a:t>Project Cost + Annual operating cost x Years</a:t>
            </a:r>
          </a:p>
          <a:p>
            <a:pPr marL="0" indent="0">
              <a:buNone/>
            </a:pPr>
            <a:endParaRPr lang="en-US" dirty="0">
              <a:latin typeface="Times New Roman" panose="02020603050405020304" pitchFamily="18" charset="0"/>
              <a:cs typeface="Times New Roman" panose="02020603050405020304" pitchFamily="18" charset="0"/>
              <a:sym typeface="Wingdings" pitchFamily="2" charset="2"/>
            </a:endParaRPr>
          </a:p>
          <a:p>
            <a:pPr marL="0" indent="0">
              <a:buNone/>
            </a:pPr>
            <a:r>
              <a:rPr lang="en-US" dirty="0">
                <a:latin typeface="Times New Roman" panose="02020603050405020304" pitchFamily="18" charset="0"/>
                <a:cs typeface="Times New Roman" panose="02020603050405020304" pitchFamily="18" charset="0"/>
                <a:sym typeface="Wingdings" pitchFamily="2" charset="2"/>
              </a:rPr>
              <a:t>Time: Life in years for the product/solution</a:t>
            </a:r>
          </a:p>
          <a:p>
            <a:pPr marL="0" indent="0">
              <a:buNone/>
            </a:pPr>
            <a:endParaRPr lang="en-US" dirty="0">
              <a:latin typeface="Times New Roman" panose="02020603050405020304" pitchFamily="18" charset="0"/>
              <a:cs typeface="Times New Roman" panose="02020603050405020304" pitchFamily="18" charset="0"/>
              <a:sym typeface="Wingdings" pitchFamily="2" charset="2"/>
            </a:endParaRPr>
          </a:p>
        </p:txBody>
      </p:sp>
      <p:pic>
        <p:nvPicPr>
          <p:cNvPr id="4" name="Graphic 21">
            <a:extLst>
              <a:ext uri="{FF2B5EF4-FFF2-40B4-BE49-F238E27FC236}">
                <a16:creationId xmlns="" xmlns:a16="http://schemas.microsoft.com/office/drawing/2014/main" id="{B536AF94-735A-0B78-5721-E51AC1D953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441159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F46D13B-2C2A-9AFB-673D-AD75F497C1C6}"/>
              </a:ext>
            </a:extLst>
          </p:cNvPr>
          <p:cNvSpPr>
            <a:spLocks noGrp="1"/>
          </p:cNvSpPr>
          <p:nvPr>
            <p:ph type="title"/>
          </p:nvPr>
        </p:nvSpPr>
        <p:spPr>
          <a:xfrm>
            <a:off x="838200" y="144352"/>
            <a:ext cx="10515600" cy="1325563"/>
          </a:xfrm>
        </p:spPr>
        <p:txBody>
          <a:bodyPr/>
          <a:lstStyle/>
          <a:p>
            <a:r>
              <a:rPr lang="en-US" dirty="0"/>
              <a:t>Financial Appraisal Methods</a:t>
            </a:r>
            <a:endParaRPr lang="ar-SA" dirty="0"/>
          </a:p>
        </p:txBody>
      </p:sp>
      <p:pic>
        <p:nvPicPr>
          <p:cNvPr id="4" name="Graphic 21">
            <a:extLst>
              <a:ext uri="{FF2B5EF4-FFF2-40B4-BE49-F238E27FC236}">
                <a16:creationId xmlns="" xmlns:a16="http://schemas.microsoft.com/office/drawing/2014/main" id="{B536AF94-735A-0B78-5721-E51AC1D953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1" name="Content Placeholder 10">
            <a:extLst>
              <a:ext uri="{FF2B5EF4-FFF2-40B4-BE49-F238E27FC236}">
                <a16:creationId xmlns="" xmlns:a16="http://schemas.microsoft.com/office/drawing/2014/main" id="{B5734DC5-7C5E-F060-1248-9B755A6F0D00}"/>
              </a:ext>
            </a:extLst>
          </p:cNvPr>
          <p:cNvGraphicFramePr>
            <a:graphicFrameLocks noGrp="1"/>
          </p:cNvGraphicFramePr>
          <p:nvPr>
            <p:ph idx="1"/>
            <p:extLst>
              <p:ext uri="{D42A27DB-BD31-4B8C-83A1-F6EECF244321}">
                <p14:modId xmlns:p14="http://schemas.microsoft.com/office/powerpoint/2010/main" val="3115153485"/>
              </p:ext>
            </p:extLst>
          </p:nvPr>
        </p:nvGraphicFramePr>
        <p:xfrm>
          <a:off x="838199" y="1178375"/>
          <a:ext cx="11145791" cy="5212080"/>
        </p:xfrm>
        <a:graphic>
          <a:graphicData uri="http://schemas.openxmlformats.org/drawingml/2006/table">
            <a:tbl>
              <a:tblPr firstRow="1" bandRow="1">
                <a:tableStyleId>{5C22544A-7EE6-4342-B048-85BDC9FD1C3A}</a:tableStyleId>
              </a:tblPr>
              <a:tblGrid>
                <a:gridCol w="1535350">
                  <a:extLst>
                    <a:ext uri="{9D8B030D-6E8A-4147-A177-3AD203B41FA5}">
                      <a16:colId xmlns="" xmlns:a16="http://schemas.microsoft.com/office/drawing/2014/main" val="129691500"/>
                    </a:ext>
                  </a:extLst>
                </a:gridCol>
                <a:gridCol w="7632248">
                  <a:extLst>
                    <a:ext uri="{9D8B030D-6E8A-4147-A177-3AD203B41FA5}">
                      <a16:colId xmlns="" xmlns:a16="http://schemas.microsoft.com/office/drawing/2014/main" val="182948086"/>
                    </a:ext>
                  </a:extLst>
                </a:gridCol>
                <a:gridCol w="1978193">
                  <a:extLst>
                    <a:ext uri="{9D8B030D-6E8A-4147-A177-3AD203B41FA5}">
                      <a16:colId xmlns="" xmlns:a16="http://schemas.microsoft.com/office/drawing/2014/main" val="3900316011"/>
                    </a:ext>
                  </a:extLst>
                </a:gridCol>
              </a:tblGrid>
              <a:tr h="325138">
                <a:tc>
                  <a:txBody>
                    <a:bodyPr/>
                    <a:lstStyle/>
                    <a:p>
                      <a:pPr algn="ctr" rtl="1"/>
                      <a:r>
                        <a:rPr lang="en-US" dirty="0">
                          <a:latin typeface="Times New Roman" panose="02020603050405020304" pitchFamily="18" charset="0"/>
                          <a:cs typeface="Times New Roman" panose="02020603050405020304" pitchFamily="18" charset="0"/>
                        </a:rPr>
                        <a:t>Method</a:t>
                      </a:r>
                      <a:endParaRPr lang="ar-SA" dirty="0">
                        <a:latin typeface="Times New Roman" panose="02020603050405020304" pitchFamily="18" charset="0"/>
                        <a:cs typeface="Times New Roman" panose="02020603050405020304" pitchFamily="18" charset="0"/>
                      </a:endParaRPr>
                    </a:p>
                  </a:txBody>
                  <a:tcPr/>
                </a:tc>
                <a:tc>
                  <a:txBody>
                    <a:bodyPr/>
                    <a:lstStyle/>
                    <a:p>
                      <a:pPr marL="0" algn="ctr" defTabSz="914400" rtl="0" eaLnBrk="1" latinLnBrk="0" hangingPunct="1"/>
                      <a:r>
                        <a:rPr lang="en-US" dirty="0">
                          <a:latin typeface="Times New Roman" panose="02020603050405020304" pitchFamily="18" charset="0"/>
                          <a:cs typeface="Times New Roman" panose="02020603050405020304" pitchFamily="18" charset="0"/>
                        </a:rPr>
                        <a:t>Definition</a:t>
                      </a:r>
                      <a:endParaRPr lang="ar-SA" dirty="0">
                        <a:latin typeface="Times New Roman" panose="02020603050405020304" pitchFamily="18" charset="0"/>
                        <a:cs typeface="Times New Roman" panose="02020603050405020304" pitchFamily="18" charset="0"/>
                      </a:endParaRPr>
                    </a:p>
                  </a:txBody>
                  <a:tcPr/>
                </a:tc>
                <a:tc>
                  <a:txBody>
                    <a:bodyPr/>
                    <a:lstStyle/>
                    <a:p>
                      <a:pPr marL="0" algn="ctr" defTabSz="914400" rtl="0" eaLnBrk="1" latinLnBrk="0" hangingPunct="1"/>
                      <a:r>
                        <a:rPr lang="en-US" dirty="0">
                          <a:latin typeface="Times New Roman" panose="02020603050405020304" pitchFamily="18" charset="0"/>
                          <a:cs typeface="Times New Roman" panose="02020603050405020304" pitchFamily="18" charset="0"/>
                        </a:rPr>
                        <a:t>Interpretation</a:t>
                      </a:r>
                      <a:endParaRPr lang="ar-SA" dirty="0">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1016551860"/>
                  </a:ext>
                </a:extLst>
              </a:tr>
              <a:tr h="812845">
                <a:tc>
                  <a:txBody>
                    <a:bodyPr/>
                    <a:lstStyle/>
                    <a:p>
                      <a:pPr marL="0" algn="l" defTabSz="914400" rtl="0" eaLnBrk="1" latinLnBrk="0" hangingPunct="1"/>
                      <a:r>
                        <a:rPr lang="en-US" dirty="0">
                          <a:latin typeface="Times New Roman" panose="02020603050405020304" pitchFamily="18" charset="0"/>
                          <a:cs typeface="Times New Roman" panose="02020603050405020304" pitchFamily="18" charset="0"/>
                        </a:rPr>
                        <a:t>Cost-Benefit Analysis</a:t>
                      </a:r>
                      <a:endParaRPr lang="ar-SA"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dirty="0">
                          <a:latin typeface="Times New Roman" panose="02020603050405020304" pitchFamily="18" charset="0"/>
                          <a:cs typeface="Times New Roman" panose="02020603050405020304" pitchFamily="18" charset="0"/>
                        </a:rPr>
                        <a:t>A method used to compare the costs of a project with the benefits it will generate over a specified period. It helps assess whether the benefits outweigh the costs.</a:t>
                      </a:r>
                      <a:endParaRPr lang="ar-SA"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i="0" u="none" strike="noStrike" kern="1200" dirty="0">
                          <a:solidFill>
                            <a:schemeClr val="dk1"/>
                          </a:solidFill>
                          <a:effectLst/>
                          <a:latin typeface="+mn-lt"/>
                          <a:ea typeface="+mn-ea"/>
                          <a:cs typeface="+mn-cs"/>
                        </a:rPr>
                        <a:t>Net Benefits = Benefits - Costs</a:t>
                      </a:r>
                      <a:endParaRPr lang="en-US" dirty="0">
                        <a:solidFill>
                          <a:schemeClr val="tx1"/>
                        </a:solidFill>
                        <a:latin typeface="Times New Roman" panose="02020603050405020304" pitchFamily="18" charset="0"/>
                        <a:cs typeface="Times New Roman" panose="02020603050405020304" pitchFamily="18" charset="0"/>
                      </a:endParaRPr>
                    </a:p>
                    <a:p>
                      <a:pPr marL="0" algn="l" defTabSz="914400" rtl="0" eaLnBrk="1" latinLnBrk="0" hangingPunct="1"/>
                      <a:r>
                        <a:rPr lang="en-US" dirty="0">
                          <a:solidFill>
                            <a:schemeClr val="tx1"/>
                          </a:solidFill>
                          <a:latin typeface="Times New Roman" panose="02020603050405020304" pitchFamily="18" charset="0"/>
                          <a:cs typeface="Times New Roman" panose="02020603050405020304" pitchFamily="18" charset="0"/>
                        </a:rPr>
                        <a:t>- Higher is better</a:t>
                      </a:r>
                      <a:endParaRPr lang="ar-SA" dirty="0">
                        <a:solidFill>
                          <a:schemeClr val="tx1"/>
                        </a:solidFill>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2338260773"/>
                  </a:ext>
                </a:extLst>
              </a:tr>
              <a:tr h="812845">
                <a:tc>
                  <a:txBody>
                    <a:bodyPr/>
                    <a:lstStyle/>
                    <a:p>
                      <a:pPr marL="0" algn="l" defTabSz="914400" rtl="0" eaLnBrk="1" latinLnBrk="0" hangingPunct="1"/>
                      <a:r>
                        <a:rPr lang="en-US" dirty="0">
                          <a:latin typeface="Times New Roman" panose="02020603050405020304" pitchFamily="18" charset="0"/>
                          <a:cs typeface="Times New Roman" panose="02020603050405020304" pitchFamily="18" charset="0"/>
                        </a:rPr>
                        <a:t>Internal Rate of Return (IRR)</a:t>
                      </a:r>
                      <a:endParaRPr lang="ar-SA"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sz="18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A metric used to estimate the profitability of an investment. It represents the discount rate at which the net present value (NPV) of all cash flows from the investment equals zero. Higher IRR indicates higher potential profitability.</a:t>
                      </a:r>
                      <a:endParaRPr lang="ar-SA"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b="0" i="0" u="none" strike="noStrike" dirty="0">
                          <a:solidFill>
                            <a:schemeClr val="tx1"/>
                          </a:solidFill>
                          <a:effectLst/>
                          <a:latin typeface="Times New Roman" panose="02020603050405020304" pitchFamily="18" charset="0"/>
                          <a:cs typeface="Times New Roman" panose="02020603050405020304" pitchFamily="18" charset="0"/>
                        </a:rPr>
                        <a:t>%</a:t>
                      </a:r>
                    </a:p>
                    <a:p>
                      <a:pPr marL="0" algn="l" defTabSz="914400" rtl="0" eaLnBrk="1" latinLnBrk="0" hangingPunct="1"/>
                      <a:r>
                        <a:rPr lang="en-US" b="0" i="0" u="none" strike="noStrike" dirty="0">
                          <a:solidFill>
                            <a:schemeClr val="tx1"/>
                          </a:solidFill>
                          <a:effectLst/>
                          <a:latin typeface="Times New Roman" panose="02020603050405020304" pitchFamily="18" charset="0"/>
                          <a:cs typeface="Times New Roman" panose="02020603050405020304" pitchFamily="18" charset="0"/>
                        </a:rPr>
                        <a:t>Higher is better</a:t>
                      </a:r>
                    </a:p>
                  </a:txBody>
                  <a:tcPr/>
                </a:tc>
                <a:extLst>
                  <a:ext uri="{0D108BD9-81ED-4DB2-BD59-A6C34878D82A}">
                    <a16:rowId xmlns="" xmlns:a16="http://schemas.microsoft.com/office/drawing/2014/main" val="3270316553"/>
                  </a:ext>
                </a:extLst>
              </a:tr>
              <a:tr h="812845">
                <a:tc>
                  <a:txBody>
                    <a:bodyPr/>
                    <a:lstStyle/>
                    <a:p>
                      <a:pPr marL="0" algn="l" defTabSz="914400" rtl="0" eaLnBrk="1" latinLnBrk="0" hangingPunct="1"/>
                      <a:r>
                        <a:rPr lang="en-US" dirty="0">
                          <a:latin typeface="Times New Roman" panose="02020603050405020304" pitchFamily="18" charset="0"/>
                          <a:cs typeface="Times New Roman" panose="02020603050405020304" pitchFamily="18" charset="0"/>
                        </a:rPr>
                        <a:t>Return on Investment (ROI)</a:t>
                      </a:r>
                      <a:endParaRPr lang="ar-SA"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sz="18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A measure used to evaluate the efficiency or profitability of an investment. It calculates the ratio of the net profit or benefits derived from an investment to the initial cost or investment amount.</a:t>
                      </a:r>
                      <a:endParaRPr lang="ar-SA"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b="0" i="0" u="none" strike="noStrike" dirty="0">
                          <a:solidFill>
                            <a:schemeClr val="tx1"/>
                          </a:solidFill>
                          <a:effectLst/>
                          <a:latin typeface="Times New Roman" panose="02020603050405020304" pitchFamily="18" charset="0"/>
                          <a:cs typeface="Times New Roman" panose="02020603050405020304" pitchFamily="18" charset="0"/>
                        </a:rPr>
                        <a:t>%</a:t>
                      </a:r>
                    </a:p>
                    <a:p>
                      <a:pPr marL="0" algn="l" defTabSz="914400" rtl="0" eaLnBrk="1" latinLnBrk="0" hangingPunct="1"/>
                      <a:r>
                        <a:rPr lang="en-US" b="0" i="0" u="none" strike="noStrike" dirty="0">
                          <a:solidFill>
                            <a:schemeClr val="tx1"/>
                          </a:solidFill>
                          <a:effectLst/>
                          <a:latin typeface="Times New Roman" panose="02020603050405020304" pitchFamily="18" charset="0"/>
                          <a:cs typeface="Times New Roman" panose="02020603050405020304" pitchFamily="18" charset="0"/>
                        </a:rPr>
                        <a:t>Higher is better</a:t>
                      </a:r>
                    </a:p>
                    <a:p>
                      <a:pPr marL="0" algn="l" defTabSz="914400" rtl="0" eaLnBrk="1" latinLnBrk="0" hangingPunct="1"/>
                      <a:endParaRPr lang="ar-SA" dirty="0">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1777391891"/>
                  </a:ext>
                </a:extLst>
              </a:tr>
              <a:tr h="1056699">
                <a:tc>
                  <a:txBody>
                    <a:bodyPr/>
                    <a:lstStyle/>
                    <a:p>
                      <a:pPr marL="0" algn="l" defTabSz="914400" rtl="0" eaLnBrk="1" latinLnBrk="0" hangingPunct="1"/>
                      <a:r>
                        <a:rPr lang="en-US" dirty="0">
                          <a:latin typeface="Times New Roman" panose="02020603050405020304" pitchFamily="18" charset="0"/>
                          <a:cs typeface="Times New Roman" panose="02020603050405020304" pitchFamily="18" charset="0"/>
                        </a:rPr>
                        <a:t>Net Present Value (NPV)</a:t>
                      </a:r>
                      <a:endParaRPr lang="ar-SA"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sz="18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A method used to evaluate the profitability of an investment by calculating the present value of all future cash flows generated by the investment, discounted back to the present at a specified rate. A positive NPV indicates that the investment is expected to generate value.</a:t>
                      </a:r>
                      <a:endParaRPr lang="ar-SA"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dirty="0">
                          <a:latin typeface="Times New Roman" panose="02020603050405020304" pitchFamily="18" charset="0"/>
                          <a:cs typeface="Times New Roman" panose="02020603050405020304" pitchFamily="18" charset="0"/>
                        </a:rPr>
                        <a:t>Amount </a:t>
                      </a:r>
                      <a:endParaRPr lang="en-US" b="0" i="0" u="none" strike="noStrike" dirty="0">
                        <a:solidFill>
                          <a:schemeClr val="tx1"/>
                        </a:solidFill>
                        <a:effectLst/>
                        <a:latin typeface="Times New Roman" panose="02020603050405020304" pitchFamily="18" charset="0"/>
                        <a:cs typeface="Times New Roman" panose="02020603050405020304" pitchFamily="18" charset="0"/>
                      </a:endParaRPr>
                    </a:p>
                    <a:p>
                      <a:pPr marL="0" algn="l" defTabSz="914400" rtl="0" eaLnBrk="1" latinLnBrk="0" hangingPunct="1"/>
                      <a:r>
                        <a:rPr lang="en-US" b="0" i="0" u="none" strike="noStrike" dirty="0">
                          <a:solidFill>
                            <a:schemeClr val="tx1"/>
                          </a:solidFill>
                          <a:effectLst/>
                          <a:latin typeface="Times New Roman" panose="02020603050405020304" pitchFamily="18" charset="0"/>
                          <a:cs typeface="Times New Roman" panose="02020603050405020304" pitchFamily="18" charset="0"/>
                        </a:rPr>
                        <a:t>Higher is better</a:t>
                      </a:r>
                    </a:p>
                    <a:p>
                      <a:pPr marL="0" algn="l" defTabSz="914400" rtl="0" eaLnBrk="1" latinLnBrk="0" hangingPunct="1"/>
                      <a:endParaRPr lang="ar-SA" dirty="0">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1231158718"/>
                  </a:ext>
                </a:extLst>
              </a:tr>
              <a:tr h="818395">
                <a:tc>
                  <a:txBody>
                    <a:bodyPr/>
                    <a:lstStyle/>
                    <a:p>
                      <a:pPr marL="0" algn="l" defTabSz="914400" rtl="0" eaLnBrk="1" latinLnBrk="0" hangingPunct="1"/>
                      <a:r>
                        <a:rPr lang="en-US" dirty="0">
                          <a:latin typeface="Times New Roman" panose="02020603050405020304" pitchFamily="18" charset="0"/>
                          <a:cs typeface="Times New Roman" panose="02020603050405020304" pitchFamily="18" charset="0"/>
                        </a:rPr>
                        <a:t>Payback Period</a:t>
                      </a:r>
                      <a:endParaRPr lang="ar-SA"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sz="18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The time it takes for an investment to generate cash flows sufficient to recover the initial investment cost. It is a simple measure of investment risk and liquidity, with shorter payback periods generally considered more favorable.</a:t>
                      </a:r>
                      <a:endParaRPr lang="ar-SA" dirty="0">
                        <a:latin typeface="Times New Roman" panose="02020603050405020304" pitchFamily="18" charset="0"/>
                        <a:cs typeface="Times New Roman" panose="02020603050405020304" pitchFamily="18" charset="0"/>
                      </a:endParaRPr>
                    </a:p>
                  </a:txBody>
                  <a:tcPr/>
                </a:tc>
                <a:tc>
                  <a:txBody>
                    <a:bodyPr/>
                    <a:lstStyle/>
                    <a:p>
                      <a:pPr marL="0" algn="l" defTabSz="914400" rtl="0" eaLnBrk="1" latinLnBrk="0" hangingPunct="1"/>
                      <a:r>
                        <a:rPr lang="en-US" dirty="0">
                          <a:latin typeface="Times New Roman" panose="02020603050405020304" pitchFamily="18" charset="0"/>
                          <a:cs typeface="Times New Roman" panose="02020603050405020304" pitchFamily="18" charset="0"/>
                        </a:rPr>
                        <a:t>Duration in years</a:t>
                      </a:r>
                    </a:p>
                    <a:p>
                      <a:pPr marL="0" algn="l" defTabSz="914400" rtl="0" eaLnBrk="1" latinLnBrk="0" hangingPunct="1"/>
                      <a:r>
                        <a:rPr lang="en-US" dirty="0">
                          <a:latin typeface="Times New Roman" panose="02020603050405020304" pitchFamily="18" charset="0"/>
                          <a:cs typeface="Times New Roman" panose="02020603050405020304" pitchFamily="18" charset="0"/>
                        </a:rPr>
                        <a:t>Lower is better</a:t>
                      </a:r>
                      <a:endParaRPr lang="ar-SA" dirty="0">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90451466"/>
                  </a:ext>
                </a:extLst>
              </a:tr>
            </a:tbl>
          </a:graphicData>
        </a:graphic>
      </p:graphicFrame>
    </p:spTree>
    <p:extLst>
      <p:ext uri="{BB962C8B-B14F-4D97-AF65-F5344CB8AC3E}">
        <p14:creationId xmlns:p14="http://schemas.microsoft.com/office/powerpoint/2010/main" val="264199559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F46D13B-2C2A-9AFB-673D-AD75F497C1C6}"/>
              </a:ext>
            </a:extLst>
          </p:cNvPr>
          <p:cNvSpPr>
            <a:spLocks noGrp="1"/>
          </p:cNvSpPr>
          <p:nvPr>
            <p:ph type="title"/>
          </p:nvPr>
        </p:nvSpPr>
        <p:spPr/>
        <p:txBody>
          <a:bodyPr/>
          <a:lstStyle/>
          <a:p>
            <a:r>
              <a:rPr lang="en-US" dirty="0"/>
              <a:t>Examples</a:t>
            </a:r>
            <a:endParaRPr lang="ar-SA" dirty="0"/>
          </a:p>
        </p:txBody>
      </p:sp>
      <p:graphicFrame>
        <p:nvGraphicFramePr>
          <p:cNvPr id="6" name="Content Placeholder 5">
            <a:extLst>
              <a:ext uri="{FF2B5EF4-FFF2-40B4-BE49-F238E27FC236}">
                <a16:creationId xmlns="" xmlns:a16="http://schemas.microsoft.com/office/drawing/2014/main" id="{AF23CB81-BF5E-F529-7A20-BB410AFE6285}"/>
              </a:ext>
            </a:extLst>
          </p:cNvPr>
          <p:cNvGraphicFramePr>
            <a:graphicFrameLocks noGrp="1"/>
          </p:cNvGraphicFramePr>
          <p:nvPr>
            <p:ph idx="1"/>
            <p:extLst>
              <p:ext uri="{D42A27DB-BD31-4B8C-83A1-F6EECF244321}">
                <p14:modId xmlns:p14="http://schemas.microsoft.com/office/powerpoint/2010/main" val="2153129258"/>
              </p:ext>
            </p:extLst>
          </p:nvPr>
        </p:nvGraphicFramePr>
        <p:xfrm>
          <a:off x="838200" y="1825625"/>
          <a:ext cx="10515600" cy="741680"/>
        </p:xfrm>
        <a:graphic>
          <a:graphicData uri="http://schemas.openxmlformats.org/drawingml/2006/table">
            <a:tbl>
              <a:tblPr firstRow="1" bandRow="1">
                <a:tableStyleId>{5C22544A-7EE6-4342-B048-85BDC9FD1C3A}</a:tableStyleId>
              </a:tblPr>
              <a:tblGrid>
                <a:gridCol w="2103120">
                  <a:extLst>
                    <a:ext uri="{9D8B030D-6E8A-4147-A177-3AD203B41FA5}">
                      <a16:colId xmlns="" xmlns:a16="http://schemas.microsoft.com/office/drawing/2014/main" val="1390403078"/>
                    </a:ext>
                  </a:extLst>
                </a:gridCol>
                <a:gridCol w="2103120">
                  <a:extLst>
                    <a:ext uri="{9D8B030D-6E8A-4147-A177-3AD203B41FA5}">
                      <a16:colId xmlns="" xmlns:a16="http://schemas.microsoft.com/office/drawing/2014/main" val="1887013257"/>
                    </a:ext>
                  </a:extLst>
                </a:gridCol>
                <a:gridCol w="2103120">
                  <a:extLst>
                    <a:ext uri="{9D8B030D-6E8A-4147-A177-3AD203B41FA5}">
                      <a16:colId xmlns="" xmlns:a16="http://schemas.microsoft.com/office/drawing/2014/main" val="2856926290"/>
                    </a:ext>
                  </a:extLst>
                </a:gridCol>
                <a:gridCol w="2103120">
                  <a:extLst>
                    <a:ext uri="{9D8B030D-6E8A-4147-A177-3AD203B41FA5}">
                      <a16:colId xmlns="" xmlns:a16="http://schemas.microsoft.com/office/drawing/2014/main" val="2189209268"/>
                    </a:ext>
                  </a:extLst>
                </a:gridCol>
                <a:gridCol w="2103120">
                  <a:extLst>
                    <a:ext uri="{9D8B030D-6E8A-4147-A177-3AD203B41FA5}">
                      <a16:colId xmlns="" xmlns:a16="http://schemas.microsoft.com/office/drawing/2014/main" val="3716689497"/>
                    </a:ext>
                  </a:extLst>
                </a:gridCol>
              </a:tblGrid>
              <a:tr h="370840">
                <a:tc>
                  <a:txBody>
                    <a:bodyPr/>
                    <a:lstStyle/>
                    <a:p>
                      <a:pPr marL="0" algn="l" defTabSz="914400" rtl="0" eaLnBrk="1" latinLnBrk="0" hangingPunct="1"/>
                      <a:r>
                        <a:rPr lang="en-US" dirty="0"/>
                        <a:t>Method</a:t>
                      </a:r>
                      <a:endParaRPr lang="ar-SA" dirty="0"/>
                    </a:p>
                  </a:txBody>
                  <a:tcPr/>
                </a:tc>
                <a:tc>
                  <a:txBody>
                    <a:bodyPr/>
                    <a:lstStyle/>
                    <a:p>
                      <a:pPr marL="0" algn="ctr" defTabSz="914400" rtl="0" eaLnBrk="1" latinLnBrk="0" hangingPunct="1"/>
                      <a:r>
                        <a:rPr lang="en-US" b="1" dirty="0"/>
                        <a:t>Option A</a:t>
                      </a:r>
                      <a:endParaRPr lang="ar-SA" b="1" dirty="0"/>
                    </a:p>
                  </a:txBody>
                  <a:tcPr/>
                </a:tc>
                <a:tc>
                  <a:txBody>
                    <a:bodyPr/>
                    <a:lstStyle/>
                    <a:p>
                      <a:pPr marL="0" algn="ctr" defTabSz="914400" rtl="0" eaLnBrk="1" latinLnBrk="0" hangingPunct="1"/>
                      <a:r>
                        <a:rPr lang="en-US" b="1" dirty="0"/>
                        <a:t>Option B</a:t>
                      </a:r>
                      <a:endParaRPr lang="ar-SA" b="1" dirty="0"/>
                    </a:p>
                  </a:txBody>
                  <a:tcPr/>
                </a:tc>
                <a:tc>
                  <a:txBody>
                    <a:bodyPr/>
                    <a:lstStyle/>
                    <a:p>
                      <a:pPr marL="0" algn="ctr" defTabSz="914400" rtl="0" eaLnBrk="1" latinLnBrk="0" hangingPunct="1"/>
                      <a:r>
                        <a:rPr lang="en-US" b="1" dirty="0"/>
                        <a:t>Option C</a:t>
                      </a:r>
                      <a:endParaRPr lang="ar-SA" b="1" dirty="0"/>
                    </a:p>
                  </a:txBody>
                  <a:tcPr/>
                </a:tc>
                <a:tc>
                  <a:txBody>
                    <a:bodyPr/>
                    <a:lstStyle/>
                    <a:p>
                      <a:pPr marL="0" algn="l" defTabSz="914400" rtl="0" eaLnBrk="1" latinLnBrk="0" hangingPunct="1"/>
                      <a:r>
                        <a:rPr lang="en-US" dirty="0"/>
                        <a:t>Best Option</a:t>
                      </a:r>
                      <a:endParaRPr lang="ar-SA" dirty="0"/>
                    </a:p>
                  </a:txBody>
                  <a:tcPr/>
                </a:tc>
                <a:extLst>
                  <a:ext uri="{0D108BD9-81ED-4DB2-BD59-A6C34878D82A}">
                    <a16:rowId xmlns="" xmlns:a16="http://schemas.microsoft.com/office/drawing/2014/main" val="570018702"/>
                  </a:ext>
                </a:extLst>
              </a:tr>
              <a:tr h="370840">
                <a:tc>
                  <a:txBody>
                    <a:bodyPr/>
                    <a:lstStyle/>
                    <a:p>
                      <a:pPr marL="0" algn="l" defTabSz="914400" rtl="0" eaLnBrk="1" latinLnBrk="0" hangingPunct="1"/>
                      <a:r>
                        <a:rPr lang="en-US" dirty="0"/>
                        <a:t>Cost-Benefit Ratio</a:t>
                      </a:r>
                      <a:endParaRPr lang="ar-SA" dirty="0"/>
                    </a:p>
                  </a:txBody>
                  <a:tcPr/>
                </a:tc>
                <a:tc>
                  <a:txBody>
                    <a:bodyPr/>
                    <a:lstStyle/>
                    <a:p>
                      <a:pPr marL="0" algn="l" defTabSz="914400" rtl="0" eaLnBrk="1" latinLnBrk="0" hangingPunct="1"/>
                      <a:r>
                        <a:rPr lang="en-US" dirty="0"/>
                        <a:t>5 M</a:t>
                      </a:r>
                      <a:endParaRPr lang="ar-SA" dirty="0"/>
                    </a:p>
                  </a:txBody>
                  <a:tcPr/>
                </a:tc>
                <a:tc>
                  <a:txBody>
                    <a:bodyPr/>
                    <a:lstStyle/>
                    <a:p>
                      <a:pPr marL="0" algn="l" defTabSz="914400" rtl="0" eaLnBrk="1" latinLnBrk="0" hangingPunct="1"/>
                      <a:r>
                        <a:rPr lang="en-US" dirty="0"/>
                        <a:t>7 M</a:t>
                      </a:r>
                      <a:endParaRPr lang="ar-SA" dirty="0"/>
                    </a:p>
                  </a:txBody>
                  <a:tcPr/>
                </a:tc>
                <a:tc>
                  <a:txBody>
                    <a:bodyPr/>
                    <a:lstStyle/>
                    <a:p>
                      <a:pPr marL="0" algn="l" defTabSz="914400" rtl="0" eaLnBrk="1" latinLnBrk="0" hangingPunct="1"/>
                      <a:r>
                        <a:rPr lang="en-US" dirty="0"/>
                        <a:t>10 M</a:t>
                      </a:r>
                      <a:endParaRPr lang="ar-SA" dirty="0"/>
                    </a:p>
                  </a:txBody>
                  <a:tcPr/>
                </a:tc>
                <a:tc>
                  <a:txBody>
                    <a:bodyPr/>
                    <a:lstStyle/>
                    <a:p>
                      <a:pPr marL="0" algn="l" defTabSz="914400" rtl="0" eaLnBrk="1" latinLnBrk="0" hangingPunct="1"/>
                      <a:r>
                        <a:rPr lang="en-US" dirty="0"/>
                        <a:t>Option C</a:t>
                      </a:r>
                      <a:endParaRPr lang="ar-SA" dirty="0"/>
                    </a:p>
                  </a:txBody>
                  <a:tcPr/>
                </a:tc>
                <a:extLst>
                  <a:ext uri="{0D108BD9-81ED-4DB2-BD59-A6C34878D82A}">
                    <a16:rowId xmlns="" xmlns:a16="http://schemas.microsoft.com/office/drawing/2014/main" val="785838139"/>
                  </a:ext>
                </a:extLst>
              </a:tr>
            </a:tbl>
          </a:graphicData>
        </a:graphic>
      </p:graphicFrame>
      <p:pic>
        <p:nvPicPr>
          <p:cNvPr id="4" name="Graphic 21">
            <a:extLst>
              <a:ext uri="{FF2B5EF4-FFF2-40B4-BE49-F238E27FC236}">
                <a16:creationId xmlns="" xmlns:a16="http://schemas.microsoft.com/office/drawing/2014/main" id="{B536AF94-735A-0B78-5721-E51AC1D953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7" name="Content Placeholder 5">
            <a:extLst>
              <a:ext uri="{FF2B5EF4-FFF2-40B4-BE49-F238E27FC236}">
                <a16:creationId xmlns="" xmlns:a16="http://schemas.microsoft.com/office/drawing/2014/main" id="{FD401B98-C061-2603-3233-A52CD473DC0E}"/>
              </a:ext>
            </a:extLst>
          </p:cNvPr>
          <p:cNvGraphicFramePr>
            <a:graphicFrameLocks/>
          </p:cNvGraphicFramePr>
          <p:nvPr>
            <p:extLst>
              <p:ext uri="{D42A27DB-BD31-4B8C-83A1-F6EECF244321}">
                <p14:modId xmlns:p14="http://schemas.microsoft.com/office/powerpoint/2010/main" val="210329641"/>
              </p:ext>
            </p:extLst>
          </p:nvPr>
        </p:nvGraphicFramePr>
        <p:xfrm>
          <a:off x="838200" y="3102726"/>
          <a:ext cx="10515600" cy="741680"/>
        </p:xfrm>
        <a:graphic>
          <a:graphicData uri="http://schemas.openxmlformats.org/drawingml/2006/table">
            <a:tbl>
              <a:tblPr firstRow="1" bandRow="1">
                <a:tableStyleId>{5C22544A-7EE6-4342-B048-85BDC9FD1C3A}</a:tableStyleId>
              </a:tblPr>
              <a:tblGrid>
                <a:gridCol w="2103120">
                  <a:extLst>
                    <a:ext uri="{9D8B030D-6E8A-4147-A177-3AD203B41FA5}">
                      <a16:colId xmlns="" xmlns:a16="http://schemas.microsoft.com/office/drawing/2014/main" val="1390403078"/>
                    </a:ext>
                  </a:extLst>
                </a:gridCol>
                <a:gridCol w="2103120">
                  <a:extLst>
                    <a:ext uri="{9D8B030D-6E8A-4147-A177-3AD203B41FA5}">
                      <a16:colId xmlns="" xmlns:a16="http://schemas.microsoft.com/office/drawing/2014/main" val="1887013257"/>
                    </a:ext>
                  </a:extLst>
                </a:gridCol>
                <a:gridCol w="2103120">
                  <a:extLst>
                    <a:ext uri="{9D8B030D-6E8A-4147-A177-3AD203B41FA5}">
                      <a16:colId xmlns="" xmlns:a16="http://schemas.microsoft.com/office/drawing/2014/main" val="2856926290"/>
                    </a:ext>
                  </a:extLst>
                </a:gridCol>
                <a:gridCol w="2103120">
                  <a:extLst>
                    <a:ext uri="{9D8B030D-6E8A-4147-A177-3AD203B41FA5}">
                      <a16:colId xmlns="" xmlns:a16="http://schemas.microsoft.com/office/drawing/2014/main" val="2189209268"/>
                    </a:ext>
                  </a:extLst>
                </a:gridCol>
                <a:gridCol w="2103120">
                  <a:extLst>
                    <a:ext uri="{9D8B030D-6E8A-4147-A177-3AD203B41FA5}">
                      <a16:colId xmlns="" xmlns:a16="http://schemas.microsoft.com/office/drawing/2014/main" val="3716689497"/>
                    </a:ext>
                  </a:extLst>
                </a:gridCol>
              </a:tblGrid>
              <a:tr h="370840">
                <a:tc>
                  <a:txBody>
                    <a:bodyPr/>
                    <a:lstStyle/>
                    <a:p>
                      <a:pPr marL="0" algn="l" defTabSz="914400" rtl="0" eaLnBrk="1" latinLnBrk="0" hangingPunct="1"/>
                      <a:r>
                        <a:rPr lang="en-US" dirty="0"/>
                        <a:t>Method</a:t>
                      </a:r>
                      <a:endParaRPr lang="ar-SA" dirty="0"/>
                    </a:p>
                  </a:txBody>
                  <a:tcPr/>
                </a:tc>
                <a:tc>
                  <a:txBody>
                    <a:bodyPr/>
                    <a:lstStyle/>
                    <a:p>
                      <a:pPr marL="0" algn="ctr" defTabSz="914400" rtl="0" eaLnBrk="1" latinLnBrk="0" hangingPunct="1"/>
                      <a:r>
                        <a:rPr lang="en-US" b="1" dirty="0"/>
                        <a:t>Option D</a:t>
                      </a:r>
                      <a:endParaRPr lang="ar-SA" b="1" dirty="0"/>
                    </a:p>
                  </a:txBody>
                  <a:tcPr/>
                </a:tc>
                <a:tc>
                  <a:txBody>
                    <a:bodyPr/>
                    <a:lstStyle/>
                    <a:p>
                      <a:pPr marL="0" algn="ctr" defTabSz="914400" rtl="0" eaLnBrk="1" latinLnBrk="0" hangingPunct="1"/>
                      <a:r>
                        <a:rPr lang="en-US" b="1" dirty="0"/>
                        <a:t>Option E</a:t>
                      </a:r>
                      <a:endParaRPr lang="ar-SA" b="1" dirty="0"/>
                    </a:p>
                  </a:txBody>
                  <a:tcPr/>
                </a:tc>
                <a:tc>
                  <a:txBody>
                    <a:bodyPr/>
                    <a:lstStyle/>
                    <a:p>
                      <a:pPr marL="0" algn="ctr" defTabSz="914400" rtl="0" eaLnBrk="1" latinLnBrk="0" hangingPunct="1"/>
                      <a:r>
                        <a:rPr lang="en-US" b="1" dirty="0"/>
                        <a:t>Option F</a:t>
                      </a:r>
                      <a:endParaRPr lang="ar-SA" b="1" dirty="0"/>
                    </a:p>
                  </a:txBody>
                  <a:tcPr/>
                </a:tc>
                <a:tc>
                  <a:txBody>
                    <a:bodyPr/>
                    <a:lstStyle/>
                    <a:p>
                      <a:pPr marL="0" algn="l" defTabSz="914400" rtl="0" eaLnBrk="1" latinLnBrk="0" hangingPunct="1"/>
                      <a:r>
                        <a:rPr lang="en-US" dirty="0"/>
                        <a:t>Best Option</a:t>
                      </a:r>
                      <a:endParaRPr lang="ar-SA" dirty="0"/>
                    </a:p>
                  </a:txBody>
                  <a:tcPr/>
                </a:tc>
                <a:extLst>
                  <a:ext uri="{0D108BD9-81ED-4DB2-BD59-A6C34878D82A}">
                    <a16:rowId xmlns="" xmlns:a16="http://schemas.microsoft.com/office/drawing/2014/main" val="570018702"/>
                  </a:ext>
                </a:extLst>
              </a:tr>
              <a:tr h="370840">
                <a:tc>
                  <a:txBody>
                    <a:bodyPr/>
                    <a:lstStyle/>
                    <a:p>
                      <a:pPr marL="0" algn="l" defTabSz="914400" rtl="0" eaLnBrk="1" latinLnBrk="0" hangingPunct="1"/>
                      <a:r>
                        <a:rPr lang="en-US" dirty="0"/>
                        <a:t>Payback period</a:t>
                      </a:r>
                      <a:endParaRPr lang="ar-SA" dirty="0"/>
                    </a:p>
                  </a:txBody>
                  <a:tcPr/>
                </a:tc>
                <a:tc>
                  <a:txBody>
                    <a:bodyPr/>
                    <a:lstStyle/>
                    <a:p>
                      <a:pPr marL="0" algn="l" defTabSz="914400" rtl="0" eaLnBrk="1" latinLnBrk="0" hangingPunct="1"/>
                      <a:r>
                        <a:rPr lang="en-US" dirty="0"/>
                        <a:t>4.2</a:t>
                      </a:r>
                      <a:endParaRPr lang="ar-SA" dirty="0"/>
                    </a:p>
                  </a:txBody>
                  <a:tcPr/>
                </a:tc>
                <a:tc>
                  <a:txBody>
                    <a:bodyPr/>
                    <a:lstStyle/>
                    <a:p>
                      <a:pPr marL="0" algn="l" defTabSz="914400" rtl="0" eaLnBrk="1" latinLnBrk="0" hangingPunct="1"/>
                      <a:r>
                        <a:rPr lang="en-US" dirty="0"/>
                        <a:t>2.5</a:t>
                      </a:r>
                      <a:endParaRPr lang="ar-SA" dirty="0"/>
                    </a:p>
                  </a:txBody>
                  <a:tcPr/>
                </a:tc>
                <a:tc>
                  <a:txBody>
                    <a:bodyPr/>
                    <a:lstStyle/>
                    <a:p>
                      <a:pPr marL="0" algn="l" defTabSz="914400" rtl="0" eaLnBrk="1" latinLnBrk="0" hangingPunct="1"/>
                      <a:r>
                        <a:rPr lang="en-US" dirty="0"/>
                        <a:t>3.2</a:t>
                      </a:r>
                      <a:endParaRPr lang="ar-SA" dirty="0"/>
                    </a:p>
                  </a:txBody>
                  <a:tcPr/>
                </a:tc>
                <a:tc>
                  <a:txBody>
                    <a:bodyPr/>
                    <a:lstStyle/>
                    <a:p>
                      <a:pPr marL="0" algn="l" defTabSz="914400" rtl="0" eaLnBrk="1" latinLnBrk="0" hangingPunct="1"/>
                      <a:r>
                        <a:rPr lang="en-US" dirty="0"/>
                        <a:t>Option E</a:t>
                      </a:r>
                      <a:endParaRPr lang="ar-SA" dirty="0"/>
                    </a:p>
                  </a:txBody>
                  <a:tcPr/>
                </a:tc>
                <a:extLst>
                  <a:ext uri="{0D108BD9-81ED-4DB2-BD59-A6C34878D82A}">
                    <a16:rowId xmlns="" xmlns:a16="http://schemas.microsoft.com/office/drawing/2014/main" val="1829958050"/>
                  </a:ext>
                </a:extLst>
              </a:tr>
            </a:tbl>
          </a:graphicData>
        </a:graphic>
      </p:graphicFrame>
      <p:graphicFrame>
        <p:nvGraphicFramePr>
          <p:cNvPr id="8" name="Content Placeholder 5">
            <a:extLst>
              <a:ext uri="{FF2B5EF4-FFF2-40B4-BE49-F238E27FC236}">
                <a16:creationId xmlns="" xmlns:a16="http://schemas.microsoft.com/office/drawing/2014/main" id="{F354D07E-D50E-6C18-AFFD-D1A141D133CE}"/>
              </a:ext>
            </a:extLst>
          </p:cNvPr>
          <p:cNvGraphicFramePr>
            <a:graphicFrameLocks/>
          </p:cNvGraphicFramePr>
          <p:nvPr>
            <p:extLst>
              <p:ext uri="{D42A27DB-BD31-4B8C-83A1-F6EECF244321}">
                <p14:modId xmlns:p14="http://schemas.microsoft.com/office/powerpoint/2010/main" val="3352906118"/>
              </p:ext>
            </p:extLst>
          </p:nvPr>
        </p:nvGraphicFramePr>
        <p:xfrm>
          <a:off x="838200" y="4441900"/>
          <a:ext cx="10515600" cy="741680"/>
        </p:xfrm>
        <a:graphic>
          <a:graphicData uri="http://schemas.openxmlformats.org/drawingml/2006/table">
            <a:tbl>
              <a:tblPr firstRow="1" bandRow="1">
                <a:tableStyleId>{5C22544A-7EE6-4342-B048-85BDC9FD1C3A}</a:tableStyleId>
              </a:tblPr>
              <a:tblGrid>
                <a:gridCol w="2103120">
                  <a:extLst>
                    <a:ext uri="{9D8B030D-6E8A-4147-A177-3AD203B41FA5}">
                      <a16:colId xmlns="" xmlns:a16="http://schemas.microsoft.com/office/drawing/2014/main" val="1390403078"/>
                    </a:ext>
                  </a:extLst>
                </a:gridCol>
                <a:gridCol w="2103120">
                  <a:extLst>
                    <a:ext uri="{9D8B030D-6E8A-4147-A177-3AD203B41FA5}">
                      <a16:colId xmlns="" xmlns:a16="http://schemas.microsoft.com/office/drawing/2014/main" val="1887013257"/>
                    </a:ext>
                  </a:extLst>
                </a:gridCol>
                <a:gridCol w="2103120">
                  <a:extLst>
                    <a:ext uri="{9D8B030D-6E8A-4147-A177-3AD203B41FA5}">
                      <a16:colId xmlns="" xmlns:a16="http://schemas.microsoft.com/office/drawing/2014/main" val="2856926290"/>
                    </a:ext>
                  </a:extLst>
                </a:gridCol>
                <a:gridCol w="2103120">
                  <a:extLst>
                    <a:ext uri="{9D8B030D-6E8A-4147-A177-3AD203B41FA5}">
                      <a16:colId xmlns="" xmlns:a16="http://schemas.microsoft.com/office/drawing/2014/main" val="2189209268"/>
                    </a:ext>
                  </a:extLst>
                </a:gridCol>
                <a:gridCol w="2103120">
                  <a:extLst>
                    <a:ext uri="{9D8B030D-6E8A-4147-A177-3AD203B41FA5}">
                      <a16:colId xmlns="" xmlns:a16="http://schemas.microsoft.com/office/drawing/2014/main" val="3716689497"/>
                    </a:ext>
                  </a:extLst>
                </a:gridCol>
              </a:tblGrid>
              <a:tr h="370840">
                <a:tc>
                  <a:txBody>
                    <a:bodyPr/>
                    <a:lstStyle/>
                    <a:p>
                      <a:pPr marL="0" algn="l" defTabSz="914400" rtl="0" eaLnBrk="1" latinLnBrk="0" hangingPunct="1"/>
                      <a:r>
                        <a:rPr lang="en-US" dirty="0"/>
                        <a:t>Method</a:t>
                      </a:r>
                      <a:endParaRPr lang="ar-SA" dirty="0"/>
                    </a:p>
                  </a:txBody>
                  <a:tcPr/>
                </a:tc>
                <a:tc>
                  <a:txBody>
                    <a:bodyPr/>
                    <a:lstStyle/>
                    <a:p>
                      <a:pPr marL="0" algn="ctr" defTabSz="914400" rtl="0" eaLnBrk="1" latinLnBrk="0" hangingPunct="1"/>
                      <a:r>
                        <a:rPr lang="en-US" b="1" dirty="0"/>
                        <a:t>Option G</a:t>
                      </a:r>
                      <a:endParaRPr lang="ar-SA" b="1" dirty="0"/>
                    </a:p>
                  </a:txBody>
                  <a:tcPr/>
                </a:tc>
                <a:tc>
                  <a:txBody>
                    <a:bodyPr/>
                    <a:lstStyle/>
                    <a:p>
                      <a:pPr marL="0" algn="ctr" defTabSz="914400" rtl="0" eaLnBrk="1" latinLnBrk="0" hangingPunct="1"/>
                      <a:r>
                        <a:rPr lang="en-US" b="1" dirty="0"/>
                        <a:t>Option H</a:t>
                      </a:r>
                      <a:endParaRPr lang="ar-SA" b="1" dirty="0"/>
                    </a:p>
                  </a:txBody>
                  <a:tcPr/>
                </a:tc>
                <a:tc>
                  <a:txBody>
                    <a:bodyPr/>
                    <a:lstStyle/>
                    <a:p>
                      <a:pPr marL="0" algn="ctr" defTabSz="914400" rtl="0" eaLnBrk="1" latinLnBrk="0" hangingPunct="1"/>
                      <a:r>
                        <a:rPr lang="en-US" b="1" dirty="0"/>
                        <a:t>Option I</a:t>
                      </a:r>
                      <a:endParaRPr lang="ar-SA" b="1" dirty="0"/>
                    </a:p>
                  </a:txBody>
                  <a:tcPr/>
                </a:tc>
                <a:tc>
                  <a:txBody>
                    <a:bodyPr/>
                    <a:lstStyle/>
                    <a:p>
                      <a:pPr marL="0" algn="l" defTabSz="914400" rtl="0" eaLnBrk="1" latinLnBrk="0" hangingPunct="1"/>
                      <a:r>
                        <a:rPr lang="en-US" dirty="0"/>
                        <a:t>Best Option</a:t>
                      </a:r>
                      <a:endParaRPr lang="ar-SA" dirty="0"/>
                    </a:p>
                  </a:txBody>
                  <a:tcPr/>
                </a:tc>
                <a:extLst>
                  <a:ext uri="{0D108BD9-81ED-4DB2-BD59-A6C34878D82A}">
                    <a16:rowId xmlns="" xmlns:a16="http://schemas.microsoft.com/office/drawing/2014/main" val="570018702"/>
                  </a:ext>
                </a:extLst>
              </a:tr>
              <a:tr h="370840">
                <a:tc>
                  <a:txBody>
                    <a:bodyPr/>
                    <a:lstStyle/>
                    <a:p>
                      <a:pPr marL="0" algn="l" defTabSz="914400" rtl="0" eaLnBrk="1" latinLnBrk="0" hangingPunct="1"/>
                      <a:r>
                        <a:rPr lang="en-US" dirty="0"/>
                        <a:t>ROI</a:t>
                      </a:r>
                      <a:endParaRPr lang="ar-SA" dirty="0"/>
                    </a:p>
                  </a:txBody>
                  <a:tcPr/>
                </a:tc>
                <a:tc>
                  <a:txBody>
                    <a:bodyPr/>
                    <a:lstStyle/>
                    <a:p>
                      <a:pPr marL="0" algn="l" defTabSz="914400" rtl="0" eaLnBrk="1" latinLnBrk="0" hangingPunct="1"/>
                      <a:r>
                        <a:rPr lang="en-US" dirty="0"/>
                        <a:t>15%</a:t>
                      </a:r>
                      <a:endParaRPr lang="ar-SA" dirty="0"/>
                    </a:p>
                  </a:txBody>
                  <a:tcPr/>
                </a:tc>
                <a:tc>
                  <a:txBody>
                    <a:bodyPr/>
                    <a:lstStyle/>
                    <a:p>
                      <a:pPr marL="0" algn="l" defTabSz="914400" rtl="0" eaLnBrk="1" latinLnBrk="0" hangingPunct="1"/>
                      <a:r>
                        <a:rPr lang="en-US" dirty="0"/>
                        <a:t>12%</a:t>
                      </a:r>
                      <a:endParaRPr lang="ar-SA" dirty="0"/>
                    </a:p>
                  </a:txBody>
                  <a:tcPr/>
                </a:tc>
                <a:tc>
                  <a:txBody>
                    <a:bodyPr/>
                    <a:lstStyle/>
                    <a:p>
                      <a:pPr marL="0" algn="l" defTabSz="914400" rtl="0" eaLnBrk="1" latinLnBrk="0" hangingPunct="1"/>
                      <a:r>
                        <a:rPr lang="en-US" dirty="0"/>
                        <a:t>10%</a:t>
                      </a:r>
                      <a:endParaRPr lang="ar-SA" dirty="0"/>
                    </a:p>
                  </a:txBody>
                  <a:tcPr/>
                </a:tc>
                <a:tc>
                  <a:txBody>
                    <a:bodyPr/>
                    <a:lstStyle/>
                    <a:p>
                      <a:pPr marL="0" algn="l" defTabSz="914400" rtl="0" eaLnBrk="1" latinLnBrk="0" hangingPunct="1"/>
                      <a:r>
                        <a:rPr lang="en-US" dirty="0"/>
                        <a:t>Option G</a:t>
                      </a:r>
                      <a:endParaRPr lang="ar-SA" dirty="0"/>
                    </a:p>
                  </a:txBody>
                  <a:tcPr/>
                </a:tc>
                <a:extLst>
                  <a:ext uri="{0D108BD9-81ED-4DB2-BD59-A6C34878D82A}">
                    <a16:rowId xmlns="" xmlns:a16="http://schemas.microsoft.com/office/drawing/2014/main" val="3084313327"/>
                  </a:ext>
                </a:extLst>
              </a:tr>
            </a:tbl>
          </a:graphicData>
        </a:graphic>
      </p:graphicFrame>
      <p:sp>
        <p:nvSpPr>
          <p:cNvPr id="9" name="TextBox 8">
            <a:extLst>
              <a:ext uri="{FF2B5EF4-FFF2-40B4-BE49-F238E27FC236}">
                <a16:creationId xmlns="" xmlns:a16="http://schemas.microsoft.com/office/drawing/2014/main" id="{F6EAC994-10FE-A9C3-A4E0-DD7EA4744E87}"/>
              </a:ext>
            </a:extLst>
          </p:cNvPr>
          <p:cNvSpPr txBox="1"/>
          <p:nvPr/>
        </p:nvSpPr>
        <p:spPr>
          <a:xfrm>
            <a:off x="838200" y="1387317"/>
            <a:ext cx="1671536" cy="369332"/>
          </a:xfrm>
          <a:prstGeom prst="rect">
            <a:avLst/>
          </a:prstGeom>
          <a:noFill/>
        </p:spPr>
        <p:txBody>
          <a:bodyPr wrap="square" rtlCol="0">
            <a:spAutoFit/>
          </a:bodyPr>
          <a:lstStyle/>
          <a:p>
            <a:r>
              <a:rPr lang="en-US" dirty="0"/>
              <a:t>Example 1:</a:t>
            </a:r>
            <a:endParaRPr lang="ar-SA" dirty="0"/>
          </a:p>
        </p:txBody>
      </p:sp>
      <p:sp>
        <p:nvSpPr>
          <p:cNvPr id="10" name="TextBox 9">
            <a:extLst>
              <a:ext uri="{FF2B5EF4-FFF2-40B4-BE49-F238E27FC236}">
                <a16:creationId xmlns="" xmlns:a16="http://schemas.microsoft.com/office/drawing/2014/main" id="{2C8B1968-5EA3-8FAA-84D7-0D386E3E2FC2}"/>
              </a:ext>
            </a:extLst>
          </p:cNvPr>
          <p:cNvSpPr txBox="1"/>
          <p:nvPr/>
        </p:nvSpPr>
        <p:spPr>
          <a:xfrm>
            <a:off x="838200" y="2743580"/>
            <a:ext cx="1671536" cy="369332"/>
          </a:xfrm>
          <a:prstGeom prst="rect">
            <a:avLst/>
          </a:prstGeom>
          <a:noFill/>
        </p:spPr>
        <p:txBody>
          <a:bodyPr wrap="square" rtlCol="0">
            <a:spAutoFit/>
          </a:bodyPr>
          <a:lstStyle/>
          <a:p>
            <a:r>
              <a:rPr lang="en-US" dirty="0"/>
              <a:t>Example 2:</a:t>
            </a:r>
            <a:endParaRPr lang="ar-SA" dirty="0"/>
          </a:p>
        </p:txBody>
      </p:sp>
      <p:sp>
        <p:nvSpPr>
          <p:cNvPr id="11" name="TextBox 10">
            <a:extLst>
              <a:ext uri="{FF2B5EF4-FFF2-40B4-BE49-F238E27FC236}">
                <a16:creationId xmlns="" xmlns:a16="http://schemas.microsoft.com/office/drawing/2014/main" id="{B3826873-E730-7F0F-9798-07C7FDFB05EB}"/>
              </a:ext>
            </a:extLst>
          </p:cNvPr>
          <p:cNvSpPr txBox="1"/>
          <p:nvPr/>
        </p:nvSpPr>
        <p:spPr>
          <a:xfrm>
            <a:off x="838200" y="4072568"/>
            <a:ext cx="1671536" cy="369332"/>
          </a:xfrm>
          <a:prstGeom prst="rect">
            <a:avLst/>
          </a:prstGeom>
          <a:noFill/>
        </p:spPr>
        <p:txBody>
          <a:bodyPr wrap="square" rtlCol="0">
            <a:spAutoFit/>
          </a:bodyPr>
          <a:lstStyle/>
          <a:p>
            <a:r>
              <a:rPr lang="en-US" dirty="0"/>
              <a:t>Example 3:</a:t>
            </a:r>
            <a:endParaRPr lang="ar-SA" dirty="0"/>
          </a:p>
        </p:txBody>
      </p:sp>
    </p:spTree>
    <p:extLst>
      <p:ext uri="{BB962C8B-B14F-4D97-AF65-F5344CB8AC3E}">
        <p14:creationId xmlns:p14="http://schemas.microsoft.com/office/powerpoint/2010/main" val="24369311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F46D13B-2C2A-9AFB-673D-AD75F497C1C6}"/>
              </a:ext>
            </a:extLst>
          </p:cNvPr>
          <p:cNvSpPr>
            <a:spLocks noGrp="1"/>
          </p:cNvSpPr>
          <p:nvPr>
            <p:ph type="title"/>
          </p:nvPr>
        </p:nvSpPr>
        <p:spPr/>
        <p:txBody>
          <a:bodyPr/>
          <a:lstStyle/>
          <a:p>
            <a:r>
              <a:rPr lang="en-US" dirty="0"/>
              <a:t>Selecting the best alternate</a:t>
            </a:r>
            <a:endParaRPr lang="ar-SA" dirty="0"/>
          </a:p>
        </p:txBody>
      </p:sp>
      <p:pic>
        <p:nvPicPr>
          <p:cNvPr id="4" name="Graphic 21">
            <a:extLst>
              <a:ext uri="{FF2B5EF4-FFF2-40B4-BE49-F238E27FC236}">
                <a16:creationId xmlns="" xmlns:a16="http://schemas.microsoft.com/office/drawing/2014/main" id="{B536AF94-735A-0B78-5721-E51AC1D953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Content Placeholder 11">
            <a:extLst>
              <a:ext uri="{FF2B5EF4-FFF2-40B4-BE49-F238E27FC236}">
                <a16:creationId xmlns="" xmlns:a16="http://schemas.microsoft.com/office/drawing/2014/main" id="{6266F2D4-51B6-AADB-C7E0-40EBC85F08EC}"/>
              </a:ext>
            </a:extLst>
          </p:cNvPr>
          <p:cNvSpPr>
            <a:spLocks noGrp="1"/>
          </p:cNvSpPr>
          <p:nvPr>
            <p:ph idx="1"/>
          </p:nvPr>
        </p:nvSpPr>
        <p:spPr/>
        <p:txBody>
          <a:bodyPr/>
          <a:lstStyle/>
          <a:p>
            <a:r>
              <a:rPr lang="en-US" dirty="0"/>
              <a:t>Evaluation can be based on several factors, i.e. financial and non-financial factors</a:t>
            </a:r>
          </a:p>
          <a:p>
            <a:r>
              <a:rPr lang="en-US" dirty="0"/>
              <a:t>There are several Decision-Making methods, as:</a:t>
            </a:r>
            <a:endParaRPr lang="ar-SA" dirty="0"/>
          </a:p>
        </p:txBody>
      </p:sp>
      <p:graphicFrame>
        <p:nvGraphicFramePr>
          <p:cNvPr id="13" name="Diagram 12">
            <a:extLst>
              <a:ext uri="{FF2B5EF4-FFF2-40B4-BE49-F238E27FC236}">
                <a16:creationId xmlns="" xmlns:a16="http://schemas.microsoft.com/office/drawing/2014/main" id="{2B96A151-EC85-7677-8E59-59C16E88AEB8}"/>
              </a:ext>
            </a:extLst>
          </p:cNvPr>
          <p:cNvGraphicFramePr/>
          <p:nvPr>
            <p:extLst>
              <p:ext uri="{D42A27DB-BD31-4B8C-83A1-F6EECF244321}">
                <p14:modId xmlns:p14="http://schemas.microsoft.com/office/powerpoint/2010/main" val="40027898"/>
              </p:ext>
            </p:extLst>
          </p:nvPr>
        </p:nvGraphicFramePr>
        <p:xfrm>
          <a:off x="838200" y="3268494"/>
          <a:ext cx="10515600" cy="27539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2556571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F46D13B-2C2A-9AFB-673D-AD75F497C1C6}"/>
              </a:ext>
            </a:extLst>
          </p:cNvPr>
          <p:cNvSpPr>
            <a:spLocks noGrp="1"/>
          </p:cNvSpPr>
          <p:nvPr>
            <p:ph type="title"/>
          </p:nvPr>
        </p:nvSpPr>
        <p:spPr>
          <a:xfrm>
            <a:off x="838200" y="-1925"/>
            <a:ext cx="10515600" cy="1325563"/>
          </a:xfrm>
        </p:spPr>
        <p:txBody>
          <a:bodyPr/>
          <a:lstStyle/>
          <a:p>
            <a:r>
              <a:rPr lang="en-US" dirty="0"/>
              <a:t>Decision Trees</a:t>
            </a:r>
            <a:endParaRPr lang="ar-SA" dirty="0"/>
          </a:p>
        </p:txBody>
      </p:sp>
      <p:sp>
        <p:nvSpPr>
          <p:cNvPr id="3" name="Content Placeholder 2">
            <a:extLst>
              <a:ext uri="{FF2B5EF4-FFF2-40B4-BE49-F238E27FC236}">
                <a16:creationId xmlns="" xmlns:a16="http://schemas.microsoft.com/office/drawing/2014/main" id="{708C02D1-03B3-377C-565F-C1B9AC6FF069}"/>
              </a:ext>
            </a:extLst>
          </p:cNvPr>
          <p:cNvSpPr>
            <a:spLocks noGrp="1"/>
          </p:cNvSpPr>
          <p:nvPr>
            <p:ph idx="1"/>
          </p:nvPr>
        </p:nvSpPr>
        <p:spPr>
          <a:xfrm>
            <a:off x="838200" y="979927"/>
            <a:ext cx="10515600" cy="4351338"/>
          </a:xfrm>
        </p:spPr>
        <p:txBody>
          <a:bodyPr>
            <a:normAutofit/>
          </a:bodyPr>
          <a:lstStyle/>
          <a:p>
            <a:r>
              <a:rPr lang="en-US" sz="2400" dirty="0">
                <a:latin typeface="Times New Roman" panose="02020603050405020304" pitchFamily="18" charset="0"/>
                <a:cs typeface="Times New Roman" panose="02020603050405020304" pitchFamily="18" charset="0"/>
              </a:rPr>
              <a:t>A decision support tool that uses a graphical representation, similar to a tree or model, of decisions and their potential consequences, including their likelihood, resource costs, and benefits.</a:t>
            </a:r>
          </a:p>
          <a:p>
            <a:r>
              <a:rPr lang="en-US" sz="2400" dirty="0">
                <a:latin typeface="Times New Roman" panose="02020603050405020304" pitchFamily="18" charset="0"/>
                <a:cs typeface="Times New Roman" panose="02020603050405020304" pitchFamily="18" charset="0"/>
              </a:rPr>
              <a:t>Used when main concern is financials and considers uncertainties.</a:t>
            </a:r>
          </a:p>
        </p:txBody>
      </p:sp>
      <p:pic>
        <p:nvPicPr>
          <p:cNvPr id="4" name="Graphic 21">
            <a:extLst>
              <a:ext uri="{FF2B5EF4-FFF2-40B4-BE49-F238E27FC236}">
                <a16:creationId xmlns="" xmlns:a16="http://schemas.microsoft.com/office/drawing/2014/main" id="{B536AF94-735A-0B78-5721-E51AC1D9536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Google Shape;168;p5">
            <a:extLst>
              <a:ext uri="{FF2B5EF4-FFF2-40B4-BE49-F238E27FC236}">
                <a16:creationId xmlns="" xmlns:a16="http://schemas.microsoft.com/office/drawing/2014/main" id="{EFA04FF0-F30A-F16E-B076-DBA2F432C0AA}"/>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pic>
        <p:nvPicPr>
          <p:cNvPr id="6" name="Picture 5" descr="Screen Shot 2014-11-28 at 9.40.35 PM.png">
            <a:extLst>
              <a:ext uri="{FF2B5EF4-FFF2-40B4-BE49-F238E27FC236}">
                <a16:creationId xmlns="" xmlns:a16="http://schemas.microsoft.com/office/drawing/2014/main" id="{03468AF5-8398-CC5C-E61D-9DE272EAE56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54301" y="2598980"/>
            <a:ext cx="8333202" cy="4201896"/>
          </a:xfrm>
          <a:prstGeom prst="rect">
            <a:avLst/>
          </a:prstGeom>
        </p:spPr>
      </p:pic>
    </p:spTree>
    <p:extLst>
      <p:ext uri="{BB962C8B-B14F-4D97-AF65-F5344CB8AC3E}">
        <p14:creationId xmlns:p14="http://schemas.microsoft.com/office/powerpoint/2010/main" val="28446282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F46D13B-2C2A-9AFB-673D-AD75F497C1C6}"/>
              </a:ext>
            </a:extLst>
          </p:cNvPr>
          <p:cNvSpPr>
            <a:spLocks noGrp="1"/>
          </p:cNvSpPr>
          <p:nvPr>
            <p:ph type="title"/>
          </p:nvPr>
        </p:nvSpPr>
        <p:spPr>
          <a:xfrm>
            <a:off x="838200" y="-1925"/>
            <a:ext cx="10515600" cy="1325563"/>
          </a:xfrm>
        </p:spPr>
        <p:txBody>
          <a:bodyPr/>
          <a:lstStyle/>
          <a:p>
            <a:r>
              <a:rPr lang="en-US" dirty="0"/>
              <a:t>Decision Tree Example</a:t>
            </a:r>
            <a:endParaRPr lang="ar-SA" dirty="0"/>
          </a:p>
        </p:txBody>
      </p:sp>
      <p:sp>
        <p:nvSpPr>
          <p:cNvPr id="3" name="Content Placeholder 2">
            <a:extLst>
              <a:ext uri="{FF2B5EF4-FFF2-40B4-BE49-F238E27FC236}">
                <a16:creationId xmlns="" xmlns:a16="http://schemas.microsoft.com/office/drawing/2014/main" id="{708C02D1-03B3-377C-565F-C1B9AC6FF069}"/>
              </a:ext>
            </a:extLst>
          </p:cNvPr>
          <p:cNvSpPr>
            <a:spLocks noGrp="1"/>
          </p:cNvSpPr>
          <p:nvPr>
            <p:ph idx="1"/>
          </p:nvPr>
        </p:nvSpPr>
        <p:spPr>
          <a:xfrm>
            <a:off x="838200" y="1524676"/>
            <a:ext cx="10515600" cy="4351338"/>
          </a:xfrm>
        </p:spPr>
        <p:txBody>
          <a:bodyPr>
            <a:normAutofit/>
          </a:bodyPr>
          <a:lstStyle/>
          <a:p>
            <a:endParaRPr lang="en-US" dirty="0">
              <a:latin typeface="Times New Roman" panose="02020603050405020304" pitchFamily="18" charset="0"/>
              <a:cs typeface="Times New Roman" panose="02020603050405020304" pitchFamily="18" charset="0"/>
            </a:endParaRPr>
          </a:p>
        </p:txBody>
      </p:sp>
      <p:pic>
        <p:nvPicPr>
          <p:cNvPr id="4" name="Graphic 21">
            <a:extLst>
              <a:ext uri="{FF2B5EF4-FFF2-40B4-BE49-F238E27FC236}">
                <a16:creationId xmlns="" xmlns:a16="http://schemas.microsoft.com/office/drawing/2014/main" id="{B536AF94-735A-0B78-5721-E51AC1D9536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7" name="Content Placeholder 4">
            <a:extLst>
              <a:ext uri="{FF2B5EF4-FFF2-40B4-BE49-F238E27FC236}">
                <a16:creationId xmlns="" xmlns:a16="http://schemas.microsoft.com/office/drawing/2014/main" id="{48BE2373-C574-40B0-7717-72C34A9CCC3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73861" y="1345306"/>
            <a:ext cx="8004989" cy="4622881"/>
          </a:xfrm>
          <a:prstGeom prst="rect">
            <a:avLst/>
          </a:prstGeom>
          <a:noFill/>
        </p:spPr>
      </p:pic>
    </p:spTree>
    <p:extLst>
      <p:ext uri="{BB962C8B-B14F-4D97-AF65-F5344CB8AC3E}">
        <p14:creationId xmlns:p14="http://schemas.microsoft.com/office/powerpoint/2010/main" val="299026928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F46D13B-2C2A-9AFB-673D-AD75F497C1C6}"/>
              </a:ext>
            </a:extLst>
          </p:cNvPr>
          <p:cNvSpPr>
            <a:spLocks noGrp="1"/>
          </p:cNvSpPr>
          <p:nvPr>
            <p:ph type="title"/>
          </p:nvPr>
        </p:nvSpPr>
        <p:spPr>
          <a:xfrm>
            <a:off x="838200" y="-1925"/>
            <a:ext cx="10515600" cy="1325563"/>
          </a:xfrm>
        </p:spPr>
        <p:txBody>
          <a:bodyPr/>
          <a:lstStyle/>
          <a:p>
            <a:r>
              <a:rPr lang="en-US" dirty="0"/>
              <a:t>Effort–Impact Matrix</a:t>
            </a:r>
            <a:endParaRPr lang="ar-SA" dirty="0"/>
          </a:p>
        </p:txBody>
      </p:sp>
      <p:sp>
        <p:nvSpPr>
          <p:cNvPr id="3" name="Content Placeholder 2">
            <a:extLst>
              <a:ext uri="{FF2B5EF4-FFF2-40B4-BE49-F238E27FC236}">
                <a16:creationId xmlns="" xmlns:a16="http://schemas.microsoft.com/office/drawing/2014/main" id="{708C02D1-03B3-377C-565F-C1B9AC6FF069}"/>
              </a:ext>
            </a:extLst>
          </p:cNvPr>
          <p:cNvSpPr>
            <a:spLocks noGrp="1"/>
          </p:cNvSpPr>
          <p:nvPr>
            <p:ph idx="1"/>
          </p:nvPr>
        </p:nvSpPr>
        <p:spPr>
          <a:xfrm>
            <a:off x="648244" y="1686533"/>
            <a:ext cx="5150083" cy="4351338"/>
          </a:xfrm>
        </p:spPr>
        <p:txBody>
          <a:bodyPr>
            <a:normAutofit lnSpcReduction="10000"/>
          </a:bodyPr>
          <a:lstStyle/>
          <a:p>
            <a:r>
              <a:rPr lang="en-US" sz="3200" dirty="0">
                <a:latin typeface="Times New Roman" panose="02020603050405020304" pitchFamily="18" charset="0"/>
                <a:cs typeface="Times New Roman" panose="02020603050405020304" pitchFamily="18" charset="0"/>
              </a:rPr>
              <a:t>Evaluate alternatives based on only two elements: </a:t>
            </a:r>
          </a:p>
          <a:p>
            <a:pPr lvl="1"/>
            <a:r>
              <a:rPr lang="en-US" sz="2800" dirty="0">
                <a:latin typeface="Times New Roman" panose="02020603050405020304" pitchFamily="18" charset="0"/>
                <a:cs typeface="Times New Roman" panose="02020603050405020304" pitchFamily="18" charset="0"/>
              </a:rPr>
              <a:t>Effort required to implement the alternative, and </a:t>
            </a:r>
          </a:p>
          <a:p>
            <a:pPr lvl="1"/>
            <a:r>
              <a:rPr lang="en-US" sz="2800" dirty="0">
                <a:latin typeface="Times New Roman" panose="02020603050405020304" pitchFamily="18" charset="0"/>
                <a:cs typeface="Times New Roman" panose="02020603050405020304" pitchFamily="18" charset="0"/>
              </a:rPr>
              <a:t>Impact of applying the alternative on solving the problem</a:t>
            </a:r>
          </a:p>
          <a:p>
            <a:r>
              <a:rPr lang="en-US" sz="3200" dirty="0">
                <a:latin typeface="Times New Roman" panose="02020603050405020304" pitchFamily="18" charset="0"/>
                <a:cs typeface="Times New Roman" panose="02020603050405020304" pitchFamily="18" charset="0"/>
              </a:rPr>
              <a:t>Fast way to evaluate</a:t>
            </a:r>
          </a:p>
          <a:p>
            <a:r>
              <a:rPr lang="en-US" sz="3200" dirty="0">
                <a:latin typeface="Times New Roman" panose="02020603050405020304" pitchFamily="18" charset="0"/>
                <a:cs typeface="Times New Roman" panose="02020603050405020304" pitchFamily="18" charset="0"/>
              </a:rPr>
              <a:t>Can be objective or subjective</a:t>
            </a:r>
          </a:p>
        </p:txBody>
      </p:sp>
      <p:pic>
        <p:nvPicPr>
          <p:cNvPr id="4" name="Graphic 21">
            <a:extLst>
              <a:ext uri="{FF2B5EF4-FFF2-40B4-BE49-F238E27FC236}">
                <a16:creationId xmlns="" xmlns:a16="http://schemas.microsoft.com/office/drawing/2014/main" id="{B536AF94-735A-0B78-5721-E51AC1D9536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7" name="Table 6">
            <a:extLst>
              <a:ext uri="{FF2B5EF4-FFF2-40B4-BE49-F238E27FC236}">
                <a16:creationId xmlns="" xmlns:a16="http://schemas.microsoft.com/office/drawing/2014/main" id="{56217D6B-4345-678F-72BA-2AC45696B4B6}"/>
              </a:ext>
            </a:extLst>
          </p:cNvPr>
          <p:cNvGraphicFramePr>
            <a:graphicFrameLocks noGrp="1"/>
          </p:cNvGraphicFramePr>
          <p:nvPr>
            <p:extLst>
              <p:ext uri="{D42A27DB-BD31-4B8C-83A1-F6EECF244321}">
                <p14:modId xmlns:p14="http://schemas.microsoft.com/office/powerpoint/2010/main" val="148343834"/>
              </p:ext>
            </p:extLst>
          </p:nvPr>
        </p:nvGraphicFramePr>
        <p:xfrm>
          <a:off x="6983323" y="1939285"/>
          <a:ext cx="4227444" cy="2873532"/>
        </p:xfrm>
        <a:graphic>
          <a:graphicData uri="http://schemas.openxmlformats.org/drawingml/2006/table">
            <a:tbl>
              <a:tblPr bandRow="1">
                <a:tableStyleId>{5C22544A-7EE6-4342-B048-85BDC9FD1C3A}</a:tableStyleId>
              </a:tblPr>
              <a:tblGrid>
                <a:gridCol w="1409148">
                  <a:extLst>
                    <a:ext uri="{9D8B030D-6E8A-4147-A177-3AD203B41FA5}">
                      <a16:colId xmlns="" xmlns:a16="http://schemas.microsoft.com/office/drawing/2014/main" val="1839729093"/>
                    </a:ext>
                  </a:extLst>
                </a:gridCol>
                <a:gridCol w="1409148">
                  <a:extLst>
                    <a:ext uri="{9D8B030D-6E8A-4147-A177-3AD203B41FA5}">
                      <a16:colId xmlns="" xmlns:a16="http://schemas.microsoft.com/office/drawing/2014/main" val="3647667223"/>
                    </a:ext>
                  </a:extLst>
                </a:gridCol>
                <a:gridCol w="1409148">
                  <a:extLst>
                    <a:ext uri="{9D8B030D-6E8A-4147-A177-3AD203B41FA5}">
                      <a16:colId xmlns="" xmlns:a16="http://schemas.microsoft.com/office/drawing/2014/main" val="2058245738"/>
                    </a:ext>
                  </a:extLst>
                </a:gridCol>
              </a:tblGrid>
              <a:tr h="957844">
                <a:tc>
                  <a:txBody>
                    <a:bodyPr/>
                    <a:lstStyle/>
                    <a:p>
                      <a:pPr algn="ctr"/>
                      <a:r>
                        <a:rPr lang="en-US" dirty="0"/>
                        <a:t>3</a:t>
                      </a:r>
                    </a:p>
                  </a:txBody>
                  <a:tcPr anchor="ctr"/>
                </a:tc>
                <a:tc>
                  <a:txBody>
                    <a:bodyPr/>
                    <a:lstStyle/>
                    <a:p>
                      <a:pPr algn="ctr"/>
                      <a:r>
                        <a:rPr lang="en-US" dirty="0"/>
                        <a:t>2</a:t>
                      </a:r>
                    </a:p>
                  </a:txBody>
                  <a:tcPr anchor="ctr"/>
                </a:tc>
                <a:tc>
                  <a:txBody>
                    <a:bodyPr/>
                    <a:lstStyle/>
                    <a:p>
                      <a:pPr algn="ctr"/>
                      <a:r>
                        <a:rPr lang="en-US" dirty="0"/>
                        <a:t>1</a:t>
                      </a:r>
                    </a:p>
                  </a:txBody>
                  <a:tcPr anchor="ctr"/>
                </a:tc>
                <a:extLst>
                  <a:ext uri="{0D108BD9-81ED-4DB2-BD59-A6C34878D82A}">
                    <a16:rowId xmlns="" xmlns:a16="http://schemas.microsoft.com/office/drawing/2014/main" val="811473957"/>
                  </a:ext>
                </a:extLst>
              </a:tr>
              <a:tr h="957844">
                <a:tc>
                  <a:txBody>
                    <a:bodyPr/>
                    <a:lstStyle/>
                    <a:p>
                      <a:pPr algn="ctr"/>
                      <a:r>
                        <a:rPr lang="en-US" dirty="0"/>
                        <a:t>4</a:t>
                      </a:r>
                    </a:p>
                  </a:txBody>
                  <a:tcPr anchor="ctr"/>
                </a:tc>
                <a:tc>
                  <a:txBody>
                    <a:bodyPr/>
                    <a:lstStyle/>
                    <a:p>
                      <a:pPr algn="ctr"/>
                      <a:r>
                        <a:rPr lang="en-US" dirty="0"/>
                        <a:t>3</a:t>
                      </a:r>
                    </a:p>
                  </a:txBody>
                  <a:tcPr anchor="ctr"/>
                </a:tc>
                <a:tc>
                  <a:txBody>
                    <a:bodyPr/>
                    <a:lstStyle/>
                    <a:p>
                      <a:pPr algn="ctr"/>
                      <a:r>
                        <a:rPr lang="en-US" dirty="0"/>
                        <a:t>2</a:t>
                      </a:r>
                    </a:p>
                  </a:txBody>
                  <a:tcPr anchor="ctr"/>
                </a:tc>
                <a:extLst>
                  <a:ext uri="{0D108BD9-81ED-4DB2-BD59-A6C34878D82A}">
                    <a16:rowId xmlns="" xmlns:a16="http://schemas.microsoft.com/office/drawing/2014/main" val="4123986060"/>
                  </a:ext>
                </a:extLst>
              </a:tr>
              <a:tr h="957844">
                <a:tc>
                  <a:txBody>
                    <a:bodyPr/>
                    <a:lstStyle/>
                    <a:p>
                      <a:pPr algn="ctr"/>
                      <a:r>
                        <a:rPr lang="en-US" dirty="0"/>
                        <a:t>5</a:t>
                      </a:r>
                    </a:p>
                  </a:txBody>
                  <a:tcPr anchor="ctr"/>
                </a:tc>
                <a:tc>
                  <a:txBody>
                    <a:bodyPr/>
                    <a:lstStyle/>
                    <a:p>
                      <a:pPr algn="ctr"/>
                      <a:r>
                        <a:rPr lang="en-US" dirty="0"/>
                        <a:t>4</a:t>
                      </a:r>
                    </a:p>
                  </a:txBody>
                  <a:tcPr anchor="ctr"/>
                </a:tc>
                <a:tc>
                  <a:txBody>
                    <a:bodyPr/>
                    <a:lstStyle/>
                    <a:p>
                      <a:pPr algn="ctr"/>
                      <a:r>
                        <a:rPr lang="en-US" dirty="0"/>
                        <a:t>3</a:t>
                      </a:r>
                    </a:p>
                  </a:txBody>
                  <a:tcPr anchor="ctr"/>
                </a:tc>
                <a:extLst>
                  <a:ext uri="{0D108BD9-81ED-4DB2-BD59-A6C34878D82A}">
                    <a16:rowId xmlns="" xmlns:a16="http://schemas.microsoft.com/office/drawing/2014/main" val="3136643916"/>
                  </a:ext>
                </a:extLst>
              </a:tr>
            </a:tbl>
          </a:graphicData>
        </a:graphic>
      </p:graphicFrame>
      <p:sp>
        <p:nvSpPr>
          <p:cNvPr id="8" name="TextBox 7">
            <a:extLst>
              <a:ext uri="{FF2B5EF4-FFF2-40B4-BE49-F238E27FC236}">
                <a16:creationId xmlns="" xmlns:a16="http://schemas.microsoft.com/office/drawing/2014/main" id="{4210032B-D0B4-EDC4-B6BC-686664199C0F}"/>
              </a:ext>
            </a:extLst>
          </p:cNvPr>
          <p:cNvSpPr txBox="1"/>
          <p:nvPr/>
        </p:nvSpPr>
        <p:spPr>
          <a:xfrm rot="16200000">
            <a:off x="5059038" y="3068863"/>
            <a:ext cx="2400101" cy="523220"/>
          </a:xfrm>
          <a:prstGeom prst="rect">
            <a:avLst/>
          </a:prstGeom>
          <a:noFill/>
        </p:spPr>
        <p:txBody>
          <a:bodyPr wrap="square" rtlCol="0">
            <a:spAutoFit/>
          </a:bodyPr>
          <a:lstStyle/>
          <a:p>
            <a:pPr algn="ctr"/>
            <a:r>
              <a:rPr lang="en-US" sz="2800" b="1" dirty="0"/>
              <a:t>Impact</a:t>
            </a:r>
          </a:p>
        </p:txBody>
      </p:sp>
      <p:sp>
        <p:nvSpPr>
          <p:cNvPr id="9" name="TextBox 8">
            <a:extLst>
              <a:ext uri="{FF2B5EF4-FFF2-40B4-BE49-F238E27FC236}">
                <a16:creationId xmlns="" xmlns:a16="http://schemas.microsoft.com/office/drawing/2014/main" id="{E0854CD2-1E0E-5F51-18E5-BAB0184B493E}"/>
              </a:ext>
            </a:extLst>
          </p:cNvPr>
          <p:cNvSpPr txBox="1"/>
          <p:nvPr/>
        </p:nvSpPr>
        <p:spPr>
          <a:xfrm>
            <a:off x="7896994" y="5081185"/>
            <a:ext cx="2400101" cy="523220"/>
          </a:xfrm>
          <a:prstGeom prst="rect">
            <a:avLst/>
          </a:prstGeom>
          <a:noFill/>
        </p:spPr>
        <p:txBody>
          <a:bodyPr wrap="square" rtlCol="0">
            <a:spAutoFit/>
          </a:bodyPr>
          <a:lstStyle/>
          <a:p>
            <a:pPr algn="ctr"/>
            <a:r>
              <a:rPr lang="en-US" sz="2800" b="1" dirty="0"/>
              <a:t>Effort</a:t>
            </a:r>
          </a:p>
        </p:txBody>
      </p:sp>
      <p:sp>
        <p:nvSpPr>
          <p:cNvPr id="10" name="TextBox 9">
            <a:extLst>
              <a:ext uri="{FF2B5EF4-FFF2-40B4-BE49-F238E27FC236}">
                <a16:creationId xmlns="" xmlns:a16="http://schemas.microsoft.com/office/drawing/2014/main" id="{75948DD9-1A28-D20F-F34C-FB360EE24A00}"/>
              </a:ext>
            </a:extLst>
          </p:cNvPr>
          <p:cNvSpPr txBox="1"/>
          <p:nvPr/>
        </p:nvSpPr>
        <p:spPr>
          <a:xfrm rot="16200000">
            <a:off x="6182135" y="4345858"/>
            <a:ext cx="759839" cy="369332"/>
          </a:xfrm>
          <a:prstGeom prst="rect">
            <a:avLst/>
          </a:prstGeom>
          <a:noFill/>
        </p:spPr>
        <p:txBody>
          <a:bodyPr wrap="square" rtlCol="0">
            <a:spAutoFit/>
          </a:bodyPr>
          <a:lstStyle/>
          <a:p>
            <a:pPr algn="ctr"/>
            <a:r>
              <a:rPr lang="en-US" dirty="0"/>
              <a:t>Low</a:t>
            </a:r>
          </a:p>
        </p:txBody>
      </p:sp>
      <p:sp>
        <p:nvSpPr>
          <p:cNvPr id="11" name="TextBox 10">
            <a:extLst>
              <a:ext uri="{FF2B5EF4-FFF2-40B4-BE49-F238E27FC236}">
                <a16:creationId xmlns="" xmlns:a16="http://schemas.microsoft.com/office/drawing/2014/main" id="{48FA89AF-2708-5F6A-D9F1-90FACA616A81}"/>
              </a:ext>
            </a:extLst>
          </p:cNvPr>
          <p:cNvSpPr txBox="1"/>
          <p:nvPr/>
        </p:nvSpPr>
        <p:spPr>
          <a:xfrm rot="16200000">
            <a:off x="6182135" y="2134538"/>
            <a:ext cx="759839" cy="369332"/>
          </a:xfrm>
          <a:prstGeom prst="rect">
            <a:avLst/>
          </a:prstGeom>
          <a:noFill/>
        </p:spPr>
        <p:txBody>
          <a:bodyPr wrap="square" rtlCol="0">
            <a:spAutoFit/>
          </a:bodyPr>
          <a:lstStyle/>
          <a:p>
            <a:pPr algn="ctr"/>
            <a:r>
              <a:rPr lang="en-US" dirty="0"/>
              <a:t>High</a:t>
            </a:r>
          </a:p>
        </p:txBody>
      </p:sp>
      <p:sp>
        <p:nvSpPr>
          <p:cNvPr id="12" name="TextBox 11">
            <a:extLst>
              <a:ext uri="{FF2B5EF4-FFF2-40B4-BE49-F238E27FC236}">
                <a16:creationId xmlns="" xmlns:a16="http://schemas.microsoft.com/office/drawing/2014/main" id="{D9031D83-15FE-4965-03AE-72010A1DDFEE}"/>
              </a:ext>
            </a:extLst>
          </p:cNvPr>
          <p:cNvSpPr txBox="1"/>
          <p:nvPr/>
        </p:nvSpPr>
        <p:spPr>
          <a:xfrm>
            <a:off x="7137155" y="4961932"/>
            <a:ext cx="759839" cy="369332"/>
          </a:xfrm>
          <a:prstGeom prst="rect">
            <a:avLst/>
          </a:prstGeom>
          <a:noFill/>
        </p:spPr>
        <p:txBody>
          <a:bodyPr wrap="square" rtlCol="0">
            <a:spAutoFit/>
          </a:bodyPr>
          <a:lstStyle/>
          <a:p>
            <a:pPr algn="ctr"/>
            <a:r>
              <a:rPr lang="en-US" dirty="0"/>
              <a:t>High</a:t>
            </a:r>
          </a:p>
        </p:txBody>
      </p:sp>
      <p:sp>
        <p:nvSpPr>
          <p:cNvPr id="13" name="TextBox 12">
            <a:extLst>
              <a:ext uri="{FF2B5EF4-FFF2-40B4-BE49-F238E27FC236}">
                <a16:creationId xmlns="" xmlns:a16="http://schemas.microsoft.com/office/drawing/2014/main" id="{7E8AC2F2-22EA-9D2D-61B1-423D9049D925}"/>
              </a:ext>
            </a:extLst>
          </p:cNvPr>
          <p:cNvSpPr txBox="1"/>
          <p:nvPr/>
        </p:nvSpPr>
        <p:spPr>
          <a:xfrm>
            <a:off x="10297095" y="4961932"/>
            <a:ext cx="759839" cy="369332"/>
          </a:xfrm>
          <a:prstGeom prst="rect">
            <a:avLst/>
          </a:prstGeom>
          <a:noFill/>
        </p:spPr>
        <p:txBody>
          <a:bodyPr wrap="square" rtlCol="0">
            <a:spAutoFit/>
          </a:bodyPr>
          <a:lstStyle/>
          <a:p>
            <a:pPr algn="ctr"/>
            <a:r>
              <a:rPr lang="en-US" dirty="0"/>
              <a:t>Low</a:t>
            </a:r>
          </a:p>
        </p:txBody>
      </p:sp>
    </p:spTree>
    <p:extLst>
      <p:ext uri="{BB962C8B-B14F-4D97-AF65-F5344CB8AC3E}">
        <p14:creationId xmlns:p14="http://schemas.microsoft.com/office/powerpoint/2010/main" val="357751302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F46D13B-2C2A-9AFB-673D-AD75F497C1C6}"/>
              </a:ext>
            </a:extLst>
          </p:cNvPr>
          <p:cNvSpPr>
            <a:spLocks noGrp="1"/>
          </p:cNvSpPr>
          <p:nvPr>
            <p:ph type="title"/>
          </p:nvPr>
        </p:nvSpPr>
        <p:spPr>
          <a:xfrm>
            <a:off x="838200" y="-28471"/>
            <a:ext cx="10515600" cy="1325563"/>
          </a:xfrm>
        </p:spPr>
        <p:txBody>
          <a:bodyPr/>
          <a:lstStyle/>
          <a:p>
            <a:r>
              <a:rPr lang="en-US" dirty="0"/>
              <a:t>Decision-Making Matrix</a:t>
            </a:r>
            <a:endParaRPr lang="ar-SA" dirty="0"/>
          </a:p>
        </p:txBody>
      </p:sp>
      <p:pic>
        <p:nvPicPr>
          <p:cNvPr id="4" name="Graphic 21">
            <a:extLst>
              <a:ext uri="{FF2B5EF4-FFF2-40B4-BE49-F238E27FC236}">
                <a16:creationId xmlns="" xmlns:a16="http://schemas.microsoft.com/office/drawing/2014/main" id="{B536AF94-735A-0B78-5721-E51AC1D953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 xmlns:a16="http://schemas.microsoft.com/office/drawing/2014/main" id="{71F28ADD-DF55-7BFB-3CCB-4BC330E00635}"/>
              </a:ext>
            </a:extLst>
          </p:cNvPr>
          <p:cNvSpPr txBox="1"/>
          <p:nvPr/>
        </p:nvSpPr>
        <p:spPr>
          <a:xfrm>
            <a:off x="838200" y="1145753"/>
            <a:ext cx="10850123" cy="2092881"/>
          </a:xfrm>
          <a:prstGeom prst="rect">
            <a:avLst/>
          </a:prstGeom>
          <a:noFill/>
        </p:spPr>
        <p:txBody>
          <a:bodyPr wrap="square">
            <a:spAutoFit/>
          </a:bodyPr>
          <a:lstStyle/>
          <a:p>
            <a:pPr marL="285750" lvl="0" indent="-285750">
              <a:buFont typeface="Arial" panose="020B0604020202020204" pitchFamily="34" charset="0"/>
              <a:buChar char="•"/>
              <a:defRPr sz="1800"/>
            </a:pPr>
            <a:r>
              <a:rPr lang="en-US" sz="2600" dirty="0">
                <a:latin typeface="Times New Roman" panose="02020603050405020304" pitchFamily="18" charset="0"/>
                <a:ea typeface="Calibri"/>
                <a:cs typeface="Times New Roman" panose="02020603050405020304" pitchFamily="18" charset="0"/>
                <a:sym typeface="Calibri"/>
              </a:rPr>
              <a:t>Used to analyze, compare, and evaluate alternatives to assist in choosing the best one.</a:t>
            </a:r>
          </a:p>
          <a:p>
            <a:pPr marL="285750" lvl="0" indent="-285750">
              <a:buFont typeface="Arial" panose="020B0604020202020204" pitchFamily="34" charset="0"/>
              <a:buChar char="•"/>
              <a:defRPr sz="1800"/>
            </a:pPr>
            <a:r>
              <a:rPr lang="en-US" sz="2600" dirty="0">
                <a:latin typeface="Times New Roman" panose="02020603050405020304" pitchFamily="18" charset="0"/>
                <a:ea typeface="Calibri"/>
                <a:cs typeface="Times New Roman" panose="02020603050405020304" pitchFamily="18" charset="0"/>
                <a:sym typeface="Calibri"/>
              </a:rPr>
              <a:t>Used in complex scenarios when there are more than one factor to consider</a:t>
            </a:r>
          </a:p>
          <a:p>
            <a:pPr marL="285750" lvl="0" indent="-285750">
              <a:buFont typeface="Arial" panose="020B0604020202020204" pitchFamily="34" charset="0"/>
              <a:buChar char="•"/>
              <a:defRPr sz="1800"/>
            </a:pPr>
            <a:r>
              <a:rPr lang="en-US" sz="2600" dirty="0">
                <a:latin typeface="Times New Roman" panose="02020603050405020304" pitchFamily="18" charset="0"/>
                <a:ea typeface="Calibri"/>
                <a:cs typeface="Times New Roman" panose="02020603050405020304" pitchFamily="18" charset="0"/>
                <a:sym typeface="Calibri"/>
              </a:rPr>
              <a:t>Can be done in a workshop with multiple stakeholders</a:t>
            </a:r>
          </a:p>
          <a:p>
            <a:pPr marL="285750" lvl="0" indent="-285750">
              <a:buFont typeface="Arial" panose="020B0604020202020204" pitchFamily="34" charset="0"/>
              <a:buChar char="•"/>
              <a:defRPr sz="1800"/>
            </a:pPr>
            <a:r>
              <a:rPr lang="en-US" sz="2600" dirty="0">
                <a:latin typeface="Times New Roman" panose="02020603050405020304" pitchFamily="18" charset="0"/>
                <a:ea typeface="Calibri"/>
                <a:cs typeface="Times New Roman" panose="02020603050405020304" pitchFamily="18" charset="0"/>
                <a:sym typeface="Calibri"/>
              </a:rPr>
              <a:t>Each factor can have a weight representing its importance</a:t>
            </a:r>
          </a:p>
        </p:txBody>
      </p:sp>
      <p:graphicFrame>
        <p:nvGraphicFramePr>
          <p:cNvPr id="7" name="Content Placeholder 3">
            <a:extLst>
              <a:ext uri="{FF2B5EF4-FFF2-40B4-BE49-F238E27FC236}">
                <a16:creationId xmlns="" xmlns:a16="http://schemas.microsoft.com/office/drawing/2014/main" id="{61A9FC40-6B4C-9142-2AFF-DD0A8189AC9C}"/>
              </a:ext>
            </a:extLst>
          </p:cNvPr>
          <p:cNvGraphicFramePr>
            <a:graphicFrameLocks/>
          </p:cNvGraphicFramePr>
          <p:nvPr>
            <p:extLst>
              <p:ext uri="{D42A27DB-BD31-4B8C-83A1-F6EECF244321}">
                <p14:modId xmlns:p14="http://schemas.microsoft.com/office/powerpoint/2010/main" val="2573830030"/>
              </p:ext>
            </p:extLst>
          </p:nvPr>
        </p:nvGraphicFramePr>
        <p:xfrm>
          <a:off x="1220415" y="3429078"/>
          <a:ext cx="9751170" cy="2590800"/>
        </p:xfrm>
        <a:graphic>
          <a:graphicData uri="http://schemas.openxmlformats.org/drawingml/2006/table">
            <a:tbl>
              <a:tblPr firstRow="1" bandRow="1">
                <a:tableStyleId>{5C22544A-7EE6-4342-B048-85BDC9FD1C3A}</a:tableStyleId>
              </a:tblPr>
              <a:tblGrid>
                <a:gridCol w="1625195">
                  <a:extLst>
                    <a:ext uri="{9D8B030D-6E8A-4147-A177-3AD203B41FA5}">
                      <a16:colId xmlns="" xmlns:a16="http://schemas.microsoft.com/office/drawing/2014/main" val="20000"/>
                    </a:ext>
                  </a:extLst>
                </a:gridCol>
                <a:gridCol w="1862577">
                  <a:extLst>
                    <a:ext uri="{9D8B030D-6E8A-4147-A177-3AD203B41FA5}">
                      <a16:colId xmlns="" xmlns:a16="http://schemas.microsoft.com/office/drawing/2014/main" val="20001"/>
                    </a:ext>
                  </a:extLst>
                </a:gridCol>
                <a:gridCol w="1387813">
                  <a:extLst>
                    <a:ext uri="{9D8B030D-6E8A-4147-A177-3AD203B41FA5}">
                      <a16:colId xmlns="" xmlns:a16="http://schemas.microsoft.com/office/drawing/2014/main" val="20002"/>
                    </a:ext>
                  </a:extLst>
                </a:gridCol>
                <a:gridCol w="1625195">
                  <a:extLst>
                    <a:ext uri="{9D8B030D-6E8A-4147-A177-3AD203B41FA5}">
                      <a16:colId xmlns="" xmlns:a16="http://schemas.microsoft.com/office/drawing/2014/main" val="20003"/>
                    </a:ext>
                  </a:extLst>
                </a:gridCol>
                <a:gridCol w="1625195">
                  <a:extLst>
                    <a:ext uri="{9D8B030D-6E8A-4147-A177-3AD203B41FA5}">
                      <a16:colId xmlns="" xmlns:a16="http://schemas.microsoft.com/office/drawing/2014/main" val="20004"/>
                    </a:ext>
                  </a:extLst>
                </a:gridCol>
                <a:gridCol w="1625195">
                  <a:extLst>
                    <a:ext uri="{9D8B030D-6E8A-4147-A177-3AD203B41FA5}">
                      <a16:colId xmlns="" xmlns:a16="http://schemas.microsoft.com/office/drawing/2014/main" val="20006"/>
                    </a:ext>
                  </a:extLst>
                </a:gridCol>
              </a:tblGrid>
              <a:tr h="670530">
                <a:tc>
                  <a:txBody>
                    <a:bodyPr/>
                    <a:lstStyle/>
                    <a:p>
                      <a:pPr algn="ctr" rtl="1"/>
                      <a:r>
                        <a:rPr lang="en-US" b="0" i="0" dirty="0">
                          <a:latin typeface="Calibri Light" panose="020F0302020204030204" pitchFamily="34" charset="0"/>
                          <a:cs typeface="Calibri Light" panose="020F0302020204030204" pitchFamily="34" charset="0"/>
                        </a:rPr>
                        <a:t>Option</a:t>
                      </a:r>
                      <a:endParaRPr lang="en-US" dirty="0"/>
                    </a:p>
                  </a:txBody>
                  <a:tcPr marL="92430" marR="92430" anchor="ctr"/>
                </a:tc>
                <a:tc>
                  <a:txBody>
                    <a:bodyPr/>
                    <a:lstStyle/>
                    <a:p>
                      <a:pPr marL="0" algn="ctr" defTabSz="914400" rtl="1" eaLnBrk="1" latinLnBrk="0" hangingPunct="1"/>
                      <a:r>
                        <a:rPr lang="en-US" b="0" i="0" dirty="0">
                          <a:latin typeface="Calibri Light" panose="020F0302020204030204" pitchFamily="34" charset="0"/>
                          <a:cs typeface="Calibri Light" panose="020F0302020204030204" pitchFamily="34" charset="0"/>
                        </a:rPr>
                        <a:t>Degree of solving problem</a:t>
                      </a:r>
                      <a:endParaRPr lang="en-US" dirty="0"/>
                    </a:p>
                  </a:txBody>
                  <a:tcPr marL="92430" marR="92430" anchor="ct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en-US" b="0" i="0" dirty="0">
                          <a:latin typeface="Calibri Light" panose="020F0302020204030204" pitchFamily="34" charset="0"/>
                          <a:cs typeface="Calibri Light" panose="020F0302020204030204" pitchFamily="34" charset="0"/>
                        </a:rPr>
                        <a:t>Cost</a:t>
                      </a:r>
                      <a:endParaRPr lang="en-US" dirty="0"/>
                    </a:p>
                  </a:txBody>
                  <a:tcPr marL="92430" marR="92430" anchor="ctr"/>
                </a:tc>
                <a:tc>
                  <a:txBody>
                    <a:bodyPr/>
                    <a:lstStyle/>
                    <a:p>
                      <a:pPr algn="ctr" rtl="1"/>
                      <a:r>
                        <a:rPr lang="en-US" b="0" i="0" dirty="0">
                          <a:latin typeface="Calibri Light" panose="020F0302020204030204" pitchFamily="34" charset="0"/>
                          <a:cs typeface="Calibri Light" panose="020F0302020204030204" pitchFamily="34" charset="0"/>
                        </a:rPr>
                        <a:t>Time</a:t>
                      </a:r>
                      <a:endParaRPr lang="en-US" dirty="0"/>
                    </a:p>
                  </a:txBody>
                  <a:tcPr marL="92430" marR="92430" anchor="ct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en-US" b="0" i="0" dirty="0">
                          <a:latin typeface="Calibri Light" panose="020F0302020204030204" pitchFamily="34" charset="0"/>
                          <a:cs typeface="Calibri Light" panose="020F0302020204030204" pitchFamily="34" charset="0"/>
                        </a:rPr>
                        <a:t>Risks</a:t>
                      </a:r>
                      <a:endParaRPr lang="en-US" dirty="0"/>
                    </a:p>
                  </a:txBody>
                  <a:tcPr marL="92430" marR="92430" anchor="ctr"/>
                </a:tc>
                <a:tc>
                  <a:txBody>
                    <a:bodyPr/>
                    <a:lstStyle/>
                    <a:p>
                      <a:pPr algn="ctr" rtl="1"/>
                      <a:r>
                        <a:rPr lang="en-US" b="0" i="0" dirty="0">
                          <a:latin typeface="Calibri Light" panose="020F0302020204030204" pitchFamily="34" charset="0"/>
                          <a:cs typeface="Calibri Light" panose="020F0302020204030204" pitchFamily="34" charset="0"/>
                        </a:rPr>
                        <a:t>Overall Score</a:t>
                      </a:r>
                      <a:endParaRPr lang="en-US" dirty="0"/>
                    </a:p>
                  </a:txBody>
                  <a:tcPr marL="92430" marR="92430" anchor="ctr"/>
                </a:tc>
                <a:extLst>
                  <a:ext uri="{0D108BD9-81ED-4DB2-BD59-A6C34878D82A}">
                    <a16:rowId xmlns="" xmlns:a16="http://schemas.microsoft.com/office/drawing/2014/main" val="10000"/>
                  </a:ext>
                </a:extLst>
              </a:tr>
              <a:tr h="408246">
                <a:tc>
                  <a:txBody>
                    <a:bodyPr/>
                    <a:lstStyle/>
                    <a:p>
                      <a:endParaRPr lang="en-US" b="0" i="0" dirty="0">
                        <a:latin typeface="Calibri Light" panose="020F0302020204030204" pitchFamily="34" charset="0"/>
                      </a:endParaRPr>
                    </a:p>
                  </a:txBody>
                  <a:tcPr marL="92430" marR="92430"/>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en-US" b="0" i="0" dirty="0">
                          <a:latin typeface="Calibri Light" panose="020F0302020204030204" pitchFamily="34" charset="0"/>
                          <a:cs typeface="Calibri Light" panose="020F0302020204030204" pitchFamily="34" charset="0"/>
                        </a:rPr>
                        <a:t>Rate 1-5</a:t>
                      </a:r>
                      <a:endParaRPr lang="ar-EG" b="0" i="0" dirty="0">
                        <a:cs typeface="Calibri Light" panose="020F0302020204030204" pitchFamily="34" charset="0"/>
                      </a:endParaRPr>
                    </a:p>
                  </a:txBody>
                  <a:tcPr marL="92430" marR="92430"/>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en-US" b="0" i="0" dirty="0">
                          <a:latin typeface="Calibri Light" panose="020F0302020204030204" pitchFamily="34" charset="0"/>
                          <a:cs typeface="Calibri Light" panose="020F0302020204030204" pitchFamily="34" charset="0"/>
                        </a:rPr>
                        <a:t>Rate 1-5</a:t>
                      </a:r>
                      <a:endParaRPr lang="ar-EG" b="0" i="0" dirty="0">
                        <a:cs typeface="Calibri Light" panose="020F0302020204030204" pitchFamily="34" charset="0"/>
                      </a:endParaRPr>
                    </a:p>
                    <a:p>
                      <a:pPr marL="0" algn="r" defTabSz="914400" rtl="1" eaLnBrk="1" latinLnBrk="0" hangingPunct="1"/>
                      <a:endParaRPr lang="en-US" dirty="0"/>
                    </a:p>
                  </a:txBody>
                  <a:tcPr marL="92430" marR="92430"/>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en-US" b="0" i="0" dirty="0">
                          <a:latin typeface="Calibri Light" panose="020F0302020204030204" pitchFamily="34" charset="0"/>
                          <a:cs typeface="Calibri Light" panose="020F0302020204030204" pitchFamily="34" charset="0"/>
                        </a:rPr>
                        <a:t>Rate 1-5</a:t>
                      </a:r>
                      <a:endParaRPr lang="ar-EG" b="0" i="0" dirty="0">
                        <a:cs typeface="Calibri Light" panose="020F0302020204030204" pitchFamily="34" charset="0"/>
                      </a:endParaRPr>
                    </a:p>
                    <a:p>
                      <a:pPr algn="ctr" rtl="1"/>
                      <a:endParaRPr lang="ar-EG" baseline="0" dirty="0"/>
                    </a:p>
                  </a:txBody>
                  <a:tcPr marL="92430" marR="92430"/>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en-US" b="0" i="0" dirty="0">
                          <a:latin typeface="Calibri Light" panose="020F0302020204030204" pitchFamily="34" charset="0"/>
                          <a:cs typeface="Calibri Light" panose="020F0302020204030204" pitchFamily="34" charset="0"/>
                        </a:rPr>
                        <a:t>Rate 1-5</a:t>
                      </a:r>
                      <a:endParaRPr lang="ar-EG" b="0" i="0" dirty="0">
                        <a:cs typeface="Calibri Light" panose="020F0302020204030204" pitchFamily="34" charset="0"/>
                      </a:endParaRPr>
                    </a:p>
                    <a:p>
                      <a:pPr algn="ctr" rtl="1"/>
                      <a:endParaRPr lang="ar-EG" baseline="0" dirty="0"/>
                    </a:p>
                  </a:txBody>
                  <a:tcPr marL="92430" marR="92430"/>
                </a:tc>
                <a:tc>
                  <a:txBody>
                    <a:bodyPr/>
                    <a:lstStyle/>
                    <a:p>
                      <a:pPr marL="0" algn="ctr" defTabSz="914400" rtl="0" eaLnBrk="1" latinLnBrk="0" hangingPunct="1"/>
                      <a:endParaRPr lang="en-US" b="0" i="0" dirty="0">
                        <a:latin typeface="Calibri Light" panose="020F0302020204030204" pitchFamily="34" charset="0"/>
                      </a:endParaRPr>
                    </a:p>
                  </a:txBody>
                  <a:tcPr marL="92430" marR="92430" anchor="ctr"/>
                </a:tc>
                <a:extLst>
                  <a:ext uri="{0D108BD9-81ED-4DB2-BD59-A6C34878D82A}">
                    <a16:rowId xmlns="" xmlns:a16="http://schemas.microsoft.com/office/drawing/2014/main" val="10001"/>
                  </a:ext>
                </a:extLst>
              </a:tr>
              <a:tr h="426730">
                <a:tc>
                  <a:txBody>
                    <a:bodyPr/>
                    <a:lstStyle/>
                    <a:p>
                      <a:r>
                        <a:rPr lang="en-US" b="0" i="0" dirty="0">
                          <a:latin typeface="Calibri Light" panose="020F0302020204030204" pitchFamily="34" charset="0"/>
                        </a:rPr>
                        <a:t>Option A</a:t>
                      </a:r>
                    </a:p>
                  </a:txBody>
                  <a:tcPr marL="92430" marR="92430"/>
                </a:tc>
                <a:tc>
                  <a:txBody>
                    <a:bodyPr/>
                    <a:lstStyle/>
                    <a:p>
                      <a:pPr algn="ctr"/>
                      <a:r>
                        <a:rPr lang="en-US" b="0" i="0" dirty="0">
                          <a:latin typeface="Calibri Light" panose="020F0302020204030204" pitchFamily="34" charset="0"/>
                        </a:rPr>
                        <a:t>3</a:t>
                      </a:r>
                    </a:p>
                  </a:txBody>
                  <a:tcPr marL="92430" marR="92430"/>
                </a:tc>
                <a:tc>
                  <a:txBody>
                    <a:bodyPr/>
                    <a:lstStyle/>
                    <a:p>
                      <a:pPr algn="ctr"/>
                      <a:r>
                        <a:rPr lang="en-US" b="0" i="0" dirty="0">
                          <a:latin typeface="Calibri Light" panose="020F0302020204030204" pitchFamily="34" charset="0"/>
                        </a:rPr>
                        <a:t>5</a:t>
                      </a:r>
                    </a:p>
                  </a:txBody>
                  <a:tcPr marL="92430" marR="92430"/>
                </a:tc>
                <a:tc>
                  <a:txBody>
                    <a:bodyPr/>
                    <a:lstStyle/>
                    <a:p>
                      <a:pPr marL="0" algn="ctr" defTabSz="914400" rtl="0" eaLnBrk="1" latinLnBrk="0" hangingPunct="1"/>
                      <a:r>
                        <a:rPr lang="en-US" b="0" i="0" dirty="0">
                          <a:latin typeface="Calibri Light" panose="020F0302020204030204" pitchFamily="34" charset="0"/>
                        </a:rPr>
                        <a:t>4</a:t>
                      </a:r>
                    </a:p>
                  </a:txBody>
                  <a:tcPr marL="92430" marR="92430"/>
                </a:tc>
                <a:tc>
                  <a:txBody>
                    <a:bodyPr/>
                    <a:lstStyle/>
                    <a:p>
                      <a:pPr marL="0" algn="ctr" defTabSz="914400" rtl="0" eaLnBrk="1" latinLnBrk="0" hangingPunct="1"/>
                      <a:r>
                        <a:rPr lang="en-US" b="0" i="0" dirty="0">
                          <a:latin typeface="Calibri Light" panose="020F0302020204030204" pitchFamily="34" charset="0"/>
                        </a:rPr>
                        <a:t>3</a:t>
                      </a:r>
                    </a:p>
                  </a:txBody>
                  <a:tcPr marL="92430" marR="92430"/>
                </a:tc>
                <a:tc>
                  <a:txBody>
                    <a:bodyPr/>
                    <a:lstStyle/>
                    <a:p>
                      <a:pPr marL="0" algn="ctr" defTabSz="914400" rtl="0" eaLnBrk="1" latinLnBrk="0" hangingPunct="1"/>
                      <a:r>
                        <a:rPr lang="en-US" b="0" i="0" dirty="0">
                          <a:latin typeface="Calibri Light" panose="020F0302020204030204" pitchFamily="34" charset="0"/>
                        </a:rPr>
                        <a:t>15</a:t>
                      </a:r>
                    </a:p>
                  </a:txBody>
                  <a:tcPr marL="92430" marR="92430" anchor="ctr"/>
                </a:tc>
                <a:extLst>
                  <a:ext uri="{0D108BD9-81ED-4DB2-BD59-A6C34878D82A}">
                    <a16:rowId xmlns="" xmlns:a16="http://schemas.microsoft.com/office/drawing/2014/main" val="10002"/>
                  </a:ext>
                </a:extLst>
              </a:tr>
              <a:tr h="426730">
                <a:tc>
                  <a:txBody>
                    <a:bodyPr/>
                    <a:lstStyle/>
                    <a:p>
                      <a:pPr marL="0" algn="l" defTabSz="914400" rtl="0" eaLnBrk="1" latinLnBrk="0" hangingPunct="1"/>
                      <a:r>
                        <a:rPr lang="en-US" b="0" i="0" dirty="0">
                          <a:latin typeface="Calibri Light" panose="020F0302020204030204" pitchFamily="34" charset="0"/>
                        </a:rPr>
                        <a:t>Option B</a:t>
                      </a:r>
                    </a:p>
                  </a:txBody>
                  <a:tcPr marL="92430" marR="92430"/>
                </a:tc>
                <a:tc>
                  <a:txBody>
                    <a:bodyPr/>
                    <a:lstStyle/>
                    <a:p>
                      <a:pPr marL="0" algn="ctr" defTabSz="914400" rtl="0" eaLnBrk="1" latinLnBrk="0" hangingPunct="1"/>
                      <a:r>
                        <a:rPr lang="en-US" b="0" i="0" dirty="0">
                          <a:latin typeface="Calibri Light" panose="020F0302020204030204" pitchFamily="34" charset="0"/>
                        </a:rPr>
                        <a:t>4</a:t>
                      </a:r>
                    </a:p>
                  </a:txBody>
                  <a:tcPr marL="92430" marR="92430"/>
                </a:tc>
                <a:tc>
                  <a:txBody>
                    <a:bodyPr/>
                    <a:lstStyle/>
                    <a:p>
                      <a:pPr marL="0" algn="ctr" defTabSz="914400" rtl="0" eaLnBrk="1" latinLnBrk="0" hangingPunct="1"/>
                      <a:r>
                        <a:rPr lang="en-US" b="0" i="0" dirty="0">
                          <a:latin typeface="Calibri Light" panose="020F0302020204030204" pitchFamily="34" charset="0"/>
                        </a:rPr>
                        <a:t>2</a:t>
                      </a:r>
                    </a:p>
                  </a:txBody>
                  <a:tcPr marL="92430" marR="92430"/>
                </a:tc>
                <a:tc>
                  <a:txBody>
                    <a:bodyPr/>
                    <a:lstStyle/>
                    <a:p>
                      <a:pPr marL="0" algn="ctr" defTabSz="914400" rtl="0" eaLnBrk="1" latinLnBrk="0" hangingPunct="1"/>
                      <a:r>
                        <a:rPr lang="en-US" b="0" i="0" dirty="0">
                          <a:latin typeface="Calibri Light" panose="020F0302020204030204" pitchFamily="34" charset="0"/>
                        </a:rPr>
                        <a:t>4</a:t>
                      </a:r>
                    </a:p>
                  </a:txBody>
                  <a:tcPr marL="92430" marR="92430"/>
                </a:tc>
                <a:tc>
                  <a:txBody>
                    <a:bodyPr/>
                    <a:lstStyle/>
                    <a:p>
                      <a:pPr marL="0" algn="ctr" defTabSz="914400" rtl="0" eaLnBrk="1" latinLnBrk="0" hangingPunct="1"/>
                      <a:r>
                        <a:rPr lang="en-US" b="0" i="0" dirty="0">
                          <a:latin typeface="Calibri Light" panose="020F0302020204030204" pitchFamily="34" charset="0"/>
                        </a:rPr>
                        <a:t>2</a:t>
                      </a:r>
                    </a:p>
                  </a:txBody>
                  <a:tcPr marL="92430" marR="92430"/>
                </a:tc>
                <a:tc>
                  <a:txBody>
                    <a:bodyPr/>
                    <a:lstStyle/>
                    <a:p>
                      <a:pPr marL="0" algn="ctr" defTabSz="862011" rtl="0" eaLnBrk="1" latinLnBrk="0" hangingPunct="1"/>
                      <a:r>
                        <a:rPr lang="en-US" b="0" i="0" dirty="0">
                          <a:latin typeface="Calibri Light" panose="020F0302020204030204" pitchFamily="34" charset="0"/>
                        </a:rPr>
                        <a:t>12</a:t>
                      </a:r>
                    </a:p>
                  </a:txBody>
                  <a:tcPr marL="92430" marR="92430" anchor="ctr"/>
                </a:tc>
                <a:extLst>
                  <a:ext uri="{0D108BD9-81ED-4DB2-BD59-A6C34878D82A}">
                    <a16:rowId xmlns="" xmlns:a16="http://schemas.microsoft.com/office/drawing/2014/main" val="10003"/>
                  </a:ext>
                </a:extLst>
              </a:tr>
              <a:tr h="426730">
                <a:tc>
                  <a:txBody>
                    <a:bodyPr/>
                    <a:lstStyle/>
                    <a:p>
                      <a:pPr marL="0" algn="l" defTabSz="914400" rtl="0" eaLnBrk="1" latinLnBrk="0" hangingPunct="1"/>
                      <a:r>
                        <a:rPr lang="en-US" b="0" i="0" dirty="0">
                          <a:latin typeface="Calibri Light" panose="020F0302020204030204" pitchFamily="34" charset="0"/>
                        </a:rPr>
                        <a:t>Option C</a:t>
                      </a:r>
                    </a:p>
                  </a:txBody>
                  <a:tcPr marL="92430" marR="92430"/>
                </a:tc>
                <a:tc>
                  <a:txBody>
                    <a:bodyPr/>
                    <a:lstStyle/>
                    <a:p>
                      <a:pPr marL="0" algn="ctr" defTabSz="914400" rtl="0" eaLnBrk="1" latinLnBrk="0" hangingPunct="1"/>
                      <a:r>
                        <a:rPr lang="en-US" b="0" i="0" dirty="0">
                          <a:latin typeface="Calibri Light" panose="020F0302020204030204" pitchFamily="34" charset="0"/>
                        </a:rPr>
                        <a:t>4</a:t>
                      </a:r>
                    </a:p>
                  </a:txBody>
                  <a:tcPr marL="92430" marR="92430"/>
                </a:tc>
                <a:tc>
                  <a:txBody>
                    <a:bodyPr/>
                    <a:lstStyle/>
                    <a:p>
                      <a:pPr marL="0" algn="ctr" defTabSz="914400" rtl="0" eaLnBrk="1" latinLnBrk="0" hangingPunct="1"/>
                      <a:r>
                        <a:rPr lang="en-US" b="0" i="0" dirty="0">
                          <a:latin typeface="Calibri Light" panose="020F0302020204030204" pitchFamily="34" charset="0"/>
                        </a:rPr>
                        <a:t>4</a:t>
                      </a:r>
                    </a:p>
                  </a:txBody>
                  <a:tcPr marL="92430" marR="92430"/>
                </a:tc>
                <a:tc>
                  <a:txBody>
                    <a:bodyPr/>
                    <a:lstStyle/>
                    <a:p>
                      <a:pPr marL="0" algn="ctr" defTabSz="914400" rtl="0" eaLnBrk="1" latinLnBrk="0" hangingPunct="1"/>
                      <a:r>
                        <a:rPr lang="en-US" b="0" i="0" dirty="0">
                          <a:latin typeface="Calibri Light" panose="020F0302020204030204" pitchFamily="34" charset="0"/>
                        </a:rPr>
                        <a:t>4</a:t>
                      </a:r>
                    </a:p>
                  </a:txBody>
                  <a:tcPr marL="92430" marR="92430"/>
                </a:tc>
                <a:tc>
                  <a:txBody>
                    <a:bodyPr/>
                    <a:lstStyle/>
                    <a:p>
                      <a:pPr marL="0" algn="ctr" defTabSz="914400" rtl="0" eaLnBrk="1" latinLnBrk="0" hangingPunct="1"/>
                      <a:r>
                        <a:rPr lang="en-US" b="0" i="0" dirty="0">
                          <a:latin typeface="Calibri Light" panose="020F0302020204030204" pitchFamily="34" charset="0"/>
                        </a:rPr>
                        <a:t>5</a:t>
                      </a:r>
                    </a:p>
                  </a:txBody>
                  <a:tcPr marL="92430" marR="92430"/>
                </a:tc>
                <a:tc>
                  <a:txBody>
                    <a:bodyPr/>
                    <a:lstStyle/>
                    <a:p>
                      <a:pPr marL="0" algn="ctr" defTabSz="862011" rtl="0" eaLnBrk="1" latinLnBrk="0" hangingPunct="1"/>
                      <a:r>
                        <a:rPr lang="en-US" b="0" i="0" dirty="0">
                          <a:latin typeface="Calibri Light" panose="020F0302020204030204" pitchFamily="34" charset="0"/>
                        </a:rPr>
                        <a:t>17</a:t>
                      </a:r>
                    </a:p>
                  </a:txBody>
                  <a:tcPr marL="92430" marR="92430" anchor="ctr"/>
                </a:tc>
                <a:extLst>
                  <a:ext uri="{0D108BD9-81ED-4DB2-BD59-A6C34878D82A}">
                    <a16:rowId xmlns="" xmlns:a16="http://schemas.microsoft.com/office/drawing/2014/main" val="4235568293"/>
                  </a:ext>
                </a:extLst>
              </a:tr>
            </a:tbl>
          </a:graphicData>
        </a:graphic>
      </p:graphicFrame>
      <p:sp>
        <p:nvSpPr>
          <p:cNvPr id="11" name="Oval 10">
            <a:extLst>
              <a:ext uri="{FF2B5EF4-FFF2-40B4-BE49-F238E27FC236}">
                <a16:creationId xmlns="" xmlns:a16="http://schemas.microsoft.com/office/drawing/2014/main" id="{6B971ED1-914F-6F0A-B566-304E4EAA83D4}"/>
              </a:ext>
            </a:extLst>
          </p:cNvPr>
          <p:cNvSpPr/>
          <p:nvPr/>
        </p:nvSpPr>
        <p:spPr>
          <a:xfrm>
            <a:off x="9221821" y="5636240"/>
            <a:ext cx="2030379" cy="836578"/>
          </a:xfrm>
          <a:prstGeom prst="ellipse">
            <a:avLst/>
          </a:prstGeom>
          <a:solidFill>
            <a:srgbClr val="FF0000">
              <a:alpha val="21959"/>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Best Option</a:t>
            </a:r>
            <a:endParaRPr lang="ar-SA" dirty="0"/>
          </a:p>
        </p:txBody>
      </p:sp>
    </p:spTree>
    <p:extLst>
      <p:ext uri="{BB962C8B-B14F-4D97-AF65-F5344CB8AC3E}">
        <p14:creationId xmlns:p14="http://schemas.microsoft.com/office/powerpoint/2010/main" val="369563729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685495"/>
            <a:ext cx="10812720" cy="4601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dirty="0">
              <a:solidFill>
                <a:schemeClr val="lt1"/>
              </a:solidFill>
              <a:latin typeface="Calibri"/>
              <a:ea typeface="Calibri"/>
              <a:cs typeface="Calibri"/>
              <a:sym typeface="Calibri"/>
            </a:endParaRPr>
          </a:p>
        </p:txBody>
      </p:sp>
      <p:sp>
        <p:nvSpPr>
          <p:cNvPr id="162" name="Google Shape;162;p5"/>
          <p:cNvSpPr txBox="1"/>
          <p:nvPr/>
        </p:nvSpPr>
        <p:spPr>
          <a:xfrm>
            <a:off x="2513150" y="1019069"/>
            <a:ext cx="4638764"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latin typeface="Times New Roman"/>
                <a:cs typeface="Times New Roman"/>
                <a:sym typeface="Times New Roman"/>
              </a:rPr>
              <a:t>Key Points</a:t>
            </a:r>
          </a:p>
        </p:txBody>
      </p:sp>
      <p:sp>
        <p:nvSpPr>
          <p:cNvPr id="3" name="Google Shape;163;p5">
            <a:extLst>
              <a:ext uri="{FF2B5EF4-FFF2-40B4-BE49-F238E27FC236}">
                <a16:creationId xmlns="" xmlns:a16="http://schemas.microsoft.com/office/drawing/2014/main" id="{0C94E425-EFF5-7463-592D-5DD951A6C268}"/>
              </a:ext>
            </a:extLst>
          </p:cNvPr>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4" name="Rectangle 13">
            <a:extLst>
              <a:ext uri="{FF2B5EF4-FFF2-40B4-BE49-F238E27FC236}">
                <a16:creationId xmlns="" xmlns:a16="http://schemas.microsoft.com/office/drawing/2014/main" id="{F9BEE020-E002-F90E-3324-38F59377365F}"/>
              </a:ext>
            </a:extLst>
          </p:cNvPr>
          <p:cNvSpPr/>
          <p:nvPr/>
        </p:nvSpPr>
        <p:spPr>
          <a:xfrm>
            <a:off x="2513150" y="1745960"/>
            <a:ext cx="8593464" cy="4309947"/>
          </a:xfrm>
          <a:prstGeom prst="rect">
            <a:avLst/>
          </a:prstGeom>
          <a:noFill/>
        </p:spPr>
        <p:txBody>
          <a:bodyPr/>
          <a:lstStyle/>
          <a:p>
            <a:endParaRPr lang="ar-SA"/>
          </a:p>
        </p:txBody>
      </p:sp>
      <p:sp>
        <p:nvSpPr>
          <p:cNvPr id="15" name="Freeform 14">
            <a:extLst>
              <a:ext uri="{FF2B5EF4-FFF2-40B4-BE49-F238E27FC236}">
                <a16:creationId xmlns="" xmlns:a16="http://schemas.microsoft.com/office/drawing/2014/main" id="{4073F252-7D9C-F3E5-8CF3-872FC43BE684}"/>
              </a:ext>
            </a:extLst>
          </p:cNvPr>
          <p:cNvSpPr/>
          <p:nvPr/>
        </p:nvSpPr>
        <p:spPr>
          <a:xfrm>
            <a:off x="2513150" y="1734539"/>
            <a:ext cx="8593464" cy="693005"/>
          </a:xfrm>
          <a:custGeom>
            <a:avLst/>
            <a:gdLst>
              <a:gd name="connsiteX0" fmla="*/ 0 w 8593464"/>
              <a:gd name="connsiteY0" fmla="*/ 115503 h 693005"/>
              <a:gd name="connsiteX1" fmla="*/ 115503 w 8593464"/>
              <a:gd name="connsiteY1" fmla="*/ 0 h 693005"/>
              <a:gd name="connsiteX2" fmla="*/ 8477961 w 8593464"/>
              <a:gd name="connsiteY2" fmla="*/ 0 h 693005"/>
              <a:gd name="connsiteX3" fmla="*/ 8593464 w 8593464"/>
              <a:gd name="connsiteY3" fmla="*/ 115503 h 693005"/>
              <a:gd name="connsiteX4" fmla="*/ 8593464 w 8593464"/>
              <a:gd name="connsiteY4" fmla="*/ 577502 h 693005"/>
              <a:gd name="connsiteX5" fmla="*/ 8477961 w 8593464"/>
              <a:gd name="connsiteY5" fmla="*/ 693005 h 693005"/>
              <a:gd name="connsiteX6" fmla="*/ 115503 w 8593464"/>
              <a:gd name="connsiteY6" fmla="*/ 693005 h 693005"/>
              <a:gd name="connsiteX7" fmla="*/ 0 w 8593464"/>
              <a:gd name="connsiteY7" fmla="*/ 577502 h 693005"/>
              <a:gd name="connsiteX8" fmla="*/ 0 w 8593464"/>
              <a:gd name="connsiteY8" fmla="*/ 115503 h 693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593464" h="693005">
                <a:moveTo>
                  <a:pt x="0" y="115503"/>
                </a:moveTo>
                <a:cubicBezTo>
                  <a:pt x="0" y="51712"/>
                  <a:pt x="51712" y="0"/>
                  <a:pt x="115503" y="0"/>
                </a:cubicBezTo>
                <a:lnTo>
                  <a:pt x="8477961" y="0"/>
                </a:lnTo>
                <a:cubicBezTo>
                  <a:pt x="8541752" y="0"/>
                  <a:pt x="8593464" y="51712"/>
                  <a:pt x="8593464" y="115503"/>
                </a:cubicBezTo>
                <a:lnTo>
                  <a:pt x="8593464" y="577502"/>
                </a:lnTo>
                <a:cubicBezTo>
                  <a:pt x="8593464" y="641293"/>
                  <a:pt x="8541752" y="693005"/>
                  <a:pt x="8477961" y="693005"/>
                </a:cubicBezTo>
                <a:lnTo>
                  <a:pt x="115503" y="693005"/>
                </a:lnTo>
                <a:cubicBezTo>
                  <a:pt x="51712" y="693005"/>
                  <a:pt x="0" y="641293"/>
                  <a:pt x="0" y="577502"/>
                </a:cubicBezTo>
                <a:lnTo>
                  <a:pt x="0" y="115503"/>
                </a:lnTo>
                <a:close/>
              </a:path>
            </a:pathLst>
          </a:custGeom>
          <a:solidFill>
            <a:srgbClr val="4472C4"/>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02410" tIns="102410" rIns="102410" bIns="102410" numCol="1" spcCol="1270" anchor="ctr" anchorCtr="0">
            <a:noAutofit/>
          </a:bodyPr>
          <a:lstStyle/>
          <a:p>
            <a:pPr lvl="0" defTabSz="800100">
              <a:lnSpc>
                <a:spcPct val="90000"/>
              </a:lnSpc>
              <a:spcBef>
                <a:spcPct val="0"/>
              </a:spcBef>
              <a:spcAft>
                <a:spcPct val="35000"/>
              </a:spcAft>
            </a:pPr>
            <a:r>
              <a:rPr lang="en-US" dirty="0">
                <a:latin typeface="Times New Roman" panose="02020603050405020304" pitchFamily="18" charset="0"/>
                <a:cs typeface="Times New Roman" panose="02020603050405020304" pitchFamily="18" charset="0"/>
              </a:rPr>
              <a:t>Business Analysts are getting more involved in pre-project phase to develop business case</a:t>
            </a:r>
            <a:endParaRPr lang="en-US" sz="1800" kern="1200" dirty="0">
              <a:effectLst/>
              <a:latin typeface="Times New Roman" panose="02020603050405020304" pitchFamily="18" charset="0"/>
              <a:cs typeface="Arial" panose="020B0604020202020204" pitchFamily="34" charset="0"/>
            </a:endParaRPr>
          </a:p>
        </p:txBody>
      </p:sp>
      <p:sp>
        <p:nvSpPr>
          <p:cNvPr id="16" name="Freeform 15">
            <a:extLst>
              <a:ext uri="{FF2B5EF4-FFF2-40B4-BE49-F238E27FC236}">
                <a16:creationId xmlns="" xmlns:a16="http://schemas.microsoft.com/office/drawing/2014/main" id="{1541B2D6-A2B6-7882-200D-4B2E566DAB5B}"/>
              </a:ext>
            </a:extLst>
          </p:cNvPr>
          <p:cNvSpPr/>
          <p:nvPr/>
        </p:nvSpPr>
        <p:spPr>
          <a:xfrm>
            <a:off x="2513150" y="2479385"/>
            <a:ext cx="8593464" cy="693005"/>
          </a:xfrm>
          <a:custGeom>
            <a:avLst/>
            <a:gdLst>
              <a:gd name="connsiteX0" fmla="*/ 0 w 8593464"/>
              <a:gd name="connsiteY0" fmla="*/ 115503 h 693005"/>
              <a:gd name="connsiteX1" fmla="*/ 115503 w 8593464"/>
              <a:gd name="connsiteY1" fmla="*/ 0 h 693005"/>
              <a:gd name="connsiteX2" fmla="*/ 8477961 w 8593464"/>
              <a:gd name="connsiteY2" fmla="*/ 0 h 693005"/>
              <a:gd name="connsiteX3" fmla="*/ 8593464 w 8593464"/>
              <a:gd name="connsiteY3" fmla="*/ 115503 h 693005"/>
              <a:gd name="connsiteX4" fmla="*/ 8593464 w 8593464"/>
              <a:gd name="connsiteY4" fmla="*/ 577502 h 693005"/>
              <a:gd name="connsiteX5" fmla="*/ 8477961 w 8593464"/>
              <a:gd name="connsiteY5" fmla="*/ 693005 h 693005"/>
              <a:gd name="connsiteX6" fmla="*/ 115503 w 8593464"/>
              <a:gd name="connsiteY6" fmla="*/ 693005 h 693005"/>
              <a:gd name="connsiteX7" fmla="*/ 0 w 8593464"/>
              <a:gd name="connsiteY7" fmla="*/ 577502 h 693005"/>
              <a:gd name="connsiteX8" fmla="*/ 0 w 8593464"/>
              <a:gd name="connsiteY8" fmla="*/ 115503 h 693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593464" h="693005">
                <a:moveTo>
                  <a:pt x="0" y="115503"/>
                </a:moveTo>
                <a:cubicBezTo>
                  <a:pt x="0" y="51712"/>
                  <a:pt x="51712" y="0"/>
                  <a:pt x="115503" y="0"/>
                </a:cubicBezTo>
                <a:lnTo>
                  <a:pt x="8477961" y="0"/>
                </a:lnTo>
                <a:cubicBezTo>
                  <a:pt x="8541752" y="0"/>
                  <a:pt x="8593464" y="51712"/>
                  <a:pt x="8593464" y="115503"/>
                </a:cubicBezTo>
                <a:lnTo>
                  <a:pt x="8593464" y="577502"/>
                </a:lnTo>
                <a:cubicBezTo>
                  <a:pt x="8593464" y="641293"/>
                  <a:pt x="8541752" y="693005"/>
                  <a:pt x="8477961" y="693005"/>
                </a:cubicBezTo>
                <a:lnTo>
                  <a:pt x="115503" y="693005"/>
                </a:lnTo>
                <a:cubicBezTo>
                  <a:pt x="51712" y="693005"/>
                  <a:pt x="0" y="641293"/>
                  <a:pt x="0" y="577502"/>
                </a:cubicBezTo>
                <a:lnTo>
                  <a:pt x="0" y="115503"/>
                </a:lnTo>
                <a:close/>
              </a:path>
            </a:pathLst>
          </a:custGeom>
          <a:solidFill>
            <a:srgbClr val="4472C4"/>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02410" tIns="102410" rIns="102410" bIns="102410" numCol="1" spcCol="1270" anchor="ctr" anchorCtr="0">
            <a:noAutofit/>
          </a:bodyPr>
          <a:lstStyle/>
          <a:p>
            <a:pPr marL="0" lvl="0" indent="0" algn="l" defTabSz="800100">
              <a:lnSpc>
                <a:spcPct val="90000"/>
              </a:lnSpc>
              <a:spcBef>
                <a:spcPct val="0"/>
              </a:spcBef>
              <a:spcAft>
                <a:spcPct val="35000"/>
              </a:spcAft>
              <a:buFont typeface="Arial" panose="020B0604020202020204" pitchFamily="34" charset="0"/>
              <a:buNone/>
            </a:pPr>
            <a:r>
              <a:rPr lang="en-US" sz="1800" kern="1200" dirty="0">
                <a:effectLst/>
                <a:latin typeface="Times New Roman" panose="02020603050405020304" pitchFamily="18" charset="0"/>
                <a:cs typeface="Arial" panose="020B0604020202020204" pitchFamily="34" charset="0"/>
              </a:rPr>
              <a:t>We need to define the problem or opportunity clearly through problem </a:t>
            </a:r>
            <a:r>
              <a:rPr lang="en-US" sz="1800" kern="1200" dirty="0" err="1">
                <a:effectLst/>
                <a:latin typeface="Times New Roman" panose="02020603050405020304" pitchFamily="18" charset="0"/>
                <a:cs typeface="Arial" panose="020B0604020202020204" pitchFamily="34" charset="0"/>
              </a:rPr>
              <a:t>statment</a:t>
            </a:r>
            <a:endParaRPr lang="en-US" sz="1800" kern="1200" dirty="0"/>
          </a:p>
        </p:txBody>
      </p:sp>
      <p:sp>
        <p:nvSpPr>
          <p:cNvPr id="18" name="Freeform 17">
            <a:extLst>
              <a:ext uri="{FF2B5EF4-FFF2-40B4-BE49-F238E27FC236}">
                <a16:creationId xmlns="" xmlns:a16="http://schemas.microsoft.com/office/drawing/2014/main" id="{628ACE86-9D8E-CCAC-4C9B-EEF8000D74D8}"/>
              </a:ext>
            </a:extLst>
          </p:cNvPr>
          <p:cNvSpPr/>
          <p:nvPr/>
        </p:nvSpPr>
        <p:spPr>
          <a:xfrm>
            <a:off x="2513150" y="3224230"/>
            <a:ext cx="8593464" cy="693005"/>
          </a:xfrm>
          <a:custGeom>
            <a:avLst/>
            <a:gdLst>
              <a:gd name="connsiteX0" fmla="*/ 0 w 8593464"/>
              <a:gd name="connsiteY0" fmla="*/ 115503 h 693005"/>
              <a:gd name="connsiteX1" fmla="*/ 115503 w 8593464"/>
              <a:gd name="connsiteY1" fmla="*/ 0 h 693005"/>
              <a:gd name="connsiteX2" fmla="*/ 8477961 w 8593464"/>
              <a:gd name="connsiteY2" fmla="*/ 0 h 693005"/>
              <a:gd name="connsiteX3" fmla="*/ 8593464 w 8593464"/>
              <a:gd name="connsiteY3" fmla="*/ 115503 h 693005"/>
              <a:gd name="connsiteX4" fmla="*/ 8593464 w 8593464"/>
              <a:gd name="connsiteY4" fmla="*/ 577502 h 693005"/>
              <a:gd name="connsiteX5" fmla="*/ 8477961 w 8593464"/>
              <a:gd name="connsiteY5" fmla="*/ 693005 h 693005"/>
              <a:gd name="connsiteX6" fmla="*/ 115503 w 8593464"/>
              <a:gd name="connsiteY6" fmla="*/ 693005 h 693005"/>
              <a:gd name="connsiteX7" fmla="*/ 0 w 8593464"/>
              <a:gd name="connsiteY7" fmla="*/ 577502 h 693005"/>
              <a:gd name="connsiteX8" fmla="*/ 0 w 8593464"/>
              <a:gd name="connsiteY8" fmla="*/ 115503 h 693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593464" h="693005">
                <a:moveTo>
                  <a:pt x="0" y="115503"/>
                </a:moveTo>
                <a:cubicBezTo>
                  <a:pt x="0" y="51712"/>
                  <a:pt x="51712" y="0"/>
                  <a:pt x="115503" y="0"/>
                </a:cubicBezTo>
                <a:lnTo>
                  <a:pt x="8477961" y="0"/>
                </a:lnTo>
                <a:cubicBezTo>
                  <a:pt x="8541752" y="0"/>
                  <a:pt x="8593464" y="51712"/>
                  <a:pt x="8593464" y="115503"/>
                </a:cubicBezTo>
                <a:lnTo>
                  <a:pt x="8593464" y="577502"/>
                </a:lnTo>
                <a:cubicBezTo>
                  <a:pt x="8593464" y="641293"/>
                  <a:pt x="8541752" y="693005"/>
                  <a:pt x="8477961" y="693005"/>
                </a:cubicBezTo>
                <a:lnTo>
                  <a:pt x="115503" y="693005"/>
                </a:lnTo>
                <a:cubicBezTo>
                  <a:pt x="51712" y="693005"/>
                  <a:pt x="0" y="641293"/>
                  <a:pt x="0" y="577502"/>
                </a:cubicBezTo>
                <a:lnTo>
                  <a:pt x="0" y="115503"/>
                </a:lnTo>
                <a:close/>
              </a:path>
            </a:pathLst>
          </a:custGeom>
          <a:solidFill>
            <a:srgbClr val="4472C4"/>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02410" tIns="102410" rIns="102410" bIns="102410" numCol="1" spcCol="1270" anchor="ctr" anchorCtr="0">
            <a:noAutofit/>
          </a:bodyPr>
          <a:lstStyle/>
          <a:p>
            <a:pPr marL="0" lvl="0" indent="0" algn="l" defTabSz="800100">
              <a:lnSpc>
                <a:spcPct val="90000"/>
              </a:lnSpc>
              <a:spcBef>
                <a:spcPct val="0"/>
              </a:spcBef>
              <a:spcAft>
                <a:spcPct val="35000"/>
              </a:spcAft>
              <a:buFont typeface="Arial" panose="020B0604020202020204" pitchFamily="34" charset="0"/>
              <a:buNone/>
            </a:pPr>
            <a:r>
              <a:rPr lang="en-US" sz="1800" kern="1200" dirty="0">
                <a:effectLst/>
                <a:latin typeface="Times New Roman" panose="02020603050405020304" pitchFamily="18" charset="0"/>
                <a:cs typeface="Arial" panose="020B0604020202020204" pitchFamily="34" charset="0"/>
              </a:rPr>
              <a:t>We perform gap analysis to define Current and future states, and solutions to close the gap.</a:t>
            </a:r>
            <a:endParaRPr lang="en-US" sz="1800" kern="1200" dirty="0"/>
          </a:p>
        </p:txBody>
      </p:sp>
      <p:sp>
        <p:nvSpPr>
          <p:cNvPr id="19" name="Freeform 18">
            <a:extLst>
              <a:ext uri="{FF2B5EF4-FFF2-40B4-BE49-F238E27FC236}">
                <a16:creationId xmlns="" xmlns:a16="http://schemas.microsoft.com/office/drawing/2014/main" id="{29E527C3-87FD-5BF7-6AE7-D2A1FDF7F5E5}"/>
              </a:ext>
            </a:extLst>
          </p:cNvPr>
          <p:cNvSpPr/>
          <p:nvPr/>
        </p:nvSpPr>
        <p:spPr>
          <a:xfrm>
            <a:off x="2513150" y="3969076"/>
            <a:ext cx="8593464" cy="693005"/>
          </a:xfrm>
          <a:custGeom>
            <a:avLst/>
            <a:gdLst>
              <a:gd name="connsiteX0" fmla="*/ 0 w 8593464"/>
              <a:gd name="connsiteY0" fmla="*/ 115503 h 693005"/>
              <a:gd name="connsiteX1" fmla="*/ 115503 w 8593464"/>
              <a:gd name="connsiteY1" fmla="*/ 0 h 693005"/>
              <a:gd name="connsiteX2" fmla="*/ 8477961 w 8593464"/>
              <a:gd name="connsiteY2" fmla="*/ 0 h 693005"/>
              <a:gd name="connsiteX3" fmla="*/ 8593464 w 8593464"/>
              <a:gd name="connsiteY3" fmla="*/ 115503 h 693005"/>
              <a:gd name="connsiteX4" fmla="*/ 8593464 w 8593464"/>
              <a:gd name="connsiteY4" fmla="*/ 577502 h 693005"/>
              <a:gd name="connsiteX5" fmla="*/ 8477961 w 8593464"/>
              <a:gd name="connsiteY5" fmla="*/ 693005 h 693005"/>
              <a:gd name="connsiteX6" fmla="*/ 115503 w 8593464"/>
              <a:gd name="connsiteY6" fmla="*/ 693005 h 693005"/>
              <a:gd name="connsiteX7" fmla="*/ 0 w 8593464"/>
              <a:gd name="connsiteY7" fmla="*/ 577502 h 693005"/>
              <a:gd name="connsiteX8" fmla="*/ 0 w 8593464"/>
              <a:gd name="connsiteY8" fmla="*/ 115503 h 693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593464" h="693005">
                <a:moveTo>
                  <a:pt x="0" y="115503"/>
                </a:moveTo>
                <a:cubicBezTo>
                  <a:pt x="0" y="51712"/>
                  <a:pt x="51712" y="0"/>
                  <a:pt x="115503" y="0"/>
                </a:cubicBezTo>
                <a:lnTo>
                  <a:pt x="8477961" y="0"/>
                </a:lnTo>
                <a:cubicBezTo>
                  <a:pt x="8541752" y="0"/>
                  <a:pt x="8593464" y="51712"/>
                  <a:pt x="8593464" y="115503"/>
                </a:cubicBezTo>
                <a:lnTo>
                  <a:pt x="8593464" y="577502"/>
                </a:lnTo>
                <a:cubicBezTo>
                  <a:pt x="8593464" y="641293"/>
                  <a:pt x="8541752" y="693005"/>
                  <a:pt x="8477961" y="693005"/>
                </a:cubicBezTo>
                <a:lnTo>
                  <a:pt x="115503" y="693005"/>
                </a:lnTo>
                <a:cubicBezTo>
                  <a:pt x="51712" y="693005"/>
                  <a:pt x="0" y="641293"/>
                  <a:pt x="0" y="577502"/>
                </a:cubicBezTo>
                <a:lnTo>
                  <a:pt x="0" y="115503"/>
                </a:lnTo>
                <a:close/>
              </a:path>
            </a:pathLst>
          </a:custGeom>
          <a:solidFill>
            <a:srgbClr val="4472C4"/>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02410" tIns="102410" rIns="102410" bIns="102410" numCol="1" spcCol="1270" anchor="ctr" anchorCtr="0">
            <a:noAutofit/>
          </a:bodyPr>
          <a:lstStyle/>
          <a:p>
            <a:pPr marL="0" lvl="0" indent="0" algn="l" defTabSz="800100">
              <a:lnSpc>
                <a:spcPct val="90000"/>
              </a:lnSpc>
              <a:spcBef>
                <a:spcPct val="0"/>
              </a:spcBef>
              <a:spcAft>
                <a:spcPct val="35000"/>
              </a:spcAft>
              <a:buFont typeface="Arial" panose="020B0604020202020204" pitchFamily="34" charset="0"/>
              <a:buNone/>
            </a:pPr>
            <a:r>
              <a:rPr lang="en-US" sz="1800" kern="1200" dirty="0">
                <a:effectLst/>
                <a:latin typeface="Times New Roman" panose="02020603050405020304" pitchFamily="18" charset="0"/>
                <a:cs typeface="Arial" panose="020B0604020202020204" pitchFamily="34" charset="0"/>
              </a:rPr>
              <a:t>Many strategic analysis tools can be used (PESTLE, SWOT, MOST, 7s)</a:t>
            </a:r>
            <a:endParaRPr lang="en-US" sz="1800" kern="1200" dirty="0"/>
          </a:p>
        </p:txBody>
      </p:sp>
      <p:sp>
        <p:nvSpPr>
          <p:cNvPr id="20" name="Freeform 19">
            <a:extLst>
              <a:ext uri="{FF2B5EF4-FFF2-40B4-BE49-F238E27FC236}">
                <a16:creationId xmlns="" xmlns:a16="http://schemas.microsoft.com/office/drawing/2014/main" id="{5444E964-A01D-2F8B-EEAF-16B5200597A5}"/>
              </a:ext>
            </a:extLst>
          </p:cNvPr>
          <p:cNvSpPr/>
          <p:nvPr/>
        </p:nvSpPr>
        <p:spPr>
          <a:xfrm>
            <a:off x="2513150" y="4713921"/>
            <a:ext cx="8593464" cy="693005"/>
          </a:xfrm>
          <a:custGeom>
            <a:avLst/>
            <a:gdLst>
              <a:gd name="connsiteX0" fmla="*/ 0 w 8593464"/>
              <a:gd name="connsiteY0" fmla="*/ 115503 h 693005"/>
              <a:gd name="connsiteX1" fmla="*/ 115503 w 8593464"/>
              <a:gd name="connsiteY1" fmla="*/ 0 h 693005"/>
              <a:gd name="connsiteX2" fmla="*/ 8477961 w 8593464"/>
              <a:gd name="connsiteY2" fmla="*/ 0 h 693005"/>
              <a:gd name="connsiteX3" fmla="*/ 8593464 w 8593464"/>
              <a:gd name="connsiteY3" fmla="*/ 115503 h 693005"/>
              <a:gd name="connsiteX4" fmla="*/ 8593464 w 8593464"/>
              <a:gd name="connsiteY4" fmla="*/ 577502 h 693005"/>
              <a:gd name="connsiteX5" fmla="*/ 8477961 w 8593464"/>
              <a:gd name="connsiteY5" fmla="*/ 693005 h 693005"/>
              <a:gd name="connsiteX6" fmla="*/ 115503 w 8593464"/>
              <a:gd name="connsiteY6" fmla="*/ 693005 h 693005"/>
              <a:gd name="connsiteX7" fmla="*/ 0 w 8593464"/>
              <a:gd name="connsiteY7" fmla="*/ 577502 h 693005"/>
              <a:gd name="connsiteX8" fmla="*/ 0 w 8593464"/>
              <a:gd name="connsiteY8" fmla="*/ 115503 h 693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593464" h="693005">
                <a:moveTo>
                  <a:pt x="0" y="115503"/>
                </a:moveTo>
                <a:cubicBezTo>
                  <a:pt x="0" y="51712"/>
                  <a:pt x="51712" y="0"/>
                  <a:pt x="115503" y="0"/>
                </a:cubicBezTo>
                <a:lnTo>
                  <a:pt x="8477961" y="0"/>
                </a:lnTo>
                <a:cubicBezTo>
                  <a:pt x="8541752" y="0"/>
                  <a:pt x="8593464" y="51712"/>
                  <a:pt x="8593464" y="115503"/>
                </a:cubicBezTo>
                <a:lnTo>
                  <a:pt x="8593464" y="577502"/>
                </a:lnTo>
                <a:cubicBezTo>
                  <a:pt x="8593464" y="641293"/>
                  <a:pt x="8541752" y="693005"/>
                  <a:pt x="8477961" y="693005"/>
                </a:cubicBezTo>
                <a:lnTo>
                  <a:pt x="115503" y="693005"/>
                </a:lnTo>
                <a:cubicBezTo>
                  <a:pt x="51712" y="693005"/>
                  <a:pt x="0" y="641293"/>
                  <a:pt x="0" y="577502"/>
                </a:cubicBezTo>
                <a:lnTo>
                  <a:pt x="0" y="115503"/>
                </a:lnTo>
                <a:close/>
              </a:path>
            </a:pathLst>
          </a:custGeom>
          <a:solidFill>
            <a:srgbClr val="4472C4"/>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02410" tIns="102410" rIns="102410" bIns="102410" numCol="1" spcCol="1270" anchor="ctr" anchorCtr="0">
            <a:noAutofit/>
          </a:bodyPr>
          <a:lstStyle/>
          <a:p>
            <a:pPr marL="0" lvl="0" indent="0" algn="l" defTabSz="800100">
              <a:lnSpc>
                <a:spcPct val="90000"/>
              </a:lnSpc>
              <a:spcBef>
                <a:spcPct val="0"/>
              </a:spcBef>
              <a:spcAft>
                <a:spcPct val="35000"/>
              </a:spcAft>
              <a:buFont typeface="Arial" panose="020B0604020202020204" pitchFamily="34" charset="0"/>
              <a:buNone/>
            </a:pPr>
            <a:r>
              <a:rPr lang="en-US" sz="1800" kern="1200" dirty="0">
                <a:effectLst/>
                <a:latin typeface="Times New Roman" panose="02020603050405020304" pitchFamily="18" charset="0"/>
                <a:cs typeface="Arial" panose="020B0604020202020204" pitchFamily="34" charset="0"/>
              </a:rPr>
              <a:t>We gather data and perform market, operational, technical and financial analysis to come up with options or alternates</a:t>
            </a:r>
            <a:endParaRPr lang="en-US" sz="1800" kern="1200" dirty="0"/>
          </a:p>
        </p:txBody>
      </p:sp>
      <p:sp>
        <p:nvSpPr>
          <p:cNvPr id="10" name="Google Shape;165;p5">
            <a:extLst>
              <a:ext uri="{FF2B5EF4-FFF2-40B4-BE49-F238E27FC236}">
                <a16:creationId xmlns="" xmlns:a16="http://schemas.microsoft.com/office/drawing/2014/main" id="{0861578B-D548-AFB7-3ABD-DBB1A1E6F614}"/>
              </a:ext>
            </a:extLst>
          </p:cNvPr>
          <p:cNvSpPr txBox="1"/>
          <p:nvPr/>
        </p:nvSpPr>
        <p:spPr>
          <a:xfrm>
            <a:off x="1214179" y="1231789"/>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09</a:t>
            </a:r>
            <a:endParaRPr sz="1600" b="1" dirty="0">
              <a:solidFill>
                <a:schemeClr val="lt1"/>
              </a:solidFill>
              <a:latin typeface="Times New Roman"/>
              <a:ea typeface="Times New Roman"/>
              <a:cs typeface="Times New Roman"/>
              <a:sym typeface="Times New Roman"/>
            </a:endParaRPr>
          </a:p>
        </p:txBody>
      </p:sp>
      <p:sp>
        <p:nvSpPr>
          <p:cNvPr id="11" name="Google Shape;164;p5">
            <a:extLst>
              <a:ext uri="{FF2B5EF4-FFF2-40B4-BE49-F238E27FC236}">
                <a16:creationId xmlns="" xmlns:a16="http://schemas.microsoft.com/office/drawing/2014/main" id="{DFD62698-9391-0633-4A28-AA108C8DAB6E}"/>
              </a:ext>
            </a:extLst>
          </p:cNvPr>
          <p:cNvSpPr txBox="1"/>
          <p:nvPr/>
        </p:nvSpPr>
        <p:spPr>
          <a:xfrm>
            <a:off x="1153149" y="97597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Lecture</a:t>
            </a:r>
            <a:endParaRPr sz="2800" dirty="0">
              <a:solidFill>
                <a:schemeClr val="lt1"/>
              </a:solidFill>
              <a:latin typeface="Times New Roman"/>
              <a:ea typeface="Times New Roman"/>
              <a:cs typeface="Times New Roman"/>
              <a:sym typeface="Times New Roman"/>
            </a:endParaRPr>
          </a:p>
        </p:txBody>
      </p:sp>
      <p:pic>
        <p:nvPicPr>
          <p:cNvPr id="17" name="Graphic 21">
            <a:extLst>
              <a:ext uri="{FF2B5EF4-FFF2-40B4-BE49-F238E27FC236}">
                <a16:creationId xmlns="" xmlns:a16="http://schemas.microsoft.com/office/drawing/2014/main" id="{EBEE5ABB-D558-BA70-7815-34BA16B916C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Freeform 1">
            <a:extLst>
              <a:ext uri="{FF2B5EF4-FFF2-40B4-BE49-F238E27FC236}">
                <a16:creationId xmlns="" xmlns:a16="http://schemas.microsoft.com/office/drawing/2014/main" id="{D05FDC32-AE56-E237-21B8-09B056082C7F}"/>
              </a:ext>
            </a:extLst>
          </p:cNvPr>
          <p:cNvSpPr/>
          <p:nvPr/>
        </p:nvSpPr>
        <p:spPr>
          <a:xfrm>
            <a:off x="2513150" y="5458766"/>
            <a:ext cx="8593464" cy="693005"/>
          </a:xfrm>
          <a:custGeom>
            <a:avLst/>
            <a:gdLst>
              <a:gd name="connsiteX0" fmla="*/ 0 w 8593464"/>
              <a:gd name="connsiteY0" fmla="*/ 115503 h 693005"/>
              <a:gd name="connsiteX1" fmla="*/ 115503 w 8593464"/>
              <a:gd name="connsiteY1" fmla="*/ 0 h 693005"/>
              <a:gd name="connsiteX2" fmla="*/ 8477961 w 8593464"/>
              <a:gd name="connsiteY2" fmla="*/ 0 h 693005"/>
              <a:gd name="connsiteX3" fmla="*/ 8593464 w 8593464"/>
              <a:gd name="connsiteY3" fmla="*/ 115503 h 693005"/>
              <a:gd name="connsiteX4" fmla="*/ 8593464 w 8593464"/>
              <a:gd name="connsiteY4" fmla="*/ 577502 h 693005"/>
              <a:gd name="connsiteX5" fmla="*/ 8477961 w 8593464"/>
              <a:gd name="connsiteY5" fmla="*/ 693005 h 693005"/>
              <a:gd name="connsiteX6" fmla="*/ 115503 w 8593464"/>
              <a:gd name="connsiteY6" fmla="*/ 693005 h 693005"/>
              <a:gd name="connsiteX7" fmla="*/ 0 w 8593464"/>
              <a:gd name="connsiteY7" fmla="*/ 577502 h 693005"/>
              <a:gd name="connsiteX8" fmla="*/ 0 w 8593464"/>
              <a:gd name="connsiteY8" fmla="*/ 115503 h 693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593464" h="693005">
                <a:moveTo>
                  <a:pt x="0" y="115503"/>
                </a:moveTo>
                <a:cubicBezTo>
                  <a:pt x="0" y="51712"/>
                  <a:pt x="51712" y="0"/>
                  <a:pt x="115503" y="0"/>
                </a:cubicBezTo>
                <a:lnTo>
                  <a:pt x="8477961" y="0"/>
                </a:lnTo>
                <a:cubicBezTo>
                  <a:pt x="8541752" y="0"/>
                  <a:pt x="8593464" y="51712"/>
                  <a:pt x="8593464" y="115503"/>
                </a:cubicBezTo>
                <a:lnTo>
                  <a:pt x="8593464" y="577502"/>
                </a:lnTo>
                <a:cubicBezTo>
                  <a:pt x="8593464" y="641293"/>
                  <a:pt x="8541752" y="693005"/>
                  <a:pt x="8477961" y="693005"/>
                </a:cubicBezTo>
                <a:lnTo>
                  <a:pt x="115503" y="693005"/>
                </a:lnTo>
                <a:cubicBezTo>
                  <a:pt x="51712" y="693005"/>
                  <a:pt x="0" y="641293"/>
                  <a:pt x="0" y="577502"/>
                </a:cubicBezTo>
                <a:lnTo>
                  <a:pt x="0" y="115503"/>
                </a:lnTo>
                <a:close/>
              </a:path>
            </a:pathLst>
          </a:custGeom>
          <a:solidFill>
            <a:srgbClr val="4472C4"/>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102410" tIns="102410" rIns="102410" bIns="102410" numCol="1" spcCol="1270" anchor="ctr" anchorCtr="0">
            <a:noAutofit/>
          </a:bodyPr>
          <a:lstStyle/>
          <a:p>
            <a:pPr marL="0" lvl="0" indent="0" algn="l" defTabSz="800100">
              <a:lnSpc>
                <a:spcPct val="90000"/>
              </a:lnSpc>
              <a:spcBef>
                <a:spcPct val="0"/>
              </a:spcBef>
              <a:spcAft>
                <a:spcPct val="35000"/>
              </a:spcAft>
              <a:buFont typeface="Arial" panose="020B0604020202020204" pitchFamily="34" charset="0"/>
              <a:buNone/>
            </a:pPr>
            <a:r>
              <a:rPr lang="en-US" sz="1800" kern="1200" dirty="0">
                <a:effectLst/>
                <a:latin typeface="Times New Roman" panose="02020603050405020304" pitchFamily="18" charset="0"/>
                <a:cs typeface="Arial" panose="020B0604020202020204" pitchFamily="34" charset="0"/>
              </a:rPr>
              <a:t>We select the best alternate based on a decision-making model.</a:t>
            </a:r>
            <a:endParaRPr lang="en-US" sz="1800" kern="1200" dirty="0"/>
          </a:p>
        </p:txBody>
      </p:sp>
    </p:spTree>
    <p:custDataLst>
      <p:tags r:id="rId1"/>
    </p:custDataLst>
    <p:extLst>
      <p:ext uri="{BB962C8B-B14F-4D97-AF65-F5344CB8AC3E}">
        <p14:creationId xmlns:p14="http://schemas.microsoft.com/office/powerpoint/2010/main" val="449109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8" grpId="0" animBg="1"/>
      <p:bldP spid="19" grpId="0" animBg="1"/>
      <p:bldP spid="20" grpId="0" animBg="1"/>
      <p:bldP spid="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 xmlns:a16="http://schemas.microsoft.com/office/drawing/2014/main" id="{0AC2650A-C51A-9ACB-723B-68D89C868D01}"/>
              </a:ext>
            </a:extLst>
          </p:cNvPr>
          <p:cNvSpPr/>
          <p:nvPr/>
        </p:nvSpPr>
        <p:spPr>
          <a:xfrm>
            <a:off x="884554" y="300559"/>
            <a:ext cx="5211446" cy="4154984"/>
          </a:xfrm>
          <a:prstGeom prst="rect">
            <a:avLst/>
          </a:prstGeom>
        </p:spPr>
        <p:txBody>
          <a:bodyPr wrap="square">
            <a:spAutoFit/>
          </a:bodyPr>
          <a:lstStyle/>
          <a:p>
            <a:pPr lvl="0"/>
            <a:r>
              <a:rPr lang="en-US" sz="2400" b="1" dirty="0">
                <a:solidFill>
                  <a:schemeClr val="tx1"/>
                </a:solidFill>
                <a:latin typeface="Times New Roman" panose="02020603050405020304" pitchFamily="18" charset="0"/>
                <a:ea typeface="Calibri"/>
                <a:cs typeface="Times New Roman" panose="02020603050405020304" pitchFamily="18" charset="0"/>
                <a:sym typeface="Calibri"/>
              </a:rPr>
              <a:t>For Discussion Panel:</a:t>
            </a:r>
          </a:p>
          <a:p>
            <a:pPr marL="285750" lvl="0" indent="-285750">
              <a:buFont typeface="Arial" panose="020B0604020202020204" pitchFamily="34" charset="0"/>
              <a:buChar char="•"/>
            </a:pPr>
            <a:endParaRPr lang="en-US" sz="2400" dirty="0">
              <a:solidFill>
                <a:schemeClr val="tx1"/>
              </a:solidFill>
              <a:latin typeface="Times New Roman" panose="02020603050405020304" pitchFamily="18" charset="0"/>
              <a:ea typeface="Calibri"/>
              <a:cs typeface="Times New Roman" panose="02020603050405020304" pitchFamily="18" charset="0"/>
              <a:sym typeface="Calibri"/>
            </a:endParaRPr>
          </a:p>
          <a:p>
            <a:pPr marL="342900" lvl="0" indent="-342900">
              <a:buFont typeface="Arial" panose="020B0604020202020204" pitchFamily="34" charset="0"/>
              <a:buChar char="•"/>
            </a:pPr>
            <a:r>
              <a:rPr lang="en-US" sz="2400" dirty="0">
                <a:latin typeface="Times New Roman" panose="02020603050405020304" pitchFamily="18" charset="0"/>
                <a:ea typeface="Calibri"/>
                <a:cs typeface="Times New Roman" panose="02020603050405020304" pitchFamily="18" charset="0"/>
                <a:sym typeface="Calibri"/>
              </a:rPr>
              <a:t>Watch the video </a:t>
            </a:r>
            <a:r>
              <a:rPr lang="en-US" sz="2400" dirty="0">
                <a:latin typeface="Times New Roman" panose="02020603050405020304" pitchFamily="18" charset="0"/>
                <a:ea typeface="Calibri"/>
                <a:cs typeface="Times New Roman" panose="02020603050405020304" pitchFamily="18" charset="0"/>
                <a:sym typeface="Calibri"/>
                <a:hlinkClick r:id="rId3"/>
              </a:rPr>
              <a:t>“How to Write a Business Case - Project Managment Training”</a:t>
            </a:r>
            <a:endParaRPr lang="en-US" sz="2400" dirty="0">
              <a:latin typeface="Times New Roman" panose="02020603050405020304" pitchFamily="18" charset="0"/>
              <a:ea typeface="Calibri"/>
              <a:cs typeface="Times New Roman" panose="02020603050405020304" pitchFamily="18" charset="0"/>
              <a:sym typeface="Calibri"/>
            </a:endParaRPr>
          </a:p>
          <a:p>
            <a:pPr lvl="0"/>
            <a:endParaRPr lang="en-US" sz="2400" dirty="0">
              <a:latin typeface="Times New Roman" panose="02020603050405020304" pitchFamily="18" charset="0"/>
              <a:ea typeface="Calibri"/>
              <a:cs typeface="Times New Roman" panose="02020603050405020304" pitchFamily="18" charset="0"/>
              <a:sym typeface="Calibri"/>
            </a:endParaRPr>
          </a:p>
          <a:p>
            <a:pPr marL="342900" lvl="0" indent="-342900">
              <a:buFont typeface="Arial" panose="020B0604020202020204" pitchFamily="34" charset="0"/>
              <a:buChar char="•"/>
            </a:pPr>
            <a:r>
              <a:rPr lang="en-US" sz="2400" dirty="0">
                <a:latin typeface="Times New Roman" panose="02020603050405020304" pitchFamily="18" charset="0"/>
                <a:ea typeface="Calibri"/>
                <a:cs typeface="Times New Roman" panose="02020603050405020304" pitchFamily="18" charset="0"/>
                <a:sym typeface="Calibri"/>
              </a:rPr>
              <a:t>Reading, </a:t>
            </a:r>
            <a:r>
              <a:rPr lang="en-US" sz="2400" dirty="0">
                <a:solidFill>
                  <a:schemeClr val="tx1"/>
                </a:solidFill>
                <a:latin typeface="Times New Roman" panose="02020603050405020304" pitchFamily="18" charset="0"/>
                <a:ea typeface="Calibri"/>
                <a:cs typeface="Times New Roman" panose="02020603050405020304" pitchFamily="18" charset="0"/>
                <a:sym typeface="Calibri"/>
              </a:rPr>
              <a:t>Chapter 3 “Strategy Analysis” </a:t>
            </a:r>
          </a:p>
          <a:p>
            <a:pPr marL="371475" lvl="0"/>
            <a:r>
              <a:rPr lang="en-US" sz="2400" dirty="0">
                <a:solidFill>
                  <a:schemeClr val="tx1"/>
                </a:solidFill>
                <a:latin typeface="Times New Roman" panose="02020603050405020304" pitchFamily="18" charset="0"/>
                <a:ea typeface="Calibri"/>
                <a:cs typeface="Times New Roman" panose="02020603050405020304" pitchFamily="18" charset="0"/>
                <a:sym typeface="Calibri"/>
              </a:rPr>
              <a:t>from textbook </a:t>
            </a:r>
            <a:r>
              <a:rPr lang="en-US" sz="2400" dirty="0">
                <a:effectLst/>
                <a:latin typeface="Times New Roman" panose="02020603050405020304" pitchFamily="18" charset="0"/>
                <a:ea typeface="Calibri" panose="020F0502020204030204" pitchFamily="34" charset="0"/>
                <a:cs typeface="Arial" panose="020B0604020202020204" pitchFamily="34" charset="0"/>
              </a:rPr>
              <a:t>“Business Analysis” by James </a:t>
            </a:r>
            <a:r>
              <a:rPr lang="en-US" sz="2400" dirty="0" err="1">
                <a:effectLst/>
                <a:latin typeface="Times New Roman" panose="02020603050405020304" pitchFamily="18" charset="0"/>
                <a:ea typeface="Calibri" panose="020F0502020204030204" pitchFamily="34" charset="0"/>
                <a:cs typeface="Arial" panose="020B0604020202020204" pitchFamily="34" charset="0"/>
              </a:rPr>
              <a:t>Cadle</a:t>
            </a:r>
            <a:r>
              <a:rPr lang="en-US" sz="2400" dirty="0">
                <a:effectLst/>
                <a:latin typeface="Times New Roman" panose="02020603050405020304" pitchFamily="18" charset="0"/>
                <a:ea typeface="Calibri" panose="020F0502020204030204" pitchFamily="34" charset="0"/>
                <a:cs typeface="Arial" panose="020B0604020202020204" pitchFamily="34" charset="0"/>
              </a:rPr>
              <a:t>, Malcolm Eva, Keith </a:t>
            </a:r>
            <a:r>
              <a:rPr lang="en-US" sz="2400" dirty="0" err="1">
                <a:effectLst/>
                <a:latin typeface="Times New Roman" panose="02020603050405020304" pitchFamily="18" charset="0"/>
                <a:ea typeface="Calibri" panose="020F0502020204030204" pitchFamily="34" charset="0"/>
                <a:cs typeface="Arial" panose="020B0604020202020204" pitchFamily="34" charset="0"/>
              </a:rPr>
              <a:t>Hindle</a:t>
            </a:r>
            <a:r>
              <a:rPr lang="en-US" sz="2400" dirty="0">
                <a:effectLst/>
                <a:latin typeface="Times New Roman" panose="02020603050405020304" pitchFamily="18" charset="0"/>
                <a:ea typeface="Calibri" panose="020F0502020204030204" pitchFamily="34" charset="0"/>
                <a:cs typeface="Arial" panose="020B0604020202020204" pitchFamily="34" charset="0"/>
              </a:rPr>
              <a:t>, Debra Paul, 2nd edition</a:t>
            </a:r>
          </a:p>
        </p:txBody>
      </p:sp>
      <p:sp>
        <p:nvSpPr>
          <p:cNvPr id="17" name="TextBox 16">
            <a:extLst>
              <a:ext uri="{FF2B5EF4-FFF2-40B4-BE49-F238E27FC236}">
                <a16:creationId xmlns="" xmlns:a16="http://schemas.microsoft.com/office/drawing/2014/main" id="{954B34D3-F436-A1EE-53D3-534D66D793CE}"/>
              </a:ext>
            </a:extLst>
          </p:cNvPr>
          <p:cNvSpPr txBox="1"/>
          <p:nvPr/>
        </p:nvSpPr>
        <p:spPr>
          <a:xfrm>
            <a:off x="6944248" y="3996751"/>
            <a:ext cx="4113898"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For Discussion Panel and Next Lecture</a:t>
            </a:r>
          </a:p>
        </p:txBody>
      </p:sp>
      <p:sp>
        <p:nvSpPr>
          <p:cNvPr id="10" name="Google Shape;163;p5">
            <a:extLst>
              <a:ext uri="{FF2B5EF4-FFF2-40B4-BE49-F238E27FC236}">
                <a16:creationId xmlns="" xmlns:a16="http://schemas.microsoft.com/office/drawing/2014/main" id="{EAD92110-43CA-D37E-9425-4D811177C524}"/>
              </a:ext>
            </a:extLst>
          </p:cNvPr>
          <p:cNvSpPr/>
          <p:nvPr/>
        </p:nvSpPr>
        <p:spPr>
          <a:xfrm>
            <a:off x="5729750" y="3318620"/>
            <a:ext cx="1034822"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9" name="Graphic 21">
            <a:extLst>
              <a:ext uri="{FF2B5EF4-FFF2-40B4-BE49-F238E27FC236}">
                <a16:creationId xmlns="" xmlns:a16="http://schemas.microsoft.com/office/drawing/2014/main" id="{7F553460-768A-097C-5E20-5479E740883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 xmlns:a16="http://schemas.microsoft.com/office/drawing/2014/main" id="{5CDFE492-1900-8C31-756C-65011D0BC757}"/>
              </a:ext>
            </a:extLst>
          </p:cNvPr>
          <p:cNvSpPr txBox="1"/>
          <p:nvPr/>
        </p:nvSpPr>
        <p:spPr>
          <a:xfrm>
            <a:off x="5745897" y="3611233"/>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09</a:t>
            </a:r>
            <a:endParaRPr sz="1600" b="1" dirty="0">
              <a:solidFill>
                <a:schemeClr val="lt1"/>
              </a:solidFill>
              <a:latin typeface="Times New Roman"/>
              <a:ea typeface="Times New Roman"/>
              <a:cs typeface="Times New Roman"/>
              <a:sym typeface="Times New Roman"/>
            </a:endParaRPr>
          </a:p>
        </p:txBody>
      </p:sp>
      <p:sp>
        <p:nvSpPr>
          <p:cNvPr id="14" name="Google Shape;164;p5">
            <a:extLst>
              <a:ext uri="{FF2B5EF4-FFF2-40B4-BE49-F238E27FC236}">
                <a16:creationId xmlns="" xmlns:a16="http://schemas.microsoft.com/office/drawing/2014/main" id="{50108D0D-D114-0F80-BE5E-A45B7FA0A24E}"/>
              </a:ext>
            </a:extLst>
          </p:cNvPr>
          <p:cNvSpPr txBox="1"/>
          <p:nvPr/>
        </p:nvSpPr>
        <p:spPr>
          <a:xfrm>
            <a:off x="5662565" y="3355418"/>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Lecture</a:t>
            </a:r>
            <a:endParaRPr sz="2800"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458314967"/>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34.5|110.7|1"/>
</p:tagLst>
</file>

<file path=ppt/tags/tag2.xml><?xml version="1.0" encoding="utf-8"?>
<p:tagLst xmlns:a="http://schemas.openxmlformats.org/drawingml/2006/main" xmlns:r="http://schemas.openxmlformats.org/officeDocument/2006/relationships" xmlns:p="http://schemas.openxmlformats.org/presentationml/2006/main">
  <p:tag name="TIMING" val="|46.6"/>
</p:tagLst>
</file>

<file path=ppt/tags/tag3.xml><?xml version="1.0" encoding="utf-8"?>
<p:tagLst xmlns:a="http://schemas.openxmlformats.org/drawingml/2006/main" xmlns:r="http://schemas.openxmlformats.org/officeDocument/2006/relationships" xmlns:p="http://schemas.openxmlformats.org/presentationml/2006/main">
  <p:tag name="TIMING" val="|6.9|59.6|52.2|42.6"/>
</p:tagLst>
</file>

<file path=ppt/tags/tag4.xml><?xml version="1.0" encoding="utf-8"?>
<p:tagLst xmlns:a="http://schemas.openxmlformats.org/drawingml/2006/main" xmlns:r="http://schemas.openxmlformats.org/officeDocument/2006/relationships" xmlns:p="http://schemas.openxmlformats.org/presentationml/2006/main">
  <p:tag name="TIMING" val="|6.9|59.6|52.2|42.6"/>
</p:tagLst>
</file>

<file path=ppt/tags/tag5.xml><?xml version="1.0" encoding="utf-8"?>
<p:tagLst xmlns:a="http://schemas.openxmlformats.org/drawingml/2006/main" xmlns:r="http://schemas.openxmlformats.org/officeDocument/2006/relationships" xmlns:p="http://schemas.openxmlformats.org/presentationml/2006/main">
  <p:tag name="TIMING" val="|67"/>
</p:tagLst>
</file>

<file path=ppt/tags/tag6.xml><?xml version="1.0" encoding="utf-8"?>
<p:tagLst xmlns:a="http://schemas.openxmlformats.org/drawingml/2006/main" xmlns:r="http://schemas.openxmlformats.org/officeDocument/2006/relationships" xmlns:p="http://schemas.openxmlformats.org/presentationml/2006/main">
  <p:tag name="TIMING" val="|67"/>
</p:tagLst>
</file>

<file path=ppt/tags/tag7.xml><?xml version="1.0" encoding="utf-8"?>
<p:tagLst xmlns:a="http://schemas.openxmlformats.org/drawingml/2006/main" xmlns:r="http://schemas.openxmlformats.org/officeDocument/2006/relationships" xmlns:p="http://schemas.openxmlformats.org/presentationml/2006/main">
  <p:tag name="TIMING" val="|43.5"/>
</p:tagLst>
</file>

<file path=ppt/tags/tag8.xml><?xml version="1.0" encoding="utf-8"?>
<p:tagLst xmlns:a="http://schemas.openxmlformats.org/drawingml/2006/main" xmlns:r="http://schemas.openxmlformats.org/officeDocument/2006/relationships" xmlns:p="http://schemas.openxmlformats.org/presentationml/2006/main">
  <p:tag name="TIMING" val="|67"/>
</p:tagLst>
</file>

<file path=ppt/tags/tag9.xml><?xml version="1.0" encoding="utf-8"?>
<p:tagLst xmlns:a="http://schemas.openxmlformats.org/drawingml/2006/main" xmlns:r="http://schemas.openxmlformats.org/officeDocument/2006/relationships" xmlns:p="http://schemas.openxmlformats.org/presentationml/2006/main">
  <p:tag name="TIMING" val="|9.3|37.2|41|41.5|48.7"/>
</p:tagLst>
</file>

<file path=ppt/tags/tag10.xml><?xml version="1.0" encoding="utf-8"?>
<p:tagLst xmlns:a="http://schemas.openxmlformats.org/drawingml/2006/main" xmlns:r="http://schemas.openxmlformats.org/officeDocument/2006/relationships" xmlns:p="http://schemas.openxmlformats.org/presentationml/2006/main">
  <p:tag name="TIMING" val="|6.9|59.6|52.2|42.6"/>
</p:tagLst>
</file>

<file path=ppt/tags/tag11.xml><?xml version="1.0" encoding="utf-8"?>
<p:tagLst xmlns:a="http://schemas.openxmlformats.org/drawingml/2006/main" xmlns:r="http://schemas.openxmlformats.org/officeDocument/2006/relationships" xmlns:p="http://schemas.openxmlformats.org/presentationml/2006/main">
  <p:tag name="TIMING" val="|6.9|59.6|52.2|42.6"/>
</p:tagLst>
</file>

<file path=ppt/tags/tag12.xml><?xml version="1.0" encoding="utf-8"?>
<p:tagLst xmlns:a="http://schemas.openxmlformats.org/drawingml/2006/main" xmlns:r="http://schemas.openxmlformats.org/officeDocument/2006/relationships" xmlns:p="http://schemas.openxmlformats.org/presentationml/2006/main">
  <p:tag name="TIMING" val="|6.9|59.6|52.2|42.6"/>
</p:tagLst>
</file>

<file path=ppt/tags/tag13.xml><?xml version="1.0" encoding="utf-8"?>
<p:tagLst xmlns:a="http://schemas.openxmlformats.org/drawingml/2006/main" xmlns:r="http://schemas.openxmlformats.org/officeDocument/2006/relationships" xmlns:p="http://schemas.openxmlformats.org/presentationml/2006/main">
  <p:tag name="TIMING" val="|4.1|9.4|13.9|12.6|8.2|20"/>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18DDA2E-ED18-4160-80E1-EA9088EFB412}">
  <ds:schemaRefs>
    <ds:schemaRef ds:uri="http://schemas.microsoft.com/sharepoint/v3/contenttype/forms"/>
  </ds:schemaRefs>
</ds:datastoreItem>
</file>

<file path=customXml/itemProps2.xml><?xml version="1.0" encoding="utf-8"?>
<ds:datastoreItem xmlns:ds="http://schemas.openxmlformats.org/officeDocument/2006/customXml" ds:itemID="{50A529F8-64A0-4AC7-8DA6-C6F6C516FA21}">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12675F0E-9680-4AB3-A553-97B15359FA6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24127</TotalTime>
  <Words>2704</Words>
  <Application>Microsoft Office PowerPoint</Application>
  <PresentationFormat>Widescreen</PresentationFormat>
  <Paragraphs>440</Paragraphs>
  <Slides>38</Slides>
  <Notes>7</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38</vt:i4>
      </vt:variant>
    </vt:vector>
  </HeadingPairs>
  <TitlesOfParts>
    <vt:vector size="47" baseType="lpstr">
      <vt:lpstr>Arial</vt:lpstr>
      <vt:lpstr>Calibri</vt:lpstr>
      <vt:lpstr>Calibri Light</vt:lpstr>
      <vt:lpstr>Century Gothic</vt:lpstr>
      <vt:lpstr>Roboto Light</vt:lpstr>
      <vt:lpstr>Söhne</vt:lpstr>
      <vt:lpstr>Times New Roman</vt:lpstr>
      <vt:lpstr>Wingdings</vt:lpstr>
      <vt:lpstr>Office Theme</vt:lpstr>
      <vt:lpstr>PowerPoint Presentation</vt:lpstr>
      <vt:lpstr>PowerPoint Presentation</vt:lpstr>
      <vt:lpstr>In Previous Lectures</vt:lpstr>
      <vt:lpstr>PowerPoint Presentation</vt:lpstr>
      <vt:lpstr>PowerPoint Presentation</vt:lpstr>
      <vt:lpstr>Business Case</vt:lpstr>
      <vt:lpstr>Components of a Business Case (1/2)</vt:lpstr>
      <vt:lpstr>Components of a Business Case (2/2)</vt:lpstr>
      <vt:lpstr>Business Analyst Role in Business Case</vt:lpstr>
      <vt:lpstr>PowerPoint Presentation</vt:lpstr>
      <vt:lpstr>PowerPoint Presentation</vt:lpstr>
      <vt:lpstr>Understanding the Situation (Elicit information relevant to the situation)</vt:lpstr>
      <vt:lpstr>Situation (or problem) Statement</vt:lpstr>
      <vt:lpstr>Examples</vt:lpstr>
      <vt:lpstr>Gap Analysis</vt:lpstr>
      <vt:lpstr>How to find the Gaps?</vt:lpstr>
      <vt:lpstr>PESTLE Analysis</vt:lpstr>
      <vt:lpstr>MOST Analysis</vt:lpstr>
      <vt:lpstr>SWOT Analysis</vt:lpstr>
      <vt:lpstr>Mckinsey 7s Framework</vt:lpstr>
      <vt:lpstr>Using Mckinsey 7s to Determine Solution</vt:lpstr>
      <vt:lpstr>Project Objectives Should  Align with Business Objectives</vt:lpstr>
      <vt:lpstr>PowerPoint Presentation</vt:lpstr>
      <vt:lpstr>Options and Alternates</vt:lpstr>
      <vt:lpstr>Components of Market Analysis</vt:lpstr>
      <vt:lpstr>Components of Operational Analysis</vt:lpstr>
      <vt:lpstr>Components of Technical Analysis</vt:lpstr>
      <vt:lpstr>Financial Analysis</vt:lpstr>
      <vt:lpstr>Financial Appraisal Methods</vt:lpstr>
      <vt:lpstr>Examples</vt:lpstr>
      <vt:lpstr>Selecting the best alternate</vt:lpstr>
      <vt:lpstr>Decision Trees</vt:lpstr>
      <vt:lpstr>Decision Tree Example</vt:lpstr>
      <vt:lpstr>Effort–Impact Matrix</vt:lpstr>
      <vt:lpstr>Decision-Making Matrix</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27</cp:revision>
  <dcterms:created xsi:type="dcterms:W3CDTF">2023-04-29T09:08:00Z</dcterms:created>
  <dcterms:modified xsi:type="dcterms:W3CDTF">2024-08-04T18:05:33Z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