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303" r:id="rId5"/>
    <p:sldId id="516" r:id="rId6"/>
    <p:sldId id="27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497" r:id="rId15"/>
    <p:sldId id="514" r:id="rId16"/>
    <p:sldId id="515" r:id="rId17"/>
    <p:sldId id="517" r:id="rId18"/>
    <p:sldId id="518" r:id="rId19"/>
    <p:sldId id="519" r:id="rId20"/>
    <p:sldId id="520" r:id="rId21"/>
    <p:sldId id="521" r:id="rId22"/>
    <p:sldId id="523" r:id="rId23"/>
    <p:sldId id="522" r:id="rId24"/>
    <p:sldId id="525" r:id="rId25"/>
    <p:sldId id="526" r:id="rId26"/>
    <p:sldId id="527" r:id="rId27"/>
    <p:sldId id="528" r:id="rId28"/>
    <p:sldId id="529" r:id="rId29"/>
    <p:sldId id="530" r:id="rId30"/>
    <p:sldId id="531" r:id="rId31"/>
    <p:sldId id="532" r:id="rId32"/>
    <p:sldId id="533" r:id="rId33"/>
    <p:sldId id="534" r:id="rId34"/>
    <p:sldId id="535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42407" y="2737584"/>
            <a:ext cx="55798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Module 1: Networking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Today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1FEA5A-6BFD-4093-9798-196E1A93C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86" y="2149931"/>
            <a:ext cx="10555029" cy="443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Networking Today: Networks Connect Us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2748" y="2199338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03E5F"/>
                </a:solidFill>
                <a:latin typeface="Alexandria"/>
                <a:cs typeface="Alexandria" charset="0"/>
              </a:rPr>
              <a:t>Communication is almost as important to us as our reliance on air, water, food, and shelter. In today’s world, using networks, we are connected like never before.</a:t>
            </a:r>
          </a:p>
          <a:p>
            <a:endParaRPr lang="en-US" sz="2400" dirty="0">
              <a:solidFill>
                <a:srgbClr val="203E5F"/>
              </a:solidFill>
              <a:latin typeface="Alexandria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3E5F"/>
                </a:solidFill>
                <a:latin typeface="Alexandria"/>
                <a:cs typeface="Alexandria" charset="0"/>
              </a:rPr>
              <a:t>World without boundaries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3E5F"/>
                </a:solidFill>
                <a:latin typeface="Alexandria"/>
                <a:cs typeface="Alexandria" charset="0"/>
              </a:rPr>
              <a:t>Global communities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3E5F"/>
                </a:solidFill>
                <a:latin typeface="Alexandria"/>
                <a:cs typeface="Alexandria" charset="0"/>
              </a:rPr>
              <a:t>Human network</a:t>
            </a:r>
          </a:p>
          <a:p>
            <a:endParaRPr lang="en-US" sz="2400" dirty="0">
              <a:solidFill>
                <a:srgbClr val="203E5F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E7723E7-2AA1-603E-8C6B-F285CF9437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518" y="3452469"/>
            <a:ext cx="6229350" cy="2657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Components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7064A9-41B6-B343-4E22-D4517EC0F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48" y="2145945"/>
            <a:ext cx="10445693" cy="438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Components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6EBE477-B9F5-C0D0-7370-DB7AB31106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709" y="2123860"/>
            <a:ext cx="9881420" cy="447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Components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8F7CE6-04D6-DC4D-8D0A-40D20C04E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354" y="2229823"/>
            <a:ext cx="10643175" cy="419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Components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A99B0F-FDA2-E31E-2092-9FC6C2EC5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12" y="2085407"/>
            <a:ext cx="10812197" cy="449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Components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5CB12A4-F184-4CDD-1BFE-0B73E94F99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461" y="2097844"/>
            <a:ext cx="10474978" cy="453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Representations and 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B4E8831-75AA-8851-BD4D-7A18D9B98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94" y="2144731"/>
            <a:ext cx="10819046" cy="417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Representations and Topologies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912458-3C8D-DF5D-9DFE-1FE7A174CB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058" y="2019136"/>
            <a:ext cx="9949729" cy="465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Types of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D41EDD-B8EA-F37A-6F2D-4420AA1B0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696" y="2055737"/>
            <a:ext cx="9547124" cy="466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Types of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C651F3-80A1-8E0C-A29E-C9EE3B12D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849" y="2038800"/>
            <a:ext cx="9778958" cy="466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Types of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74EF65-0B26-1E19-97CF-216435CD2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885" y="2012710"/>
            <a:ext cx="9551263" cy="468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Types of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6E9965-C238-3C58-3440-985A8BC59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5035" y="2043442"/>
            <a:ext cx="9083971" cy="474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Types of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565FD6-968F-77C3-BAD8-F0CA189E7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655" y="2081262"/>
            <a:ext cx="9164183" cy="454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Internet Connections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BB7BEE-9B41-804A-4FB7-633A34B69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218" y="2123577"/>
            <a:ext cx="8748639" cy="454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Internet Connections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33E05B-7B46-4D13-E70E-1E2EC791B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125" y="2061167"/>
            <a:ext cx="9204546" cy="455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Internet Connections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957F7D-6A2D-EB6D-AA3D-5154C3D25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344" y="2054931"/>
            <a:ext cx="8754849" cy="4607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Internet Connections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D76777-A486-A95A-0174-596F41234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847" y="2076060"/>
            <a:ext cx="10222534" cy="456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Internet Connections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1CC38C8-D845-846A-59CC-BF3C461C7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091" y="2055361"/>
            <a:ext cx="10264361" cy="449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Reliable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09F944-E5EA-01BE-9CE3-88124C4F9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2375" y="2046370"/>
            <a:ext cx="9433276" cy="46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Reliable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65BB9F-C7B5-4C55-59A4-EB6052C2C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291" y="2034689"/>
            <a:ext cx="9612844" cy="498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Reliable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F31423-3255-BC87-A39E-457973E99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461" y="2093291"/>
            <a:ext cx="9302867" cy="46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Reliable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E681CA-45C0-F6E0-EAF5-FE0E1E9C2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1230" y="2066243"/>
            <a:ext cx="9156938" cy="490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9A207-DB23-7A20-8F26-5B4AE9933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8C3F20-522B-1741-FF64-68C8519FD62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63FDD2-D024-B51F-70A8-7E284F5FF6B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Reliable Networks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77F1E4-FD94-A16D-4D76-9AC86CEC69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FFFA3C-811A-55D7-0B18-B7CBC42B1E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7126D3-67BC-9427-5BEA-6CA0D0E0A3D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A7447A-159F-8833-D5D4-B78B642F66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35766B-40E6-F55F-9013-AC08D588C7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609" y="2057163"/>
            <a:ext cx="8727423" cy="467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7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FA323-487C-B654-2856-37157A700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00794C-0099-7953-D177-7174257A137E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6ED18B-C318-153B-34BB-800291770D0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FD714A-785B-DFC7-DF8A-2A87F962A2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9F58B-A439-A87C-9C1F-82CF17D3CD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D9BD3-3C14-C842-0175-B5D56A637DE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FC590-4E97-DADD-7192-E9C4F6996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4E0D43-9461-3193-1D32-6E0A80EBC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096" y="2062115"/>
            <a:ext cx="9343233" cy="453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F3D20-C1A8-DE84-BBF0-232188AD5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B455EC-B07E-9DD0-5065-2BBBAE554C3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A5344-C91B-9032-911B-DCE1BF13E48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319B6A-A284-27EB-34C7-49DCCF6883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AD1868-7D89-2144-0E7C-1213FA0428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AF3DA-E39C-B399-E4EE-0FA2E928C7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0F655-EC0F-3D12-1273-74EBE4B5F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FF6BBF-AE8B-DE9F-0DC7-C69845E9A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026" y="2054351"/>
            <a:ext cx="8941663" cy="459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DEE95-AFDD-EC8C-45C0-18FD026E7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487F88-2477-8EE6-9AA3-134FC7C4A191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AAF7D-A737-FBA2-2A0D-B9F25C41D6E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B45CD-18CE-E45A-BE1A-82089FE22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600BC2-7354-A011-F6C6-81A4CEFFDF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C918A-EBFC-3737-FBB6-B85C9DE43F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7618A-A092-9086-3750-0121CB1686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5177134-81A8-DACF-368C-9DA64DFE8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411" y="2080736"/>
            <a:ext cx="9181260" cy="4593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59387-664B-0474-CAEC-05040FC92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DAE9FE-F901-64B1-9042-392BBC2C8D0A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00A8F-AC54-EB80-75B9-FBB657395F4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AEA959-830F-D097-CFF6-7051BDF941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818E8-05F0-2527-D136-95C793EDE5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1ED17C-BBD6-F005-5F43-455E879D837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B0E96C-5E62-CFB5-EDAA-3B4A0B11E2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849F50-0EB4-EBD1-D823-4F1CA0B82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736" y="1969947"/>
            <a:ext cx="10657522" cy="545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2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E6504-F8E8-4936-2E54-EDECB5CB9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DA98B7-06B5-6EDE-A268-2FBEA75313D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078F1E-DE62-F03E-BA79-CDB82C221D8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548836-AB74-6A76-CD06-126858C2E5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90225E-7C2E-9E83-5A92-4FF64A12C2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32258-DFB5-811A-A919-E20E42F41E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4042BA-A517-F0CA-AE38-B00338C4D4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8C29C7E-D97B-6C7C-8825-0DC13BA0C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745" y="1854605"/>
            <a:ext cx="9442074" cy="489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73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01F45-27D0-AEF1-A4B6-3822311B6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830F6-5D17-A870-6BD2-DFFE097A9EB5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A4A6F5-3613-A93D-5646-5791972D02C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70B617-C2BF-0BB5-9A43-1C8E22E25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D2B392-C4D0-D024-ED91-ED24746761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CBA3F9-EF00-65F1-C354-314951F27C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957F3D-5F9F-0D1E-9F75-BEE3646B37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802BD3-7E67-2731-CC22-CDE283253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197" y="2118430"/>
            <a:ext cx="9054474" cy="451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1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947A8-1502-DE03-445D-0822F5BEF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587351-CAC4-D48C-4A99-BD72107C4F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506A2A-871F-EE29-DF50-47824CF7624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9BACAC-D2D4-C9C9-D79D-71766758CD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4D8874-03E5-E5E1-3E37-F83ADC3A8D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30100-C2CA-76BD-0D9C-1EED2554FC1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CFBC9-14F5-CCF1-48E3-5736268AD3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5E7B114-E7F3-AB87-BD4F-D01619836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97" y="2061598"/>
            <a:ext cx="9423442" cy="464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6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A02DE-97C9-E915-FD2C-4A7F5E254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AF1C7B-4306-F05E-FAC4-5940FEAACB2F}"/>
              </a:ext>
            </a:extLst>
          </p:cNvPr>
          <p:cNvSpPr/>
          <p:nvPr/>
        </p:nvSpPr>
        <p:spPr>
          <a:xfrm>
            <a:off x="617280" y="1685495"/>
            <a:ext cx="10812720" cy="5059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4D9B9-CDAA-8C78-8E81-C1F5489A9C47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39FA3-8BCD-3FC3-6C50-D130F6D58D7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CFDC1B-6350-5586-9B53-F1E914EEBA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79E05-B4D9-00EB-2EE7-D379FFD868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FFB73E-1420-6C3A-025C-CB186BBEE9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2809C8-2597-2FB3-5ACC-2C1EBA664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585" y="2041089"/>
            <a:ext cx="9516073" cy="461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5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DCAB3-E376-4064-4F69-814236CCB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D5B538-0E24-55C9-9A3F-AE150180F43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1E8D94-740F-7F87-2C81-05B5F8D37B3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D77019-BBFD-9249-D8F8-001C19F602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03D2F-01B8-BCC0-A270-1867F70E03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B11F51-6F4A-17C7-FC4E-096199F47C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F55AAE-BE18-21A5-CDCE-5F89C25CF6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3F4106-37F5-3AC7-4B1A-E684AFFFA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530" y="2016577"/>
            <a:ext cx="9054476" cy="466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B4ED-AFE8-5200-B63F-96B685B0B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ECFEE-93D1-51CB-E1D1-665FFF0C05AC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336CA-BD7A-3CED-D804-EE8A73B235F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EF14D3-353A-1EE3-4487-2E2B8503B4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E83864-FA71-3D48-BF97-B9DA5204D4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5690C-5F02-9328-AB61-1F9F760DED3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3A2370-5CF0-74FC-3B80-36E095EF71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589D7A-4AEA-176A-D7E7-2728364C9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882" y="2125767"/>
            <a:ext cx="8605815" cy="458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1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F24AD-6284-4AC7-932A-18D7014B9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DAF7FD-9773-AC4E-A19A-82674F89165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C7BDD6-0508-A2CE-A922-2382D39433C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665001-28BC-6B55-33BB-6E200AC227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1416-4F92-0398-DEEA-901D76E647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048BBF-8A7B-4387-C60B-0076EEB377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C5B0F5-8D89-B723-D0D8-1666036CE8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B2201B-E74E-E5E1-01A5-909682A2E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216" y="2040897"/>
            <a:ext cx="9418267" cy="456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6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01457-79CD-31F5-62E6-AE1F42F04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88A889-F312-E727-9D52-678632D14F37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268348-C953-86EE-CC89-1C2ADC9137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396C4F-D395-0114-8253-ACB4E03641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886441-E218-66B2-768E-C9FF3F1B54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35F23-7FC9-700D-C973-D07CC60020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D3CC11-EB17-3D2C-BCC7-B3E81CD625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37155A-05C4-F815-314A-BD8A4B08E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810" y="2020728"/>
            <a:ext cx="9538842" cy="461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4249F-54A9-D3C5-61A3-903F1F64C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0B4FD8-7377-80CC-1A2B-AD869A377DB3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90ADA6-59C3-BCAA-8C01-416E5A08FF5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IT Professional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8A3F32-6C90-08F5-3EA1-E8D30B63BD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7591B4-4416-03D8-2C12-433B8E841E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C73C7B-D4D9-A83B-6492-396F15263CD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B3D4D5-FBD5-DE59-9386-B1F32A5E38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F591E5-A9D6-C474-618A-8B11C2003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151" y="1925443"/>
            <a:ext cx="9819320" cy="493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2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233</Words>
  <Application>Microsoft Office PowerPoint</Application>
  <PresentationFormat>Widescreen</PresentationFormat>
  <Paragraphs>124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13</cp:revision>
  <dcterms:created xsi:type="dcterms:W3CDTF">2023-04-29T09:08:00Z</dcterms:created>
  <dcterms:modified xsi:type="dcterms:W3CDTF">2025-05-17T08:27:23Z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