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15" r:id="rId3"/>
    <p:sldId id="306" r:id="rId4"/>
    <p:sldId id="308" r:id="rId5"/>
    <p:sldId id="309" r:id="rId6"/>
    <p:sldId id="310" r:id="rId7"/>
    <p:sldId id="311" r:id="rId8"/>
    <p:sldId id="313" r:id="rId9"/>
    <p:sldId id="307" r:id="rId10"/>
    <p:sldId id="314" r:id="rId11"/>
    <p:sldId id="316" r:id="rId12"/>
    <p:sldId id="317" r:id="rId13"/>
    <p:sldId id="318" r:id="rId14"/>
    <p:sldId id="319" r:id="rId1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4D0EF-5DB8-61A6-890A-87A3916C13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7539041A-09B5-F9E5-0823-6DC31CD8DD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DD4AB9C1-40B9-819D-6E5C-8914CDA26B53}"/>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EAFF38E0-29DB-E243-38DD-475E074CF5E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76B8FE4-BF5D-14E2-2247-DB1EE49E1219}"/>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52849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333CF-1367-5047-F09A-3B37B2F07DFC}"/>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CC4C83F6-9C97-11A2-10DE-526DF6033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B9F90DC9-C21C-75E2-57E1-F1E14C158FB9}"/>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882F073B-6E37-0CB5-32B4-00AEEDDC439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16CF62B-353C-85A4-2DD6-C71370AD3A3A}"/>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371246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B7F0-98B9-F646-CFC2-848579F91B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6AAA3E7-EB45-91B1-734F-31FC718CE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62E2C7-83D4-9A76-4343-6FB2DC98CEC9}"/>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1D9C0E24-4889-C45C-BE7B-29F2F0F2FB8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12FB1671-317E-545E-3F4A-C0F1891DED32}"/>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229646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A32D2-B5B2-9A25-681B-36E32AB2308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4871AA7A-6C18-808A-DD75-7D236AFE65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4EFD555-59D9-A726-375A-B63F557E7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2BB8676F-BC56-4CFB-FB78-24971593F273}"/>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6" name="Footer Placeholder 5">
            <a:extLst>
              <a:ext uri="{FF2B5EF4-FFF2-40B4-BE49-F238E27FC236}">
                <a16:creationId xmlns:a16="http://schemas.microsoft.com/office/drawing/2014/main" id="{9F4985AB-4952-8501-6DF1-9F250D80CBB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3EBA77C4-0874-A7CF-CCCA-AF5F0B435026}"/>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124460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4D87F-C391-05EE-F484-C28D46333045}"/>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CE158BD5-8E7C-A927-F27F-CF2BA6EBA8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17D253-71D9-025D-10D0-C57CF110EF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5A8FEFEB-2AC0-7970-C909-F94F381A2B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693F87-1582-25F5-5A3B-436EFD6ADC5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7770687-B5BE-D040-2060-362E9ED74B63}"/>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8" name="Footer Placeholder 7">
            <a:extLst>
              <a:ext uri="{FF2B5EF4-FFF2-40B4-BE49-F238E27FC236}">
                <a16:creationId xmlns:a16="http://schemas.microsoft.com/office/drawing/2014/main" id="{C9DD599B-A0ED-09D5-8E3D-AAB899E144CD}"/>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EE87700-E513-D665-5ACB-D75B6F2474EE}"/>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618182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6158-EF2D-857B-A9B9-7C3FB405E8A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C679C07-1A54-1D6E-6077-3D307076704C}"/>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4" name="Footer Placeholder 3">
            <a:extLst>
              <a:ext uri="{FF2B5EF4-FFF2-40B4-BE49-F238E27FC236}">
                <a16:creationId xmlns:a16="http://schemas.microsoft.com/office/drawing/2014/main" id="{5194209F-E657-C40A-8337-3D83A5D2FE35}"/>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7E2F2F8A-DE23-12ED-B192-8632B9C3C60A}"/>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047326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59DBD6-2E7D-8A59-B45F-5BE6D5FE2A73}"/>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3" name="Footer Placeholder 2">
            <a:extLst>
              <a:ext uri="{FF2B5EF4-FFF2-40B4-BE49-F238E27FC236}">
                <a16:creationId xmlns:a16="http://schemas.microsoft.com/office/drawing/2014/main" id="{3B5D93CA-749B-D6D3-EBEC-209E81336295}"/>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D9C1BE3E-99F3-DE41-859A-F836DB2F3094}"/>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04436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A55BF-BB41-D06D-92DF-91E0DD7A3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A76F454B-4DA0-2951-FB5C-6708141B1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B8D9BFFB-EBCC-8FF5-26C7-C2F9F81864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3486EC-C997-7143-64C0-8706F25BF8C6}"/>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6" name="Footer Placeholder 5">
            <a:extLst>
              <a:ext uri="{FF2B5EF4-FFF2-40B4-BE49-F238E27FC236}">
                <a16:creationId xmlns:a16="http://schemas.microsoft.com/office/drawing/2014/main" id="{3B6C0DF9-CE53-0D39-4772-397713E034B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C0A4FC61-14FB-57EE-4F19-2688C5711540}"/>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340858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3A134-2396-8800-972C-0992080541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D97F05B3-5EE1-45A0-A88B-6291832775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05CDA1F1-01F9-E9B6-6894-19D2B6AD9A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B3C18E-7429-86F4-059C-4DB7D730AD9D}"/>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6" name="Footer Placeholder 5">
            <a:extLst>
              <a:ext uri="{FF2B5EF4-FFF2-40B4-BE49-F238E27FC236}">
                <a16:creationId xmlns:a16="http://schemas.microsoft.com/office/drawing/2014/main" id="{8155222E-7DEC-1FD8-E5C9-1EF6788591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1DF4436-8EBB-4EA8-225E-2DC79D591E13}"/>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2292874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9BBC6-979F-629F-C41A-422E4AC764B3}"/>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FDEB530-02AA-8D54-AD63-BE0F65297C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ED930961-0B13-5099-D4DC-887507E0A08E}"/>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D8155A40-72C5-08BC-6C3F-5587677AC08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0C5C1E0-CC40-B26F-E00F-0AE7F3AD8B7F}"/>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981665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3BB5E7-50BF-C53C-88F2-C5EC2D68B8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46EC49ED-3BD5-CFB9-72CD-51E6C7D8C8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1531560-CE23-A8DC-E491-D7EE7306790C}"/>
              </a:ext>
            </a:extLst>
          </p:cNvPr>
          <p:cNvSpPr>
            <a:spLocks noGrp="1"/>
          </p:cNvSpPr>
          <p:nvPr>
            <p:ph type="dt" sz="half" idx="10"/>
          </p:nvPr>
        </p:nvSpPr>
        <p:spPr/>
        <p:txBody>
          <a:body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FCB28D31-EE29-8BC2-FADC-0BDC476B0AA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CD4DBF7-DD9F-0AE1-3AF2-C1DD1F7A1038}"/>
              </a:ext>
            </a:extLst>
          </p:cNvPr>
          <p:cNvSpPr>
            <a:spLocks noGrp="1"/>
          </p:cNvSpPr>
          <p:nvPr>
            <p:ph type="sldNum" sz="quarter" idx="12"/>
          </p:nvPr>
        </p:nvSpPr>
        <p:spPr/>
        <p:txBody>
          <a:bodyPr/>
          <a:lstStyle/>
          <a:p>
            <a:fld id="{09CF74FD-C838-4A73-AE06-29F22C50528C}" type="slidenum">
              <a:rPr lang="ar-EG" smtClean="0"/>
              <a:t>‹#›</a:t>
            </a:fld>
            <a:endParaRPr lang="ar-EG"/>
          </a:p>
        </p:txBody>
      </p:sp>
    </p:spTree>
    <p:extLst>
      <p:ext uri="{BB962C8B-B14F-4D97-AF65-F5344CB8AC3E}">
        <p14:creationId xmlns:p14="http://schemas.microsoft.com/office/powerpoint/2010/main" val="18322577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64A8FC-ACC1-A145-AFCD-ED3777E2CE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197AAACE-B3B4-143B-0089-5461824386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D0D432E-0DA2-BA32-884C-7AB8ECDFDD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6C86C4-E09B-45D9-99C4-1A811C3F257C}" type="datetimeFigureOut">
              <a:rPr lang="ar-EG" smtClean="0"/>
              <a:t>01/03/1444</a:t>
            </a:fld>
            <a:endParaRPr lang="ar-EG"/>
          </a:p>
        </p:txBody>
      </p:sp>
      <p:sp>
        <p:nvSpPr>
          <p:cNvPr id="5" name="Footer Placeholder 4">
            <a:extLst>
              <a:ext uri="{FF2B5EF4-FFF2-40B4-BE49-F238E27FC236}">
                <a16:creationId xmlns:a16="http://schemas.microsoft.com/office/drawing/2014/main" id="{D3883945-064C-A381-A512-7C97676D7C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29D9650D-7860-8D6F-8254-0150933006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CF74FD-C838-4A73-AE06-29F22C50528C}" type="slidenum">
              <a:rPr lang="ar-EG" smtClean="0"/>
              <a:t>‹#›</a:t>
            </a:fld>
            <a:endParaRPr lang="ar-EG"/>
          </a:p>
        </p:txBody>
      </p:sp>
    </p:spTree>
    <p:extLst>
      <p:ext uri="{BB962C8B-B14F-4D97-AF65-F5344CB8AC3E}">
        <p14:creationId xmlns:p14="http://schemas.microsoft.com/office/powerpoint/2010/main" val="2202461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Introduction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342152"/>
    </mc:Choice>
    <mc:Fallback xmlns="">
      <p:transition spd="slow" advTm="34215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507863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Cyber Security Risk Specialist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2" name="Picture 11">
            <a:extLst>
              <a:ext uri="{FF2B5EF4-FFF2-40B4-BE49-F238E27FC236}">
                <a16:creationId xmlns:a16="http://schemas.microsoft.com/office/drawing/2014/main" id="{1D9B3AC4-F827-C0ED-DE32-B922267F23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0739" y="1637015"/>
            <a:ext cx="6008078" cy="3481306"/>
          </a:xfrm>
          <a:prstGeom prst="rect">
            <a:avLst/>
          </a:prstGeom>
        </p:spPr>
      </p:pic>
      <p:pic>
        <p:nvPicPr>
          <p:cNvPr id="14" name="Picture 13">
            <a:extLst>
              <a:ext uri="{FF2B5EF4-FFF2-40B4-BE49-F238E27FC236}">
                <a16:creationId xmlns:a16="http://schemas.microsoft.com/office/drawing/2014/main" id="{365977FE-1067-EF55-BC3C-0467DD0D134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96847" y="1875040"/>
            <a:ext cx="4648346" cy="2603074"/>
          </a:xfrm>
          <a:prstGeom prst="rect">
            <a:avLst/>
          </a:prstGeom>
        </p:spPr>
      </p:pic>
    </p:spTree>
    <p:custDataLst>
      <p:tags r:id="rId1"/>
    </p:custDataLst>
    <p:extLst>
      <p:ext uri="{BB962C8B-B14F-4D97-AF65-F5344CB8AC3E}">
        <p14:creationId xmlns:p14="http://schemas.microsoft.com/office/powerpoint/2010/main" val="844185457"/>
      </p:ext>
    </p:extLst>
  </p:cSld>
  <p:clrMapOvr>
    <a:masterClrMapping/>
  </p:clrMapOvr>
  <mc:AlternateContent xmlns:mc="http://schemas.openxmlformats.org/markup-compatibility/2006" xmlns:p14="http://schemas.microsoft.com/office/powerpoint/2010/main">
    <mc:Choice Requires="p14">
      <p:transition spd="slow" p14:dur="2000" advTm="100367"/>
    </mc:Choice>
    <mc:Fallback xmlns="">
      <p:transition spd="slow" advTm="10036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61196" y="1478015"/>
            <a:ext cx="11291042" cy="4524315"/>
          </a:xfrm>
          <a:prstGeom prst="rect">
            <a:avLst/>
          </a:prstGeom>
          <a:noFill/>
        </p:spPr>
        <p:txBody>
          <a:bodyPr wrap="square">
            <a:spAutoFit/>
          </a:bodyPr>
          <a:lstStyle/>
          <a:p>
            <a:r>
              <a:rPr lang="en-US" sz="2800" b="1" dirty="0"/>
              <a:t>Identifies And Evaluates Risk</a:t>
            </a:r>
          </a:p>
          <a:p>
            <a:pPr algn="justLow"/>
            <a:endParaRPr lang="en-US" sz="2800" b="1" dirty="0"/>
          </a:p>
          <a:p>
            <a:pPr algn="justLow"/>
            <a:r>
              <a:rPr lang="en-US" sz="2800" dirty="0"/>
              <a:t>Risk management identifies and analysis various risk associated with business. It identifies risk at early stages and takes all necessary steps to avoid their harmful effects. Information from past is analyzed to recognize all possible future unfortunate events. Risk management properly evaluates risk originated in business and develops a proper understanding regarding its real causes. This all help in taking all measures in mitigating the effects of these risks.</a:t>
            </a:r>
          </a:p>
          <a:p>
            <a:pPr algn="justLow"/>
            <a:endParaRPr lang="ar-EG" sz="3600" b="1" dirty="0">
              <a:cs typeface="+mj-cs"/>
            </a:endParaRPr>
          </a:p>
        </p:txBody>
      </p:sp>
    </p:spTree>
    <p:custDataLst>
      <p:tags r:id="rId1"/>
    </p:custDataLst>
    <p:extLst>
      <p:ext uri="{BB962C8B-B14F-4D97-AF65-F5344CB8AC3E}">
        <p14:creationId xmlns:p14="http://schemas.microsoft.com/office/powerpoint/2010/main" val="2077818915"/>
      </p:ext>
    </p:extLst>
  </p:cSld>
  <p:clrMapOvr>
    <a:masterClrMapping/>
  </p:clrMapOvr>
  <mc:AlternateContent xmlns:mc="http://schemas.openxmlformats.org/markup-compatibility/2006" xmlns:p14="http://schemas.microsoft.com/office/powerpoint/2010/main">
    <mc:Choice Requires="p14">
      <p:transition spd="slow" p14:dur="2000" advTm="176558"/>
    </mc:Choice>
    <mc:Fallback xmlns="">
      <p:transition spd="slow" advTm="1765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456123" y="1569230"/>
            <a:ext cx="11291042" cy="4031873"/>
          </a:xfrm>
          <a:prstGeom prst="rect">
            <a:avLst/>
          </a:prstGeom>
          <a:noFill/>
        </p:spPr>
        <p:txBody>
          <a:bodyPr wrap="square">
            <a:spAutoFit/>
          </a:bodyPr>
          <a:lstStyle/>
          <a:p>
            <a:pPr algn="justLow"/>
            <a:r>
              <a:rPr lang="en-US" sz="3200" b="1" dirty="0"/>
              <a:t>Reduce And Eliminate Harmful Threats</a:t>
            </a:r>
          </a:p>
          <a:p>
            <a:pPr algn="justLow"/>
            <a:endParaRPr lang="en-US" sz="3200" b="1" dirty="0"/>
          </a:p>
          <a:p>
            <a:pPr algn="justLow"/>
            <a:r>
              <a:rPr lang="en-US" sz="3200" dirty="0"/>
              <a:t>Harmful risks and threat are part of every business organization. They have negative effect on productivity and profitability of business. Risk management techniques helps in avoiding and reducing the effect of these threats to business. Risk manager formulates strategic plans for each department and monitors their performance from time to time.</a:t>
            </a:r>
            <a:endParaRPr lang="en-US" sz="3200" b="1" dirty="0"/>
          </a:p>
        </p:txBody>
      </p:sp>
    </p:spTree>
    <p:custDataLst>
      <p:tags r:id="rId1"/>
    </p:custDataLst>
    <p:extLst>
      <p:ext uri="{BB962C8B-B14F-4D97-AF65-F5344CB8AC3E}">
        <p14:creationId xmlns:p14="http://schemas.microsoft.com/office/powerpoint/2010/main" val="779824781"/>
      </p:ext>
    </p:extLst>
  </p:cSld>
  <p:clrMapOvr>
    <a:masterClrMapping/>
  </p:clrMapOvr>
  <mc:AlternateContent xmlns:mc="http://schemas.openxmlformats.org/markup-compatibility/2006" xmlns:p14="http://schemas.microsoft.com/office/powerpoint/2010/main">
    <mc:Choice Requires="p14">
      <p:transition spd="slow" p14:dur="2000" advTm="123432"/>
    </mc:Choice>
    <mc:Fallback xmlns="">
      <p:transition spd="slow" advTm="1234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43192" y="1569230"/>
            <a:ext cx="11702374" cy="4216539"/>
          </a:xfrm>
          <a:prstGeom prst="rect">
            <a:avLst/>
          </a:prstGeom>
          <a:noFill/>
        </p:spPr>
        <p:txBody>
          <a:bodyPr wrap="square">
            <a:spAutoFit/>
          </a:bodyPr>
          <a:lstStyle/>
          <a:p>
            <a:pPr algn="justLow"/>
            <a:r>
              <a:rPr lang="en-US" sz="2800" b="1" dirty="0"/>
              <a:t>Supports Efficient Use Of Resources</a:t>
            </a:r>
          </a:p>
          <a:p>
            <a:pPr algn="justLow"/>
            <a:endParaRPr lang="en-US" sz="2800" b="1" dirty="0"/>
          </a:p>
          <a:p>
            <a:pPr algn="justLow"/>
            <a:r>
              <a:rPr lang="en-US" sz="2800" dirty="0"/>
              <a:t>Risk management aims at efficient utilization of all resources. Fuller utilization leads to better productivity and increased profits. Risk management techniques support strategic planning for better results. It sets plans for functioning of business and ensures that all activities are going on their planned track. Certain targets are set for each division within organizations and perform routine check-ups from time to time. If any deviations arise, it takes all possible steps.  </a:t>
            </a:r>
          </a:p>
          <a:p>
            <a:pPr algn="justLow"/>
            <a:endParaRPr lang="en-US" sz="4400" b="1" dirty="0"/>
          </a:p>
        </p:txBody>
      </p:sp>
    </p:spTree>
    <p:custDataLst>
      <p:tags r:id="rId1"/>
    </p:custDataLst>
    <p:extLst>
      <p:ext uri="{BB962C8B-B14F-4D97-AF65-F5344CB8AC3E}">
        <p14:creationId xmlns:p14="http://schemas.microsoft.com/office/powerpoint/2010/main" val="1908228872"/>
      </p:ext>
    </p:extLst>
  </p:cSld>
  <p:clrMapOvr>
    <a:masterClrMapping/>
  </p:clrMapOvr>
  <mc:AlternateContent xmlns:mc="http://schemas.openxmlformats.org/markup-compatibility/2006" xmlns:p14="http://schemas.microsoft.com/office/powerpoint/2010/main">
    <mc:Choice Requires="p14">
      <p:transition spd="slow" p14:dur="2000" advTm="181872"/>
    </mc:Choice>
    <mc:Fallback xmlns="">
      <p:transition spd="slow" advTm="1818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14139" y="1543652"/>
            <a:ext cx="11737131" cy="4031873"/>
          </a:xfrm>
          <a:prstGeom prst="rect">
            <a:avLst/>
          </a:prstGeom>
          <a:noFill/>
        </p:spPr>
        <p:txBody>
          <a:bodyPr wrap="square">
            <a:spAutoFit/>
          </a:bodyPr>
          <a:lstStyle/>
          <a:p>
            <a:pPr algn="justLow"/>
            <a:r>
              <a:rPr lang="en-US" sz="3200" b="1" dirty="0"/>
              <a:t>Better Communication Of Risk Within Organization</a:t>
            </a:r>
            <a:br>
              <a:rPr lang="en-US" sz="3200" dirty="0"/>
            </a:br>
            <a:r>
              <a:rPr lang="en-US" sz="3200" dirty="0"/>
              <a:t>Risk management develops better communication network between directors, managers and employees. It helps in spreading all information regarding risk easily around the organization timely. All people are able to interact with each other effectively and discuss about core solution about these risk. This helps in better understanding of several threats and taking timely action against them. </a:t>
            </a:r>
            <a:endParaRPr lang="en-US" sz="4800" b="1" dirty="0"/>
          </a:p>
        </p:txBody>
      </p:sp>
    </p:spTree>
    <p:custDataLst>
      <p:tags r:id="rId1"/>
    </p:custDataLst>
    <p:extLst>
      <p:ext uri="{BB962C8B-B14F-4D97-AF65-F5344CB8AC3E}">
        <p14:creationId xmlns:p14="http://schemas.microsoft.com/office/powerpoint/2010/main" val="2648583503"/>
      </p:ext>
    </p:extLst>
  </p:cSld>
  <p:clrMapOvr>
    <a:masterClrMapping/>
  </p:clrMapOvr>
  <mc:AlternateContent xmlns:mc="http://schemas.openxmlformats.org/markup-compatibility/2006" xmlns:p14="http://schemas.microsoft.com/office/powerpoint/2010/main">
    <mc:Choice Requires="p14">
      <p:transition spd="slow" p14:dur="2000" advTm="178555"/>
    </mc:Choice>
    <mc:Fallback xmlns="">
      <p:transition spd="slow" advTm="1785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67875" y="0"/>
            <a:ext cx="2524125" cy="1809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14139" y="1543652"/>
            <a:ext cx="11737131" cy="830997"/>
          </a:xfrm>
          <a:prstGeom prst="rect">
            <a:avLst/>
          </a:prstGeom>
          <a:noFill/>
        </p:spPr>
        <p:txBody>
          <a:bodyPr wrap="square">
            <a:spAutoFit/>
          </a:bodyPr>
          <a:lstStyle/>
          <a:p>
            <a:pPr algn="justLow"/>
            <a:endParaRPr lang="en-US" sz="4800" b="1" dirty="0"/>
          </a:p>
        </p:txBody>
      </p:sp>
      <p:sp>
        <p:nvSpPr>
          <p:cNvPr id="10" name="TextBox 9">
            <a:extLst>
              <a:ext uri="{FF2B5EF4-FFF2-40B4-BE49-F238E27FC236}">
                <a16:creationId xmlns:a16="http://schemas.microsoft.com/office/drawing/2014/main" id="{D9A0471E-0E06-169F-C9E7-2DD2ECB8CF33}"/>
              </a:ext>
            </a:extLst>
          </p:cNvPr>
          <p:cNvSpPr txBox="1"/>
          <p:nvPr/>
        </p:nvSpPr>
        <p:spPr>
          <a:xfrm>
            <a:off x="214139" y="1659285"/>
            <a:ext cx="11763721" cy="3970318"/>
          </a:xfrm>
          <a:prstGeom prst="rect">
            <a:avLst/>
          </a:prstGeom>
          <a:noFill/>
        </p:spPr>
        <p:txBody>
          <a:bodyPr wrap="square">
            <a:spAutoFit/>
          </a:bodyPr>
          <a:lstStyle/>
          <a:p>
            <a:pPr algn="justLow"/>
            <a:r>
              <a:rPr lang="en-US" sz="3600" b="1" i="0" dirty="0">
                <a:solidFill>
                  <a:srgbClr val="2A2E4F"/>
                </a:solidFill>
                <a:effectLst/>
                <a:latin typeface="Roboto" panose="02000000000000000000" pitchFamily="2" charset="0"/>
              </a:rPr>
              <a:t>Reassures Stakeholders</a:t>
            </a:r>
          </a:p>
          <a:p>
            <a:pPr marL="571500" indent="-571500" algn="justLow">
              <a:buFont typeface="Wingdings" panose="05000000000000000000" pitchFamily="2" charset="2"/>
              <a:buChar char="q"/>
            </a:pPr>
            <a:r>
              <a:rPr lang="en-US" sz="3600" b="0" i="0" dirty="0">
                <a:solidFill>
                  <a:srgbClr val="515151"/>
                </a:solidFill>
                <a:effectLst/>
                <a:latin typeface="Roboto" panose="02000000000000000000" pitchFamily="2" charset="0"/>
              </a:rPr>
              <a:t>Stakeholders are an important part of every business organization. Business must aim at serving the interest of its stakeholders for their support.</a:t>
            </a:r>
            <a:endParaRPr lang="en-US" sz="3600" dirty="0">
              <a:solidFill>
                <a:srgbClr val="515151"/>
              </a:solidFill>
              <a:latin typeface="Roboto" panose="02000000000000000000" pitchFamily="2" charset="0"/>
            </a:endParaRPr>
          </a:p>
          <a:p>
            <a:pPr marL="571500" indent="-571500" algn="justLow">
              <a:buFont typeface="Wingdings" panose="05000000000000000000" pitchFamily="2" charset="2"/>
              <a:buChar char="q"/>
            </a:pPr>
            <a:r>
              <a:rPr lang="en-US" sz="3600" b="0" i="0" dirty="0">
                <a:solidFill>
                  <a:srgbClr val="515151"/>
                </a:solidFill>
                <a:effectLst/>
                <a:latin typeface="Roboto" panose="02000000000000000000" pitchFamily="2" charset="0"/>
              </a:rPr>
              <a:t>Risk management helps in increasing the confidence of stakeholders in business and assures them of non-occurrence of any unfortunate incident.</a:t>
            </a:r>
          </a:p>
        </p:txBody>
      </p:sp>
    </p:spTree>
    <p:custDataLst>
      <p:tags r:id="rId1"/>
    </p:custDataLst>
    <p:extLst>
      <p:ext uri="{BB962C8B-B14F-4D97-AF65-F5344CB8AC3E}">
        <p14:creationId xmlns:p14="http://schemas.microsoft.com/office/powerpoint/2010/main" val="1256642862"/>
      </p:ext>
    </p:extLst>
  </p:cSld>
  <p:clrMapOvr>
    <a:masterClrMapping/>
  </p:clrMapOvr>
  <mc:AlternateContent xmlns:mc="http://schemas.openxmlformats.org/markup-compatibility/2006" xmlns:p14="http://schemas.microsoft.com/office/powerpoint/2010/main">
    <mc:Choice Requires="p14">
      <p:transition spd="slow" p14:dur="2000" advTm="324833"/>
    </mc:Choice>
    <mc:Fallback xmlns="">
      <p:transition spd="slow" advTm="32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3146382" y="512857"/>
            <a:ext cx="31838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2050" name="Picture 2" descr="Learning Outcomes">
            <a:extLst>
              <a:ext uri="{FF2B5EF4-FFF2-40B4-BE49-F238E27FC236}">
                <a16:creationId xmlns:a16="http://schemas.microsoft.com/office/drawing/2014/main" id="{7870B51C-A008-FEF1-89EE-B9E96A22CB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67661" y="571695"/>
            <a:ext cx="3535801" cy="182241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Snipped 11">
            <a:extLst>
              <a:ext uri="{FF2B5EF4-FFF2-40B4-BE49-F238E27FC236}">
                <a16:creationId xmlns:a16="http://schemas.microsoft.com/office/drawing/2014/main" id="{5C39E1A0-F493-CBB6-1D9E-2496A9492988}"/>
              </a:ext>
            </a:extLst>
          </p:cNvPr>
          <p:cNvSpPr/>
          <p:nvPr/>
        </p:nvSpPr>
        <p:spPr>
          <a:xfrm>
            <a:off x="515660" y="1576897"/>
            <a:ext cx="5965386" cy="1274324"/>
          </a:xfrm>
          <a:prstGeom prst="snip2Diag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000" b="1" dirty="0"/>
              <a:t>To understand the concept of risk, uncertainty &amp; risk parameters in the context of commercial</a:t>
            </a:r>
          </a:p>
          <a:p>
            <a:pPr algn="ctr"/>
            <a:r>
              <a:rPr lang="en-US" sz="2000" b="1" dirty="0"/>
              <a:t>management.</a:t>
            </a:r>
            <a:endParaRPr lang="ar-EG" sz="2000" b="1" dirty="0"/>
          </a:p>
        </p:txBody>
      </p:sp>
      <p:sp>
        <p:nvSpPr>
          <p:cNvPr id="14" name="Rectangle: Diagonal Corners Snipped 13">
            <a:extLst>
              <a:ext uri="{FF2B5EF4-FFF2-40B4-BE49-F238E27FC236}">
                <a16:creationId xmlns:a16="http://schemas.microsoft.com/office/drawing/2014/main" id="{B495C690-A017-94BF-57BA-CB6568786FD1}"/>
              </a:ext>
            </a:extLst>
          </p:cNvPr>
          <p:cNvSpPr/>
          <p:nvPr/>
        </p:nvSpPr>
        <p:spPr>
          <a:xfrm>
            <a:off x="5334513" y="4006780"/>
            <a:ext cx="5965386" cy="1274324"/>
          </a:xfrm>
          <a:prstGeom prst="snip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2000" b="1" dirty="0"/>
              <a:t>Analyze risk assessment and mitigation strategies in specific situations </a:t>
            </a:r>
            <a:endParaRPr lang="ar-EG" sz="2000" b="1" dirty="0"/>
          </a:p>
        </p:txBody>
      </p:sp>
    </p:spTree>
    <p:custDataLst>
      <p:tags r:id="rId1"/>
    </p:custDataLst>
    <p:extLst>
      <p:ext uri="{BB962C8B-B14F-4D97-AF65-F5344CB8AC3E}">
        <p14:creationId xmlns:p14="http://schemas.microsoft.com/office/powerpoint/2010/main" val="2882804764"/>
      </p:ext>
    </p:extLst>
  </p:cSld>
  <p:clrMapOvr>
    <a:masterClrMapping/>
  </p:clrMapOvr>
  <mc:AlternateContent xmlns:mc="http://schemas.openxmlformats.org/markup-compatibility/2006" xmlns:p14="http://schemas.microsoft.com/office/powerpoint/2010/main">
    <mc:Choice Requires="p14">
      <p:transition spd="slow" p14:dur="2000" advTm="116492"/>
    </mc:Choice>
    <mc:Fallback xmlns="">
      <p:transition spd="slow" advTm="1164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sp>
        <p:nvSpPr>
          <p:cNvPr id="9" name="Oval 8">
            <a:extLst>
              <a:ext uri="{FF2B5EF4-FFF2-40B4-BE49-F238E27FC236}">
                <a16:creationId xmlns:a16="http://schemas.microsoft.com/office/drawing/2014/main" id="{095D2459-5E3D-E30A-CD3B-08897D316C35}"/>
              </a:ext>
            </a:extLst>
          </p:cNvPr>
          <p:cNvSpPr/>
          <p:nvPr/>
        </p:nvSpPr>
        <p:spPr>
          <a:xfrm>
            <a:off x="282102" y="1711876"/>
            <a:ext cx="3404681" cy="2299084"/>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3200" dirty="0"/>
              <a:t>Management </a:t>
            </a:r>
            <a:endParaRPr lang="ar-EG" sz="3200" dirty="0"/>
          </a:p>
        </p:txBody>
      </p:sp>
      <p:sp>
        <p:nvSpPr>
          <p:cNvPr id="10" name="Oval 9">
            <a:extLst>
              <a:ext uri="{FF2B5EF4-FFF2-40B4-BE49-F238E27FC236}">
                <a16:creationId xmlns:a16="http://schemas.microsoft.com/office/drawing/2014/main" id="{EC1CDCD1-5E43-C787-D7C1-65B4FB74BFB2}"/>
              </a:ext>
            </a:extLst>
          </p:cNvPr>
          <p:cNvSpPr/>
          <p:nvPr/>
        </p:nvSpPr>
        <p:spPr>
          <a:xfrm>
            <a:off x="7874480" y="2297760"/>
            <a:ext cx="3404681" cy="2299084"/>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dirty="0"/>
              <a:t>Risk </a:t>
            </a:r>
            <a:endParaRPr lang="ar-EG" sz="3200" dirty="0"/>
          </a:p>
        </p:txBody>
      </p:sp>
      <p:sp>
        <p:nvSpPr>
          <p:cNvPr id="12" name="Oval 11">
            <a:extLst>
              <a:ext uri="{FF2B5EF4-FFF2-40B4-BE49-F238E27FC236}">
                <a16:creationId xmlns:a16="http://schemas.microsoft.com/office/drawing/2014/main" id="{AE384492-FB3D-11BD-B206-135A85F8ECFF}"/>
              </a:ext>
            </a:extLst>
          </p:cNvPr>
          <p:cNvSpPr/>
          <p:nvPr/>
        </p:nvSpPr>
        <p:spPr>
          <a:xfrm>
            <a:off x="4044061" y="3255019"/>
            <a:ext cx="3404681" cy="2299084"/>
          </a:xfrm>
          <a:prstGeom prst="ellipse">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sz="3200" dirty="0"/>
              <a:t>Risk Management  </a:t>
            </a:r>
            <a:endParaRPr lang="ar-EG" sz="3200" dirty="0"/>
          </a:p>
        </p:txBody>
      </p:sp>
      <p:pic>
        <p:nvPicPr>
          <p:cNvPr id="13" name="Picture 8" descr="Everything you need to know but are afraid to ask | Blackstone Management">
            <a:extLst>
              <a:ext uri="{FF2B5EF4-FFF2-40B4-BE49-F238E27FC236}">
                <a16:creationId xmlns:a16="http://schemas.microsoft.com/office/drawing/2014/main" id="{545DA8FC-949A-8D72-39BA-4EF15DAAAB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0982" y="561868"/>
            <a:ext cx="2647950" cy="17240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1045098"/>
      </p:ext>
    </p:extLst>
  </p:cSld>
  <p:clrMapOvr>
    <a:masterClrMapping/>
  </p:clrMapOvr>
  <mc:AlternateContent xmlns:mc="http://schemas.openxmlformats.org/markup-compatibility/2006" xmlns:p14="http://schemas.microsoft.com/office/powerpoint/2010/main">
    <mc:Choice Requires="p14">
      <p:transition spd="slow" p14:dur="2000" advTm="84318"/>
    </mc:Choice>
    <mc:Fallback xmlns="">
      <p:transition spd="slow" advTm="8431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3" name="Picture 8" descr="Everything you need to know but are afraid to ask | Blackstone Management">
            <a:extLst>
              <a:ext uri="{FF2B5EF4-FFF2-40B4-BE49-F238E27FC236}">
                <a16:creationId xmlns:a16="http://schemas.microsoft.com/office/drawing/2014/main" id="{545DA8FC-949A-8D72-39BA-4EF15DAAAB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0982" y="561868"/>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6B6934A-B729-CBA1-5F23-3B04A0F16EA9}"/>
              </a:ext>
            </a:extLst>
          </p:cNvPr>
          <p:cNvSpPr txBox="1"/>
          <p:nvPr/>
        </p:nvSpPr>
        <p:spPr>
          <a:xfrm>
            <a:off x="2152177" y="1739283"/>
            <a:ext cx="6225702" cy="3539430"/>
          </a:xfrm>
          <a:prstGeom prst="rect">
            <a:avLst/>
          </a:prstGeom>
          <a:noFill/>
        </p:spPr>
        <p:txBody>
          <a:bodyPr wrap="square">
            <a:spAutoFit/>
          </a:bodyPr>
          <a:lstStyle/>
          <a:p>
            <a:r>
              <a:rPr lang="en-US" sz="3200" dirty="0"/>
              <a:t>Section Topics: </a:t>
            </a:r>
          </a:p>
          <a:p>
            <a:r>
              <a:rPr lang="en-US" sz="3200" dirty="0"/>
              <a:t>  Plan Risk Management </a:t>
            </a:r>
          </a:p>
          <a:p>
            <a:r>
              <a:rPr lang="en-US" sz="3200" dirty="0"/>
              <a:t>  Identify Risks</a:t>
            </a:r>
          </a:p>
          <a:p>
            <a:r>
              <a:rPr lang="en-US" sz="3200" dirty="0"/>
              <a:t>  Perform Qualitative Risk Analysis </a:t>
            </a:r>
          </a:p>
          <a:p>
            <a:r>
              <a:rPr lang="en-US" sz="3200" dirty="0"/>
              <a:t>  Perform Quantitative Risk Analysis  </a:t>
            </a:r>
          </a:p>
          <a:p>
            <a:r>
              <a:rPr lang="en-US" sz="3200" dirty="0"/>
              <a:t>  Plan Risk Responses</a:t>
            </a:r>
          </a:p>
          <a:p>
            <a:r>
              <a:rPr lang="en-US" sz="3200" dirty="0"/>
              <a:t>  Monitor and Control Risks</a:t>
            </a:r>
            <a:endParaRPr lang="ar-EG" sz="3200" dirty="0"/>
          </a:p>
        </p:txBody>
      </p:sp>
    </p:spTree>
    <p:custDataLst>
      <p:tags r:id="rId1"/>
    </p:custDataLst>
    <p:extLst>
      <p:ext uri="{BB962C8B-B14F-4D97-AF65-F5344CB8AC3E}">
        <p14:creationId xmlns:p14="http://schemas.microsoft.com/office/powerpoint/2010/main" val="1464065250"/>
      </p:ext>
    </p:extLst>
  </p:cSld>
  <p:clrMapOvr>
    <a:masterClrMapping/>
  </p:clrMapOvr>
  <mc:AlternateContent xmlns:mc="http://schemas.openxmlformats.org/markup-compatibility/2006" xmlns:p14="http://schemas.microsoft.com/office/powerpoint/2010/main">
    <mc:Choice Requires="p14">
      <p:transition spd="slow" p14:dur="2000" advTm="303943"/>
    </mc:Choice>
    <mc:Fallback xmlns="">
      <p:transition spd="slow" advTm="3039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 name="Picture 9">
            <a:extLst>
              <a:ext uri="{FF2B5EF4-FFF2-40B4-BE49-F238E27FC236}">
                <a16:creationId xmlns:a16="http://schemas.microsoft.com/office/drawing/2014/main" id="{5FCAA194-2325-1532-01B3-72CB2A875934}"/>
              </a:ext>
            </a:extLst>
          </p:cNvPr>
          <p:cNvPicPr>
            <a:picLocks noChangeAspect="1"/>
          </p:cNvPicPr>
          <p:nvPr/>
        </p:nvPicPr>
        <p:blipFill>
          <a:blip r:embed="rId7"/>
          <a:stretch>
            <a:fillRect/>
          </a:stretch>
        </p:blipFill>
        <p:spPr>
          <a:xfrm>
            <a:off x="2747962" y="1224844"/>
            <a:ext cx="6696075" cy="4724400"/>
          </a:xfrm>
          <a:prstGeom prst="rect">
            <a:avLst/>
          </a:prstGeom>
        </p:spPr>
      </p:pic>
    </p:spTree>
    <p:custDataLst>
      <p:tags r:id="rId1"/>
    </p:custDataLst>
    <p:extLst>
      <p:ext uri="{BB962C8B-B14F-4D97-AF65-F5344CB8AC3E}">
        <p14:creationId xmlns:p14="http://schemas.microsoft.com/office/powerpoint/2010/main" val="1624374840"/>
      </p:ext>
    </p:extLst>
  </p:cSld>
  <p:clrMapOvr>
    <a:masterClrMapping/>
  </p:clrMapOvr>
  <mc:AlternateContent xmlns:mc="http://schemas.openxmlformats.org/markup-compatibility/2006" xmlns:p14="http://schemas.microsoft.com/office/powerpoint/2010/main">
    <mc:Choice Requires="p14">
      <p:transition spd="slow" p14:dur="2000" advTm="100970"/>
    </mc:Choice>
    <mc:Fallback xmlns="">
      <p:transition spd="slow" advTm="10097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1" name="Picture 10">
            <a:extLst>
              <a:ext uri="{FF2B5EF4-FFF2-40B4-BE49-F238E27FC236}">
                <a16:creationId xmlns:a16="http://schemas.microsoft.com/office/drawing/2014/main" id="{179B06EB-C332-5D6F-6B7B-6C36CBDDD153}"/>
              </a:ext>
            </a:extLst>
          </p:cNvPr>
          <p:cNvPicPr>
            <a:picLocks noChangeAspect="1"/>
          </p:cNvPicPr>
          <p:nvPr/>
        </p:nvPicPr>
        <p:blipFill>
          <a:blip r:embed="rId7"/>
          <a:stretch>
            <a:fillRect/>
          </a:stretch>
        </p:blipFill>
        <p:spPr>
          <a:xfrm>
            <a:off x="1981200" y="1207792"/>
            <a:ext cx="8229600" cy="4598529"/>
          </a:xfrm>
          <a:prstGeom prst="rect">
            <a:avLst/>
          </a:prstGeom>
        </p:spPr>
      </p:pic>
    </p:spTree>
    <p:custDataLst>
      <p:tags r:id="rId1"/>
    </p:custDataLst>
    <p:extLst>
      <p:ext uri="{BB962C8B-B14F-4D97-AF65-F5344CB8AC3E}">
        <p14:creationId xmlns:p14="http://schemas.microsoft.com/office/powerpoint/2010/main" val="2626880415"/>
      </p:ext>
    </p:extLst>
  </p:cSld>
  <p:clrMapOvr>
    <a:masterClrMapping/>
  </p:clrMapOvr>
  <mc:AlternateContent xmlns:mc="http://schemas.openxmlformats.org/markup-compatibility/2006" xmlns:p14="http://schemas.microsoft.com/office/powerpoint/2010/main">
    <mc:Choice Requires="p14">
      <p:transition spd="slow" p14:dur="2000" advTm="17045"/>
    </mc:Choice>
    <mc:Fallback xmlns="">
      <p:transition spd="slow" advTm="170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860" y="554121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575831" y="506306"/>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p:txBody>
      </p:sp>
      <p:sp>
        <p:nvSpPr>
          <p:cNvPr id="8" name="TextBox 7"/>
          <p:cNvSpPr txBox="1"/>
          <p:nvPr/>
        </p:nvSpPr>
        <p:spPr>
          <a:xfrm>
            <a:off x="0" y="393417"/>
            <a:ext cx="2061783" cy="461665"/>
          </a:xfrm>
          <a:prstGeom prst="rect">
            <a:avLst/>
          </a:prstGeom>
          <a:noFill/>
        </p:spPr>
        <p:txBody>
          <a:bodyPr wrap="non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 name="Picture 9">
            <a:extLst>
              <a:ext uri="{FF2B5EF4-FFF2-40B4-BE49-F238E27FC236}">
                <a16:creationId xmlns:a16="http://schemas.microsoft.com/office/drawing/2014/main" id="{B4D19642-2C45-09E9-20C8-145140A9DC22}"/>
              </a:ext>
            </a:extLst>
          </p:cNvPr>
          <p:cNvPicPr>
            <a:picLocks noChangeAspect="1"/>
          </p:cNvPicPr>
          <p:nvPr/>
        </p:nvPicPr>
        <p:blipFill>
          <a:blip r:embed="rId7"/>
          <a:stretch>
            <a:fillRect/>
          </a:stretch>
        </p:blipFill>
        <p:spPr>
          <a:xfrm>
            <a:off x="2061783" y="1302222"/>
            <a:ext cx="8706736" cy="4253556"/>
          </a:xfrm>
          <a:prstGeom prst="rect">
            <a:avLst/>
          </a:prstGeom>
        </p:spPr>
      </p:pic>
      <p:cxnSp>
        <p:nvCxnSpPr>
          <p:cNvPr id="13" name="Straight Arrow Connector 12">
            <a:extLst>
              <a:ext uri="{FF2B5EF4-FFF2-40B4-BE49-F238E27FC236}">
                <a16:creationId xmlns:a16="http://schemas.microsoft.com/office/drawing/2014/main" id="{724D93B7-A5BE-0449-7762-C3C2E1AB51D4}"/>
              </a:ext>
            </a:extLst>
          </p:cNvPr>
          <p:cNvCxnSpPr/>
          <p:nvPr/>
        </p:nvCxnSpPr>
        <p:spPr>
          <a:xfrm flipV="1">
            <a:off x="2217906" y="5243209"/>
            <a:ext cx="1031132" cy="573931"/>
          </a:xfrm>
          <a:prstGeom prst="straightConnector1">
            <a:avLst/>
          </a:prstGeom>
          <a:ln>
            <a:solidFill>
              <a:schemeClr val="accent1"/>
            </a:solidFill>
            <a:tailEnd type="triangle" w="lg" len="lg"/>
          </a:ln>
        </p:spPr>
        <p:style>
          <a:lnRef idx="3">
            <a:schemeClr val="accent1"/>
          </a:lnRef>
          <a:fillRef idx="0">
            <a:schemeClr val="accent1"/>
          </a:fillRef>
          <a:effectRef idx="2">
            <a:schemeClr val="accent1"/>
          </a:effectRef>
          <a:fontRef idx="minor">
            <a:schemeClr val="tx1"/>
          </a:fontRef>
        </p:style>
      </p:cxnSp>
      <p:cxnSp>
        <p:nvCxnSpPr>
          <p:cNvPr id="14" name="Straight Arrow Connector 13">
            <a:extLst>
              <a:ext uri="{FF2B5EF4-FFF2-40B4-BE49-F238E27FC236}">
                <a16:creationId xmlns:a16="http://schemas.microsoft.com/office/drawing/2014/main" id="{98B9DB2B-1846-0D91-85F2-FCE0F5015D54}"/>
              </a:ext>
            </a:extLst>
          </p:cNvPr>
          <p:cNvCxnSpPr/>
          <p:nvPr/>
        </p:nvCxnSpPr>
        <p:spPr>
          <a:xfrm flipV="1">
            <a:off x="7498897" y="5268812"/>
            <a:ext cx="1031132" cy="573931"/>
          </a:xfrm>
          <a:prstGeom prst="straightConnector1">
            <a:avLst/>
          </a:prstGeom>
          <a:ln>
            <a:solidFill>
              <a:schemeClr val="accent1"/>
            </a:solidFill>
            <a:tailEnd type="triangle" w="lg" len="lg"/>
          </a:ln>
        </p:spPr>
        <p:style>
          <a:lnRef idx="3">
            <a:schemeClr val="accent1"/>
          </a:lnRef>
          <a:fillRef idx="0">
            <a:schemeClr val="accent1"/>
          </a:fillRef>
          <a:effectRef idx="2">
            <a:schemeClr val="accent1"/>
          </a:effectRef>
          <a:fontRef idx="minor">
            <a:schemeClr val="tx1"/>
          </a:fontRef>
        </p:style>
      </p:cxnSp>
    </p:spTree>
    <p:custDataLst>
      <p:tags r:id="rId1"/>
    </p:custDataLst>
    <p:extLst>
      <p:ext uri="{BB962C8B-B14F-4D97-AF65-F5344CB8AC3E}">
        <p14:creationId xmlns:p14="http://schemas.microsoft.com/office/powerpoint/2010/main" val="3902238928"/>
      </p:ext>
    </p:extLst>
  </p:cSld>
  <p:clrMapOvr>
    <a:masterClrMapping/>
  </p:clrMapOvr>
  <mc:AlternateContent xmlns:mc="http://schemas.openxmlformats.org/markup-compatibility/2006" xmlns:p14="http://schemas.microsoft.com/office/powerpoint/2010/main">
    <mc:Choice Requires="p14">
      <p:transition spd="slow" p14:dur="2000" advTm="51755"/>
    </mc:Choice>
    <mc:Fallback xmlns="">
      <p:transition spd="slow" advTm="5175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8" name="TextBox 7"/>
          <p:cNvSpPr txBox="1"/>
          <p:nvPr/>
        </p:nvSpPr>
        <p:spPr>
          <a:xfrm>
            <a:off x="0" y="208592"/>
            <a:ext cx="2061783" cy="830997"/>
          </a:xfrm>
          <a:prstGeom prst="rect">
            <a:avLst/>
          </a:prstGeom>
          <a:noFill/>
        </p:spPr>
        <p:txBody>
          <a:bodyPr wrap="none" rtlCol="0">
            <a:spAutoFit/>
          </a:bodyPr>
          <a:lstStyle/>
          <a:p>
            <a:pPr algn="ctr"/>
            <a:endParaRPr lang="en-US" sz="2400" b="1" dirty="0">
              <a:solidFill>
                <a:schemeClr val="bg1"/>
              </a:solidFill>
              <a:latin typeface="Tajawal Medium" panose="00000600000000000000" pitchFamily="2" charset="-78"/>
              <a:cs typeface="Tajawal Medium" panose="00000600000000000000" pitchFamily="2" charset="-78"/>
            </a:endParaRPr>
          </a:p>
          <a:p>
            <a:pPr algn="ctr"/>
            <a:r>
              <a:rPr lang="en-US" sz="2400" b="1" dirty="0">
                <a:solidFill>
                  <a:schemeClr val="bg1"/>
                </a:solidFill>
                <a:latin typeface="Tajawal Medium" panose="00000600000000000000" pitchFamily="2" charset="-78"/>
                <a:cs typeface="Tajawal Medium" panose="00000600000000000000" pitchFamily="2" charset="-78"/>
              </a:rPr>
              <a:t>Introduction </a:t>
            </a:r>
          </a:p>
        </p:txBody>
      </p:sp>
      <p:pic>
        <p:nvPicPr>
          <p:cNvPr id="1026" name="Picture 2" descr="Best wishes calligraphy text - Stock Illustration [57754948] - PIXTA">
            <a:extLst>
              <a:ext uri="{FF2B5EF4-FFF2-40B4-BE49-F238E27FC236}">
                <a16:creationId xmlns:a16="http://schemas.microsoft.com/office/drawing/2014/main" id="{23FF9493-9310-0854-474E-81210C03F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76272" y="1742697"/>
            <a:ext cx="7655668" cy="318089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54215638"/>
      </p:ext>
    </p:extLst>
  </p:cSld>
  <p:clrMapOvr>
    <a:masterClrMapping/>
  </p:clrMapOvr>
  <mc:AlternateContent xmlns:mc="http://schemas.openxmlformats.org/markup-compatibility/2006" xmlns:p14="http://schemas.microsoft.com/office/powerpoint/2010/main">
    <mc:Choice Requires="p14">
      <p:transition spd="slow" p14:dur="2000" advTm="39042"/>
    </mc:Choice>
    <mc:Fallback xmlns="">
      <p:transition spd="slow" advTm="3904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2.xml><?xml version="1.0" encoding="utf-8"?>
<p:tagLst xmlns:a="http://schemas.openxmlformats.org/drawingml/2006/main" xmlns:r="http://schemas.openxmlformats.org/officeDocument/2006/relationships" xmlns:p="http://schemas.openxmlformats.org/presentationml/2006/main">
  <p:tag name="TIMING" val="|9.6|14.3"/>
</p:tagLst>
</file>

<file path=ppt/tags/tag3.xml><?xml version="1.0" encoding="utf-8"?>
<p:tagLst xmlns:a="http://schemas.openxmlformats.org/drawingml/2006/main" xmlns:r="http://schemas.openxmlformats.org/officeDocument/2006/relationships" xmlns:p="http://schemas.openxmlformats.org/presentationml/2006/main">
  <p:tag name="TIMING" val="|2.4|36.1"/>
</p:tagLst>
</file>

<file path=ppt/tags/tag4.xml><?xml version="1.0" encoding="utf-8"?>
<p:tagLst xmlns:a="http://schemas.openxmlformats.org/drawingml/2006/main" xmlns:r="http://schemas.openxmlformats.org/officeDocument/2006/relationships" xmlns:p="http://schemas.openxmlformats.org/presentationml/2006/main">
  <p:tag name="TIMING" val="|2.5|64.1"/>
</p:tagLst>
</file>

<file path=ppt/tags/tag5.xml><?xml version="1.0" encoding="utf-8"?>
<p:tagLst xmlns:a="http://schemas.openxmlformats.org/drawingml/2006/main" xmlns:r="http://schemas.openxmlformats.org/officeDocument/2006/relationships" xmlns:p="http://schemas.openxmlformats.org/presentationml/2006/main">
  <p:tag name="TIMING" val="|5.8"/>
</p:tagLst>
</file>

<file path=ppt/tags/tag6.xml><?xml version="1.0" encoding="utf-8"?>
<p:tagLst xmlns:a="http://schemas.openxmlformats.org/drawingml/2006/main" xmlns:r="http://schemas.openxmlformats.org/officeDocument/2006/relationships" xmlns:p="http://schemas.openxmlformats.org/presentationml/2006/main">
  <p:tag name="TIMING" val="|0|6.9|262.3"/>
</p:tagLst>
</file>

<file path=ppt/tags/tag7.xml><?xml version="1.0" encoding="utf-8"?>
<p:tagLst xmlns:a="http://schemas.openxmlformats.org/drawingml/2006/main" xmlns:r="http://schemas.openxmlformats.org/officeDocument/2006/relationships" xmlns:p="http://schemas.openxmlformats.org/presentationml/2006/main">
  <p:tag name="TIMING" val="|7.8|18.1"/>
</p:tagLst>
</file>

<file path=ppt/tags/tag8.xml><?xml version="1.0" encoding="utf-8"?>
<p:tagLst xmlns:a="http://schemas.openxmlformats.org/drawingml/2006/main" xmlns:r="http://schemas.openxmlformats.org/officeDocument/2006/relationships" xmlns:p="http://schemas.openxmlformats.org/presentationml/2006/main">
  <p:tag name="TIMING" val="|19.9|4.7|2.9|5.5|6.9|10.8"/>
</p:tagLst>
</file>

<file path=ppt/tags/tag9.xml><?xml version="1.0" encoding="utf-8"?>
<p:tagLst xmlns:a="http://schemas.openxmlformats.org/drawingml/2006/main" xmlns:r="http://schemas.openxmlformats.org/officeDocument/2006/relationships" xmlns:p="http://schemas.openxmlformats.org/presentationml/2006/main">
  <p:tag name="TIMING" val="|19.9|4.7|2.9|5.5|6.9|10.8"/>
</p:tagLst>
</file>

<file path=ppt/tags/tag10.xml><?xml version="1.0" encoding="utf-8"?>
<p:tagLst xmlns:a="http://schemas.openxmlformats.org/drawingml/2006/main" xmlns:r="http://schemas.openxmlformats.org/officeDocument/2006/relationships" xmlns:p="http://schemas.openxmlformats.org/presentationml/2006/main">
  <p:tag name="TIMING" val="|19.9|4.7|2.9|5.5|6.9|10.8"/>
</p:tagLst>
</file>

<file path=ppt/tags/tag1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12.xml><?xml version="1.0" encoding="utf-8"?>
<p:tagLst xmlns:a="http://schemas.openxmlformats.org/drawingml/2006/main" xmlns:r="http://schemas.openxmlformats.org/officeDocument/2006/relationships" xmlns:p="http://schemas.openxmlformats.org/presentationml/2006/main">
  <p:tag name="TIMING" val="|19.9|4.7|2.9|5.5|6.9|10.8"/>
</p:tagLst>
</file>

<file path=ppt/tags/tag13.xml><?xml version="1.0" encoding="utf-8"?>
<p:tagLst xmlns:a="http://schemas.openxmlformats.org/drawingml/2006/main" xmlns:r="http://schemas.openxmlformats.org/officeDocument/2006/relationships" xmlns:p="http://schemas.openxmlformats.org/presentationml/2006/main">
  <p:tag name="TIMING" val="|19.9|4.7|2.9|5.5|6.9|1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TotalTime>
  <Words>448</Words>
  <Application>Microsoft Office PowerPoint</Application>
  <PresentationFormat>Widescreen</PresentationFormat>
  <Paragraphs>57</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Roboto</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7</cp:revision>
  <dcterms:created xsi:type="dcterms:W3CDTF">2022-09-24T21:11:37Z</dcterms:created>
  <dcterms:modified xsi:type="dcterms:W3CDTF">2022-09-26T14:19:43Z</dcterms:modified>
</cp:coreProperties>
</file>