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101" y="11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751713-D62A-0D03-4639-22B3D6662A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43BE0A-BF46-AD88-AA1C-A8EEF4A05B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123007-BC8C-DE96-1BA2-60D1DD7F40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C6F8C-FD8B-4BD6-A8BC-5CB535362650}" type="datetimeFigureOut">
              <a:rPr lang="en-US" smtClean="0"/>
              <a:t>3/13/2025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D3103D-ACA3-BE2B-E4CD-16B241F74E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6F04B2-DEBA-850C-9FFE-3A59B9EB2D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0C25-E9E3-440E-870F-843F223FB4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0426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215933-B5F2-A9D0-1ED0-EFF2548B4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3C13A-24E6-E367-DF31-E4D56B0F9D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87B28B-A3BF-6BE5-436D-F78622E3AF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C6F8C-FD8B-4BD6-A8BC-5CB535362650}" type="datetimeFigureOut">
              <a:rPr lang="en-US" smtClean="0"/>
              <a:t>3/13/2025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7072E0-F05F-6484-304F-3126D944B6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46AC79-312A-E46C-7980-4AECD1F2D1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0C25-E9E3-440E-870F-843F223FB4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6049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DE51CF-628B-71F0-9AAA-6DCCB1178E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D6B81C-AA55-60D6-9139-9696073453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1354F5-5A9F-58DB-BB44-66ACB81CD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C6F8C-FD8B-4BD6-A8BC-5CB535362650}" type="datetimeFigureOut">
              <a:rPr lang="en-US" smtClean="0"/>
              <a:t>3/13/2025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9C7269-6FC0-1A2D-01C6-2F498448E9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47621-59DF-C22B-3500-D6BCD0645E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0C25-E9E3-440E-870F-843F223FB4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35800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BD4AAA-BBCB-D398-9517-E5691C4F56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105BD0-F560-97DD-7456-9086AF007FB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B26440-AA92-D7E2-0770-C547270329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A9E1E5-625E-870A-49A7-5187D2EBA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C6F8C-FD8B-4BD6-A8BC-5CB535362650}" type="datetimeFigureOut">
              <a:rPr lang="en-US" smtClean="0"/>
              <a:t>3/13/2025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CA29A7-CA4B-F754-895A-43305C3C93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62EEA0-0D5F-4ECF-7C9C-978F657010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0C25-E9E3-440E-870F-843F223FB4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1946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53C5C1-7525-1F81-091D-DEC68BBA2F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E8A5EF-D843-9EFA-1ACD-0A7C9947F6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CEEE95-86D9-415B-98B1-EA81B09A0B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83F9CA6-8F68-567F-C52C-7FD4BE3169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15F1A16-930E-83E9-B86D-E43BD30B05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E7A0117-E1EB-C558-7008-6A5C7F46C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C6F8C-FD8B-4BD6-A8BC-5CB535362650}" type="datetimeFigureOut">
              <a:rPr lang="en-US" smtClean="0"/>
              <a:t>3/13/2025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9672BD5-C2CF-6439-8608-DE64D0913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33C77AE-15A2-10C5-2BAD-825FD4702D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0C25-E9E3-440E-870F-843F223FB4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0096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F0C84A-9671-ACF7-DC7F-A82417A7C1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23F8BC-9CC7-F108-4545-6B3DA6C3E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C6F8C-FD8B-4BD6-A8BC-5CB535362650}" type="datetimeFigureOut">
              <a:rPr lang="en-US" smtClean="0"/>
              <a:t>3/13/2025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86A5E75-60B5-736B-C93E-AA869FC31A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09EF1A6-D956-56DD-0CAE-32F3D2F62B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0C25-E9E3-440E-870F-843F223FB4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823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1B6681A-DC5F-F1FD-76AC-C085B52E3A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C6F8C-FD8B-4BD6-A8BC-5CB535362650}" type="datetimeFigureOut">
              <a:rPr lang="en-US" smtClean="0"/>
              <a:t>3/13/2025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988750E-70CB-98D4-BD7C-72713CCED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187A10-5443-76E2-B3E5-E1E0365024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0C25-E9E3-440E-870F-843F223FB4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5699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1E1961-6413-06C4-4966-3EA545AA0A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E79BDE-76DA-F291-6C47-3BFF8A20A1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5F4E219-FC3D-434D-0FBC-9D3173ED79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0B5CFC-58AF-11EE-5CA0-6069F78558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C6F8C-FD8B-4BD6-A8BC-5CB535362650}" type="datetimeFigureOut">
              <a:rPr lang="en-US" smtClean="0"/>
              <a:t>3/13/2025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05E784-23FC-1223-CDDB-868C3B44CC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AA615D-45C0-3A20-70DD-764E7A6BCA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0C25-E9E3-440E-870F-843F223FB4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73518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F8C114-4973-17B9-D5E9-49E5ED9F0B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E5BBFD4-F495-1BBD-25EB-1383EA64FDF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12D681-5C23-DA9E-6BF7-96F0441099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51E90B-ECEE-8EAA-1302-D176BBC852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C6F8C-FD8B-4BD6-A8BC-5CB535362650}" type="datetimeFigureOut">
              <a:rPr lang="en-US" smtClean="0"/>
              <a:t>3/13/2025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9332DA-5B5E-32F0-4633-A363FBDFCD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312954-2D62-1443-78E3-8FCA61845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0C25-E9E3-440E-870F-843F223FB4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8974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6CA88A-39BB-07BA-78F0-6433931057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D948E92-AC12-895C-94EC-A9F86360B5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21C157-CAC4-70DC-995A-BDA0302E23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C6F8C-FD8B-4BD6-A8BC-5CB535362650}" type="datetimeFigureOut">
              <a:rPr lang="en-US" smtClean="0"/>
              <a:t>3/13/2025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5FC46E-264E-F80A-162D-E905EDC65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98543E-0838-C114-B3D6-FC0C6887F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0C25-E9E3-440E-870F-843F223FB4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9136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616B5B4-0AC8-9B8E-FDB4-6DDA784FF51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5B0907-3454-76E3-3A4C-794DA33809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E15DDB-2CE3-F485-E6F4-CD9B2B800C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C6F8C-FD8B-4BD6-A8BC-5CB535362650}" type="datetimeFigureOut">
              <a:rPr lang="en-US" smtClean="0"/>
              <a:t>3/13/2025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B8B9ED-3DA1-505D-3BED-BAB9FD4D26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FF69A6-924D-AFBA-DD64-50574BB0E1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0C25-E9E3-440E-870F-843F223FB4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878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BB6E2BD-60F7-CC30-3733-7BF724FF39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89BCAD-BDB5-3A85-1F82-8657A10A62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6E8860-3F33-91B5-7244-ABBA01A4B30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49C6F8C-FD8B-4BD6-A8BC-5CB535362650}" type="datetimeFigureOut">
              <a:rPr lang="en-US" smtClean="0"/>
              <a:t>3/13/2025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CC17FB-37CB-5234-7F6E-C75BDE6063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7DB756-11CB-07D8-B56C-A790FE8278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D6E0C25-E9E3-440E-870F-843F223FB4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589301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B5992026-1439-BF7A-E8D5-CAB6CAB7F4F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8036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863A0F4D-2521-141C-59BA-4F7CA173614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3464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C6066980-5BA2-03D9-6FB6-F444427C90A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2007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162C1B9A-B950-4F7C-05B8-7B4F8D77BD6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1082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22110029-185C-9DA9-B648-65241CAFE82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4299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437E9805-F270-F842-D54F-234DFE31CDE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2508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1A4074EA-E51F-E348-7F0A-2F790C7E30F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8422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E1F1440D-C83C-9E1A-BD77-CDE0C896DBC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7991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3D186079-FB6D-7BBD-AF24-027AAFAE124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8396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58728495-5D79-7FFE-347B-980A7FC8D7D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4497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8DE908BF-0A12-A358-4A94-07B20399831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7498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FB605537-E632-ED11-D165-6394A27BA40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3415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4BD89DC6-F551-EE9F-EA56-851248CA769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5602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F6BBB02D-6F88-AF6E-56DD-101BAB7E55F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5386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62DBB1E4-43A6-8549-959F-FEC739C7E8B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4128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AF822B88-D385-6126-B7D4-CD85F5314F3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8342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EAD8644D-DE2B-DC7A-4B16-E0906BD94E6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5280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5D646193-D1AE-009B-1055-9003BA641D1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9601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9D9B4CC5-9437-6221-B528-BB68C9D183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0473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5B79D000-7CC7-2147-FFDE-C589974EA30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1469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B0679BC1-63BA-4787-4069-4C4430DC13A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7570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299A8518-C604-008A-4467-5F75C25A798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5242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A5A181FC-5E6C-8F48-8685-4A6E2205BE6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31087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C6EB0101-CCB0-CEB7-3E06-05FACCE8644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4859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0498807F-86D4-B1BA-4402-351C64B025B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3373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18ADF8D3-4FFF-7377-8492-665139EB30C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725885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23C865CB-93FA-9D66-F40C-006F88D998D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59484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2E5B27EB-F615-4C20-A603-45A8552ACFD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88517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9B6C4B48-54B1-8C8F-A8D3-7EEB8E5FCDA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79878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F2BCE1D1-9596-CF9C-F377-F562152B535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0611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D10718FA-C6DE-9120-63F6-15C3E2A158B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74271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282ABB5D-7E30-3A95-1D58-6563623CE9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92390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48A6FAB3-CFAE-24B4-4A03-8F13395908C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33226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C050EE41-3EAB-AE39-C5E1-01AA3217E87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71130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82F3FE60-B2E5-DAB2-E6AC-B737A5428DF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4418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A9F38EA1-E2C4-BE6F-72FF-347C1806375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14309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31EED497-502F-D17D-8815-51E986AF7CF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90763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BA07F93F-86FC-0220-D92C-8399B03E52F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86837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1EF6E0DB-BD7F-317D-2776-6533F04423F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47714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0D763280-2F12-62DF-238B-3416B3E3B89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04440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574C139A-8FD7-A725-EBC2-67C59C631DE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35070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CE4CC7AE-F42A-37A5-DAF0-26ACB30D4C8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94781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E3282725-28CD-3985-1795-8B541613DD2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05208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5B823879-7EC1-B3E4-3772-04F561DCC18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17952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DFA90E52-AC43-F486-8A12-198C6A52E66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46204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4F0F0AF1-0B09-9D5F-545D-8DAC2A61835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7337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C8FBF6E4-CB94-EF41-1215-CF312B2ECCA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72900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8">
            <a:extLst>
              <a:ext uri="{FF2B5EF4-FFF2-40B4-BE49-F238E27FC236}">
                <a16:creationId xmlns:a16="http://schemas.microsoft.com/office/drawing/2014/main" id="{7786FA4C-9A22-D8BD-2509-B586B2A6809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11106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9">
            <a:extLst>
              <a:ext uri="{FF2B5EF4-FFF2-40B4-BE49-F238E27FC236}">
                <a16:creationId xmlns:a16="http://schemas.microsoft.com/office/drawing/2014/main" id="{1819A2FD-2678-E271-D34C-CF9AD1EE786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1674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0">
            <a:extLst>
              <a:ext uri="{FF2B5EF4-FFF2-40B4-BE49-F238E27FC236}">
                <a16:creationId xmlns:a16="http://schemas.microsoft.com/office/drawing/2014/main" id="{BBC545E2-0B4F-9693-7063-3B0620A083E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05122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1">
            <a:extLst>
              <a:ext uri="{FF2B5EF4-FFF2-40B4-BE49-F238E27FC236}">
                <a16:creationId xmlns:a16="http://schemas.microsoft.com/office/drawing/2014/main" id="{A43DFA3F-B0CE-8DC3-BFD9-43073C35D24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3719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5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hp</dc:creator>
  <cp:lastModifiedBy>hp</cp:lastModifiedBy>
  <cp:revision>1</cp:revision>
  <dcterms:created xsi:type="dcterms:W3CDTF">2025-03-13T02:37:54Z</dcterms:created>
  <dcterms:modified xsi:type="dcterms:W3CDTF">2025-03-13T02:38:18Z</dcterms:modified>
</cp:coreProperties>
</file>