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tags/tag2.xml" ContentType="application/vnd.openxmlformats-officedocument.presentationml.tags+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5.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63"/>
  </p:notesMasterIdLst>
  <p:sldIdLst>
    <p:sldId id="256" r:id="rId2"/>
    <p:sldId id="258" r:id="rId3"/>
    <p:sldId id="790" r:id="rId4"/>
    <p:sldId id="257" r:id="rId5"/>
    <p:sldId id="774" r:id="rId6"/>
    <p:sldId id="260" r:id="rId7"/>
    <p:sldId id="775" r:id="rId8"/>
    <p:sldId id="259" r:id="rId9"/>
    <p:sldId id="791" r:id="rId10"/>
    <p:sldId id="264" r:id="rId11"/>
    <p:sldId id="273" r:id="rId12"/>
    <p:sldId id="261" r:id="rId13"/>
    <p:sldId id="263" r:id="rId14"/>
    <p:sldId id="792" r:id="rId15"/>
    <p:sldId id="779" r:id="rId16"/>
    <p:sldId id="780" r:id="rId17"/>
    <p:sldId id="781" r:id="rId18"/>
    <p:sldId id="782" r:id="rId19"/>
    <p:sldId id="769" r:id="rId20"/>
    <p:sldId id="793" r:id="rId21"/>
    <p:sldId id="794" r:id="rId22"/>
    <p:sldId id="795" r:id="rId23"/>
    <p:sldId id="802" r:id="rId24"/>
    <p:sldId id="804" r:id="rId25"/>
    <p:sldId id="805" r:id="rId26"/>
    <p:sldId id="275" r:id="rId27"/>
    <p:sldId id="272" r:id="rId28"/>
    <p:sldId id="776" r:id="rId29"/>
    <p:sldId id="806" r:id="rId30"/>
    <p:sldId id="276" r:id="rId31"/>
    <p:sldId id="777" r:id="rId32"/>
    <p:sldId id="796" r:id="rId33"/>
    <p:sldId id="778" r:id="rId34"/>
    <p:sldId id="807" r:id="rId35"/>
    <p:sldId id="808" r:id="rId36"/>
    <p:sldId id="809" r:id="rId37"/>
    <p:sldId id="811" r:id="rId38"/>
    <p:sldId id="810" r:id="rId39"/>
    <p:sldId id="797" r:id="rId40"/>
    <p:sldId id="812" r:id="rId41"/>
    <p:sldId id="799" r:id="rId42"/>
    <p:sldId id="800" r:id="rId43"/>
    <p:sldId id="801" r:id="rId44"/>
    <p:sldId id="786" r:id="rId45"/>
    <p:sldId id="787" r:id="rId46"/>
    <p:sldId id="813" r:id="rId47"/>
    <p:sldId id="814" r:id="rId48"/>
    <p:sldId id="788" r:id="rId49"/>
    <p:sldId id="815" r:id="rId50"/>
    <p:sldId id="262" r:id="rId51"/>
    <p:sldId id="819" r:id="rId52"/>
    <p:sldId id="818" r:id="rId53"/>
    <p:sldId id="816" r:id="rId54"/>
    <p:sldId id="824" r:id="rId55"/>
    <p:sldId id="825" r:id="rId56"/>
    <p:sldId id="822" r:id="rId57"/>
    <p:sldId id="820" r:id="rId58"/>
    <p:sldId id="821" r:id="rId59"/>
    <p:sldId id="817" r:id="rId60"/>
    <p:sldId id="826" r:id="rId61"/>
    <p:sldId id="494" r:id="rId62"/>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4" roundtripDataSignature="AMtx7miYgJCNJMBcQWIMP2J1sYwn057Z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59" d="100"/>
          <a:sy n="59" d="100"/>
        </p:scale>
        <p:origin x="964" y="60"/>
      </p:cViewPr>
      <p:guideLst/>
    </p:cSldViewPr>
  </p:slideViewPr>
  <p:notesTextViewPr>
    <p:cViewPr>
      <p:scale>
        <a:sx n="1" d="1"/>
        <a:sy n="1" d="1"/>
      </p:scale>
      <p:origin x="0" y="0"/>
    </p:cViewPr>
  </p:notesTextViewPr>
  <p:sorterViewPr>
    <p:cViewPr>
      <p:scale>
        <a:sx n="100" d="100"/>
        <a:sy n="100" d="100"/>
      </p:scale>
      <p:origin x="0" y="-2900"/>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customschemas.google.com/relationships/presentationmetadata" Target="metadata"/><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5901D6F-E494-41D6-AE3D-F826AA3F32A9}" type="doc">
      <dgm:prSet loTypeId="urn:microsoft.com/office/officeart/2005/8/layout/venn2" loCatId="relationship" qsTypeId="urn:microsoft.com/office/officeart/2005/8/quickstyle/simple1" qsCatId="simple" csTypeId="urn:microsoft.com/office/officeart/2005/8/colors/accent1_4" csCatId="accent1" phldr="1"/>
      <dgm:spPr/>
      <dgm:t>
        <a:bodyPr/>
        <a:lstStyle/>
        <a:p>
          <a:endParaRPr lang="en-US"/>
        </a:p>
      </dgm:t>
    </dgm:pt>
    <dgm:pt modelId="{57C65990-C4F4-4698-9C0A-E9FC7DED48D9}">
      <dgm:prSet phldrT="[Text]"/>
      <dgm:spPr/>
      <dgm:t>
        <a:bodyPr/>
        <a:lstStyle/>
        <a:p>
          <a:r>
            <a:rPr lang="en-US" dirty="0"/>
            <a:t>AI</a:t>
          </a:r>
        </a:p>
      </dgm:t>
    </dgm:pt>
    <dgm:pt modelId="{D1FFDC7E-AAD2-4C0C-A489-4564FFB291DF}" type="sibTrans" cxnId="{DEB6C576-6792-476D-ACDD-64474231D987}">
      <dgm:prSet/>
      <dgm:spPr/>
      <dgm:t>
        <a:bodyPr/>
        <a:lstStyle/>
        <a:p>
          <a:endParaRPr lang="en-US"/>
        </a:p>
      </dgm:t>
    </dgm:pt>
    <dgm:pt modelId="{497DD8F2-8B2C-40F6-AD79-4B48D0E55F94}" type="parTrans" cxnId="{DEB6C576-6792-476D-ACDD-64474231D987}">
      <dgm:prSet/>
      <dgm:spPr/>
      <dgm:t>
        <a:bodyPr/>
        <a:lstStyle/>
        <a:p>
          <a:endParaRPr lang="en-US"/>
        </a:p>
      </dgm:t>
    </dgm:pt>
    <dgm:pt modelId="{209715C6-1986-462A-85D9-275C1DB7FDC9}" type="pres">
      <dgm:prSet presAssocID="{15901D6F-E494-41D6-AE3D-F826AA3F32A9}" presName="Name0" presStyleCnt="0">
        <dgm:presLayoutVars>
          <dgm:chMax val="7"/>
          <dgm:resizeHandles val="exact"/>
        </dgm:presLayoutVars>
      </dgm:prSet>
      <dgm:spPr/>
    </dgm:pt>
    <dgm:pt modelId="{7E0D7665-B395-4F34-96BD-C11C4CF0FE7B}" type="pres">
      <dgm:prSet presAssocID="{15901D6F-E494-41D6-AE3D-F826AA3F32A9}" presName="comp1" presStyleCnt="0"/>
      <dgm:spPr/>
    </dgm:pt>
    <dgm:pt modelId="{C4142580-6C1D-4304-99E4-F6963179FE6D}" type="pres">
      <dgm:prSet presAssocID="{15901D6F-E494-41D6-AE3D-F826AA3F32A9}" presName="circle1" presStyleLbl="node1" presStyleIdx="0" presStyleCnt="1" custLinFactNeighborX="24032" custLinFactNeighborY="-957"/>
      <dgm:spPr/>
    </dgm:pt>
    <dgm:pt modelId="{F3CAADC4-3595-4AA3-BD84-1D665C873C5B}" type="pres">
      <dgm:prSet presAssocID="{15901D6F-E494-41D6-AE3D-F826AA3F32A9}" presName="c1text" presStyleLbl="node1" presStyleIdx="0" presStyleCnt="1">
        <dgm:presLayoutVars>
          <dgm:bulletEnabled val="1"/>
        </dgm:presLayoutVars>
      </dgm:prSet>
      <dgm:spPr/>
    </dgm:pt>
  </dgm:ptLst>
  <dgm:cxnLst>
    <dgm:cxn modelId="{EFD0806F-5096-4EB7-939A-3E3F91EA22A1}" type="presOf" srcId="{57C65990-C4F4-4698-9C0A-E9FC7DED48D9}" destId="{F3CAADC4-3595-4AA3-BD84-1D665C873C5B}" srcOrd="1" destOrd="0" presId="urn:microsoft.com/office/officeart/2005/8/layout/venn2"/>
    <dgm:cxn modelId="{DEB6C576-6792-476D-ACDD-64474231D987}" srcId="{15901D6F-E494-41D6-AE3D-F826AA3F32A9}" destId="{57C65990-C4F4-4698-9C0A-E9FC7DED48D9}" srcOrd="0" destOrd="0" parTransId="{497DD8F2-8B2C-40F6-AD79-4B48D0E55F94}" sibTransId="{D1FFDC7E-AAD2-4C0C-A489-4564FFB291DF}"/>
    <dgm:cxn modelId="{FE908FC1-503B-49F2-B1F9-1164C1B444A2}" type="presOf" srcId="{15901D6F-E494-41D6-AE3D-F826AA3F32A9}" destId="{209715C6-1986-462A-85D9-275C1DB7FDC9}" srcOrd="0" destOrd="0" presId="urn:microsoft.com/office/officeart/2005/8/layout/venn2"/>
    <dgm:cxn modelId="{B3C657D5-5AE1-4523-BFD1-A370F062EF5D}" type="presOf" srcId="{57C65990-C4F4-4698-9C0A-E9FC7DED48D9}" destId="{C4142580-6C1D-4304-99E4-F6963179FE6D}" srcOrd="0" destOrd="0" presId="urn:microsoft.com/office/officeart/2005/8/layout/venn2"/>
    <dgm:cxn modelId="{DA391D76-1098-4C2B-B6D2-4199525BEC11}" type="presParOf" srcId="{209715C6-1986-462A-85D9-275C1DB7FDC9}" destId="{7E0D7665-B395-4F34-96BD-C11C4CF0FE7B}" srcOrd="0" destOrd="0" presId="urn:microsoft.com/office/officeart/2005/8/layout/venn2"/>
    <dgm:cxn modelId="{55A7E004-54BE-466B-8484-36DE1E5C26F4}" type="presParOf" srcId="{7E0D7665-B395-4F34-96BD-C11C4CF0FE7B}" destId="{C4142580-6C1D-4304-99E4-F6963179FE6D}" srcOrd="0" destOrd="0" presId="urn:microsoft.com/office/officeart/2005/8/layout/venn2"/>
    <dgm:cxn modelId="{D50403FF-13A7-4F1B-88B1-EA6008D80C1C}" type="presParOf" srcId="{7E0D7665-B395-4F34-96BD-C11C4CF0FE7B}" destId="{F3CAADC4-3595-4AA3-BD84-1D665C873C5B}" srcOrd="1" destOrd="0" presId="urn:microsoft.com/office/officeart/2005/8/layout/ven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5901D6F-E494-41D6-AE3D-F826AA3F32A9}" type="doc">
      <dgm:prSet loTypeId="urn:microsoft.com/office/officeart/2005/8/layout/venn2" loCatId="relationship" qsTypeId="urn:microsoft.com/office/officeart/2005/8/quickstyle/simple1" qsCatId="simple" csTypeId="urn:microsoft.com/office/officeart/2005/8/colors/accent1_4" csCatId="accent1" phldr="1"/>
      <dgm:spPr/>
      <dgm:t>
        <a:bodyPr/>
        <a:lstStyle/>
        <a:p>
          <a:endParaRPr lang="en-US"/>
        </a:p>
      </dgm:t>
    </dgm:pt>
    <dgm:pt modelId="{57C65990-C4F4-4698-9C0A-E9FC7DED48D9}">
      <dgm:prSet phldrT="[Text]"/>
      <dgm:spPr/>
      <dgm:t>
        <a:bodyPr/>
        <a:lstStyle/>
        <a:p>
          <a:r>
            <a:rPr lang="en-US" dirty="0"/>
            <a:t>ML</a:t>
          </a:r>
        </a:p>
      </dgm:t>
    </dgm:pt>
    <dgm:pt modelId="{D1FFDC7E-AAD2-4C0C-A489-4564FFB291DF}" type="sibTrans" cxnId="{DEB6C576-6792-476D-ACDD-64474231D987}">
      <dgm:prSet/>
      <dgm:spPr/>
      <dgm:t>
        <a:bodyPr/>
        <a:lstStyle/>
        <a:p>
          <a:endParaRPr lang="en-US"/>
        </a:p>
      </dgm:t>
    </dgm:pt>
    <dgm:pt modelId="{497DD8F2-8B2C-40F6-AD79-4B48D0E55F94}" type="parTrans" cxnId="{DEB6C576-6792-476D-ACDD-64474231D987}">
      <dgm:prSet/>
      <dgm:spPr/>
      <dgm:t>
        <a:bodyPr/>
        <a:lstStyle/>
        <a:p>
          <a:endParaRPr lang="en-US"/>
        </a:p>
      </dgm:t>
    </dgm:pt>
    <dgm:pt modelId="{53039C78-E776-4667-9EAB-95ABC250C8B5}">
      <dgm:prSet phldrT="[Text]"/>
      <dgm:spPr/>
      <dgm:t>
        <a:bodyPr/>
        <a:lstStyle/>
        <a:p>
          <a:r>
            <a:rPr lang="en-US" dirty="0"/>
            <a:t>AI</a:t>
          </a:r>
        </a:p>
      </dgm:t>
    </dgm:pt>
    <dgm:pt modelId="{6AF7D573-6F96-4F4C-ABC8-7AF7454256FA}" type="parTrans" cxnId="{6498D8ED-3697-4EF5-9FF7-C183EA8B834F}">
      <dgm:prSet/>
      <dgm:spPr/>
      <dgm:t>
        <a:bodyPr/>
        <a:lstStyle/>
        <a:p>
          <a:endParaRPr lang="en-US"/>
        </a:p>
      </dgm:t>
    </dgm:pt>
    <dgm:pt modelId="{F8A55E42-85B9-4014-87E5-1F8B3F138E78}" type="sibTrans" cxnId="{6498D8ED-3697-4EF5-9FF7-C183EA8B834F}">
      <dgm:prSet/>
      <dgm:spPr/>
      <dgm:t>
        <a:bodyPr/>
        <a:lstStyle/>
        <a:p>
          <a:endParaRPr lang="en-US"/>
        </a:p>
      </dgm:t>
    </dgm:pt>
    <dgm:pt modelId="{209715C6-1986-462A-85D9-275C1DB7FDC9}" type="pres">
      <dgm:prSet presAssocID="{15901D6F-E494-41D6-AE3D-F826AA3F32A9}" presName="Name0" presStyleCnt="0">
        <dgm:presLayoutVars>
          <dgm:chMax val="7"/>
          <dgm:resizeHandles val="exact"/>
        </dgm:presLayoutVars>
      </dgm:prSet>
      <dgm:spPr/>
    </dgm:pt>
    <dgm:pt modelId="{7E0D7665-B395-4F34-96BD-C11C4CF0FE7B}" type="pres">
      <dgm:prSet presAssocID="{15901D6F-E494-41D6-AE3D-F826AA3F32A9}" presName="comp1" presStyleCnt="0"/>
      <dgm:spPr/>
    </dgm:pt>
    <dgm:pt modelId="{C4142580-6C1D-4304-99E4-F6963179FE6D}" type="pres">
      <dgm:prSet presAssocID="{15901D6F-E494-41D6-AE3D-F826AA3F32A9}" presName="circle1" presStyleLbl="node1" presStyleIdx="0" presStyleCnt="2" custLinFactNeighborX="24032" custLinFactNeighborY="-957"/>
      <dgm:spPr/>
    </dgm:pt>
    <dgm:pt modelId="{F3CAADC4-3595-4AA3-BD84-1D665C873C5B}" type="pres">
      <dgm:prSet presAssocID="{15901D6F-E494-41D6-AE3D-F826AA3F32A9}" presName="c1text" presStyleLbl="node1" presStyleIdx="0" presStyleCnt="2">
        <dgm:presLayoutVars>
          <dgm:bulletEnabled val="1"/>
        </dgm:presLayoutVars>
      </dgm:prSet>
      <dgm:spPr/>
    </dgm:pt>
    <dgm:pt modelId="{C182E131-79AA-414B-8846-8716DD6ED21A}" type="pres">
      <dgm:prSet presAssocID="{15901D6F-E494-41D6-AE3D-F826AA3F32A9}" presName="comp2" presStyleCnt="0"/>
      <dgm:spPr/>
    </dgm:pt>
    <dgm:pt modelId="{0C52E31D-0F08-4D4A-9383-11CC77BCB0A3}" type="pres">
      <dgm:prSet presAssocID="{15901D6F-E494-41D6-AE3D-F826AA3F32A9}" presName="circle2" presStyleLbl="node1" presStyleIdx="1" presStyleCnt="2"/>
      <dgm:spPr/>
    </dgm:pt>
    <dgm:pt modelId="{ED6BB443-21D6-4926-868A-07AD3498B60C}" type="pres">
      <dgm:prSet presAssocID="{15901D6F-E494-41D6-AE3D-F826AA3F32A9}" presName="c2text" presStyleLbl="node1" presStyleIdx="1" presStyleCnt="2">
        <dgm:presLayoutVars>
          <dgm:bulletEnabled val="1"/>
        </dgm:presLayoutVars>
      </dgm:prSet>
      <dgm:spPr/>
    </dgm:pt>
  </dgm:ptLst>
  <dgm:cxnLst>
    <dgm:cxn modelId="{1A276D05-F61E-4D7F-9503-3780DE90C93E}" type="presOf" srcId="{57C65990-C4F4-4698-9C0A-E9FC7DED48D9}" destId="{0C52E31D-0F08-4D4A-9383-11CC77BCB0A3}" srcOrd="0" destOrd="0" presId="urn:microsoft.com/office/officeart/2005/8/layout/venn2"/>
    <dgm:cxn modelId="{46871308-F330-4254-9551-074EF0F1093C}" type="presOf" srcId="{57C65990-C4F4-4698-9C0A-E9FC7DED48D9}" destId="{ED6BB443-21D6-4926-868A-07AD3498B60C}" srcOrd="1" destOrd="0" presId="urn:microsoft.com/office/officeart/2005/8/layout/venn2"/>
    <dgm:cxn modelId="{8C77D90B-B1BA-4BCD-9626-2ED9B04736BE}" type="presOf" srcId="{53039C78-E776-4667-9EAB-95ABC250C8B5}" destId="{F3CAADC4-3595-4AA3-BD84-1D665C873C5B}" srcOrd="1" destOrd="0" presId="urn:microsoft.com/office/officeart/2005/8/layout/venn2"/>
    <dgm:cxn modelId="{54F05274-7D7E-446F-A721-96F3A93DD036}" type="presOf" srcId="{53039C78-E776-4667-9EAB-95ABC250C8B5}" destId="{C4142580-6C1D-4304-99E4-F6963179FE6D}" srcOrd="0" destOrd="0" presId="urn:microsoft.com/office/officeart/2005/8/layout/venn2"/>
    <dgm:cxn modelId="{DEB6C576-6792-476D-ACDD-64474231D987}" srcId="{15901D6F-E494-41D6-AE3D-F826AA3F32A9}" destId="{57C65990-C4F4-4698-9C0A-E9FC7DED48D9}" srcOrd="1" destOrd="0" parTransId="{497DD8F2-8B2C-40F6-AD79-4B48D0E55F94}" sibTransId="{D1FFDC7E-AAD2-4C0C-A489-4564FFB291DF}"/>
    <dgm:cxn modelId="{FE908FC1-503B-49F2-B1F9-1164C1B444A2}" type="presOf" srcId="{15901D6F-E494-41D6-AE3D-F826AA3F32A9}" destId="{209715C6-1986-462A-85D9-275C1DB7FDC9}" srcOrd="0" destOrd="0" presId="urn:microsoft.com/office/officeart/2005/8/layout/venn2"/>
    <dgm:cxn modelId="{6498D8ED-3697-4EF5-9FF7-C183EA8B834F}" srcId="{15901D6F-E494-41D6-AE3D-F826AA3F32A9}" destId="{53039C78-E776-4667-9EAB-95ABC250C8B5}" srcOrd="0" destOrd="0" parTransId="{6AF7D573-6F96-4F4C-ABC8-7AF7454256FA}" sibTransId="{F8A55E42-85B9-4014-87E5-1F8B3F138E78}"/>
    <dgm:cxn modelId="{DA391D76-1098-4C2B-B6D2-4199525BEC11}" type="presParOf" srcId="{209715C6-1986-462A-85D9-275C1DB7FDC9}" destId="{7E0D7665-B395-4F34-96BD-C11C4CF0FE7B}" srcOrd="0" destOrd="0" presId="urn:microsoft.com/office/officeart/2005/8/layout/venn2"/>
    <dgm:cxn modelId="{55A7E004-54BE-466B-8484-36DE1E5C26F4}" type="presParOf" srcId="{7E0D7665-B395-4F34-96BD-C11C4CF0FE7B}" destId="{C4142580-6C1D-4304-99E4-F6963179FE6D}" srcOrd="0" destOrd="0" presId="urn:microsoft.com/office/officeart/2005/8/layout/venn2"/>
    <dgm:cxn modelId="{D50403FF-13A7-4F1B-88B1-EA6008D80C1C}" type="presParOf" srcId="{7E0D7665-B395-4F34-96BD-C11C4CF0FE7B}" destId="{F3CAADC4-3595-4AA3-BD84-1D665C873C5B}" srcOrd="1" destOrd="0" presId="urn:microsoft.com/office/officeart/2005/8/layout/venn2"/>
    <dgm:cxn modelId="{B9BB057B-4C00-4B3D-A144-15B44263B08F}" type="presParOf" srcId="{209715C6-1986-462A-85D9-275C1DB7FDC9}" destId="{C182E131-79AA-414B-8846-8716DD6ED21A}" srcOrd="1" destOrd="0" presId="urn:microsoft.com/office/officeart/2005/8/layout/venn2"/>
    <dgm:cxn modelId="{F2405CB7-CED5-4C1C-AD0B-D51B1FF8A1EF}" type="presParOf" srcId="{C182E131-79AA-414B-8846-8716DD6ED21A}" destId="{0C52E31D-0F08-4D4A-9383-11CC77BCB0A3}" srcOrd="0" destOrd="0" presId="urn:microsoft.com/office/officeart/2005/8/layout/venn2"/>
    <dgm:cxn modelId="{C3F23944-AA58-4C6A-AB18-736411191690}" type="presParOf" srcId="{C182E131-79AA-414B-8846-8716DD6ED21A}" destId="{ED6BB443-21D6-4926-868A-07AD3498B60C}"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5901D6F-E494-41D6-AE3D-F826AA3F32A9}" type="doc">
      <dgm:prSet loTypeId="urn:microsoft.com/office/officeart/2005/8/layout/venn2" loCatId="relationship" qsTypeId="urn:microsoft.com/office/officeart/2005/8/quickstyle/simple1" qsCatId="simple" csTypeId="urn:microsoft.com/office/officeart/2005/8/colors/accent1_4" csCatId="accent1" phldr="1"/>
      <dgm:spPr/>
      <dgm:t>
        <a:bodyPr/>
        <a:lstStyle/>
        <a:p>
          <a:endParaRPr lang="en-US"/>
        </a:p>
      </dgm:t>
    </dgm:pt>
    <dgm:pt modelId="{57C65990-C4F4-4698-9C0A-E9FC7DED48D9}">
      <dgm:prSet phldrT="[Text]"/>
      <dgm:spPr/>
      <dgm:t>
        <a:bodyPr/>
        <a:lstStyle/>
        <a:p>
          <a:r>
            <a:rPr lang="en-US" dirty="0"/>
            <a:t>ML</a:t>
          </a:r>
        </a:p>
      </dgm:t>
    </dgm:pt>
    <dgm:pt modelId="{D1FFDC7E-AAD2-4C0C-A489-4564FFB291DF}" type="sibTrans" cxnId="{DEB6C576-6792-476D-ACDD-64474231D987}">
      <dgm:prSet/>
      <dgm:spPr/>
      <dgm:t>
        <a:bodyPr/>
        <a:lstStyle/>
        <a:p>
          <a:endParaRPr lang="en-US"/>
        </a:p>
      </dgm:t>
    </dgm:pt>
    <dgm:pt modelId="{497DD8F2-8B2C-40F6-AD79-4B48D0E55F94}" type="parTrans" cxnId="{DEB6C576-6792-476D-ACDD-64474231D987}">
      <dgm:prSet/>
      <dgm:spPr/>
      <dgm:t>
        <a:bodyPr/>
        <a:lstStyle/>
        <a:p>
          <a:endParaRPr lang="en-US"/>
        </a:p>
      </dgm:t>
    </dgm:pt>
    <dgm:pt modelId="{53039C78-E776-4667-9EAB-95ABC250C8B5}">
      <dgm:prSet phldrT="[Text]"/>
      <dgm:spPr/>
      <dgm:t>
        <a:bodyPr/>
        <a:lstStyle/>
        <a:p>
          <a:r>
            <a:rPr lang="en-US" dirty="0"/>
            <a:t>AI</a:t>
          </a:r>
        </a:p>
      </dgm:t>
    </dgm:pt>
    <dgm:pt modelId="{6AF7D573-6F96-4F4C-ABC8-7AF7454256FA}" type="parTrans" cxnId="{6498D8ED-3697-4EF5-9FF7-C183EA8B834F}">
      <dgm:prSet/>
      <dgm:spPr/>
      <dgm:t>
        <a:bodyPr/>
        <a:lstStyle/>
        <a:p>
          <a:endParaRPr lang="en-US"/>
        </a:p>
      </dgm:t>
    </dgm:pt>
    <dgm:pt modelId="{F8A55E42-85B9-4014-87E5-1F8B3F138E78}" type="sibTrans" cxnId="{6498D8ED-3697-4EF5-9FF7-C183EA8B834F}">
      <dgm:prSet/>
      <dgm:spPr/>
      <dgm:t>
        <a:bodyPr/>
        <a:lstStyle/>
        <a:p>
          <a:endParaRPr lang="en-US"/>
        </a:p>
      </dgm:t>
    </dgm:pt>
    <dgm:pt modelId="{74FC8700-3788-4267-AD60-27D67D67E18C}">
      <dgm:prSet phldrT="[Text]"/>
      <dgm:spPr/>
      <dgm:t>
        <a:bodyPr/>
        <a:lstStyle/>
        <a:p>
          <a:r>
            <a:rPr lang="en-US" dirty="0"/>
            <a:t>DL</a:t>
          </a:r>
        </a:p>
      </dgm:t>
    </dgm:pt>
    <dgm:pt modelId="{77E5397B-1841-4D60-A5F1-005FBAF6E46E}" type="parTrans" cxnId="{D482355C-1FC8-43E2-BFCF-9F92B872A500}">
      <dgm:prSet/>
      <dgm:spPr/>
      <dgm:t>
        <a:bodyPr/>
        <a:lstStyle/>
        <a:p>
          <a:endParaRPr lang="en-US"/>
        </a:p>
      </dgm:t>
    </dgm:pt>
    <dgm:pt modelId="{9A73C20B-932A-459C-A31F-3C1BC2842B17}" type="sibTrans" cxnId="{D482355C-1FC8-43E2-BFCF-9F92B872A500}">
      <dgm:prSet/>
      <dgm:spPr/>
      <dgm:t>
        <a:bodyPr/>
        <a:lstStyle/>
        <a:p>
          <a:endParaRPr lang="en-US"/>
        </a:p>
      </dgm:t>
    </dgm:pt>
    <dgm:pt modelId="{209715C6-1986-462A-85D9-275C1DB7FDC9}" type="pres">
      <dgm:prSet presAssocID="{15901D6F-E494-41D6-AE3D-F826AA3F32A9}" presName="Name0" presStyleCnt="0">
        <dgm:presLayoutVars>
          <dgm:chMax val="7"/>
          <dgm:resizeHandles val="exact"/>
        </dgm:presLayoutVars>
      </dgm:prSet>
      <dgm:spPr/>
    </dgm:pt>
    <dgm:pt modelId="{7E0D7665-B395-4F34-96BD-C11C4CF0FE7B}" type="pres">
      <dgm:prSet presAssocID="{15901D6F-E494-41D6-AE3D-F826AA3F32A9}" presName="comp1" presStyleCnt="0"/>
      <dgm:spPr/>
    </dgm:pt>
    <dgm:pt modelId="{C4142580-6C1D-4304-99E4-F6963179FE6D}" type="pres">
      <dgm:prSet presAssocID="{15901D6F-E494-41D6-AE3D-F826AA3F32A9}" presName="circle1" presStyleLbl="node1" presStyleIdx="0" presStyleCnt="3" custLinFactNeighborX="24032" custLinFactNeighborY="-957"/>
      <dgm:spPr/>
    </dgm:pt>
    <dgm:pt modelId="{F3CAADC4-3595-4AA3-BD84-1D665C873C5B}" type="pres">
      <dgm:prSet presAssocID="{15901D6F-E494-41D6-AE3D-F826AA3F32A9}" presName="c1text" presStyleLbl="node1" presStyleIdx="0" presStyleCnt="3">
        <dgm:presLayoutVars>
          <dgm:bulletEnabled val="1"/>
        </dgm:presLayoutVars>
      </dgm:prSet>
      <dgm:spPr/>
    </dgm:pt>
    <dgm:pt modelId="{C182E131-79AA-414B-8846-8716DD6ED21A}" type="pres">
      <dgm:prSet presAssocID="{15901D6F-E494-41D6-AE3D-F826AA3F32A9}" presName="comp2" presStyleCnt="0"/>
      <dgm:spPr/>
    </dgm:pt>
    <dgm:pt modelId="{0C52E31D-0F08-4D4A-9383-11CC77BCB0A3}" type="pres">
      <dgm:prSet presAssocID="{15901D6F-E494-41D6-AE3D-F826AA3F32A9}" presName="circle2" presStyleLbl="node1" presStyleIdx="1" presStyleCnt="3" custLinFactNeighborX="29897" custLinFactNeighborY="-4556"/>
      <dgm:spPr/>
    </dgm:pt>
    <dgm:pt modelId="{ED6BB443-21D6-4926-868A-07AD3498B60C}" type="pres">
      <dgm:prSet presAssocID="{15901D6F-E494-41D6-AE3D-F826AA3F32A9}" presName="c2text" presStyleLbl="node1" presStyleIdx="1" presStyleCnt="3">
        <dgm:presLayoutVars>
          <dgm:bulletEnabled val="1"/>
        </dgm:presLayoutVars>
      </dgm:prSet>
      <dgm:spPr/>
    </dgm:pt>
    <dgm:pt modelId="{BCF40A0F-5E4E-46FA-9B9C-E4FCF40F553E}" type="pres">
      <dgm:prSet presAssocID="{15901D6F-E494-41D6-AE3D-F826AA3F32A9}" presName="comp3" presStyleCnt="0"/>
      <dgm:spPr/>
    </dgm:pt>
    <dgm:pt modelId="{962506A2-ED40-46AA-AFA9-84D97BC9FFD8}" type="pres">
      <dgm:prSet presAssocID="{15901D6F-E494-41D6-AE3D-F826AA3F32A9}" presName="circle3" presStyleLbl="node1" presStyleIdx="2" presStyleCnt="3" custLinFactNeighborX="50000"/>
      <dgm:spPr/>
    </dgm:pt>
    <dgm:pt modelId="{6E789F9B-FA2D-4169-B73A-9E04FF1EBFE4}" type="pres">
      <dgm:prSet presAssocID="{15901D6F-E494-41D6-AE3D-F826AA3F32A9}" presName="c3text" presStyleLbl="node1" presStyleIdx="2" presStyleCnt="3">
        <dgm:presLayoutVars>
          <dgm:bulletEnabled val="1"/>
        </dgm:presLayoutVars>
      </dgm:prSet>
      <dgm:spPr/>
    </dgm:pt>
  </dgm:ptLst>
  <dgm:cxnLst>
    <dgm:cxn modelId="{F02B5804-02D4-4DE8-9541-FBE085D5AF59}" type="presOf" srcId="{74FC8700-3788-4267-AD60-27D67D67E18C}" destId="{962506A2-ED40-46AA-AFA9-84D97BC9FFD8}" srcOrd="0" destOrd="0" presId="urn:microsoft.com/office/officeart/2005/8/layout/venn2"/>
    <dgm:cxn modelId="{1A276D05-F61E-4D7F-9503-3780DE90C93E}" type="presOf" srcId="{57C65990-C4F4-4698-9C0A-E9FC7DED48D9}" destId="{0C52E31D-0F08-4D4A-9383-11CC77BCB0A3}" srcOrd="0" destOrd="0" presId="urn:microsoft.com/office/officeart/2005/8/layout/venn2"/>
    <dgm:cxn modelId="{46871308-F330-4254-9551-074EF0F1093C}" type="presOf" srcId="{57C65990-C4F4-4698-9C0A-E9FC7DED48D9}" destId="{ED6BB443-21D6-4926-868A-07AD3498B60C}" srcOrd="1" destOrd="0" presId="urn:microsoft.com/office/officeart/2005/8/layout/venn2"/>
    <dgm:cxn modelId="{8C77D90B-B1BA-4BCD-9626-2ED9B04736BE}" type="presOf" srcId="{53039C78-E776-4667-9EAB-95ABC250C8B5}" destId="{F3CAADC4-3595-4AA3-BD84-1D665C873C5B}" srcOrd="1" destOrd="0" presId="urn:microsoft.com/office/officeart/2005/8/layout/venn2"/>
    <dgm:cxn modelId="{D482355C-1FC8-43E2-BFCF-9F92B872A500}" srcId="{15901D6F-E494-41D6-AE3D-F826AA3F32A9}" destId="{74FC8700-3788-4267-AD60-27D67D67E18C}" srcOrd="2" destOrd="0" parTransId="{77E5397B-1841-4D60-A5F1-005FBAF6E46E}" sibTransId="{9A73C20B-932A-459C-A31F-3C1BC2842B17}"/>
    <dgm:cxn modelId="{54F05274-7D7E-446F-A721-96F3A93DD036}" type="presOf" srcId="{53039C78-E776-4667-9EAB-95ABC250C8B5}" destId="{C4142580-6C1D-4304-99E4-F6963179FE6D}" srcOrd="0" destOrd="0" presId="urn:microsoft.com/office/officeart/2005/8/layout/venn2"/>
    <dgm:cxn modelId="{DEB6C576-6792-476D-ACDD-64474231D987}" srcId="{15901D6F-E494-41D6-AE3D-F826AA3F32A9}" destId="{57C65990-C4F4-4698-9C0A-E9FC7DED48D9}" srcOrd="1" destOrd="0" parTransId="{497DD8F2-8B2C-40F6-AD79-4B48D0E55F94}" sibTransId="{D1FFDC7E-AAD2-4C0C-A489-4564FFB291DF}"/>
    <dgm:cxn modelId="{B62AA559-F8D2-4002-A725-98778BD83A5D}" type="presOf" srcId="{74FC8700-3788-4267-AD60-27D67D67E18C}" destId="{6E789F9B-FA2D-4169-B73A-9E04FF1EBFE4}" srcOrd="1" destOrd="0" presId="urn:microsoft.com/office/officeart/2005/8/layout/venn2"/>
    <dgm:cxn modelId="{FE908FC1-503B-49F2-B1F9-1164C1B444A2}" type="presOf" srcId="{15901D6F-E494-41D6-AE3D-F826AA3F32A9}" destId="{209715C6-1986-462A-85D9-275C1DB7FDC9}" srcOrd="0" destOrd="0" presId="urn:microsoft.com/office/officeart/2005/8/layout/venn2"/>
    <dgm:cxn modelId="{6498D8ED-3697-4EF5-9FF7-C183EA8B834F}" srcId="{15901D6F-E494-41D6-AE3D-F826AA3F32A9}" destId="{53039C78-E776-4667-9EAB-95ABC250C8B5}" srcOrd="0" destOrd="0" parTransId="{6AF7D573-6F96-4F4C-ABC8-7AF7454256FA}" sibTransId="{F8A55E42-85B9-4014-87E5-1F8B3F138E78}"/>
    <dgm:cxn modelId="{DA391D76-1098-4C2B-B6D2-4199525BEC11}" type="presParOf" srcId="{209715C6-1986-462A-85D9-275C1DB7FDC9}" destId="{7E0D7665-B395-4F34-96BD-C11C4CF0FE7B}" srcOrd="0" destOrd="0" presId="urn:microsoft.com/office/officeart/2005/8/layout/venn2"/>
    <dgm:cxn modelId="{55A7E004-54BE-466B-8484-36DE1E5C26F4}" type="presParOf" srcId="{7E0D7665-B395-4F34-96BD-C11C4CF0FE7B}" destId="{C4142580-6C1D-4304-99E4-F6963179FE6D}" srcOrd="0" destOrd="0" presId="urn:microsoft.com/office/officeart/2005/8/layout/venn2"/>
    <dgm:cxn modelId="{D50403FF-13A7-4F1B-88B1-EA6008D80C1C}" type="presParOf" srcId="{7E0D7665-B395-4F34-96BD-C11C4CF0FE7B}" destId="{F3CAADC4-3595-4AA3-BD84-1D665C873C5B}" srcOrd="1" destOrd="0" presId="urn:microsoft.com/office/officeart/2005/8/layout/venn2"/>
    <dgm:cxn modelId="{B9BB057B-4C00-4B3D-A144-15B44263B08F}" type="presParOf" srcId="{209715C6-1986-462A-85D9-275C1DB7FDC9}" destId="{C182E131-79AA-414B-8846-8716DD6ED21A}" srcOrd="1" destOrd="0" presId="urn:microsoft.com/office/officeart/2005/8/layout/venn2"/>
    <dgm:cxn modelId="{F2405CB7-CED5-4C1C-AD0B-D51B1FF8A1EF}" type="presParOf" srcId="{C182E131-79AA-414B-8846-8716DD6ED21A}" destId="{0C52E31D-0F08-4D4A-9383-11CC77BCB0A3}" srcOrd="0" destOrd="0" presId="urn:microsoft.com/office/officeart/2005/8/layout/venn2"/>
    <dgm:cxn modelId="{C3F23944-AA58-4C6A-AB18-736411191690}" type="presParOf" srcId="{C182E131-79AA-414B-8846-8716DD6ED21A}" destId="{ED6BB443-21D6-4926-868A-07AD3498B60C}" srcOrd="1" destOrd="0" presId="urn:microsoft.com/office/officeart/2005/8/layout/venn2"/>
    <dgm:cxn modelId="{EC0A372D-B322-4E98-9D1A-DC62329749A0}" type="presParOf" srcId="{209715C6-1986-462A-85D9-275C1DB7FDC9}" destId="{BCF40A0F-5E4E-46FA-9B9C-E4FCF40F553E}" srcOrd="2" destOrd="0" presId="urn:microsoft.com/office/officeart/2005/8/layout/venn2"/>
    <dgm:cxn modelId="{F0FF58ED-3155-493B-A613-75D620488F30}" type="presParOf" srcId="{BCF40A0F-5E4E-46FA-9B9C-E4FCF40F553E}" destId="{962506A2-ED40-46AA-AFA9-84D97BC9FFD8}" srcOrd="0" destOrd="0" presId="urn:microsoft.com/office/officeart/2005/8/layout/venn2"/>
    <dgm:cxn modelId="{8981B32A-9A17-4F36-8F41-24064AF8332B}" type="presParOf" srcId="{BCF40A0F-5E4E-46FA-9B9C-E4FCF40F553E}" destId="{6E789F9B-FA2D-4169-B73A-9E04FF1EBFE4}" srcOrd="1" destOrd="0" presId="urn:microsoft.com/office/officeart/2005/8/layout/ven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05CE2FF0-F212-40EA-8A09-21A03FC025F9}" type="doc">
      <dgm:prSet loTypeId="urn:microsoft.com/office/officeart/2005/8/layout/venn2" loCatId="relationship" qsTypeId="urn:microsoft.com/office/officeart/2005/8/quickstyle/simple1" qsCatId="simple" csTypeId="urn:microsoft.com/office/officeart/2005/8/colors/accent5_1" csCatId="accent5" phldr="1"/>
      <dgm:spPr/>
      <dgm:t>
        <a:bodyPr/>
        <a:lstStyle/>
        <a:p>
          <a:endParaRPr lang="en-US"/>
        </a:p>
      </dgm:t>
    </dgm:pt>
    <dgm:pt modelId="{ADAB6371-B81C-41E7-856A-8D4565AFAC49}">
      <dgm:prSet phldrT="[Text]"/>
      <dgm:spPr/>
      <dgm:t>
        <a:bodyPr/>
        <a:lstStyle/>
        <a:p>
          <a:r>
            <a:rPr lang="en-US" dirty="0"/>
            <a:t>AI</a:t>
          </a:r>
        </a:p>
      </dgm:t>
    </dgm:pt>
    <dgm:pt modelId="{EB1561B3-FB31-4566-91CB-AE7258C88444}" type="parTrans" cxnId="{A20097DD-FE40-4EED-ADB3-6DD8445C1C88}">
      <dgm:prSet/>
      <dgm:spPr/>
      <dgm:t>
        <a:bodyPr/>
        <a:lstStyle/>
        <a:p>
          <a:endParaRPr lang="en-US"/>
        </a:p>
      </dgm:t>
    </dgm:pt>
    <dgm:pt modelId="{84F5AC9D-59EF-441D-9ECF-FEBDCC521466}" type="sibTrans" cxnId="{A20097DD-FE40-4EED-ADB3-6DD8445C1C88}">
      <dgm:prSet/>
      <dgm:spPr/>
      <dgm:t>
        <a:bodyPr/>
        <a:lstStyle/>
        <a:p>
          <a:endParaRPr lang="en-US"/>
        </a:p>
      </dgm:t>
    </dgm:pt>
    <dgm:pt modelId="{73BD18BA-28A6-4477-9E13-E4E4E20E4F9B}">
      <dgm:prSet phldrT="[Text]"/>
      <dgm:spPr/>
      <dgm:t>
        <a:bodyPr/>
        <a:lstStyle/>
        <a:p>
          <a:r>
            <a:rPr lang="en-US" dirty="0"/>
            <a:t>ML</a:t>
          </a:r>
        </a:p>
      </dgm:t>
    </dgm:pt>
    <dgm:pt modelId="{2FFBFDB4-55D7-47F6-85D5-40AA96A7C9C2}" type="parTrans" cxnId="{265ECADC-5BE9-4D3D-B85A-AEB396166165}">
      <dgm:prSet/>
      <dgm:spPr/>
      <dgm:t>
        <a:bodyPr/>
        <a:lstStyle/>
        <a:p>
          <a:endParaRPr lang="en-US"/>
        </a:p>
      </dgm:t>
    </dgm:pt>
    <dgm:pt modelId="{E62C2251-5844-4A0A-8B36-A4678CF3AF1B}" type="sibTrans" cxnId="{265ECADC-5BE9-4D3D-B85A-AEB396166165}">
      <dgm:prSet/>
      <dgm:spPr/>
      <dgm:t>
        <a:bodyPr/>
        <a:lstStyle/>
        <a:p>
          <a:endParaRPr lang="en-US"/>
        </a:p>
      </dgm:t>
    </dgm:pt>
    <dgm:pt modelId="{6C20A925-E116-45C0-8EB5-A150A6ED5ADB}">
      <dgm:prSet phldrT="[Text]"/>
      <dgm:spPr/>
      <dgm:t>
        <a:bodyPr/>
        <a:lstStyle/>
        <a:p>
          <a:r>
            <a:rPr lang="en-US" dirty="0"/>
            <a:t>DL</a:t>
          </a:r>
        </a:p>
      </dgm:t>
    </dgm:pt>
    <dgm:pt modelId="{BDF3D65A-87EF-4F9E-9319-42C6C62A5305}" type="parTrans" cxnId="{EDC60FBB-D4B2-47B5-BED5-CDA993769826}">
      <dgm:prSet/>
      <dgm:spPr/>
      <dgm:t>
        <a:bodyPr/>
        <a:lstStyle/>
        <a:p>
          <a:endParaRPr lang="en-US"/>
        </a:p>
      </dgm:t>
    </dgm:pt>
    <dgm:pt modelId="{145CE34E-7872-411F-9014-D8A838D49169}" type="sibTrans" cxnId="{EDC60FBB-D4B2-47B5-BED5-CDA993769826}">
      <dgm:prSet/>
      <dgm:spPr/>
      <dgm:t>
        <a:bodyPr/>
        <a:lstStyle/>
        <a:p>
          <a:endParaRPr lang="en-US"/>
        </a:p>
      </dgm:t>
    </dgm:pt>
    <dgm:pt modelId="{839D92AA-AA2A-479A-86B6-8D2632573C31}" type="pres">
      <dgm:prSet presAssocID="{05CE2FF0-F212-40EA-8A09-21A03FC025F9}" presName="Name0" presStyleCnt="0">
        <dgm:presLayoutVars>
          <dgm:chMax val="7"/>
          <dgm:resizeHandles val="exact"/>
        </dgm:presLayoutVars>
      </dgm:prSet>
      <dgm:spPr/>
    </dgm:pt>
    <dgm:pt modelId="{09FA6A95-8095-450A-AC45-60A48842A3F1}" type="pres">
      <dgm:prSet presAssocID="{05CE2FF0-F212-40EA-8A09-21A03FC025F9}" presName="comp1" presStyleCnt="0"/>
      <dgm:spPr/>
    </dgm:pt>
    <dgm:pt modelId="{A0EB2881-DA79-422A-A56D-66AC02137A06}" type="pres">
      <dgm:prSet presAssocID="{05CE2FF0-F212-40EA-8A09-21A03FC025F9}" presName="circle1" presStyleLbl="node1" presStyleIdx="0" presStyleCnt="3"/>
      <dgm:spPr/>
    </dgm:pt>
    <dgm:pt modelId="{B57351B5-A4EE-4717-82A5-2D92D166B400}" type="pres">
      <dgm:prSet presAssocID="{05CE2FF0-F212-40EA-8A09-21A03FC025F9}" presName="c1text" presStyleLbl="node1" presStyleIdx="0" presStyleCnt="3">
        <dgm:presLayoutVars>
          <dgm:bulletEnabled val="1"/>
        </dgm:presLayoutVars>
      </dgm:prSet>
      <dgm:spPr/>
    </dgm:pt>
    <dgm:pt modelId="{BC663322-734B-4616-9C94-79E9B22E6D64}" type="pres">
      <dgm:prSet presAssocID="{05CE2FF0-F212-40EA-8A09-21A03FC025F9}" presName="comp2" presStyleCnt="0"/>
      <dgm:spPr/>
    </dgm:pt>
    <dgm:pt modelId="{3B788BB8-8938-4651-B39C-50B0752A140C}" type="pres">
      <dgm:prSet presAssocID="{05CE2FF0-F212-40EA-8A09-21A03FC025F9}" presName="circle2" presStyleLbl="node1" presStyleIdx="1" presStyleCnt="3" custLinFactNeighborX="1080"/>
      <dgm:spPr/>
    </dgm:pt>
    <dgm:pt modelId="{F17B7D01-C965-42D9-95AD-FB1D8BBC2A51}" type="pres">
      <dgm:prSet presAssocID="{05CE2FF0-F212-40EA-8A09-21A03FC025F9}" presName="c2text" presStyleLbl="node1" presStyleIdx="1" presStyleCnt="3">
        <dgm:presLayoutVars>
          <dgm:bulletEnabled val="1"/>
        </dgm:presLayoutVars>
      </dgm:prSet>
      <dgm:spPr/>
    </dgm:pt>
    <dgm:pt modelId="{82667FB2-E331-4AE8-90CB-D54110E85382}" type="pres">
      <dgm:prSet presAssocID="{05CE2FF0-F212-40EA-8A09-21A03FC025F9}" presName="comp3" presStyleCnt="0"/>
      <dgm:spPr/>
    </dgm:pt>
    <dgm:pt modelId="{324D17B6-EDAD-4AC6-898E-05AB60647E51}" type="pres">
      <dgm:prSet presAssocID="{05CE2FF0-F212-40EA-8A09-21A03FC025F9}" presName="circle3" presStyleLbl="node1" presStyleIdx="2" presStyleCnt="3"/>
      <dgm:spPr/>
    </dgm:pt>
    <dgm:pt modelId="{4416116D-F738-4D93-891B-19C2CEC99DC8}" type="pres">
      <dgm:prSet presAssocID="{05CE2FF0-F212-40EA-8A09-21A03FC025F9}" presName="c3text" presStyleLbl="node1" presStyleIdx="2" presStyleCnt="3">
        <dgm:presLayoutVars>
          <dgm:bulletEnabled val="1"/>
        </dgm:presLayoutVars>
      </dgm:prSet>
      <dgm:spPr/>
    </dgm:pt>
  </dgm:ptLst>
  <dgm:cxnLst>
    <dgm:cxn modelId="{A6353823-8DA0-4232-BDF9-D35C7B6A7B72}" type="presOf" srcId="{73BD18BA-28A6-4477-9E13-E4E4E20E4F9B}" destId="{3B788BB8-8938-4651-B39C-50B0752A140C}" srcOrd="0" destOrd="0" presId="urn:microsoft.com/office/officeart/2005/8/layout/venn2"/>
    <dgm:cxn modelId="{97BBB562-48CA-47A2-83D5-6EBA1FB83759}" type="presOf" srcId="{6C20A925-E116-45C0-8EB5-A150A6ED5ADB}" destId="{4416116D-F738-4D93-891B-19C2CEC99DC8}" srcOrd="1" destOrd="0" presId="urn:microsoft.com/office/officeart/2005/8/layout/venn2"/>
    <dgm:cxn modelId="{81FFC085-F646-4E2B-8A62-A7BBFBF520FD}" type="presOf" srcId="{ADAB6371-B81C-41E7-856A-8D4565AFAC49}" destId="{A0EB2881-DA79-422A-A56D-66AC02137A06}" srcOrd="0" destOrd="0" presId="urn:microsoft.com/office/officeart/2005/8/layout/venn2"/>
    <dgm:cxn modelId="{221CA3BA-A51F-4EFD-A09C-D2DB64D59DF4}" type="presOf" srcId="{73BD18BA-28A6-4477-9E13-E4E4E20E4F9B}" destId="{F17B7D01-C965-42D9-95AD-FB1D8BBC2A51}" srcOrd="1" destOrd="0" presId="urn:microsoft.com/office/officeart/2005/8/layout/venn2"/>
    <dgm:cxn modelId="{EDC60FBB-D4B2-47B5-BED5-CDA993769826}" srcId="{05CE2FF0-F212-40EA-8A09-21A03FC025F9}" destId="{6C20A925-E116-45C0-8EB5-A150A6ED5ADB}" srcOrd="2" destOrd="0" parTransId="{BDF3D65A-87EF-4F9E-9319-42C6C62A5305}" sibTransId="{145CE34E-7872-411F-9014-D8A838D49169}"/>
    <dgm:cxn modelId="{92BC41BB-E2BE-462B-88A7-0C3B7D501B83}" type="presOf" srcId="{ADAB6371-B81C-41E7-856A-8D4565AFAC49}" destId="{B57351B5-A4EE-4717-82A5-2D92D166B400}" srcOrd="1" destOrd="0" presId="urn:microsoft.com/office/officeart/2005/8/layout/venn2"/>
    <dgm:cxn modelId="{4C7E7FC5-5A0D-4402-98F7-D478863DD35E}" type="presOf" srcId="{6C20A925-E116-45C0-8EB5-A150A6ED5ADB}" destId="{324D17B6-EDAD-4AC6-898E-05AB60647E51}" srcOrd="0" destOrd="0" presId="urn:microsoft.com/office/officeart/2005/8/layout/venn2"/>
    <dgm:cxn modelId="{265ECADC-5BE9-4D3D-B85A-AEB396166165}" srcId="{05CE2FF0-F212-40EA-8A09-21A03FC025F9}" destId="{73BD18BA-28A6-4477-9E13-E4E4E20E4F9B}" srcOrd="1" destOrd="0" parTransId="{2FFBFDB4-55D7-47F6-85D5-40AA96A7C9C2}" sibTransId="{E62C2251-5844-4A0A-8B36-A4678CF3AF1B}"/>
    <dgm:cxn modelId="{A20097DD-FE40-4EED-ADB3-6DD8445C1C88}" srcId="{05CE2FF0-F212-40EA-8A09-21A03FC025F9}" destId="{ADAB6371-B81C-41E7-856A-8D4565AFAC49}" srcOrd="0" destOrd="0" parTransId="{EB1561B3-FB31-4566-91CB-AE7258C88444}" sibTransId="{84F5AC9D-59EF-441D-9ECF-FEBDCC521466}"/>
    <dgm:cxn modelId="{71A5ADFC-008B-4E88-8B0C-0AA1B817749B}" type="presOf" srcId="{05CE2FF0-F212-40EA-8A09-21A03FC025F9}" destId="{839D92AA-AA2A-479A-86B6-8D2632573C31}" srcOrd="0" destOrd="0" presId="urn:microsoft.com/office/officeart/2005/8/layout/venn2"/>
    <dgm:cxn modelId="{E1698545-EF32-4B64-A6C9-9F86E8E26BAC}" type="presParOf" srcId="{839D92AA-AA2A-479A-86B6-8D2632573C31}" destId="{09FA6A95-8095-450A-AC45-60A48842A3F1}" srcOrd="0" destOrd="0" presId="urn:microsoft.com/office/officeart/2005/8/layout/venn2"/>
    <dgm:cxn modelId="{53E49D15-551D-4926-AC5B-39121C43A5C6}" type="presParOf" srcId="{09FA6A95-8095-450A-AC45-60A48842A3F1}" destId="{A0EB2881-DA79-422A-A56D-66AC02137A06}" srcOrd="0" destOrd="0" presId="urn:microsoft.com/office/officeart/2005/8/layout/venn2"/>
    <dgm:cxn modelId="{1F21EE1A-F76C-44C9-80FD-9CD0F1F0513B}" type="presParOf" srcId="{09FA6A95-8095-450A-AC45-60A48842A3F1}" destId="{B57351B5-A4EE-4717-82A5-2D92D166B400}" srcOrd="1" destOrd="0" presId="urn:microsoft.com/office/officeart/2005/8/layout/venn2"/>
    <dgm:cxn modelId="{022AC7EA-BE47-4810-A945-11EC4DBC6A87}" type="presParOf" srcId="{839D92AA-AA2A-479A-86B6-8D2632573C31}" destId="{BC663322-734B-4616-9C94-79E9B22E6D64}" srcOrd="1" destOrd="0" presId="urn:microsoft.com/office/officeart/2005/8/layout/venn2"/>
    <dgm:cxn modelId="{AC1C6273-9584-43B4-8865-F9397B0FBFD4}" type="presParOf" srcId="{BC663322-734B-4616-9C94-79E9B22E6D64}" destId="{3B788BB8-8938-4651-B39C-50B0752A140C}" srcOrd="0" destOrd="0" presId="urn:microsoft.com/office/officeart/2005/8/layout/venn2"/>
    <dgm:cxn modelId="{B605EFF7-A317-4B24-BF67-9CD00845C14F}" type="presParOf" srcId="{BC663322-734B-4616-9C94-79E9B22E6D64}" destId="{F17B7D01-C965-42D9-95AD-FB1D8BBC2A51}" srcOrd="1" destOrd="0" presId="urn:microsoft.com/office/officeart/2005/8/layout/venn2"/>
    <dgm:cxn modelId="{8ECB65BE-8D26-4BE7-8A6C-763BC312C694}" type="presParOf" srcId="{839D92AA-AA2A-479A-86B6-8D2632573C31}" destId="{82667FB2-E331-4AE8-90CB-D54110E85382}" srcOrd="2" destOrd="0" presId="urn:microsoft.com/office/officeart/2005/8/layout/venn2"/>
    <dgm:cxn modelId="{A7CD16F4-9270-4DE1-8C92-9626C1C12E65}" type="presParOf" srcId="{82667FB2-E331-4AE8-90CB-D54110E85382}" destId="{324D17B6-EDAD-4AC6-898E-05AB60647E51}" srcOrd="0" destOrd="0" presId="urn:microsoft.com/office/officeart/2005/8/layout/venn2"/>
    <dgm:cxn modelId="{AB50E3F1-6990-48DB-9D85-46277E7FE0D4}" type="presParOf" srcId="{82667FB2-E331-4AE8-90CB-D54110E85382}" destId="{4416116D-F738-4D93-891B-19C2CEC99DC8}" srcOrd="1" destOrd="0" presId="urn:microsoft.com/office/officeart/2005/8/layout/ven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3771372-3018-419A-8BC7-47D6C9AD2FC2}" type="doc">
      <dgm:prSet loTypeId="urn:microsoft.com/office/officeart/2009/layout/CircleArrowProcess" loCatId="cycle" qsTypeId="urn:microsoft.com/office/officeart/2005/8/quickstyle/simple1" qsCatId="simple" csTypeId="urn:microsoft.com/office/officeart/2005/8/colors/accent1_2" csCatId="accent1" phldr="1"/>
      <dgm:spPr/>
      <dgm:t>
        <a:bodyPr/>
        <a:lstStyle/>
        <a:p>
          <a:endParaRPr lang="en-US"/>
        </a:p>
      </dgm:t>
    </dgm:pt>
    <dgm:pt modelId="{55A18485-E5B5-40C9-88F9-43FA5394B8AA}">
      <dgm:prSet phldrT="[Text]"/>
      <dgm:spPr/>
      <dgm:t>
        <a:bodyPr/>
        <a:lstStyle/>
        <a:p>
          <a:r>
            <a:rPr lang="en-US" dirty="0"/>
            <a:t>Data</a:t>
          </a:r>
        </a:p>
      </dgm:t>
    </dgm:pt>
    <dgm:pt modelId="{4160C342-7B40-439C-BFF6-26963C0CD8E9}" type="parTrans" cxnId="{C3B32AF2-7A57-44B0-93BF-5C00D3DF3E3A}">
      <dgm:prSet/>
      <dgm:spPr/>
      <dgm:t>
        <a:bodyPr/>
        <a:lstStyle/>
        <a:p>
          <a:endParaRPr lang="en-US"/>
        </a:p>
      </dgm:t>
    </dgm:pt>
    <dgm:pt modelId="{7E4344D1-01F5-4FD6-8CD3-AFEA7F0A598B}" type="sibTrans" cxnId="{C3B32AF2-7A57-44B0-93BF-5C00D3DF3E3A}">
      <dgm:prSet/>
      <dgm:spPr/>
      <dgm:t>
        <a:bodyPr/>
        <a:lstStyle/>
        <a:p>
          <a:endParaRPr lang="en-US"/>
        </a:p>
      </dgm:t>
    </dgm:pt>
    <dgm:pt modelId="{807C2FA5-AB2E-4385-81A6-480F929EFC36}">
      <dgm:prSet phldrT="[Text]"/>
      <dgm:spPr/>
      <dgm:t>
        <a:bodyPr/>
        <a:lstStyle/>
        <a:p>
          <a:r>
            <a:rPr lang="en-US" dirty="0"/>
            <a:t>Training </a:t>
          </a:r>
        </a:p>
      </dgm:t>
    </dgm:pt>
    <dgm:pt modelId="{EAED8C03-9296-410C-BB1F-8E8A5804AC20}" type="parTrans" cxnId="{19F08B92-3784-438B-9852-92C161BEECB1}">
      <dgm:prSet/>
      <dgm:spPr/>
      <dgm:t>
        <a:bodyPr/>
        <a:lstStyle/>
        <a:p>
          <a:endParaRPr lang="en-US"/>
        </a:p>
      </dgm:t>
    </dgm:pt>
    <dgm:pt modelId="{F67F8347-0564-4628-99AA-3403C56176DD}" type="sibTrans" cxnId="{19F08B92-3784-438B-9852-92C161BEECB1}">
      <dgm:prSet/>
      <dgm:spPr/>
      <dgm:t>
        <a:bodyPr/>
        <a:lstStyle/>
        <a:p>
          <a:endParaRPr lang="en-US"/>
        </a:p>
      </dgm:t>
    </dgm:pt>
    <dgm:pt modelId="{12DDAB50-7AD6-494D-84CD-B8C6A7BDF3D2}">
      <dgm:prSet phldrT="[Text]"/>
      <dgm:spPr/>
      <dgm:t>
        <a:bodyPr/>
        <a:lstStyle/>
        <a:p>
          <a:r>
            <a:rPr lang="en-US" dirty="0"/>
            <a:t>Testing</a:t>
          </a:r>
        </a:p>
      </dgm:t>
    </dgm:pt>
    <dgm:pt modelId="{EB5304B5-987F-4A2F-9EDA-5A9297F14051}" type="parTrans" cxnId="{486BB046-D0FD-45DB-BEC9-586E1727F537}">
      <dgm:prSet/>
      <dgm:spPr/>
      <dgm:t>
        <a:bodyPr/>
        <a:lstStyle/>
        <a:p>
          <a:endParaRPr lang="en-US"/>
        </a:p>
      </dgm:t>
    </dgm:pt>
    <dgm:pt modelId="{CCF3C298-89D3-4D17-9DFB-EACFF4862A70}" type="sibTrans" cxnId="{486BB046-D0FD-45DB-BEC9-586E1727F537}">
      <dgm:prSet/>
      <dgm:spPr/>
      <dgm:t>
        <a:bodyPr/>
        <a:lstStyle/>
        <a:p>
          <a:endParaRPr lang="en-US"/>
        </a:p>
      </dgm:t>
    </dgm:pt>
    <dgm:pt modelId="{6B39D095-751E-4684-AE43-B2AC0197CFDF}">
      <dgm:prSet phldrT="[Text]"/>
      <dgm:spPr/>
      <dgm:t>
        <a:bodyPr/>
        <a:lstStyle/>
        <a:p>
          <a:r>
            <a:rPr lang="en-US" dirty="0"/>
            <a:t>Evaluation</a:t>
          </a:r>
        </a:p>
      </dgm:t>
    </dgm:pt>
    <dgm:pt modelId="{6DB5532F-23A1-4AF5-AAF4-240E3616F994}" type="parTrans" cxnId="{9D52282E-DE55-4ADC-8AEA-1F8C0E989383}">
      <dgm:prSet/>
      <dgm:spPr/>
      <dgm:t>
        <a:bodyPr/>
        <a:lstStyle/>
        <a:p>
          <a:endParaRPr lang="en-US"/>
        </a:p>
      </dgm:t>
    </dgm:pt>
    <dgm:pt modelId="{60550D84-73A6-4160-BED7-AB40C4371516}" type="sibTrans" cxnId="{9D52282E-DE55-4ADC-8AEA-1F8C0E989383}">
      <dgm:prSet/>
      <dgm:spPr/>
      <dgm:t>
        <a:bodyPr/>
        <a:lstStyle/>
        <a:p>
          <a:endParaRPr lang="en-US"/>
        </a:p>
      </dgm:t>
    </dgm:pt>
    <dgm:pt modelId="{039E0624-EF33-4415-A213-665B3792F52E}" type="pres">
      <dgm:prSet presAssocID="{53771372-3018-419A-8BC7-47D6C9AD2FC2}" presName="Name0" presStyleCnt="0">
        <dgm:presLayoutVars>
          <dgm:chMax val="7"/>
          <dgm:chPref val="7"/>
          <dgm:dir/>
          <dgm:animLvl val="lvl"/>
        </dgm:presLayoutVars>
      </dgm:prSet>
      <dgm:spPr/>
    </dgm:pt>
    <dgm:pt modelId="{C8B9D3BA-0EEE-42A2-B4BC-57716A81B91B}" type="pres">
      <dgm:prSet presAssocID="{55A18485-E5B5-40C9-88F9-43FA5394B8AA}" presName="Accent1" presStyleCnt="0"/>
      <dgm:spPr/>
    </dgm:pt>
    <dgm:pt modelId="{1BA92F7A-71D3-47F7-97C4-3BD58D06440C}" type="pres">
      <dgm:prSet presAssocID="{55A18485-E5B5-40C9-88F9-43FA5394B8AA}" presName="Accent" presStyleLbl="node1" presStyleIdx="0" presStyleCnt="4"/>
      <dgm:spPr/>
    </dgm:pt>
    <dgm:pt modelId="{57919462-B345-4F4A-B8E9-B6444E0867F7}" type="pres">
      <dgm:prSet presAssocID="{55A18485-E5B5-40C9-88F9-43FA5394B8AA}" presName="Parent1" presStyleLbl="revTx" presStyleIdx="0" presStyleCnt="4">
        <dgm:presLayoutVars>
          <dgm:chMax val="1"/>
          <dgm:chPref val="1"/>
          <dgm:bulletEnabled val="1"/>
        </dgm:presLayoutVars>
      </dgm:prSet>
      <dgm:spPr/>
    </dgm:pt>
    <dgm:pt modelId="{B7939561-0EEE-48D6-8A82-0279FB827D7E}" type="pres">
      <dgm:prSet presAssocID="{807C2FA5-AB2E-4385-81A6-480F929EFC36}" presName="Accent2" presStyleCnt="0"/>
      <dgm:spPr/>
    </dgm:pt>
    <dgm:pt modelId="{EAEBAFE5-1464-4643-97EA-359D124C071B}" type="pres">
      <dgm:prSet presAssocID="{807C2FA5-AB2E-4385-81A6-480F929EFC36}" presName="Accent" presStyleLbl="node1" presStyleIdx="1" presStyleCnt="4"/>
      <dgm:spPr/>
    </dgm:pt>
    <dgm:pt modelId="{F42548A2-35B8-48FA-81F7-AFBB40302CDA}" type="pres">
      <dgm:prSet presAssocID="{807C2FA5-AB2E-4385-81A6-480F929EFC36}" presName="Parent2" presStyleLbl="revTx" presStyleIdx="1" presStyleCnt="4">
        <dgm:presLayoutVars>
          <dgm:chMax val="1"/>
          <dgm:chPref val="1"/>
          <dgm:bulletEnabled val="1"/>
        </dgm:presLayoutVars>
      </dgm:prSet>
      <dgm:spPr/>
    </dgm:pt>
    <dgm:pt modelId="{1955DC17-6712-4D13-92A0-5C844414551A}" type="pres">
      <dgm:prSet presAssocID="{12DDAB50-7AD6-494D-84CD-B8C6A7BDF3D2}" presName="Accent3" presStyleCnt="0"/>
      <dgm:spPr/>
    </dgm:pt>
    <dgm:pt modelId="{583D5B9F-F4BD-4DAC-BE0B-57AADEF328F5}" type="pres">
      <dgm:prSet presAssocID="{12DDAB50-7AD6-494D-84CD-B8C6A7BDF3D2}" presName="Accent" presStyleLbl="node1" presStyleIdx="2" presStyleCnt="4"/>
      <dgm:spPr/>
    </dgm:pt>
    <dgm:pt modelId="{9356AC36-8627-4A9F-B061-2AF9AECCD3D7}" type="pres">
      <dgm:prSet presAssocID="{12DDAB50-7AD6-494D-84CD-B8C6A7BDF3D2}" presName="Parent3" presStyleLbl="revTx" presStyleIdx="2" presStyleCnt="4">
        <dgm:presLayoutVars>
          <dgm:chMax val="1"/>
          <dgm:chPref val="1"/>
          <dgm:bulletEnabled val="1"/>
        </dgm:presLayoutVars>
      </dgm:prSet>
      <dgm:spPr/>
    </dgm:pt>
    <dgm:pt modelId="{57107B10-83B5-4887-A8E3-865A102C6EB2}" type="pres">
      <dgm:prSet presAssocID="{6B39D095-751E-4684-AE43-B2AC0197CFDF}" presName="Accent4" presStyleCnt="0"/>
      <dgm:spPr/>
    </dgm:pt>
    <dgm:pt modelId="{31333DA4-E080-48AA-AFF2-44F40AA75332}" type="pres">
      <dgm:prSet presAssocID="{6B39D095-751E-4684-AE43-B2AC0197CFDF}" presName="Accent" presStyleLbl="node1" presStyleIdx="3" presStyleCnt="4"/>
      <dgm:spPr/>
    </dgm:pt>
    <dgm:pt modelId="{9F920F25-1F4F-47F6-9747-95DE9DA19A18}" type="pres">
      <dgm:prSet presAssocID="{6B39D095-751E-4684-AE43-B2AC0197CFDF}" presName="Parent4" presStyleLbl="revTx" presStyleIdx="3" presStyleCnt="4">
        <dgm:presLayoutVars>
          <dgm:chMax val="1"/>
          <dgm:chPref val="1"/>
          <dgm:bulletEnabled val="1"/>
        </dgm:presLayoutVars>
      </dgm:prSet>
      <dgm:spPr/>
    </dgm:pt>
  </dgm:ptLst>
  <dgm:cxnLst>
    <dgm:cxn modelId="{9D52282E-DE55-4ADC-8AEA-1F8C0E989383}" srcId="{53771372-3018-419A-8BC7-47D6C9AD2FC2}" destId="{6B39D095-751E-4684-AE43-B2AC0197CFDF}" srcOrd="3" destOrd="0" parTransId="{6DB5532F-23A1-4AF5-AAF4-240E3616F994}" sibTransId="{60550D84-73A6-4160-BED7-AB40C4371516}"/>
    <dgm:cxn modelId="{486BB046-D0FD-45DB-BEC9-586E1727F537}" srcId="{53771372-3018-419A-8BC7-47D6C9AD2FC2}" destId="{12DDAB50-7AD6-494D-84CD-B8C6A7BDF3D2}" srcOrd="2" destOrd="0" parTransId="{EB5304B5-987F-4A2F-9EDA-5A9297F14051}" sibTransId="{CCF3C298-89D3-4D17-9DFB-EACFF4862A70}"/>
    <dgm:cxn modelId="{B084DB76-533A-4FDA-A136-A178C73DC5EB}" type="presOf" srcId="{807C2FA5-AB2E-4385-81A6-480F929EFC36}" destId="{F42548A2-35B8-48FA-81F7-AFBB40302CDA}" srcOrd="0" destOrd="0" presId="urn:microsoft.com/office/officeart/2009/layout/CircleArrowProcess"/>
    <dgm:cxn modelId="{926AF77A-D672-47C3-B368-4414BAE3C571}" type="presOf" srcId="{53771372-3018-419A-8BC7-47D6C9AD2FC2}" destId="{039E0624-EF33-4415-A213-665B3792F52E}" srcOrd="0" destOrd="0" presId="urn:microsoft.com/office/officeart/2009/layout/CircleArrowProcess"/>
    <dgm:cxn modelId="{19F08B92-3784-438B-9852-92C161BEECB1}" srcId="{53771372-3018-419A-8BC7-47D6C9AD2FC2}" destId="{807C2FA5-AB2E-4385-81A6-480F929EFC36}" srcOrd="1" destOrd="0" parTransId="{EAED8C03-9296-410C-BB1F-8E8A5804AC20}" sibTransId="{F67F8347-0564-4628-99AA-3403C56176DD}"/>
    <dgm:cxn modelId="{E5EB8095-B5F2-47F7-82DB-1C6316ED7693}" type="presOf" srcId="{12DDAB50-7AD6-494D-84CD-B8C6A7BDF3D2}" destId="{9356AC36-8627-4A9F-B061-2AF9AECCD3D7}" srcOrd="0" destOrd="0" presId="urn:microsoft.com/office/officeart/2009/layout/CircleArrowProcess"/>
    <dgm:cxn modelId="{C61E42A0-3432-486A-BD79-B9F306DA8BB4}" type="presOf" srcId="{55A18485-E5B5-40C9-88F9-43FA5394B8AA}" destId="{57919462-B345-4F4A-B8E9-B6444E0867F7}" srcOrd="0" destOrd="0" presId="urn:microsoft.com/office/officeart/2009/layout/CircleArrowProcess"/>
    <dgm:cxn modelId="{DFEC8ECD-014B-4E98-8913-92AFC35511D6}" type="presOf" srcId="{6B39D095-751E-4684-AE43-B2AC0197CFDF}" destId="{9F920F25-1F4F-47F6-9747-95DE9DA19A18}" srcOrd="0" destOrd="0" presId="urn:microsoft.com/office/officeart/2009/layout/CircleArrowProcess"/>
    <dgm:cxn modelId="{C3B32AF2-7A57-44B0-93BF-5C00D3DF3E3A}" srcId="{53771372-3018-419A-8BC7-47D6C9AD2FC2}" destId="{55A18485-E5B5-40C9-88F9-43FA5394B8AA}" srcOrd="0" destOrd="0" parTransId="{4160C342-7B40-439C-BFF6-26963C0CD8E9}" sibTransId="{7E4344D1-01F5-4FD6-8CD3-AFEA7F0A598B}"/>
    <dgm:cxn modelId="{EAD476F5-F0D4-4EFF-A824-67C739720216}" type="presParOf" srcId="{039E0624-EF33-4415-A213-665B3792F52E}" destId="{C8B9D3BA-0EEE-42A2-B4BC-57716A81B91B}" srcOrd="0" destOrd="0" presId="urn:microsoft.com/office/officeart/2009/layout/CircleArrowProcess"/>
    <dgm:cxn modelId="{970E6526-7DA9-45E8-8D3F-8A7DBC119D6C}" type="presParOf" srcId="{C8B9D3BA-0EEE-42A2-B4BC-57716A81B91B}" destId="{1BA92F7A-71D3-47F7-97C4-3BD58D06440C}" srcOrd="0" destOrd="0" presId="urn:microsoft.com/office/officeart/2009/layout/CircleArrowProcess"/>
    <dgm:cxn modelId="{FA1B1D9B-2AA6-4DCF-99C3-236F18C8C81F}" type="presParOf" srcId="{039E0624-EF33-4415-A213-665B3792F52E}" destId="{57919462-B345-4F4A-B8E9-B6444E0867F7}" srcOrd="1" destOrd="0" presId="urn:microsoft.com/office/officeart/2009/layout/CircleArrowProcess"/>
    <dgm:cxn modelId="{276A8C84-6FE9-4CAD-B731-A3393C9583EA}" type="presParOf" srcId="{039E0624-EF33-4415-A213-665B3792F52E}" destId="{B7939561-0EEE-48D6-8A82-0279FB827D7E}" srcOrd="2" destOrd="0" presId="urn:microsoft.com/office/officeart/2009/layout/CircleArrowProcess"/>
    <dgm:cxn modelId="{D050F697-6AC5-4E50-BCBD-49334F109196}" type="presParOf" srcId="{B7939561-0EEE-48D6-8A82-0279FB827D7E}" destId="{EAEBAFE5-1464-4643-97EA-359D124C071B}" srcOrd="0" destOrd="0" presId="urn:microsoft.com/office/officeart/2009/layout/CircleArrowProcess"/>
    <dgm:cxn modelId="{4AEB42FF-C659-44A4-93CD-0EFCA520EB52}" type="presParOf" srcId="{039E0624-EF33-4415-A213-665B3792F52E}" destId="{F42548A2-35B8-48FA-81F7-AFBB40302CDA}" srcOrd="3" destOrd="0" presId="urn:microsoft.com/office/officeart/2009/layout/CircleArrowProcess"/>
    <dgm:cxn modelId="{70B70F0C-A79A-4A7F-AB3D-25B5E6AC4E74}" type="presParOf" srcId="{039E0624-EF33-4415-A213-665B3792F52E}" destId="{1955DC17-6712-4D13-92A0-5C844414551A}" srcOrd="4" destOrd="0" presId="urn:microsoft.com/office/officeart/2009/layout/CircleArrowProcess"/>
    <dgm:cxn modelId="{9F7C402E-BF61-498C-A604-F8EEA2591226}" type="presParOf" srcId="{1955DC17-6712-4D13-92A0-5C844414551A}" destId="{583D5B9F-F4BD-4DAC-BE0B-57AADEF328F5}" srcOrd="0" destOrd="0" presId="urn:microsoft.com/office/officeart/2009/layout/CircleArrowProcess"/>
    <dgm:cxn modelId="{8BC59C77-D1D2-4B7D-94DB-A8287414BC56}" type="presParOf" srcId="{039E0624-EF33-4415-A213-665B3792F52E}" destId="{9356AC36-8627-4A9F-B061-2AF9AECCD3D7}" srcOrd="5" destOrd="0" presId="urn:microsoft.com/office/officeart/2009/layout/CircleArrowProcess"/>
    <dgm:cxn modelId="{1908BE46-73B9-4B3A-8160-936267109D64}" type="presParOf" srcId="{039E0624-EF33-4415-A213-665B3792F52E}" destId="{57107B10-83B5-4887-A8E3-865A102C6EB2}" srcOrd="6" destOrd="0" presId="urn:microsoft.com/office/officeart/2009/layout/CircleArrowProcess"/>
    <dgm:cxn modelId="{938994E4-F994-4703-8E1E-7D22950F7740}" type="presParOf" srcId="{57107B10-83B5-4887-A8E3-865A102C6EB2}" destId="{31333DA4-E080-48AA-AFF2-44F40AA75332}" srcOrd="0" destOrd="0" presId="urn:microsoft.com/office/officeart/2009/layout/CircleArrowProcess"/>
    <dgm:cxn modelId="{9DA478DA-95F1-4E4A-BBC1-FE8F3C96FCE8}" type="presParOf" srcId="{039E0624-EF33-4415-A213-665B3792F52E}" destId="{9F920F25-1F4F-47F6-9747-95DE9DA19A18}" srcOrd="7" destOrd="0" presId="urn:microsoft.com/office/officeart/2009/layout/Circle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3771372-3018-419A-8BC7-47D6C9AD2FC2}" type="doc">
      <dgm:prSet loTypeId="urn:microsoft.com/office/officeart/2009/layout/CircleArrowProcess" loCatId="cycle" qsTypeId="urn:microsoft.com/office/officeart/2005/8/quickstyle/simple1" qsCatId="simple" csTypeId="urn:microsoft.com/office/officeart/2005/8/colors/accent1_2" csCatId="accent1" phldr="1"/>
      <dgm:spPr/>
      <dgm:t>
        <a:bodyPr/>
        <a:lstStyle/>
        <a:p>
          <a:endParaRPr lang="en-US"/>
        </a:p>
      </dgm:t>
    </dgm:pt>
    <dgm:pt modelId="{55A18485-E5B5-40C9-88F9-43FA5394B8AA}">
      <dgm:prSet phldrT="[Text]"/>
      <dgm:spPr/>
      <dgm:t>
        <a:bodyPr/>
        <a:lstStyle/>
        <a:p>
          <a:r>
            <a:rPr lang="en-US" dirty="0"/>
            <a:t>Data</a:t>
          </a:r>
        </a:p>
      </dgm:t>
    </dgm:pt>
    <dgm:pt modelId="{4160C342-7B40-439C-BFF6-26963C0CD8E9}" type="parTrans" cxnId="{C3B32AF2-7A57-44B0-93BF-5C00D3DF3E3A}">
      <dgm:prSet/>
      <dgm:spPr/>
      <dgm:t>
        <a:bodyPr/>
        <a:lstStyle/>
        <a:p>
          <a:endParaRPr lang="en-US"/>
        </a:p>
      </dgm:t>
    </dgm:pt>
    <dgm:pt modelId="{7E4344D1-01F5-4FD6-8CD3-AFEA7F0A598B}" type="sibTrans" cxnId="{C3B32AF2-7A57-44B0-93BF-5C00D3DF3E3A}">
      <dgm:prSet/>
      <dgm:spPr/>
      <dgm:t>
        <a:bodyPr/>
        <a:lstStyle/>
        <a:p>
          <a:endParaRPr lang="en-US"/>
        </a:p>
      </dgm:t>
    </dgm:pt>
    <dgm:pt modelId="{807C2FA5-AB2E-4385-81A6-480F929EFC36}">
      <dgm:prSet phldrT="[Text]"/>
      <dgm:spPr/>
      <dgm:t>
        <a:bodyPr/>
        <a:lstStyle/>
        <a:p>
          <a:r>
            <a:rPr lang="en-US" dirty="0"/>
            <a:t>Training </a:t>
          </a:r>
        </a:p>
      </dgm:t>
    </dgm:pt>
    <dgm:pt modelId="{EAED8C03-9296-410C-BB1F-8E8A5804AC20}" type="parTrans" cxnId="{19F08B92-3784-438B-9852-92C161BEECB1}">
      <dgm:prSet/>
      <dgm:spPr/>
      <dgm:t>
        <a:bodyPr/>
        <a:lstStyle/>
        <a:p>
          <a:endParaRPr lang="en-US"/>
        </a:p>
      </dgm:t>
    </dgm:pt>
    <dgm:pt modelId="{F67F8347-0564-4628-99AA-3403C56176DD}" type="sibTrans" cxnId="{19F08B92-3784-438B-9852-92C161BEECB1}">
      <dgm:prSet/>
      <dgm:spPr/>
      <dgm:t>
        <a:bodyPr/>
        <a:lstStyle/>
        <a:p>
          <a:endParaRPr lang="en-US"/>
        </a:p>
      </dgm:t>
    </dgm:pt>
    <dgm:pt modelId="{12DDAB50-7AD6-494D-84CD-B8C6A7BDF3D2}">
      <dgm:prSet phldrT="[Text]"/>
      <dgm:spPr/>
      <dgm:t>
        <a:bodyPr/>
        <a:lstStyle/>
        <a:p>
          <a:r>
            <a:rPr lang="en-US" dirty="0"/>
            <a:t>Testing</a:t>
          </a:r>
        </a:p>
      </dgm:t>
    </dgm:pt>
    <dgm:pt modelId="{EB5304B5-987F-4A2F-9EDA-5A9297F14051}" type="parTrans" cxnId="{486BB046-D0FD-45DB-BEC9-586E1727F537}">
      <dgm:prSet/>
      <dgm:spPr/>
      <dgm:t>
        <a:bodyPr/>
        <a:lstStyle/>
        <a:p>
          <a:endParaRPr lang="en-US"/>
        </a:p>
      </dgm:t>
    </dgm:pt>
    <dgm:pt modelId="{CCF3C298-89D3-4D17-9DFB-EACFF4862A70}" type="sibTrans" cxnId="{486BB046-D0FD-45DB-BEC9-586E1727F537}">
      <dgm:prSet/>
      <dgm:spPr/>
      <dgm:t>
        <a:bodyPr/>
        <a:lstStyle/>
        <a:p>
          <a:endParaRPr lang="en-US"/>
        </a:p>
      </dgm:t>
    </dgm:pt>
    <dgm:pt modelId="{6B39D095-751E-4684-AE43-B2AC0197CFDF}">
      <dgm:prSet phldrT="[Text]"/>
      <dgm:spPr/>
      <dgm:t>
        <a:bodyPr/>
        <a:lstStyle/>
        <a:p>
          <a:r>
            <a:rPr lang="en-US" dirty="0"/>
            <a:t>Evaluation</a:t>
          </a:r>
        </a:p>
      </dgm:t>
    </dgm:pt>
    <dgm:pt modelId="{6DB5532F-23A1-4AF5-AAF4-240E3616F994}" type="parTrans" cxnId="{9D52282E-DE55-4ADC-8AEA-1F8C0E989383}">
      <dgm:prSet/>
      <dgm:spPr/>
      <dgm:t>
        <a:bodyPr/>
        <a:lstStyle/>
        <a:p>
          <a:endParaRPr lang="en-US"/>
        </a:p>
      </dgm:t>
    </dgm:pt>
    <dgm:pt modelId="{60550D84-73A6-4160-BED7-AB40C4371516}" type="sibTrans" cxnId="{9D52282E-DE55-4ADC-8AEA-1F8C0E989383}">
      <dgm:prSet/>
      <dgm:spPr/>
      <dgm:t>
        <a:bodyPr/>
        <a:lstStyle/>
        <a:p>
          <a:endParaRPr lang="en-US"/>
        </a:p>
      </dgm:t>
    </dgm:pt>
    <dgm:pt modelId="{039E0624-EF33-4415-A213-665B3792F52E}" type="pres">
      <dgm:prSet presAssocID="{53771372-3018-419A-8BC7-47D6C9AD2FC2}" presName="Name0" presStyleCnt="0">
        <dgm:presLayoutVars>
          <dgm:chMax val="7"/>
          <dgm:chPref val="7"/>
          <dgm:dir/>
          <dgm:animLvl val="lvl"/>
        </dgm:presLayoutVars>
      </dgm:prSet>
      <dgm:spPr/>
    </dgm:pt>
    <dgm:pt modelId="{C8B9D3BA-0EEE-42A2-B4BC-57716A81B91B}" type="pres">
      <dgm:prSet presAssocID="{55A18485-E5B5-40C9-88F9-43FA5394B8AA}" presName="Accent1" presStyleCnt="0"/>
      <dgm:spPr/>
    </dgm:pt>
    <dgm:pt modelId="{1BA92F7A-71D3-47F7-97C4-3BD58D06440C}" type="pres">
      <dgm:prSet presAssocID="{55A18485-E5B5-40C9-88F9-43FA5394B8AA}" presName="Accent" presStyleLbl="node1" presStyleIdx="0" presStyleCnt="4"/>
      <dgm:spPr/>
    </dgm:pt>
    <dgm:pt modelId="{57919462-B345-4F4A-B8E9-B6444E0867F7}" type="pres">
      <dgm:prSet presAssocID="{55A18485-E5B5-40C9-88F9-43FA5394B8AA}" presName="Parent1" presStyleLbl="revTx" presStyleIdx="0" presStyleCnt="4">
        <dgm:presLayoutVars>
          <dgm:chMax val="1"/>
          <dgm:chPref val="1"/>
          <dgm:bulletEnabled val="1"/>
        </dgm:presLayoutVars>
      </dgm:prSet>
      <dgm:spPr/>
    </dgm:pt>
    <dgm:pt modelId="{B7939561-0EEE-48D6-8A82-0279FB827D7E}" type="pres">
      <dgm:prSet presAssocID="{807C2FA5-AB2E-4385-81A6-480F929EFC36}" presName="Accent2" presStyleCnt="0"/>
      <dgm:spPr/>
    </dgm:pt>
    <dgm:pt modelId="{EAEBAFE5-1464-4643-97EA-359D124C071B}" type="pres">
      <dgm:prSet presAssocID="{807C2FA5-AB2E-4385-81A6-480F929EFC36}" presName="Accent" presStyleLbl="node1" presStyleIdx="1" presStyleCnt="4"/>
      <dgm:spPr/>
    </dgm:pt>
    <dgm:pt modelId="{F42548A2-35B8-48FA-81F7-AFBB40302CDA}" type="pres">
      <dgm:prSet presAssocID="{807C2FA5-AB2E-4385-81A6-480F929EFC36}" presName="Parent2" presStyleLbl="revTx" presStyleIdx="1" presStyleCnt="4">
        <dgm:presLayoutVars>
          <dgm:chMax val="1"/>
          <dgm:chPref val="1"/>
          <dgm:bulletEnabled val="1"/>
        </dgm:presLayoutVars>
      </dgm:prSet>
      <dgm:spPr/>
    </dgm:pt>
    <dgm:pt modelId="{1955DC17-6712-4D13-92A0-5C844414551A}" type="pres">
      <dgm:prSet presAssocID="{12DDAB50-7AD6-494D-84CD-B8C6A7BDF3D2}" presName="Accent3" presStyleCnt="0"/>
      <dgm:spPr/>
    </dgm:pt>
    <dgm:pt modelId="{583D5B9F-F4BD-4DAC-BE0B-57AADEF328F5}" type="pres">
      <dgm:prSet presAssocID="{12DDAB50-7AD6-494D-84CD-B8C6A7BDF3D2}" presName="Accent" presStyleLbl="node1" presStyleIdx="2" presStyleCnt="4"/>
      <dgm:spPr/>
    </dgm:pt>
    <dgm:pt modelId="{9356AC36-8627-4A9F-B061-2AF9AECCD3D7}" type="pres">
      <dgm:prSet presAssocID="{12DDAB50-7AD6-494D-84CD-B8C6A7BDF3D2}" presName="Parent3" presStyleLbl="revTx" presStyleIdx="2" presStyleCnt="4">
        <dgm:presLayoutVars>
          <dgm:chMax val="1"/>
          <dgm:chPref val="1"/>
          <dgm:bulletEnabled val="1"/>
        </dgm:presLayoutVars>
      </dgm:prSet>
      <dgm:spPr/>
    </dgm:pt>
    <dgm:pt modelId="{57107B10-83B5-4887-A8E3-865A102C6EB2}" type="pres">
      <dgm:prSet presAssocID="{6B39D095-751E-4684-AE43-B2AC0197CFDF}" presName="Accent4" presStyleCnt="0"/>
      <dgm:spPr/>
    </dgm:pt>
    <dgm:pt modelId="{31333DA4-E080-48AA-AFF2-44F40AA75332}" type="pres">
      <dgm:prSet presAssocID="{6B39D095-751E-4684-AE43-B2AC0197CFDF}" presName="Accent" presStyleLbl="node1" presStyleIdx="3" presStyleCnt="4"/>
      <dgm:spPr/>
    </dgm:pt>
    <dgm:pt modelId="{9F920F25-1F4F-47F6-9747-95DE9DA19A18}" type="pres">
      <dgm:prSet presAssocID="{6B39D095-751E-4684-AE43-B2AC0197CFDF}" presName="Parent4" presStyleLbl="revTx" presStyleIdx="3" presStyleCnt="4">
        <dgm:presLayoutVars>
          <dgm:chMax val="1"/>
          <dgm:chPref val="1"/>
          <dgm:bulletEnabled val="1"/>
        </dgm:presLayoutVars>
      </dgm:prSet>
      <dgm:spPr/>
    </dgm:pt>
  </dgm:ptLst>
  <dgm:cxnLst>
    <dgm:cxn modelId="{9D52282E-DE55-4ADC-8AEA-1F8C0E989383}" srcId="{53771372-3018-419A-8BC7-47D6C9AD2FC2}" destId="{6B39D095-751E-4684-AE43-B2AC0197CFDF}" srcOrd="3" destOrd="0" parTransId="{6DB5532F-23A1-4AF5-AAF4-240E3616F994}" sibTransId="{60550D84-73A6-4160-BED7-AB40C4371516}"/>
    <dgm:cxn modelId="{486BB046-D0FD-45DB-BEC9-586E1727F537}" srcId="{53771372-3018-419A-8BC7-47D6C9AD2FC2}" destId="{12DDAB50-7AD6-494D-84CD-B8C6A7BDF3D2}" srcOrd="2" destOrd="0" parTransId="{EB5304B5-987F-4A2F-9EDA-5A9297F14051}" sibTransId="{CCF3C298-89D3-4D17-9DFB-EACFF4862A70}"/>
    <dgm:cxn modelId="{B084DB76-533A-4FDA-A136-A178C73DC5EB}" type="presOf" srcId="{807C2FA5-AB2E-4385-81A6-480F929EFC36}" destId="{F42548A2-35B8-48FA-81F7-AFBB40302CDA}" srcOrd="0" destOrd="0" presId="urn:microsoft.com/office/officeart/2009/layout/CircleArrowProcess"/>
    <dgm:cxn modelId="{926AF77A-D672-47C3-B368-4414BAE3C571}" type="presOf" srcId="{53771372-3018-419A-8BC7-47D6C9AD2FC2}" destId="{039E0624-EF33-4415-A213-665B3792F52E}" srcOrd="0" destOrd="0" presId="urn:microsoft.com/office/officeart/2009/layout/CircleArrowProcess"/>
    <dgm:cxn modelId="{19F08B92-3784-438B-9852-92C161BEECB1}" srcId="{53771372-3018-419A-8BC7-47D6C9AD2FC2}" destId="{807C2FA5-AB2E-4385-81A6-480F929EFC36}" srcOrd="1" destOrd="0" parTransId="{EAED8C03-9296-410C-BB1F-8E8A5804AC20}" sibTransId="{F67F8347-0564-4628-99AA-3403C56176DD}"/>
    <dgm:cxn modelId="{E5EB8095-B5F2-47F7-82DB-1C6316ED7693}" type="presOf" srcId="{12DDAB50-7AD6-494D-84CD-B8C6A7BDF3D2}" destId="{9356AC36-8627-4A9F-B061-2AF9AECCD3D7}" srcOrd="0" destOrd="0" presId="urn:microsoft.com/office/officeart/2009/layout/CircleArrowProcess"/>
    <dgm:cxn modelId="{C61E42A0-3432-486A-BD79-B9F306DA8BB4}" type="presOf" srcId="{55A18485-E5B5-40C9-88F9-43FA5394B8AA}" destId="{57919462-B345-4F4A-B8E9-B6444E0867F7}" srcOrd="0" destOrd="0" presId="urn:microsoft.com/office/officeart/2009/layout/CircleArrowProcess"/>
    <dgm:cxn modelId="{DFEC8ECD-014B-4E98-8913-92AFC35511D6}" type="presOf" srcId="{6B39D095-751E-4684-AE43-B2AC0197CFDF}" destId="{9F920F25-1F4F-47F6-9747-95DE9DA19A18}" srcOrd="0" destOrd="0" presId="urn:microsoft.com/office/officeart/2009/layout/CircleArrowProcess"/>
    <dgm:cxn modelId="{C3B32AF2-7A57-44B0-93BF-5C00D3DF3E3A}" srcId="{53771372-3018-419A-8BC7-47D6C9AD2FC2}" destId="{55A18485-E5B5-40C9-88F9-43FA5394B8AA}" srcOrd="0" destOrd="0" parTransId="{4160C342-7B40-439C-BFF6-26963C0CD8E9}" sibTransId="{7E4344D1-01F5-4FD6-8CD3-AFEA7F0A598B}"/>
    <dgm:cxn modelId="{EAD476F5-F0D4-4EFF-A824-67C739720216}" type="presParOf" srcId="{039E0624-EF33-4415-A213-665B3792F52E}" destId="{C8B9D3BA-0EEE-42A2-B4BC-57716A81B91B}" srcOrd="0" destOrd="0" presId="urn:microsoft.com/office/officeart/2009/layout/CircleArrowProcess"/>
    <dgm:cxn modelId="{970E6526-7DA9-45E8-8D3F-8A7DBC119D6C}" type="presParOf" srcId="{C8B9D3BA-0EEE-42A2-B4BC-57716A81B91B}" destId="{1BA92F7A-71D3-47F7-97C4-3BD58D06440C}" srcOrd="0" destOrd="0" presId="urn:microsoft.com/office/officeart/2009/layout/CircleArrowProcess"/>
    <dgm:cxn modelId="{FA1B1D9B-2AA6-4DCF-99C3-236F18C8C81F}" type="presParOf" srcId="{039E0624-EF33-4415-A213-665B3792F52E}" destId="{57919462-B345-4F4A-B8E9-B6444E0867F7}" srcOrd="1" destOrd="0" presId="urn:microsoft.com/office/officeart/2009/layout/CircleArrowProcess"/>
    <dgm:cxn modelId="{276A8C84-6FE9-4CAD-B731-A3393C9583EA}" type="presParOf" srcId="{039E0624-EF33-4415-A213-665B3792F52E}" destId="{B7939561-0EEE-48D6-8A82-0279FB827D7E}" srcOrd="2" destOrd="0" presId="urn:microsoft.com/office/officeart/2009/layout/CircleArrowProcess"/>
    <dgm:cxn modelId="{D050F697-6AC5-4E50-BCBD-49334F109196}" type="presParOf" srcId="{B7939561-0EEE-48D6-8A82-0279FB827D7E}" destId="{EAEBAFE5-1464-4643-97EA-359D124C071B}" srcOrd="0" destOrd="0" presId="urn:microsoft.com/office/officeart/2009/layout/CircleArrowProcess"/>
    <dgm:cxn modelId="{4AEB42FF-C659-44A4-93CD-0EFCA520EB52}" type="presParOf" srcId="{039E0624-EF33-4415-A213-665B3792F52E}" destId="{F42548A2-35B8-48FA-81F7-AFBB40302CDA}" srcOrd="3" destOrd="0" presId="urn:microsoft.com/office/officeart/2009/layout/CircleArrowProcess"/>
    <dgm:cxn modelId="{70B70F0C-A79A-4A7F-AB3D-25B5E6AC4E74}" type="presParOf" srcId="{039E0624-EF33-4415-A213-665B3792F52E}" destId="{1955DC17-6712-4D13-92A0-5C844414551A}" srcOrd="4" destOrd="0" presId="urn:microsoft.com/office/officeart/2009/layout/CircleArrowProcess"/>
    <dgm:cxn modelId="{9F7C402E-BF61-498C-A604-F8EEA2591226}" type="presParOf" srcId="{1955DC17-6712-4D13-92A0-5C844414551A}" destId="{583D5B9F-F4BD-4DAC-BE0B-57AADEF328F5}" srcOrd="0" destOrd="0" presId="urn:microsoft.com/office/officeart/2009/layout/CircleArrowProcess"/>
    <dgm:cxn modelId="{8BC59C77-D1D2-4B7D-94DB-A8287414BC56}" type="presParOf" srcId="{039E0624-EF33-4415-A213-665B3792F52E}" destId="{9356AC36-8627-4A9F-B061-2AF9AECCD3D7}" srcOrd="5" destOrd="0" presId="urn:microsoft.com/office/officeart/2009/layout/CircleArrowProcess"/>
    <dgm:cxn modelId="{1908BE46-73B9-4B3A-8160-936267109D64}" type="presParOf" srcId="{039E0624-EF33-4415-A213-665B3792F52E}" destId="{57107B10-83B5-4887-A8E3-865A102C6EB2}" srcOrd="6" destOrd="0" presId="urn:microsoft.com/office/officeart/2009/layout/CircleArrowProcess"/>
    <dgm:cxn modelId="{938994E4-F994-4703-8E1E-7D22950F7740}" type="presParOf" srcId="{57107B10-83B5-4887-A8E3-865A102C6EB2}" destId="{31333DA4-E080-48AA-AFF2-44F40AA75332}" srcOrd="0" destOrd="0" presId="urn:microsoft.com/office/officeart/2009/layout/CircleArrowProcess"/>
    <dgm:cxn modelId="{9DA478DA-95F1-4E4A-BBC1-FE8F3C96FCE8}" type="presParOf" srcId="{039E0624-EF33-4415-A213-665B3792F52E}" destId="{9F920F25-1F4F-47F6-9747-95DE9DA19A18}" srcOrd="7" destOrd="0" presId="urn:microsoft.com/office/officeart/2009/layout/CircleArrow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142580-6C1D-4304-99E4-F6963179FE6D}">
      <dsp:nvSpPr>
        <dsp:cNvPr id="0" name=""/>
        <dsp:cNvSpPr/>
      </dsp:nvSpPr>
      <dsp:spPr>
        <a:xfrm>
          <a:off x="0" y="4"/>
          <a:ext cx="3450770" cy="3450770"/>
        </a:xfrm>
        <a:prstGeom prst="ellipse">
          <a:avLst/>
        </a:prstGeom>
        <a:solidFill>
          <a:schemeClr val="accent1">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48056" tIns="448056" rIns="448056" bIns="448056" numCol="1" spcCol="1270" anchor="ctr" anchorCtr="0">
          <a:noAutofit/>
        </a:bodyPr>
        <a:lstStyle/>
        <a:p>
          <a:pPr marL="0" lvl="0" indent="0" algn="ctr" defTabSz="2800350">
            <a:lnSpc>
              <a:spcPct val="90000"/>
            </a:lnSpc>
            <a:spcBef>
              <a:spcPct val="0"/>
            </a:spcBef>
            <a:spcAft>
              <a:spcPct val="35000"/>
            </a:spcAft>
            <a:buNone/>
          </a:pPr>
          <a:r>
            <a:rPr lang="en-US" sz="6300" kern="1200" dirty="0"/>
            <a:t>AI</a:t>
          </a:r>
        </a:p>
      </dsp:txBody>
      <dsp:txXfrm>
        <a:off x="505353" y="862696"/>
        <a:ext cx="2440062" cy="172538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142580-6C1D-4304-99E4-F6963179FE6D}">
      <dsp:nvSpPr>
        <dsp:cNvPr id="0" name=""/>
        <dsp:cNvSpPr/>
      </dsp:nvSpPr>
      <dsp:spPr>
        <a:xfrm>
          <a:off x="0" y="4"/>
          <a:ext cx="3450770" cy="3450770"/>
        </a:xfrm>
        <a:prstGeom prst="ellipse">
          <a:avLst/>
        </a:prstGeom>
        <a:solidFill>
          <a:schemeClr val="accent1">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US" sz="2100" kern="1200" dirty="0"/>
            <a:t>AI</a:t>
          </a:r>
        </a:p>
      </dsp:txBody>
      <dsp:txXfrm>
        <a:off x="819557" y="258811"/>
        <a:ext cx="1811654" cy="586630"/>
      </dsp:txXfrm>
    </dsp:sp>
    <dsp:sp modelId="{0C52E31D-0F08-4D4A-9383-11CC77BCB0A3}">
      <dsp:nvSpPr>
        <dsp:cNvPr id="0" name=""/>
        <dsp:cNvSpPr/>
      </dsp:nvSpPr>
      <dsp:spPr>
        <a:xfrm>
          <a:off x="431346" y="895720"/>
          <a:ext cx="2588077" cy="2588077"/>
        </a:xfrm>
        <a:prstGeom prst="ellipse">
          <a:avLst/>
        </a:prstGeom>
        <a:solidFill>
          <a:schemeClr val="accent1">
            <a:shade val="50000"/>
            <a:hueOff val="402493"/>
            <a:satOff val="-9802"/>
            <a:lumOff val="4289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9352" tIns="149352" rIns="149352" bIns="149352" numCol="1" spcCol="1270" anchor="ctr" anchorCtr="0">
          <a:noAutofit/>
        </a:bodyPr>
        <a:lstStyle/>
        <a:p>
          <a:pPr marL="0" lvl="0" indent="0" algn="ctr" defTabSz="933450">
            <a:lnSpc>
              <a:spcPct val="90000"/>
            </a:lnSpc>
            <a:spcBef>
              <a:spcPct val="0"/>
            </a:spcBef>
            <a:spcAft>
              <a:spcPct val="35000"/>
            </a:spcAft>
            <a:buNone/>
          </a:pPr>
          <a:r>
            <a:rPr lang="en-US" sz="2100" kern="1200" dirty="0"/>
            <a:t>ML</a:t>
          </a:r>
        </a:p>
      </dsp:txBody>
      <dsp:txXfrm>
        <a:off x="810361" y="1542739"/>
        <a:ext cx="1830047" cy="129403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142580-6C1D-4304-99E4-F6963179FE6D}">
      <dsp:nvSpPr>
        <dsp:cNvPr id="0" name=""/>
        <dsp:cNvSpPr/>
      </dsp:nvSpPr>
      <dsp:spPr>
        <a:xfrm>
          <a:off x="4292865" y="0"/>
          <a:ext cx="5097463" cy="5097463"/>
        </a:xfrm>
        <a:prstGeom prst="ellipse">
          <a:avLst/>
        </a:prstGeom>
        <a:solidFill>
          <a:schemeClr val="accent1">
            <a:shade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marL="0" lvl="0" indent="0" algn="ctr" defTabSz="1155700">
            <a:lnSpc>
              <a:spcPct val="90000"/>
            </a:lnSpc>
            <a:spcBef>
              <a:spcPct val="0"/>
            </a:spcBef>
            <a:spcAft>
              <a:spcPct val="35000"/>
            </a:spcAft>
            <a:buNone/>
          </a:pPr>
          <a:r>
            <a:rPr lang="en-US" sz="2600" kern="1200" dirty="0"/>
            <a:t>AI</a:t>
          </a:r>
        </a:p>
      </dsp:txBody>
      <dsp:txXfrm>
        <a:off x="5950815" y="254873"/>
        <a:ext cx="1781563" cy="764619"/>
      </dsp:txXfrm>
    </dsp:sp>
    <dsp:sp modelId="{0C52E31D-0F08-4D4A-9383-11CC77BCB0A3}">
      <dsp:nvSpPr>
        <dsp:cNvPr id="0" name=""/>
        <dsp:cNvSpPr/>
      </dsp:nvSpPr>
      <dsp:spPr>
        <a:xfrm>
          <a:off x="4848017" y="1100185"/>
          <a:ext cx="3823097" cy="3823097"/>
        </a:xfrm>
        <a:prstGeom prst="ellipse">
          <a:avLst/>
        </a:prstGeom>
        <a:solidFill>
          <a:schemeClr val="accent1">
            <a:shade val="50000"/>
            <a:hueOff val="268329"/>
            <a:satOff val="-6535"/>
            <a:lumOff val="2859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marL="0" lvl="0" indent="0" algn="ctr" defTabSz="1155700">
            <a:lnSpc>
              <a:spcPct val="90000"/>
            </a:lnSpc>
            <a:spcBef>
              <a:spcPct val="0"/>
            </a:spcBef>
            <a:spcAft>
              <a:spcPct val="35000"/>
            </a:spcAft>
            <a:buNone/>
          </a:pPr>
          <a:r>
            <a:rPr lang="en-US" sz="2600" kern="1200" dirty="0"/>
            <a:t>ML</a:t>
          </a:r>
        </a:p>
      </dsp:txBody>
      <dsp:txXfrm>
        <a:off x="5868784" y="1339129"/>
        <a:ext cx="1781563" cy="716830"/>
      </dsp:txXfrm>
    </dsp:sp>
    <dsp:sp modelId="{962506A2-ED40-46AA-AFA9-84D97BC9FFD8}">
      <dsp:nvSpPr>
        <dsp:cNvPr id="0" name=""/>
        <dsp:cNvSpPr/>
      </dsp:nvSpPr>
      <dsp:spPr>
        <a:xfrm>
          <a:off x="5616575" y="2548731"/>
          <a:ext cx="2548731" cy="2548731"/>
        </a:xfrm>
        <a:prstGeom prst="ellipse">
          <a:avLst/>
        </a:prstGeom>
        <a:solidFill>
          <a:schemeClr val="accent1">
            <a:shade val="50000"/>
            <a:hueOff val="268329"/>
            <a:satOff val="-6535"/>
            <a:lumOff val="2859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ctr" anchorCtr="0">
          <a:noAutofit/>
        </a:bodyPr>
        <a:lstStyle/>
        <a:p>
          <a:pPr marL="0" lvl="0" indent="0" algn="ctr" defTabSz="1155700">
            <a:lnSpc>
              <a:spcPct val="90000"/>
            </a:lnSpc>
            <a:spcBef>
              <a:spcPct val="0"/>
            </a:spcBef>
            <a:spcAft>
              <a:spcPct val="35000"/>
            </a:spcAft>
            <a:buNone/>
          </a:pPr>
          <a:r>
            <a:rPr lang="en-US" sz="2600" kern="1200" dirty="0"/>
            <a:t>DL</a:t>
          </a:r>
        </a:p>
      </dsp:txBody>
      <dsp:txXfrm>
        <a:off x="5989828" y="3185914"/>
        <a:ext cx="1802225" cy="127436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EB2881-DA79-422A-A56D-66AC02137A06}">
      <dsp:nvSpPr>
        <dsp:cNvPr id="0" name=""/>
        <dsp:cNvSpPr/>
      </dsp:nvSpPr>
      <dsp:spPr>
        <a:xfrm>
          <a:off x="912992" y="0"/>
          <a:ext cx="3747964" cy="3747964"/>
        </a:xfrm>
        <a:prstGeom prst="ellipse">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US" sz="1900" kern="1200" dirty="0"/>
            <a:t>AI</a:t>
          </a:r>
        </a:p>
      </dsp:txBody>
      <dsp:txXfrm>
        <a:off x="2132017" y="187398"/>
        <a:ext cx="1309913" cy="562194"/>
      </dsp:txXfrm>
    </dsp:sp>
    <dsp:sp modelId="{3B788BB8-8938-4651-B39C-50B0752A140C}">
      <dsp:nvSpPr>
        <dsp:cNvPr id="0" name=""/>
        <dsp:cNvSpPr/>
      </dsp:nvSpPr>
      <dsp:spPr>
        <a:xfrm>
          <a:off x="1411846" y="936990"/>
          <a:ext cx="2810973" cy="2810973"/>
        </a:xfrm>
        <a:prstGeom prst="ellipse">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US" sz="1900" kern="1200" dirty="0"/>
            <a:t>ML</a:t>
          </a:r>
        </a:p>
      </dsp:txBody>
      <dsp:txXfrm>
        <a:off x="2162376" y="1112676"/>
        <a:ext cx="1309913" cy="527057"/>
      </dsp:txXfrm>
    </dsp:sp>
    <dsp:sp modelId="{324D17B6-EDAD-4AC6-898E-05AB60647E51}">
      <dsp:nvSpPr>
        <dsp:cNvPr id="0" name=""/>
        <dsp:cNvSpPr/>
      </dsp:nvSpPr>
      <dsp:spPr>
        <a:xfrm>
          <a:off x="1849983" y="1873982"/>
          <a:ext cx="1873982" cy="1873982"/>
        </a:xfrm>
        <a:prstGeom prst="ellipse">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5128" tIns="135128" rIns="135128" bIns="135128" numCol="1" spcCol="1270" anchor="ctr" anchorCtr="0">
          <a:noAutofit/>
        </a:bodyPr>
        <a:lstStyle/>
        <a:p>
          <a:pPr marL="0" lvl="0" indent="0" algn="ctr" defTabSz="844550">
            <a:lnSpc>
              <a:spcPct val="90000"/>
            </a:lnSpc>
            <a:spcBef>
              <a:spcPct val="0"/>
            </a:spcBef>
            <a:spcAft>
              <a:spcPct val="35000"/>
            </a:spcAft>
            <a:buNone/>
          </a:pPr>
          <a:r>
            <a:rPr lang="en-US" sz="1900" kern="1200" dirty="0"/>
            <a:t>DL</a:t>
          </a:r>
        </a:p>
      </dsp:txBody>
      <dsp:txXfrm>
        <a:off x="2124421" y="2342477"/>
        <a:ext cx="1325105" cy="93699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A92F7A-71D3-47F7-97C4-3BD58D06440C}">
      <dsp:nvSpPr>
        <dsp:cNvPr id="0" name=""/>
        <dsp:cNvSpPr/>
      </dsp:nvSpPr>
      <dsp:spPr>
        <a:xfrm>
          <a:off x="3326220" y="0"/>
          <a:ext cx="2043171" cy="2043379"/>
        </a:xfrm>
        <a:prstGeom prst="circularArrow">
          <a:avLst>
            <a:gd name="adj1" fmla="val 10980"/>
            <a:gd name="adj2" fmla="val 1142322"/>
            <a:gd name="adj3" fmla="val 4500000"/>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919462-B345-4F4A-B8E9-B6444E0867F7}">
      <dsp:nvSpPr>
        <dsp:cNvPr id="0" name=""/>
        <dsp:cNvSpPr/>
      </dsp:nvSpPr>
      <dsp:spPr>
        <a:xfrm>
          <a:off x="3777319" y="739648"/>
          <a:ext cx="1140205" cy="570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Data</a:t>
          </a:r>
        </a:p>
      </dsp:txBody>
      <dsp:txXfrm>
        <a:off x="3777319" y="739648"/>
        <a:ext cx="1140205" cy="570043"/>
      </dsp:txXfrm>
    </dsp:sp>
    <dsp:sp modelId="{EAEBAFE5-1464-4643-97EA-359D124C071B}">
      <dsp:nvSpPr>
        <dsp:cNvPr id="0" name=""/>
        <dsp:cNvSpPr/>
      </dsp:nvSpPr>
      <dsp:spPr>
        <a:xfrm>
          <a:off x="2758608" y="1174225"/>
          <a:ext cx="2043171" cy="2043379"/>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2548A2-35B8-48FA-81F7-AFBB40302CDA}">
      <dsp:nvSpPr>
        <dsp:cNvPr id="0" name=""/>
        <dsp:cNvSpPr/>
      </dsp:nvSpPr>
      <dsp:spPr>
        <a:xfrm>
          <a:off x="3207408" y="1916040"/>
          <a:ext cx="1140205" cy="570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Training </a:t>
          </a:r>
        </a:p>
      </dsp:txBody>
      <dsp:txXfrm>
        <a:off x="3207408" y="1916040"/>
        <a:ext cx="1140205" cy="570043"/>
      </dsp:txXfrm>
    </dsp:sp>
    <dsp:sp modelId="{583D5B9F-F4BD-4DAC-BE0B-57AADEF328F5}">
      <dsp:nvSpPr>
        <dsp:cNvPr id="0" name=""/>
        <dsp:cNvSpPr/>
      </dsp:nvSpPr>
      <dsp:spPr>
        <a:xfrm>
          <a:off x="3326220" y="2352785"/>
          <a:ext cx="2043171" cy="2043379"/>
        </a:xfrm>
        <a:prstGeom prst="circularArrow">
          <a:avLst>
            <a:gd name="adj1" fmla="val 10980"/>
            <a:gd name="adj2" fmla="val 1142322"/>
            <a:gd name="adj3" fmla="val 4500000"/>
            <a:gd name="adj4" fmla="val 135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56AC36-8627-4A9F-B061-2AF9AECCD3D7}">
      <dsp:nvSpPr>
        <dsp:cNvPr id="0" name=""/>
        <dsp:cNvSpPr/>
      </dsp:nvSpPr>
      <dsp:spPr>
        <a:xfrm>
          <a:off x="3777319" y="3092433"/>
          <a:ext cx="1140205" cy="570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Testing</a:t>
          </a:r>
        </a:p>
      </dsp:txBody>
      <dsp:txXfrm>
        <a:off x="3777319" y="3092433"/>
        <a:ext cx="1140205" cy="570043"/>
      </dsp:txXfrm>
    </dsp:sp>
    <dsp:sp modelId="{31333DA4-E080-48AA-AFF2-44F40AA75332}">
      <dsp:nvSpPr>
        <dsp:cNvPr id="0" name=""/>
        <dsp:cNvSpPr/>
      </dsp:nvSpPr>
      <dsp:spPr>
        <a:xfrm>
          <a:off x="2904248" y="3662477"/>
          <a:ext cx="1755341" cy="1756189"/>
        </a:xfrm>
        <a:prstGeom prst="blockArc">
          <a:avLst>
            <a:gd name="adj1" fmla="val 0"/>
            <a:gd name="adj2" fmla="val 18900000"/>
            <a:gd name="adj3" fmla="val 1274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920F25-1F4F-47F6-9747-95DE9DA19A18}">
      <dsp:nvSpPr>
        <dsp:cNvPr id="0" name=""/>
        <dsp:cNvSpPr/>
      </dsp:nvSpPr>
      <dsp:spPr>
        <a:xfrm>
          <a:off x="3207408" y="4268825"/>
          <a:ext cx="1140205" cy="570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Evaluation</a:t>
          </a:r>
        </a:p>
      </dsp:txBody>
      <dsp:txXfrm>
        <a:off x="3207408" y="4268825"/>
        <a:ext cx="1140205" cy="57004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A92F7A-71D3-47F7-97C4-3BD58D06440C}">
      <dsp:nvSpPr>
        <dsp:cNvPr id="0" name=""/>
        <dsp:cNvSpPr/>
      </dsp:nvSpPr>
      <dsp:spPr>
        <a:xfrm>
          <a:off x="3326220" y="0"/>
          <a:ext cx="2043171" cy="2043379"/>
        </a:xfrm>
        <a:prstGeom prst="circularArrow">
          <a:avLst>
            <a:gd name="adj1" fmla="val 10980"/>
            <a:gd name="adj2" fmla="val 1142322"/>
            <a:gd name="adj3" fmla="val 4500000"/>
            <a:gd name="adj4" fmla="val 108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7919462-B345-4F4A-B8E9-B6444E0867F7}">
      <dsp:nvSpPr>
        <dsp:cNvPr id="0" name=""/>
        <dsp:cNvSpPr/>
      </dsp:nvSpPr>
      <dsp:spPr>
        <a:xfrm>
          <a:off x="3777319" y="739648"/>
          <a:ext cx="1140205" cy="570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Data</a:t>
          </a:r>
        </a:p>
      </dsp:txBody>
      <dsp:txXfrm>
        <a:off x="3777319" y="739648"/>
        <a:ext cx="1140205" cy="570043"/>
      </dsp:txXfrm>
    </dsp:sp>
    <dsp:sp modelId="{EAEBAFE5-1464-4643-97EA-359D124C071B}">
      <dsp:nvSpPr>
        <dsp:cNvPr id="0" name=""/>
        <dsp:cNvSpPr/>
      </dsp:nvSpPr>
      <dsp:spPr>
        <a:xfrm>
          <a:off x="2758608" y="1174225"/>
          <a:ext cx="2043171" cy="2043379"/>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42548A2-35B8-48FA-81F7-AFBB40302CDA}">
      <dsp:nvSpPr>
        <dsp:cNvPr id="0" name=""/>
        <dsp:cNvSpPr/>
      </dsp:nvSpPr>
      <dsp:spPr>
        <a:xfrm>
          <a:off x="3207408" y="1916040"/>
          <a:ext cx="1140205" cy="570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Training </a:t>
          </a:r>
        </a:p>
      </dsp:txBody>
      <dsp:txXfrm>
        <a:off x="3207408" y="1916040"/>
        <a:ext cx="1140205" cy="570043"/>
      </dsp:txXfrm>
    </dsp:sp>
    <dsp:sp modelId="{583D5B9F-F4BD-4DAC-BE0B-57AADEF328F5}">
      <dsp:nvSpPr>
        <dsp:cNvPr id="0" name=""/>
        <dsp:cNvSpPr/>
      </dsp:nvSpPr>
      <dsp:spPr>
        <a:xfrm>
          <a:off x="3326220" y="2352785"/>
          <a:ext cx="2043171" cy="2043379"/>
        </a:xfrm>
        <a:prstGeom prst="circularArrow">
          <a:avLst>
            <a:gd name="adj1" fmla="val 10980"/>
            <a:gd name="adj2" fmla="val 1142322"/>
            <a:gd name="adj3" fmla="val 4500000"/>
            <a:gd name="adj4" fmla="val 13500000"/>
            <a:gd name="adj5" fmla="val 125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356AC36-8627-4A9F-B061-2AF9AECCD3D7}">
      <dsp:nvSpPr>
        <dsp:cNvPr id="0" name=""/>
        <dsp:cNvSpPr/>
      </dsp:nvSpPr>
      <dsp:spPr>
        <a:xfrm>
          <a:off x="3777319" y="3092433"/>
          <a:ext cx="1140205" cy="570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Testing</a:t>
          </a:r>
        </a:p>
      </dsp:txBody>
      <dsp:txXfrm>
        <a:off x="3777319" y="3092433"/>
        <a:ext cx="1140205" cy="570043"/>
      </dsp:txXfrm>
    </dsp:sp>
    <dsp:sp modelId="{31333DA4-E080-48AA-AFF2-44F40AA75332}">
      <dsp:nvSpPr>
        <dsp:cNvPr id="0" name=""/>
        <dsp:cNvSpPr/>
      </dsp:nvSpPr>
      <dsp:spPr>
        <a:xfrm>
          <a:off x="2904248" y="3662477"/>
          <a:ext cx="1755341" cy="1756189"/>
        </a:xfrm>
        <a:prstGeom prst="blockArc">
          <a:avLst>
            <a:gd name="adj1" fmla="val 0"/>
            <a:gd name="adj2" fmla="val 18900000"/>
            <a:gd name="adj3" fmla="val 1274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9F920F25-1F4F-47F6-9747-95DE9DA19A18}">
      <dsp:nvSpPr>
        <dsp:cNvPr id="0" name=""/>
        <dsp:cNvSpPr/>
      </dsp:nvSpPr>
      <dsp:spPr>
        <a:xfrm>
          <a:off x="3207408" y="4268825"/>
          <a:ext cx="1140205" cy="5700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 tIns="11430" rIns="11430" bIns="11430" numCol="1" spcCol="1270" anchor="ctr" anchorCtr="0">
          <a:noAutofit/>
        </a:bodyPr>
        <a:lstStyle/>
        <a:p>
          <a:pPr marL="0" lvl="0" indent="0" algn="ctr" defTabSz="800100">
            <a:lnSpc>
              <a:spcPct val="90000"/>
            </a:lnSpc>
            <a:spcBef>
              <a:spcPct val="0"/>
            </a:spcBef>
            <a:spcAft>
              <a:spcPct val="35000"/>
            </a:spcAft>
            <a:buNone/>
          </a:pPr>
          <a:r>
            <a:rPr lang="en-US" sz="1800" kern="1200" dirty="0"/>
            <a:t>Evaluation</a:t>
          </a:r>
        </a:p>
      </dsp:txBody>
      <dsp:txXfrm>
        <a:off x="3207408" y="4268825"/>
        <a:ext cx="1140205" cy="570043"/>
      </dsp:txXfrm>
    </dsp:sp>
  </dsp:spTree>
</dsp:drawing>
</file>

<file path=ppt/diagrams/layout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2.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3.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4.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layout5.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a:t>
            </a:fld>
            <a:endParaRPr lang="en-US" sz="1200" b="0" i="0" u="none" strike="noStrike" cap="none"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91577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3DEF650-2BAD-4110-819C-37BCA39E1FB7}" type="slidenum">
              <a:rPr lang="en-US" smtClean="0"/>
              <a:t>12</a:t>
            </a:fld>
            <a:endParaRPr lang="en-US"/>
          </a:p>
        </p:txBody>
      </p:sp>
    </p:spTree>
    <p:extLst>
      <p:ext uri="{BB962C8B-B14F-4D97-AF65-F5344CB8AC3E}">
        <p14:creationId xmlns:p14="http://schemas.microsoft.com/office/powerpoint/2010/main" val="28591845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a:t>التعلم العميق هو فئة من خوارزميات التعلم الآلي التي تستخدم طبقات مكدسة متعددة من وحدات المعالجة لتعلم تمثيلات عالية المستوى من البيانات غير </a:t>
            </a:r>
            <a:r>
              <a:rPr lang="ar-EG" dirty="0" err="1"/>
              <a:t>المنظمة.يتضمن</a:t>
            </a:r>
            <a:r>
              <a:rPr lang="ar-EG" dirty="0"/>
              <a:t> التعلم العميق أخذ كميات كبيرة من البيانات المنظمة أو غير المنظمة واستخدام خوارزميات معقدة لتدريب الشبكات العصبية.</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26</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573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a:t>(1) الشركات ومصادر البيانات </a:t>
            </a:r>
            <a:r>
              <a:rPr lang="ar-EG" dirty="0" err="1"/>
              <a:t>الخاصةتمتلك</a:t>
            </a:r>
            <a:r>
              <a:rPr lang="ar-EG" dirty="0"/>
              <a:t> الشركات الكبيرة مثل </a:t>
            </a:r>
            <a:r>
              <a:rPr lang="en-US" dirty="0"/>
              <a:t>Facebook </a:t>
            </a:r>
            <a:r>
              <a:rPr lang="ar-EG" dirty="0"/>
              <a:t>و</a:t>
            </a:r>
            <a:r>
              <a:rPr lang="en-US" dirty="0"/>
              <a:t>Google </a:t>
            </a:r>
            <a:r>
              <a:rPr lang="ar-EG" dirty="0"/>
              <a:t>و</a:t>
            </a:r>
            <a:r>
              <a:rPr lang="en-US" dirty="0"/>
              <a:t>Amazon </a:t>
            </a:r>
            <a:r>
              <a:rPr lang="ar-EG" dirty="0"/>
              <a:t>و</a:t>
            </a:r>
            <a:r>
              <a:rPr lang="en-US" dirty="0"/>
              <a:t>American Express </a:t>
            </a:r>
            <a:r>
              <a:rPr lang="ar-EG" dirty="0"/>
              <a:t>و</a:t>
            </a:r>
            <a:r>
              <a:rPr lang="en-US" dirty="0"/>
              <a:t>Blue Cross </a:t>
            </a:r>
            <a:r>
              <a:rPr lang="ar-EG" dirty="0"/>
              <a:t>كميات مذهلة من </a:t>
            </a:r>
            <a:r>
              <a:rPr lang="ar-EG" dirty="0" err="1"/>
              <a:t>البيانات.تقوم</a:t>
            </a:r>
            <a:r>
              <a:rPr lang="ar-EG" dirty="0"/>
              <a:t> العديد من الشركات المسؤولة مثل نيويورك تايمز، وتويتر، وفيسبوك، وجوجل بإصدار بيانات معينة، عادةً عن طريق واجهات برامج التطبيقات ذات المعدل المحدود (</a:t>
            </a:r>
            <a:r>
              <a:rPr lang="en-US" dirty="0"/>
              <a:t>APIs).</a:t>
            </a:r>
            <a:r>
              <a:rPr lang="ar-EG" dirty="0"/>
              <a:t>توفر بعض المؤسسات تنزيلات مجمعة للبيانات المثيرة للاهتمام لتحليلها خارج الإنترنت، كما هو الحال مع مجموعات بيانات </a:t>
            </a:r>
            <a:r>
              <a:rPr lang="en-US" dirty="0"/>
              <a:t>Google </a:t>
            </a:r>
            <a:r>
              <a:rPr lang="en-US" dirty="0" err="1"/>
              <a:t>Ngrams</a:t>
            </a:r>
            <a:r>
              <a:rPr lang="en-US" dirty="0"/>
              <a:t> </a:t>
            </a:r>
            <a:r>
              <a:rPr lang="ar-EG" dirty="0"/>
              <a:t>و</a:t>
            </a:r>
            <a:r>
              <a:rPr lang="en-US" dirty="0"/>
              <a:t>IMDb </a:t>
            </a:r>
            <a:r>
              <a:rPr lang="ar-EG" dirty="0"/>
              <a:t>وأسعار سيارات الأجرة.</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spcAft>
                <a:spcPts val="0"/>
              </a:spcAft>
              <a:buNone/>
            </a:pPr>
            <a:fld id="{00000000-1234-1234-1234-123412341234}" type="slidenum">
              <a:rPr lang="en-US" sz="1200" b="0" i="0" u="none" strike="noStrike" cap="none" smtClean="0">
                <a:solidFill>
                  <a:schemeClr val="dk1"/>
                </a:solidFill>
                <a:latin typeface="Calibri"/>
                <a:ea typeface="Calibri"/>
                <a:cs typeface="Calibri"/>
                <a:sym typeface="Calibri"/>
              </a:rPr>
              <a:t>41</a:t>
            </a:fld>
            <a:endParaRPr lang="en-US"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0736758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2.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userDrawn="1">
  <p:cSld name="8_Title Slide">
    <p:spTree>
      <p:nvGrpSpPr>
        <p:cNvPr id="1" name="Shape 15"/>
        <p:cNvGrpSpPr/>
        <p:nvPr/>
      </p:nvGrpSpPr>
      <p:grpSpPr>
        <a:xfrm>
          <a:off x="0" y="0"/>
          <a:ext cx="0" cy="0"/>
          <a:chOff x="0" y="0"/>
          <a:chExt cx="0" cy="0"/>
        </a:xfrm>
      </p:grpSpPr>
      <p:pic>
        <p:nvPicPr>
          <p:cNvPr id="18" name="Google Shape;103;p1">
            <a:extLst>
              <a:ext uri="{FF2B5EF4-FFF2-40B4-BE49-F238E27FC236}">
                <a16:creationId xmlns:a16="http://schemas.microsoft.com/office/drawing/2014/main" id="{09053010-BE83-5798-DFCF-289E44DF50EF}"/>
              </a:ext>
            </a:extLst>
          </p:cNvPr>
          <p:cNvPicPr preferRelativeResize="0"/>
          <p:nvPr userDrawn="1"/>
        </p:nvPicPr>
        <p:blipFill rotWithShape="1">
          <a:blip r:embed="rId2">
            <a:alphaModFix/>
          </a:blip>
          <a:srcRect/>
          <a:stretch/>
        </p:blipFill>
        <p:spPr>
          <a:xfrm>
            <a:off x="-67090" y="-44450"/>
            <a:ext cx="12311979" cy="6858000"/>
          </a:xfrm>
          <a:prstGeom prst="rect">
            <a:avLst/>
          </a:prstGeom>
          <a:noFill/>
          <a:ln>
            <a:noFill/>
          </a:ln>
        </p:spPr>
      </p:pic>
      <p:sp>
        <p:nvSpPr>
          <p:cNvPr id="19" name="Google Shape;105;p1">
            <a:extLst>
              <a:ext uri="{FF2B5EF4-FFF2-40B4-BE49-F238E27FC236}">
                <a16:creationId xmlns:a16="http://schemas.microsoft.com/office/drawing/2014/main" id="{B060EDE2-C98A-26AC-D8CC-39EEECDFE61D}"/>
              </a:ext>
            </a:extLst>
          </p:cNvPr>
          <p:cNvSpPr txBox="1"/>
          <p:nvPr userDrawn="1"/>
        </p:nvSpPr>
        <p:spPr>
          <a:xfrm>
            <a:off x="1108644" y="3794396"/>
            <a:ext cx="4886463"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20" name="Google Shape;106;p1">
            <a:extLst>
              <a:ext uri="{FF2B5EF4-FFF2-40B4-BE49-F238E27FC236}">
                <a16:creationId xmlns:a16="http://schemas.microsoft.com/office/drawing/2014/main" id="{198BCF14-8056-9E85-67BB-7FBB587B6C84}"/>
              </a:ext>
            </a:extLst>
          </p:cNvPr>
          <p:cNvSpPr txBox="1"/>
          <p:nvPr userDrawn="1"/>
        </p:nvSpPr>
        <p:spPr>
          <a:xfrm>
            <a:off x="1108644" y="2424037"/>
            <a:ext cx="4326249" cy="144650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4400" b="1" dirty="0">
                <a:solidFill>
                  <a:srgbClr val="00B0F0"/>
                </a:solidFill>
                <a:latin typeface="Times New Roman"/>
                <a:cs typeface="Times New Roman"/>
                <a:sym typeface="Times New Roman"/>
              </a:rPr>
              <a:t>Discrete Mathematics</a:t>
            </a:r>
            <a:endParaRPr lang="en-US" dirty="0"/>
          </a:p>
        </p:txBody>
      </p:sp>
      <p:sp>
        <p:nvSpPr>
          <p:cNvPr id="21" name="Google Shape;107;p1">
            <a:extLst>
              <a:ext uri="{FF2B5EF4-FFF2-40B4-BE49-F238E27FC236}">
                <a16:creationId xmlns:a16="http://schemas.microsoft.com/office/drawing/2014/main" id="{1AA10412-0824-8883-A649-583B12755469}"/>
              </a:ext>
            </a:extLst>
          </p:cNvPr>
          <p:cNvSpPr/>
          <p:nvPr userDrawn="1"/>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1</a:t>
            </a:r>
            <a:endParaRPr dirty="0"/>
          </a:p>
        </p:txBody>
      </p:sp>
      <p:sp>
        <p:nvSpPr>
          <p:cNvPr id="22" name="Google Shape;109;p1">
            <a:extLst>
              <a:ext uri="{FF2B5EF4-FFF2-40B4-BE49-F238E27FC236}">
                <a16:creationId xmlns:a16="http://schemas.microsoft.com/office/drawing/2014/main" id="{A8ACB218-6CA7-61CE-7EEC-83FBB5FB86BD}"/>
              </a:ext>
            </a:extLst>
          </p:cNvPr>
          <p:cNvSpPr txBox="1"/>
          <p:nvPr userDrawn="1"/>
        </p:nvSpPr>
        <p:spPr>
          <a:xfrm>
            <a:off x="329269" y="5104240"/>
            <a:ext cx="2820003"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IT241</a:t>
            </a:r>
            <a:endParaRPr dirty="0"/>
          </a:p>
          <a:p>
            <a:pPr marL="0" marR="0" lvl="0" indent="0" algn="l" rtl="0">
              <a:spcBef>
                <a:spcPts val="0"/>
              </a:spcBef>
              <a:spcAft>
                <a:spcPts val="0"/>
              </a:spcAft>
              <a:buNone/>
            </a:pPr>
            <a:r>
              <a:rPr lang="en-US" sz="2000" dirty="0">
                <a:solidFill>
                  <a:schemeClr val="lt1"/>
                </a:solidFill>
                <a:latin typeface="Times New Roman"/>
                <a:cs typeface="Times New Roman"/>
                <a:sym typeface="Times New Roman"/>
              </a:rPr>
              <a:t>Sets</a:t>
            </a:r>
            <a:endParaRPr dirty="0"/>
          </a:p>
        </p:txBody>
      </p:sp>
      <p:sp>
        <p:nvSpPr>
          <p:cNvPr id="23" name="Google Shape;104;p1">
            <a:extLst>
              <a:ext uri="{FF2B5EF4-FFF2-40B4-BE49-F238E27FC236}">
                <a16:creationId xmlns:a16="http://schemas.microsoft.com/office/drawing/2014/main" id="{52891730-1D5A-6AF4-EBA5-6F3CC2473D4E}"/>
              </a:ext>
            </a:extLst>
          </p:cNvPr>
          <p:cNvSpPr/>
          <p:nvPr userDrawn="1"/>
        </p:nvSpPr>
        <p:spPr>
          <a:xfrm>
            <a:off x="605442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24" name="Google Shape;108;p1">
            <a:extLst>
              <a:ext uri="{FF2B5EF4-FFF2-40B4-BE49-F238E27FC236}">
                <a16:creationId xmlns:a16="http://schemas.microsoft.com/office/drawing/2014/main" id="{87FCC989-A619-BDED-F2E3-4163D4823484}"/>
              </a:ext>
            </a:extLst>
          </p:cNvPr>
          <p:cNvPicPr preferRelativeResize="0"/>
          <p:nvPr userDrawn="1"/>
        </p:nvPicPr>
        <p:blipFill rotWithShape="1">
          <a:blip r:embed="rId3">
            <a:alphaModFix/>
          </a:blip>
          <a:srcRect/>
          <a:stretch/>
        </p:blipFill>
        <p:spPr>
          <a:xfrm>
            <a:off x="328545" y="198943"/>
            <a:ext cx="2876694" cy="1357799"/>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23_Title Slide" userDrawn="1">
  <p:cSld name="23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3" name="Google Shape;118;p2">
            <a:extLst>
              <a:ext uri="{FF2B5EF4-FFF2-40B4-BE49-F238E27FC236}">
                <a16:creationId xmlns:a16="http://schemas.microsoft.com/office/drawing/2014/main" id="{922B60B1-84AE-60B8-7A06-98798F6970B9}"/>
              </a:ext>
            </a:extLst>
          </p:cNvPr>
          <p:cNvSpPr txBox="1"/>
          <p:nvPr userDrawn="1"/>
        </p:nvSpPr>
        <p:spPr>
          <a:xfrm>
            <a:off x="6338105" y="2120354"/>
            <a:ext cx="5542720" cy="21236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Deep Learning &amp; Neural Networks</a:t>
            </a:r>
          </a:p>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DS710</a:t>
            </a:r>
            <a:endParaRPr lang="en-US" dirty="0"/>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
        <p:nvSpPr>
          <p:cNvPr id="10" name="TextBox 9">
            <a:extLst>
              <a:ext uri="{FF2B5EF4-FFF2-40B4-BE49-F238E27FC236}">
                <a16:creationId xmlns:a16="http://schemas.microsoft.com/office/drawing/2014/main" id="{A85928BD-A09E-B54E-07FA-A75C29E14ACE}"/>
              </a:ext>
            </a:extLst>
          </p:cNvPr>
          <p:cNvSpPr txBox="1"/>
          <p:nvPr userDrawn="1"/>
        </p:nvSpPr>
        <p:spPr>
          <a:xfrm>
            <a:off x="6220238" y="4315789"/>
            <a:ext cx="537707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2000" b="1" dirty="0">
                <a:latin typeface="Times New Roman" panose="02020603050405020304" pitchFamily="18" charset="0"/>
                <a:cs typeface="Times New Roman" panose="02020603050405020304" pitchFamily="18" charset="0"/>
              </a:rPr>
              <a:t>Lecture 1: Introduction</a:t>
            </a:r>
          </a:p>
          <a:p>
            <a:pPr algn="ctr"/>
            <a:r>
              <a:rPr lang="en-US" sz="2000" b="1" dirty="0">
                <a:latin typeface="Times New Roman" panose="02020603050405020304" pitchFamily="18" charset="0"/>
                <a:cs typeface="Times New Roman" panose="02020603050405020304" pitchFamily="18" charset="0"/>
              </a:rPr>
              <a:t> </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23_Title Slide" preserve="1" userDrawn="1">
  <p:cSld name="24_Title Slide">
    <p:spTree>
      <p:nvGrpSpPr>
        <p:cNvPr id="1" name="Shape 17"/>
        <p:cNvGrpSpPr/>
        <p:nvPr/>
      </p:nvGrpSpPr>
      <p:grpSpPr>
        <a:xfrm>
          <a:off x="0" y="0"/>
          <a:ext cx="0" cy="0"/>
          <a:chOff x="0" y="0"/>
          <a:chExt cx="0" cy="0"/>
        </a:xfrm>
      </p:grpSpPr>
      <p:sp>
        <p:nvSpPr>
          <p:cNvPr id="2" name="Google Shape;116;p2">
            <a:extLst>
              <a:ext uri="{FF2B5EF4-FFF2-40B4-BE49-F238E27FC236}">
                <a16:creationId xmlns:a16="http://schemas.microsoft.com/office/drawing/2014/main" id="{F400C1C9-9B73-EC4D-032E-341FBE5973FD}"/>
              </a:ext>
            </a:extLst>
          </p:cNvPr>
          <p:cNvSpPr/>
          <p:nvPr userDrawn="1"/>
        </p:nvSpPr>
        <p:spPr>
          <a:xfrm rot="10800000" flipH="1">
            <a:off x="-1" y="-88034"/>
            <a:ext cx="12191999" cy="5816453"/>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a:solidFill>
                <a:schemeClr val="lt1"/>
              </a:solidFill>
              <a:latin typeface="Calibri"/>
              <a:ea typeface="Calibri"/>
              <a:cs typeface="Calibri"/>
              <a:sym typeface="Calibri"/>
            </a:endParaRPr>
          </a:p>
        </p:txBody>
      </p:sp>
      <p:sp>
        <p:nvSpPr>
          <p:cNvPr id="6" name="Google Shape;121;p2">
            <a:extLst>
              <a:ext uri="{FF2B5EF4-FFF2-40B4-BE49-F238E27FC236}">
                <a16:creationId xmlns:a16="http://schemas.microsoft.com/office/drawing/2014/main" id="{247D4DF8-734F-B095-E576-F46C8BEA76A9}"/>
              </a:ext>
            </a:extLst>
          </p:cNvPr>
          <p:cNvSpPr txBox="1"/>
          <p:nvPr userDrawn="1"/>
        </p:nvSpPr>
        <p:spPr>
          <a:xfrm>
            <a:off x="459185" y="6187539"/>
            <a:ext cx="4886463"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solidFill>
                  <a:srgbClr val="00B0F0"/>
                </a:solidFill>
                <a:latin typeface="Times New Roman"/>
                <a:ea typeface="Times New Roman"/>
                <a:cs typeface="Times New Roman"/>
                <a:sym typeface="Times New Roman"/>
              </a:rPr>
              <a:t>Dr. Shahira Ahmed</a:t>
            </a:r>
            <a:endParaRPr dirty="0"/>
          </a:p>
        </p:txBody>
      </p:sp>
      <p:pic>
        <p:nvPicPr>
          <p:cNvPr id="7" name="Google Shape;123;p2">
            <a:extLst>
              <a:ext uri="{FF2B5EF4-FFF2-40B4-BE49-F238E27FC236}">
                <a16:creationId xmlns:a16="http://schemas.microsoft.com/office/drawing/2014/main" id="{071BEA49-58F6-D7F4-0093-3C46A991F58A}"/>
              </a:ext>
            </a:extLst>
          </p:cNvPr>
          <p:cNvPicPr preferRelativeResize="0"/>
          <p:nvPr userDrawn="1"/>
        </p:nvPicPr>
        <p:blipFill rotWithShape="1">
          <a:blip r:embed="rId2">
            <a:alphaModFix/>
          </a:blip>
          <a:srcRect/>
          <a:stretch/>
        </p:blipFill>
        <p:spPr>
          <a:xfrm>
            <a:off x="313679" y="372325"/>
            <a:ext cx="2457656" cy="670874"/>
          </a:xfrm>
          <a:prstGeom prst="rect">
            <a:avLst/>
          </a:prstGeom>
          <a:noFill/>
          <a:ln>
            <a:noFill/>
          </a:ln>
        </p:spPr>
      </p:pic>
      <p:pic>
        <p:nvPicPr>
          <p:cNvPr id="8" name="Google Shape;124;p2">
            <a:extLst>
              <a:ext uri="{FF2B5EF4-FFF2-40B4-BE49-F238E27FC236}">
                <a16:creationId xmlns:a16="http://schemas.microsoft.com/office/drawing/2014/main" id="{54C53AC9-751C-4F4B-E3B7-D674DBBA66BD}"/>
              </a:ext>
            </a:extLst>
          </p:cNvPr>
          <p:cNvPicPr preferRelativeResize="0"/>
          <p:nvPr userDrawn="1"/>
        </p:nvPicPr>
        <p:blipFill rotWithShape="1">
          <a:blip r:embed="rId3">
            <a:alphaModFix/>
          </a:blip>
          <a:srcRect/>
          <a:stretch/>
        </p:blipFill>
        <p:spPr>
          <a:xfrm>
            <a:off x="9264625" y="248508"/>
            <a:ext cx="2470340" cy="1166001"/>
          </a:xfrm>
          <a:prstGeom prst="rect">
            <a:avLst/>
          </a:prstGeom>
          <a:noFill/>
          <a:ln>
            <a:noFill/>
          </a:ln>
        </p:spPr>
      </p:pic>
      <p:sp>
        <p:nvSpPr>
          <p:cNvPr id="9" name="Google Shape;125;p2">
            <a:extLst>
              <a:ext uri="{FF2B5EF4-FFF2-40B4-BE49-F238E27FC236}">
                <a16:creationId xmlns:a16="http://schemas.microsoft.com/office/drawing/2014/main" id="{04121993-1518-4CD4-6E8E-F8E823990FD2}"/>
              </a:ext>
            </a:extLst>
          </p:cNvPr>
          <p:cNvSpPr txBox="1"/>
          <p:nvPr userDrawn="1"/>
        </p:nvSpPr>
        <p:spPr>
          <a:xfrm>
            <a:off x="9264625" y="6292631"/>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a:solidFill>
                  <a:schemeClr val="lt1"/>
                </a:solidFill>
                <a:latin typeface="Calibri"/>
                <a:ea typeface="Calibri"/>
                <a:cs typeface="Calibri"/>
                <a:sym typeface="Calibri"/>
              </a:rPr>
              <a:t>www.midocean.ae</a:t>
            </a:r>
            <a:endParaRPr/>
          </a:p>
        </p:txBody>
      </p:sp>
      <p:sp>
        <p:nvSpPr>
          <p:cNvPr id="10" name="Google Shape;42;p20">
            <a:extLst>
              <a:ext uri="{FF2B5EF4-FFF2-40B4-BE49-F238E27FC236}">
                <a16:creationId xmlns:a16="http://schemas.microsoft.com/office/drawing/2014/main" id="{E68EF1AB-E68D-C974-107C-2F081C9E5A67}"/>
              </a:ext>
            </a:extLst>
          </p:cNvPr>
          <p:cNvSpPr txBox="1">
            <a:spLocks noGrp="1"/>
          </p:cNvSpPr>
          <p:nvPr>
            <p:ph type="title"/>
          </p:nvPr>
        </p:nvSpPr>
        <p:spPr>
          <a:xfrm>
            <a:off x="623128" y="2002632"/>
            <a:ext cx="10515600" cy="2852737"/>
          </a:xfrm>
          <a:prstGeom prst="rect">
            <a:avLst/>
          </a:prstGeom>
          <a:noFill/>
          <a:ln>
            <a:noFill/>
          </a:ln>
        </p:spPr>
        <p:txBody>
          <a:bodyPr spcFirstLastPara="1" wrap="square" lIns="91425" tIns="45700" rIns="91425" bIns="45700" anchor="ctr"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Tree>
    <p:extLst>
      <p:ext uri="{BB962C8B-B14F-4D97-AF65-F5344CB8AC3E}">
        <p14:creationId xmlns:p14="http://schemas.microsoft.com/office/powerpoint/2010/main" val="5389341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20"/>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20"/>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2"/>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2"/>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2"/>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2"/>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2"/>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3"/>
        <p:cNvGrpSpPr/>
        <p:nvPr/>
      </p:nvGrpSpPr>
      <p:grpSpPr>
        <a:xfrm>
          <a:off x="0" y="0"/>
          <a:ext cx="0" cy="0"/>
          <a:chOff x="0" y="0"/>
          <a:chExt cx="0" cy="0"/>
        </a:xfrm>
      </p:grpSpPr>
      <p:sp>
        <p:nvSpPr>
          <p:cNvPr id="64" name="Google Shape;64;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5" name="Google Shape;6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5"/>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6"/>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6"/>
          <p:cNvSpPr>
            <a:spLocks noGrp="1"/>
          </p:cNvSpPr>
          <p:nvPr>
            <p:ph type="pic" idx="2"/>
          </p:nvPr>
        </p:nvSpPr>
        <p:spPr>
          <a:xfrm>
            <a:off x="5183188" y="987425"/>
            <a:ext cx="6172200" cy="4873625"/>
          </a:xfrm>
          <a:prstGeom prst="rect">
            <a:avLst/>
          </a:prstGeom>
          <a:noFill/>
          <a:ln>
            <a:noFill/>
          </a:ln>
        </p:spPr>
      </p:sp>
      <p:sp>
        <p:nvSpPr>
          <p:cNvPr id="82" name="Google Shape;82;p26"/>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7"/>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8"/>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8"/>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29_Title Slide" userDrawn="1">
  <p:cSld name="29_Title Slide">
    <p:spTree>
      <p:nvGrpSpPr>
        <p:cNvPr id="1" name="Shape 19"/>
        <p:cNvGrpSpPr/>
        <p:nvPr/>
      </p:nvGrpSpPr>
      <p:grpSpPr>
        <a:xfrm>
          <a:off x="0" y="0"/>
          <a:ext cx="0" cy="0"/>
          <a:chOff x="0" y="0"/>
          <a:chExt cx="0" cy="0"/>
        </a:xfrm>
      </p:grpSpPr>
      <p:sp>
        <p:nvSpPr>
          <p:cNvPr id="2" name="Google Shape;161;p5">
            <a:extLst>
              <a:ext uri="{FF2B5EF4-FFF2-40B4-BE49-F238E27FC236}">
                <a16:creationId xmlns:a16="http://schemas.microsoft.com/office/drawing/2014/main" id="{A1F3E9D5-4715-1D92-FFB5-2A77D0B78234}"/>
              </a:ext>
            </a:extLst>
          </p:cNvPr>
          <p:cNvSpPr/>
          <p:nvPr userDrawn="1"/>
        </p:nvSpPr>
        <p:spPr>
          <a:xfrm>
            <a:off x="234043" y="938580"/>
            <a:ext cx="11723914" cy="54604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
        <p:nvSpPr>
          <p:cNvPr id="8" name="Slide Number Placeholder 5">
            <a:extLst>
              <a:ext uri="{FF2B5EF4-FFF2-40B4-BE49-F238E27FC236}">
                <a16:creationId xmlns:a16="http://schemas.microsoft.com/office/drawing/2014/main" id="{B892816D-CF31-D6A0-BE9B-9DE0C28B18EE}"/>
              </a:ext>
            </a:extLst>
          </p:cNvPr>
          <p:cNvSpPr>
            <a:spLocks noGrp="1"/>
          </p:cNvSpPr>
          <p:nvPr>
            <p:ph type="sldNum" sz="quarter" idx="12"/>
          </p:nvPr>
        </p:nvSpPr>
        <p:spPr>
          <a:xfrm>
            <a:off x="9362661" y="6481442"/>
            <a:ext cx="2667000" cy="294289"/>
          </a:xfrm>
          <a:prstGeom prst="rect">
            <a:avLst/>
          </a:prstGeom>
        </p:spPr>
        <p:txBody>
          <a:bodyPr/>
          <a:lstStyle>
            <a:lvl1pPr algn="r">
              <a:defRPr sz="1200">
                <a:solidFill>
                  <a:schemeClr val="bg1"/>
                </a:solidFill>
              </a:defRPr>
            </a:lvl1pPr>
          </a:lstStyle>
          <a:p>
            <a:fld id="{6BDBACC2-E59C-4C76-9B43-ACFA72B85B74}" type="slidenum">
              <a:rPr lang="en-US" smtClean="0"/>
              <a:pPr/>
              <a:t>‹#›</a:t>
            </a:fld>
            <a:endParaRPr lang="en-US"/>
          </a:p>
        </p:txBody>
      </p:sp>
      <p:pic>
        <p:nvPicPr>
          <p:cNvPr id="9" name="Google Shape;167;p5">
            <a:extLst>
              <a:ext uri="{FF2B5EF4-FFF2-40B4-BE49-F238E27FC236}">
                <a16:creationId xmlns:a16="http://schemas.microsoft.com/office/drawing/2014/main" id="{218F4322-3658-003F-80CA-9FA18C454283}"/>
              </a:ext>
            </a:extLst>
          </p:cNvPr>
          <p:cNvPicPr preferRelativeResize="0"/>
          <p:nvPr userDrawn="1"/>
        </p:nvPicPr>
        <p:blipFill rotWithShape="1">
          <a:blip r:embed="rId2">
            <a:alphaModFix/>
          </a:blip>
          <a:srcRect/>
          <a:stretch/>
        </p:blipFill>
        <p:spPr>
          <a:xfrm>
            <a:off x="9808263" y="-126405"/>
            <a:ext cx="2383737" cy="1022622"/>
          </a:xfrm>
          <a:prstGeom prst="rect">
            <a:avLst/>
          </a:prstGeom>
          <a:noFill/>
          <a:ln>
            <a:noFill/>
          </a:ln>
        </p:spPr>
      </p:pic>
      <p:sp>
        <p:nvSpPr>
          <p:cNvPr id="7" name="Google Shape;10;p10">
            <a:extLst>
              <a:ext uri="{FF2B5EF4-FFF2-40B4-BE49-F238E27FC236}">
                <a16:creationId xmlns:a16="http://schemas.microsoft.com/office/drawing/2014/main" id="{618E2B20-27FA-AF59-2CF1-0BF4BAB4E829}"/>
              </a:ext>
            </a:extLst>
          </p:cNvPr>
          <p:cNvSpPr txBox="1">
            <a:spLocks noGrp="1"/>
          </p:cNvSpPr>
          <p:nvPr>
            <p:ph type="title"/>
          </p:nvPr>
        </p:nvSpPr>
        <p:spPr>
          <a:xfrm>
            <a:off x="234044" y="82269"/>
            <a:ext cx="9456608" cy="731520"/>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3200" b="0" i="0" u="none" strike="noStrike" cap="none">
                <a:solidFill>
                  <a:schemeClr val="bg1"/>
                </a:solidFill>
                <a:latin typeface="Times New Roman" panose="02020603050405020304" pitchFamily="18" charset="0"/>
                <a:ea typeface="Calibri"/>
                <a:cs typeface="Times New Roman" panose="02020603050405020304" pitchFamily="18" charset="0"/>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4" name="Google Shape;11;p10">
            <a:extLst>
              <a:ext uri="{FF2B5EF4-FFF2-40B4-BE49-F238E27FC236}">
                <a16:creationId xmlns:a16="http://schemas.microsoft.com/office/drawing/2014/main" id="{283E618B-3D74-A212-BEA0-89B68258A133}"/>
              </a:ext>
            </a:extLst>
          </p:cNvPr>
          <p:cNvSpPr txBox="1">
            <a:spLocks noGrp="1"/>
          </p:cNvSpPr>
          <p:nvPr>
            <p:ph idx="1"/>
          </p:nvPr>
        </p:nvSpPr>
        <p:spPr>
          <a:xfrm>
            <a:off x="479148" y="1124622"/>
            <a:ext cx="11233704" cy="5097273"/>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extLst>
      <p:ext uri="{BB962C8B-B14F-4D97-AF65-F5344CB8AC3E}">
        <p14:creationId xmlns:p14="http://schemas.microsoft.com/office/powerpoint/2010/main" val="8664907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637A8-D47B-48CC-B28D-54B9C98A724E}"/>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ED0B81B6-87E4-4DCD-AC27-433395FA3A65}"/>
              </a:ext>
            </a:extLst>
          </p:cNvPr>
          <p:cNvSpPr>
            <a:spLocks noGrp="1"/>
          </p:cNvSpPr>
          <p:nvPr>
            <p:ph type="subTitle" idx="1"/>
          </p:nvPr>
        </p:nvSpPr>
        <p:spPr>
          <a:xfrm>
            <a:off x="1524000" y="3602038"/>
            <a:ext cx="9144000" cy="1655762"/>
          </a:xfrm>
        </p:spPr>
        <p:txBody>
          <a:bodyPr>
            <a:normAutofit/>
          </a:bodyPr>
          <a:lstStyle>
            <a:lvl1pPr marL="0" indent="0" algn="ctr">
              <a:buNone/>
              <a:defRPr sz="3200" b="1"/>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EF3C87F0-AAC6-453A-9818-7A09ADFDE952}"/>
              </a:ext>
            </a:extLst>
          </p:cNvPr>
          <p:cNvSpPr>
            <a:spLocks noGrp="1"/>
          </p:cNvSpPr>
          <p:nvPr>
            <p:ph type="dt" sz="half" idx="10"/>
          </p:nvPr>
        </p:nvSpPr>
        <p:spPr>
          <a:xfrm>
            <a:off x="838200" y="6356350"/>
            <a:ext cx="2743200" cy="365125"/>
          </a:xfrm>
          <a:prstGeom prst="rect">
            <a:avLst/>
          </a:prstGeom>
        </p:spPr>
        <p:txBody>
          <a:bodyPr/>
          <a:lstStyle/>
          <a:p>
            <a:fld id="{13224F9D-E5B8-4B46-9268-79A5CE999855}" type="datetimeFigureOut">
              <a:rPr lang="en-US" smtClean="0"/>
              <a:t>10/6/2023</a:t>
            </a:fld>
            <a:endParaRPr lang="en-US"/>
          </a:p>
        </p:txBody>
      </p:sp>
      <p:sp>
        <p:nvSpPr>
          <p:cNvPr id="5" name="Footer Placeholder 4">
            <a:extLst>
              <a:ext uri="{FF2B5EF4-FFF2-40B4-BE49-F238E27FC236}">
                <a16:creationId xmlns:a16="http://schemas.microsoft.com/office/drawing/2014/main" id="{41EC9B1C-5917-4603-BBC7-23EF1C6ADB11}"/>
              </a:ext>
            </a:extLst>
          </p:cNvPr>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a:extLst>
              <a:ext uri="{FF2B5EF4-FFF2-40B4-BE49-F238E27FC236}">
                <a16:creationId xmlns:a16="http://schemas.microsoft.com/office/drawing/2014/main" id="{540DB4C3-DF29-4299-AF32-6E4D704EC030}"/>
              </a:ext>
            </a:extLst>
          </p:cNvPr>
          <p:cNvSpPr>
            <a:spLocks noGrp="1"/>
          </p:cNvSpPr>
          <p:nvPr>
            <p:ph type="sldNum" sz="quarter" idx="12"/>
          </p:nvPr>
        </p:nvSpPr>
        <p:spPr>
          <a:xfrm>
            <a:off x="8610600" y="6356350"/>
            <a:ext cx="2743200" cy="365125"/>
          </a:xfrm>
          <a:prstGeom prst="rect">
            <a:avLst/>
          </a:prstGeom>
        </p:spPr>
        <p:txBody>
          <a:bodyPr/>
          <a:lstStyle/>
          <a:p>
            <a:fld id="{02927C25-5033-4A34-9D60-CD7E0ECF87DA}" type="slidenum">
              <a:rPr lang="en-US" smtClean="0"/>
              <a:t>‹#›</a:t>
            </a:fld>
            <a:endParaRPr lang="en-US"/>
          </a:p>
        </p:txBody>
      </p:sp>
    </p:spTree>
    <p:extLst>
      <p:ext uri="{BB962C8B-B14F-4D97-AF65-F5344CB8AC3E}">
        <p14:creationId xmlns:p14="http://schemas.microsoft.com/office/powerpoint/2010/main" val="1939939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13E538-FE72-4B4E-B883-3FC116698A1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21F6A96-69D0-4F7D-AECC-B64B43B76631}"/>
              </a:ext>
            </a:extLst>
          </p:cNvPr>
          <p:cNvSpPr>
            <a:spLocks noGrp="1"/>
          </p:cNvSpPr>
          <p:nvPr>
            <p:ph idx="1"/>
          </p:nvPr>
        </p:nvSpPr>
        <p:spPr>
          <a:xfrm>
            <a:off x="258932" y="1014275"/>
            <a:ext cx="11674136" cy="5689444"/>
          </a:xfrm>
        </p:spPr>
        <p:txBody>
          <a:bodyPr/>
          <a:lstStyle>
            <a:lvl1pPr>
              <a:lnSpc>
                <a:spcPct val="125000"/>
              </a:lnSpc>
              <a:defRPr/>
            </a:lvl1pPr>
            <a:lvl2pPr>
              <a:lnSpc>
                <a:spcPct val="125000"/>
              </a:lnSpc>
              <a:defRPr/>
            </a:lvl2pPr>
            <a:lvl3pPr>
              <a:lnSpc>
                <a:spcPct val="125000"/>
              </a:lnSpc>
              <a:defRPr/>
            </a:lvl3pPr>
            <a:lvl4pPr>
              <a:lnSpc>
                <a:spcPct val="125000"/>
              </a:lnSpc>
              <a:defRPr/>
            </a:lvl4pPr>
            <a:lvl5pPr>
              <a:lnSpc>
                <a:spcPct val="125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254AAF88-5F75-4154-934A-FCECEA406482}"/>
              </a:ext>
            </a:extLst>
          </p:cNvPr>
          <p:cNvSpPr>
            <a:spLocks noGrp="1"/>
          </p:cNvSpPr>
          <p:nvPr>
            <p:ph type="sldNum" sz="quarter" idx="12"/>
          </p:nvPr>
        </p:nvSpPr>
        <p:spPr>
          <a:xfrm>
            <a:off x="11837634" y="6537265"/>
            <a:ext cx="354366" cy="368419"/>
          </a:xfrm>
          <a:prstGeom prst="rect">
            <a:avLst/>
          </a:prstGeom>
        </p:spPr>
        <p:txBody>
          <a:bodyPr/>
          <a:lstStyle>
            <a:lvl1pPr>
              <a:defRPr sz="900"/>
            </a:lvl1pPr>
          </a:lstStyle>
          <a:p>
            <a:fld id="{02927C25-5033-4A34-9D60-CD7E0ECF87DA}" type="slidenum">
              <a:rPr lang="en-US" smtClean="0"/>
              <a:pPr/>
              <a:t>‹#›</a:t>
            </a:fld>
            <a:endParaRPr lang="en-US"/>
          </a:p>
        </p:txBody>
      </p:sp>
      <p:cxnSp>
        <p:nvCxnSpPr>
          <p:cNvPr id="7" name="Straight Connector 6">
            <a:extLst>
              <a:ext uri="{FF2B5EF4-FFF2-40B4-BE49-F238E27FC236}">
                <a16:creationId xmlns:a16="http://schemas.microsoft.com/office/drawing/2014/main" id="{A736B35E-1A64-4D87-A36D-01C8BF0ED6F3}"/>
              </a:ext>
            </a:extLst>
          </p:cNvPr>
          <p:cNvCxnSpPr/>
          <p:nvPr userDrawn="1"/>
        </p:nvCxnSpPr>
        <p:spPr>
          <a:xfrm>
            <a:off x="258932" y="1004750"/>
            <a:ext cx="11674136" cy="0"/>
          </a:xfrm>
          <a:prstGeom prst="line">
            <a:avLst/>
          </a:prstGeom>
          <a:ln w="19050">
            <a:solidFill>
              <a:srgbClr val="002060"/>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044925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pic>
        <p:nvPicPr>
          <p:cNvPr id="2" name="Google Shape;207;p9">
            <a:extLst>
              <a:ext uri="{FF2B5EF4-FFF2-40B4-BE49-F238E27FC236}">
                <a16:creationId xmlns:a16="http://schemas.microsoft.com/office/drawing/2014/main" id="{C260948F-A017-4B81-2C22-50D412FC8495}"/>
              </a:ext>
            </a:extLst>
          </p:cNvPr>
          <p:cNvPicPr preferRelativeResize="0"/>
          <p:nvPr userDrawn="1"/>
        </p:nvPicPr>
        <p:blipFill rotWithShape="1">
          <a:blip r:embed="rId2">
            <a:alphaModFix/>
          </a:blip>
          <a:srcRect/>
          <a:stretch/>
        </p:blipFill>
        <p:spPr>
          <a:xfrm>
            <a:off x="9576180" y="6168740"/>
            <a:ext cx="2279266" cy="384052"/>
          </a:xfrm>
          <a:prstGeom prst="rect">
            <a:avLst/>
          </a:prstGeom>
          <a:noFill/>
          <a:ln>
            <a:noFill/>
          </a:ln>
        </p:spPr>
      </p:pic>
      <p:pic>
        <p:nvPicPr>
          <p:cNvPr id="3" name="Google Shape;208;p9">
            <a:extLst>
              <a:ext uri="{FF2B5EF4-FFF2-40B4-BE49-F238E27FC236}">
                <a16:creationId xmlns:a16="http://schemas.microsoft.com/office/drawing/2014/main" id="{E5884150-2E05-1A2C-BAB7-E0E9F5C99278}"/>
              </a:ext>
            </a:extLst>
          </p:cNvPr>
          <p:cNvPicPr preferRelativeResize="0"/>
          <p:nvPr userDrawn="1"/>
        </p:nvPicPr>
        <p:blipFill rotWithShape="1">
          <a:blip r:embed="rId3">
            <a:alphaModFix/>
          </a:blip>
          <a:srcRect/>
          <a:stretch/>
        </p:blipFill>
        <p:spPr>
          <a:xfrm>
            <a:off x="278013" y="338440"/>
            <a:ext cx="2758843" cy="753090"/>
          </a:xfrm>
          <a:prstGeom prst="rect">
            <a:avLst/>
          </a:prstGeom>
          <a:noFill/>
          <a:ln>
            <a:noFill/>
          </a:ln>
        </p:spPr>
      </p:pic>
      <p:sp>
        <p:nvSpPr>
          <p:cNvPr id="6" name="Google Shape;211;p9">
            <a:extLst>
              <a:ext uri="{FF2B5EF4-FFF2-40B4-BE49-F238E27FC236}">
                <a16:creationId xmlns:a16="http://schemas.microsoft.com/office/drawing/2014/main" id="{8F519622-5BA7-0B54-346A-68D54A5ED854}"/>
              </a:ext>
            </a:extLst>
          </p:cNvPr>
          <p:cNvSpPr/>
          <p:nvPr userDrawn="1"/>
        </p:nvSpPr>
        <p:spPr>
          <a:xfrm>
            <a:off x="1340017" y="1410088"/>
            <a:ext cx="9661358" cy="4312207"/>
          </a:xfrm>
          <a:custGeom>
            <a:avLst/>
            <a:gdLst/>
            <a:ahLst/>
            <a:cxnLst/>
            <a:rect l="l" t="t" r="r" b="b"/>
            <a:pathLst>
              <a:path w="10296146" h="4595536" extrusionOk="0">
                <a:moveTo>
                  <a:pt x="0" y="190500"/>
                </a:moveTo>
                <a:lnTo>
                  <a:pt x="9886571" y="0"/>
                </a:lnTo>
                <a:lnTo>
                  <a:pt x="10296146" y="4328836"/>
                </a:lnTo>
                <a:lnTo>
                  <a:pt x="438150" y="4595536"/>
                </a:lnTo>
                <a:lnTo>
                  <a:pt x="0" y="190500"/>
                </a:lnTo>
                <a:close/>
              </a:path>
            </a:pathLst>
          </a:cu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8" name="Google Shape;167;p5">
            <a:extLst>
              <a:ext uri="{FF2B5EF4-FFF2-40B4-BE49-F238E27FC236}">
                <a16:creationId xmlns:a16="http://schemas.microsoft.com/office/drawing/2014/main" id="{617CD8DF-63DE-0EB3-B8DA-9A68C0F35721}"/>
              </a:ext>
            </a:extLst>
          </p:cNvPr>
          <p:cNvPicPr preferRelativeResize="0"/>
          <p:nvPr userDrawn="1"/>
        </p:nvPicPr>
        <p:blipFill rotWithShape="1">
          <a:blip r:embed="rId4">
            <a:alphaModFix/>
          </a:blip>
          <a:srcRect/>
          <a:stretch/>
        </p:blipFill>
        <p:spPr>
          <a:xfrm>
            <a:off x="9750506" y="-58979"/>
            <a:ext cx="2383737" cy="1022622"/>
          </a:xfrm>
          <a:prstGeom prst="rect">
            <a:avLst/>
          </a:prstGeom>
          <a:noFill/>
          <a:ln>
            <a:noFill/>
          </a:ln>
        </p:spPr>
      </p:pic>
      <p:pic>
        <p:nvPicPr>
          <p:cNvPr id="1026" name="Picture 2" descr="How To Write A Thank You Note In Five Easy Steps">
            <a:extLst>
              <a:ext uri="{FF2B5EF4-FFF2-40B4-BE49-F238E27FC236}">
                <a16:creationId xmlns:a16="http://schemas.microsoft.com/office/drawing/2014/main" id="{451FC468-B203-87BF-B828-8973D4A7F4A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3823802" y="1911784"/>
            <a:ext cx="4727092" cy="2656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2883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blip>
          <a:stretch>
            <a:fillRect/>
          </a:stretch>
        </a:blipFill>
        <a:effectLst/>
      </p:bgPr>
    </p:bg>
    <p:spTree>
      <p:nvGrpSpPr>
        <p:cNvPr id="1" name="Shape 9"/>
        <p:cNvGrpSpPr/>
        <p:nvPr/>
      </p:nvGrpSpPr>
      <p:grpSpPr>
        <a:xfrm>
          <a:off x="0" y="0"/>
          <a:ext cx="0" cy="0"/>
          <a:chOff x="0" y="0"/>
          <a:chExt cx="0" cy="0"/>
        </a:xfrm>
      </p:grpSpPr>
      <p:sp>
        <p:nvSpPr>
          <p:cNvPr id="10" name="Google Shape;10;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8" name="Google Shape;168;p5">
            <a:extLst>
              <a:ext uri="{FF2B5EF4-FFF2-40B4-BE49-F238E27FC236}">
                <a16:creationId xmlns:a16="http://schemas.microsoft.com/office/drawing/2014/main" id="{ABF31F51-9C70-97EA-DC33-056806E1DBFE}"/>
              </a:ext>
            </a:extLst>
          </p:cNvPr>
          <p:cNvSpPr txBox="1"/>
          <p:nvPr userDrawn="1"/>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solidFill>
                  <a:schemeClr val="lt1"/>
                </a:solidFill>
                <a:latin typeface="Calibri"/>
                <a:ea typeface="Calibri"/>
                <a:cs typeface="Calibri"/>
                <a:sym typeface="Calibri"/>
              </a:rPr>
              <a:t>www.midocean.ae</a:t>
            </a:r>
            <a:endParaRPr dirty="0"/>
          </a:p>
        </p:txBody>
      </p:sp>
      <p:sp>
        <p:nvSpPr>
          <p:cNvPr id="11" name="Google Shape;11;p10"/>
          <p:cNvSpPr txBox="1">
            <a:spLocks noGrp="1"/>
          </p:cNvSpPr>
          <p:nvPr>
            <p:ph type="body" idx="1"/>
          </p:nvPr>
        </p:nvSpPr>
        <p:spPr>
          <a:xfrm>
            <a:off x="838200" y="1870058"/>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68" r:id="rId3"/>
    <p:sldLayoutId id="2147483658" r:id="rId4"/>
    <p:sldLayoutId id="2147483659" r:id="rId5"/>
    <p:sldLayoutId id="2147483660" r:id="rId6"/>
    <p:sldLayoutId id="2147483661" r:id="rId7"/>
    <p:sldLayoutId id="2147483663" r:id="rId8"/>
    <p:sldLayoutId id="2147483664" r:id="rId9"/>
    <p:sldLayoutId id="2147483665" r:id="rId10"/>
    <p:sldLayoutId id="2147483666" r:id="rId11"/>
    <p:sldLayoutId id="2147483669" r:id="rId12"/>
    <p:sldLayoutId id="2147483670" r:id="rId13"/>
    <p:sldLayoutId id="2147483671" r:id="rId14"/>
    <p:sldLayoutId id="2147483672"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Brush Script MT" panose="03060802040406070304" pitchFamily="66" charset="0"/>
          <a:ea typeface="Brush Script MT" panose="03060802040406070304" pitchFamily="66" charset="0"/>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9.jpeg"/><Relationship Id="rId1" Type="http://schemas.openxmlformats.org/officeDocument/2006/relationships/slideLayout" Target="../slideLayouts/slideLayout1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3" Type="http://schemas.openxmlformats.org/officeDocument/2006/relationships/video" Target="../media/media1.mp4"/><Relationship Id="rId2" Type="http://schemas.microsoft.com/office/2007/relationships/media" Target="../media/media1.mp4"/><Relationship Id="rId1" Type="http://schemas.openxmlformats.org/officeDocument/2006/relationships/tags" Target="../tags/tag1.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hyperlink" Target="https://www.seas.upenn.edu/~cis5190/fall2017/lectures/01_introduction.pdf" TargetMode="Externa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hyperlink" Target="https://uchicago.app.box.com/s/4oo9gkbejnz6n5jh6b2ev6fl4i793tyy" TargetMode="External"/><Relationship Id="rId2" Type="http://schemas.openxmlformats.org/officeDocument/2006/relationships/image" Target="../media/image18.png"/><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hyperlink" Target="https://uchicago.app.box.com/s/4oo9gkbejnz6n5jh6b2ev6fl4i793tyy" TargetMode="External"/><Relationship Id="rId2" Type="http://schemas.openxmlformats.org/officeDocument/2006/relationships/image" Target="../media/image18.png"/><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1.emf"/><Relationship Id="rId2" Type="http://schemas.openxmlformats.org/officeDocument/2006/relationships/image" Target="../media/image20.emf"/><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hyperlink" Target="https://paperswithcode.com/paper/language-models-are-unsupervised-multitask" TargetMode="External"/><Relationship Id="rId1" Type="http://schemas.openxmlformats.org/officeDocument/2006/relationships/slideLayout" Target="../slideLayouts/slideLayout12.xml"/><Relationship Id="rId5" Type="http://schemas.openxmlformats.org/officeDocument/2006/relationships/image" Target="../media/image24.jpg"/><Relationship Id="rId4" Type="http://schemas.openxmlformats.org/officeDocument/2006/relationships/image" Target="../media/image23.jpg"/></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hyperlink" Target="https://paperswithcode.com/paper/language-models-are-unsupervised-multitask" TargetMode="External"/><Relationship Id="rId1" Type="http://schemas.openxmlformats.org/officeDocument/2006/relationships/slideLayout" Target="../slideLayouts/slideLayout12.xml"/><Relationship Id="rId4" Type="http://schemas.openxmlformats.org/officeDocument/2006/relationships/image" Target="../media/image26.jpg"/></Relationships>
</file>

<file path=ppt/slides/_rels/slide19.xml.rels><?xml version="1.0" encoding="UTF-8" standalone="yes"?>
<Relationships xmlns="http://schemas.openxmlformats.org/package/2006/relationships"><Relationship Id="rId2" Type="http://schemas.openxmlformats.org/officeDocument/2006/relationships/hyperlink" Target="https://www.youtube.com/watch?v=l82PxsKHxYc" TargetMode="Externa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hyperlink" Target="https://www.youtube.com/watch?v=P2uZF-5F1w" TargetMode="Externa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hyperlink" Target="https://www.youtube.com/watch?v=mlZYRwJ2oJg" TargetMode="Externa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slideLayout" Target="../slideLayouts/slideLayout12.xml"/><Relationship Id="rId1" Type="http://schemas.openxmlformats.org/officeDocument/2006/relationships/tags" Target="../tags/tag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7.xml.rels><?xml version="1.0" encoding="UTF-8" standalone="yes"?>
<Relationships xmlns="http://schemas.openxmlformats.org/package/2006/relationships"><Relationship Id="rId3" Type="http://schemas.openxmlformats.org/officeDocument/2006/relationships/hyperlink" Target="https://www.datasciencecentral.com/ai-ml-or-dl-learn-what-it-means/" TargetMode="External"/><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hyperlink" Target="https://uchicago.app.box.com/s/4oo9gkbejnz6n5jh6b2ev6fl4i793tyy" TargetMode="External"/><Relationship Id="rId2" Type="http://schemas.openxmlformats.org/officeDocument/2006/relationships/image" Target="../media/image35.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hyperlink" Target="https://uchicago.app.box.com/s/4oo9gkbejnz6n5jh6b2ev6fl4i793tyy" TargetMode="External"/><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png"/><Relationship Id="rId1" Type="http://schemas.openxmlformats.org/officeDocument/2006/relationships/slideLayout" Target="../slideLayouts/slideLayout12.xml"/><Relationship Id="rId5" Type="http://schemas.openxmlformats.org/officeDocument/2006/relationships/hyperlink" Target="https://uchicago.app.box.com/s/4oo9gkbejnz6n5jh6b2ev6fl4i793tyy" TargetMode="External"/><Relationship Id="rId4" Type="http://schemas.openxmlformats.org/officeDocument/2006/relationships/image" Target="../media/image40.png"/></Relationships>
</file>

<file path=ppt/slides/_rels/slide38.xml.rels><?xml version="1.0" encoding="UTF-8" standalone="yes"?>
<Relationships xmlns="http://schemas.openxmlformats.org/package/2006/relationships"><Relationship Id="rId3" Type="http://schemas.openxmlformats.org/officeDocument/2006/relationships/hyperlink" Target="https://uchicago.app.box.com/s/4oo9gkbejnz6n5jh6b2ev6fl4i793tyy" TargetMode="External"/><Relationship Id="rId2" Type="http://schemas.openxmlformats.org/officeDocument/2006/relationships/image" Target="../media/image41.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hyperlink" Target="https://archive.ics.uci.edu/ml/index.php" TargetMode="External"/><Relationship Id="rId7" Type="http://schemas.openxmlformats.org/officeDocument/2006/relationships/hyperlink" Target="https://azure.microsoft.com/en-us/products/open-datasets" TargetMode="External"/><Relationship Id="rId2" Type="http://schemas.openxmlformats.org/officeDocument/2006/relationships/hyperlink" Target="https://www.kaggle.com/" TargetMode="External"/><Relationship Id="rId1" Type="http://schemas.openxmlformats.org/officeDocument/2006/relationships/slideLayout" Target="../slideLayouts/slideLayout12.xml"/><Relationship Id="rId6" Type="http://schemas.openxmlformats.org/officeDocument/2006/relationships/hyperlink" Target="https://en.wikipedia.org/wiki/List_of_datasets_for_machine-learning_research" TargetMode="External"/><Relationship Id="rId5" Type="http://schemas.openxmlformats.org/officeDocument/2006/relationships/hyperlink" Target="https://registry.opendata.aws/" TargetMode="External"/><Relationship Id="rId4" Type="http://schemas.openxmlformats.org/officeDocument/2006/relationships/hyperlink" Target="https://datasetsearch.research.google.com/" TargetMode="Externa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pn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2" Type="http://schemas.openxmlformats.org/officeDocument/2006/relationships/image" Target="../media/image50.gif"/><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pic>
        <p:nvPicPr>
          <p:cNvPr id="103" name="Google Shape;103;p1"/>
          <p:cNvPicPr preferRelativeResize="0"/>
          <p:nvPr/>
        </p:nvPicPr>
        <p:blipFill rotWithShape="1">
          <a:blip r:embed="rId3">
            <a:alphaModFix/>
          </a:blip>
          <a:srcRect/>
          <a:stretch/>
        </p:blipFill>
        <p:spPr>
          <a:xfrm>
            <a:off x="-59990" y="-51688"/>
            <a:ext cx="12311979" cy="6858000"/>
          </a:xfrm>
          <a:prstGeom prst="rect">
            <a:avLst/>
          </a:prstGeom>
          <a:noFill/>
          <a:ln>
            <a:noFill/>
          </a:ln>
        </p:spPr>
      </p:pic>
      <p:sp>
        <p:nvSpPr>
          <p:cNvPr id="104" name="Google Shape;104;p1"/>
          <p:cNvSpPr/>
          <p:nvPr/>
        </p:nvSpPr>
        <p:spPr>
          <a:xfrm>
            <a:off x="5978459" y="-720725"/>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i="0" u="none" strike="noStrike" cap="none" dirty="0">
              <a:solidFill>
                <a:schemeClr val="lt1"/>
              </a:solidFill>
              <a:latin typeface="Calibri"/>
              <a:ea typeface="Calibri"/>
              <a:cs typeface="Calibri"/>
              <a:sym typeface="Calibri"/>
            </a:endParaRPr>
          </a:p>
        </p:txBody>
      </p:sp>
      <p:sp>
        <p:nvSpPr>
          <p:cNvPr id="105" name="Google Shape;105;p1"/>
          <p:cNvSpPr txBox="1"/>
          <p:nvPr/>
        </p:nvSpPr>
        <p:spPr>
          <a:xfrm>
            <a:off x="1467874" y="3909722"/>
            <a:ext cx="4225356" cy="46166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chemeClr val="lt1"/>
                </a:solidFill>
                <a:latin typeface="Times New Roman"/>
                <a:ea typeface="Times New Roman"/>
                <a:cs typeface="Times New Roman"/>
                <a:sym typeface="Times New Roman"/>
              </a:rPr>
              <a:t>Dr. Shahira Ahmed</a:t>
            </a:r>
            <a:endParaRPr dirty="0"/>
          </a:p>
        </p:txBody>
      </p:sp>
      <p:sp>
        <p:nvSpPr>
          <p:cNvPr id="106" name="Google Shape;106;p1"/>
          <p:cNvSpPr txBox="1"/>
          <p:nvPr/>
        </p:nvSpPr>
        <p:spPr>
          <a:xfrm>
            <a:off x="319634" y="2492864"/>
            <a:ext cx="5373595" cy="144650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400" b="1" dirty="0">
                <a:solidFill>
                  <a:srgbClr val="00B0F0"/>
                </a:solidFill>
                <a:latin typeface="Times New Roman"/>
                <a:cs typeface="Times New Roman"/>
                <a:sym typeface="Times New Roman"/>
              </a:rPr>
              <a:t>Deep Learning &amp; Neural Networks</a:t>
            </a:r>
            <a:endParaRPr lang="en-US" dirty="0"/>
          </a:p>
        </p:txBody>
      </p:sp>
      <p:sp>
        <p:nvSpPr>
          <p:cNvPr id="107" name="Google Shape;107;p1"/>
          <p:cNvSpPr/>
          <p:nvPr/>
        </p:nvSpPr>
        <p:spPr>
          <a:xfrm>
            <a:off x="-540265" y="5843657"/>
            <a:ext cx="3516608" cy="529167"/>
          </a:xfrm>
          <a:prstGeom prst="roundRect">
            <a:avLst>
              <a:gd name="adj" fmla="val 16667"/>
            </a:avLst>
          </a:prstGeom>
          <a:solidFill>
            <a:schemeClr val="lt1"/>
          </a:solidFill>
          <a:ln w="12700" cap="flat" cmpd="sng">
            <a:solidFill>
              <a:srgbClr val="00B0F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dirty="0"/>
              <a:t>Lecture 1</a:t>
            </a:r>
          </a:p>
        </p:txBody>
      </p:sp>
      <p:pic>
        <p:nvPicPr>
          <p:cNvPr id="108" name="Google Shape;108;p1"/>
          <p:cNvPicPr preferRelativeResize="0"/>
          <p:nvPr/>
        </p:nvPicPr>
        <p:blipFill rotWithShape="1">
          <a:blip r:embed="rId4">
            <a:alphaModFix/>
          </a:blip>
          <a:srcRect/>
          <a:stretch/>
        </p:blipFill>
        <p:spPr>
          <a:xfrm>
            <a:off x="328545" y="198943"/>
            <a:ext cx="2876694" cy="1357799"/>
          </a:xfrm>
          <a:prstGeom prst="rect">
            <a:avLst/>
          </a:prstGeom>
          <a:noFill/>
          <a:ln>
            <a:noFill/>
          </a:ln>
        </p:spPr>
      </p:pic>
      <p:sp>
        <p:nvSpPr>
          <p:cNvPr id="4" name="Google Shape;109;p1">
            <a:extLst>
              <a:ext uri="{FF2B5EF4-FFF2-40B4-BE49-F238E27FC236}">
                <a16:creationId xmlns:a16="http://schemas.microsoft.com/office/drawing/2014/main" id="{3390686E-018A-3331-3BA9-E8F8F6FEA338}"/>
              </a:ext>
            </a:extLst>
          </p:cNvPr>
          <p:cNvSpPr txBox="1"/>
          <p:nvPr/>
        </p:nvSpPr>
        <p:spPr>
          <a:xfrm>
            <a:off x="2235909" y="4426249"/>
            <a:ext cx="6006217"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chemeClr val="lt1"/>
                </a:solidFill>
                <a:latin typeface="Times New Roman"/>
                <a:cs typeface="Times New Roman"/>
                <a:sym typeface="Times New Roman"/>
              </a:rPr>
              <a:t>DS710</a:t>
            </a:r>
            <a:endParaRPr dirty="0"/>
          </a:p>
        </p:txBody>
      </p:sp>
      <p:sp>
        <p:nvSpPr>
          <p:cNvPr id="17" name="Google Shape;110;p1">
            <a:extLst>
              <a:ext uri="{FF2B5EF4-FFF2-40B4-BE49-F238E27FC236}">
                <a16:creationId xmlns:a16="http://schemas.microsoft.com/office/drawing/2014/main" id="{244BB123-36B2-8165-477A-C0AAC9C664A7}"/>
              </a:ext>
            </a:extLst>
          </p:cNvPr>
          <p:cNvSpPr/>
          <p:nvPr/>
        </p:nvSpPr>
        <p:spPr>
          <a:xfrm>
            <a:off x="6041850" y="-671232"/>
            <a:ext cx="7718965" cy="7410450"/>
          </a:xfrm>
          <a:prstGeom prst="ellipse">
            <a:avLst/>
          </a:prstGeom>
          <a:blipFill rotWithShape="1">
            <a:blip r:embed="rId5">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oogle Shape;117;p2">
            <a:extLst>
              <a:ext uri="{FF2B5EF4-FFF2-40B4-BE49-F238E27FC236}">
                <a16:creationId xmlns:a16="http://schemas.microsoft.com/office/drawing/2014/main" id="{E22C5834-610B-C719-A4D5-5FA9CFF8390F}"/>
              </a:ext>
            </a:extLst>
          </p:cNvPr>
          <p:cNvPicPr preferRelativeResize="0">
            <a:picLocks/>
          </p:cNvPicPr>
          <p:nvPr/>
        </p:nvPicPr>
        <p:blipFill rotWithShape="1">
          <a:blip r:embed="rId3">
            <a:alphaModFix/>
          </a:blip>
          <a:srcRect l="4175" r="4175"/>
          <a:stretch/>
        </p:blipFill>
        <p:spPr>
          <a:xfrm>
            <a:off x="104067" y="1360714"/>
            <a:ext cx="6727371" cy="4136571"/>
          </a:xfrm>
          <a:prstGeom prst="rect">
            <a:avLst/>
          </a:prstGeom>
          <a:solidFill>
            <a:srgbClr val="D8D8D8">
              <a:alpha val="49803"/>
            </a:srgbClr>
          </a:solidFill>
          <a:ln>
            <a:noFill/>
          </a:ln>
        </p:spPr>
      </p:pic>
    </p:spTree>
    <p:extLst>
      <p:ext uri="{BB962C8B-B14F-4D97-AF65-F5344CB8AC3E}">
        <p14:creationId xmlns:p14="http://schemas.microsoft.com/office/powerpoint/2010/main" val="32920944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46E01-7FC4-E47A-4C3C-235D82427D23}"/>
              </a:ext>
            </a:extLst>
          </p:cNvPr>
          <p:cNvSpPr>
            <a:spLocks noGrp="1"/>
          </p:cNvSpPr>
          <p:nvPr>
            <p:ph type="title"/>
          </p:nvPr>
        </p:nvSpPr>
        <p:spPr/>
        <p:txBody>
          <a:bodyPr/>
          <a:lstStyle/>
          <a:p>
            <a:r>
              <a:rPr lang="en-US" dirty="0"/>
              <a:t>Lecture Outline</a:t>
            </a:r>
          </a:p>
        </p:txBody>
      </p:sp>
      <p:sp>
        <p:nvSpPr>
          <p:cNvPr id="3" name="Content Placeholder 2">
            <a:extLst>
              <a:ext uri="{FF2B5EF4-FFF2-40B4-BE49-F238E27FC236}">
                <a16:creationId xmlns:a16="http://schemas.microsoft.com/office/drawing/2014/main" id="{1B2C655B-15DB-4F96-3E43-827560CC667C}"/>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Artificial Intelligence</a:t>
            </a:r>
          </a:p>
          <a:p>
            <a:r>
              <a:rPr lang="en-US" dirty="0">
                <a:latin typeface="Times New Roman" panose="02020603050405020304" pitchFamily="18" charset="0"/>
                <a:cs typeface="Times New Roman" panose="02020603050405020304" pitchFamily="18" charset="0"/>
              </a:rPr>
              <a:t>Machine Learning</a:t>
            </a:r>
          </a:p>
          <a:p>
            <a:r>
              <a:rPr lang="en-US" dirty="0">
                <a:latin typeface="Times New Roman" panose="02020603050405020304" pitchFamily="18" charset="0"/>
                <a:cs typeface="Times New Roman" panose="02020603050405020304" pitchFamily="18" charset="0"/>
              </a:rPr>
              <a:t>ML Learning life Cycle</a:t>
            </a:r>
          </a:p>
          <a:p>
            <a:r>
              <a:rPr lang="en-US" dirty="0">
                <a:latin typeface="Times New Roman" panose="02020603050405020304" pitchFamily="18" charset="0"/>
                <a:cs typeface="Times New Roman" panose="02020603050405020304" pitchFamily="18" charset="0"/>
              </a:rPr>
              <a:t>Perceptron-</a:t>
            </a:r>
            <a:r>
              <a:rPr lang="en-US" dirty="0"/>
              <a:t>Neuron</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13612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E9C043-49C7-3B00-2D70-0EFCFAA608FF}"/>
              </a:ext>
            </a:extLst>
          </p:cNvPr>
          <p:cNvSpPr>
            <a:spLocks noGrp="1"/>
          </p:cNvSpPr>
          <p:nvPr>
            <p:ph type="title"/>
          </p:nvPr>
        </p:nvSpPr>
        <p:spPr/>
        <p:txBody>
          <a:bodyPr>
            <a:normAutofit/>
          </a:bodyPr>
          <a:lstStyle/>
          <a:p>
            <a:r>
              <a:rPr lang="en-US" dirty="0"/>
              <a:t>Artificial Intelligence</a:t>
            </a:r>
          </a:p>
        </p:txBody>
      </p:sp>
      <p:sp>
        <p:nvSpPr>
          <p:cNvPr id="3" name="Content Placeholder 2">
            <a:extLst>
              <a:ext uri="{FF2B5EF4-FFF2-40B4-BE49-F238E27FC236}">
                <a16:creationId xmlns:a16="http://schemas.microsoft.com/office/drawing/2014/main" id="{8817F296-F81B-653D-9502-86F592449089}"/>
              </a:ext>
            </a:extLst>
          </p:cNvPr>
          <p:cNvSpPr>
            <a:spLocks noGrp="1"/>
          </p:cNvSpPr>
          <p:nvPr>
            <p:ph idx="1"/>
          </p:nvPr>
        </p:nvSpPr>
        <p:spPr/>
        <p:txBody>
          <a:bodyPr>
            <a:normAutofit/>
          </a:bodyPr>
          <a:lstStyle/>
          <a:p>
            <a:pPr marL="50800" indent="0" algn="l">
              <a:buNone/>
            </a:pPr>
            <a:r>
              <a:rPr lang="en-US" dirty="0">
                <a:latin typeface="Times New Roman" panose="02020603050405020304" pitchFamily="18" charset="0"/>
                <a:cs typeface="Times New Roman" panose="02020603050405020304" pitchFamily="18" charset="0"/>
              </a:rPr>
              <a:t>Artificial intelligence (AI) makes it possible for machines to mimic human intelligence.</a:t>
            </a:r>
          </a:p>
        </p:txBody>
      </p:sp>
      <p:pic>
        <p:nvPicPr>
          <p:cNvPr id="1026" name="Picture 2" descr="What is AI? Everything to know about artificial intelligence | ZDNET">
            <a:extLst>
              <a:ext uri="{FF2B5EF4-FFF2-40B4-BE49-F238E27FC236}">
                <a16:creationId xmlns:a16="http://schemas.microsoft.com/office/drawing/2014/main" id="{CC1AFB44-E397-4520-79B4-749F25B04971}"/>
              </a:ext>
            </a:extLst>
          </p:cNvPr>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5805830" y="2505075"/>
            <a:ext cx="4695144" cy="3516826"/>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33" name="Diagram 32">
            <a:extLst>
              <a:ext uri="{FF2B5EF4-FFF2-40B4-BE49-F238E27FC236}">
                <a16:creationId xmlns:a16="http://schemas.microsoft.com/office/drawing/2014/main" id="{93250881-135F-1EBD-4432-8B86525C8F9C}"/>
              </a:ext>
            </a:extLst>
          </p:cNvPr>
          <p:cNvGraphicFramePr/>
          <p:nvPr>
            <p:extLst>
              <p:ext uri="{D42A27DB-BD31-4B8C-83A1-F6EECF244321}">
                <p14:modId xmlns:p14="http://schemas.microsoft.com/office/powerpoint/2010/main" val="2228144440"/>
              </p:ext>
            </p:extLst>
          </p:nvPr>
        </p:nvGraphicFramePr>
        <p:xfrm>
          <a:off x="1417104" y="2505075"/>
          <a:ext cx="3450770" cy="35168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56277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74E763-F4F4-81DF-0049-8BB2CEDC0372}"/>
              </a:ext>
            </a:extLst>
          </p:cNvPr>
          <p:cNvSpPr>
            <a:spLocks noGrp="1"/>
          </p:cNvSpPr>
          <p:nvPr>
            <p:ph type="title"/>
          </p:nvPr>
        </p:nvSpPr>
        <p:spPr>
          <a:xfrm>
            <a:off x="167269" y="1697832"/>
            <a:ext cx="4705814" cy="2852737"/>
          </a:xfrm>
        </p:spPr>
        <p:txBody>
          <a:bodyPr wrap="square" anchor="ctr">
            <a:normAutofit/>
          </a:bodyPr>
          <a:lstStyle/>
          <a:p>
            <a:r>
              <a:rPr lang="en-US" sz="4800" dirty="0"/>
              <a:t>Learning from Data</a:t>
            </a:r>
          </a:p>
        </p:txBody>
      </p:sp>
      <p:pic>
        <p:nvPicPr>
          <p:cNvPr id="4" name="Video 3" descr="Floating Numbers And Letters On Top Of A Book">
            <a:extLst>
              <a:ext uri="{FF2B5EF4-FFF2-40B4-BE49-F238E27FC236}">
                <a16:creationId xmlns:a16="http://schemas.microsoft.com/office/drawing/2014/main" id="{BB045C6D-B70D-A391-25CE-FF4BE3ECB195}"/>
              </a:ext>
            </a:extLst>
          </p:cNvPr>
          <p:cNvPicPr>
            <a:picLocks noChangeAspect="1"/>
          </p:cNvPicPr>
          <p:nvPr>
            <a:videoFile r:link="rId3"/>
            <p:extLst>
              <p:ext uri="{DAA4B4D4-6D71-4841-9C94-3DE7FCFB9230}">
                <p14:media xmlns:p14="http://schemas.microsoft.com/office/powerpoint/2010/main" r:embed="rId2"/>
              </p:ext>
            </p:extLst>
          </p:nvPr>
        </p:nvPicPr>
        <p:blipFill rotWithShape="1">
          <a:blip r:embed="rId5"/>
          <a:srcRect t="8291" r="-1" b="18353"/>
          <a:stretch/>
        </p:blipFill>
        <p:spPr>
          <a:xfrm>
            <a:off x="5040351" y="1697832"/>
            <a:ext cx="6124384" cy="2852737"/>
          </a:xfrm>
          <a:prstGeom prst="rect">
            <a:avLst/>
          </a:prstGeom>
          <a:noFill/>
        </p:spPr>
      </p:pic>
      <p:pic>
        <p:nvPicPr>
          <p:cNvPr id="36" name="Picture 35">
            <a:extLst>
              <a:ext uri="{FF2B5EF4-FFF2-40B4-BE49-F238E27FC236}">
                <a16:creationId xmlns:a16="http://schemas.microsoft.com/office/drawing/2014/main" id="{245BB7A4-78FC-696B-2B6A-17899F3A6D9F}"/>
              </a:ext>
            </a:extLst>
          </p:cNvPr>
          <p:cNvPicPr>
            <a:picLocks noChangeAspect="1"/>
          </p:cNvPicPr>
          <p:nvPr/>
        </p:nvPicPr>
        <p:blipFill>
          <a:blip r:embed="rId6"/>
          <a:stretch>
            <a:fillRect/>
          </a:stretch>
        </p:blipFill>
        <p:spPr>
          <a:xfrm>
            <a:off x="1954747" y="2662660"/>
            <a:ext cx="5626389" cy="1314518"/>
          </a:xfrm>
          <a:prstGeom prst="rect">
            <a:avLst/>
          </a:prstGeom>
        </p:spPr>
      </p:pic>
    </p:spTree>
    <p:custDataLst>
      <p:tags r:id="rId1"/>
    </p:custDataLst>
    <p:extLst>
      <p:ext uri="{BB962C8B-B14F-4D97-AF65-F5344CB8AC3E}">
        <p14:creationId xmlns:p14="http://schemas.microsoft.com/office/powerpoint/2010/main" val="2438461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nodeType="clickEffect">
                                  <p:stCondLst>
                                    <p:cond delay="0"/>
                                  </p:stCondLst>
                                  <p:childTnLst>
                                    <p:anim calcmode="lin" valueType="num">
                                      <p:cBhvr additive="base">
                                        <p:cTn id="6" dur="500"/>
                                        <p:tgtEl>
                                          <p:spTgt spid="36"/>
                                        </p:tgtEl>
                                        <p:attrNameLst>
                                          <p:attrName>ppt_x</p:attrName>
                                        </p:attrNameLst>
                                      </p:cBhvr>
                                      <p:tavLst>
                                        <p:tav tm="0">
                                          <p:val>
                                            <p:strVal val="ppt_x"/>
                                          </p:val>
                                        </p:tav>
                                        <p:tav tm="100000">
                                          <p:val>
                                            <p:strVal val="ppt_x"/>
                                          </p:val>
                                        </p:tav>
                                      </p:tavLst>
                                    </p:anim>
                                    <p:anim calcmode="lin" valueType="num">
                                      <p:cBhvr additive="base">
                                        <p:cTn id="7" dur="500"/>
                                        <p:tgtEl>
                                          <p:spTgt spid="36"/>
                                        </p:tgtEl>
                                        <p:attrNameLst>
                                          <p:attrName>ppt_y</p:attrName>
                                        </p:attrNameLst>
                                      </p:cBhvr>
                                      <p:tavLst>
                                        <p:tav tm="0">
                                          <p:val>
                                            <p:strVal val="ppt_y"/>
                                          </p:val>
                                        </p:tav>
                                        <p:tav tm="100000">
                                          <p:val>
                                            <p:strVal val="1+ppt_h/2"/>
                                          </p:val>
                                        </p:tav>
                                      </p:tavLst>
                                    </p:anim>
                                    <p:set>
                                      <p:cBhvr>
                                        <p:cTn id="8" dur="1" fill="hold">
                                          <p:stCondLst>
                                            <p:cond delay="499"/>
                                          </p:stCondLst>
                                        </p:cTn>
                                        <p:tgtEl>
                                          <p:spTgt spid="36"/>
                                        </p:tgtEl>
                                        <p:attrNameLst>
                                          <p:attrName>style.visibility</p:attrName>
                                        </p:attrNameLst>
                                      </p:cBhvr>
                                      <p:to>
                                        <p:strVal val="hidden"/>
                                      </p:to>
                                    </p:set>
                                  </p:childTnLst>
                                </p:cTn>
                              </p:par>
                              <p:par>
                                <p:cTn id="9" presetID="1" presetClass="entr" presetSubtype="0"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par>
                          <p:cTn id="15" fill="hold">
                            <p:stCondLst>
                              <p:cond delay="0"/>
                            </p:stCondLst>
                            <p:childTnLst>
                              <p:par>
                                <p:cTn id="16" presetID="1" presetClass="mediacall" presetSubtype="0" fill="hold" nodeType="afterEffect">
                                  <p:stCondLst>
                                    <p:cond delay="0"/>
                                  </p:stCondLst>
                                  <p:childTnLst>
                                    <p:cmd type="call" cmd="playFrom(0.0)">
                                      <p:cBhvr>
                                        <p:cTn id="17" dur="900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mute="1">
                <p:cTn id="18" repeatCount="indefinite" fill="hold" display="0">
                  <p:stCondLst>
                    <p:cond delay="indefinite"/>
                  </p:stCondLst>
                </p:cTn>
                <p:tgtEl>
                  <p:spTgt spid="4"/>
                </p:tgtEl>
              </p:cMediaNode>
            </p:video>
            <p:seq concurrent="1" nextAc="seek">
              <p:cTn id="19" restart="whenNotActive" fill="hold" evtFilter="cancelBubble" nodeType="interactiveSeq">
                <p:stCondLst>
                  <p:cond evt="onClick" delay="0">
                    <p:tgtEl>
                      <p:spTgt spid="4"/>
                    </p:tgtEl>
                  </p:cond>
                </p:stCondLst>
                <p:endSync evt="end" delay="0">
                  <p:rtn val="all"/>
                </p:endSync>
                <p:childTnLst>
                  <p:par>
                    <p:cTn id="20" fill="hold">
                      <p:stCondLst>
                        <p:cond delay="0"/>
                      </p:stCondLst>
                      <p:childTnLst>
                        <p:par>
                          <p:cTn id="21" fill="hold">
                            <p:stCondLst>
                              <p:cond delay="0"/>
                            </p:stCondLst>
                            <p:childTnLst>
                              <p:par>
                                <p:cTn id="22" presetID="2" presetClass="mediacall" presetSubtype="0" fill="hold" nodeType="clickEffect">
                                  <p:stCondLst>
                                    <p:cond delay="0"/>
                                  </p:stCondLst>
                                  <p:childTnLst>
                                    <p:cmd type="call" cmd="togglePause">
                                      <p:cBhvr>
                                        <p:cTn id="23" dur="1" fill="hold"/>
                                        <p:tgtEl>
                                          <p:spTgt spid="4"/>
                                        </p:tgtEl>
                                      </p:cBhvr>
                                    </p:cmd>
                                  </p:childTnLst>
                                </p:cTn>
                              </p:par>
                            </p:childTnLst>
                          </p:cTn>
                        </p:par>
                      </p:childTnLst>
                    </p:cTn>
                  </p:par>
                </p:childTnLst>
              </p:cTn>
              <p:nextCondLst>
                <p:cond evt="onClick" delay="0">
                  <p:tgtEl>
                    <p:spTgt spid="4"/>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06FAA-9BA2-DF05-18FA-A6036BDE25E7}"/>
              </a:ext>
            </a:extLst>
          </p:cNvPr>
          <p:cNvSpPr>
            <a:spLocks noGrp="1"/>
          </p:cNvSpPr>
          <p:nvPr>
            <p:ph type="title"/>
          </p:nvPr>
        </p:nvSpPr>
        <p:spPr/>
        <p:txBody>
          <a:bodyPr/>
          <a:lstStyle/>
          <a:p>
            <a:r>
              <a:rPr lang="en-US" dirty="0"/>
              <a:t>What is Machine Learning?</a:t>
            </a:r>
          </a:p>
        </p:txBody>
      </p:sp>
      <p:sp>
        <p:nvSpPr>
          <p:cNvPr id="3" name="Content Placeholder 2">
            <a:extLst>
              <a:ext uri="{FF2B5EF4-FFF2-40B4-BE49-F238E27FC236}">
                <a16:creationId xmlns:a16="http://schemas.microsoft.com/office/drawing/2014/main" id="{052090C3-A214-41E5-6080-6ACAF8ED7A28}"/>
              </a:ext>
            </a:extLst>
          </p:cNvPr>
          <p:cNvSpPr>
            <a:spLocks noGrp="1"/>
          </p:cNvSpPr>
          <p:nvPr>
            <p:ph idx="1"/>
          </p:nvPr>
        </p:nvSpPr>
        <p:spPr/>
        <p:txBody>
          <a:bodyPr/>
          <a:lstStyle/>
          <a:p>
            <a:r>
              <a:rPr lang="en-US" dirty="0"/>
              <a:t>Samuel’s Checkers-Player “Machine Learning: Field of study that gives computers the ability to learn without being explicitly programmed.” -Arthur Samuel (1959)</a:t>
            </a:r>
          </a:p>
        </p:txBody>
      </p:sp>
      <p:pic>
        <p:nvPicPr>
          <p:cNvPr id="1026" name="Picture 2" descr="Outline of chess - Wikipedia">
            <a:extLst>
              <a:ext uri="{FF2B5EF4-FFF2-40B4-BE49-F238E27FC236}">
                <a16:creationId xmlns:a16="http://schemas.microsoft.com/office/drawing/2014/main" id="{6FCDEC06-74FC-9D80-BC8F-3560189CEB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70624" y="3189288"/>
            <a:ext cx="4651375" cy="30284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89071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6275C0-6FB6-2770-701E-A5B3792AD9B2}"/>
              </a:ext>
            </a:extLst>
          </p:cNvPr>
          <p:cNvSpPr>
            <a:spLocks noGrp="1"/>
          </p:cNvSpPr>
          <p:nvPr>
            <p:ph type="title"/>
          </p:nvPr>
        </p:nvSpPr>
        <p:spPr/>
        <p:txBody>
          <a:bodyPr>
            <a:normAutofit/>
          </a:bodyPr>
          <a:lstStyle/>
          <a:p>
            <a:r>
              <a:rPr lang="en-US" dirty="0"/>
              <a:t>Traditional Programming vs Machine Learning</a:t>
            </a:r>
          </a:p>
        </p:txBody>
      </p:sp>
      <p:sp>
        <p:nvSpPr>
          <p:cNvPr id="3" name="Content Placeholder 2">
            <a:extLst>
              <a:ext uri="{FF2B5EF4-FFF2-40B4-BE49-F238E27FC236}">
                <a16:creationId xmlns:a16="http://schemas.microsoft.com/office/drawing/2014/main" id="{5C22C86F-E18B-CE06-C812-5C128B7082DD}"/>
              </a:ext>
            </a:extLst>
          </p:cNvPr>
          <p:cNvSpPr>
            <a:spLocks noGrp="1"/>
          </p:cNvSpPr>
          <p:nvPr>
            <p:ph idx="1"/>
          </p:nvPr>
        </p:nvSpPr>
        <p:spPr/>
        <p:txBody>
          <a:bodyPr/>
          <a:lstStyle/>
          <a:p>
            <a:pPr marL="342900" indent="-342900">
              <a:buFont typeface="Arial" panose="020B0604020202020204" pitchFamily="34" charset="0"/>
              <a:buChar char="•"/>
            </a:pPr>
            <a:r>
              <a:rPr lang="en-US" b="1" dirty="0"/>
              <a:t>Traditional Programming</a:t>
            </a:r>
          </a:p>
          <a:p>
            <a:endParaRPr lang="en-US" dirty="0"/>
          </a:p>
          <a:p>
            <a:endParaRPr lang="en-US" dirty="0"/>
          </a:p>
          <a:p>
            <a:endParaRPr lang="en-US" dirty="0"/>
          </a:p>
          <a:p>
            <a:endParaRPr lang="en-US" dirty="0"/>
          </a:p>
          <a:p>
            <a:pPr marL="342900" indent="-342900">
              <a:buFont typeface="Arial" panose="020B0604020202020204" pitchFamily="34" charset="0"/>
              <a:buChar char="•"/>
            </a:pPr>
            <a:r>
              <a:rPr lang="en-US" b="1" dirty="0"/>
              <a:t>Machine Learning</a:t>
            </a:r>
          </a:p>
          <a:p>
            <a:endParaRPr lang="en-US" dirty="0"/>
          </a:p>
        </p:txBody>
      </p:sp>
      <p:pic>
        <p:nvPicPr>
          <p:cNvPr id="5" name="Picture 4">
            <a:extLst>
              <a:ext uri="{FF2B5EF4-FFF2-40B4-BE49-F238E27FC236}">
                <a16:creationId xmlns:a16="http://schemas.microsoft.com/office/drawing/2014/main" id="{58C4078E-E954-4BFC-F947-878B3C80950A}"/>
              </a:ext>
            </a:extLst>
          </p:cNvPr>
          <p:cNvPicPr>
            <a:picLocks noChangeAspect="1"/>
          </p:cNvPicPr>
          <p:nvPr/>
        </p:nvPicPr>
        <p:blipFill>
          <a:blip r:embed="rId2"/>
          <a:stretch>
            <a:fillRect/>
          </a:stretch>
        </p:blipFill>
        <p:spPr>
          <a:xfrm>
            <a:off x="4475842" y="1739137"/>
            <a:ext cx="6680200" cy="1985901"/>
          </a:xfrm>
          <a:prstGeom prst="rect">
            <a:avLst/>
          </a:prstGeom>
        </p:spPr>
      </p:pic>
      <p:pic>
        <p:nvPicPr>
          <p:cNvPr id="7" name="Picture 6">
            <a:extLst>
              <a:ext uri="{FF2B5EF4-FFF2-40B4-BE49-F238E27FC236}">
                <a16:creationId xmlns:a16="http://schemas.microsoft.com/office/drawing/2014/main" id="{BC26396F-B376-44CA-5932-D7410F8F134D}"/>
              </a:ext>
            </a:extLst>
          </p:cNvPr>
          <p:cNvPicPr>
            <a:picLocks noChangeAspect="1"/>
          </p:cNvPicPr>
          <p:nvPr/>
        </p:nvPicPr>
        <p:blipFill>
          <a:blip r:embed="rId3"/>
          <a:stretch>
            <a:fillRect/>
          </a:stretch>
        </p:blipFill>
        <p:spPr>
          <a:xfrm>
            <a:off x="4765674" y="4125912"/>
            <a:ext cx="6257925" cy="1648199"/>
          </a:xfrm>
          <a:prstGeom prst="rect">
            <a:avLst/>
          </a:prstGeom>
        </p:spPr>
      </p:pic>
    </p:spTree>
    <p:extLst>
      <p:ext uri="{BB962C8B-B14F-4D97-AF65-F5344CB8AC3E}">
        <p14:creationId xmlns:p14="http://schemas.microsoft.com/office/powerpoint/2010/main" val="2597806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561316-98F0-3794-378C-51C7C4C62EC8}"/>
              </a:ext>
            </a:extLst>
          </p:cNvPr>
          <p:cNvSpPr>
            <a:spLocks noGrp="1"/>
          </p:cNvSpPr>
          <p:nvPr>
            <p:ph type="title"/>
          </p:nvPr>
        </p:nvSpPr>
        <p:spPr/>
        <p:txBody>
          <a:bodyPr/>
          <a:lstStyle/>
          <a:p>
            <a:r>
              <a:rPr lang="en-US" dirty="0"/>
              <a:t>When Do We Use Machine Learning?</a:t>
            </a:r>
          </a:p>
        </p:txBody>
      </p:sp>
      <p:sp>
        <p:nvSpPr>
          <p:cNvPr id="3" name="Content Placeholder 2">
            <a:extLst>
              <a:ext uri="{FF2B5EF4-FFF2-40B4-BE49-F238E27FC236}">
                <a16:creationId xmlns:a16="http://schemas.microsoft.com/office/drawing/2014/main" id="{882E8465-345E-84A8-8878-4D7EE3526F9C}"/>
              </a:ext>
            </a:extLst>
          </p:cNvPr>
          <p:cNvSpPr>
            <a:spLocks noGrp="1"/>
          </p:cNvSpPr>
          <p:nvPr>
            <p:ph idx="1"/>
          </p:nvPr>
        </p:nvSpPr>
        <p:spPr/>
        <p:txBody>
          <a:bodyPr/>
          <a:lstStyle/>
          <a:p>
            <a:pPr>
              <a:lnSpc>
                <a:spcPct val="100000"/>
              </a:lnSpc>
            </a:pPr>
            <a:r>
              <a:rPr lang="en-US" dirty="0">
                <a:latin typeface="Times New Roman" panose="02020603050405020304" pitchFamily="18" charset="0"/>
                <a:cs typeface="Times New Roman" panose="02020603050405020304" pitchFamily="18" charset="0"/>
              </a:rPr>
              <a:t>ML is used when:</a:t>
            </a:r>
          </a:p>
          <a:p>
            <a:pPr marL="914400" lvl="1" indent="-457200">
              <a:lnSpc>
                <a:spcPct val="10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Human expertise does not exist (navigating on Mars)</a:t>
            </a:r>
          </a:p>
          <a:p>
            <a:pPr marL="914400" lvl="1" indent="-457200">
              <a:lnSpc>
                <a:spcPct val="10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Humans can’t explain their expertise (speech recognition)</a:t>
            </a:r>
          </a:p>
          <a:p>
            <a:pPr marL="914400" lvl="1" indent="-457200">
              <a:lnSpc>
                <a:spcPct val="10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Models must be customized (personalized medicine)	</a:t>
            </a:r>
          </a:p>
          <a:p>
            <a:pPr marL="914400" lvl="1" indent="-457200">
              <a:lnSpc>
                <a:spcPct val="100000"/>
              </a:lnSpc>
              <a:buFont typeface="Arial" panose="020B0604020202020204" pitchFamily="34" charset="0"/>
              <a:buChar char="•"/>
            </a:pPr>
            <a:r>
              <a:rPr lang="en-US" sz="2800" dirty="0">
                <a:latin typeface="Times New Roman" panose="02020603050405020304" pitchFamily="18" charset="0"/>
                <a:cs typeface="Times New Roman" panose="02020603050405020304" pitchFamily="18" charset="0"/>
              </a:rPr>
              <a:t>Models are based on huge amounts of data	(genomics)</a:t>
            </a:r>
          </a:p>
        </p:txBody>
      </p:sp>
      <p:sp>
        <p:nvSpPr>
          <p:cNvPr id="5" name="TextBox 4">
            <a:extLst>
              <a:ext uri="{FF2B5EF4-FFF2-40B4-BE49-F238E27FC236}">
                <a16:creationId xmlns:a16="http://schemas.microsoft.com/office/drawing/2014/main" id="{48033A70-360F-964A-3EC1-65EFA9D2813F}"/>
              </a:ext>
            </a:extLst>
          </p:cNvPr>
          <p:cNvSpPr txBox="1"/>
          <p:nvPr/>
        </p:nvSpPr>
        <p:spPr>
          <a:xfrm>
            <a:off x="734332" y="6037229"/>
            <a:ext cx="6127750" cy="369332"/>
          </a:xfrm>
          <a:prstGeom prst="rect">
            <a:avLst/>
          </a:prstGeom>
          <a:noFill/>
        </p:spPr>
        <p:txBody>
          <a:bodyPr wrap="square">
            <a:spAutoFit/>
          </a:bodyPr>
          <a:lstStyle/>
          <a:p>
            <a:r>
              <a:rPr lang="en-US" dirty="0">
                <a:hlinkClick r:id="rId2"/>
              </a:rPr>
              <a:t>01_introduction.pdf (upenn.edu)</a:t>
            </a:r>
            <a:endParaRPr lang="en-US" dirty="0"/>
          </a:p>
        </p:txBody>
      </p:sp>
    </p:spTree>
    <p:extLst>
      <p:ext uri="{BB962C8B-B14F-4D97-AF65-F5344CB8AC3E}">
        <p14:creationId xmlns:p14="http://schemas.microsoft.com/office/powerpoint/2010/main" val="29831561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BEFF4A-56AE-AD3C-E460-8DE3091C8FAE}"/>
              </a:ext>
            </a:extLst>
          </p:cNvPr>
          <p:cNvSpPr>
            <a:spLocks noGrp="1"/>
          </p:cNvSpPr>
          <p:nvPr>
            <p:ph type="title"/>
          </p:nvPr>
        </p:nvSpPr>
        <p:spPr/>
        <p:txBody>
          <a:bodyPr/>
          <a:lstStyle/>
          <a:p>
            <a:r>
              <a:rPr lang="en-US" dirty="0"/>
              <a:t>Machine Learning</a:t>
            </a:r>
          </a:p>
        </p:txBody>
      </p:sp>
      <p:sp>
        <p:nvSpPr>
          <p:cNvPr id="3" name="Content Placeholder 2">
            <a:extLst>
              <a:ext uri="{FF2B5EF4-FFF2-40B4-BE49-F238E27FC236}">
                <a16:creationId xmlns:a16="http://schemas.microsoft.com/office/drawing/2014/main" id="{123B759A-6DAA-5B93-1C53-41E2B2622FCC}"/>
              </a:ext>
            </a:extLst>
          </p:cNvPr>
          <p:cNvSpPr>
            <a:spLocks noGrp="1"/>
          </p:cNvSpPr>
          <p:nvPr>
            <p:ph idx="1"/>
          </p:nvPr>
        </p:nvSpPr>
        <p:spPr/>
        <p:txBody>
          <a:bodyPr/>
          <a:lstStyle/>
          <a:p>
            <a:endParaRPr lang="en-US" dirty="0"/>
          </a:p>
        </p:txBody>
      </p:sp>
      <p:graphicFrame>
        <p:nvGraphicFramePr>
          <p:cNvPr id="4" name="Diagram 3">
            <a:extLst>
              <a:ext uri="{FF2B5EF4-FFF2-40B4-BE49-F238E27FC236}">
                <a16:creationId xmlns:a16="http://schemas.microsoft.com/office/drawing/2014/main" id="{5B36E369-DBC2-37EB-2F3B-931526654253}"/>
              </a:ext>
            </a:extLst>
          </p:cNvPr>
          <p:cNvGraphicFramePr/>
          <p:nvPr>
            <p:extLst>
              <p:ext uri="{D42A27DB-BD31-4B8C-83A1-F6EECF244321}">
                <p14:modId xmlns:p14="http://schemas.microsoft.com/office/powerpoint/2010/main" val="2903287036"/>
              </p:ext>
            </p:extLst>
          </p:nvPr>
        </p:nvGraphicFramePr>
        <p:xfrm>
          <a:off x="1417104" y="2505075"/>
          <a:ext cx="3450770" cy="351682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686031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6FE4426-A8FA-F297-544C-00778D15DB33}"/>
              </a:ext>
            </a:extLst>
          </p:cNvPr>
          <p:cNvSpPr>
            <a:spLocks noGrp="1"/>
          </p:cNvSpPr>
          <p:nvPr>
            <p:ph type="title"/>
          </p:nvPr>
        </p:nvSpPr>
        <p:spPr/>
        <p:txBody>
          <a:bodyPr/>
          <a:lstStyle/>
          <a:p>
            <a:r>
              <a:rPr lang="en-US" dirty="0"/>
              <a:t>Applications of ML</a:t>
            </a:r>
          </a:p>
        </p:txBody>
      </p:sp>
    </p:spTree>
    <p:extLst>
      <p:ext uri="{BB962C8B-B14F-4D97-AF65-F5344CB8AC3E}">
        <p14:creationId xmlns:p14="http://schemas.microsoft.com/office/powerpoint/2010/main" val="36350365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09EA5-2B2F-AB3D-2AC5-BB92B57E0582}"/>
              </a:ext>
            </a:extLst>
          </p:cNvPr>
          <p:cNvSpPr>
            <a:spLocks noGrp="1"/>
          </p:cNvSpPr>
          <p:nvPr>
            <p:ph type="title"/>
          </p:nvPr>
        </p:nvSpPr>
        <p:spPr/>
        <p:txBody>
          <a:bodyPr/>
          <a:lstStyle/>
          <a:p>
            <a:r>
              <a:rPr lang="en-US" dirty="0"/>
              <a:t>Recommender Systems</a:t>
            </a:r>
          </a:p>
        </p:txBody>
      </p:sp>
      <p:pic>
        <p:nvPicPr>
          <p:cNvPr id="5" name="Content Placeholder 4">
            <a:extLst>
              <a:ext uri="{FF2B5EF4-FFF2-40B4-BE49-F238E27FC236}">
                <a16:creationId xmlns:a16="http://schemas.microsoft.com/office/drawing/2014/main" id="{29109850-0BC8-ECA9-9778-0139E047F5FE}"/>
              </a:ext>
            </a:extLst>
          </p:cNvPr>
          <p:cNvPicPr>
            <a:picLocks noGrp="1" noChangeAspect="1"/>
          </p:cNvPicPr>
          <p:nvPr>
            <p:ph idx="1"/>
          </p:nvPr>
        </p:nvPicPr>
        <p:blipFill>
          <a:blip r:embed="rId2"/>
          <a:stretch>
            <a:fillRect/>
          </a:stretch>
        </p:blipFill>
        <p:spPr>
          <a:xfrm>
            <a:off x="3364365" y="2101709"/>
            <a:ext cx="5104721" cy="3766485"/>
          </a:xfrm>
        </p:spPr>
      </p:pic>
      <p:sp>
        <p:nvSpPr>
          <p:cNvPr id="7" name="TextBox 6">
            <a:extLst>
              <a:ext uri="{FF2B5EF4-FFF2-40B4-BE49-F238E27FC236}">
                <a16:creationId xmlns:a16="http://schemas.microsoft.com/office/drawing/2014/main" id="{4A20A2E6-4D60-2BD8-AE56-53727E574052}"/>
              </a:ext>
            </a:extLst>
          </p:cNvPr>
          <p:cNvSpPr txBox="1"/>
          <p:nvPr/>
        </p:nvSpPr>
        <p:spPr>
          <a:xfrm>
            <a:off x="362163" y="1336675"/>
            <a:ext cx="10045557" cy="461665"/>
          </a:xfrm>
          <a:prstGeom prst="rect">
            <a:avLst/>
          </a:prstGeom>
          <a:noFill/>
        </p:spPr>
        <p:txBody>
          <a:bodyPr wrap="square">
            <a:spAutoFit/>
          </a:bodyPr>
          <a:lstStyle/>
          <a:p>
            <a:r>
              <a:rPr lang="en-US" sz="2400" dirty="0">
                <a:latin typeface="Georgia" panose="02040502050405020303" pitchFamily="18" charset="0"/>
              </a:rPr>
              <a:t>E-commerce &amp; Recommender Systems : Amazon, </a:t>
            </a:r>
            <a:r>
              <a:rPr lang="en-US" sz="2400" dirty="0" err="1">
                <a:latin typeface="Georgia" panose="02040502050405020303" pitchFamily="18" charset="0"/>
              </a:rPr>
              <a:t>netflix</a:t>
            </a:r>
            <a:r>
              <a:rPr lang="en-US" sz="2400" dirty="0">
                <a:latin typeface="Georgia" panose="02040502050405020303" pitchFamily="18" charset="0"/>
              </a:rPr>
              <a:t>, ...</a:t>
            </a:r>
          </a:p>
        </p:txBody>
      </p:sp>
    </p:spTree>
    <p:extLst>
      <p:ext uri="{BB962C8B-B14F-4D97-AF65-F5344CB8AC3E}">
        <p14:creationId xmlns:p14="http://schemas.microsoft.com/office/powerpoint/2010/main" val="17676363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1A496-23C6-F190-54F5-FC9C5ABCBB88}"/>
              </a:ext>
            </a:extLst>
          </p:cNvPr>
          <p:cNvSpPr>
            <a:spLocks noGrp="1"/>
          </p:cNvSpPr>
          <p:nvPr>
            <p:ph type="title"/>
          </p:nvPr>
        </p:nvSpPr>
        <p:spPr/>
        <p:txBody>
          <a:bodyPr/>
          <a:lstStyle/>
          <a:p>
            <a:r>
              <a:rPr lang="en-US" dirty="0"/>
              <a:t>Application of Machine Learning</a:t>
            </a:r>
          </a:p>
        </p:txBody>
      </p:sp>
      <p:sp>
        <p:nvSpPr>
          <p:cNvPr id="3" name="Content Placeholder 2">
            <a:extLst>
              <a:ext uri="{FF2B5EF4-FFF2-40B4-BE49-F238E27FC236}">
                <a16:creationId xmlns:a16="http://schemas.microsoft.com/office/drawing/2014/main" id="{79546FF8-7D5D-5673-B4C2-F95726A428EC}"/>
              </a:ext>
            </a:extLst>
          </p:cNvPr>
          <p:cNvSpPr>
            <a:spLocks noGrp="1"/>
          </p:cNvSpPr>
          <p:nvPr>
            <p:ph idx="1"/>
          </p:nvPr>
        </p:nvSpPr>
        <p:spPr/>
        <p:txBody>
          <a:bodyPr/>
          <a:lstStyle/>
          <a:p>
            <a:r>
              <a:rPr lang="en-US" dirty="0"/>
              <a:t>Nevada made it legal for autonomous cars to drive on roads in June 2011 • As of 2013, four states (Nevada, Florida, California, and Michigan) have legalized autonomous cars</a:t>
            </a:r>
          </a:p>
        </p:txBody>
      </p:sp>
      <p:pic>
        <p:nvPicPr>
          <p:cNvPr id="7" name="Picture 6">
            <a:extLst>
              <a:ext uri="{FF2B5EF4-FFF2-40B4-BE49-F238E27FC236}">
                <a16:creationId xmlns:a16="http://schemas.microsoft.com/office/drawing/2014/main" id="{4EDFCCFE-F6BD-A41D-2A3E-D50D5C63028C}"/>
              </a:ext>
            </a:extLst>
          </p:cNvPr>
          <p:cNvPicPr>
            <a:picLocks noChangeAspect="1"/>
          </p:cNvPicPr>
          <p:nvPr/>
        </p:nvPicPr>
        <p:blipFill>
          <a:blip r:embed="rId3"/>
          <a:stretch>
            <a:fillRect/>
          </a:stretch>
        </p:blipFill>
        <p:spPr>
          <a:xfrm>
            <a:off x="536574" y="2427425"/>
            <a:ext cx="3883624" cy="3416300"/>
          </a:xfrm>
          <a:prstGeom prst="rect">
            <a:avLst/>
          </a:prstGeom>
        </p:spPr>
      </p:pic>
      <p:pic>
        <p:nvPicPr>
          <p:cNvPr id="9" name="Picture 8">
            <a:extLst>
              <a:ext uri="{FF2B5EF4-FFF2-40B4-BE49-F238E27FC236}">
                <a16:creationId xmlns:a16="http://schemas.microsoft.com/office/drawing/2014/main" id="{3FC25BDA-D4CA-BB20-4AFE-73DB27DD7020}"/>
              </a:ext>
            </a:extLst>
          </p:cNvPr>
          <p:cNvPicPr>
            <a:picLocks noChangeAspect="1"/>
          </p:cNvPicPr>
          <p:nvPr/>
        </p:nvPicPr>
        <p:blipFill>
          <a:blip r:embed="rId4"/>
          <a:stretch>
            <a:fillRect/>
          </a:stretch>
        </p:blipFill>
        <p:spPr>
          <a:xfrm>
            <a:off x="4592011" y="2427425"/>
            <a:ext cx="6892418" cy="3794470"/>
          </a:xfrm>
          <a:prstGeom prst="rect">
            <a:avLst/>
          </a:prstGeom>
        </p:spPr>
      </p:pic>
      <p:sp>
        <p:nvSpPr>
          <p:cNvPr id="11" name="Rectangle 10">
            <a:extLst>
              <a:ext uri="{FF2B5EF4-FFF2-40B4-BE49-F238E27FC236}">
                <a16:creationId xmlns:a16="http://schemas.microsoft.com/office/drawing/2014/main" id="{56487DC6-83E7-E4C4-FC2E-1417787AE7DE}"/>
              </a:ext>
            </a:extLst>
          </p:cNvPr>
          <p:cNvSpPr/>
          <p:nvPr/>
        </p:nvSpPr>
        <p:spPr>
          <a:xfrm>
            <a:off x="860724" y="5567147"/>
            <a:ext cx="3235325" cy="988719"/>
          </a:xfrm>
          <a:prstGeom prst="rect">
            <a:avLst/>
          </a:prstGeom>
          <a:noFill/>
          <a:ln>
            <a:noFill/>
          </a:ln>
        </p:spPr>
        <p:style>
          <a:lnRef idx="2">
            <a:schemeClr val="dk1"/>
          </a:lnRef>
          <a:fillRef idx="1">
            <a:schemeClr val="lt1"/>
          </a:fillRef>
          <a:effectRef idx="0">
            <a:schemeClr val="dk1"/>
          </a:effectRef>
          <a:fontRef idx="minor">
            <a:schemeClr val="dk1"/>
          </a:fontRef>
        </p:style>
        <p:txBody>
          <a:bodyPr rtlCol="0" anchor="ctr"/>
          <a:lstStyle/>
          <a:p>
            <a:r>
              <a:rPr lang="en-US" dirty="0"/>
              <a:t>Penn’s Autonomous Car </a:t>
            </a:r>
          </a:p>
          <a:p>
            <a:r>
              <a:rPr lang="en-US" dirty="0"/>
              <a:t> (Ben Franklin Racing Team) </a:t>
            </a:r>
          </a:p>
        </p:txBody>
      </p:sp>
    </p:spTree>
    <p:extLst>
      <p:ext uri="{BB962C8B-B14F-4D97-AF65-F5344CB8AC3E}">
        <p14:creationId xmlns:p14="http://schemas.microsoft.com/office/powerpoint/2010/main" val="17315899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87F74-637A-7142-3430-0472A8826D11}"/>
              </a:ext>
            </a:extLst>
          </p:cNvPr>
          <p:cNvSpPr>
            <a:spLocks noGrp="1"/>
          </p:cNvSpPr>
          <p:nvPr>
            <p:ph type="title"/>
          </p:nvPr>
        </p:nvSpPr>
        <p:spPr/>
        <p:txBody>
          <a:bodyPr/>
          <a:lstStyle/>
          <a:p>
            <a:r>
              <a:rPr lang="en-US" dirty="0"/>
              <a:t>Application of Machine Learning</a:t>
            </a:r>
          </a:p>
        </p:txBody>
      </p:sp>
      <p:pic>
        <p:nvPicPr>
          <p:cNvPr id="7" name="Content Placeholder 6">
            <a:extLst>
              <a:ext uri="{FF2B5EF4-FFF2-40B4-BE49-F238E27FC236}">
                <a16:creationId xmlns:a16="http://schemas.microsoft.com/office/drawing/2014/main" id="{961E7D3B-9BF0-3B03-9703-F227EB7A017D}"/>
              </a:ext>
            </a:extLst>
          </p:cNvPr>
          <p:cNvPicPr>
            <a:picLocks noGrp="1" noChangeAspect="1"/>
          </p:cNvPicPr>
          <p:nvPr>
            <p:ph idx="1"/>
          </p:nvPr>
        </p:nvPicPr>
        <p:blipFill>
          <a:blip r:embed="rId2"/>
          <a:stretch>
            <a:fillRect/>
          </a:stretch>
        </p:blipFill>
        <p:spPr>
          <a:xfrm>
            <a:off x="704169" y="1162050"/>
            <a:ext cx="4448175" cy="4533900"/>
          </a:xfrm>
        </p:spPr>
      </p:pic>
      <p:sp>
        <p:nvSpPr>
          <p:cNvPr id="5" name="TextBox 4">
            <a:extLst>
              <a:ext uri="{FF2B5EF4-FFF2-40B4-BE49-F238E27FC236}">
                <a16:creationId xmlns:a16="http://schemas.microsoft.com/office/drawing/2014/main" id="{5649BB25-534C-AF2D-7C40-4BE54A699D01}"/>
              </a:ext>
            </a:extLst>
          </p:cNvPr>
          <p:cNvSpPr txBox="1"/>
          <p:nvPr/>
        </p:nvSpPr>
        <p:spPr>
          <a:xfrm>
            <a:off x="371475" y="6426720"/>
            <a:ext cx="6127750" cy="276999"/>
          </a:xfrm>
          <a:prstGeom prst="rect">
            <a:avLst/>
          </a:prstGeom>
          <a:noFill/>
        </p:spPr>
        <p:txBody>
          <a:bodyPr wrap="square">
            <a:spAutoFit/>
          </a:bodyPr>
          <a:lstStyle/>
          <a:p>
            <a:r>
              <a:rPr lang="en-US" sz="1200" dirty="0">
                <a:hlinkClick r:id="rId3"/>
              </a:rPr>
              <a:t>Lecture 1 Fall 2020.pdf | Powered by Box</a:t>
            </a:r>
            <a:endParaRPr lang="en-US" sz="1200" dirty="0"/>
          </a:p>
        </p:txBody>
      </p:sp>
      <p:pic>
        <p:nvPicPr>
          <p:cNvPr id="9" name="Picture 8">
            <a:extLst>
              <a:ext uri="{FF2B5EF4-FFF2-40B4-BE49-F238E27FC236}">
                <a16:creationId xmlns:a16="http://schemas.microsoft.com/office/drawing/2014/main" id="{EA675012-A68C-E6E0-A881-6A6141707B38}"/>
              </a:ext>
            </a:extLst>
          </p:cNvPr>
          <p:cNvPicPr>
            <a:picLocks noChangeAspect="1"/>
          </p:cNvPicPr>
          <p:nvPr/>
        </p:nvPicPr>
        <p:blipFill>
          <a:blip r:embed="rId4"/>
          <a:stretch>
            <a:fillRect/>
          </a:stretch>
        </p:blipFill>
        <p:spPr>
          <a:xfrm>
            <a:off x="6360995" y="1119145"/>
            <a:ext cx="4688855" cy="4942190"/>
          </a:xfrm>
          <a:prstGeom prst="rect">
            <a:avLst/>
          </a:prstGeom>
        </p:spPr>
      </p:pic>
    </p:spTree>
    <p:extLst>
      <p:ext uri="{BB962C8B-B14F-4D97-AF65-F5344CB8AC3E}">
        <p14:creationId xmlns:p14="http://schemas.microsoft.com/office/powerpoint/2010/main" val="25454248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87F74-637A-7142-3430-0472A8826D11}"/>
              </a:ext>
            </a:extLst>
          </p:cNvPr>
          <p:cNvSpPr>
            <a:spLocks noGrp="1"/>
          </p:cNvSpPr>
          <p:nvPr>
            <p:ph type="title"/>
          </p:nvPr>
        </p:nvSpPr>
        <p:spPr/>
        <p:txBody>
          <a:bodyPr/>
          <a:lstStyle/>
          <a:p>
            <a:r>
              <a:rPr lang="en-US" dirty="0"/>
              <a:t>Application of Machine Learning</a:t>
            </a:r>
          </a:p>
        </p:txBody>
      </p:sp>
      <p:pic>
        <p:nvPicPr>
          <p:cNvPr id="7" name="Content Placeholder 6">
            <a:extLst>
              <a:ext uri="{FF2B5EF4-FFF2-40B4-BE49-F238E27FC236}">
                <a16:creationId xmlns:a16="http://schemas.microsoft.com/office/drawing/2014/main" id="{961E7D3B-9BF0-3B03-9703-F227EB7A017D}"/>
              </a:ext>
            </a:extLst>
          </p:cNvPr>
          <p:cNvPicPr>
            <a:picLocks noGrp="1" noChangeAspect="1"/>
          </p:cNvPicPr>
          <p:nvPr>
            <p:ph idx="1"/>
          </p:nvPr>
        </p:nvPicPr>
        <p:blipFill>
          <a:blip r:embed="rId2"/>
          <a:stretch>
            <a:fillRect/>
          </a:stretch>
        </p:blipFill>
        <p:spPr>
          <a:xfrm>
            <a:off x="704169" y="1162050"/>
            <a:ext cx="4448175" cy="4533900"/>
          </a:xfrm>
        </p:spPr>
      </p:pic>
      <p:sp>
        <p:nvSpPr>
          <p:cNvPr id="5" name="TextBox 4">
            <a:extLst>
              <a:ext uri="{FF2B5EF4-FFF2-40B4-BE49-F238E27FC236}">
                <a16:creationId xmlns:a16="http://schemas.microsoft.com/office/drawing/2014/main" id="{5649BB25-534C-AF2D-7C40-4BE54A699D01}"/>
              </a:ext>
            </a:extLst>
          </p:cNvPr>
          <p:cNvSpPr txBox="1"/>
          <p:nvPr/>
        </p:nvSpPr>
        <p:spPr>
          <a:xfrm>
            <a:off x="371475" y="6426720"/>
            <a:ext cx="6127750" cy="276999"/>
          </a:xfrm>
          <a:prstGeom prst="rect">
            <a:avLst/>
          </a:prstGeom>
          <a:noFill/>
        </p:spPr>
        <p:txBody>
          <a:bodyPr wrap="square">
            <a:spAutoFit/>
          </a:bodyPr>
          <a:lstStyle/>
          <a:p>
            <a:r>
              <a:rPr lang="en-US" sz="1200" dirty="0">
                <a:hlinkClick r:id="rId3"/>
              </a:rPr>
              <a:t>Lecture 1 Fall 2020.pdf | Powered by Box</a:t>
            </a:r>
            <a:endParaRPr lang="en-US" sz="1200" dirty="0"/>
          </a:p>
        </p:txBody>
      </p:sp>
      <p:pic>
        <p:nvPicPr>
          <p:cNvPr id="9" name="Picture 8">
            <a:extLst>
              <a:ext uri="{FF2B5EF4-FFF2-40B4-BE49-F238E27FC236}">
                <a16:creationId xmlns:a16="http://schemas.microsoft.com/office/drawing/2014/main" id="{EA675012-A68C-E6E0-A881-6A6141707B38}"/>
              </a:ext>
            </a:extLst>
          </p:cNvPr>
          <p:cNvPicPr>
            <a:picLocks noChangeAspect="1"/>
          </p:cNvPicPr>
          <p:nvPr/>
        </p:nvPicPr>
        <p:blipFill>
          <a:blip r:embed="rId4"/>
          <a:stretch>
            <a:fillRect/>
          </a:stretch>
        </p:blipFill>
        <p:spPr>
          <a:xfrm>
            <a:off x="6360995" y="1262668"/>
            <a:ext cx="4688855" cy="4942190"/>
          </a:xfrm>
          <a:prstGeom prst="rect">
            <a:avLst/>
          </a:prstGeom>
        </p:spPr>
      </p:pic>
    </p:spTree>
    <p:extLst>
      <p:ext uri="{BB962C8B-B14F-4D97-AF65-F5344CB8AC3E}">
        <p14:creationId xmlns:p14="http://schemas.microsoft.com/office/powerpoint/2010/main" val="4377755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A893DB-CE2F-410D-8E0C-39DAECE79BF1}"/>
              </a:ext>
            </a:extLst>
          </p:cNvPr>
          <p:cNvSpPr>
            <a:spLocks noGrp="1"/>
          </p:cNvSpPr>
          <p:nvPr>
            <p:ph type="title"/>
          </p:nvPr>
        </p:nvSpPr>
        <p:spPr/>
        <p:txBody>
          <a:bodyPr/>
          <a:lstStyle/>
          <a:p>
            <a:r>
              <a:rPr lang="en-US" dirty="0"/>
              <a:t>Application of Machine Learning</a:t>
            </a:r>
          </a:p>
        </p:txBody>
      </p:sp>
      <p:sp>
        <p:nvSpPr>
          <p:cNvPr id="3" name="Content Placeholder 2">
            <a:extLst>
              <a:ext uri="{FF2B5EF4-FFF2-40B4-BE49-F238E27FC236}">
                <a16:creationId xmlns:a16="http://schemas.microsoft.com/office/drawing/2014/main" id="{B591A53E-E4AA-4E89-909B-F1853D818B40}"/>
              </a:ext>
            </a:extLst>
          </p:cNvPr>
          <p:cNvSpPr>
            <a:spLocks noGrp="1"/>
          </p:cNvSpPr>
          <p:nvPr>
            <p:ph idx="1"/>
          </p:nvPr>
        </p:nvSpPr>
        <p:spPr/>
        <p:txBody>
          <a:bodyPr>
            <a:normAutofit/>
          </a:bodyPr>
          <a:lstStyle/>
          <a:p>
            <a:r>
              <a:rPr lang="en-US" dirty="0"/>
              <a:t>for image classification, the key breakthrough came in 2012 when a team led by Geoff Hinton at the University of Toronto won the ImageNet Large Scale Visual Recognition Challenge (ILSVRC) with a deep convolutional neural network. </a:t>
            </a:r>
          </a:p>
          <a:p>
            <a:r>
              <a:rPr lang="en-US" dirty="0"/>
              <a:t>The competition involves classifying images into one of a thousand categories and issued as a benchmark to compare the latest state-of-the-art techniques. The deep learning model had an error rate of 16%—a massive improvement on the next best model, which only achieved a 26.2% error rate.</a:t>
            </a:r>
          </a:p>
          <a:p>
            <a:r>
              <a:rPr lang="en-US" dirty="0"/>
              <a:t>The 2015 winner achieved superhuman performance for the first time, with an error rate of 4%, and the current state-of-the-art model achieves an error rate of just 2%.</a:t>
            </a:r>
          </a:p>
        </p:txBody>
      </p:sp>
    </p:spTree>
    <p:extLst>
      <p:ext uri="{BB962C8B-B14F-4D97-AF65-F5344CB8AC3E}">
        <p14:creationId xmlns:p14="http://schemas.microsoft.com/office/powerpoint/2010/main" val="21857422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6CDF7CC-ABE1-1EBC-6109-629319B6277F}"/>
              </a:ext>
            </a:extLst>
          </p:cNvPr>
          <p:cNvSpPr>
            <a:spLocks noGrp="1"/>
          </p:cNvSpPr>
          <p:nvPr>
            <p:ph type="title"/>
          </p:nvPr>
        </p:nvSpPr>
        <p:spPr/>
        <p:txBody>
          <a:bodyPr/>
          <a:lstStyle/>
          <a:p>
            <a:endParaRPr lang="en-US" dirty="0"/>
          </a:p>
        </p:txBody>
      </p:sp>
      <p:sp>
        <p:nvSpPr>
          <p:cNvPr id="7" name="Content Placeholder 6">
            <a:extLst>
              <a:ext uri="{FF2B5EF4-FFF2-40B4-BE49-F238E27FC236}">
                <a16:creationId xmlns:a16="http://schemas.microsoft.com/office/drawing/2014/main" id="{141AD416-298B-DD33-6D4C-7476003E3132}"/>
              </a:ext>
            </a:extLst>
          </p:cNvPr>
          <p:cNvSpPr>
            <a:spLocks noGrp="1"/>
          </p:cNvSpPr>
          <p:nvPr>
            <p:ph idx="1"/>
          </p:nvPr>
        </p:nvSpPr>
        <p:spPr/>
        <p:txBody>
          <a:bodyPr/>
          <a:lstStyle/>
          <a:p>
            <a:endParaRPr lang="en-US" dirty="0"/>
          </a:p>
        </p:txBody>
      </p:sp>
      <p:pic>
        <p:nvPicPr>
          <p:cNvPr id="4" name="Picture 3">
            <a:extLst>
              <a:ext uri="{FF2B5EF4-FFF2-40B4-BE49-F238E27FC236}">
                <a16:creationId xmlns:a16="http://schemas.microsoft.com/office/drawing/2014/main" id="{2739FE2F-7B40-4DDA-A963-FFC14CE72053}"/>
              </a:ext>
            </a:extLst>
          </p:cNvPr>
          <p:cNvPicPr>
            <a:picLocks noChangeAspect="1"/>
          </p:cNvPicPr>
          <p:nvPr/>
        </p:nvPicPr>
        <p:blipFill>
          <a:blip r:embed="rId2"/>
          <a:stretch>
            <a:fillRect/>
          </a:stretch>
        </p:blipFill>
        <p:spPr>
          <a:xfrm>
            <a:off x="-1" y="0"/>
            <a:ext cx="6008015" cy="6858000"/>
          </a:xfrm>
          <a:prstGeom prst="rect">
            <a:avLst/>
          </a:prstGeom>
        </p:spPr>
      </p:pic>
      <p:pic>
        <p:nvPicPr>
          <p:cNvPr id="6" name="Picture 5">
            <a:extLst>
              <a:ext uri="{FF2B5EF4-FFF2-40B4-BE49-F238E27FC236}">
                <a16:creationId xmlns:a16="http://schemas.microsoft.com/office/drawing/2014/main" id="{8EE83327-A815-455C-A21E-F5A4A85975E1}"/>
              </a:ext>
            </a:extLst>
          </p:cNvPr>
          <p:cNvPicPr>
            <a:picLocks noChangeAspect="1"/>
          </p:cNvPicPr>
          <p:nvPr/>
        </p:nvPicPr>
        <p:blipFill>
          <a:blip r:embed="rId3"/>
          <a:stretch>
            <a:fillRect/>
          </a:stretch>
        </p:blipFill>
        <p:spPr>
          <a:xfrm>
            <a:off x="6008014" y="0"/>
            <a:ext cx="6183986" cy="6858000"/>
          </a:xfrm>
          <a:prstGeom prst="rect">
            <a:avLst/>
          </a:prstGeom>
        </p:spPr>
      </p:pic>
    </p:spTree>
    <p:extLst>
      <p:ext uri="{BB962C8B-B14F-4D97-AF65-F5344CB8AC3E}">
        <p14:creationId xmlns:p14="http://schemas.microsoft.com/office/powerpoint/2010/main" val="6209464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AA92A8-7F29-F63E-871A-CCF4F7247F1D}"/>
              </a:ext>
            </a:extLst>
          </p:cNvPr>
          <p:cNvSpPr>
            <a:spLocks noGrp="1"/>
          </p:cNvSpPr>
          <p:nvPr>
            <p:ph type="title"/>
          </p:nvPr>
        </p:nvSpPr>
        <p:spPr/>
        <p:txBody>
          <a:bodyPr/>
          <a:lstStyle/>
          <a:p>
            <a:r>
              <a:rPr lang="en-US" dirty="0">
                <a:hlinkClick r:id="rId2"/>
              </a:rPr>
              <a:t>GPT language model</a:t>
            </a:r>
            <a:endParaRPr lang="en-US" dirty="0"/>
          </a:p>
        </p:txBody>
      </p:sp>
      <p:pic>
        <p:nvPicPr>
          <p:cNvPr id="6" name="Content Placeholder 5" descr="Text&#10;&#10;Description automatically generated">
            <a:extLst>
              <a:ext uri="{FF2B5EF4-FFF2-40B4-BE49-F238E27FC236}">
                <a16:creationId xmlns:a16="http://schemas.microsoft.com/office/drawing/2014/main" id="{5163E99B-EE9D-5F99-8478-38FC34493C94}"/>
              </a:ext>
            </a:extLst>
          </p:cNvPr>
          <p:cNvPicPr>
            <a:picLocks noGrp="1" noChangeAspect="1"/>
          </p:cNvPicPr>
          <p:nvPr>
            <p:ph idx="1"/>
          </p:nvPr>
        </p:nvPicPr>
        <p:blipFill rotWithShape="1">
          <a:blip r:embed="rId3">
            <a:extLst>
              <a:ext uri="{28A0092B-C50C-407E-A947-70E740481C1C}">
                <a14:useLocalDpi xmlns:a14="http://schemas.microsoft.com/office/drawing/2010/main" val="0"/>
              </a:ext>
            </a:extLst>
          </a:blip>
          <a:stretch/>
        </p:blipFill>
        <p:spPr>
          <a:xfrm>
            <a:off x="7396436" y="1168400"/>
            <a:ext cx="2294216" cy="5097463"/>
          </a:xfrm>
          <a:prstGeom prst="rect">
            <a:avLst/>
          </a:prstGeom>
        </p:spPr>
      </p:pic>
      <p:pic>
        <p:nvPicPr>
          <p:cNvPr id="4" name="Picture 3" descr="Text&#10;&#10;Description automatically generated">
            <a:extLst>
              <a:ext uri="{FF2B5EF4-FFF2-40B4-BE49-F238E27FC236}">
                <a16:creationId xmlns:a16="http://schemas.microsoft.com/office/drawing/2014/main" id="{5C8C9B5C-08B2-9B9D-86F2-1951813FA2BD}"/>
              </a:ext>
            </a:extLst>
          </p:cNvPr>
          <p:cNvPicPr>
            <a:picLocks noChangeAspect="1"/>
          </p:cNvPicPr>
          <p:nvPr/>
        </p:nvPicPr>
        <p:blipFill rotWithShape="1">
          <a:blip r:embed="rId4">
            <a:extLst>
              <a:ext uri="{28A0092B-C50C-407E-A947-70E740481C1C}">
                <a14:useLocalDpi xmlns:a14="http://schemas.microsoft.com/office/drawing/2010/main" val="0"/>
              </a:ext>
            </a:extLst>
          </a:blip>
          <a:srcRect b="22887"/>
          <a:stretch/>
        </p:blipFill>
        <p:spPr>
          <a:xfrm>
            <a:off x="1022988" y="943760"/>
            <a:ext cx="2526006" cy="5310599"/>
          </a:xfrm>
          <a:prstGeom prst="rect">
            <a:avLst/>
          </a:prstGeom>
        </p:spPr>
      </p:pic>
      <p:pic>
        <p:nvPicPr>
          <p:cNvPr id="5" name="Picture 4" descr="Text&#10;&#10;Description automatically generated">
            <a:extLst>
              <a:ext uri="{FF2B5EF4-FFF2-40B4-BE49-F238E27FC236}">
                <a16:creationId xmlns:a16="http://schemas.microsoft.com/office/drawing/2014/main" id="{36C5959A-1950-E9BC-2502-195C788423AF}"/>
              </a:ext>
            </a:extLst>
          </p:cNvPr>
          <p:cNvPicPr>
            <a:picLocks noChangeAspect="1"/>
          </p:cNvPicPr>
          <p:nvPr/>
        </p:nvPicPr>
        <p:blipFill rotWithShape="1">
          <a:blip r:embed="rId5">
            <a:extLst>
              <a:ext uri="{28A0092B-C50C-407E-A947-70E740481C1C}">
                <a14:useLocalDpi xmlns:a14="http://schemas.microsoft.com/office/drawing/2010/main" val="0"/>
              </a:ext>
            </a:extLst>
          </a:blip>
          <a:srcRect l="1169" t="-1504" r="-1169" b="22308"/>
          <a:stretch/>
        </p:blipFill>
        <p:spPr>
          <a:xfrm>
            <a:off x="3869389" y="813789"/>
            <a:ext cx="3086582" cy="5570541"/>
          </a:xfrm>
          <a:prstGeom prst="rect">
            <a:avLst/>
          </a:prstGeom>
        </p:spPr>
      </p:pic>
    </p:spTree>
    <p:extLst>
      <p:ext uri="{BB962C8B-B14F-4D97-AF65-F5344CB8AC3E}">
        <p14:creationId xmlns:p14="http://schemas.microsoft.com/office/powerpoint/2010/main" val="14891392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62441-6F7C-735B-F398-680D19DF4ED4}"/>
              </a:ext>
            </a:extLst>
          </p:cNvPr>
          <p:cNvSpPr>
            <a:spLocks noGrp="1"/>
          </p:cNvSpPr>
          <p:nvPr>
            <p:ph type="title"/>
          </p:nvPr>
        </p:nvSpPr>
        <p:spPr/>
        <p:txBody>
          <a:bodyPr/>
          <a:lstStyle/>
          <a:p>
            <a:r>
              <a:rPr lang="en-US" dirty="0">
                <a:hlinkClick r:id="rId2"/>
              </a:rPr>
              <a:t>GPT language model</a:t>
            </a:r>
            <a:endParaRPr lang="en-US" dirty="0"/>
          </a:p>
        </p:txBody>
      </p:sp>
      <p:pic>
        <p:nvPicPr>
          <p:cNvPr id="5" name="Content Placeholder 4" descr="Text&#10;&#10;Description automatically generated">
            <a:extLst>
              <a:ext uri="{FF2B5EF4-FFF2-40B4-BE49-F238E27FC236}">
                <a16:creationId xmlns:a16="http://schemas.microsoft.com/office/drawing/2014/main" id="{50E82799-1AB4-1549-BD9D-DA63E88E38F2}"/>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919662" y="1123950"/>
            <a:ext cx="2352675" cy="5097463"/>
          </a:xfrm>
        </p:spPr>
      </p:pic>
      <p:pic>
        <p:nvPicPr>
          <p:cNvPr id="7" name="Picture 6" descr="Graphical user interface, text, application, email&#10;&#10;Description automatically generated">
            <a:extLst>
              <a:ext uri="{FF2B5EF4-FFF2-40B4-BE49-F238E27FC236}">
                <a16:creationId xmlns:a16="http://schemas.microsoft.com/office/drawing/2014/main" id="{B6D9EE90-4E14-EC27-7263-409C29D4CC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20815" y="1052738"/>
            <a:ext cx="6102699" cy="5026251"/>
          </a:xfrm>
          <a:prstGeom prst="rect">
            <a:avLst/>
          </a:prstGeom>
        </p:spPr>
      </p:pic>
    </p:spTree>
    <p:extLst>
      <p:ext uri="{BB962C8B-B14F-4D97-AF65-F5344CB8AC3E}">
        <p14:creationId xmlns:p14="http://schemas.microsoft.com/office/powerpoint/2010/main" val="30079078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DE2A4C-0EE7-4C50-BFCB-CC18CB6F732F}"/>
              </a:ext>
            </a:extLst>
          </p:cNvPr>
          <p:cNvSpPr>
            <a:spLocks noGrp="1"/>
          </p:cNvSpPr>
          <p:nvPr>
            <p:ph type="title"/>
          </p:nvPr>
        </p:nvSpPr>
        <p:spPr/>
        <p:txBody>
          <a:bodyPr/>
          <a:lstStyle/>
          <a:p>
            <a:r>
              <a:rPr lang="en-US" dirty="0"/>
              <a:t>Deep Fake?</a:t>
            </a:r>
          </a:p>
        </p:txBody>
      </p:sp>
      <p:sp>
        <p:nvSpPr>
          <p:cNvPr id="11" name="TextBox 10">
            <a:extLst>
              <a:ext uri="{FF2B5EF4-FFF2-40B4-BE49-F238E27FC236}">
                <a16:creationId xmlns:a16="http://schemas.microsoft.com/office/drawing/2014/main" id="{DDB37FDE-010F-FF0C-A0A9-26D0C013A9A4}"/>
              </a:ext>
            </a:extLst>
          </p:cNvPr>
          <p:cNvSpPr txBox="1"/>
          <p:nvPr/>
        </p:nvSpPr>
        <p:spPr>
          <a:xfrm>
            <a:off x="903514" y="1451755"/>
            <a:ext cx="7336972" cy="369332"/>
          </a:xfrm>
          <a:prstGeom prst="rect">
            <a:avLst/>
          </a:prstGeom>
          <a:noFill/>
        </p:spPr>
        <p:txBody>
          <a:bodyPr wrap="square">
            <a:spAutoFit/>
          </a:bodyPr>
          <a:lstStyle/>
          <a:p>
            <a:pPr marL="50800" indent="0">
              <a:buNone/>
            </a:pPr>
            <a:r>
              <a:rPr lang="en-US" sz="1800" dirty="0">
                <a:hlinkClick r:id="rId2"/>
              </a:rPr>
              <a:t>Barack Obama: Intro to Deep Learning | MIT 6.S191 - YouTube</a:t>
            </a:r>
            <a:endParaRPr lang="en-US" sz="1800" dirty="0">
              <a:hlinkClick r:id="" action="ppaction://noaction"/>
            </a:endParaRPr>
          </a:p>
        </p:txBody>
      </p:sp>
    </p:spTree>
    <p:extLst>
      <p:ext uri="{BB962C8B-B14F-4D97-AF65-F5344CB8AC3E}">
        <p14:creationId xmlns:p14="http://schemas.microsoft.com/office/powerpoint/2010/main" val="12122274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0D8A26-8C5E-2475-C792-232367C7F397}"/>
              </a:ext>
            </a:extLst>
          </p:cNvPr>
          <p:cNvSpPr>
            <a:spLocks noGrp="1"/>
          </p:cNvSpPr>
          <p:nvPr>
            <p:ph type="title"/>
          </p:nvPr>
        </p:nvSpPr>
        <p:spPr/>
        <p:txBody>
          <a:bodyPr/>
          <a:lstStyle/>
          <a:p>
            <a:r>
              <a:rPr lang="en-US" dirty="0"/>
              <a:t>Application of Machine Learning</a:t>
            </a:r>
          </a:p>
        </p:txBody>
      </p:sp>
      <p:sp>
        <p:nvSpPr>
          <p:cNvPr id="14" name="TextBox 13">
            <a:extLst>
              <a:ext uri="{FF2B5EF4-FFF2-40B4-BE49-F238E27FC236}">
                <a16:creationId xmlns:a16="http://schemas.microsoft.com/office/drawing/2014/main" id="{38DB646C-5814-6E21-2432-0EDDEA17EA29}"/>
              </a:ext>
            </a:extLst>
          </p:cNvPr>
          <p:cNvSpPr txBox="1"/>
          <p:nvPr/>
        </p:nvSpPr>
        <p:spPr>
          <a:xfrm>
            <a:off x="838200" y="1272170"/>
            <a:ext cx="6096000" cy="646331"/>
          </a:xfrm>
          <a:prstGeom prst="rect">
            <a:avLst/>
          </a:prstGeom>
          <a:noFill/>
        </p:spPr>
        <p:txBody>
          <a:bodyPr wrap="square">
            <a:spAutoFit/>
          </a:bodyPr>
          <a:lstStyle/>
          <a:p>
            <a:r>
              <a:rPr lang="en-US" sz="1800" b="1" dirty="0">
                <a:hlinkClick r:id="rId2"/>
              </a:rPr>
              <a:t>https://www.youtube.com/watch?v=P2uZF-5F1w</a:t>
            </a:r>
            <a:endParaRPr lang="en-US" sz="1800" b="1" dirty="0"/>
          </a:p>
          <a:p>
            <a:r>
              <a:rPr lang="en-US" sz="1800" b="1" dirty="0"/>
              <a:t>I</a:t>
            </a:r>
          </a:p>
        </p:txBody>
      </p:sp>
    </p:spTree>
    <p:extLst>
      <p:ext uri="{BB962C8B-B14F-4D97-AF65-F5344CB8AC3E}">
        <p14:creationId xmlns:p14="http://schemas.microsoft.com/office/powerpoint/2010/main" val="4130567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1C39E2-A1DC-C16B-18A8-BD97A70AAB86}"/>
              </a:ext>
            </a:extLst>
          </p:cNvPr>
          <p:cNvSpPr>
            <a:spLocks noGrp="1"/>
          </p:cNvSpPr>
          <p:nvPr>
            <p:ph type="title"/>
          </p:nvPr>
        </p:nvSpPr>
        <p:spPr/>
        <p:txBody>
          <a:bodyPr/>
          <a:lstStyle/>
          <a:p>
            <a:r>
              <a:rPr lang="en-US" dirty="0"/>
              <a:t>Application of Machine Learning</a:t>
            </a:r>
          </a:p>
        </p:txBody>
      </p:sp>
      <p:sp>
        <p:nvSpPr>
          <p:cNvPr id="6" name="TextBox 5">
            <a:extLst>
              <a:ext uri="{FF2B5EF4-FFF2-40B4-BE49-F238E27FC236}">
                <a16:creationId xmlns:a16="http://schemas.microsoft.com/office/drawing/2014/main" id="{A180A2AB-067C-000C-6994-9AE5C6600945}"/>
              </a:ext>
            </a:extLst>
          </p:cNvPr>
          <p:cNvSpPr txBox="1"/>
          <p:nvPr/>
        </p:nvSpPr>
        <p:spPr>
          <a:xfrm>
            <a:off x="771348" y="1398035"/>
            <a:ext cx="6096000" cy="646331"/>
          </a:xfrm>
          <a:prstGeom prst="rect">
            <a:avLst/>
          </a:prstGeom>
          <a:noFill/>
        </p:spPr>
        <p:txBody>
          <a:bodyPr wrap="square">
            <a:spAutoFit/>
          </a:bodyPr>
          <a:lstStyle/>
          <a:p>
            <a:r>
              <a:rPr lang="en-US" sz="1800" b="1" dirty="0">
                <a:hlinkClick r:id="rId2"/>
              </a:rPr>
              <a:t>https://www.youtube.com/watch?v</a:t>
            </a:r>
            <a:r>
              <a:rPr lang="en-US" sz="1800" b="1">
                <a:hlinkClick r:id="rId2"/>
              </a:rPr>
              <a:t>=mlZYRwJ2oJg</a:t>
            </a:r>
            <a:endParaRPr lang="en-US" sz="1800" b="1"/>
          </a:p>
          <a:p>
            <a:endParaRPr lang="en-US" sz="1800" b="1" dirty="0"/>
          </a:p>
        </p:txBody>
      </p:sp>
    </p:spTree>
    <p:extLst>
      <p:ext uri="{BB962C8B-B14F-4D97-AF65-F5344CB8AC3E}">
        <p14:creationId xmlns:p14="http://schemas.microsoft.com/office/powerpoint/2010/main" val="21980844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35496-A2A5-B948-1888-82FE5A6D1D01}"/>
              </a:ext>
            </a:extLst>
          </p:cNvPr>
          <p:cNvSpPr>
            <a:spLocks noGrp="1"/>
          </p:cNvSpPr>
          <p:nvPr>
            <p:ph type="title"/>
          </p:nvPr>
        </p:nvSpPr>
        <p:spPr/>
        <p:txBody>
          <a:bodyPr/>
          <a:lstStyle/>
          <a:p>
            <a:r>
              <a:rPr lang="en-US" dirty="0"/>
              <a:t>Application of Machine Learning</a:t>
            </a:r>
          </a:p>
        </p:txBody>
      </p:sp>
      <p:pic>
        <p:nvPicPr>
          <p:cNvPr id="2050" name="Picture 2">
            <a:extLst>
              <a:ext uri="{FF2B5EF4-FFF2-40B4-BE49-F238E27FC236}">
                <a16:creationId xmlns:a16="http://schemas.microsoft.com/office/drawing/2014/main" id="{F68D9665-6B17-6802-DD35-A9FDA8920B8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79425" y="1490241"/>
            <a:ext cx="11233150" cy="43648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21203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7DDBA-807D-E671-13A8-1A71D447974E}"/>
              </a:ext>
            </a:extLst>
          </p:cNvPr>
          <p:cNvSpPr>
            <a:spLocks noGrp="1"/>
          </p:cNvSpPr>
          <p:nvPr>
            <p:ph type="title"/>
          </p:nvPr>
        </p:nvSpPr>
        <p:spPr/>
        <p:txBody>
          <a:bodyPr/>
          <a:lstStyle/>
          <a:p>
            <a:r>
              <a:rPr lang="en-US" dirty="0"/>
              <a:t>DALL·E</a:t>
            </a:r>
          </a:p>
        </p:txBody>
      </p:sp>
      <p:pic>
        <p:nvPicPr>
          <p:cNvPr id="1026" name="Picture 2" descr="Generated images of avocado chairs">
            <a:extLst>
              <a:ext uri="{FF2B5EF4-FFF2-40B4-BE49-F238E27FC236}">
                <a16:creationId xmlns:a16="http://schemas.microsoft.com/office/drawing/2014/main" id="{F145BC62-9820-9E78-FEF8-ED98B39BDC72}"/>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463091" y="1087839"/>
            <a:ext cx="5111741" cy="50974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E0FA0B08-2CED-9F3E-EE00-DB1B600DC774}"/>
              </a:ext>
            </a:extLst>
          </p:cNvPr>
          <p:cNvSpPr txBox="1"/>
          <p:nvPr/>
        </p:nvSpPr>
        <p:spPr>
          <a:xfrm>
            <a:off x="892629" y="2944074"/>
            <a:ext cx="2928257" cy="1384995"/>
          </a:xfrm>
          <a:prstGeom prst="rect">
            <a:avLst/>
          </a:prstGeom>
          <a:noFill/>
        </p:spPr>
        <p:txBody>
          <a:bodyPr wrap="square">
            <a:spAutoFit/>
          </a:bodyPr>
          <a:lstStyle/>
          <a:p>
            <a:r>
              <a:rPr lang="en-US" sz="2800" b="0" i="0" dirty="0">
                <a:solidFill>
                  <a:srgbClr val="212121"/>
                </a:solidFill>
                <a:effectLst/>
                <a:latin typeface="Times New Roman" panose="02020603050405020304" pitchFamily="18" charset="0"/>
                <a:cs typeface="Times New Roman" panose="02020603050405020304" pitchFamily="18" charset="0"/>
              </a:rPr>
              <a:t>“an armchair in the shape of an avocado”</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84481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87DDBA-807D-E671-13A8-1A71D447974E}"/>
              </a:ext>
            </a:extLst>
          </p:cNvPr>
          <p:cNvSpPr>
            <a:spLocks noGrp="1"/>
          </p:cNvSpPr>
          <p:nvPr>
            <p:ph type="title"/>
          </p:nvPr>
        </p:nvSpPr>
        <p:spPr/>
        <p:txBody>
          <a:bodyPr/>
          <a:lstStyle/>
          <a:p>
            <a:r>
              <a:rPr lang="en-US" dirty="0"/>
              <a:t>DALL·E</a:t>
            </a:r>
          </a:p>
        </p:txBody>
      </p:sp>
      <p:sp>
        <p:nvSpPr>
          <p:cNvPr id="5" name="TextBox 4">
            <a:extLst>
              <a:ext uri="{FF2B5EF4-FFF2-40B4-BE49-F238E27FC236}">
                <a16:creationId xmlns:a16="http://schemas.microsoft.com/office/drawing/2014/main" id="{E0FA0B08-2CED-9F3E-EE00-DB1B600DC774}"/>
              </a:ext>
            </a:extLst>
          </p:cNvPr>
          <p:cNvSpPr txBox="1"/>
          <p:nvPr/>
        </p:nvSpPr>
        <p:spPr>
          <a:xfrm>
            <a:off x="925287" y="1975245"/>
            <a:ext cx="2928257" cy="2677656"/>
          </a:xfrm>
          <a:prstGeom prst="rect">
            <a:avLst/>
          </a:prstGeom>
          <a:noFill/>
        </p:spPr>
        <p:txBody>
          <a:bodyPr wrap="square">
            <a:spAutoFit/>
          </a:bodyPr>
          <a:lstStyle/>
          <a:p>
            <a:r>
              <a:rPr lang="en-US" sz="2400" b="0" i="0" dirty="0">
                <a:solidFill>
                  <a:srgbClr val="212121"/>
                </a:solidFill>
                <a:effectLst/>
                <a:latin typeface="Times New Roman" panose="02020603050405020304" pitchFamily="18" charset="0"/>
                <a:cs typeface="Times New Roman" panose="02020603050405020304" pitchFamily="18" charset="0"/>
              </a:rPr>
              <a:t>“a</a:t>
            </a:r>
            <a:r>
              <a:rPr lang="en-US" sz="2000" b="0" i="0" dirty="0">
                <a:solidFill>
                  <a:srgbClr val="212121"/>
                </a:solidFill>
                <a:effectLst/>
                <a:latin typeface="Times New Roman" panose="02020603050405020304" pitchFamily="18" charset="0"/>
                <a:cs typeface="Times New Roman" panose="02020603050405020304" pitchFamily="18" charset="0"/>
              </a:rPr>
              <a:t> </a:t>
            </a:r>
            <a:r>
              <a:rPr lang="en-US" sz="2400" b="0" i="0" dirty="0">
                <a:solidFill>
                  <a:srgbClr val="212121"/>
                </a:solidFill>
                <a:effectLst/>
                <a:latin typeface="Times New Roman" panose="02020603050405020304" pitchFamily="18" charset="0"/>
                <a:cs typeface="Times New Roman" panose="02020603050405020304" pitchFamily="18" charset="0"/>
              </a:rPr>
              <a:t>living room with two white armchairs and a painting of the </a:t>
            </a:r>
            <a:r>
              <a:rPr lang="en-US" sz="2400" b="0" i="0" dirty="0" err="1">
                <a:solidFill>
                  <a:srgbClr val="212121"/>
                </a:solidFill>
                <a:effectLst/>
                <a:latin typeface="Times New Roman" panose="02020603050405020304" pitchFamily="18" charset="0"/>
                <a:cs typeface="Times New Roman" panose="02020603050405020304" pitchFamily="18" charset="0"/>
              </a:rPr>
              <a:t>collosseum</a:t>
            </a:r>
            <a:r>
              <a:rPr lang="en-US" sz="2400" b="0" i="0" dirty="0">
                <a:solidFill>
                  <a:srgbClr val="212121"/>
                </a:solidFill>
                <a:effectLst/>
                <a:latin typeface="Times New Roman" panose="02020603050405020304" pitchFamily="18" charset="0"/>
                <a:cs typeface="Times New Roman" panose="02020603050405020304" pitchFamily="18" charset="0"/>
              </a:rPr>
              <a:t>. the painting is mounted above a modern fireplace”</a:t>
            </a:r>
            <a:endParaRPr lang="en-US" sz="1600" dirty="0">
              <a:latin typeface="Times New Roman" panose="02020603050405020304" pitchFamily="18" charset="0"/>
              <a:cs typeface="Times New Roman" panose="02020603050405020304" pitchFamily="18" charset="0"/>
            </a:endParaRPr>
          </a:p>
        </p:txBody>
      </p:sp>
      <p:pic>
        <p:nvPicPr>
          <p:cNvPr id="2050" name="Picture 2" descr="DALLE generated images">
            <a:extLst>
              <a:ext uri="{FF2B5EF4-FFF2-40B4-BE49-F238E27FC236}">
                <a16:creationId xmlns:a16="http://schemas.microsoft.com/office/drawing/2014/main" id="{74B7BFD0-5458-7EA5-B372-21F64031BB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32714" y="1028074"/>
            <a:ext cx="5011246" cy="50252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021060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D12F73-BD22-A896-388A-7156B6C2245D}"/>
              </a:ext>
            </a:extLst>
          </p:cNvPr>
          <p:cNvSpPr>
            <a:spLocks noGrp="1"/>
          </p:cNvSpPr>
          <p:nvPr>
            <p:ph type="title"/>
          </p:nvPr>
        </p:nvSpPr>
        <p:spPr/>
        <p:txBody>
          <a:bodyPr/>
          <a:lstStyle/>
          <a:p>
            <a:r>
              <a:rPr lang="en-US" dirty="0"/>
              <a:t>Deep Learning</a:t>
            </a:r>
          </a:p>
        </p:txBody>
      </p:sp>
      <p:graphicFrame>
        <p:nvGraphicFramePr>
          <p:cNvPr id="4" name="Content Placeholder 3">
            <a:extLst>
              <a:ext uri="{FF2B5EF4-FFF2-40B4-BE49-F238E27FC236}">
                <a16:creationId xmlns:a16="http://schemas.microsoft.com/office/drawing/2014/main" id="{D604CC88-1C3F-FF4F-73BA-A8F04B974910}"/>
              </a:ext>
            </a:extLst>
          </p:cNvPr>
          <p:cNvGraphicFramePr>
            <a:graphicFrameLocks noGrp="1"/>
          </p:cNvGraphicFramePr>
          <p:nvPr>
            <p:ph idx="1"/>
            <p:extLst>
              <p:ext uri="{D42A27DB-BD31-4B8C-83A1-F6EECF244321}">
                <p14:modId xmlns:p14="http://schemas.microsoft.com/office/powerpoint/2010/main" val="3984053223"/>
              </p:ext>
            </p:extLst>
          </p:nvPr>
        </p:nvGraphicFramePr>
        <p:xfrm>
          <a:off x="479425" y="1123950"/>
          <a:ext cx="11233150" cy="50974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ustDataLst>
      <p:tags r:id="rId1"/>
    </p:custDataLst>
    <p:extLst>
      <p:ext uri="{BB962C8B-B14F-4D97-AF65-F5344CB8AC3E}">
        <p14:creationId xmlns:p14="http://schemas.microsoft.com/office/powerpoint/2010/main" val="3584702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73F68D-D880-455C-B2A1-9132FABE5373}"/>
              </a:ext>
            </a:extLst>
          </p:cNvPr>
          <p:cNvSpPr>
            <a:spLocks noGrp="1"/>
          </p:cNvSpPr>
          <p:nvPr>
            <p:ph type="title"/>
          </p:nvPr>
        </p:nvSpPr>
        <p:spPr/>
        <p:txBody>
          <a:bodyPr/>
          <a:lstStyle/>
          <a:p>
            <a:r>
              <a:rPr lang="en-US" dirty="0"/>
              <a:t>What is Deep Learning?</a:t>
            </a:r>
          </a:p>
        </p:txBody>
      </p:sp>
      <p:sp>
        <p:nvSpPr>
          <p:cNvPr id="3" name="Content Placeholder 2">
            <a:extLst>
              <a:ext uri="{FF2B5EF4-FFF2-40B4-BE49-F238E27FC236}">
                <a16:creationId xmlns:a16="http://schemas.microsoft.com/office/drawing/2014/main" id="{FAEAFC8B-0D72-43B1-927B-3D1AE7A80318}"/>
              </a:ext>
            </a:extLst>
          </p:cNvPr>
          <p:cNvSpPr>
            <a:spLocks noGrp="1"/>
          </p:cNvSpPr>
          <p:nvPr>
            <p:ph idx="1"/>
          </p:nvPr>
        </p:nvSpPr>
        <p:spPr>
          <a:xfrm>
            <a:off x="479148" y="1124622"/>
            <a:ext cx="7554509" cy="5097273"/>
          </a:xfrm>
        </p:spPr>
        <p:txBody>
          <a:bodyPr/>
          <a:lstStyle/>
          <a:p>
            <a:pPr algn="just"/>
            <a:r>
              <a:rPr lang="en-US" dirty="0"/>
              <a:t>Deep learning is a class of machine learning algorithm that uses multiple stacked layers of processing units to learn high-level representations from unstructured data.</a:t>
            </a:r>
          </a:p>
          <a:p>
            <a:pPr algn="just"/>
            <a:r>
              <a:rPr lang="en-US" dirty="0"/>
              <a:t>Deep Learning involves taking large volumes of structured or unstructured data and using complex algorithms to train neural networks.</a:t>
            </a:r>
          </a:p>
        </p:txBody>
      </p:sp>
      <p:graphicFrame>
        <p:nvGraphicFramePr>
          <p:cNvPr id="5" name="Diagram 4">
            <a:extLst>
              <a:ext uri="{FF2B5EF4-FFF2-40B4-BE49-F238E27FC236}">
                <a16:creationId xmlns:a16="http://schemas.microsoft.com/office/drawing/2014/main" id="{40675C74-C74F-4D3E-A254-B2C5DCF0D345}"/>
              </a:ext>
            </a:extLst>
          </p:cNvPr>
          <p:cNvGraphicFramePr/>
          <p:nvPr>
            <p:extLst>
              <p:ext uri="{D42A27DB-BD31-4B8C-83A1-F6EECF244321}">
                <p14:modId xmlns:p14="http://schemas.microsoft.com/office/powerpoint/2010/main" val="478488892"/>
              </p:ext>
            </p:extLst>
          </p:nvPr>
        </p:nvGraphicFramePr>
        <p:xfrm>
          <a:off x="7265329" y="1360483"/>
          <a:ext cx="5573949" cy="37479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896239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CCAA1D-7B57-1EC0-56AA-239701A47148}"/>
              </a:ext>
            </a:extLst>
          </p:cNvPr>
          <p:cNvSpPr>
            <a:spLocks noGrp="1"/>
          </p:cNvSpPr>
          <p:nvPr>
            <p:ph type="title"/>
          </p:nvPr>
        </p:nvSpPr>
        <p:spPr/>
        <p:txBody>
          <a:bodyPr/>
          <a:lstStyle/>
          <a:p>
            <a:r>
              <a:rPr lang="en-US" dirty="0"/>
              <a:t>ML vs DL</a:t>
            </a:r>
          </a:p>
        </p:txBody>
      </p:sp>
      <p:sp>
        <p:nvSpPr>
          <p:cNvPr id="4" name="Content Placeholder 3">
            <a:extLst>
              <a:ext uri="{FF2B5EF4-FFF2-40B4-BE49-F238E27FC236}">
                <a16:creationId xmlns:a16="http://schemas.microsoft.com/office/drawing/2014/main" id="{47739000-3ADB-9306-A9CE-0200118A32B7}"/>
              </a:ext>
            </a:extLst>
          </p:cNvPr>
          <p:cNvSpPr>
            <a:spLocks noGrp="1"/>
          </p:cNvSpPr>
          <p:nvPr>
            <p:ph idx="1"/>
          </p:nvPr>
        </p:nvSpPr>
        <p:spPr/>
        <p:txBody>
          <a:bodyPr/>
          <a:lstStyle/>
          <a:p>
            <a:endParaRPr lang="en-US"/>
          </a:p>
        </p:txBody>
      </p:sp>
      <p:pic>
        <p:nvPicPr>
          <p:cNvPr id="4098" name="Picture 2" descr="AI, ML, or DL – Learn what it Means">
            <a:extLst>
              <a:ext uri="{FF2B5EF4-FFF2-40B4-BE49-F238E27FC236}">
                <a16:creationId xmlns:a16="http://schemas.microsoft.com/office/drawing/2014/main" id="{08CBEC2B-563E-F168-C13E-E707121EEC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625" y="1362075"/>
            <a:ext cx="10572750" cy="474345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5EFF4A9-D8B5-3623-2955-5A12FAA5B21A}"/>
              </a:ext>
            </a:extLst>
          </p:cNvPr>
          <p:cNvSpPr txBox="1"/>
          <p:nvPr/>
        </p:nvSpPr>
        <p:spPr>
          <a:xfrm>
            <a:off x="809625" y="6111677"/>
            <a:ext cx="6127750" cy="369332"/>
          </a:xfrm>
          <a:prstGeom prst="rect">
            <a:avLst/>
          </a:prstGeom>
          <a:noFill/>
        </p:spPr>
        <p:txBody>
          <a:bodyPr wrap="square">
            <a:spAutoFit/>
          </a:bodyPr>
          <a:lstStyle/>
          <a:p>
            <a:r>
              <a:rPr lang="en-US" dirty="0">
                <a:hlinkClick r:id="rId3"/>
              </a:rPr>
              <a:t>AI, ML, or DL – learn what it means (datasciencecentral.com)</a:t>
            </a:r>
            <a:endParaRPr lang="en-US" dirty="0"/>
          </a:p>
        </p:txBody>
      </p:sp>
    </p:spTree>
    <p:extLst>
      <p:ext uri="{BB962C8B-B14F-4D97-AF65-F5344CB8AC3E}">
        <p14:creationId xmlns:p14="http://schemas.microsoft.com/office/powerpoint/2010/main" val="41474403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3341BA-3D6B-424E-8B72-8143A43F70FE}"/>
              </a:ext>
            </a:extLst>
          </p:cNvPr>
          <p:cNvSpPr>
            <a:spLocks noGrp="1"/>
          </p:cNvSpPr>
          <p:nvPr>
            <p:ph type="title"/>
          </p:nvPr>
        </p:nvSpPr>
        <p:spPr/>
        <p:txBody>
          <a:bodyPr/>
          <a:lstStyle/>
          <a:p>
            <a:r>
              <a:rPr lang="en-US" dirty="0"/>
              <a:t>Structured vs Unstructured Data</a:t>
            </a:r>
          </a:p>
        </p:txBody>
      </p:sp>
      <p:pic>
        <p:nvPicPr>
          <p:cNvPr id="5" name="Content Placeholder 4">
            <a:extLst>
              <a:ext uri="{FF2B5EF4-FFF2-40B4-BE49-F238E27FC236}">
                <a16:creationId xmlns:a16="http://schemas.microsoft.com/office/drawing/2014/main" id="{04AF2B31-A1CE-4E04-9237-5052B77B0DBE}"/>
              </a:ext>
            </a:extLst>
          </p:cNvPr>
          <p:cNvPicPr>
            <a:picLocks noGrp="1" noChangeAspect="1"/>
          </p:cNvPicPr>
          <p:nvPr>
            <p:ph idx="1"/>
          </p:nvPr>
        </p:nvPicPr>
        <p:blipFill>
          <a:blip r:embed="rId2"/>
          <a:stretch>
            <a:fillRect/>
          </a:stretch>
        </p:blipFill>
        <p:spPr>
          <a:xfrm>
            <a:off x="990600" y="1523433"/>
            <a:ext cx="10210800" cy="4276725"/>
          </a:xfrm>
        </p:spPr>
      </p:pic>
    </p:spTree>
    <p:extLst>
      <p:ext uri="{BB962C8B-B14F-4D97-AF65-F5344CB8AC3E}">
        <p14:creationId xmlns:p14="http://schemas.microsoft.com/office/powerpoint/2010/main" val="18349599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C8A65-4A7E-4E77-930B-5E73CB01812B}"/>
              </a:ext>
            </a:extLst>
          </p:cNvPr>
          <p:cNvSpPr>
            <a:spLocks noGrp="1"/>
          </p:cNvSpPr>
          <p:nvPr>
            <p:ph type="title"/>
          </p:nvPr>
        </p:nvSpPr>
        <p:spPr/>
        <p:txBody>
          <a:bodyPr/>
          <a:lstStyle/>
          <a:p>
            <a:r>
              <a:rPr lang="en-US" dirty="0"/>
              <a:t>Structured vs Unstructured Data</a:t>
            </a:r>
          </a:p>
        </p:txBody>
      </p:sp>
      <p:sp>
        <p:nvSpPr>
          <p:cNvPr id="3" name="Content Placeholder 2">
            <a:extLst>
              <a:ext uri="{FF2B5EF4-FFF2-40B4-BE49-F238E27FC236}">
                <a16:creationId xmlns:a16="http://schemas.microsoft.com/office/drawing/2014/main" id="{6112DDAE-232E-4F72-8568-73CAEF577A84}"/>
              </a:ext>
            </a:extLst>
          </p:cNvPr>
          <p:cNvSpPr>
            <a:spLocks noGrp="1"/>
          </p:cNvSpPr>
          <p:nvPr>
            <p:ph idx="1"/>
          </p:nvPr>
        </p:nvSpPr>
        <p:spPr/>
        <p:txBody>
          <a:bodyPr>
            <a:normAutofit/>
          </a:bodyPr>
          <a:lstStyle/>
          <a:p>
            <a:pPr algn="just"/>
            <a:r>
              <a:rPr lang="en-US" dirty="0">
                <a:latin typeface="Times New Roman" panose="02020603050405020304" pitchFamily="18" charset="0"/>
                <a:cs typeface="Times New Roman" panose="02020603050405020304" pitchFamily="18" charset="0"/>
              </a:rPr>
              <a:t>Structured, tabular data as input, arranged into columns of features that describe each observation. </a:t>
            </a:r>
          </a:p>
          <a:p>
            <a:pPr lvl="1" algn="just">
              <a:lnSpc>
                <a:spcPct val="150000"/>
              </a:lnSpc>
            </a:pPr>
            <a:r>
              <a:rPr lang="en-US" dirty="0">
                <a:latin typeface="Times New Roman" panose="02020603050405020304" pitchFamily="18" charset="0"/>
                <a:cs typeface="Times New Roman" panose="02020603050405020304" pitchFamily="18" charset="0"/>
              </a:rPr>
              <a:t>For example, a person’s age, income, and number of website visits in the last month are all features that could help to predict if the person will subscribe to a particular online service in the coming month. </a:t>
            </a:r>
          </a:p>
        </p:txBody>
      </p:sp>
    </p:spTree>
    <p:extLst>
      <p:ext uri="{BB962C8B-B14F-4D97-AF65-F5344CB8AC3E}">
        <p14:creationId xmlns:p14="http://schemas.microsoft.com/office/powerpoint/2010/main" val="16676436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C8A65-4A7E-4E77-930B-5E73CB01812B}"/>
              </a:ext>
            </a:extLst>
          </p:cNvPr>
          <p:cNvSpPr>
            <a:spLocks noGrp="1"/>
          </p:cNvSpPr>
          <p:nvPr>
            <p:ph type="title"/>
          </p:nvPr>
        </p:nvSpPr>
        <p:spPr/>
        <p:txBody>
          <a:bodyPr/>
          <a:lstStyle/>
          <a:p>
            <a:r>
              <a:rPr lang="en-US" dirty="0"/>
              <a:t>Structured vs Unstructured Data</a:t>
            </a:r>
          </a:p>
        </p:txBody>
      </p:sp>
      <p:sp>
        <p:nvSpPr>
          <p:cNvPr id="3" name="Content Placeholder 2">
            <a:extLst>
              <a:ext uri="{FF2B5EF4-FFF2-40B4-BE49-F238E27FC236}">
                <a16:creationId xmlns:a16="http://schemas.microsoft.com/office/drawing/2014/main" id="{6112DDAE-232E-4F72-8568-73CAEF577A84}"/>
              </a:ext>
            </a:extLst>
          </p:cNvPr>
          <p:cNvSpPr>
            <a:spLocks noGrp="1"/>
          </p:cNvSpPr>
          <p:nvPr>
            <p:ph idx="1"/>
          </p:nvPr>
        </p:nvSpPr>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Unstructured data refers to any data that is not naturally arranged into columns of features, such as images, audio, and text. There is of course spatial structure to an image, temporal structure to a recording, and both spatial and temporal structure to video data, but since the data does not arrive in columns of features, it is considered unstructured.</a:t>
            </a:r>
          </a:p>
        </p:txBody>
      </p:sp>
    </p:spTree>
    <p:extLst>
      <p:ext uri="{BB962C8B-B14F-4D97-AF65-F5344CB8AC3E}">
        <p14:creationId xmlns:p14="http://schemas.microsoft.com/office/powerpoint/2010/main" val="30702913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A4DEC5-8243-4FED-849C-3BA4CF82C0E1}"/>
              </a:ext>
            </a:extLst>
          </p:cNvPr>
          <p:cNvSpPr>
            <a:spLocks noGrp="1"/>
          </p:cNvSpPr>
          <p:nvPr>
            <p:ph type="title"/>
          </p:nvPr>
        </p:nvSpPr>
        <p:spPr/>
        <p:txBody>
          <a:bodyPr/>
          <a:lstStyle/>
          <a:p>
            <a:r>
              <a:rPr lang="en-US" dirty="0"/>
              <a:t>ML vs DL</a:t>
            </a:r>
          </a:p>
        </p:txBody>
      </p:sp>
      <p:pic>
        <p:nvPicPr>
          <p:cNvPr id="3076" name="Picture 4" descr="Machine vs deep learning">
            <a:extLst>
              <a:ext uri="{FF2B5EF4-FFF2-40B4-BE49-F238E27FC236}">
                <a16:creationId xmlns:a16="http://schemas.microsoft.com/office/drawing/2014/main" id="{78056DC5-4BE3-4628-A693-73CB937ABB1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564922" y="1123950"/>
            <a:ext cx="9062156" cy="509746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AB7B2F6-65E2-4983-8B65-5BDC795F85DA}"/>
              </a:ext>
            </a:extLst>
          </p:cNvPr>
          <p:cNvSpPr txBox="1"/>
          <p:nvPr/>
        </p:nvSpPr>
        <p:spPr>
          <a:xfrm>
            <a:off x="447472" y="6492875"/>
            <a:ext cx="7297190" cy="253916"/>
          </a:xfrm>
          <a:prstGeom prst="rect">
            <a:avLst/>
          </a:prstGeom>
          <a:noFill/>
        </p:spPr>
        <p:txBody>
          <a:bodyPr wrap="none" rtlCol="0">
            <a:spAutoFit/>
          </a:bodyPr>
          <a:lstStyle/>
          <a:p>
            <a:r>
              <a:rPr lang="en-US" sz="1050" dirty="0"/>
              <a:t>https://www.intel.la/content/www/xl/es/artificial-intelligence/posts/difference-between-ai-machine-learning-deep-learning.html</a:t>
            </a:r>
          </a:p>
        </p:txBody>
      </p:sp>
    </p:spTree>
    <p:extLst>
      <p:ext uri="{BB962C8B-B14F-4D97-AF65-F5344CB8AC3E}">
        <p14:creationId xmlns:p14="http://schemas.microsoft.com/office/powerpoint/2010/main" val="19400683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628DF3-904E-3D38-D7E7-393C59750D72}"/>
              </a:ext>
            </a:extLst>
          </p:cNvPr>
          <p:cNvSpPr>
            <a:spLocks noGrp="1"/>
          </p:cNvSpPr>
          <p:nvPr>
            <p:ph type="title"/>
          </p:nvPr>
        </p:nvSpPr>
        <p:spPr/>
        <p:txBody>
          <a:bodyPr/>
          <a:lstStyle/>
          <a:p>
            <a:r>
              <a:rPr lang="en-US" dirty="0"/>
              <a:t>ML vs DL</a:t>
            </a:r>
          </a:p>
        </p:txBody>
      </p:sp>
      <p:pic>
        <p:nvPicPr>
          <p:cNvPr id="5" name="Content Placeholder 4">
            <a:extLst>
              <a:ext uri="{FF2B5EF4-FFF2-40B4-BE49-F238E27FC236}">
                <a16:creationId xmlns:a16="http://schemas.microsoft.com/office/drawing/2014/main" id="{09480139-2A95-5185-24D1-77CF3F335D1F}"/>
              </a:ext>
            </a:extLst>
          </p:cNvPr>
          <p:cNvPicPr>
            <a:picLocks noGrp="1" noChangeAspect="1"/>
          </p:cNvPicPr>
          <p:nvPr>
            <p:ph idx="1"/>
          </p:nvPr>
        </p:nvPicPr>
        <p:blipFill>
          <a:blip r:embed="rId2"/>
          <a:stretch>
            <a:fillRect/>
          </a:stretch>
        </p:blipFill>
        <p:spPr>
          <a:xfrm>
            <a:off x="1404256" y="1229485"/>
            <a:ext cx="8991601" cy="5062678"/>
          </a:xfrm>
        </p:spPr>
      </p:pic>
      <p:sp>
        <p:nvSpPr>
          <p:cNvPr id="7" name="TextBox 6">
            <a:extLst>
              <a:ext uri="{FF2B5EF4-FFF2-40B4-BE49-F238E27FC236}">
                <a16:creationId xmlns:a16="http://schemas.microsoft.com/office/drawing/2014/main" id="{37FCC509-B02E-E6FC-B943-15EF0A8DF243}"/>
              </a:ext>
            </a:extLst>
          </p:cNvPr>
          <p:cNvSpPr txBox="1"/>
          <p:nvPr/>
        </p:nvSpPr>
        <p:spPr>
          <a:xfrm>
            <a:off x="555171" y="5952252"/>
            <a:ext cx="12997543" cy="430887"/>
          </a:xfrm>
          <a:prstGeom prst="rect">
            <a:avLst/>
          </a:prstGeom>
          <a:noFill/>
        </p:spPr>
        <p:txBody>
          <a:bodyPr wrap="square">
            <a:spAutoFit/>
          </a:bodyPr>
          <a:lstStyle/>
          <a:p>
            <a:r>
              <a:rPr lang="en-US" sz="1050" dirty="0"/>
              <a:t>https://www.stratascratch.com/blog/data-science-vs-machine-learning-vs-deep-learning-the-difference/#:~:text=Machine%20learning%20models%20work%20with,comparison%20with%20deep%20learning%20models.</a:t>
            </a:r>
          </a:p>
        </p:txBody>
      </p:sp>
    </p:spTree>
    <p:extLst>
      <p:ext uri="{BB962C8B-B14F-4D97-AF65-F5344CB8AC3E}">
        <p14:creationId xmlns:p14="http://schemas.microsoft.com/office/powerpoint/2010/main" val="11914095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ADB1A-A8A2-421C-82EA-57E2A1D4A0D5}"/>
              </a:ext>
            </a:extLst>
          </p:cNvPr>
          <p:cNvSpPr>
            <a:spLocks noGrp="1"/>
          </p:cNvSpPr>
          <p:nvPr>
            <p:ph type="title"/>
          </p:nvPr>
        </p:nvSpPr>
        <p:spPr/>
        <p:txBody>
          <a:bodyPr/>
          <a:lstStyle/>
          <a:p>
            <a:r>
              <a:rPr lang="en-US" dirty="0"/>
              <a:t>Why now?</a:t>
            </a:r>
          </a:p>
        </p:txBody>
      </p:sp>
      <p:pic>
        <p:nvPicPr>
          <p:cNvPr id="4098" name="Picture 2" descr="Deep learning enhancements">
            <a:extLst>
              <a:ext uri="{FF2B5EF4-FFF2-40B4-BE49-F238E27FC236}">
                <a16:creationId xmlns:a16="http://schemas.microsoft.com/office/drawing/2014/main" id="{AE11287F-65DC-49E0-8792-2EEB832471F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1564922" y="1123950"/>
            <a:ext cx="9062156" cy="509746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9AE4921-F802-471F-8EA1-0723FFFFF0D8}"/>
              </a:ext>
            </a:extLst>
          </p:cNvPr>
          <p:cNvSpPr txBox="1"/>
          <p:nvPr/>
        </p:nvSpPr>
        <p:spPr>
          <a:xfrm>
            <a:off x="447472" y="6492875"/>
            <a:ext cx="7297190" cy="253916"/>
          </a:xfrm>
          <a:prstGeom prst="rect">
            <a:avLst/>
          </a:prstGeom>
          <a:noFill/>
        </p:spPr>
        <p:txBody>
          <a:bodyPr wrap="none" rtlCol="0">
            <a:spAutoFit/>
          </a:bodyPr>
          <a:lstStyle/>
          <a:p>
            <a:r>
              <a:rPr lang="en-US" sz="1050" dirty="0"/>
              <a:t>https://www.intel.la/content/www/xl/es/artificial-intelligence/posts/difference-between-ai-machine-learning-deep-learning.html</a:t>
            </a:r>
          </a:p>
        </p:txBody>
      </p:sp>
    </p:spTree>
    <p:extLst>
      <p:ext uri="{BB962C8B-B14F-4D97-AF65-F5344CB8AC3E}">
        <p14:creationId xmlns:p14="http://schemas.microsoft.com/office/powerpoint/2010/main" val="224655807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60DF1-0BAF-87A8-8CCE-5442DFB5F938}"/>
              </a:ext>
            </a:extLst>
          </p:cNvPr>
          <p:cNvSpPr>
            <a:spLocks noGrp="1"/>
          </p:cNvSpPr>
          <p:nvPr>
            <p:ph type="title"/>
          </p:nvPr>
        </p:nvSpPr>
        <p:spPr/>
        <p:txBody>
          <a:bodyPr/>
          <a:lstStyle/>
          <a:p>
            <a:r>
              <a:rPr lang="en-US" dirty="0"/>
              <a:t>Limitation of ML</a:t>
            </a:r>
          </a:p>
        </p:txBody>
      </p:sp>
      <p:pic>
        <p:nvPicPr>
          <p:cNvPr id="5" name="Content Placeholder 4">
            <a:extLst>
              <a:ext uri="{FF2B5EF4-FFF2-40B4-BE49-F238E27FC236}">
                <a16:creationId xmlns:a16="http://schemas.microsoft.com/office/drawing/2014/main" id="{571F271C-88F9-0993-FB1C-5ED36474F5AF}"/>
              </a:ext>
            </a:extLst>
          </p:cNvPr>
          <p:cNvPicPr>
            <a:picLocks noGrp="1" noChangeAspect="1"/>
          </p:cNvPicPr>
          <p:nvPr>
            <p:ph idx="1"/>
          </p:nvPr>
        </p:nvPicPr>
        <p:blipFill>
          <a:blip r:embed="rId2"/>
          <a:stretch>
            <a:fillRect/>
          </a:stretch>
        </p:blipFill>
        <p:spPr>
          <a:xfrm>
            <a:off x="1685925" y="1200944"/>
            <a:ext cx="8820150" cy="4943475"/>
          </a:xfrm>
        </p:spPr>
      </p:pic>
      <p:sp>
        <p:nvSpPr>
          <p:cNvPr id="7" name="TextBox 6">
            <a:extLst>
              <a:ext uri="{FF2B5EF4-FFF2-40B4-BE49-F238E27FC236}">
                <a16:creationId xmlns:a16="http://schemas.microsoft.com/office/drawing/2014/main" id="{88CB3496-1090-51FF-EC85-AC6643E7262A}"/>
              </a:ext>
            </a:extLst>
          </p:cNvPr>
          <p:cNvSpPr txBox="1"/>
          <p:nvPr/>
        </p:nvSpPr>
        <p:spPr>
          <a:xfrm>
            <a:off x="493032" y="5959753"/>
            <a:ext cx="6127750" cy="369332"/>
          </a:xfrm>
          <a:prstGeom prst="rect">
            <a:avLst/>
          </a:prstGeom>
          <a:noFill/>
        </p:spPr>
        <p:txBody>
          <a:bodyPr wrap="square">
            <a:spAutoFit/>
          </a:bodyPr>
          <a:lstStyle/>
          <a:p>
            <a:r>
              <a:rPr lang="en-US" sz="1800" dirty="0">
                <a:hlinkClick r:id="rId3"/>
              </a:rPr>
              <a:t>Lecture 1 Fall 2020.pdf | Powered by Box</a:t>
            </a:r>
            <a:endParaRPr lang="en-US" sz="1800" dirty="0"/>
          </a:p>
        </p:txBody>
      </p:sp>
    </p:spTree>
    <p:extLst>
      <p:ext uri="{BB962C8B-B14F-4D97-AF65-F5344CB8AC3E}">
        <p14:creationId xmlns:p14="http://schemas.microsoft.com/office/powerpoint/2010/main" val="31229654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EADA1-BC42-AF83-9827-0FA091A714EA}"/>
              </a:ext>
            </a:extLst>
          </p:cNvPr>
          <p:cNvSpPr>
            <a:spLocks noGrp="1"/>
          </p:cNvSpPr>
          <p:nvPr>
            <p:ph type="title"/>
          </p:nvPr>
        </p:nvSpPr>
        <p:spPr/>
        <p:txBody>
          <a:bodyPr/>
          <a:lstStyle/>
          <a:p>
            <a:r>
              <a:rPr lang="en-US" dirty="0"/>
              <a:t>Limitation of ML</a:t>
            </a:r>
          </a:p>
        </p:txBody>
      </p:sp>
      <p:sp>
        <p:nvSpPr>
          <p:cNvPr id="4" name="Content Placeholder 3">
            <a:extLst>
              <a:ext uri="{FF2B5EF4-FFF2-40B4-BE49-F238E27FC236}">
                <a16:creationId xmlns:a16="http://schemas.microsoft.com/office/drawing/2014/main" id="{90F04365-939C-BA02-4361-14C93C0735AA}"/>
              </a:ext>
            </a:extLst>
          </p:cNvPr>
          <p:cNvSpPr>
            <a:spLocks noGrp="1"/>
          </p:cNvSpPr>
          <p:nvPr>
            <p:ph idx="1"/>
          </p:nvPr>
        </p:nvSpPr>
        <p:spPr/>
        <p:txBody>
          <a:bodyPr/>
          <a:lstStyle/>
          <a:p>
            <a:endParaRPr lang="en-US"/>
          </a:p>
        </p:txBody>
      </p:sp>
      <p:pic>
        <p:nvPicPr>
          <p:cNvPr id="5" name="Picture 4">
            <a:extLst>
              <a:ext uri="{FF2B5EF4-FFF2-40B4-BE49-F238E27FC236}">
                <a16:creationId xmlns:a16="http://schemas.microsoft.com/office/drawing/2014/main" id="{05DED302-114A-211D-9FD7-87C27B13415E}"/>
              </a:ext>
            </a:extLst>
          </p:cNvPr>
          <p:cNvPicPr>
            <a:picLocks noChangeAspect="1"/>
          </p:cNvPicPr>
          <p:nvPr/>
        </p:nvPicPr>
        <p:blipFill>
          <a:blip r:embed="rId2"/>
          <a:stretch>
            <a:fillRect/>
          </a:stretch>
        </p:blipFill>
        <p:spPr>
          <a:xfrm>
            <a:off x="2609056" y="1231313"/>
            <a:ext cx="6973888" cy="4799373"/>
          </a:xfrm>
          <a:prstGeom prst="rect">
            <a:avLst/>
          </a:prstGeom>
        </p:spPr>
      </p:pic>
      <p:sp>
        <p:nvSpPr>
          <p:cNvPr id="7" name="TextBox 6">
            <a:extLst>
              <a:ext uri="{FF2B5EF4-FFF2-40B4-BE49-F238E27FC236}">
                <a16:creationId xmlns:a16="http://schemas.microsoft.com/office/drawing/2014/main" id="{96F3859D-F534-3DA4-8F89-E7C844DF2DEB}"/>
              </a:ext>
            </a:extLst>
          </p:cNvPr>
          <p:cNvSpPr txBox="1"/>
          <p:nvPr/>
        </p:nvSpPr>
        <p:spPr>
          <a:xfrm>
            <a:off x="395061" y="6030686"/>
            <a:ext cx="6127750" cy="369332"/>
          </a:xfrm>
          <a:prstGeom prst="rect">
            <a:avLst/>
          </a:prstGeom>
          <a:noFill/>
        </p:spPr>
        <p:txBody>
          <a:bodyPr wrap="square">
            <a:spAutoFit/>
          </a:bodyPr>
          <a:lstStyle/>
          <a:p>
            <a:r>
              <a:rPr lang="en-US" sz="1800" dirty="0">
                <a:hlinkClick r:id="rId3"/>
              </a:rPr>
              <a:t>Lecture 1 Fall 2020.pdf | Powered by Box</a:t>
            </a:r>
            <a:endParaRPr lang="en-US" sz="1800" dirty="0"/>
          </a:p>
        </p:txBody>
      </p:sp>
    </p:spTree>
    <p:extLst>
      <p:ext uri="{BB962C8B-B14F-4D97-AF65-F5344CB8AC3E}">
        <p14:creationId xmlns:p14="http://schemas.microsoft.com/office/powerpoint/2010/main" val="313688882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7C1754-0465-0E4E-6133-B89553A25EC8}"/>
              </a:ext>
            </a:extLst>
          </p:cNvPr>
          <p:cNvSpPr>
            <a:spLocks noGrp="1"/>
          </p:cNvSpPr>
          <p:nvPr>
            <p:ph type="title"/>
          </p:nvPr>
        </p:nvSpPr>
        <p:spPr/>
        <p:txBody>
          <a:bodyPr/>
          <a:lstStyle/>
          <a:p>
            <a:r>
              <a:rPr lang="en-US" dirty="0"/>
              <a:t>Limitation of ML</a:t>
            </a:r>
          </a:p>
        </p:txBody>
      </p:sp>
      <p:pic>
        <p:nvPicPr>
          <p:cNvPr id="5" name="Content Placeholder 4">
            <a:extLst>
              <a:ext uri="{FF2B5EF4-FFF2-40B4-BE49-F238E27FC236}">
                <a16:creationId xmlns:a16="http://schemas.microsoft.com/office/drawing/2014/main" id="{1624D6AC-FF20-9ED0-D98B-DD1E9163C57B}"/>
              </a:ext>
            </a:extLst>
          </p:cNvPr>
          <p:cNvPicPr>
            <a:picLocks noGrp="1" noChangeAspect="1"/>
          </p:cNvPicPr>
          <p:nvPr>
            <p:ph idx="1"/>
          </p:nvPr>
        </p:nvPicPr>
        <p:blipFill>
          <a:blip r:embed="rId2"/>
          <a:stretch>
            <a:fillRect/>
          </a:stretch>
        </p:blipFill>
        <p:spPr>
          <a:xfrm>
            <a:off x="1138321" y="1123950"/>
            <a:ext cx="9915357" cy="5097463"/>
          </a:xfrm>
        </p:spPr>
      </p:pic>
    </p:spTree>
    <p:extLst>
      <p:ext uri="{BB962C8B-B14F-4D97-AF65-F5344CB8AC3E}">
        <p14:creationId xmlns:p14="http://schemas.microsoft.com/office/powerpoint/2010/main" val="4643242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65A73D-D3C2-EB33-13B6-7EACCFC6E8C5}"/>
              </a:ext>
            </a:extLst>
          </p:cNvPr>
          <p:cNvSpPr>
            <a:spLocks noGrp="1"/>
          </p:cNvSpPr>
          <p:nvPr>
            <p:ph type="title"/>
          </p:nvPr>
        </p:nvSpPr>
        <p:spPr/>
        <p:txBody>
          <a:bodyPr/>
          <a:lstStyle/>
          <a:p>
            <a:r>
              <a:rPr lang="en-US" dirty="0"/>
              <a:t>Limitation of ML</a:t>
            </a:r>
            <a:endParaRPr lang="en-US" b="0" dirty="0"/>
          </a:p>
        </p:txBody>
      </p:sp>
      <p:pic>
        <p:nvPicPr>
          <p:cNvPr id="5" name="Content Placeholder 4">
            <a:extLst>
              <a:ext uri="{FF2B5EF4-FFF2-40B4-BE49-F238E27FC236}">
                <a16:creationId xmlns:a16="http://schemas.microsoft.com/office/drawing/2014/main" id="{69BA88C2-E64A-25D8-5A9F-C6BA9C55735C}"/>
              </a:ext>
            </a:extLst>
          </p:cNvPr>
          <p:cNvPicPr>
            <a:picLocks noGrp="1" noChangeAspect="1"/>
          </p:cNvPicPr>
          <p:nvPr>
            <p:ph idx="1"/>
          </p:nvPr>
        </p:nvPicPr>
        <p:blipFill>
          <a:blip r:embed="rId2"/>
          <a:stretch>
            <a:fillRect/>
          </a:stretch>
        </p:blipFill>
        <p:spPr>
          <a:xfrm>
            <a:off x="377214" y="1140392"/>
            <a:ext cx="9267825" cy="1885950"/>
          </a:xfrm>
        </p:spPr>
      </p:pic>
      <p:pic>
        <p:nvPicPr>
          <p:cNvPr id="3074" name="Picture 2" descr="Mr Alcine">
            <a:extLst>
              <a:ext uri="{FF2B5EF4-FFF2-40B4-BE49-F238E27FC236}">
                <a16:creationId xmlns:a16="http://schemas.microsoft.com/office/drawing/2014/main" id="{1AAA4251-26A7-27BB-5FA1-5B848B3339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0909" y="2387506"/>
            <a:ext cx="6220968" cy="381735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4ECE865B-246F-74DF-972F-B01200D4444B}"/>
              </a:ext>
            </a:extLst>
          </p:cNvPr>
          <p:cNvPicPr>
            <a:picLocks noChangeAspect="1"/>
          </p:cNvPicPr>
          <p:nvPr/>
        </p:nvPicPr>
        <p:blipFill>
          <a:blip r:embed="rId4"/>
          <a:stretch>
            <a:fillRect/>
          </a:stretch>
        </p:blipFill>
        <p:spPr>
          <a:xfrm>
            <a:off x="474833" y="5076163"/>
            <a:ext cx="5773567" cy="929811"/>
          </a:xfrm>
          <a:prstGeom prst="rect">
            <a:avLst/>
          </a:prstGeom>
        </p:spPr>
      </p:pic>
      <p:sp>
        <p:nvSpPr>
          <p:cNvPr id="9" name="TextBox 8">
            <a:extLst>
              <a:ext uri="{FF2B5EF4-FFF2-40B4-BE49-F238E27FC236}">
                <a16:creationId xmlns:a16="http://schemas.microsoft.com/office/drawing/2014/main" id="{10F8B618-748D-7937-4C0D-6730BC742D13}"/>
              </a:ext>
            </a:extLst>
          </p:cNvPr>
          <p:cNvSpPr txBox="1"/>
          <p:nvPr/>
        </p:nvSpPr>
        <p:spPr>
          <a:xfrm>
            <a:off x="810532" y="6005974"/>
            <a:ext cx="6127750" cy="369332"/>
          </a:xfrm>
          <a:prstGeom prst="rect">
            <a:avLst/>
          </a:prstGeom>
          <a:noFill/>
        </p:spPr>
        <p:txBody>
          <a:bodyPr wrap="square">
            <a:spAutoFit/>
          </a:bodyPr>
          <a:lstStyle/>
          <a:p>
            <a:r>
              <a:rPr lang="en-US" sz="1800" dirty="0">
                <a:hlinkClick r:id="rId5"/>
              </a:rPr>
              <a:t>Lecture 1 Fall 2020.pdf | Powered by Box</a:t>
            </a:r>
            <a:endParaRPr lang="en-US" sz="1800" dirty="0"/>
          </a:p>
        </p:txBody>
      </p:sp>
    </p:spTree>
    <p:extLst>
      <p:ext uri="{BB962C8B-B14F-4D97-AF65-F5344CB8AC3E}">
        <p14:creationId xmlns:p14="http://schemas.microsoft.com/office/powerpoint/2010/main" val="38009362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5EC449-083B-1C2E-982F-DF7D8909BCF1}"/>
              </a:ext>
            </a:extLst>
          </p:cNvPr>
          <p:cNvSpPr>
            <a:spLocks noGrp="1"/>
          </p:cNvSpPr>
          <p:nvPr>
            <p:ph type="title"/>
          </p:nvPr>
        </p:nvSpPr>
        <p:spPr/>
        <p:txBody>
          <a:bodyPr/>
          <a:lstStyle/>
          <a:p>
            <a:r>
              <a:rPr lang="en-US" dirty="0"/>
              <a:t>Limitation of ML</a:t>
            </a:r>
          </a:p>
        </p:txBody>
      </p:sp>
      <p:pic>
        <p:nvPicPr>
          <p:cNvPr id="5" name="Content Placeholder 4">
            <a:extLst>
              <a:ext uri="{FF2B5EF4-FFF2-40B4-BE49-F238E27FC236}">
                <a16:creationId xmlns:a16="http://schemas.microsoft.com/office/drawing/2014/main" id="{B535B92E-00D6-660B-354C-FD212B48619A}"/>
              </a:ext>
            </a:extLst>
          </p:cNvPr>
          <p:cNvPicPr>
            <a:picLocks noGrp="1" noChangeAspect="1"/>
          </p:cNvPicPr>
          <p:nvPr>
            <p:ph idx="1"/>
          </p:nvPr>
        </p:nvPicPr>
        <p:blipFill rotWithShape="1">
          <a:blip r:embed="rId2"/>
          <a:srcRect t="52053"/>
          <a:stretch/>
        </p:blipFill>
        <p:spPr>
          <a:xfrm>
            <a:off x="2923089" y="3080657"/>
            <a:ext cx="6345821" cy="2653392"/>
          </a:xfrm>
        </p:spPr>
      </p:pic>
      <p:sp>
        <p:nvSpPr>
          <p:cNvPr id="7" name="TextBox 6">
            <a:extLst>
              <a:ext uri="{FF2B5EF4-FFF2-40B4-BE49-F238E27FC236}">
                <a16:creationId xmlns:a16="http://schemas.microsoft.com/office/drawing/2014/main" id="{10B48808-204D-DBEA-0557-DFC55A2ADA61}"/>
              </a:ext>
            </a:extLst>
          </p:cNvPr>
          <p:cNvSpPr txBox="1"/>
          <p:nvPr/>
        </p:nvSpPr>
        <p:spPr>
          <a:xfrm>
            <a:off x="375104" y="5884057"/>
            <a:ext cx="6127750" cy="369332"/>
          </a:xfrm>
          <a:prstGeom prst="rect">
            <a:avLst/>
          </a:prstGeom>
          <a:noFill/>
        </p:spPr>
        <p:txBody>
          <a:bodyPr wrap="square">
            <a:spAutoFit/>
          </a:bodyPr>
          <a:lstStyle/>
          <a:p>
            <a:r>
              <a:rPr lang="en-US" sz="1800" dirty="0">
                <a:hlinkClick r:id="rId3"/>
              </a:rPr>
              <a:t>Lecture 1 Fall 2020.pdf | Powered by Box</a:t>
            </a:r>
            <a:endParaRPr lang="en-US" sz="1800" dirty="0"/>
          </a:p>
        </p:txBody>
      </p:sp>
      <p:pic>
        <p:nvPicPr>
          <p:cNvPr id="17" name="Content Placeholder 4">
            <a:extLst>
              <a:ext uri="{FF2B5EF4-FFF2-40B4-BE49-F238E27FC236}">
                <a16:creationId xmlns:a16="http://schemas.microsoft.com/office/drawing/2014/main" id="{31A2E8F2-2A15-6A3C-0353-160A58AFA702}"/>
              </a:ext>
            </a:extLst>
          </p:cNvPr>
          <p:cNvPicPr>
            <a:picLocks noChangeAspect="1"/>
          </p:cNvPicPr>
          <p:nvPr/>
        </p:nvPicPr>
        <p:blipFill rotWithShape="1">
          <a:blip r:embed="rId2"/>
          <a:srcRect b="69516"/>
          <a:stretch/>
        </p:blipFill>
        <p:spPr>
          <a:xfrm>
            <a:off x="2923089" y="1123951"/>
            <a:ext cx="6345821" cy="1956706"/>
          </a:xfrm>
          <a:prstGeom prst="rect">
            <a:avLst/>
          </a:prstGeom>
          <a:noFill/>
          <a:ln>
            <a:noFill/>
          </a:ln>
        </p:spPr>
      </p:pic>
    </p:spTree>
    <p:extLst>
      <p:ext uri="{BB962C8B-B14F-4D97-AF65-F5344CB8AC3E}">
        <p14:creationId xmlns:p14="http://schemas.microsoft.com/office/powerpoint/2010/main" val="12340029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98FF2-C01B-07C1-5169-347441E3A4C0}"/>
              </a:ext>
            </a:extLst>
          </p:cNvPr>
          <p:cNvSpPr>
            <a:spLocks noGrp="1"/>
          </p:cNvSpPr>
          <p:nvPr>
            <p:ph type="title"/>
          </p:nvPr>
        </p:nvSpPr>
        <p:spPr/>
        <p:txBody>
          <a:bodyPr/>
          <a:lstStyle/>
          <a:p>
            <a:r>
              <a:rPr lang="en-US" dirty="0"/>
              <a:t>Machine Learning Life Cycle</a:t>
            </a:r>
          </a:p>
        </p:txBody>
      </p:sp>
      <p:sp>
        <p:nvSpPr>
          <p:cNvPr id="3" name="Content Placeholder 2">
            <a:extLst>
              <a:ext uri="{FF2B5EF4-FFF2-40B4-BE49-F238E27FC236}">
                <a16:creationId xmlns:a16="http://schemas.microsoft.com/office/drawing/2014/main" id="{E1D86CC3-B7A8-FDDA-D8F3-72C971F87A93}"/>
              </a:ext>
            </a:extLst>
          </p:cNvPr>
          <p:cNvSpPr>
            <a:spLocks noGrp="1"/>
          </p:cNvSpPr>
          <p:nvPr>
            <p:ph idx="1"/>
          </p:nvPr>
        </p:nvSpPr>
        <p:spPr/>
        <p:txBody>
          <a:bodyPr/>
          <a:lstStyle/>
          <a:p>
            <a:pPr>
              <a:lnSpc>
                <a:spcPct val="150000"/>
              </a:lnSpc>
            </a:pPr>
            <a:r>
              <a:rPr lang="en-US" b="0" i="0" dirty="0">
                <a:solidFill>
                  <a:srgbClr val="05192D"/>
                </a:solidFill>
                <a:effectLst/>
                <a:latin typeface="Times New Roman" panose="02020603050405020304" pitchFamily="18" charset="0"/>
                <a:cs typeface="Times New Roman" panose="02020603050405020304" pitchFamily="18" charset="0"/>
              </a:rPr>
              <a:t>Data</a:t>
            </a:r>
          </a:p>
          <a:p>
            <a:pPr lvl="1">
              <a:lnSpc>
                <a:spcPct val="150000"/>
              </a:lnSpc>
            </a:pPr>
            <a:r>
              <a:rPr lang="en-US" dirty="0">
                <a:solidFill>
                  <a:srgbClr val="05192D"/>
                </a:solidFill>
                <a:latin typeface="Times New Roman" panose="02020603050405020304" pitchFamily="18" charset="0"/>
                <a:cs typeface="Times New Roman" panose="02020603050405020304" pitchFamily="18" charset="0"/>
              </a:rPr>
              <a:t>Data collection</a:t>
            </a:r>
          </a:p>
          <a:p>
            <a:pPr lvl="1">
              <a:lnSpc>
                <a:spcPct val="150000"/>
              </a:lnSpc>
            </a:pPr>
            <a:r>
              <a:rPr lang="en-US" b="0" i="0" dirty="0">
                <a:solidFill>
                  <a:srgbClr val="05192D"/>
                </a:solidFill>
                <a:effectLst/>
                <a:latin typeface="Times New Roman" panose="02020603050405020304" pitchFamily="18" charset="0"/>
                <a:cs typeface="Times New Roman" panose="02020603050405020304" pitchFamily="18" charset="0"/>
              </a:rPr>
              <a:t>Data Labeling </a:t>
            </a:r>
          </a:p>
          <a:p>
            <a:pPr lvl="1">
              <a:lnSpc>
                <a:spcPct val="150000"/>
              </a:lnSpc>
            </a:pPr>
            <a:r>
              <a:rPr lang="en-US" dirty="0">
                <a:solidFill>
                  <a:srgbClr val="05192D"/>
                </a:solidFill>
                <a:latin typeface="Times New Roman" panose="02020603050405020304" pitchFamily="18" charset="0"/>
                <a:cs typeface="Times New Roman" panose="02020603050405020304" pitchFamily="18" charset="0"/>
              </a:rPr>
              <a:t>Data Cleaning</a:t>
            </a:r>
          </a:p>
          <a:p>
            <a:pPr lvl="1">
              <a:lnSpc>
                <a:spcPct val="150000"/>
              </a:lnSpc>
            </a:pPr>
            <a:r>
              <a:rPr lang="en-US" b="0" i="0" dirty="0">
                <a:solidFill>
                  <a:srgbClr val="05192D"/>
                </a:solidFill>
                <a:effectLst/>
                <a:latin typeface="Times New Roman" panose="02020603050405020304" pitchFamily="18" charset="0"/>
                <a:cs typeface="Times New Roman" panose="02020603050405020304" pitchFamily="18" charset="0"/>
              </a:rPr>
              <a:t>Data processing </a:t>
            </a:r>
          </a:p>
          <a:p>
            <a:endParaRPr lang="en-US" dirty="0"/>
          </a:p>
        </p:txBody>
      </p:sp>
    </p:spTree>
    <p:extLst>
      <p:ext uri="{BB962C8B-B14F-4D97-AF65-F5344CB8AC3E}">
        <p14:creationId xmlns:p14="http://schemas.microsoft.com/office/powerpoint/2010/main" val="26938152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E98FF2-C01B-07C1-5169-347441E3A4C0}"/>
              </a:ext>
            </a:extLst>
          </p:cNvPr>
          <p:cNvSpPr>
            <a:spLocks noGrp="1"/>
          </p:cNvSpPr>
          <p:nvPr>
            <p:ph type="title"/>
          </p:nvPr>
        </p:nvSpPr>
        <p:spPr/>
        <p:txBody>
          <a:bodyPr/>
          <a:lstStyle/>
          <a:p>
            <a:r>
              <a:rPr lang="en-US" dirty="0"/>
              <a:t>Machine Learning Life Cycle</a:t>
            </a:r>
          </a:p>
        </p:txBody>
      </p:sp>
      <p:sp>
        <p:nvSpPr>
          <p:cNvPr id="3" name="Content Placeholder 2">
            <a:extLst>
              <a:ext uri="{FF2B5EF4-FFF2-40B4-BE49-F238E27FC236}">
                <a16:creationId xmlns:a16="http://schemas.microsoft.com/office/drawing/2014/main" id="{E1D86CC3-B7A8-FDDA-D8F3-72C971F87A93}"/>
              </a:ext>
            </a:extLst>
          </p:cNvPr>
          <p:cNvSpPr>
            <a:spLocks noGrp="1"/>
          </p:cNvSpPr>
          <p:nvPr>
            <p:ph idx="1"/>
          </p:nvPr>
        </p:nvSpPr>
        <p:spPr/>
        <p:txBody>
          <a:bodyPr/>
          <a:lstStyle/>
          <a:p>
            <a:pPr>
              <a:lnSpc>
                <a:spcPct val="150000"/>
              </a:lnSpc>
            </a:pPr>
            <a:r>
              <a:rPr lang="en-US" b="0" i="0" dirty="0">
                <a:solidFill>
                  <a:srgbClr val="05192D"/>
                </a:solidFill>
                <a:effectLst/>
                <a:latin typeface="Times New Roman" panose="02020603050405020304" pitchFamily="18" charset="0"/>
                <a:cs typeface="Times New Roman" panose="02020603050405020304" pitchFamily="18" charset="0"/>
              </a:rPr>
              <a:t>Data</a:t>
            </a:r>
          </a:p>
          <a:p>
            <a:pPr lvl="1">
              <a:lnSpc>
                <a:spcPct val="150000"/>
              </a:lnSpc>
            </a:pPr>
            <a:r>
              <a:rPr lang="en-US" dirty="0">
                <a:solidFill>
                  <a:srgbClr val="05192D"/>
                </a:solidFill>
                <a:latin typeface="Times New Roman" panose="02020603050405020304" pitchFamily="18" charset="0"/>
                <a:cs typeface="Times New Roman" panose="02020603050405020304" pitchFamily="18" charset="0"/>
              </a:rPr>
              <a:t>Data collection</a:t>
            </a:r>
          </a:p>
          <a:p>
            <a:pPr lvl="1">
              <a:lnSpc>
                <a:spcPct val="150000"/>
              </a:lnSpc>
            </a:pPr>
            <a:r>
              <a:rPr lang="en-US" b="0" i="0" dirty="0">
                <a:solidFill>
                  <a:srgbClr val="05192D"/>
                </a:solidFill>
                <a:effectLst/>
                <a:latin typeface="Times New Roman" panose="02020603050405020304" pitchFamily="18" charset="0"/>
                <a:cs typeface="Times New Roman" panose="02020603050405020304" pitchFamily="18" charset="0"/>
              </a:rPr>
              <a:t>Data Labeling </a:t>
            </a:r>
          </a:p>
          <a:p>
            <a:pPr lvl="1">
              <a:lnSpc>
                <a:spcPct val="150000"/>
              </a:lnSpc>
            </a:pPr>
            <a:r>
              <a:rPr lang="en-US" b="0" i="0" dirty="0">
                <a:solidFill>
                  <a:srgbClr val="05192D"/>
                </a:solidFill>
                <a:effectLst/>
                <a:latin typeface="Times New Roman" panose="02020603050405020304" pitchFamily="18" charset="0"/>
                <a:cs typeface="Times New Roman" panose="02020603050405020304" pitchFamily="18" charset="0"/>
              </a:rPr>
              <a:t>Data processing </a:t>
            </a:r>
          </a:p>
          <a:p>
            <a:endParaRPr lang="en-US" dirty="0"/>
          </a:p>
        </p:txBody>
      </p:sp>
      <p:graphicFrame>
        <p:nvGraphicFramePr>
          <p:cNvPr id="4" name="Diagram 3">
            <a:extLst>
              <a:ext uri="{FF2B5EF4-FFF2-40B4-BE49-F238E27FC236}">
                <a16:creationId xmlns:a16="http://schemas.microsoft.com/office/drawing/2014/main" id="{BF65C655-E8F3-613A-0BE3-43B19E3BCF6C}"/>
              </a:ext>
            </a:extLst>
          </p:cNvPr>
          <p:cNvGraphicFramePr/>
          <p:nvPr>
            <p:extLst>
              <p:ext uri="{D42A27DB-BD31-4B8C-83A1-F6EECF244321}">
                <p14:modId xmlns:p14="http://schemas.microsoft.com/office/powerpoint/2010/main" val="2217503182"/>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430406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DBB29-54CE-7CB8-BA39-1C1038AC104B}"/>
              </a:ext>
            </a:extLst>
          </p:cNvPr>
          <p:cNvSpPr>
            <a:spLocks noGrp="1"/>
          </p:cNvSpPr>
          <p:nvPr>
            <p:ph type="title"/>
          </p:nvPr>
        </p:nvSpPr>
        <p:spPr/>
        <p:txBody>
          <a:bodyPr>
            <a:normAutofit/>
          </a:bodyPr>
          <a:lstStyle/>
          <a:p>
            <a:r>
              <a:rPr lang="en-US" dirty="0"/>
              <a:t>Where Does Data Come From?</a:t>
            </a:r>
          </a:p>
        </p:txBody>
      </p:sp>
      <p:sp>
        <p:nvSpPr>
          <p:cNvPr id="3" name="Content Placeholder 2">
            <a:extLst>
              <a:ext uri="{FF2B5EF4-FFF2-40B4-BE49-F238E27FC236}">
                <a16:creationId xmlns:a16="http://schemas.microsoft.com/office/drawing/2014/main" id="{4A1DB9AA-7C0C-0253-861F-5B8A704DC953}"/>
              </a:ext>
            </a:extLst>
          </p:cNvPr>
          <p:cNvSpPr>
            <a:spLocks noGrp="1"/>
          </p:cNvSpPr>
          <p:nvPr>
            <p:ph idx="1"/>
          </p:nvPr>
        </p:nvSpPr>
        <p:spPr/>
        <p:txBody>
          <a:bodyPr>
            <a:normAutofit/>
          </a:bodyPr>
          <a:lstStyle/>
          <a:p>
            <a:pPr>
              <a:lnSpc>
                <a:spcPct val="150000"/>
              </a:lnSpc>
            </a:pPr>
            <a:r>
              <a:rPr lang="en-US" dirty="0">
                <a:latin typeface="Times New Roman" panose="02020603050405020304" pitchFamily="18" charset="0"/>
                <a:cs typeface="Times New Roman" panose="02020603050405020304" pitchFamily="18" charset="0"/>
              </a:rPr>
              <a:t>(1)Companies and Proprietary Data Sources</a:t>
            </a:r>
          </a:p>
          <a:p>
            <a:pPr lvl="1">
              <a:lnSpc>
                <a:spcPct val="150000"/>
              </a:lnSpc>
            </a:pPr>
            <a:r>
              <a:rPr lang="en-US" dirty="0">
                <a:latin typeface="Times New Roman" panose="02020603050405020304" pitchFamily="18" charset="0"/>
                <a:cs typeface="Times New Roman" panose="02020603050405020304" pitchFamily="18" charset="0"/>
              </a:rPr>
              <a:t>Large companies like Facebook, Google, Amazon, American Express, and Blue Cross have amazing amounts of data .</a:t>
            </a:r>
          </a:p>
          <a:p>
            <a:pPr marL="800100" lvl="1"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Many responsible companies like The New York Times, Twitter, Facebook, and Google do release certain data, typically by rate-limited application program interfaces (APIs).</a:t>
            </a:r>
          </a:p>
          <a:p>
            <a:pPr marL="800100" lvl="1"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Some organizations do provide bulk downloads of interesting data for off line analysis, as with the Google </a:t>
            </a:r>
            <a:r>
              <a:rPr lang="en-US" dirty="0" err="1">
                <a:latin typeface="Times New Roman" panose="02020603050405020304" pitchFamily="18" charset="0"/>
                <a:cs typeface="Times New Roman" panose="02020603050405020304" pitchFamily="18" charset="0"/>
              </a:rPr>
              <a:t>Ngrams</a:t>
            </a:r>
            <a:r>
              <a:rPr lang="en-US" dirty="0">
                <a:latin typeface="Times New Roman" panose="02020603050405020304" pitchFamily="18" charset="0"/>
                <a:cs typeface="Times New Roman" panose="02020603050405020304" pitchFamily="18" charset="0"/>
              </a:rPr>
              <a:t>, IMDb, and the taxi fare data sets.</a:t>
            </a:r>
          </a:p>
          <a:p>
            <a:pPr marL="457200" lvl="1" indent="0">
              <a:buNone/>
            </a:pPr>
            <a:endParaRPr lang="en-US" dirty="0"/>
          </a:p>
        </p:txBody>
      </p:sp>
    </p:spTree>
    <p:extLst>
      <p:ext uri="{BB962C8B-B14F-4D97-AF65-F5344CB8AC3E}">
        <p14:creationId xmlns:p14="http://schemas.microsoft.com/office/powerpoint/2010/main" val="356149729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369FF-4493-117F-086C-1145BE98BAF7}"/>
              </a:ext>
            </a:extLst>
          </p:cNvPr>
          <p:cNvSpPr>
            <a:spLocks noGrp="1"/>
          </p:cNvSpPr>
          <p:nvPr>
            <p:ph type="title"/>
          </p:nvPr>
        </p:nvSpPr>
        <p:spPr/>
        <p:txBody>
          <a:bodyPr/>
          <a:lstStyle/>
          <a:p>
            <a:r>
              <a:rPr lang="en-US" dirty="0"/>
              <a:t>Where Does Data Come From?</a:t>
            </a:r>
          </a:p>
        </p:txBody>
      </p:sp>
      <p:sp>
        <p:nvSpPr>
          <p:cNvPr id="3" name="Content Placeholder 2">
            <a:extLst>
              <a:ext uri="{FF2B5EF4-FFF2-40B4-BE49-F238E27FC236}">
                <a16:creationId xmlns:a16="http://schemas.microsoft.com/office/drawing/2014/main" id="{7888B42F-72BC-F18D-7676-BF78B4CA27CA}"/>
              </a:ext>
            </a:extLst>
          </p:cNvPr>
          <p:cNvSpPr>
            <a:spLocks noGrp="1"/>
          </p:cNvSpPr>
          <p:nvPr>
            <p:ph idx="1"/>
          </p:nvPr>
        </p:nvSpPr>
        <p:spPr/>
        <p:txBody>
          <a:bodyPr/>
          <a:lstStyle/>
          <a:p>
            <a:pPr>
              <a:lnSpc>
                <a:spcPct val="150000"/>
              </a:lnSpc>
            </a:pPr>
            <a:r>
              <a:rPr lang="en-US" dirty="0"/>
              <a:t>(2) </a:t>
            </a:r>
            <a:r>
              <a:rPr lang="en-US" dirty="0">
                <a:latin typeface="Times New Roman" panose="02020603050405020304" pitchFamily="18" charset="0"/>
                <a:ea typeface="Tahoma" panose="020B0604030504040204" pitchFamily="34" charset="0"/>
                <a:cs typeface="Times New Roman" panose="02020603050405020304" pitchFamily="18" charset="0"/>
              </a:rPr>
              <a:t>Government Data Sources</a:t>
            </a:r>
          </a:p>
          <a:p>
            <a:pPr lvl="1">
              <a:lnSpc>
                <a:spcPct val="150000"/>
              </a:lnSpc>
            </a:pPr>
            <a:r>
              <a:rPr lang="en-US" dirty="0">
                <a:latin typeface="Times New Roman" panose="02020603050405020304" pitchFamily="18" charset="0"/>
                <a:ea typeface="Tahoma" panose="020B0604030504040204" pitchFamily="34" charset="0"/>
                <a:cs typeface="Times New Roman" panose="02020603050405020304" pitchFamily="18" charset="0"/>
              </a:rPr>
              <a:t>The website http://Data.gov is an initiative by the federal government to centrally collect its data sources, and at last count points to over 100,000 data sets!</a:t>
            </a:r>
          </a:p>
          <a:p>
            <a:pPr lvl="1"/>
            <a:endParaRPr lang="en-US" dirty="0"/>
          </a:p>
        </p:txBody>
      </p:sp>
      <p:pic>
        <p:nvPicPr>
          <p:cNvPr id="5" name="Picture 4">
            <a:extLst>
              <a:ext uri="{FF2B5EF4-FFF2-40B4-BE49-F238E27FC236}">
                <a16:creationId xmlns:a16="http://schemas.microsoft.com/office/drawing/2014/main" id="{89B2E448-1801-67DA-13ED-AA323A902D9F}"/>
              </a:ext>
            </a:extLst>
          </p:cNvPr>
          <p:cNvPicPr>
            <a:picLocks noChangeAspect="1"/>
          </p:cNvPicPr>
          <p:nvPr/>
        </p:nvPicPr>
        <p:blipFill>
          <a:blip r:embed="rId2"/>
          <a:stretch>
            <a:fillRect/>
          </a:stretch>
        </p:blipFill>
        <p:spPr>
          <a:xfrm>
            <a:off x="1491292" y="3673258"/>
            <a:ext cx="9829808" cy="2706415"/>
          </a:xfrm>
          <a:prstGeom prst="rect">
            <a:avLst/>
          </a:prstGeom>
        </p:spPr>
      </p:pic>
    </p:spTree>
    <p:extLst>
      <p:ext uri="{BB962C8B-B14F-4D97-AF65-F5344CB8AC3E}">
        <p14:creationId xmlns:p14="http://schemas.microsoft.com/office/powerpoint/2010/main" val="216767671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9369FF-4493-117F-086C-1145BE98BAF7}"/>
              </a:ext>
            </a:extLst>
          </p:cNvPr>
          <p:cNvSpPr>
            <a:spLocks noGrp="1"/>
          </p:cNvSpPr>
          <p:nvPr>
            <p:ph type="title"/>
          </p:nvPr>
        </p:nvSpPr>
        <p:spPr/>
        <p:txBody>
          <a:bodyPr/>
          <a:lstStyle/>
          <a:p>
            <a:r>
              <a:rPr lang="en-US" dirty="0"/>
              <a:t>Where Does Data Come From?</a:t>
            </a:r>
          </a:p>
        </p:txBody>
      </p:sp>
      <p:sp>
        <p:nvSpPr>
          <p:cNvPr id="3" name="Content Placeholder 2">
            <a:extLst>
              <a:ext uri="{FF2B5EF4-FFF2-40B4-BE49-F238E27FC236}">
                <a16:creationId xmlns:a16="http://schemas.microsoft.com/office/drawing/2014/main" id="{7888B42F-72BC-F18D-7676-BF78B4CA27CA}"/>
              </a:ext>
            </a:extLst>
          </p:cNvPr>
          <p:cNvSpPr>
            <a:spLocks noGrp="1"/>
          </p:cNvSpPr>
          <p:nvPr>
            <p:ph idx="1"/>
          </p:nvPr>
        </p:nvSpPr>
        <p:spPr/>
        <p:txBody>
          <a:bodyPr>
            <a:normAutofit/>
          </a:bodyPr>
          <a:lstStyle/>
          <a:p>
            <a:pPr algn="l"/>
            <a:r>
              <a:rPr lang="en-US" b="0" i="0" u="none" strike="noStrike" dirty="0">
                <a:solidFill>
                  <a:srgbClr val="5533FF"/>
                </a:solidFill>
                <a:effectLst/>
                <a:latin typeface="aktiv-grotesk"/>
                <a:hlinkClick r:id="rId2"/>
              </a:rPr>
              <a:t>Kaggle</a:t>
            </a:r>
            <a:endParaRPr lang="en-US" b="0" i="0" dirty="0">
              <a:solidFill>
                <a:srgbClr val="2C2F3B"/>
              </a:solidFill>
              <a:effectLst/>
              <a:latin typeface="aktiv-grotesk"/>
            </a:endParaRPr>
          </a:p>
          <a:p>
            <a:pPr algn="l"/>
            <a:r>
              <a:rPr lang="en-US" b="0" i="0" u="none" strike="noStrike" dirty="0">
                <a:solidFill>
                  <a:srgbClr val="5533FF"/>
                </a:solidFill>
                <a:effectLst/>
                <a:latin typeface="aktiv-grotesk"/>
                <a:hlinkClick r:id="rId3"/>
              </a:rPr>
              <a:t>UCI Machine Learning Repository</a:t>
            </a:r>
            <a:endParaRPr lang="en-US" b="0" i="0" u="none" strike="noStrike" dirty="0">
              <a:solidFill>
                <a:srgbClr val="5533FF"/>
              </a:solidFill>
              <a:effectLst/>
              <a:latin typeface="aktiv-grotesk"/>
            </a:endParaRPr>
          </a:p>
          <a:p>
            <a:pPr algn="l"/>
            <a:r>
              <a:rPr lang="en-US" b="0" i="0" u="none" strike="noStrike" dirty="0">
                <a:solidFill>
                  <a:srgbClr val="5533FF"/>
                </a:solidFill>
                <a:effectLst/>
                <a:latin typeface="aktiv-grotesk"/>
                <a:hlinkClick r:id="rId4"/>
              </a:rPr>
              <a:t>Google Dataset Search</a:t>
            </a:r>
            <a:endParaRPr lang="en-US" b="0" i="0" dirty="0">
              <a:solidFill>
                <a:srgbClr val="2C2F3B"/>
              </a:solidFill>
              <a:effectLst/>
              <a:latin typeface="aktiv-grotesk"/>
            </a:endParaRPr>
          </a:p>
          <a:p>
            <a:pPr algn="l"/>
            <a:r>
              <a:rPr lang="en-US" b="0" i="0" u="none" strike="noStrike" dirty="0">
                <a:solidFill>
                  <a:srgbClr val="5533FF"/>
                </a:solidFill>
                <a:effectLst/>
                <a:latin typeface="aktiv-grotesk"/>
                <a:hlinkClick r:id="rId5"/>
              </a:rPr>
              <a:t>AWS Open Data Registry</a:t>
            </a:r>
            <a:endParaRPr lang="en-US" b="0" i="0" u="none" strike="noStrike" dirty="0">
              <a:solidFill>
                <a:srgbClr val="5533FF"/>
              </a:solidFill>
              <a:effectLst/>
              <a:latin typeface="aktiv-grotesk"/>
            </a:endParaRPr>
          </a:p>
          <a:p>
            <a:pPr algn="l"/>
            <a:r>
              <a:rPr lang="en-US" b="0" i="0" u="none" strike="noStrike" dirty="0">
                <a:solidFill>
                  <a:srgbClr val="5533FF"/>
                </a:solidFill>
                <a:effectLst/>
                <a:latin typeface="aktiv-grotesk"/>
                <a:hlinkClick r:id="rId6"/>
              </a:rPr>
              <a:t>Wikipedia ML Datasets</a:t>
            </a:r>
            <a:endParaRPr lang="en-US" b="0" i="0" u="none" strike="noStrike" dirty="0">
              <a:solidFill>
                <a:srgbClr val="5533FF"/>
              </a:solidFill>
              <a:effectLst/>
              <a:latin typeface="aktiv-grotesk"/>
            </a:endParaRPr>
          </a:p>
          <a:p>
            <a:pPr algn="l"/>
            <a:r>
              <a:rPr lang="en-US" b="1" i="0" dirty="0">
                <a:solidFill>
                  <a:srgbClr val="2C2F3B"/>
                </a:solidFill>
                <a:effectLst/>
                <a:latin typeface="aktiv-grotesk"/>
                <a:hlinkClick r:id="rId7"/>
              </a:rPr>
              <a:t>Microsoft Datasets</a:t>
            </a:r>
            <a:endParaRPr lang="en-US" b="1" i="0" dirty="0">
              <a:solidFill>
                <a:srgbClr val="2C2F3B"/>
              </a:solidFill>
              <a:effectLst/>
              <a:latin typeface="aktiv-grotesk"/>
            </a:endParaRPr>
          </a:p>
        </p:txBody>
      </p:sp>
    </p:spTree>
    <p:extLst>
      <p:ext uri="{BB962C8B-B14F-4D97-AF65-F5344CB8AC3E}">
        <p14:creationId xmlns:p14="http://schemas.microsoft.com/office/powerpoint/2010/main" val="406399044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E18B1-D36C-1CF5-4E7F-53805CBC78CA}"/>
              </a:ext>
            </a:extLst>
          </p:cNvPr>
          <p:cNvSpPr>
            <a:spLocks noGrp="1"/>
          </p:cNvSpPr>
          <p:nvPr>
            <p:ph type="title"/>
          </p:nvPr>
        </p:nvSpPr>
        <p:spPr/>
        <p:txBody>
          <a:bodyPr/>
          <a:lstStyle/>
          <a:p>
            <a:r>
              <a:rPr lang="en-US" dirty="0"/>
              <a:t>DATA</a:t>
            </a:r>
          </a:p>
        </p:txBody>
      </p:sp>
      <p:sp>
        <p:nvSpPr>
          <p:cNvPr id="3" name="Content Placeholder 2">
            <a:extLst>
              <a:ext uri="{FF2B5EF4-FFF2-40B4-BE49-F238E27FC236}">
                <a16:creationId xmlns:a16="http://schemas.microsoft.com/office/drawing/2014/main" id="{35093687-4241-CB1E-382C-4E1041DE92F4}"/>
              </a:ext>
            </a:extLst>
          </p:cNvPr>
          <p:cNvSpPr>
            <a:spLocks noGrp="1"/>
          </p:cNvSpPr>
          <p:nvPr>
            <p:ph idx="1"/>
          </p:nvPr>
        </p:nvSpPr>
        <p:spPr/>
        <p:txBody>
          <a:bodyPr/>
          <a:lstStyle/>
          <a:p>
            <a:pPr>
              <a:lnSpc>
                <a:spcPct val="100000"/>
              </a:lnSpc>
            </a:pPr>
            <a:r>
              <a:rPr lang="en-US" dirty="0">
                <a:latin typeface="Times New Roman" panose="02020603050405020304" pitchFamily="18" charset="0"/>
                <a:cs typeface="Times New Roman" panose="02020603050405020304" pitchFamily="18" charset="0"/>
              </a:rPr>
              <a:t>DATA: It can be any unprocessed fact, value, text, sound, or picture that is not being interpreted and analyzed.</a:t>
            </a:r>
          </a:p>
          <a:p>
            <a:pPr>
              <a:lnSpc>
                <a:spcPct val="100000"/>
              </a:lnSpc>
            </a:pPr>
            <a:r>
              <a:rPr lang="en-US" dirty="0">
                <a:latin typeface="Times New Roman" panose="02020603050405020304" pitchFamily="18" charset="0"/>
                <a:cs typeface="Times New Roman" panose="02020603050405020304" pitchFamily="18" charset="0"/>
              </a:rPr>
              <a:t> Data is the most important part of all Data Analytics, Machine Learning.</a:t>
            </a:r>
          </a:p>
          <a:p>
            <a:pPr>
              <a:lnSpc>
                <a:spcPct val="100000"/>
              </a:lnSpc>
            </a:pPr>
            <a:r>
              <a:rPr lang="en-US" dirty="0">
                <a:latin typeface="Times New Roman" panose="02020603050405020304" pitchFamily="18" charset="0"/>
                <a:cs typeface="Times New Roman" panose="02020603050405020304" pitchFamily="18" charset="0"/>
              </a:rPr>
              <a:t>Without data, there is no machine learning.</a:t>
            </a:r>
          </a:p>
        </p:txBody>
      </p:sp>
    </p:spTree>
    <p:extLst>
      <p:ext uri="{BB962C8B-B14F-4D97-AF65-F5344CB8AC3E}">
        <p14:creationId xmlns:p14="http://schemas.microsoft.com/office/powerpoint/2010/main" val="196135494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FDD66-BC71-A66E-7CA2-B3BB9A39F46B}"/>
              </a:ext>
            </a:extLst>
          </p:cNvPr>
          <p:cNvSpPr>
            <a:spLocks noGrp="1"/>
          </p:cNvSpPr>
          <p:nvPr>
            <p:ph type="title"/>
          </p:nvPr>
        </p:nvSpPr>
        <p:spPr/>
        <p:txBody>
          <a:bodyPr/>
          <a:lstStyle/>
          <a:p>
            <a:r>
              <a:rPr lang="en-US" dirty="0"/>
              <a:t>Data Preprocessing</a:t>
            </a:r>
          </a:p>
        </p:txBody>
      </p:sp>
      <p:sp>
        <p:nvSpPr>
          <p:cNvPr id="3" name="Content Placeholder 2">
            <a:extLst>
              <a:ext uri="{FF2B5EF4-FFF2-40B4-BE49-F238E27FC236}">
                <a16:creationId xmlns:a16="http://schemas.microsoft.com/office/drawing/2014/main" id="{83963C4D-479E-687D-D102-2035552847EB}"/>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Data preprocessing is an important step in the machine learning pipeline. This step can include cleaning and normalizing the data, handling missing values, and feature selection or engineering.</a:t>
            </a:r>
          </a:p>
          <a:p>
            <a:endParaRPr lang="en-US" dirty="0"/>
          </a:p>
        </p:txBody>
      </p:sp>
    </p:spTree>
    <p:extLst>
      <p:ext uri="{BB962C8B-B14F-4D97-AF65-F5344CB8AC3E}">
        <p14:creationId xmlns:p14="http://schemas.microsoft.com/office/powerpoint/2010/main" val="299738454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E5997-512E-C7A1-A4E3-E772F0F05F7E}"/>
              </a:ext>
            </a:extLst>
          </p:cNvPr>
          <p:cNvSpPr>
            <a:spLocks noGrp="1"/>
          </p:cNvSpPr>
          <p:nvPr>
            <p:ph type="title"/>
          </p:nvPr>
        </p:nvSpPr>
        <p:spPr/>
        <p:txBody>
          <a:bodyPr/>
          <a:lstStyle/>
          <a:p>
            <a:r>
              <a:rPr lang="en-US" dirty="0"/>
              <a:t>Dataset</a:t>
            </a:r>
          </a:p>
        </p:txBody>
      </p:sp>
      <p:pic>
        <p:nvPicPr>
          <p:cNvPr id="1026" name="Picture 2">
            <a:extLst>
              <a:ext uri="{FF2B5EF4-FFF2-40B4-BE49-F238E27FC236}">
                <a16:creationId xmlns:a16="http://schemas.microsoft.com/office/drawing/2014/main" id="{800834B8-4A4D-7530-43DD-4A4F734673A5}"/>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0410" t="11710" r="5780" b="409"/>
          <a:stretch/>
        </p:blipFill>
        <p:spPr bwMode="auto">
          <a:xfrm>
            <a:off x="7008840" y="1426028"/>
            <a:ext cx="4822372" cy="447969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Data Science Example - Iris dataset">
            <a:extLst>
              <a:ext uri="{FF2B5EF4-FFF2-40B4-BE49-F238E27FC236}">
                <a16:creationId xmlns:a16="http://schemas.microsoft.com/office/drawing/2014/main" id="{AC1403B8-1CDC-E5AB-8E82-DBA3D17B7D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3493" y="1990893"/>
            <a:ext cx="6358366" cy="23735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977555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E5997-512E-C7A1-A4E3-E772F0F05F7E}"/>
              </a:ext>
            </a:extLst>
          </p:cNvPr>
          <p:cNvSpPr>
            <a:spLocks noGrp="1"/>
          </p:cNvSpPr>
          <p:nvPr>
            <p:ph type="title"/>
          </p:nvPr>
        </p:nvSpPr>
        <p:spPr/>
        <p:txBody>
          <a:bodyPr/>
          <a:lstStyle/>
          <a:p>
            <a:r>
              <a:rPr lang="en-US" dirty="0"/>
              <a:t>Dataset</a:t>
            </a:r>
          </a:p>
        </p:txBody>
      </p:sp>
      <p:pic>
        <p:nvPicPr>
          <p:cNvPr id="1026" name="Picture 2">
            <a:extLst>
              <a:ext uri="{FF2B5EF4-FFF2-40B4-BE49-F238E27FC236}">
                <a16:creationId xmlns:a16="http://schemas.microsoft.com/office/drawing/2014/main" id="{800834B8-4A4D-7530-43DD-4A4F734673A5}"/>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30410" t="11710" r="5780" b="42443"/>
          <a:stretch/>
        </p:blipFill>
        <p:spPr bwMode="auto">
          <a:xfrm>
            <a:off x="2374604" y="1426029"/>
            <a:ext cx="9456608" cy="45828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290311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4876E8-9A5A-B945-27A5-A2CADCA874C8}"/>
              </a:ext>
            </a:extLst>
          </p:cNvPr>
          <p:cNvSpPr>
            <a:spLocks noGrp="1"/>
          </p:cNvSpPr>
          <p:nvPr>
            <p:ph type="title"/>
          </p:nvPr>
        </p:nvSpPr>
        <p:spPr/>
        <p:txBody>
          <a:bodyPr/>
          <a:lstStyle/>
          <a:p>
            <a:r>
              <a:rPr lang="en-US" dirty="0"/>
              <a:t>Train-Test sets</a:t>
            </a:r>
          </a:p>
        </p:txBody>
      </p:sp>
      <p:sp>
        <p:nvSpPr>
          <p:cNvPr id="3" name="Content Placeholder 2">
            <a:extLst>
              <a:ext uri="{FF2B5EF4-FFF2-40B4-BE49-F238E27FC236}">
                <a16:creationId xmlns:a16="http://schemas.microsoft.com/office/drawing/2014/main" id="{EE03A16E-68A8-5721-4E50-88F1E09E089B}"/>
              </a:ext>
            </a:extLst>
          </p:cNvPr>
          <p:cNvSpPr>
            <a:spLocks noGrp="1"/>
          </p:cNvSpPr>
          <p:nvPr>
            <p:ph idx="1"/>
          </p:nvPr>
        </p:nvSpPr>
        <p:spPr/>
        <p:txBody>
          <a:bodyPr/>
          <a:lstStyle/>
          <a:p>
            <a:pPr>
              <a:lnSpc>
                <a:spcPct val="150000"/>
              </a:lnSpc>
            </a:pPr>
            <a:r>
              <a:rPr lang="en-US" dirty="0">
                <a:latin typeface="Times New Roman" panose="02020603050405020304" pitchFamily="18" charset="0"/>
                <a:cs typeface="Times New Roman" panose="02020603050405020304" pitchFamily="18" charset="0"/>
              </a:rPr>
              <a:t>Data can be divided into training and testing sets. </a:t>
            </a:r>
          </a:p>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training set is used to train the model</a:t>
            </a:r>
          </a:p>
          <a:p>
            <a:pPr marL="342900" indent="-34290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The testing set is used to evaluate the performance of the model. </a:t>
            </a:r>
          </a:p>
        </p:txBody>
      </p:sp>
    </p:spTree>
    <p:extLst>
      <p:ext uri="{BB962C8B-B14F-4D97-AF65-F5344CB8AC3E}">
        <p14:creationId xmlns:p14="http://schemas.microsoft.com/office/powerpoint/2010/main" val="389084677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46DB66-9741-9E89-D6BC-79826758996A}"/>
              </a:ext>
            </a:extLst>
          </p:cNvPr>
          <p:cNvSpPr>
            <a:spLocks noGrp="1"/>
          </p:cNvSpPr>
          <p:nvPr>
            <p:ph type="title"/>
          </p:nvPr>
        </p:nvSpPr>
        <p:spPr/>
        <p:txBody>
          <a:bodyPr/>
          <a:lstStyle/>
          <a:p>
            <a:r>
              <a:rPr lang="en-US" dirty="0"/>
              <a:t>Machine Learning Cycle</a:t>
            </a:r>
          </a:p>
        </p:txBody>
      </p:sp>
      <p:sp>
        <p:nvSpPr>
          <p:cNvPr id="3" name="Content Placeholder 2">
            <a:extLst>
              <a:ext uri="{FF2B5EF4-FFF2-40B4-BE49-F238E27FC236}">
                <a16:creationId xmlns:a16="http://schemas.microsoft.com/office/drawing/2014/main" id="{19218306-08DF-7ED0-B601-BD77E3A5035A}"/>
              </a:ext>
            </a:extLst>
          </p:cNvPr>
          <p:cNvSpPr>
            <a:spLocks noGrp="1"/>
          </p:cNvSpPr>
          <p:nvPr>
            <p:ph idx="1"/>
          </p:nvPr>
        </p:nvSpPr>
        <p:spPr>
          <a:xfrm>
            <a:off x="479148" y="1124622"/>
            <a:ext cx="6052281" cy="5097273"/>
          </a:xfrm>
        </p:spPr>
        <p:txBody>
          <a:bodyPr>
            <a:normAutofit/>
          </a:bodyPr>
          <a:lstStyle/>
          <a:p>
            <a:pPr algn="just"/>
            <a:r>
              <a:rPr lang="en-US" dirty="0">
                <a:latin typeface="Times New Roman" panose="02020603050405020304" pitchFamily="18" charset="0"/>
                <a:cs typeface="Times New Roman" panose="02020603050405020304" pitchFamily="18" charset="0"/>
              </a:rPr>
              <a:t>Training The idea is to give a set of inputs(features) and it’s expected outputs(labels), so after training, we will have a model (hypothesis) that will then map new data to one of the categories trained on.</a:t>
            </a:r>
          </a:p>
          <a:p>
            <a:pPr algn="just"/>
            <a:r>
              <a:rPr lang="en-US" dirty="0">
                <a:latin typeface="Times New Roman" panose="02020603050405020304" pitchFamily="18" charset="0"/>
                <a:cs typeface="Times New Roman" panose="02020603050405020304" pitchFamily="18" charset="0"/>
              </a:rPr>
              <a:t>Prediction Once our model is ready, it can be fed a set of inputs to which it will provide a predicted output(label). </a:t>
            </a:r>
            <a:endParaRPr lang="en-US" dirty="0"/>
          </a:p>
        </p:txBody>
      </p:sp>
      <p:graphicFrame>
        <p:nvGraphicFramePr>
          <p:cNvPr id="5" name="Diagram 4">
            <a:extLst>
              <a:ext uri="{FF2B5EF4-FFF2-40B4-BE49-F238E27FC236}">
                <a16:creationId xmlns:a16="http://schemas.microsoft.com/office/drawing/2014/main" id="{65790CD9-85BA-E60E-03A7-6C322C88EEC6}"/>
              </a:ext>
            </a:extLst>
          </p:cNvPr>
          <p:cNvGraphicFramePr/>
          <p:nvPr>
            <p:extLst>
              <p:ext uri="{D42A27DB-BD31-4B8C-83A1-F6EECF244321}">
                <p14:modId xmlns:p14="http://schemas.microsoft.com/office/powerpoint/2010/main" val="1081547694"/>
              </p:ext>
            </p:extLst>
          </p:nvPr>
        </p:nvGraphicFramePr>
        <p:xfrm>
          <a:off x="4546600" y="813789"/>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0075153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82605B-6C39-13C8-6650-823C5C354D5F}"/>
              </a:ext>
            </a:extLst>
          </p:cNvPr>
          <p:cNvSpPr>
            <a:spLocks noGrp="1"/>
          </p:cNvSpPr>
          <p:nvPr>
            <p:ph type="title"/>
          </p:nvPr>
        </p:nvSpPr>
        <p:spPr/>
        <p:txBody>
          <a:bodyPr/>
          <a:lstStyle/>
          <a:p>
            <a:r>
              <a:rPr lang="en-US" dirty="0"/>
              <a:t>Types of Learning</a:t>
            </a:r>
          </a:p>
        </p:txBody>
      </p:sp>
      <p:sp>
        <p:nvSpPr>
          <p:cNvPr id="3" name="Content Placeholder 2">
            <a:extLst>
              <a:ext uri="{FF2B5EF4-FFF2-40B4-BE49-F238E27FC236}">
                <a16:creationId xmlns:a16="http://schemas.microsoft.com/office/drawing/2014/main" id="{8CE68B1E-4ADF-5372-DA7F-96CD862E158F}"/>
              </a:ext>
            </a:extLst>
          </p:cNvPr>
          <p:cNvSpPr>
            <a:spLocks noGrp="1"/>
          </p:cNvSpPr>
          <p:nvPr>
            <p:ph idx="1"/>
          </p:nvPr>
        </p:nvSpPr>
        <p:spPr/>
        <p:txBody>
          <a:bodyPr/>
          <a:lstStyle/>
          <a:p>
            <a:r>
              <a:rPr lang="en-US" dirty="0"/>
              <a:t>Supervised (inductive) learning</a:t>
            </a:r>
          </a:p>
          <a:p>
            <a:pPr marL="50800" indent="0">
              <a:buNone/>
            </a:pPr>
            <a:r>
              <a:rPr lang="en-US" dirty="0"/>
              <a:t>	– Given: training data+ desired outputs (labels)</a:t>
            </a:r>
          </a:p>
          <a:p>
            <a:pPr marL="50800" indent="0">
              <a:buNone/>
            </a:pPr>
            <a:r>
              <a:rPr lang="en-US" dirty="0"/>
              <a:t>• Unsupervised learning</a:t>
            </a:r>
          </a:p>
          <a:p>
            <a:pPr marL="50800" indent="0">
              <a:buNone/>
            </a:pPr>
            <a:r>
              <a:rPr lang="en-US" dirty="0"/>
              <a:t>	– Given: training data (without desired outputs)</a:t>
            </a:r>
          </a:p>
          <a:p>
            <a:pPr marL="50800" indent="0">
              <a:buNone/>
            </a:pPr>
            <a:r>
              <a:rPr lang="en-US" dirty="0"/>
              <a:t>• Semi-supervised	learning</a:t>
            </a:r>
          </a:p>
          <a:p>
            <a:pPr marL="50800" indent="0">
              <a:buNone/>
            </a:pPr>
            <a:r>
              <a:rPr lang="en-US" dirty="0"/>
              <a:t>	– Given: training data + a few desired outputs</a:t>
            </a:r>
          </a:p>
          <a:p>
            <a:pPr marL="50800" indent="0">
              <a:buNone/>
            </a:pPr>
            <a:r>
              <a:rPr lang="en-US" dirty="0"/>
              <a:t>• Reinforcement learning</a:t>
            </a:r>
          </a:p>
          <a:p>
            <a:pPr marL="50800" indent="0">
              <a:buNone/>
            </a:pPr>
            <a:r>
              <a:rPr lang="en-US" dirty="0"/>
              <a:t>	– Rewards from sequence of actions</a:t>
            </a:r>
          </a:p>
        </p:txBody>
      </p:sp>
    </p:spTree>
    <p:extLst>
      <p:ext uri="{BB962C8B-B14F-4D97-AF65-F5344CB8AC3E}">
        <p14:creationId xmlns:p14="http://schemas.microsoft.com/office/powerpoint/2010/main" val="408585825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96D32BAA-D5F1-2EB7-25E1-FF9FFDA884FA}"/>
              </a:ext>
            </a:extLst>
          </p:cNvPr>
          <p:cNvSpPr>
            <a:spLocks noGrp="1"/>
          </p:cNvSpPr>
          <p:nvPr>
            <p:ph type="title"/>
          </p:nvPr>
        </p:nvSpPr>
        <p:spPr/>
        <p:txBody>
          <a:bodyPr/>
          <a:lstStyle/>
          <a:p>
            <a:r>
              <a:rPr lang="en-US" dirty="0"/>
              <a:t>Neuron</a:t>
            </a:r>
          </a:p>
        </p:txBody>
      </p:sp>
    </p:spTree>
    <p:extLst>
      <p:ext uri="{BB962C8B-B14F-4D97-AF65-F5344CB8AC3E}">
        <p14:creationId xmlns:p14="http://schemas.microsoft.com/office/powerpoint/2010/main" val="265227014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8F556-878F-99F6-7C09-AAF6A81D5564}"/>
              </a:ext>
            </a:extLst>
          </p:cNvPr>
          <p:cNvSpPr>
            <a:spLocks noGrp="1"/>
          </p:cNvSpPr>
          <p:nvPr>
            <p:ph type="title"/>
          </p:nvPr>
        </p:nvSpPr>
        <p:spPr/>
        <p:txBody>
          <a:bodyPr/>
          <a:lstStyle/>
          <a:p>
            <a:r>
              <a:rPr lang="en-US" dirty="0"/>
              <a:t>Biological Neuron</a:t>
            </a:r>
          </a:p>
        </p:txBody>
      </p:sp>
      <p:sp>
        <p:nvSpPr>
          <p:cNvPr id="3" name="Content Placeholder 2">
            <a:extLst>
              <a:ext uri="{FF2B5EF4-FFF2-40B4-BE49-F238E27FC236}">
                <a16:creationId xmlns:a16="http://schemas.microsoft.com/office/drawing/2014/main" id="{808668C2-A2E6-1932-FD2B-C3AA23DF9536}"/>
              </a:ext>
            </a:extLst>
          </p:cNvPr>
          <p:cNvSpPr>
            <a:spLocks noGrp="1"/>
          </p:cNvSpPr>
          <p:nvPr>
            <p:ph idx="1"/>
          </p:nvPr>
        </p:nvSpPr>
        <p:spPr/>
        <p:txBody>
          <a:bodyPr/>
          <a:lstStyle/>
          <a:p>
            <a:endParaRPr lang="en-US"/>
          </a:p>
        </p:txBody>
      </p:sp>
      <p:pic>
        <p:nvPicPr>
          <p:cNvPr id="3074" name="Picture 2" descr="undefined">
            <a:extLst>
              <a:ext uri="{FF2B5EF4-FFF2-40B4-BE49-F238E27FC236}">
                <a16:creationId xmlns:a16="http://schemas.microsoft.com/office/drawing/2014/main" id="{01147371-9B7E-EC47-885F-BDFD5E9355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90801" y="1674695"/>
            <a:ext cx="6814456" cy="3612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470516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51789-DAB2-57F6-0CDE-3ACEA99077F0}"/>
              </a:ext>
            </a:extLst>
          </p:cNvPr>
          <p:cNvSpPr>
            <a:spLocks noGrp="1"/>
          </p:cNvSpPr>
          <p:nvPr>
            <p:ph type="title"/>
          </p:nvPr>
        </p:nvSpPr>
        <p:spPr/>
        <p:txBody>
          <a:bodyPr/>
          <a:lstStyle/>
          <a:p>
            <a:r>
              <a:rPr lang="en-US" dirty="0"/>
              <a:t>Artificial Neuron</a:t>
            </a:r>
          </a:p>
        </p:txBody>
      </p:sp>
      <p:pic>
        <p:nvPicPr>
          <p:cNvPr id="1026" name="Picture 2" descr="general-diagram-of-perceptron-for-supervised-learning_4.">
            <a:extLst>
              <a:ext uri="{FF2B5EF4-FFF2-40B4-BE49-F238E27FC236}">
                <a16:creationId xmlns:a16="http://schemas.microsoft.com/office/drawing/2014/main" id="{2271C47D-7007-E78E-37C1-A0F7A5428BD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87523" y="1600201"/>
            <a:ext cx="10259447" cy="4261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107673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51789-DAB2-57F6-0CDE-3ACEA99077F0}"/>
              </a:ext>
            </a:extLst>
          </p:cNvPr>
          <p:cNvSpPr>
            <a:spLocks noGrp="1"/>
          </p:cNvSpPr>
          <p:nvPr>
            <p:ph type="title"/>
          </p:nvPr>
        </p:nvSpPr>
        <p:spPr/>
        <p:txBody>
          <a:bodyPr/>
          <a:lstStyle/>
          <a:p>
            <a:r>
              <a:rPr lang="en-US" dirty="0"/>
              <a:t>Artificial Neuron</a:t>
            </a:r>
          </a:p>
        </p:txBody>
      </p:sp>
      <p:pic>
        <p:nvPicPr>
          <p:cNvPr id="1026" name="Picture 2" descr="general-diagram-of-perceptron-for-supervised-learning_4.">
            <a:extLst>
              <a:ext uri="{FF2B5EF4-FFF2-40B4-BE49-F238E27FC236}">
                <a16:creationId xmlns:a16="http://schemas.microsoft.com/office/drawing/2014/main" id="{2271C47D-7007-E78E-37C1-A0F7A5428BD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87523" y="1600201"/>
            <a:ext cx="10259447" cy="4261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967637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B51789-DAB2-57F6-0CDE-3ACEA99077F0}"/>
              </a:ext>
            </a:extLst>
          </p:cNvPr>
          <p:cNvSpPr>
            <a:spLocks noGrp="1"/>
          </p:cNvSpPr>
          <p:nvPr>
            <p:ph type="title"/>
          </p:nvPr>
        </p:nvSpPr>
        <p:spPr/>
        <p:txBody>
          <a:bodyPr/>
          <a:lstStyle/>
          <a:p>
            <a:r>
              <a:rPr lang="en-US" dirty="0"/>
              <a:t>Artificial Neuron</a:t>
            </a:r>
          </a:p>
        </p:txBody>
      </p:sp>
      <p:pic>
        <p:nvPicPr>
          <p:cNvPr id="1026" name="Picture 2" descr="general-diagram-of-perceptron-for-supervised-learning_4.">
            <a:extLst>
              <a:ext uri="{FF2B5EF4-FFF2-40B4-BE49-F238E27FC236}">
                <a16:creationId xmlns:a16="http://schemas.microsoft.com/office/drawing/2014/main" id="{2271C47D-7007-E78E-37C1-A0F7A5428BD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87523" y="1600201"/>
            <a:ext cx="10259447" cy="4261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440780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5A732-52AC-BB15-1BFD-E6C406D1C99A}"/>
              </a:ext>
            </a:extLst>
          </p:cNvPr>
          <p:cNvSpPr>
            <a:spLocks noGrp="1"/>
          </p:cNvSpPr>
          <p:nvPr>
            <p:ph type="title"/>
          </p:nvPr>
        </p:nvSpPr>
        <p:spPr/>
        <p:txBody>
          <a:bodyPr/>
          <a:lstStyle/>
          <a:p>
            <a:r>
              <a:rPr lang="en-US" dirty="0"/>
              <a:t>Recap : </a:t>
            </a:r>
            <a:r>
              <a:rPr lang="en-US" dirty="0" err="1"/>
              <a:t>Nnets</a:t>
            </a:r>
            <a:r>
              <a:rPr lang="en-US" dirty="0"/>
              <a:t> and the brain</a:t>
            </a:r>
          </a:p>
        </p:txBody>
      </p:sp>
      <p:sp>
        <p:nvSpPr>
          <p:cNvPr id="3" name="Content Placeholder 2">
            <a:extLst>
              <a:ext uri="{FF2B5EF4-FFF2-40B4-BE49-F238E27FC236}">
                <a16:creationId xmlns:a16="http://schemas.microsoft.com/office/drawing/2014/main" id="{06194F23-B32A-3ADB-890F-98DC4C04DF88}"/>
              </a:ext>
            </a:extLst>
          </p:cNvPr>
          <p:cNvSpPr>
            <a:spLocks noGrp="1"/>
          </p:cNvSpPr>
          <p:nvPr>
            <p:ph idx="1"/>
          </p:nvPr>
        </p:nvSpPr>
        <p:spPr/>
        <p:txBody>
          <a:bodyPr>
            <a:normAutofit/>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t>Neural nets are composed of networks of computational models of neurons called </a:t>
            </a:r>
            <a:r>
              <a:rPr lang="en-US" dirty="0" err="1"/>
              <a:t>perceptrons</a:t>
            </a:r>
            <a:endParaRPr lang="en-US" dirty="0"/>
          </a:p>
        </p:txBody>
      </p:sp>
      <p:pic>
        <p:nvPicPr>
          <p:cNvPr id="5" name="Picture 4">
            <a:extLst>
              <a:ext uri="{FF2B5EF4-FFF2-40B4-BE49-F238E27FC236}">
                <a16:creationId xmlns:a16="http://schemas.microsoft.com/office/drawing/2014/main" id="{DAD84B39-49D9-41FA-FEE4-83B8B4E2F09F}"/>
              </a:ext>
            </a:extLst>
          </p:cNvPr>
          <p:cNvPicPr>
            <a:picLocks noChangeAspect="1"/>
          </p:cNvPicPr>
          <p:nvPr/>
        </p:nvPicPr>
        <p:blipFill>
          <a:blip r:embed="rId2"/>
          <a:stretch>
            <a:fillRect/>
          </a:stretch>
        </p:blipFill>
        <p:spPr>
          <a:xfrm>
            <a:off x="1341233" y="1173745"/>
            <a:ext cx="8815138" cy="4194790"/>
          </a:xfrm>
          <a:prstGeom prst="rect">
            <a:avLst/>
          </a:prstGeom>
        </p:spPr>
      </p:pic>
      <p:sp>
        <p:nvSpPr>
          <p:cNvPr id="4" name="TextBox 3">
            <a:extLst>
              <a:ext uri="{FF2B5EF4-FFF2-40B4-BE49-F238E27FC236}">
                <a16:creationId xmlns:a16="http://schemas.microsoft.com/office/drawing/2014/main" id="{CA062C52-B56A-11D0-29EC-54D67C5A838E}"/>
              </a:ext>
            </a:extLst>
          </p:cNvPr>
          <p:cNvSpPr txBox="1"/>
          <p:nvPr/>
        </p:nvSpPr>
        <p:spPr>
          <a:xfrm>
            <a:off x="552839" y="6486499"/>
            <a:ext cx="6125546" cy="261610"/>
          </a:xfrm>
          <a:prstGeom prst="rect">
            <a:avLst/>
          </a:prstGeom>
          <a:noFill/>
        </p:spPr>
        <p:txBody>
          <a:bodyPr wrap="square">
            <a:spAutoFit/>
          </a:bodyPr>
          <a:lstStyle/>
          <a:p>
            <a:r>
              <a:rPr lang="en-US" sz="1100" dirty="0"/>
              <a:t>https://deeplearning.cs.cmu.edu/S23/document/slides/lec2.universal.pdf</a:t>
            </a:r>
          </a:p>
        </p:txBody>
      </p:sp>
    </p:spTree>
    <p:extLst>
      <p:ext uri="{BB962C8B-B14F-4D97-AF65-F5344CB8AC3E}">
        <p14:creationId xmlns:p14="http://schemas.microsoft.com/office/powerpoint/2010/main" val="306891836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03275C-A81E-CE3F-17C1-9B64F11FABE8}"/>
              </a:ext>
            </a:extLst>
          </p:cNvPr>
          <p:cNvSpPr>
            <a:spLocks noGrp="1"/>
          </p:cNvSpPr>
          <p:nvPr>
            <p:ph type="title"/>
          </p:nvPr>
        </p:nvSpPr>
        <p:spPr/>
        <p:txBody>
          <a:bodyPr/>
          <a:lstStyle/>
          <a:p>
            <a:r>
              <a:rPr lang="en-US" dirty="0"/>
              <a:t>So what are neural networks??</a:t>
            </a:r>
          </a:p>
        </p:txBody>
      </p:sp>
      <p:sp>
        <p:nvSpPr>
          <p:cNvPr id="3" name="Content Placeholder 2">
            <a:extLst>
              <a:ext uri="{FF2B5EF4-FFF2-40B4-BE49-F238E27FC236}">
                <a16:creationId xmlns:a16="http://schemas.microsoft.com/office/drawing/2014/main" id="{913D46C5-67C5-24E3-99B2-9B4830615918}"/>
              </a:ext>
            </a:extLst>
          </p:cNvPr>
          <p:cNvSpPr>
            <a:spLocks noGrp="1"/>
          </p:cNvSpPr>
          <p:nvPr>
            <p:ph idx="1"/>
          </p:nvPr>
        </p:nvSpPr>
        <p:spPr/>
        <p:txBody>
          <a:bodyPr>
            <a:normAutofit lnSpcReduction="10000"/>
          </a:bodyPr>
          <a:lstStyle/>
          <a:p>
            <a:endParaRPr lang="en-US" dirty="0"/>
          </a:p>
          <a:p>
            <a:endParaRPr lang="en-US" dirty="0"/>
          </a:p>
          <a:p>
            <a:endParaRPr lang="en-US" dirty="0"/>
          </a:p>
          <a:p>
            <a:endParaRPr lang="en-US" dirty="0"/>
          </a:p>
          <a:p>
            <a:endParaRPr lang="en-US" dirty="0"/>
          </a:p>
          <a:p>
            <a:endParaRPr lang="en-US" dirty="0"/>
          </a:p>
          <a:p>
            <a:endParaRPr lang="en-US" dirty="0"/>
          </a:p>
          <a:p>
            <a:r>
              <a:rPr lang="en-US" dirty="0"/>
              <a:t>What are these boxes? </a:t>
            </a:r>
          </a:p>
          <a:p>
            <a:r>
              <a:rPr lang="en-US" dirty="0"/>
              <a:t>– Functions that take an input and produce an output</a:t>
            </a:r>
          </a:p>
          <a:p>
            <a:r>
              <a:rPr lang="en-US" dirty="0"/>
              <a:t>– What are these functions?</a:t>
            </a:r>
          </a:p>
        </p:txBody>
      </p:sp>
      <p:pic>
        <p:nvPicPr>
          <p:cNvPr id="5" name="Picture 4">
            <a:extLst>
              <a:ext uri="{FF2B5EF4-FFF2-40B4-BE49-F238E27FC236}">
                <a16:creationId xmlns:a16="http://schemas.microsoft.com/office/drawing/2014/main" id="{ACD9A9F6-3E66-C55E-200C-4E569B811552}"/>
              </a:ext>
            </a:extLst>
          </p:cNvPr>
          <p:cNvPicPr>
            <a:picLocks noChangeAspect="1"/>
          </p:cNvPicPr>
          <p:nvPr/>
        </p:nvPicPr>
        <p:blipFill>
          <a:blip r:embed="rId2"/>
          <a:stretch>
            <a:fillRect/>
          </a:stretch>
        </p:blipFill>
        <p:spPr>
          <a:xfrm>
            <a:off x="1491553" y="1325296"/>
            <a:ext cx="7369418" cy="2915815"/>
          </a:xfrm>
          <a:prstGeom prst="rect">
            <a:avLst/>
          </a:prstGeom>
        </p:spPr>
      </p:pic>
      <p:sp>
        <p:nvSpPr>
          <p:cNvPr id="7" name="TextBox 6">
            <a:extLst>
              <a:ext uri="{FF2B5EF4-FFF2-40B4-BE49-F238E27FC236}">
                <a16:creationId xmlns:a16="http://schemas.microsoft.com/office/drawing/2014/main" id="{D7E19580-79AF-D10A-7BBB-26C72E94C10B}"/>
              </a:ext>
            </a:extLst>
          </p:cNvPr>
          <p:cNvSpPr txBox="1"/>
          <p:nvPr/>
        </p:nvSpPr>
        <p:spPr>
          <a:xfrm>
            <a:off x="552839" y="6486499"/>
            <a:ext cx="6125546" cy="261610"/>
          </a:xfrm>
          <a:prstGeom prst="rect">
            <a:avLst/>
          </a:prstGeom>
          <a:noFill/>
        </p:spPr>
        <p:txBody>
          <a:bodyPr wrap="square">
            <a:spAutoFit/>
          </a:bodyPr>
          <a:lstStyle/>
          <a:p>
            <a:r>
              <a:rPr lang="en-US" sz="1100" dirty="0"/>
              <a:t>https://deeplearning.cs.cmu.edu/S23/document/slides/lec2.universal.pdf</a:t>
            </a:r>
          </a:p>
        </p:txBody>
      </p:sp>
    </p:spTree>
    <p:extLst>
      <p:ext uri="{BB962C8B-B14F-4D97-AF65-F5344CB8AC3E}">
        <p14:creationId xmlns:p14="http://schemas.microsoft.com/office/powerpoint/2010/main" val="783500661"/>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C44B5A-ACB9-37A8-B42B-26C880C2D394}"/>
              </a:ext>
            </a:extLst>
          </p:cNvPr>
          <p:cNvSpPr>
            <a:spLocks noGrp="1"/>
          </p:cNvSpPr>
          <p:nvPr>
            <p:ph type="title"/>
          </p:nvPr>
        </p:nvSpPr>
        <p:spPr/>
        <p:txBody>
          <a:bodyPr/>
          <a:lstStyle/>
          <a:p>
            <a:r>
              <a:rPr lang="en-US" dirty="0"/>
              <a:t>The human perspective</a:t>
            </a:r>
          </a:p>
        </p:txBody>
      </p:sp>
      <p:sp>
        <p:nvSpPr>
          <p:cNvPr id="3" name="Content Placeholder 2">
            <a:extLst>
              <a:ext uri="{FF2B5EF4-FFF2-40B4-BE49-F238E27FC236}">
                <a16:creationId xmlns:a16="http://schemas.microsoft.com/office/drawing/2014/main" id="{0B70882E-A742-51D0-2466-49F56F0B5630}"/>
              </a:ext>
            </a:extLst>
          </p:cNvPr>
          <p:cNvSpPr>
            <a:spLocks noGrp="1"/>
          </p:cNvSpPr>
          <p:nvPr>
            <p:ph idx="1"/>
          </p:nvPr>
        </p:nvSpPr>
        <p:spPr/>
        <p:txBody>
          <a:bodyPr>
            <a:normAutofit/>
          </a:bodyPr>
          <a:lstStyle/>
          <a:p>
            <a:endParaRPr lang="en-US" dirty="0"/>
          </a:p>
          <a:p>
            <a:endParaRPr lang="en-US" dirty="0"/>
          </a:p>
          <a:p>
            <a:endParaRPr lang="en-US" dirty="0"/>
          </a:p>
          <a:p>
            <a:endParaRPr lang="en-US" dirty="0"/>
          </a:p>
          <a:p>
            <a:endParaRPr lang="en-US" dirty="0"/>
          </a:p>
          <a:p>
            <a:endParaRPr lang="en-US" dirty="0"/>
          </a:p>
          <a:p>
            <a:endParaRPr lang="en-US" dirty="0"/>
          </a:p>
          <a:p>
            <a:endParaRPr lang="en-US" dirty="0"/>
          </a:p>
          <a:p>
            <a:r>
              <a:rPr lang="en-US" dirty="0"/>
              <a:t>In a human, those functions are computed by the brain…</a:t>
            </a:r>
          </a:p>
        </p:txBody>
      </p:sp>
      <p:pic>
        <p:nvPicPr>
          <p:cNvPr id="5" name="Picture 4">
            <a:extLst>
              <a:ext uri="{FF2B5EF4-FFF2-40B4-BE49-F238E27FC236}">
                <a16:creationId xmlns:a16="http://schemas.microsoft.com/office/drawing/2014/main" id="{721DEA10-4F71-EF51-C8D3-9E30C07A8268}"/>
              </a:ext>
            </a:extLst>
          </p:cNvPr>
          <p:cNvPicPr>
            <a:picLocks noChangeAspect="1"/>
          </p:cNvPicPr>
          <p:nvPr/>
        </p:nvPicPr>
        <p:blipFill>
          <a:blip r:embed="rId2"/>
          <a:stretch>
            <a:fillRect/>
          </a:stretch>
        </p:blipFill>
        <p:spPr>
          <a:xfrm>
            <a:off x="1123519" y="1276163"/>
            <a:ext cx="9944962" cy="4305673"/>
          </a:xfrm>
          <a:prstGeom prst="rect">
            <a:avLst/>
          </a:prstGeom>
        </p:spPr>
      </p:pic>
      <p:sp>
        <p:nvSpPr>
          <p:cNvPr id="6" name="TextBox 5">
            <a:extLst>
              <a:ext uri="{FF2B5EF4-FFF2-40B4-BE49-F238E27FC236}">
                <a16:creationId xmlns:a16="http://schemas.microsoft.com/office/drawing/2014/main" id="{87597B17-4FA9-8E62-AC81-667DA0BADD27}"/>
              </a:ext>
            </a:extLst>
          </p:cNvPr>
          <p:cNvSpPr txBox="1"/>
          <p:nvPr/>
        </p:nvSpPr>
        <p:spPr>
          <a:xfrm>
            <a:off x="552839" y="6486499"/>
            <a:ext cx="6125546" cy="261610"/>
          </a:xfrm>
          <a:prstGeom prst="rect">
            <a:avLst/>
          </a:prstGeom>
          <a:noFill/>
        </p:spPr>
        <p:txBody>
          <a:bodyPr wrap="square">
            <a:spAutoFit/>
          </a:bodyPr>
          <a:lstStyle/>
          <a:p>
            <a:r>
              <a:rPr lang="en-US" sz="1100" dirty="0"/>
              <a:t>https://deeplearning.cs.cmu.edu/S23/document/slides/lec2.universal.pdf</a:t>
            </a:r>
          </a:p>
        </p:txBody>
      </p:sp>
    </p:spTree>
    <p:extLst>
      <p:ext uri="{BB962C8B-B14F-4D97-AF65-F5344CB8AC3E}">
        <p14:creationId xmlns:p14="http://schemas.microsoft.com/office/powerpoint/2010/main" val="123447783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CB28E-8640-BCC1-BB0E-1A5EB0B32D77}"/>
              </a:ext>
            </a:extLst>
          </p:cNvPr>
          <p:cNvSpPr>
            <a:spLocks noGrp="1"/>
          </p:cNvSpPr>
          <p:nvPr>
            <p:ph type="title"/>
          </p:nvPr>
        </p:nvSpPr>
        <p:spPr/>
        <p:txBody>
          <a:bodyPr/>
          <a:lstStyle/>
          <a:p>
            <a:r>
              <a:rPr lang="en-US" dirty="0"/>
              <a:t>Example</a:t>
            </a:r>
          </a:p>
        </p:txBody>
      </p:sp>
      <p:pic>
        <p:nvPicPr>
          <p:cNvPr id="2050" name="Picture 2">
            <a:extLst>
              <a:ext uri="{FF2B5EF4-FFF2-40B4-BE49-F238E27FC236}">
                <a16:creationId xmlns:a16="http://schemas.microsoft.com/office/drawing/2014/main" id="{D83F7D77-D751-CF5A-3B0E-5D18EFE3A56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64922" y="1123950"/>
            <a:ext cx="9062156" cy="509746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052360C-5879-3930-B943-3225A53A7906}"/>
              </a:ext>
            </a:extLst>
          </p:cNvPr>
          <p:cNvSpPr txBox="1"/>
          <p:nvPr/>
        </p:nvSpPr>
        <p:spPr>
          <a:xfrm>
            <a:off x="1426029" y="5913636"/>
            <a:ext cx="6096000" cy="307777"/>
          </a:xfrm>
          <a:prstGeom prst="rect">
            <a:avLst/>
          </a:prstGeom>
          <a:noFill/>
        </p:spPr>
        <p:txBody>
          <a:bodyPr wrap="square">
            <a:spAutoFit/>
          </a:bodyPr>
          <a:lstStyle/>
          <a:p>
            <a:r>
              <a:rPr lang="en-US" dirty="0"/>
              <a:t>https://towardsdatascience.com/what-the-hell-is-perceptron-626217814f53</a:t>
            </a:r>
          </a:p>
        </p:txBody>
      </p:sp>
    </p:spTree>
    <p:extLst>
      <p:ext uri="{BB962C8B-B14F-4D97-AF65-F5344CB8AC3E}">
        <p14:creationId xmlns:p14="http://schemas.microsoft.com/office/powerpoint/2010/main" val="41160022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46E01-7FC4-E47A-4C3C-235D82427D23}"/>
              </a:ext>
            </a:extLst>
          </p:cNvPr>
          <p:cNvSpPr>
            <a:spLocks noGrp="1"/>
          </p:cNvSpPr>
          <p:nvPr>
            <p:ph type="title"/>
          </p:nvPr>
        </p:nvSpPr>
        <p:spPr/>
        <p:txBody>
          <a:bodyPr/>
          <a:lstStyle/>
          <a:p>
            <a:r>
              <a:rPr lang="en-US" dirty="0"/>
              <a:t>Summary</a:t>
            </a:r>
          </a:p>
        </p:txBody>
      </p:sp>
      <p:sp>
        <p:nvSpPr>
          <p:cNvPr id="3" name="Content Placeholder 2">
            <a:extLst>
              <a:ext uri="{FF2B5EF4-FFF2-40B4-BE49-F238E27FC236}">
                <a16:creationId xmlns:a16="http://schemas.microsoft.com/office/drawing/2014/main" id="{1B2C655B-15DB-4F96-3E43-827560CC667C}"/>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Machine vs Deep Learning</a:t>
            </a:r>
          </a:p>
          <a:p>
            <a:r>
              <a:rPr lang="en-US" dirty="0">
                <a:latin typeface="Times New Roman" panose="02020603050405020304" pitchFamily="18" charset="0"/>
                <a:cs typeface="Times New Roman" panose="02020603050405020304" pitchFamily="18" charset="0"/>
              </a:rPr>
              <a:t>Applications</a:t>
            </a:r>
          </a:p>
          <a:p>
            <a:r>
              <a:rPr lang="en-US" dirty="0">
                <a:latin typeface="Times New Roman" panose="02020603050405020304" pitchFamily="18" charset="0"/>
                <a:cs typeface="Times New Roman" panose="02020603050405020304" pitchFamily="18" charset="0"/>
              </a:rPr>
              <a:t>Biological neuron</a:t>
            </a:r>
          </a:p>
          <a:p>
            <a:r>
              <a:rPr lang="en-US" dirty="0">
                <a:latin typeface="Times New Roman" panose="02020603050405020304" pitchFamily="18" charset="0"/>
                <a:cs typeface="Times New Roman" panose="02020603050405020304" pitchFamily="18" charset="0"/>
              </a:rPr>
              <a:t>Artificial neuron</a:t>
            </a:r>
          </a:p>
          <a:p>
            <a:r>
              <a:rPr lang="en-US" dirty="0">
                <a:latin typeface="Times New Roman" panose="02020603050405020304" pitchFamily="18" charset="0"/>
                <a:cs typeface="Times New Roman" panose="02020603050405020304" pitchFamily="18" charset="0"/>
              </a:rPr>
              <a:t>Artificial neural network</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4067082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857113781"/>
      </p:ext>
    </p:extLst>
  </p:cSld>
  <p:clrMapOvr>
    <a:masterClrMapping/>
  </p:clrMapOvr>
  <p:transition spd="slow">
    <p:wipe/>
  </p:transition>
</p:sld>
</file>

<file path=ppt/tags/tag1.xml><?xml version="1.0" encoding="utf-8"?>
<p:tagLst xmlns:a="http://schemas.openxmlformats.org/drawingml/2006/main" xmlns:r="http://schemas.openxmlformats.org/officeDocument/2006/relationships" xmlns:p="http://schemas.openxmlformats.org/presentationml/2006/main">
  <p:tag name="TIMING" val="|111.5|42.2"/>
</p:tagLst>
</file>

<file path=ppt/tags/tag2.xml><?xml version="1.0" encoding="utf-8"?>
<p:tagLst xmlns:a="http://schemas.openxmlformats.org/drawingml/2006/main" xmlns:r="http://schemas.openxmlformats.org/officeDocument/2006/relationships" xmlns:p="http://schemas.openxmlformats.org/presentationml/2006/main">
  <p:tag name="TIMING" val="|107.3"/>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1435</TotalTime>
  <Words>1562</Words>
  <Application>Microsoft Office PowerPoint</Application>
  <PresentationFormat>Widescreen</PresentationFormat>
  <Paragraphs>206</Paragraphs>
  <Slides>61</Slides>
  <Notes>5</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61</vt:i4>
      </vt:variant>
    </vt:vector>
  </HeadingPairs>
  <TitlesOfParts>
    <vt:vector size="68" baseType="lpstr">
      <vt:lpstr>aktiv-grotesk</vt:lpstr>
      <vt:lpstr>Arial</vt:lpstr>
      <vt:lpstr>Brush Script MT</vt:lpstr>
      <vt:lpstr>Calibri</vt:lpstr>
      <vt:lpstr>Georgia</vt:lpstr>
      <vt:lpstr>Times New Roman</vt:lpstr>
      <vt:lpstr>Office Theme</vt:lpstr>
      <vt:lpstr>PowerPoint Presentation</vt:lpstr>
      <vt:lpstr>PowerPoint Presentation</vt:lpstr>
      <vt:lpstr>Lecture Outline</vt:lpstr>
      <vt:lpstr>Artificial Intelligence</vt:lpstr>
      <vt:lpstr>Learning from Data</vt:lpstr>
      <vt:lpstr>What is Machine Learning?</vt:lpstr>
      <vt:lpstr>Traditional Programming vs Machine Learning</vt:lpstr>
      <vt:lpstr>When Do We Use Machine Learning?</vt:lpstr>
      <vt:lpstr>Machine Learning</vt:lpstr>
      <vt:lpstr>Applications of ML</vt:lpstr>
      <vt:lpstr>Recommender Systems</vt:lpstr>
      <vt:lpstr>Application of Machine Learning</vt:lpstr>
      <vt:lpstr>Application of Machine Learning</vt:lpstr>
      <vt:lpstr>Application of Machine Learning</vt:lpstr>
      <vt:lpstr>Application of Machine Learning</vt:lpstr>
      <vt:lpstr>PowerPoint Presentation</vt:lpstr>
      <vt:lpstr>GPT language model</vt:lpstr>
      <vt:lpstr>GPT language model</vt:lpstr>
      <vt:lpstr>Deep Fake?</vt:lpstr>
      <vt:lpstr>Application of Machine Learning</vt:lpstr>
      <vt:lpstr>Application of Machine Learning</vt:lpstr>
      <vt:lpstr>Application of Machine Learning</vt:lpstr>
      <vt:lpstr>DALL·E</vt:lpstr>
      <vt:lpstr>DALL·E</vt:lpstr>
      <vt:lpstr>Deep Learning</vt:lpstr>
      <vt:lpstr>What is Deep Learning?</vt:lpstr>
      <vt:lpstr>ML vs DL</vt:lpstr>
      <vt:lpstr>Structured vs Unstructured Data</vt:lpstr>
      <vt:lpstr>Structured vs Unstructured Data</vt:lpstr>
      <vt:lpstr>Structured vs Unstructured Data</vt:lpstr>
      <vt:lpstr>ML vs DL</vt:lpstr>
      <vt:lpstr>ML vs DL</vt:lpstr>
      <vt:lpstr>Why now?</vt:lpstr>
      <vt:lpstr>Limitation of ML</vt:lpstr>
      <vt:lpstr>Limitation of ML</vt:lpstr>
      <vt:lpstr>Limitation of ML</vt:lpstr>
      <vt:lpstr>Limitation of ML</vt:lpstr>
      <vt:lpstr>Limitation of ML</vt:lpstr>
      <vt:lpstr>Machine Learning Life Cycle</vt:lpstr>
      <vt:lpstr>Machine Learning Life Cycle</vt:lpstr>
      <vt:lpstr>Where Does Data Come From?</vt:lpstr>
      <vt:lpstr>Where Does Data Come From?</vt:lpstr>
      <vt:lpstr>Where Does Data Come From?</vt:lpstr>
      <vt:lpstr>DATA</vt:lpstr>
      <vt:lpstr>Data Preprocessing</vt:lpstr>
      <vt:lpstr>Dataset</vt:lpstr>
      <vt:lpstr>Dataset</vt:lpstr>
      <vt:lpstr>Train-Test sets</vt:lpstr>
      <vt:lpstr>Machine Learning Cycle</vt:lpstr>
      <vt:lpstr>Types of Learning</vt:lpstr>
      <vt:lpstr>Neuron</vt:lpstr>
      <vt:lpstr>Biological Neuron</vt:lpstr>
      <vt:lpstr>Artificial Neuron</vt:lpstr>
      <vt:lpstr>Artificial Neuron</vt:lpstr>
      <vt:lpstr>Artificial Neuron</vt:lpstr>
      <vt:lpstr>Recap : Nnets and the brain</vt:lpstr>
      <vt:lpstr>So what are neural networks??</vt:lpstr>
      <vt:lpstr>The human perspective</vt:lpstr>
      <vt:lpstr>Example</vt:lpstr>
      <vt:lpstr>Summary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Shahira azazy</cp:lastModifiedBy>
  <cp:revision>50</cp:revision>
  <dcterms:created xsi:type="dcterms:W3CDTF">2023-04-29T09:08:23Z</dcterms:created>
  <dcterms:modified xsi:type="dcterms:W3CDTF">2023-10-06T18:15:22Z</dcterms:modified>
</cp:coreProperties>
</file>