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6B221-2698-4312-2C5B-6EA265ABB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524D1B-E4E6-21CF-4699-FC29F55C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6218B-9E5E-400B-9436-5D727F3172BC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66B9BF-A7BC-CF8D-252B-28A9D91E9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1ACC8D-5A03-8B4D-17C6-B51C9530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7E7C6-F2A6-40DA-9074-1B3422EB6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09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22EDC0-AEF1-1002-5AD6-9FCF04A6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A7252-D396-A76B-10B3-7EE5B229A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DD706-324E-0442-4E3F-297E3033FE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F6218B-9E5E-400B-9436-5D727F3172BC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339C0-2030-8607-82A9-0747F8E3DF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F2223-A905-8BBF-5BF7-39B5ED2A0C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F7E7C6-F2A6-40DA-9074-1B3422EB6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915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C1408-D8A1-E830-5489-88CB5B2B3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D2C48C-ED16-F3AD-DAEC-A755B005CE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53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AD7F4-3923-81E1-A20F-A9B45B933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3EAD1C-62A8-C43B-3DEE-35CD287B6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99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08D28A-69A4-9C01-69E9-CD4EF308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A2871A-B673-1A00-11A5-0BE70D8A47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9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326F2B-54CD-B6B9-6D2D-646C40625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08604-A06A-A675-CA81-A7553CDC2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280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44BB5-0098-1588-DBD7-A5068C62F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EED91-1941-72DB-3281-8C8C859925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40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9CF10A-78DE-95AF-D558-BF5B4FF28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84C5D9-9DFB-EE65-8479-255A45E86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399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DC2B0-BBF4-5CD7-E8C1-017E2BCB0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D13EE-89A3-3DDE-2675-975309F1F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49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A8E518-36A2-5F74-AEDD-F103ABEE9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CB8B51-5A6C-03B1-A36E-859B5B8A7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21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E5E3BE-3DF6-F48F-2BFD-F32C2EDD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92A24-C549-6D9C-750C-6D882AE7E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53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D7C3A-BCEF-6DFD-6543-F4199CFB6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E805E-A5EF-DEA3-472C-188860D57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88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0E31E5-99D8-F505-FD9B-664666FEC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B03E0-A48E-19C8-203F-4199CAE9A9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9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0BCB7-D884-7D3B-B46E-DBFD57476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A32B8-D608-3C63-AC7F-AFA5962340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43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64A4CE-860C-AFC8-42CA-A89C394C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FB6F7-A998-D6B6-C431-9419066AE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58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AD049D-5F76-39D1-510D-F0B75D12D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83D55C-63EA-4DF5-0304-63F073CE7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7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9E6AC-5E55-9216-45EE-96CBE3796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D40685-121C-FFFD-A237-82F853DF3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935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5335E-E978-343D-4DF3-3C7EC922C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3E4B9-B610-E7B4-C83F-6126B371CA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27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8FA9FC-22AD-4969-D8B4-C713B8C62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A17A7-3361-7947-E64E-DD48F7D2A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818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911E47-93E9-D943-28C8-D0BFEB96F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B8B29C-5046-43EC-CC88-07E102AA6D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10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6CA73F-001C-C86A-44C4-A95A7FC48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049E8D-46B7-3C12-A216-0DB00D5606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21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DF8109-59C9-4A94-F71F-C5A33DEC3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37ED1B-19A7-06A7-B332-72E6EB88C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4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043742-EFA7-E0F3-BE3A-C61EB0A38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7FCFCC-0530-6424-C163-C14FEC2BF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3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2378E-BBF1-ECEA-D810-E9D9EDE8B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218569-D79B-E1A7-93BF-52E986CA24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277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EE123-5659-3198-821A-F68FBE1CD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CFCAF-8780-48FA-439D-F7487F34DE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160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76CB2-F7E5-D2FC-B0D0-CE78F8E1C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369EA-6765-10DA-76BE-4013086F31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628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9B5C71-F12B-BB64-09BA-0E67A0D25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989CDC-6596-7DD2-3D88-418B12757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801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290C1-AE07-CE2C-2383-D288B267B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F8DA9E-1C42-69E5-52AF-5CA48CA0F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68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F5B16-D516-F700-AA5A-560692151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38B6AD-FA9C-DD60-FA27-5486B939BB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58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BFCBA-3C57-8C4D-8770-DB0A28B94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3D1878-1359-24DA-B1D5-DDB0265553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8682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2E704C-BD31-755B-E105-EA13ED3A9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82CDD-2DA8-CD59-9C2E-3FCBC289C4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29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CFC458-59E2-29B5-0852-D901A7808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1CA12-6958-B786-0AE2-EFE1DB6CE9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046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E88724-2F7F-4E4D-DB1B-FAB01666B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FAA76-CF55-A372-3EA7-D7A902665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17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E8E92-D877-D69E-4764-46D87A155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69B6B-C684-3FA2-51E3-9BDE824871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06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20EB5E-38B9-2777-1601-1672546A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5258B-A2FB-33C0-A642-039C667E0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631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2D19E-7F1C-01C5-711C-4B7F2272A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0A6F3-06D4-C500-777C-67FE322EF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968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8468E-8D73-FBCB-1589-27A47AF81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5D1704-B557-996B-6AEE-A419DFE3AB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359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BDFB4-95F0-5BB0-5DB0-B82EA729A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00B7D8-EB2D-9350-FF70-7777CEED2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135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1AB62-95A3-0983-43B4-13EEF6234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75150-E8A0-7F64-7AEA-4337380145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6622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1F5DBF-A29D-6FE0-EC9E-1027857BD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4E902-20A4-3794-48D9-7A2ED2BA0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612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6A890-8068-9AC8-1377-E1AEC018B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5A800-E477-187F-3711-516D52866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573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81597-D128-5776-FFD1-4856FC482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646C7-5968-6CAD-0DA9-407A9B463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2651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83FE0-7BBD-317E-F179-5107BDFAD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A6D43-95AA-351C-C6CF-88EFAE96F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738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34253-3BDB-62CF-B69D-740A66C5A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CC8E1C-8A01-F26E-4098-411024980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369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75EF57-44CC-7510-BF91-2813BB959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F9715-DA88-A623-6ED6-FC28A467E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555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331D2F-D2B3-2AEE-0AD7-DC7154FCA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8F2AF-091C-6720-03C6-73AEFD8D12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9875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A8E783-42F3-CD61-93E0-E462B6747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346B6-3ECA-275E-4981-6212FDBEC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950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00EC1-46F8-029C-15E2-910E881FF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61934E-5BFE-9E3B-20D2-A2F6B74E69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9668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DD9143-7AE1-262C-1F03-0575CD834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D765BA-BE48-6040-AE29-7867BC0C0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220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F24888-DC4B-C6FA-7630-C9017FD43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C135C-596F-EA88-4C3F-AFC2C59CD7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978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EF5319-4CE1-B186-1734-781583E77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98963-AFCA-582A-57ED-AA12C44F1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699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A8500-3991-8E4A-FFA7-D42555A39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68C43-CEF3-D117-EF4C-4EE541D417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947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195AD9-237B-90CF-6EAC-50C0BD475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54877-8842-D4BE-1393-75D840926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933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7D953D-909D-5871-C490-44112B76E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36750-4C6B-F3D9-B3C0-7AF1F739F2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9048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73F21-B376-721C-F98D-FCA3288BC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3883E-CD7F-1186-DD9C-3B0E4AF135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276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EB8E5A-69A3-5913-7E06-27DA1C823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2DE99-7224-A580-4B62-C4CC2C1570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119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1631D0-0374-5DE3-8032-2567AF79F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1563DC-6ED7-49FC-9EE1-E8E621B1C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488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2348F1-1EDE-D05D-1C6C-DAF5EC052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7E7EC9-EBE1-2D31-DBEA-E4A169250B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8819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1F33CF-7054-32D7-7B11-741C6B62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D63DC9-A13E-BC92-24C2-21B5C130E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37849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28DED-2F30-3B3D-5B14-9BA73F003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C4C9FF-5823-216B-88E0-A516ACCA3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397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22C2B-379F-BA17-4E08-29FD25484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5EFAF7-5C87-24CC-4E52-58FD00A5B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00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3F0B6D-249B-AB4E-13F3-A95EDFAE0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46E12-C97F-E254-32D6-CDE1A2C2E8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4861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BC38FB-9532-832A-D002-074B5C4B5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C9407-9210-D68A-54C1-AB76CD061F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64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2024-07-31T20:58:16Z</dcterms:created>
  <dcterms:modified xsi:type="dcterms:W3CDTF">2024-07-31T20:58:17Z</dcterms:modified>
</cp:coreProperties>
</file>