
<file path=[Content_Types].xml><?xml version="1.0" encoding="utf-8"?>
<Types xmlns="http://schemas.openxmlformats.org/package/2006/content-types">
  <Default Extension="emf" ContentType="image/x-emf"/>
  <Default Extension="jpeg" ContentType="image/jpeg"/>
  <Default Extension="jpg" ContentType="image/jpeg"/>
  <Default Extension="pdf" ContentType="application/pd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70" r:id="rId2"/>
  </p:sldMasterIdLst>
  <p:notesMasterIdLst>
    <p:notesMasterId r:id="rId51"/>
  </p:notesMasterIdLst>
  <p:sldIdLst>
    <p:sldId id="589" r:id="rId3"/>
    <p:sldId id="313" r:id="rId4"/>
    <p:sldId id="548" r:id="rId5"/>
    <p:sldId id="549" r:id="rId6"/>
    <p:sldId id="551" r:id="rId7"/>
    <p:sldId id="552" r:id="rId8"/>
    <p:sldId id="553" r:id="rId9"/>
    <p:sldId id="554" r:id="rId10"/>
    <p:sldId id="555" r:id="rId11"/>
    <p:sldId id="556" r:id="rId12"/>
    <p:sldId id="557" r:id="rId13"/>
    <p:sldId id="558" r:id="rId14"/>
    <p:sldId id="559" r:id="rId15"/>
    <p:sldId id="560" r:id="rId16"/>
    <p:sldId id="561" r:id="rId17"/>
    <p:sldId id="562" r:id="rId18"/>
    <p:sldId id="563" r:id="rId19"/>
    <p:sldId id="564" r:id="rId20"/>
    <p:sldId id="550" r:id="rId21"/>
    <p:sldId id="565" r:id="rId22"/>
    <p:sldId id="566" r:id="rId23"/>
    <p:sldId id="567" r:id="rId24"/>
    <p:sldId id="568" r:id="rId25"/>
    <p:sldId id="569" r:id="rId26"/>
    <p:sldId id="570" r:id="rId27"/>
    <p:sldId id="571" r:id="rId28"/>
    <p:sldId id="572" r:id="rId29"/>
    <p:sldId id="573" r:id="rId30"/>
    <p:sldId id="574" r:id="rId31"/>
    <p:sldId id="576" r:id="rId32"/>
    <p:sldId id="577" r:id="rId33"/>
    <p:sldId id="578" r:id="rId34"/>
    <p:sldId id="579" r:id="rId35"/>
    <p:sldId id="580" r:id="rId36"/>
    <p:sldId id="582" r:id="rId37"/>
    <p:sldId id="583" r:id="rId38"/>
    <p:sldId id="584" r:id="rId39"/>
    <p:sldId id="585" r:id="rId40"/>
    <p:sldId id="587" r:id="rId41"/>
    <p:sldId id="588" r:id="rId42"/>
    <p:sldId id="591" r:id="rId43"/>
    <p:sldId id="592" r:id="rId44"/>
    <p:sldId id="598" r:id="rId45"/>
    <p:sldId id="593" r:id="rId46"/>
    <p:sldId id="597" r:id="rId47"/>
    <p:sldId id="594" r:id="rId48"/>
    <p:sldId id="599" r:id="rId49"/>
    <p:sldId id="60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9"/>
            <p14:sldId id="313"/>
            <p14:sldId id="548"/>
            <p14:sldId id="549"/>
            <p14:sldId id="551"/>
            <p14:sldId id="552"/>
            <p14:sldId id="553"/>
            <p14:sldId id="554"/>
            <p14:sldId id="555"/>
            <p14:sldId id="556"/>
            <p14:sldId id="557"/>
            <p14:sldId id="558"/>
            <p14:sldId id="559"/>
            <p14:sldId id="560"/>
            <p14:sldId id="561"/>
            <p14:sldId id="562"/>
            <p14:sldId id="563"/>
            <p14:sldId id="564"/>
            <p14:sldId id="550"/>
            <p14:sldId id="565"/>
            <p14:sldId id="566"/>
            <p14:sldId id="567"/>
            <p14:sldId id="568"/>
            <p14:sldId id="569"/>
            <p14:sldId id="570"/>
            <p14:sldId id="571"/>
            <p14:sldId id="572"/>
            <p14:sldId id="573"/>
            <p14:sldId id="574"/>
            <p14:sldId id="576"/>
            <p14:sldId id="577"/>
            <p14:sldId id="578"/>
            <p14:sldId id="579"/>
            <p14:sldId id="580"/>
            <p14:sldId id="582"/>
            <p14:sldId id="583"/>
            <p14:sldId id="584"/>
            <p14:sldId id="585"/>
            <p14:sldId id="587"/>
            <p14:sldId id="588"/>
            <p14:sldId id="591"/>
            <p14:sldId id="592"/>
            <p14:sldId id="598"/>
            <p14:sldId id="593"/>
            <p14:sldId id="597"/>
            <p14:sldId id="594"/>
            <p14:sldId id="599"/>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03" autoAdjust="0"/>
    <p:restoredTop sz="93738" autoAdjust="0"/>
  </p:normalViewPr>
  <p:slideViewPr>
    <p:cSldViewPr snapToGrid="0">
      <p:cViewPr varScale="1">
        <p:scale>
          <a:sx n="85" d="100"/>
          <a:sy n="85" d="100"/>
        </p:scale>
        <p:origin x="12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EFE5FD-7129-4F46-9073-31E34E5A9E3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8A3F19C-3399-46FA-BF16-729D1E6A58A7}">
      <dgm:prSet phldrT="[Text]"/>
      <dgm:spPr/>
      <dgm:t>
        <a:bodyPr/>
        <a:lstStyle/>
        <a:p>
          <a:r>
            <a:rPr lang="en-US" dirty="0"/>
            <a:t>System</a:t>
          </a:r>
        </a:p>
      </dgm:t>
    </dgm:pt>
    <dgm:pt modelId="{DF0BC64C-B0EA-4FEB-B4FA-BB87411057E3}" type="parTrans" cxnId="{9669B9A8-2713-484A-8FC7-45614E1328D7}">
      <dgm:prSet/>
      <dgm:spPr/>
      <dgm:t>
        <a:bodyPr/>
        <a:lstStyle/>
        <a:p>
          <a:endParaRPr lang="en-US"/>
        </a:p>
      </dgm:t>
    </dgm:pt>
    <dgm:pt modelId="{5BA7C7E8-F76F-4C08-BA7C-55EA4EB12223}" type="sibTrans" cxnId="{9669B9A8-2713-484A-8FC7-45614E1328D7}">
      <dgm:prSet/>
      <dgm:spPr/>
      <dgm:t>
        <a:bodyPr/>
        <a:lstStyle/>
        <a:p>
          <a:endParaRPr lang="en-US"/>
        </a:p>
      </dgm:t>
    </dgm:pt>
    <dgm:pt modelId="{10384183-1DAB-4CC2-8124-A25627600B65}">
      <dgm:prSet phldrT="[Text]"/>
      <dgm:spPr/>
      <dgm:t>
        <a:bodyPr/>
        <a:lstStyle/>
        <a:p>
          <a:r>
            <a:rPr lang="en-US" dirty="0"/>
            <a:t>Function</a:t>
          </a:r>
        </a:p>
      </dgm:t>
    </dgm:pt>
    <dgm:pt modelId="{5708F6B0-2A75-4896-8162-BBFB4BF5E849}" type="parTrans" cxnId="{D039C10D-6A2A-4DC2-89B8-2E64BB6682F4}">
      <dgm:prSet/>
      <dgm:spPr/>
      <dgm:t>
        <a:bodyPr/>
        <a:lstStyle/>
        <a:p>
          <a:endParaRPr lang="en-US"/>
        </a:p>
      </dgm:t>
    </dgm:pt>
    <dgm:pt modelId="{F5831FDB-1B01-4407-ADDB-70AD08FD54BC}" type="sibTrans" cxnId="{D039C10D-6A2A-4DC2-89B8-2E64BB6682F4}">
      <dgm:prSet/>
      <dgm:spPr/>
      <dgm:t>
        <a:bodyPr/>
        <a:lstStyle/>
        <a:p>
          <a:endParaRPr lang="en-US"/>
        </a:p>
      </dgm:t>
    </dgm:pt>
    <dgm:pt modelId="{AAA91A9C-2D65-4B39-9575-DD487DB00A94}">
      <dgm:prSet phldrT="[Text]"/>
      <dgm:spPr/>
      <dgm:t>
        <a:bodyPr/>
        <a:lstStyle/>
        <a:p>
          <a:r>
            <a:rPr lang="en-US" dirty="0"/>
            <a:t>Non-function</a:t>
          </a:r>
        </a:p>
      </dgm:t>
    </dgm:pt>
    <dgm:pt modelId="{63060C2E-F264-4471-98C2-8369D0463374}" type="parTrans" cxnId="{433E7AE7-E4A5-450C-92AC-C2FF9A568584}">
      <dgm:prSet/>
      <dgm:spPr/>
      <dgm:t>
        <a:bodyPr/>
        <a:lstStyle/>
        <a:p>
          <a:endParaRPr lang="en-US"/>
        </a:p>
      </dgm:t>
    </dgm:pt>
    <dgm:pt modelId="{C8A6E9B3-6208-4426-9680-D701A354545C}" type="sibTrans" cxnId="{433E7AE7-E4A5-450C-92AC-C2FF9A568584}">
      <dgm:prSet/>
      <dgm:spPr/>
      <dgm:t>
        <a:bodyPr/>
        <a:lstStyle/>
        <a:p>
          <a:endParaRPr lang="en-US"/>
        </a:p>
      </dgm:t>
    </dgm:pt>
    <dgm:pt modelId="{A93A16F7-123B-44DB-8743-EAD42A41B27C}">
      <dgm:prSet phldrT="[Text]"/>
      <dgm:spPr/>
      <dgm:t>
        <a:bodyPr/>
        <a:lstStyle/>
        <a:p>
          <a:r>
            <a:rPr lang="en-US" dirty="0"/>
            <a:t>Validation test</a:t>
          </a:r>
        </a:p>
      </dgm:t>
    </dgm:pt>
    <dgm:pt modelId="{DB522624-D3E6-4122-996A-7499816F24D1}" type="parTrans" cxnId="{01E8D914-F024-4DB1-8960-A32CA63C7ECD}">
      <dgm:prSet/>
      <dgm:spPr/>
      <dgm:t>
        <a:bodyPr/>
        <a:lstStyle/>
        <a:p>
          <a:endParaRPr lang="en-US"/>
        </a:p>
      </dgm:t>
    </dgm:pt>
    <dgm:pt modelId="{7048CA01-8D99-4972-88EB-B45A9AB66CA8}" type="sibTrans" cxnId="{01E8D914-F024-4DB1-8960-A32CA63C7ECD}">
      <dgm:prSet/>
      <dgm:spPr/>
      <dgm:t>
        <a:bodyPr/>
        <a:lstStyle/>
        <a:p>
          <a:endParaRPr lang="en-US"/>
        </a:p>
      </dgm:t>
    </dgm:pt>
    <dgm:pt modelId="{D6F850EE-673C-45E6-A387-11FC2A2510F9}">
      <dgm:prSet phldrT="[Text]"/>
      <dgm:spPr/>
      <dgm:t>
        <a:bodyPr/>
        <a:lstStyle/>
        <a:p>
          <a:r>
            <a:rPr lang="en-US" dirty="0"/>
            <a:t>Easy to use</a:t>
          </a:r>
        </a:p>
      </dgm:t>
    </dgm:pt>
    <dgm:pt modelId="{F4D2FE9B-79FD-49B6-A7FE-DA7778665179}" type="parTrans" cxnId="{C3B48D02-4CC7-4DCB-87A7-80A704BDABCD}">
      <dgm:prSet/>
      <dgm:spPr/>
      <dgm:t>
        <a:bodyPr/>
        <a:lstStyle/>
        <a:p>
          <a:endParaRPr lang="en-US"/>
        </a:p>
      </dgm:t>
    </dgm:pt>
    <dgm:pt modelId="{286E2F61-6670-456F-80D6-50DE06829E84}" type="sibTrans" cxnId="{C3B48D02-4CC7-4DCB-87A7-80A704BDABCD}">
      <dgm:prSet/>
      <dgm:spPr/>
      <dgm:t>
        <a:bodyPr/>
        <a:lstStyle/>
        <a:p>
          <a:endParaRPr lang="en-US"/>
        </a:p>
      </dgm:t>
    </dgm:pt>
    <dgm:pt modelId="{0EF1200C-2433-438A-B87F-6A9500CCB4FE}">
      <dgm:prSet phldrT="[Text]"/>
      <dgm:spPr/>
      <dgm:t>
        <a:bodyPr/>
        <a:lstStyle/>
        <a:p>
          <a:r>
            <a:rPr lang="en-US" dirty="0"/>
            <a:t>Efficient </a:t>
          </a:r>
        </a:p>
      </dgm:t>
    </dgm:pt>
    <dgm:pt modelId="{6D50C7D9-135D-4B53-BCAE-A0F083519740}" type="parTrans" cxnId="{810DBFBD-9FA8-4CAA-81B4-9F3F04330640}">
      <dgm:prSet/>
      <dgm:spPr/>
      <dgm:t>
        <a:bodyPr/>
        <a:lstStyle/>
        <a:p>
          <a:endParaRPr lang="en-US"/>
        </a:p>
      </dgm:t>
    </dgm:pt>
    <dgm:pt modelId="{4B9A8FA0-17BB-4BE1-A46A-CB560D00CA0C}" type="sibTrans" cxnId="{810DBFBD-9FA8-4CAA-81B4-9F3F04330640}">
      <dgm:prSet/>
      <dgm:spPr/>
      <dgm:t>
        <a:bodyPr/>
        <a:lstStyle/>
        <a:p>
          <a:endParaRPr lang="en-US"/>
        </a:p>
      </dgm:t>
    </dgm:pt>
    <dgm:pt modelId="{79BC2815-D76F-47F8-9775-BEE9830FC5DC}">
      <dgm:prSet phldrT="[Text]"/>
      <dgm:spPr/>
      <dgm:t>
        <a:bodyPr/>
        <a:lstStyle/>
        <a:p>
          <a:r>
            <a:rPr lang="en-US" dirty="0"/>
            <a:t>Reliable</a:t>
          </a:r>
        </a:p>
      </dgm:t>
    </dgm:pt>
    <dgm:pt modelId="{B05C0ABA-5F9D-49C7-ACC7-EE4822D5E57F}" type="parTrans" cxnId="{074ED88D-7654-4C84-BF8D-8D6B43C57676}">
      <dgm:prSet/>
      <dgm:spPr/>
      <dgm:t>
        <a:bodyPr/>
        <a:lstStyle/>
        <a:p>
          <a:endParaRPr lang="en-US"/>
        </a:p>
      </dgm:t>
    </dgm:pt>
    <dgm:pt modelId="{4BCDE026-84CC-4728-9807-E857272C4369}" type="sibTrans" cxnId="{074ED88D-7654-4C84-BF8D-8D6B43C57676}">
      <dgm:prSet/>
      <dgm:spPr/>
      <dgm:t>
        <a:bodyPr/>
        <a:lstStyle/>
        <a:p>
          <a:endParaRPr lang="en-US"/>
        </a:p>
      </dgm:t>
    </dgm:pt>
    <dgm:pt modelId="{C239E7A2-84FA-4698-BD39-91A0AD391F5A}">
      <dgm:prSet phldrT="[Text]"/>
      <dgm:spPr/>
      <dgm:t>
        <a:bodyPr/>
        <a:lstStyle/>
        <a:p>
          <a:r>
            <a:rPr lang="en-US" dirty="0"/>
            <a:t>------</a:t>
          </a:r>
        </a:p>
      </dgm:t>
    </dgm:pt>
    <dgm:pt modelId="{DBBC419F-31C7-4849-ACE9-8A8E218E3382}" type="parTrans" cxnId="{12FEB78F-5189-4A94-82F6-5A8C6BB17A70}">
      <dgm:prSet/>
      <dgm:spPr/>
      <dgm:t>
        <a:bodyPr/>
        <a:lstStyle/>
        <a:p>
          <a:endParaRPr lang="en-US"/>
        </a:p>
      </dgm:t>
    </dgm:pt>
    <dgm:pt modelId="{DB0FEE17-35A3-4947-AAD8-C9CB43126CD3}" type="sibTrans" cxnId="{12FEB78F-5189-4A94-82F6-5A8C6BB17A70}">
      <dgm:prSet/>
      <dgm:spPr/>
      <dgm:t>
        <a:bodyPr/>
        <a:lstStyle/>
        <a:p>
          <a:endParaRPr lang="en-US"/>
        </a:p>
      </dgm:t>
    </dgm:pt>
    <dgm:pt modelId="{10E8362D-573A-4267-8CC6-4C7CA64E2152}">
      <dgm:prSet phldrT="[Text]"/>
      <dgm:spPr/>
      <dgm:t>
        <a:bodyPr/>
        <a:lstStyle/>
        <a:p>
          <a:r>
            <a:rPr lang="en-US" dirty="0"/>
            <a:t>Available </a:t>
          </a:r>
        </a:p>
      </dgm:t>
    </dgm:pt>
    <dgm:pt modelId="{5629E57C-12D4-4E23-9457-8B262F543F91}" type="parTrans" cxnId="{9135DD0A-49AA-4D84-BB93-D82C3F8AA16A}">
      <dgm:prSet/>
      <dgm:spPr/>
      <dgm:t>
        <a:bodyPr/>
        <a:lstStyle/>
        <a:p>
          <a:endParaRPr lang="en-US"/>
        </a:p>
      </dgm:t>
    </dgm:pt>
    <dgm:pt modelId="{BAF4FF8E-5BC4-40CB-83AD-5604785E8FEF}" type="sibTrans" cxnId="{9135DD0A-49AA-4D84-BB93-D82C3F8AA16A}">
      <dgm:prSet/>
      <dgm:spPr/>
      <dgm:t>
        <a:bodyPr/>
        <a:lstStyle/>
        <a:p>
          <a:endParaRPr lang="en-US"/>
        </a:p>
      </dgm:t>
    </dgm:pt>
    <dgm:pt modelId="{6831C8A8-29EB-419B-8346-1E4BACA5B6AC}">
      <dgm:prSet phldrT="[Text]"/>
      <dgm:spPr/>
      <dgm:t>
        <a:bodyPr/>
        <a:lstStyle/>
        <a:p>
          <a:r>
            <a:rPr lang="en-US" dirty="0"/>
            <a:t>Complete</a:t>
          </a:r>
        </a:p>
      </dgm:t>
    </dgm:pt>
    <dgm:pt modelId="{E9E871CA-C7E7-4918-BE18-026F6152211D}" type="parTrans" cxnId="{77A52909-9CB2-4A93-ACAE-805CF3CF4D45}">
      <dgm:prSet/>
      <dgm:spPr/>
      <dgm:t>
        <a:bodyPr/>
        <a:lstStyle/>
        <a:p>
          <a:endParaRPr lang="en-US"/>
        </a:p>
      </dgm:t>
    </dgm:pt>
    <dgm:pt modelId="{1A9FE683-7C7F-496A-B510-456E4786352F}" type="sibTrans" cxnId="{77A52909-9CB2-4A93-ACAE-805CF3CF4D45}">
      <dgm:prSet/>
      <dgm:spPr/>
      <dgm:t>
        <a:bodyPr/>
        <a:lstStyle/>
        <a:p>
          <a:endParaRPr lang="en-US"/>
        </a:p>
      </dgm:t>
    </dgm:pt>
    <dgm:pt modelId="{B21B9E87-A5C7-45FA-AAFE-33B8D7379C57}">
      <dgm:prSet phldrT="[Text]"/>
      <dgm:spPr/>
      <dgm:t>
        <a:bodyPr/>
        <a:lstStyle/>
        <a:p>
          <a:r>
            <a:rPr lang="en-US" dirty="0"/>
            <a:t>Correct</a:t>
          </a:r>
        </a:p>
      </dgm:t>
    </dgm:pt>
    <dgm:pt modelId="{6250839C-4C2D-4BF2-B9C3-B6B584285982}" type="parTrans" cxnId="{FE82157B-0A59-4775-980B-573D0669205F}">
      <dgm:prSet/>
      <dgm:spPr/>
      <dgm:t>
        <a:bodyPr/>
        <a:lstStyle/>
        <a:p>
          <a:endParaRPr lang="en-US"/>
        </a:p>
      </dgm:t>
    </dgm:pt>
    <dgm:pt modelId="{3CE8C9F3-D199-4B0D-9204-F7737C504FB7}" type="sibTrans" cxnId="{FE82157B-0A59-4775-980B-573D0669205F}">
      <dgm:prSet/>
      <dgm:spPr/>
      <dgm:t>
        <a:bodyPr/>
        <a:lstStyle/>
        <a:p>
          <a:endParaRPr lang="en-US"/>
        </a:p>
      </dgm:t>
    </dgm:pt>
    <dgm:pt modelId="{52BF1F74-FACA-49D1-82DA-B21EBFF4D67E}">
      <dgm:prSet phldrT="[Text]"/>
      <dgm:spPr/>
      <dgm:t>
        <a:bodyPr/>
        <a:lstStyle/>
        <a:p>
          <a:r>
            <a:rPr lang="en-US" dirty="0"/>
            <a:t>consistent</a:t>
          </a:r>
        </a:p>
      </dgm:t>
    </dgm:pt>
    <dgm:pt modelId="{6195A656-5A2C-4809-A2B7-6C9E84D93CD4}" type="parTrans" cxnId="{E1C4E734-BF2F-4D13-831C-F703ACBAC22A}">
      <dgm:prSet/>
      <dgm:spPr/>
      <dgm:t>
        <a:bodyPr/>
        <a:lstStyle/>
        <a:p>
          <a:endParaRPr lang="en-US"/>
        </a:p>
      </dgm:t>
    </dgm:pt>
    <dgm:pt modelId="{FB9A3467-01FA-48C0-A239-A278487BD121}" type="sibTrans" cxnId="{E1C4E734-BF2F-4D13-831C-F703ACBAC22A}">
      <dgm:prSet/>
      <dgm:spPr/>
      <dgm:t>
        <a:bodyPr/>
        <a:lstStyle/>
        <a:p>
          <a:endParaRPr lang="en-US"/>
        </a:p>
      </dgm:t>
    </dgm:pt>
    <dgm:pt modelId="{5D09D82C-4DB3-449C-A3A5-828D67363B32}" type="pres">
      <dgm:prSet presAssocID="{51EFE5FD-7129-4F46-9073-31E34E5A9E3B}" presName="hierChild1" presStyleCnt="0">
        <dgm:presLayoutVars>
          <dgm:orgChart val="1"/>
          <dgm:chPref val="1"/>
          <dgm:dir/>
          <dgm:animOne val="branch"/>
          <dgm:animLvl val="lvl"/>
          <dgm:resizeHandles/>
        </dgm:presLayoutVars>
      </dgm:prSet>
      <dgm:spPr/>
    </dgm:pt>
    <dgm:pt modelId="{8738A620-D603-4220-8D5E-DEE8A1A679BC}" type="pres">
      <dgm:prSet presAssocID="{58A3F19C-3399-46FA-BF16-729D1E6A58A7}" presName="hierRoot1" presStyleCnt="0">
        <dgm:presLayoutVars>
          <dgm:hierBranch val="init"/>
        </dgm:presLayoutVars>
      </dgm:prSet>
      <dgm:spPr/>
    </dgm:pt>
    <dgm:pt modelId="{8D3C9EE0-F730-40FA-9E65-4D8D15C7F37B}" type="pres">
      <dgm:prSet presAssocID="{58A3F19C-3399-46FA-BF16-729D1E6A58A7}" presName="rootComposite1" presStyleCnt="0"/>
      <dgm:spPr/>
    </dgm:pt>
    <dgm:pt modelId="{8F197019-EB4D-42B8-B1E4-A95EEA0E5464}" type="pres">
      <dgm:prSet presAssocID="{58A3F19C-3399-46FA-BF16-729D1E6A58A7}" presName="rootText1" presStyleLbl="node0" presStyleIdx="0" presStyleCnt="1" custLinFactNeighborX="-9650" custLinFactNeighborY="-459">
        <dgm:presLayoutVars>
          <dgm:chPref val="3"/>
        </dgm:presLayoutVars>
      </dgm:prSet>
      <dgm:spPr/>
    </dgm:pt>
    <dgm:pt modelId="{F3C617D8-99B5-4367-9C75-0CFDB789566A}" type="pres">
      <dgm:prSet presAssocID="{58A3F19C-3399-46FA-BF16-729D1E6A58A7}" presName="rootConnector1" presStyleLbl="node1" presStyleIdx="0" presStyleCnt="0"/>
      <dgm:spPr/>
    </dgm:pt>
    <dgm:pt modelId="{4892ABCC-FC32-4CFF-BCFA-6DEB7BCF24A2}" type="pres">
      <dgm:prSet presAssocID="{58A3F19C-3399-46FA-BF16-729D1E6A58A7}" presName="hierChild2" presStyleCnt="0"/>
      <dgm:spPr/>
    </dgm:pt>
    <dgm:pt modelId="{EF85B1FD-C216-4BA5-81DA-8119147F29D4}" type="pres">
      <dgm:prSet presAssocID="{5708F6B0-2A75-4896-8162-BBFB4BF5E849}" presName="Name37" presStyleLbl="parChTrans1D2" presStyleIdx="0" presStyleCnt="2"/>
      <dgm:spPr/>
    </dgm:pt>
    <dgm:pt modelId="{1AED425E-83C6-4AA1-8388-8D274E54FD31}" type="pres">
      <dgm:prSet presAssocID="{10384183-1DAB-4CC2-8124-A25627600B65}" presName="hierRoot2" presStyleCnt="0">
        <dgm:presLayoutVars>
          <dgm:hierBranch val="init"/>
        </dgm:presLayoutVars>
      </dgm:prSet>
      <dgm:spPr/>
    </dgm:pt>
    <dgm:pt modelId="{378701B9-87A6-4CDF-A14A-CD4673F0A0A8}" type="pres">
      <dgm:prSet presAssocID="{10384183-1DAB-4CC2-8124-A25627600B65}" presName="rootComposite" presStyleCnt="0"/>
      <dgm:spPr/>
    </dgm:pt>
    <dgm:pt modelId="{A1BBF26D-6541-4EF1-9684-FC9FF091CA5C}" type="pres">
      <dgm:prSet presAssocID="{10384183-1DAB-4CC2-8124-A25627600B65}" presName="rootText" presStyleLbl="node2" presStyleIdx="0" presStyleCnt="2" custLinFactX="-8591" custLinFactNeighborX="-100000" custLinFactNeighborY="9725">
        <dgm:presLayoutVars>
          <dgm:chPref val="3"/>
        </dgm:presLayoutVars>
      </dgm:prSet>
      <dgm:spPr/>
    </dgm:pt>
    <dgm:pt modelId="{D8C82DD0-5536-456F-AB1A-1BC7351806C6}" type="pres">
      <dgm:prSet presAssocID="{10384183-1DAB-4CC2-8124-A25627600B65}" presName="rootConnector" presStyleLbl="node2" presStyleIdx="0" presStyleCnt="2"/>
      <dgm:spPr/>
    </dgm:pt>
    <dgm:pt modelId="{9C75040C-AB87-494D-A517-DD21527D85C5}" type="pres">
      <dgm:prSet presAssocID="{10384183-1DAB-4CC2-8124-A25627600B65}" presName="hierChild4" presStyleCnt="0"/>
      <dgm:spPr/>
    </dgm:pt>
    <dgm:pt modelId="{ECFBBC74-93BC-4D8B-938D-FF26B5FB845E}" type="pres">
      <dgm:prSet presAssocID="{DB522624-D3E6-4122-996A-7499816F24D1}" presName="Name37" presStyleLbl="parChTrans1D3" presStyleIdx="0" presStyleCnt="6"/>
      <dgm:spPr/>
    </dgm:pt>
    <dgm:pt modelId="{EFFFB213-00D9-4380-A258-E3DF08791135}" type="pres">
      <dgm:prSet presAssocID="{A93A16F7-123B-44DB-8743-EAD42A41B27C}" presName="hierRoot2" presStyleCnt="0">
        <dgm:presLayoutVars>
          <dgm:hierBranch val="init"/>
        </dgm:presLayoutVars>
      </dgm:prSet>
      <dgm:spPr/>
    </dgm:pt>
    <dgm:pt modelId="{54CBF89E-B70A-4007-A1E4-98B3014D286F}" type="pres">
      <dgm:prSet presAssocID="{A93A16F7-123B-44DB-8743-EAD42A41B27C}" presName="rootComposite" presStyleCnt="0"/>
      <dgm:spPr/>
    </dgm:pt>
    <dgm:pt modelId="{2A7351E3-18FB-4C52-A703-4D4D99A3936D}" type="pres">
      <dgm:prSet presAssocID="{A93A16F7-123B-44DB-8743-EAD42A41B27C}" presName="rootText" presStyleLbl="node3" presStyleIdx="0" presStyleCnt="6" custLinFactX="-100000" custLinFactNeighborX="-146357" custLinFactNeighborY="25932">
        <dgm:presLayoutVars>
          <dgm:chPref val="3"/>
        </dgm:presLayoutVars>
      </dgm:prSet>
      <dgm:spPr/>
    </dgm:pt>
    <dgm:pt modelId="{8F8B0847-B99B-472E-979F-1F6971F5290A}" type="pres">
      <dgm:prSet presAssocID="{A93A16F7-123B-44DB-8743-EAD42A41B27C}" presName="rootConnector" presStyleLbl="node3" presStyleIdx="0" presStyleCnt="6"/>
      <dgm:spPr/>
    </dgm:pt>
    <dgm:pt modelId="{274F7E30-93B6-474D-A0A0-2FB6C174FC16}" type="pres">
      <dgm:prSet presAssocID="{A93A16F7-123B-44DB-8743-EAD42A41B27C}" presName="hierChild4" presStyleCnt="0"/>
      <dgm:spPr/>
    </dgm:pt>
    <dgm:pt modelId="{025D51BA-8FB8-4257-8B05-D4E72048D208}" type="pres">
      <dgm:prSet presAssocID="{E9E871CA-C7E7-4918-BE18-026F6152211D}" presName="Name37" presStyleLbl="parChTrans1D4" presStyleIdx="0" presStyleCnt="3"/>
      <dgm:spPr/>
    </dgm:pt>
    <dgm:pt modelId="{8BE9F220-3E69-470C-944C-76056066957D}" type="pres">
      <dgm:prSet presAssocID="{6831C8A8-29EB-419B-8346-1E4BACA5B6AC}" presName="hierRoot2" presStyleCnt="0">
        <dgm:presLayoutVars>
          <dgm:hierBranch val="init"/>
        </dgm:presLayoutVars>
      </dgm:prSet>
      <dgm:spPr/>
    </dgm:pt>
    <dgm:pt modelId="{A5D8A654-F988-47D4-95B8-16ED69DF3600}" type="pres">
      <dgm:prSet presAssocID="{6831C8A8-29EB-419B-8346-1E4BACA5B6AC}" presName="rootComposite" presStyleCnt="0"/>
      <dgm:spPr/>
    </dgm:pt>
    <dgm:pt modelId="{94E585C1-4AA4-4312-AF95-519AEEA88F59}" type="pres">
      <dgm:prSet presAssocID="{6831C8A8-29EB-419B-8346-1E4BACA5B6AC}" presName="rootText" presStyleLbl="node4" presStyleIdx="0" presStyleCnt="3" custLinFactX="-87100" custLinFactNeighborX="-100000" custLinFactNeighborY="39809">
        <dgm:presLayoutVars>
          <dgm:chPref val="3"/>
        </dgm:presLayoutVars>
      </dgm:prSet>
      <dgm:spPr/>
    </dgm:pt>
    <dgm:pt modelId="{4113C624-67B4-4DA0-B5B2-35765DAA8A18}" type="pres">
      <dgm:prSet presAssocID="{6831C8A8-29EB-419B-8346-1E4BACA5B6AC}" presName="rootConnector" presStyleLbl="node4" presStyleIdx="0" presStyleCnt="3"/>
      <dgm:spPr/>
    </dgm:pt>
    <dgm:pt modelId="{007D4872-C943-4093-90F1-29DD5663DAB6}" type="pres">
      <dgm:prSet presAssocID="{6831C8A8-29EB-419B-8346-1E4BACA5B6AC}" presName="hierChild4" presStyleCnt="0"/>
      <dgm:spPr/>
    </dgm:pt>
    <dgm:pt modelId="{4D074EF8-F482-4AB0-95AF-F7BC61BEF83C}" type="pres">
      <dgm:prSet presAssocID="{6831C8A8-29EB-419B-8346-1E4BACA5B6AC}" presName="hierChild5" presStyleCnt="0"/>
      <dgm:spPr/>
    </dgm:pt>
    <dgm:pt modelId="{5C473C80-6266-41F5-A8C9-D6D024AC01C4}" type="pres">
      <dgm:prSet presAssocID="{6250839C-4C2D-4BF2-B9C3-B6B584285982}" presName="Name37" presStyleLbl="parChTrans1D4" presStyleIdx="1" presStyleCnt="3"/>
      <dgm:spPr/>
    </dgm:pt>
    <dgm:pt modelId="{D6979836-BCD9-4702-A6E3-E666FAA1AA93}" type="pres">
      <dgm:prSet presAssocID="{B21B9E87-A5C7-45FA-AAFE-33B8D7379C57}" presName="hierRoot2" presStyleCnt="0">
        <dgm:presLayoutVars>
          <dgm:hierBranch val="init"/>
        </dgm:presLayoutVars>
      </dgm:prSet>
      <dgm:spPr/>
    </dgm:pt>
    <dgm:pt modelId="{AE1BAEA7-C989-4694-8FAC-5211A17A7925}" type="pres">
      <dgm:prSet presAssocID="{B21B9E87-A5C7-45FA-AAFE-33B8D7379C57}" presName="rootComposite" presStyleCnt="0"/>
      <dgm:spPr/>
    </dgm:pt>
    <dgm:pt modelId="{1F2D27B5-E5E6-4243-9DF4-339802D53BA1}" type="pres">
      <dgm:prSet presAssocID="{B21B9E87-A5C7-45FA-AAFE-33B8D7379C57}" presName="rootText" presStyleLbl="node4" presStyleIdx="1" presStyleCnt="3" custLinFactX="-88427" custLinFactNeighborX="-100000" custLinFactNeighborY="53078">
        <dgm:presLayoutVars>
          <dgm:chPref val="3"/>
        </dgm:presLayoutVars>
      </dgm:prSet>
      <dgm:spPr/>
    </dgm:pt>
    <dgm:pt modelId="{8668FB2E-3CD8-4F7D-AE99-79E772FB8B74}" type="pres">
      <dgm:prSet presAssocID="{B21B9E87-A5C7-45FA-AAFE-33B8D7379C57}" presName="rootConnector" presStyleLbl="node4" presStyleIdx="1" presStyleCnt="3"/>
      <dgm:spPr/>
    </dgm:pt>
    <dgm:pt modelId="{39710678-602A-4236-9C88-246E3E7002BE}" type="pres">
      <dgm:prSet presAssocID="{B21B9E87-A5C7-45FA-AAFE-33B8D7379C57}" presName="hierChild4" presStyleCnt="0"/>
      <dgm:spPr/>
    </dgm:pt>
    <dgm:pt modelId="{A1A1DBA4-4235-4DB9-8518-4AA60C78F322}" type="pres">
      <dgm:prSet presAssocID="{B21B9E87-A5C7-45FA-AAFE-33B8D7379C57}" presName="hierChild5" presStyleCnt="0"/>
      <dgm:spPr/>
    </dgm:pt>
    <dgm:pt modelId="{731CC7CD-C240-4FF2-A5F9-73487EEB0D86}" type="pres">
      <dgm:prSet presAssocID="{6195A656-5A2C-4809-A2B7-6C9E84D93CD4}" presName="Name37" presStyleLbl="parChTrans1D4" presStyleIdx="2" presStyleCnt="3"/>
      <dgm:spPr/>
    </dgm:pt>
    <dgm:pt modelId="{5E3BCDE7-F6A0-42B6-B4F2-E2AA47F9C40F}" type="pres">
      <dgm:prSet presAssocID="{52BF1F74-FACA-49D1-82DA-B21EBFF4D67E}" presName="hierRoot2" presStyleCnt="0">
        <dgm:presLayoutVars>
          <dgm:hierBranch val="init"/>
        </dgm:presLayoutVars>
      </dgm:prSet>
      <dgm:spPr/>
    </dgm:pt>
    <dgm:pt modelId="{2F42D115-493F-4462-A2B6-7D5F74A5C13F}" type="pres">
      <dgm:prSet presAssocID="{52BF1F74-FACA-49D1-82DA-B21EBFF4D67E}" presName="rootComposite" presStyleCnt="0"/>
      <dgm:spPr/>
    </dgm:pt>
    <dgm:pt modelId="{64FAE108-3C77-405C-82FA-84DF6176DDD2}" type="pres">
      <dgm:prSet presAssocID="{52BF1F74-FACA-49D1-82DA-B21EBFF4D67E}" presName="rootText" presStyleLbl="node4" presStyleIdx="2" presStyleCnt="3" custLinFactX="-89754" custLinFactNeighborX="-100000" custLinFactNeighborY="63694">
        <dgm:presLayoutVars>
          <dgm:chPref val="3"/>
        </dgm:presLayoutVars>
      </dgm:prSet>
      <dgm:spPr/>
    </dgm:pt>
    <dgm:pt modelId="{2F641C8D-FD2E-44E9-AB12-552943B22225}" type="pres">
      <dgm:prSet presAssocID="{52BF1F74-FACA-49D1-82DA-B21EBFF4D67E}" presName="rootConnector" presStyleLbl="node4" presStyleIdx="2" presStyleCnt="3"/>
      <dgm:spPr/>
    </dgm:pt>
    <dgm:pt modelId="{CF3653A2-0E5F-4D40-B09F-559DAF9234A5}" type="pres">
      <dgm:prSet presAssocID="{52BF1F74-FACA-49D1-82DA-B21EBFF4D67E}" presName="hierChild4" presStyleCnt="0"/>
      <dgm:spPr/>
    </dgm:pt>
    <dgm:pt modelId="{836088CD-6D80-4557-8196-90494EB682C6}" type="pres">
      <dgm:prSet presAssocID="{52BF1F74-FACA-49D1-82DA-B21EBFF4D67E}" presName="hierChild5" presStyleCnt="0"/>
      <dgm:spPr/>
    </dgm:pt>
    <dgm:pt modelId="{D35AB349-4AEB-4C8C-9826-4A86D650F19F}" type="pres">
      <dgm:prSet presAssocID="{A93A16F7-123B-44DB-8743-EAD42A41B27C}" presName="hierChild5" presStyleCnt="0"/>
      <dgm:spPr/>
    </dgm:pt>
    <dgm:pt modelId="{35734487-115F-4851-95AB-5C79CFB9AD8B}" type="pres">
      <dgm:prSet presAssocID="{10384183-1DAB-4CC2-8124-A25627600B65}" presName="hierChild5" presStyleCnt="0"/>
      <dgm:spPr/>
    </dgm:pt>
    <dgm:pt modelId="{FE9CBC9F-1702-45B1-B66F-8BBE26DE9BBE}" type="pres">
      <dgm:prSet presAssocID="{63060C2E-F264-4471-98C2-8369D0463374}" presName="Name37" presStyleLbl="parChTrans1D2" presStyleIdx="1" presStyleCnt="2"/>
      <dgm:spPr/>
    </dgm:pt>
    <dgm:pt modelId="{C6195AB2-B47E-4666-A829-9116A63F5B1C}" type="pres">
      <dgm:prSet presAssocID="{AAA91A9C-2D65-4B39-9575-DD487DB00A94}" presName="hierRoot2" presStyleCnt="0">
        <dgm:presLayoutVars>
          <dgm:hierBranch val="init"/>
        </dgm:presLayoutVars>
      </dgm:prSet>
      <dgm:spPr/>
    </dgm:pt>
    <dgm:pt modelId="{C2C24773-6741-441E-89B0-35FCB43709FC}" type="pres">
      <dgm:prSet presAssocID="{AAA91A9C-2D65-4B39-9575-DD487DB00A94}" presName="rootComposite" presStyleCnt="0"/>
      <dgm:spPr/>
    </dgm:pt>
    <dgm:pt modelId="{B7CDEE30-547B-49C8-87C7-08A1B9C57FE6}" type="pres">
      <dgm:prSet presAssocID="{AAA91A9C-2D65-4B39-9575-DD487DB00A94}" presName="rootText" presStyleLbl="node2" presStyleIdx="1" presStyleCnt="2" custLinFactX="100000" custLinFactNeighborX="109999" custLinFactNeighborY="3242">
        <dgm:presLayoutVars>
          <dgm:chPref val="3"/>
        </dgm:presLayoutVars>
      </dgm:prSet>
      <dgm:spPr/>
    </dgm:pt>
    <dgm:pt modelId="{7C3BCD00-6674-4A73-9992-83689C85EBAD}" type="pres">
      <dgm:prSet presAssocID="{AAA91A9C-2D65-4B39-9575-DD487DB00A94}" presName="rootConnector" presStyleLbl="node2" presStyleIdx="1" presStyleCnt="2"/>
      <dgm:spPr/>
    </dgm:pt>
    <dgm:pt modelId="{C48FE595-DE85-42E2-9DB8-09A530883F95}" type="pres">
      <dgm:prSet presAssocID="{AAA91A9C-2D65-4B39-9575-DD487DB00A94}" presName="hierChild4" presStyleCnt="0"/>
      <dgm:spPr/>
    </dgm:pt>
    <dgm:pt modelId="{09BFF7D1-69BB-4692-9482-CD5B3B21E369}" type="pres">
      <dgm:prSet presAssocID="{F4D2FE9B-79FD-49B6-A7FE-DA7778665179}" presName="Name37" presStyleLbl="parChTrans1D3" presStyleIdx="1" presStyleCnt="6"/>
      <dgm:spPr/>
    </dgm:pt>
    <dgm:pt modelId="{A199F2E6-9604-4BAC-A831-0B654FF1AB73}" type="pres">
      <dgm:prSet presAssocID="{D6F850EE-673C-45E6-A387-11FC2A2510F9}" presName="hierRoot2" presStyleCnt="0">
        <dgm:presLayoutVars>
          <dgm:hierBranch val="init"/>
        </dgm:presLayoutVars>
      </dgm:prSet>
      <dgm:spPr/>
    </dgm:pt>
    <dgm:pt modelId="{CD2DA65E-9852-4399-BB45-70A53875887F}" type="pres">
      <dgm:prSet presAssocID="{D6F850EE-673C-45E6-A387-11FC2A2510F9}" presName="rootComposite" presStyleCnt="0"/>
      <dgm:spPr/>
    </dgm:pt>
    <dgm:pt modelId="{A3F7E913-3F99-42A2-8854-6346F732F2B0}" type="pres">
      <dgm:prSet presAssocID="{D6F850EE-673C-45E6-A387-11FC2A2510F9}" presName="rootText" presStyleLbl="node3" presStyleIdx="1" presStyleCnt="6">
        <dgm:presLayoutVars>
          <dgm:chPref val="3"/>
        </dgm:presLayoutVars>
      </dgm:prSet>
      <dgm:spPr/>
    </dgm:pt>
    <dgm:pt modelId="{F435259E-A557-449A-82F6-9E0A4176051A}" type="pres">
      <dgm:prSet presAssocID="{D6F850EE-673C-45E6-A387-11FC2A2510F9}" presName="rootConnector" presStyleLbl="node3" presStyleIdx="1" presStyleCnt="6"/>
      <dgm:spPr/>
    </dgm:pt>
    <dgm:pt modelId="{306E8655-EADE-413A-BBD8-F2ABCFA4E3F1}" type="pres">
      <dgm:prSet presAssocID="{D6F850EE-673C-45E6-A387-11FC2A2510F9}" presName="hierChild4" presStyleCnt="0"/>
      <dgm:spPr/>
    </dgm:pt>
    <dgm:pt modelId="{675238C7-636D-4CB2-9848-303A8D89CE5A}" type="pres">
      <dgm:prSet presAssocID="{D6F850EE-673C-45E6-A387-11FC2A2510F9}" presName="hierChild5" presStyleCnt="0"/>
      <dgm:spPr/>
    </dgm:pt>
    <dgm:pt modelId="{A2E14F3A-F9AC-46B4-9962-90337042FF45}" type="pres">
      <dgm:prSet presAssocID="{6D50C7D9-135D-4B53-BCAE-A0F083519740}" presName="Name37" presStyleLbl="parChTrans1D3" presStyleIdx="2" presStyleCnt="6"/>
      <dgm:spPr/>
    </dgm:pt>
    <dgm:pt modelId="{502DE3E1-D089-49A2-A731-9F690FC48E2A}" type="pres">
      <dgm:prSet presAssocID="{0EF1200C-2433-438A-B87F-6A9500CCB4FE}" presName="hierRoot2" presStyleCnt="0">
        <dgm:presLayoutVars>
          <dgm:hierBranch val="init"/>
        </dgm:presLayoutVars>
      </dgm:prSet>
      <dgm:spPr/>
    </dgm:pt>
    <dgm:pt modelId="{6D534D6C-1C23-4A65-A4BB-DFDFB39688E0}" type="pres">
      <dgm:prSet presAssocID="{0EF1200C-2433-438A-B87F-6A9500CCB4FE}" presName="rootComposite" presStyleCnt="0"/>
      <dgm:spPr/>
    </dgm:pt>
    <dgm:pt modelId="{4B7120F9-E616-4378-BB5E-0119942E9358}" type="pres">
      <dgm:prSet presAssocID="{0EF1200C-2433-438A-B87F-6A9500CCB4FE}" presName="rootText" presStyleLbl="node3" presStyleIdx="2" presStyleCnt="6">
        <dgm:presLayoutVars>
          <dgm:chPref val="3"/>
        </dgm:presLayoutVars>
      </dgm:prSet>
      <dgm:spPr/>
    </dgm:pt>
    <dgm:pt modelId="{BA7A3E59-5B27-4560-B1F6-A289022266C5}" type="pres">
      <dgm:prSet presAssocID="{0EF1200C-2433-438A-B87F-6A9500CCB4FE}" presName="rootConnector" presStyleLbl="node3" presStyleIdx="2" presStyleCnt="6"/>
      <dgm:spPr/>
    </dgm:pt>
    <dgm:pt modelId="{4E172533-ECD0-4A4D-BBF6-AB634572A99E}" type="pres">
      <dgm:prSet presAssocID="{0EF1200C-2433-438A-B87F-6A9500CCB4FE}" presName="hierChild4" presStyleCnt="0"/>
      <dgm:spPr/>
    </dgm:pt>
    <dgm:pt modelId="{5A488F6B-F85F-423F-9161-08CFCF63BCAA}" type="pres">
      <dgm:prSet presAssocID="{0EF1200C-2433-438A-B87F-6A9500CCB4FE}" presName="hierChild5" presStyleCnt="0"/>
      <dgm:spPr/>
    </dgm:pt>
    <dgm:pt modelId="{E5A4B759-6A3B-470C-B396-1EEBDAA9160B}" type="pres">
      <dgm:prSet presAssocID="{B05C0ABA-5F9D-49C7-ACC7-EE4822D5E57F}" presName="Name37" presStyleLbl="parChTrans1D3" presStyleIdx="3" presStyleCnt="6"/>
      <dgm:spPr/>
    </dgm:pt>
    <dgm:pt modelId="{203295E1-E60C-4D21-9F16-79797E80CF7B}" type="pres">
      <dgm:prSet presAssocID="{79BC2815-D76F-47F8-9775-BEE9830FC5DC}" presName="hierRoot2" presStyleCnt="0">
        <dgm:presLayoutVars>
          <dgm:hierBranch val="init"/>
        </dgm:presLayoutVars>
      </dgm:prSet>
      <dgm:spPr/>
    </dgm:pt>
    <dgm:pt modelId="{7D260EB0-7319-481C-BA52-17B162512B8C}" type="pres">
      <dgm:prSet presAssocID="{79BC2815-D76F-47F8-9775-BEE9830FC5DC}" presName="rootComposite" presStyleCnt="0"/>
      <dgm:spPr/>
    </dgm:pt>
    <dgm:pt modelId="{7C72D20D-8032-4D6A-B654-C1FC4BBD949E}" type="pres">
      <dgm:prSet presAssocID="{79BC2815-D76F-47F8-9775-BEE9830FC5DC}" presName="rootText" presStyleLbl="node3" presStyleIdx="3" presStyleCnt="6">
        <dgm:presLayoutVars>
          <dgm:chPref val="3"/>
        </dgm:presLayoutVars>
      </dgm:prSet>
      <dgm:spPr/>
    </dgm:pt>
    <dgm:pt modelId="{B940C787-1362-4E9A-83A4-34E343D42FF3}" type="pres">
      <dgm:prSet presAssocID="{79BC2815-D76F-47F8-9775-BEE9830FC5DC}" presName="rootConnector" presStyleLbl="node3" presStyleIdx="3" presStyleCnt="6"/>
      <dgm:spPr/>
    </dgm:pt>
    <dgm:pt modelId="{5E7DE074-F10F-4FF2-8C10-297AF4C1CE7C}" type="pres">
      <dgm:prSet presAssocID="{79BC2815-D76F-47F8-9775-BEE9830FC5DC}" presName="hierChild4" presStyleCnt="0"/>
      <dgm:spPr/>
    </dgm:pt>
    <dgm:pt modelId="{1E30DBE4-28FB-4F43-8642-C57D07AAA5A6}" type="pres">
      <dgm:prSet presAssocID="{79BC2815-D76F-47F8-9775-BEE9830FC5DC}" presName="hierChild5" presStyleCnt="0"/>
      <dgm:spPr/>
    </dgm:pt>
    <dgm:pt modelId="{9A3FCD4F-92CD-494E-BE7F-037AB55B1D4D}" type="pres">
      <dgm:prSet presAssocID="{5629E57C-12D4-4E23-9457-8B262F543F91}" presName="Name37" presStyleLbl="parChTrans1D3" presStyleIdx="4" presStyleCnt="6"/>
      <dgm:spPr/>
    </dgm:pt>
    <dgm:pt modelId="{C8BFA3F8-C69B-424E-8447-0FF4F9DA845D}" type="pres">
      <dgm:prSet presAssocID="{10E8362D-573A-4267-8CC6-4C7CA64E2152}" presName="hierRoot2" presStyleCnt="0">
        <dgm:presLayoutVars>
          <dgm:hierBranch val="init"/>
        </dgm:presLayoutVars>
      </dgm:prSet>
      <dgm:spPr/>
    </dgm:pt>
    <dgm:pt modelId="{7894A460-609F-40E5-9370-B0A88F46D904}" type="pres">
      <dgm:prSet presAssocID="{10E8362D-573A-4267-8CC6-4C7CA64E2152}" presName="rootComposite" presStyleCnt="0"/>
      <dgm:spPr/>
    </dgm:pt>
    <dgm:pt modelId="{769BDCB0-C525-486B-AB9E-034A106264AD}" type="pres">
      <dgm:prSet presAssocID="{10E8362D-573A-4267-8CC6-4C7CA64E2152}" presName="rootText" presStyleLbl="node3" presStyleIdx="4" presStyleCnt="6">
        <dgm:presLayoutVars>
          <dgm:chPref val="3"/>
        </dgm:presLayoutVars>
      </dgm:prSet>
      <dgm:spPr/>
    </dgm:pt>
    <dgm:pt modelId="{A827AAB5-6121-4E87-89BA-7AD8D92E6E1D}" type="pres">
      <dgm:prSet presAssocID="{10E8362D-573A-4267-8CC6-4C7CA64E2152}" presName="rootConnector" presStyleLbl="node3" presStyleIdx="4" presStyleCnt="6"/>
      <dgm:spPr/>
    </dgm:pt>
    <dgm:pt modelId="{A7143713-12AB-4CD2-9221-AB53C71F8E92}" type="pres">
      <dgm:prSet presAssocID="{10E8362D-573A-4267-8CC6-4C7CA64E2152}" presName="hierChild4" presStyleCnt="0"/>
      <dgm:spPr/>
    </dgm:pt>
    <dgm:pt modelId="{73E7E9D5-A6CA-41C8-9D3F-45CAFD20D836}" type="pres">
      <dgm:prSet presAssocID="{10E8362D-573A-4267-8CC6-4C7CA64E2152}" presName="hierChild5" presStyleCnt="0"/>
      <dgm:spPr/>
    </dgm:pt>
    <dgm:pt modelId="{6525143B-2135-40E7-95C1-4016D1A70CFC}" type="pres">
      <dgm:prSet presAssocID="{DBBC419F-31C7-4849-ACE9-8A8E218E3382}" presName="Name37" presStyleLbl="parChTrans1D3" presStyleIdx="5" presStyleCnt="6"/>
      <dgm:spPr/>
    </dgm:pt>
    <dgm:pt modelId="{38DCA36C-32C7-400E-A099-9FE005FC18B9}" type="pres">
      <dgm:prSet presAssocID="{C239E7A2-84FA-4698-BD39-91A0AD391F5A}" presName="hierRoot2" presStyleCnt="0">
        <dgm:presLayoutVars>
          <dgm:hierBranch val="init"/>
        </dgm:presLayoutVars>
      </dgm:prSet>
      <dgm:spPr/>
    </dgm:pt>
    <dgm:pt modelId="{1E4E66A5-BA71-42BC-8D24-28E9BB64F014}" type="pres">
      <dgm:prSet presAssocID="{C239E7A2-84FA-4698-BD39-91A0AD391F5A}" presName="rootComposite" presStyleCnt="0"/>
      <dgm:spPr/>
    </dgm:pt>
    <dgm:pt modelId="{FCCB32AD-3839-4DE6-92AD-6B62C910FEDD}" type="pres">
      <dgm:prSet presAssocID="{C239E7A2-84FA-4698-BD39-91A0AD391F5A}" presName="rootText" presStyleLbl="node3" presStyleIdx="5" presStyleCnt="6">
        <dgm:presLayoutVars>
          <dgm:chPref val="3"/>
        </dgm:presLayoutVars>
      </dgm:prSet>
      <dgm:spPr/>
    </dgm:pt>
    <dgm:pt modelId="{84DD8441-6828-4E19-BDB7-CC7130DEC96B}" type="pres">
      <dgm:prSet presAssocID="{C239E7A2-84FA-4698-BD39-91A0AD391F5A}" presName="rootConnector" presStyleLbl="node3" presStyleIdx="5" presStyleCnt="6"/>
      <dgm:spPr/>
    </dgm:pt>
    <dgm:pt modelId="{9AE7191D-81BC-4035-BD40-9FA28EF129A7}" type="pres">
      <dgm:prSet presAssocID="{C239E7A2-84FA-4698-BD39-91A0AD391F5A}" presName="hierChild4" presStyleCnt="0"/>
      <dgm:spPr/>
    </dgm:pt>
    <dgm:pt modelId="{C9328F6D-F63F-4367-B57F-B376EE27AD3C}" type="pres">
      <dgm:prSet presAssocID="{C239E7A2-84FA-4698-BD39-91A0AD391F5A}" presName="hierChild5" presStyleCnt="0"/>
      <dgm:spPr/>
    </dgm:pt>
    <dgm:pt modelId="{C4A3E1C0-73B7-4081-B63C-184CCB7DD799}" type="pres">
      <dgm:prSet presAssocID="{AAA91A9C-2D65-4B39-9575-DD487DB00A94}" presName="hierChild5" presStyleCnt="0"/>
      <dgm:spPr/>
    </dgm:pt>
    <dgm:pt modelId="{1C3BEB9E-5364-48A9-AEDB-3C5399195729}" type="pres">
      <dgm:prSet presAssocID="{58A3F19C-3399-46FA-BF16-729D1E6A58A7}" presName="hierChild3" presStyleCnt="0"/>
      <dgm:spPr/>
    </dgm:pt>
  </dgm:ptLst>
  <dgm:cxnLst>
    <dgm:cxn modelId="{C3B48D02-4CC7-4DCB-87A7-80A704BDABCD}" srcId="{AAA91A9C-2D65-4B39-9575-DD487DB00A94}" destId="{D6F850EE-673C-45E6-A387-11FC2A2510F9}" srcOrd="0" destOrd="0" parTransId="{F4D2FE9B-79FD-49B6-A7FE-DA7778665179}" sibTransId="{286E2F61-6670-456F-80D6-50DE06829E84}"/>
    <dgm:cxn modelId="{77A52909-9CB2-4A93-ACAE-805CF3CF4D45}" srcId="{A93A16F7-123B-44DB-8743-EAD42A41B27C}" destId="{6831C8A8-29EB-419B-8346-1E4BACA5B6AC}" srcOrd="0" destOrd="0" parTransId="{E9E871CA-C7E7-4918-BE18-026F6152211D}" sibTransId="{1A9FE683-7C7F-496A-B510-456E4786352F}"/>
    <dgm:cxn modelId="{9135DD0A-49AA-4D84-BB93-D82C3F8AA16A}" srcId="{AAA91A9C-2D65-4B39-9575-DD487DB00A94}" destId="{10E8362D-573A-4267-8CC6-4C7CA64E2152}" srcOrd="3" destOrd="0" parTransId="{5629E57C-12D4-4E23-9457-8B262F543F91}" sibTransId="{BAF4FF8E-5BC4-40CB-83AD-5604785E8FEF}"/>
    <dgm:cxn modelId="{D039C10D-6A2A-4DC2-89B8-2E64BB6682F4}" srcId="{58A3F19C-3399-46FA-BF16-729D1E6A58A7}" destId="{10384183-1DAB-4CC2-8124-A25627600B65}" srcOrd="0" destOrd="0" parTransId="{5708F6B0-2A75-4896-8162-BBFB4BF5E849}" sibTransId="{F5831FDB-1B01-4407-ADDB-70AD08FD54BC}"/>
    <dgm:cxn modelId="{14D66B10-C796-443B-8A80-CD0643F87749}" type="presOf" srcId="{AAA91A9C-2D65-4B39-9575-DD487DB00A94}" destId="{B7CDEE30-547B-49C8-87C7-08A1B9C57FE6}" srcOrd="0" destOrd="0" presId="urn:microsoft.com/office/officeart/2005/8/layout/orgChart1"/>
    <dgm:cxn modelId="{01E8D914-F024-4DB1-8960-A32CA63C7ECD}" srcId="{10384183-1DAB-4CC2-8124-A25627600B65}" destId="{A93A16F7-123B-44DB-8743-EAD42A41B27C}" srcOrd="0" destOrd="0" parTransId="{DB522624-D3E6-4122-996A-7499816F24D1}" sibTransId="{7048CA01-8D99-4972-88EB-B45A9AB66CA8}"/>
    <dgm:cxn modelId="{A2BD2E16-C57A-4728-A5A3-17C3BE4DB6A2}" type="presOf" srcId="{6831C8A8-29EB-419B-8346-1E4BACA5B6AC}" destId="{4113C624-67B4-4DA0-B5B2-35765DAA8A18}" srcOrd="1" destOrd="0" presId="urn:microsoft.com/office/officeart/2005/8/layout/orgChart1"/>
    <dgm:cxn modelId="{EAA2611A-949C-4AB3-ABA1-D2510DE38235}" type="presOf" srcId="{A93A16F7-123B-44DB-8743-EAD42A41B27C}" destId="{2A7351E3-18FB-4C52-A703-4D4D99A3936D}" srcOrd="0" destOrd="0" presId="urn:microsoft.com/office/officeart/2005/8/layout/orgChart1"/>
    <dgm:cxn modelId="{892D8029-75E9-48D7-B527-EE96F19932AD}" type="presOf" srcId="{C239E7A2-84FA-4698-BD39-91A0AD391F5A}" destId="{84DD8441-6828-4E19-BDB7-CC7130DEC96B}" srcOrd="1" destOrd="0" presId="urn:microsoft.com/office/officeart/2005/8/layout/orgChart1"/>
    <dgm:cxn modelId="{C3EB922A-639B-466F-B31E-0D327C5641B2}" type="presOf" srcId="{B21B9E87-A5C7-45FA-AAFE-33B8D7379C57}" destId="{1F2D27B5-E5E6-4243-9DF4-339802D53BA1}" srcOrd="0" destOrd="0" presId="urn:microsoft.com/office/officeart/2005/8/layout/orgChart1"/>
    <dgm:cxn modelId="{A33B232E-0640-429F-88B6-8F716B300209}" type="presOf" srcId="{0EF1200C-2433-438A-B87F-6A9500CCB4FE}" destId="{BA7A3E59-5B27-4560-B1F6-A289022266C5}" srcOrd="1" destOrd="0" presId="urn:microsoft.com/office/officeart/2005/8/layout/orgChart1"/>
    <dgm:cxn modelId="{E48DB631-1BEF-4976-BB32-B56BC7A22162}" type="presOf" srcId="{D6F850EE-673C-45E6-A387-11FC2A2510F9}" destId="{F435259E-A557-449A-82F6-9E0A4176051A}" srcOrd="1" destOrd="0" presId="urn:microsoft.com/office/officeart/2005/8/layout/orgChart1"/>
    <dgm:cxn modelId="{E1C4E734-BF2F-4D13-831C-F703ACBAC22A}" srcId="{A93A16F7-123B-44DB-8743-EAD42A41B27C}" destId="{52BF1F74-FACA-49D1-82DA-B21EBFF4D67E}" srcOrd="2" destOrd="0" parTransId="{6195A656-5A2C-4809-A2B7-6C9E84D93CD4}" sibTransId="{FB9A3467-01FA-48C0-A239-A278487BD121}"/>
    <dgm:cxn modelId="{CE39B83F-82F7-41CA-B5D9-65653AC2F662}" type="presOf" srcId="{51EFE5FD-7129-4F46-9073-31E34E5A9E3B}" destId="{5D09D82C-4DB3-449C-A3A5-828D67363B32}" srcOrd="0" destOrd="0" presId="urn:microsoft.com/office/officeart/2005/8/layout/orgChart1"/>
    <dgm:cxn modelId="{45A9B05E-E462-460D-8A19-06DBCEE4D5B0}" type="presOf" srcId="{6195A656-5A2C-4809-A2B7-6C9E84D93CD4}" destId="{731CC7CD-C240-4FF2-A5F9-73487EEB0D86}" srcOrd="0" destOrd="0" presId="urn:microsoft.com/office/officeart/2005/8/layout/orgChart1"/>
    <dgm:cxn modelId="{1B077066-6BAE-421D-9AD8-7A6D3272A4AB}" type="presOf" srcId="{B05C0ABA-5F9D-49C7-ACC7-EE4822D5E57F}" destId="{E5A4B759-6A3B-470C-B396-1EEBDAA9160B}" srcOrd="0" destOrd="0" presId="urn:microsoft.com/office/officeart/2005/8/layout/orgChart1"/>
    <dgm:cxn modelId="{3F439967-5E24-4853-8549-04D4F813693E}" type="presOf" srcId="{58A3F19C-3399-46FA-BF16-729D1E6A58A7}" destId="{F3C617D8-99B5-4367-9C75-0CFDB789566A}" srcOrd="1" destOrd="0" presId="urn:microsoft.com/office/officeart/2005/8/layout/orgChart1"/>
    <dgm:cxn modelId="{6E746D6B-A81B-474E-BCF1-9E1604F88B9F}" type="presOf" srcId="{DBBC419F-31C7-4849-ACE9-8A8E218E3382}" destId="{6525143B-2135-40E7-95C1-4016D1A70CFC}" srcOrd="0" destOrd="0" presId="urn:microsoft.com/office/officeart/2005/8/layout/orgChart1"/>
    <dgm:cxn modelId="{CF88BF6C-8E99-4435-93EE-858C1F6EFBDC}" type="presOf" srcId="{58A3F19C-3399-46FA-BF16-729D1E6A58A7}" destId="{8F197019-EB4D-42B8-B1E4-A95EEA0E5464}" srcOrd="0" destOrd="0" presId="urn:microsoft.com/office/officeart/2005/8/layout/orgChart1"/>
    <dgm:cxn modelId="{85FC0051-353D-4389-A2CC-795F6B0060EB}" type="presOf" srcId="{52BF1F74-FACA-49D1-82DA-B21EBFF4D67E}" destId="{64FAE108-3C77-405C-82FA-84DF6176DDD2}" srcOrd="0" destOrd="0" presId="urn:microsoft.com/office/officeart/2005/8/layout/orgChart1"/>
    <dgm:cxn modelId="{30F5F751-CE25-4E0F-9477-2D0B92E00521}" type="presOf" srcId="{AAA91A9C-2D65-4B39-9575-DD487DB00A94}" destId="{7C3BCD00-6674-4A73-9992-83689C85EBAD}" srcOrd="1" destOrd="0" presId="urn:microsoft.com/office/officeart/2005/8/layout/orgChart1"/>
    <dgm:cxn modelId="{11C7F152-C11C-42A3-A813-B50826BDD43F}" type="presOf" srcId="{6831C8A8-29EB-419B-8346-1E4BACA5B6AC}" destId="{94E585C1-4AA4-4312-AF95-519AEEA88F59}" srcOrd="0" destOrd="0" presId="urn:microsoft.com/office/officeart/2005/8/layout/orgChart1"/>
    <dgm:cxn modelId="{A852FF73-41F4-43D3-AA07-A4B09F487A1D}" type="presOf" srcId="{52BF1F74-FACA-49D1-82DA-B21EBFF4D67E}" destId="{2F641C8D-FD2E-44E9-AB12-552943B22225}" srcOrd="1" destOrd="0" presId="urn:microsoft.com/office/officeart/2005/8/layout/orgChart1"/>
    <dgm:cxn modelId="{FE82157B-0A59-4775-980B-573D0669205F}" srcId="{A93A16F7-123B-44DB-8743-EAD42A41B27C}" destId="{B21B9E87-A5C7-45FA-AAFE-33B8D7379C57}" srcOrd="1" destOrd="0" parTransId="{6250839C-4C2D-4BF2-B9C3-B6B584285982}" sibTransId="{3CE8C9F3-D199-4B0D-9204-F7737C504FB7}"/>
    <dgm:cxn modelId="{074ED88D-7654-4C84-BF8D-8D6B43C57676}" srcId="{AAA91A9C-2D65-4B39-9575-DD487DB00A94}" destId="{79BC2815-D76F-47F8-9775-BEE9830FC5DC}" srcOrd="2" destOrd="0" parTransId="{B05C0ABA-5F9D-49C7-ACC7-EE4822D5E57F}" sibTransId="{4BCDE026-84CC-4728-9807-E857272C4369}"/>
    <dgm:cxn modelId="{12FEB78F-5189-4A94-82F6-5A8C6BB17A70}" srcId="{AAA91A9C-2D65-4B39-9575-DD487DB00A94}" destId="{C239E7A2-84FA-4698-BD39-91A0AD391F5A}" srcOrd="4" destOrd="0" parTransId="{DBBC419F-31C7-4849-ACE9-8A8E218E3382}" sibTransId="{DB0FEE17-35A3-4947-AAD8-C9CB43126CD3}"/>
    <dgm:cxn modelId="{E58A7EA2-3011-41C2-9A21-EE5DC81639DD}" type="presOf" srcId="{6250839C-4C2D-4BF2-B9C3-B6B584285982}" destId="{5C473C80-6266-41F5-A8C9-D6D024AC01C4}" srcOrd="0" destOrd="0" presId="urn:microsoft.com/office/officeart/2005/8/layout/orgChart1"/>
    <dgm:cxn modelId="{9669B9A8-2713-484A-8FC7-45614E1328D7}" srcId="{51EFE5FD-7129-4F46-9073-31E34E5A9E3B}" destId="{58A3F19C-3399-46FA-BF16-729D1E6A58A7}" srcOrd="0" destOrd="0" parTransId="{DF0BC64C-B0EA-4FEB-B4FA-BB87411057E3}" sibTransId="{5BA7C7E8-F76F-4C08-BA7C-55EA4EB12223}"/>
    <dgm:cxn modelId="{4B3C53AA-8CFE-4BBB-917F-121C56466601}" type="presOf" srcId="{6D50C7D9-135D-4B53-BCAE-A0F083519740}" destId="{A2E14F3A-F9AC-46B4-9962-90337042FF45}" srcOrd="0" destOrd="0" presId="urn:microsoft.com/office/officeart/2005/8/layout/orgChart1"/>
    <dgm:cxn modelId="{D7F8F9BB-91FA-41D0-BE89-DD8CAA4B39A6}" type="presOf" srcId="{5629E57C-12D4-4E23-9457-8B262F543F91}" destId="{9A3FCD4F-92CD-494E-BE7F-037AB55B1D4D}" srcOrd="0" destOrd="0" presId="urn:microsoft.com/office/officeart/2005/8/layout/orgChart1"/>
    <dgm:cxn modelId="{53CB7BBD-0D3A-44A8-9D2B-D911511D465D}" type="presOf" srcId="{0EF1200C-2433-438A-B87F-6A9500CCB4FE}" destId="{4B7120F9-E616-4378-BB5E-0119942E9358}" srcOrd="0" destOrd="0" presId="urn:microsoft.com/office/officeart/2005/8/layout/orgChart1"/>
    <dgm:cxn modelId="{810DBFBD-9FA8-4CAA-81B4-9F3F04330640}" srcId="{AAA91A9C-2D65-4B39-9575-DD487DB00A94}" destId="{0EF1200C-2433-438A-B87F-6A9500CCB4FE}" srcOrd="1" destOrd="0" parTransId="{6D50C7D9-135D-4B53-BCAE-A0F083519740}" sibTransId="{4B9A8FA0-17BB-4BE1-A46A-CB560D00CA0C}"/>
    <dgm:cxn modelId="{1A860CBE-DD5C-4A28-96F0-92418FEF22DB}" type="presOf" srcId="{63060C2E-F264-4471-98C2-8369D0463374}" destId="{FE9CBC9F-1702-45B1-B66F-8BBE26DE9BBE}" srcOrd="0" destOrd="0" presId="urn:microsoft.com/office/officeart/2005/8/layout/orgChart1"/>
    <dgm:cxn modelId="{DC3F2BBF-4084-4741-A04C-FED43459C84E}" type="presOf" srcId="{10E8362D-573A-4267-8CC6-4C7CA64E2152}" destId="{769BDCB0-C525-486B-AB9E-034A106264AD}" srcOrd="0" destOrd="0" presId="urn:microsoft.com/office/officeart/2005/8/layout/orgChart1"/>
    <dgm:cxn modelId="{4E3908C3-F731-40B5-899F-D502FFCA6FAA}" type="presOf" srcId="{10384183-1DAB-4CC2-8124-A25627600B65}" destId="{A1BBF26D-6541-4EF1-9684-FC9FF091CA5C}" srcOrd="0" destOrd="0" presId="urn:microsoft.com/office/officeart/2005/8/layout/orgChart1"/>
    <dgm:cxn modelId="{6133FAC6-6A2D-48B9-B60F-3123618203E8}" type="presOf" srcId="{E9E871CA-C7E7-4918-BE18-026F6152211D}" destId="{025D51BA-8FB8-4257-8B05-D4E72048D208}" srcOrd="0" destOrd="0" presId="urn:microsoft.com/office/officeart/2005/8/layout/orgChart1"/>
    <dgm:cxn modelId="{4DA178C8-FC20-48F2-9FBE-2491D16839CF}" type="presOf" srcId="{79BC2815-D76F-47F8-9775-BEE9830FC5DC}" destId="{7C72D20D-8032-4D6A-B654-C1FC4BBD949E}" srcOrd="0" destOrd="0" presId="urn:microsoft.com/office/officeart/2005/8/layout/orgChart1"/>
    <dgm:cxn modelId="{A58058CD-715E-44CD-BF5E-DB8E798BA2A5}" type="presOf" srcId="{F4D2FE9B-79FD-49B6-A7FE-DA7778665179}" destId="{09BFF7D1-69BB-4692-9482-CD5B3B21E369}" srcOrd="0" destOrd="0" presId="urn:microsoft.com/office/officeart/2005/8/layout/orgChart1"/>
    <dgm:cxn modelId="{4FE466CF-FC1E-4350-A32F-26018D9BDF31}" type="presOf" srcId="{C239E7A2-84FA-4698-BD39-91A0AD391F5A}" destId="{FCCB32AD-3839-4DE6-92AD-6B62C910FEDD}" srcOrd="0" destOrd="0" presId="urn:microsoft.com/office/officeart/2005/8/layout/orgChart1"/>
    <dgm:cxn modelId="{5F2AA1D8-DAAC-4C69-9D31-79C9EB843438}" type="presOf" srcId="{B21B9E87-A5C7-45FA-AAFE-33B8D7379C57}" destId="{8668FB2E-3CD8-4F7D-AE99-79E772FB8B74}" srcOrd="1" destOrd="0" presId="urn:microsoft.com/office/officeart/2005/8/layout/orgChart1"/>
    <dgm:cxn modelId="{5123E5DF-8726-40ED-876A-10F1D5FCF6F3}" type="presOf" srcId="{5708F6B0-2A75-4896-8162-BBFB4BF5E849}" destId="{EF85B1FD-C216-4BA5-81DA-8119147F29D4}" srcOrd="0" destOrd="0" presId="urn:microsoft.com/office/officeart/2005/8/layout/orgChart1"/>
    <dgm:cxn modelId="{4BC478E4-B1E8-48C8-BB98-97FB6D429970}" type="presOf" srcId="{DB522624-D3E6-4122-996A-7499816F24D1}" destId="{ECFBBC74-93BC-4D8B-938D-FF26B5FB845E}" srcOrd="0" destOrd="0" presId="urn:microsoft.com/office/officeart/2005/8/layout/orgChart1"/>
    <dgm:cxn modelId="{433E7AE7-E4A5-450C-92AC-C2FF9A568584}" srcId="{58A3F19C-3399-46FA-BF16-729D1E6A58A7}" destId="{AAA91A9C-2D65-4B39-9575-DD487DB00A94}" srcOrd="1" destOrd="0" parTransId="{63060C2E-F264-4471-98C2-8369D0463374}" sibTransId="{C8A6E9B3-6208-4426-9680-D701A354545C}"/>
    <dgm:cxn modelId="{EAFE73E9-E069-4473-B630-D91CB02A67C8}" type="presOf" srcId="{10E8362D-573A-4267-8CC6-4C7CA64E2152}" destId="{A827AAB5-6121-4E87-89BA-7AD8D92E6E1D}" srcOrd="1" destOrd="0" presId="urn:microsoft.com/office/officeart/2005/8/layout/orgChart1"/>
    <dgm:cxn modelId="{9BB2B4E9-8C10-49D9-B1EE-9AA740A235FF}" type="presOf" srcId="{D6F850EE-673C-45E6-A387-11FC2A2510F9}" destId="{A3F7E913-3F99-42A2-8854-6346F732F2B0}" srcOrd="0" destOrd="0" presId="urn:microsoft.com/office/officeart/2005/8/layout/orgChart1"/>
    <dgm:cxn modelId="{89562FEA-C14B-48F3-8687-E8DF433B5F84}" type="presOf" srcId="{A93A16F7-123B-44DB-8743-EAD42A41B27C}" destId="{8F8B0847-B99B-472E-979F-1F6971F5290A}" srcOrd="1" destOrd="0" presId="urn:microsoft.com/office/officeart/2005/8/layout/orgChart1"/>
    <dgm:cxn modelId="{97CF4AF4-7DB0-4891-8A4A-92A039ACEE3A}" type="presOf" srcId="{79BC2815-D76F-47F8-9775-BEE9830FC5DC}" destId="{B940C787-1362-4E9A-83A4-34E343D42FF3}" srcOrd="1" destOrd="0" presId="urn:microsoft.com/office/officeart/2005/8/layout/orgChart1"/>
    <dgm:cxn modelId="{0B18BFFC-0A92-47B5-8C5F-D96F5C3E7474}" type="presOf" srcId="{10384183-1DAB-4CC2-8124-A25627600B65}" destId="{D8C82DD0-5536-456F-AB1A-1BC7351806C6}" srcOrd="1" destOrd="0" presId="urn:microsoft.com/office/officeart/2005/8/layout/orgChart1"/>
    <dgm:cxn modelId="{62E6EE5E-8044-4E7B-8617-6D9B33AA89E1}" type="presParOf" srcId="{5D09D82C-4DB3-449C-A3A5-828D67363B32}" destId="{8738A620-D603-4220-8D5E-DEE8A1A679BC}" srcOrd="0" destOrd="0" presId="urn:microsoft.com/office/officeart/2005/8/layout/orgChart1"/>
    <dgm:cxn modelId="{CF6F3396-A69C-4AFE-9E36-9A8055DF21E9}" type="presParOf" srcId="{8738A620-D603-4220-8D5E-DEE8A1A679BC}" destId="{8D3C9EE0-F730-40FA-9E65-4D8D15C7F37B}" srcOrd="0" destOrd="0" presId="urn:microsoft.com/office/officeart/2005/8/layout/orgChart1"/>
    <dgm:cxn modelId="{A99CE18E-5ACE-4E41-BF28-10DE3B557270}" type="presParOf" srcId="{8D3C9EE0-F730-40FA-9E65-4D8D15C7F37B}" destId="{8F197019-EB4D-42B8-B1E4-A95EEA0E5464}" srcOrd="0" destOrd="0" presId="urn:microsoft.com/office/officeart/2005/8/layout/orgChart1"/>
    <dgm:cxn modelId="{2EA83B20-659E-4091-99B1-17AE1164DAC3}" type="presParOf" srcId="{8D3C9EE0-F730-40FA-9E65-4D8D15C7F37B}" destId="{F3C617D8-99B5-4367-9C75-0CFDB789566A}" srcOrd="1" destOrd="0" presId="urn:microsoft.com/office/officeart/2005/8/layout/orgChart1"/>
    <dgm:cxn modelId="{B4F2FF4B-3F1D-41B8-A911-2ADDC376A829}" type="presParOf" srcId="{8738A620-D603-4220-8D5E-DEE8A1A679BC}" destId="{4892ABCC-FC32-4CFF-BCFA-6DEB7BCF24A2}" srcOrd="1" destOrd="0" presId="urn:microsoft.com/office/officeart/2005/8/layout/orgChart1"/>
    <dgm:cxn modelId="{C40AE8D4-FB1A-4992-8C86-0BA8E70F3C99}" type="presParOf" srcId="{4892ABCC-FC32-4CFF-BCFA-6DEB7BCF24A2}" destId="{EF85B1FD-C216-4BA5-81DA-8119147F29D4}" srcOrd="0" destOrd="0" presId="urn:microsoft.com/office/officeart/2005/8/layout/orgChart1"/>
    <dgm:cxn modelId="{EAE240CD-FF7F-4A43-85B7-C0D75EB37E35}" type="presParOf" srcId="{4892ABCC-FC32-4CFF-BCFA-6DEB7BCF24A2}" destId="{1AED425E-83C6-4AA1-8388-8D274E54FD31}" srcOrd="1" destOrd="0" presId="urn:microsoft.com/office/officeart/2005/8/layout/orgChart1"/>
    <dgm:cxn modelId="{51462556-F86D-4156-A3F6-125F060B1B1E}" type="presParOf" srcId="{1AED425E-83C6-4AA1-8388-8D274E54FD31}" destId="{378701B9-87A6-4CDF-A14A-CD4673F0A0A8}" srcOrd="0" destOrd="0" presId="urn:microsoft.com/office/officeart/2005/8/layout/orgChart1"/>
    <dgm:cxn modelId="{DCF1777B-CB56-49A8-B103-7E53D8E6800F}" type="presParOf" srcId="{378701B9-87A6-4CDF-A14A-CD4673F0A0A8}" destId="{A1BBF26D-6541-4EF1-9684-FC9FF091CA5C}" srcOrd="0" destOrd="0" presId="urn:microsoft.com/office/officeart/2005/8/layout/orgChart1"/>
    <dgm:cxn modelId="{44E8CD7E-7DD0-4AB7-A331-AA6B64795638}" type="presParOf" srcId="{378701B9-87A6-4CDF-A14A-CD4673F0A0A8}" destId="{D8C82DD0-5536-456F-AB1A-1BC7351806C6}" srcOrd="1" destOrd="0" presId="urn:microsoft.com/office/officeart/2005/8/layout/orgChart1"/>
    <dgm:cxn modelId="{A527F0DC-E085-4DE7-9B28-203F68F8FE61}" type="presParOf" srcId="{1AED425E-83C6-4AA1-8388-8D274E54FD31}" destId="{9C75040C-AB87-494D-A517-DD21527D85C5}" srcOrd="1" destOrd="0" presId="urn:microsoft.com/office/officeart/2005/8/layout/orgChart1"/>
    <dgm:cxn modelId="{52571A08-9E47-4FF9-BDC6-E375C52FB160}" type="presParOf" srcId="{9C75040C-AB87-494D-A517-DD21527D85C5}" destId="{ECFBBC74-93BC-4D8B-938D-FF26B5FB845E}" srcOrd="0" destOrd="0" presId="urn:microsoft.com/office/officeart/2005/8/layout/orgChart1"/>
    <dgm:cxn modelId="{A2838397-BE03-4BD9-AE0D-D001B4D53FEC}" type="presParOf" srcId="{9C75040C-AB87-494D-A517-DD21527D85C5}" destId="{EFFFB213-00D9-4380-A258-E3DF08791135}" srcOrd="1" destOrd="0" presId="urn:microsoft.com/office/officeart/2005/8/layout/orgChart1"/>
    <dgm:cxn modelId="{BE4A7854-DF79-4CBE-9FD5-AC9DEF3A683F}" type="presParOf" srcId="{EFFFB213-00D9-4380-A258-E3DF08791135}" destId="{54CBF89E-B70A-4007-A1E4-98B3014D286F}" srcOrd="0" destOrd="0" presId="urn:microsoft.com/office/officeart/2005/8/layout/orgChart1"/>
    <dgm:cxn modelId="{E94F2CC2-95DC-43D0-BA3D-FB9A329BE4A0}" type="presParOf" srcId="{54CBF89E-B70A-4007-A1E4-98B3014D286F}" destId="{2A7351E3-18FB-4C52-A703-4D4D99A3936D}" srcOrd="0" destOrd="0" presId="urn:microsoft.com/office/officeart/2005/8/layout/orgChart1"/>
    <dgm:cxn modelId="{FE74183D-02F5-4A9A-9360-74B72020AD62}" type="presParOf" srcId="{54CBF89E-B70A-4007-A1E4-98B3014D286F}" destId="{8F8B0847-B99B-472E-979F-1F6971F5290A}" srcOrd="1" destOrd="0" presId="urn:microsoft.com/office/officeart/2005/8/layout/orgChart1"/>
    <dgm:cxn modelId="{BBA9CAFE-4FD8-4F29-8AE5-02F7AF4C8E21}" type="presParOf" srcId="{EFFFB213-00D9-4380-A258-E3DF08791135}" destId="{274F7E30-93B6-474D-A0A0-2FB6C174FC16}" srcOrd="1" destOrd="0" presId="urn:microsoft.com/office/officeart/2005/8/layout/orgChart1"/>
    <dgm:cxn modelId="{6635D128-28F5-4348-B3B6-4AED099CD2C7}" type="presParOf" srcId="{274F7E30-93B6-474D-A0A0-2FB6C174FC16}" destId="{025D51BA-8FB8-4257-8B05-D4E72048D208}" srcOrd="0" destOrd="0" presId="urn:microsoft.com/office/officeart/2005/8/layout/orgChart1"/>
    <dgm:cxn modelId="{D09F6F8A-FA81-4B93-91D8-574AD8B10C3D}" type="presParOf" srcId="{274F7E30-93B6-474D-A0A0-2FB6C174FC16}" destId="{8BE9F220-3E69-470C-944C-76056066957D}" srcOrd="1" destOrd="0" presId="urn:microsoft.com/office/officeart/2005/8/layout/orgChart1"/>
    <dgm:cxn modelId="{ED4E91EC-91F4-466A-B313-DF1F0254722F}" type="presParOf" srcId="{8BE9F220-3E69-470C-944C-76056066957D}" destId="{A5D8A654-F988-47D4-95B8-16ED69DF3600}" srcOrd="0" destOrd="0" presId="urn:microsoft.com/office/officeart/2005/8/layout/orgChart1"/>
    <dgm:cxn modelId="{CD9E89E5-4FA5-4C72-9F70-293D98204794}" type="presParOf" srcId="{A5D8A654-F988-47D4-95B8-16ED69DF3600}" destId="{94E585C1-4AA4-4312-AF95-519AEEA88F59}" srcOrd="0" destOrd="0" presId="urn:microsoft.com/office/officeart/2005/8/layout/orgChart1"/>
    <dgm:cxn modelId="{6DA7CB44-12C8-4253-90C5-EB5ACFB7B9A5}" type="presParOf" srcId="{A5D8A654-F988-47D4-95B8-16ED69DF3600}" destId="{4113C624-67B4-4DA0-B5B2-35765DAA8A18}" srcOrd="1" destOrd="0" presId="urn:microsoft.com/office/officeart/2005/8/layout/orgChart1"/>
    <dgm:cxn modelId="{5F4EF360-8717-44F7-BD6A-BDCE71DE43B7}" type="presParOf" srcId="{8BE9F220-3E69-470C-944C-76056066957D}" destId="{007D4872-C943-4093-90F1-29DD5663DAB6}" srcOrd="1" destOrd="0" presId="urn:microsoft.com/office/officeart/2005/8/layout/orgChart1"/>
    <dgm:cxn modelId="{4812868C-0C0C-43E8-8E23-AE393D1A89B4}" type="presParOf" srcId="{8BE9F220-3E69-470C-944C-76056066957D}" destId="{4D074EF8-F482-4AB0-95AF-F7BC61BEF83C}" srcOrd="2" destOrd="0" presId="urn:microsoft.com/office/officeart/2005/8/layout/orgChart1"/>
    <dgm:cxn modelId="{7AAC7DAE-7937-4EBA-8BEC-7CCCBD727D37}" type="presParOf" srcId="{274F7E30-93B6-474D-A0A0-2FB6C174FC16}" destId="{5C473C80-6266-41F5-A8C9-D6D024AC01C4}" srcOrd="2" destOrd="0" presId="urn:microsoft.com/office/officeart/2005/8/layout/orgChart1"/>
    <dgm:cxn modelId="{D5031EA8-44B0-4002-A6E7-27A155203E8E}" type="presParOf" srcId="{274F7E30-93B6-474D-A0A0-2FB6C174FC16}" destId="{D6979836-BCD9-4702-A6E3-E666FAA1AA93}" srcOrd="3" destOrd="0" presId="urn:microsoft.com/office/officeart/2005/8/layout/orgChart1"/>
    <dgm:cxn modelId="{C9582B2B-CCA7-4663-B30E-DC4FC0BF67B0}" type="presParOf" srcId="{D6979836-BCD9-4702-A6E3-E666FAA1AA93}" destId="{AE1BAEA7-C989-4694-8FAC-5211A17A7925}" srcOrd="0" destOrd="0" presId="urn:microsoft.com/office/officeart/2005/8/layout/orgChart1"/>
    <dgm:cxn modelId="{21EADDA8-7AEC-4584-B2E1-11E54EDAB763}" type="presParOf" srcId="{AE1BAEA7-C989-4694-8FAC-5211A17A7925}" destId="{1F2D27B5-E5E6-4243-9DF4-339802D53BA1}" srcOrd="0" destOrd="0" presId="urn:microsoft.com/office/officeart/2005/8/layout/orgChart1"/>
    <dgm:cxn modelId="{8C09E3B1-773E-492C-9CF3-7CA14BE5588C}" type="presParOf" srcId="{AE1BAEA7-C989-4694-8FAC-5211A17A7925}" destId="{8668FB2E-3CD8-4F7D-AE99-79E772FB8B74}" srcOrd="1" destOrd="0" presId="urn:microsoft.com/office/officeart/2005/8/layout/orgChart1"/>
    <dgm:cxn modelId="{4060EA50-83E3-4C8A-B726-AD3C9FDB1D93}" type="presParOf" srcId="{D6979836-BCD9-4702-A6E3-E666FAA1AA93}" destId="{39710678-602A-4236-9C88-246E3E7002BE}" srcOrd="1" destOrd="0" presId="urn:microsoft.com/office/officeart/2005/8/layout/orgChart1"/>
    <dgm:cxn modelId="{5E7526B1-1B0E-4DC6-8D32-BDFE500A3E0A}" type="presParOf" srcId="{D6979836-BCD9-4702-A6E3-E666FAA1AA93}" destId="{A1A1DBA4-4235-4DB9-8518-4AA60C78F322}" srcOrd="2" destOrd="0" presId="urn:microsoft.com/office/officeart/2005/8/layout/orgChart1"/>
    <dgm:cxn modelId="{E7394EEC-9DD3-4C96-B11B-56B9A580434F}" type="presParOf" srcId="{274F7E30-93B6-474D-A0A0-2FB6C174FC16}" destId="{731CC7CD-C240-4FF2-A5F9-73487EEB0D86}" srcOrd="4" destOrd="0" presId="urn:microsoft.com/office/officeart/2005/8/layout/orgChart1"/>
    <dgm:cxn modelId="{41C7B42A-D0F0-422D-BF0B-79AC936F2236}" type="presParOf" srcId="{274F7E30-93B6-474D-A0A0-2FB6C174FC16}" destId="{5E3BCDE7-F6A0-42B6-B4F2-E2AA47F9C40F}" srcOrd="5" destOrd="0" presId="urn:microsoft.com/office/officeart/2005/8/layout/orgChart1"/>
    <dgm:cxn modelId="{329DC9C4-7B70-47F7-BCE6-F39C8D82F1A5}" type="presParOf" srcId="{5E3BCDE7-F6A0-42B6-B4F2-E2AA47F9C40F}" destId="{2F42D115-493F-4462-A2B6-7D5F74A5C13F}" srcOrd="0" destOrd="0" presId="urn:microsoft.com/office/officeart/2005/8/layout/orgChart1"/>
    <dgm:cxn modelId="{61BB92FC-D633-4A72-9329-0558E1ABDE68}" type="presParOf" srcId="{2F42D115-493F-4462-A2B6-7D5F74A5C13F}" destId="{64FAE108-3C77-405C-82FA-84DF6176DDD2}" srcOrd="0" destOrd="0" presId="urn:microsoft.com/office/officeart/2005/8/layout/orgChart1"/>
    <dgm:cxn modelId="{C756F3F9-3F58-4C5F-8AD7-A2E21B4ACB3E}" type="presParOf" srcId="{2F42D115-493F-4462-A2B6-7D5F74A5C13F}" destId="{2F641C8D-FD2E-44E9-AB12-552943B22225}" srcOrd="1" destOrd="0" presId="urn:microsoft.com/office/officeart/2005/8/layout/orgChart1"/>
    <dgm:cxn modelId="{88DEAEEF-EB12-4E29-878A-59861A06B041}" type="presParOf" srcId="{5E3BCDE7-F6A0-42B6-B4F2-E2AA47F9C40F}" destId="{CF3653A2-0E5F-4D40-B09F-559DAF9234A5}" srcOrd="1" destOrd="0" presId="urn:microsoft.com/office/officeart/2005/8/layout/orgChart1"/>
    <dgm:cxn modelId="{BB385F2E-FDC8-492B-9496-D2620E4D2CA9}" type="presParOf" srcId="{5E3BCDE7-F6A0-42B6-B4F2-E2AA47F9C40F}" destId="{836088CD-6D80-4557-8196-90494EB682C6}" srcOrd="2" destOrd="0" presId="urn:microsoft.com/office/officeart/2005/8/layout/orgChart1"/>
    <dgm:cxn modelId="{FB4D3831-2B1E-4D19-94B4-C221668494C6}" type="presParOf" srcId="{EFFFB213-00D9-4380-A258-E3DF08791135}" destId="{D35AB349-4AEB-4C8C-9826-4A86D650F19F}" srcOrd="2" destOrd="0" presId="urn:microsoft.com/office/officeart/2005/8/layout/orgChart1"/>
    <dgm:cxn modelId="{D7C9DF7E-A827-4794-9E2C-7BE77CAA5C97}" type="presParOf" srcId="{1AED425E-83C6-4AA1-8388-8D274E54FD31}" destId="{35734487-115F-4851-95AB-5C79CFB9AD8B}" srcOrd="2" destOrd="0" presId="urn:microsoft.com/office/officeart/2005/8/layout/orgChart1"/>
    <dgm:cxn modelId="{ECF7882F-4402-4A00-B080-9E3844B88145}" type="presParOf" srcId="{4892ABCC-FC32-4CFF-BCFA-6DEB7BCF24A2}" destId="{FE9CBC9F-1702-45B1-B66F-8BBE26DE9BBE}" srcOrd="2" destOrd="0" presId="urn:microsoft.com/office/officeart/2005/8/layout/orgChart1"/>
    <dgm:cxn modelId="{13E9F89B-BB3A-45FA-9E92-3C551069DECE}" type="presParOf" srcId="{4892ABCC-FC32-4CFF-BCFA-6DEB7BCF24A2}" destId="{C6195AB2-B47E-4666-A829-9116A63F5B1C}" srcOrd="3" destOrd="0" presId="urn:microsoft.com/office/officeart/2005/8/layout/orgChart1"/>
    <dgm:cxn modelId="{B2755A55-AC94-4707-A6F1-E2C2BAB5852F}" type="presParOf" srcId="{C6195AB2-B47E-4666-A829-9116A63F5B1C}" destId="{C2C24773-6741-441E-89B0-35FCB43709FC}" srcOrd="0" destOrd="0" presId="urn:microsoft.com/office/officeart/2005/8/layout/orgChart1"/>
    <dgm:cxn modelId="{BF3CA300-403F-4CCE-9A45-24E46143736D}" type="presParOf" srcId="{C2C24773-6741-441E-89B0-35FCB43709FC}" destId="{B7CDEE30-547B-49C8-87C7-08A1B9C57FE6}" srcOrd="0" destOrd="0" presId="urn:microsoft.com/office/officeart/2005/8/layout/orgChart1"/>
    <dgm:cxn modelId="{CC0DB84A-8E52-4E6B-9610-CB5FD931AAD0}" type="presParOf" srcId="{C2C24773-6741-441E-89B0-35FCB43709FC}" destId="{7C3BCD00-6674-4A73-9992-83689C85EBAD}" srcOrd="1" destOrd="0" presId="urn:microsoft.com/office/officeart/2005/8/layout/orgChart1"/>
    <dgm:cxn modelId="{4C9E1E12-FFA0-4633-A068-F8F6DD6CC94B}" type="presParOf" srcId="{C6195AB2-B47E-4666-A829-9116A63F5B1C}" destId="{C48FE595-DE85-42E2-9DB8-09A530883F95}" srcOrd="1" destOrd="0" presId="urn:microsoft.com/office/officeart/2005/8/layout/orgChart1"/>
    <dgm:cxn modelId="{7AF59086-0447-4DFA-8C31-1AC624BAC4A4}" type="presParOf" srcId="{C48FE595-DE85-42E2-9DB8-09A530883F95}" destId="{09BFF7D1-69BB-4692-9482-CD5B3B21E369}" srcOrd="0" destOrd="0" presId="urn:microsoft.com/office/officeart/2005/8/layout/orgChart1"/>
    <dgm:cxn modelId="{4956D1DC-941A-4F29-AB6E-7026F04C6BF9}" type="presParOf" srcId="{C48FE595-DE85-42E2-9DB8-09A530883F95}" destId="{A199F2E6-9604-4BAC-A831-0B654FF1AB73}" srcOrd="1" destOrd="0" presId="urn:microsoft.com/office/officeart/2005/8/layout/orgChart1"/>
    <dgm:cxn modelId="{C80FD2B3-D19E-43E7-A3B7-FF87FEDE58D4}" type="presParOf" srcId="{A199F2E6-9604-4BAC-A831-0B654FF1AB73}" destId="{CD2DA65E-9852-4399-BB45-70A53875887F}" srcOrd="0" destOrd="0" presId="urn:microsoft.com/office/officeart/2005/8/layout/orgChart1"/>
    <dgm:cxn modelId="{EC43B833-D426-4BEB-8CF7-6FD24615D09F}" type="presParOf" srcId="{CD2DA65E-9852-4399-BB45-70A53875887F}" destId="{A3F7E913-3F99-42A2-8854-6346F732F2B0}" srcOrd="0" destOrd="0" presId="urn:microsoft.com/office/officeart/2005/8/layout/orgChart1"/>
    <dgm:cxn modelId="{6CC6868A-4739-46F1-880E-08EEE8CFFB4C}" type="presParOf" srcId="{CD2DA65E-9852-4399-BB45-70A53875887F}" destId="{F435259E-A557-449A-82F6-9E0A4176051A}" srcOrd="1" destOrd="0" presId="urn:microsoft.com/office/officeart/2005/8/layout/orgChart1"/>
    <dgm:cxn modelId="{7E64D7D2-7162-4A36-90EE-10A66F7E0642}" type="presParOf" srcId="{A199F2E6-9604-4BAC-A831-0B654FF1AB73}" destId="{306E8655-EADE-413A-BBD8-F2ABCFA4E3F1}" srcOrd="1" destOrd="0" presId="urn:microsoft.com/office/officeart/2005/8/layout/orgChart1"/>
    <dgm:cxn modelId="{310727AA-D43B-4FFC-B332-CD866B9F3A2A}" type="presParOf" srcId="{A199F2E6-9604-4BAC-A831-0B654FF1AB73}" destId="{675238C7-636D-4CB2-9848-303A8D89CE5A}" srcOrd="2" destOrd="0" presId="urn:microsoft.com/office/officeart/2005/8/layout/orgChart1"/>
    <dgm:cxn modelId="{9B0EC772-6E76-4A02-8235-551F8DE94ED6}" type="presParOf" srcId="{C48FE595-DE85-42E2-9DB8-09A530883F95}" destId="{A2E14F3A-F9AC-46B4-9962-90337042FF45}" srcOrd="2" destOrd="0" presId="urn:microsoft.com/office/officeart/2005/8/layout/orgChart1"/>
    <dgm:cxn modelId="{7D6F96CD-C853-4F8B-9E28-BEDEBB88ADC8}" type="presParOf" srcId="{C48FE595-DE85-42E2-9DB8-09A530883F95}" destId="{502DE3E1-D089-49A2-A731-9F690FC48E2A}" srcOrd="3" destOrd="0" presId="urn:microsoft.com/office/officeart/2005/8/layout/orgChart1"/>
    <dgm:cxn modelId="{4C6B9E3B-1CF1-40AE-A825-BACD3EF96551}" type="presParOf" srcId="{502DE3E1-D089-49A2-A731-9F690FC48E2A}" destId="{6D534D6C-1C23-4A65-A4BB-DFDFB39688E0}" srcOrd="0" destOrd="0" presId="urn:microsoft.com/office/officeart/2005/8/layout/orgChart1"/>
    <dgm:cxn modelId="{BBE85C4E-079E-47B9-B2BE-09B4FC0104DF}" type="presParOf" srcId="{6D534D6C-1C23-4A65-A4BB-DFDFB39688E0}" destId="{4B7120F9-E616-4378-BB5E-0119942E9358}" srcOrd="0" destOrd="0" presId="urn:microsoft.com/office/officeart/2005/8/layout/orgChart1"/>
    <dgm:cxn modelId="{435F7109-9996-494D-9008-0131131A8960}" type="presParOf" srcId="{6D534D6C-1C23-4A65-A4BB-DFDFB39688E0}" destId="{BA7A3E59-5B27-4560-B1F6-A289022266C5}" srcOrd="1" destOrd="0" presId="urn:microsoft.com/office/officeart/2005/8/layout/orgChart1"/>
    <dgm:cxn modelId="{EAB22FA3-D474-4193-A108-771BCCE9F5C2}" type="presParOf" srcId="{502DE3E1-D089-49A2-A731-9F690FC48E2A}" destId="{4E172533-ECD0-4A4D-BBF6-AB634572A99E}" srcOrd="1" destOrd="0" presId="urn:microsoft.com/office/officeart/2005/8/layout/orgChart1"/>
    <dgm:cxn modelId="{6EB39A9E-E57E-4062-A00E-0ECBDEFF469F}" type="presParOf" srcId="{502DE3E1-D089-49A2-A731-9F690FC48E2A}" destId="{5A488F6B-F85F-423F-9161-08CFCF63BCAA}" srcOrd="2" destOrd="0" presId="urn:microsoft.com/office/officeart/2005/8/layout/orgChart1"/>
    <dgm:cxn modelId="{1BC4BDA2-B0D1-4DBF-B5DB-49FFD4B2E84B}" type="presParOf" srcId="{C48FE595-DE85-42E2-9DB8-09A530883F95}" destId="{E5A4B759-6A3B-470C-B396-1EEBDAA9160B}" srcOrd="4" destOrd="0" presId="urn:microsoft.com/office/officeart/2005/8/layout/orgChart1"/>
    <dgm:cxn modelId="{0C673C10-B165-4FAD-B231-8B2B8CD881F8}" type="presParOf" srcId="{C48FE595-DE85-42E2-9DB8-09A530883F95}" destId="{203295E1-E60C-4D21-9F16-79797E80CF7B}" srcOrd="5" destOrd="0" presId="urn:microsoft.com/office/officeart/2005/8/layout/orgChart1"/>
    <dgm:cxn modelId="{461EAEDA-1D1E-4BD1-A049-F66F1FE55DE4}" type="presParOf" srcId="{203295E1-E60C-4D21-9F16-79797E80CF7B}" destId="{7D260EB0-7319-481C-BA52-17B162512B8C}" srcOrd="0" destOrd="0" presId="urn:microsoft.com/office/officeart/2005/8/layout/orgChart1"/>
    <dgm:cxn modelId="{37FA5130-E0BD-455C-B455-5E8E3922C055}" type="presParOf" srcId="{7D260EB0-7319-481C-BA52-17B162512B8C}" destId="{7C72D20D-8032-4D6A-B654-C1FC4BBD949E}" srcOrd="0" destOrd="0" presId="urn:microsoft.com/office/officeart/2005/8/layout/orgChart1"/>
    <dgm:cxn modelId="{8209CF81-ABF9-4502-91E8-3FC34FBC9879}" type="presParOf" srcId="{7D260EB0-7319-481C-BA52-17B162512B8C}" destId="{B940C787-1362-4E9A-83A4-34E343D42FF3}" srcOrd="1" destOrd="0" presId="urn:microsoft.com/office/officeart/2005/8/layout/orgChart1"/>
    <dgm:cxn modelId="{B910A702-F7C1-4AB7-B365-F885741A4973}" type="presParOf" srcId="{203295E1-E60C-4D21-9F16-79797E80CF7B}" destId="{5E7DE074-F10F-4FF2-8C10-297AF4C1CE7C}" srcOrd="1" destOrd="0" presId="urn:microsoft.com/office/officeart/2005/8/layout/orgChart1"/>
    <dgm:cxn modelId="{C54D6B7A-E426-4FC9-9612-D21C07A5E864}" type="presParOf" srcId="{203295E1-E60C-4D21-9F16-79797E80CF7B}" destId="{1E30DBE4-28FB-4F43-8642-C57D07AAA5A6}" srcOrd="2" destOrd="0" presId="urn:microsoft.com/office/officeart/2005/8/layout/orgChart1"/>
    <dgm:cxn modelId="{B875B698-AFED-4193-95B5-D6267A90D774}" type="presParOf" srcId="{C48FE595-DE85-42E2-9DB8-09A530883F95}" destId="{9A3FCD4F-92CD-494E-BE7F-037AB55B1D4D}" srcOrd="6" destOrd="0" presId="urn:microsoft.com/office/officeart/2005/8/layout/orgChart1"/>
    <dgm:cxn modelId="{443FE1AE-7553-43FD-A33A-288A5F08D0FB}" type="presParOf" srcId="{C48FE595-DE85-42E2-9DB8-09A530883F95}" destId="{C8BFA3F8-C69B-424E-8447-0FF4F9DA845D}" srcOrd="7" destOrd="0" presId="urn:microsoft.com/office/officeart/2005/8/layout/orgChart1"/>
    <dgm:cxn modelId="{A7D65E39-FDA3-42E8-81BC-22256B4DD120}" type="presParOf" srcId="{C8BFA3F8-C69B-424E-8447-0FF4F9DA845D}" destId="{7894A460-609F-40E5-9370-B0A88F46D904}" srcOrd="0" destOrd="0" presId="urn:microsoft.com/office/officeart/2005/8/layout/orgChart1"/>
    <dgm:cxn modelId="{445F2F2B-5A5C-451D-BE94-D757C5BCF488}" type="presParOf" srcId="{7894A460-609F-40E5-9370-B0A88F46D904}" destId="{769BDCB0-C525-486B-AB9E-034A106264AD}" srcOrd="0" destOrd="0" presId="urn:microsoft.com/office/officeart/2005/8/layout/orgChart1"/>
    <dgm:cxn modelId="{CDB75E71-A5B0-4FD5-9646-EA0A51000CC1}" type="presParOf" srcId="{7894A460-609F-40E5-9370-B0A88F46D904}" destId="{A827AAB5-6121-4E87-89BA-7AD8D92E6E1D}" srcOrd="1" destOrd="0" presId="urn:microsoft.com/office/officeart/2005/8/layout/orgChart1"/>
    <dgm:cxn modelId="{BF9D51FD-296B-40BF-8021-B0CE7F2B2997}" type="presParOf" srcId="{C8BFA3F8-C69B-424E-8447-0FF4F9DA845D}" destId="{A7143713-12AB-4CD2-9221-AB53C71F8E92}" srcOrd="1" destOrd="0" presId="urn:microsoft.com/office/officeart/2005/8/layout/orgChart1"/>
    <dgm:cxn modelId="{B29A6DAB-16A0-4109-865D-33AB63C08F56}" type="presParOf" srcId="{C8BFA3F8-C69B-424E-8447-0FF4F9DA845D}" destId="{73E7E9D5-A6CA-41C8-9D3F-45CAFD20D836}" srcOrd="2" destOrd="0" presId="urn:microsoft.com/office/officeart/2005/8/layout/orgChart1"/>
    <dgm:cxn modelId="{F4BCE5E6-EFD4-46AA-8673-BAFD964AB9E8}" type="presParOf" srcId="{C48FE595-DE85-42E2-9DB8-09A530883F95}" destId="{6525143B-2135-40E7-95C1-4016D1A70CFC}" srcOrd="8" destOrd="0" presId="urn:microsoft.com/office/officeart/2005/8/layout/orgChart1"/>
    <dgm:cxn modelId="{DFA60409-278E-4A1F-AE30-102803D1302E}" type="presParOf" srcId="{C48FE595-DE85-42E2-9DB8-09A530883F95}" destId="{38DCA36C-32C7-400E-A099-9FE005FC18B9}" srcOrd="9" destOrd="0" presId="urn:microsoft.com/office/officeart/2005/8/layout/orgChart1"/>
    <dgm:cxn modelId="{8B97DF6B-92EE-4CD4-9127-E65D3840DD2D}" type="presParOf" srcId="{38DCA36C-32C7-400E-A099-9FE005FC18B9}" destId="{1E4E66A5-BA71-42BC-8D24-28E9BB64F014}" srcOrd="0" destOrd="0" presId="urn:microsoft.com/office/officeart/2005/8/layout/orgChart1"/>
    <dgm:cxn modelId="{A936904F-3364-4D7A-8957-2B32A29FACFC}" type="presParOf" srcId="{1E4E66A5-BA71-42BC-8D24-28E9BB64F014}" destId="{FCCB32AD-3839-4DE6-92AD-6B62C910FEDD}" srcOrd="0" destOrd="0" presId="urn:microsoft.com/office/officeart/2005/8/layout/orgChart1"/>
    <dgm:cxn modelId="{642A8D72-440A-48DB-A3BE-ADE9F2D9E333}" type="presParOf" srcId="{1E4E66A5-BA71-42BC-8D24-28E9BB64F014}" destId="{84DD8441-6828-4E19-BDB7-CC7130DEC96B}" srcOrd="1" destOrd="0" presId="urn:microsoft.com/office/officeart/2005/8/layout/orgChart1"/>
    <dgm:cxn modelId="{2E35F017-9D05-4529-A5D1-EA92C9EC76D9}" type="presParOf" srcId="{38DCA36C-32C7-400E-A099-9FE005FC18B9}" destId="{9AE7191D-81BC-4035-BD40-9FA28EF129A7}" srcOrd="1" destOrd="0" presId="urn:microsoft.com/office/officeart/2005/8/layout/orgChart1"/>
    <dgm:cxn modelId="{FEFB7197-F597-4B91-90E5-EE5710096008}" type="presParOf" srcId="{38DCA36C-32C7-400E-A099-9FE005FC18B9}" destId="{C9328F6D-F63F-4367-B57F-B376EE27AD3C}" srcOrd="2" destOrd="0" presId="urn:microsoft.com/office/officeart/2005/8/layout/orgChart1"/>
    <dgm:cxn modelId="{2EFA7E76-EDF7-4FE5-A081-4BE9C962C4F0}" type="presParOf" srcId="{C6195AB2-B47E-4666-A829-9116A63F5B1C}" destId="{C4A3E1C0-73B7-4081-B63C-184CCB7DD799}" srcOrd="2" destOrd="0" presId="urn:microsoft.com/office/officeart/2005/8/layout/orgChart1"/>
    <dgm:cxn modelId="{134F85B3-04E5-436C-835F-B65822E510AB}" type="presParOf" srcId="{8738A620-D603-4220-8D5E-DEE8A1A679BC}" destId="{1C3BEB9E-5364-48A9-AEDB-3C539919572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25143B-2135-40E7-95C1-4016D1A70CFC}">
      <dsp:nvSpPr>
        <dsp:cNvPr id="0" name=""/>
        <dsp:cNvSpPr/>
      </dsp:nvSpPr>
      <dsp:spPr>
        <a:xfrm>
          <a:off x="4400467" y="990636"/>
          <a:ext cx="767433" cy="2652755"/>
        </a:xfrm>
        <a:custGeom>
          <a:avLst/>
          <a:gdLst/>
          <a:ahLst/>
          <a:cxnLst/>
          <a:rect l="0" t="0" r="0" b="0"/>
          <a:pathLst>
            <a:path>
              <a:moveTo>
                <a:pt x="767433" y="0"/>
              </a:moveTo>
              <a:lnTo>
                <a:pt x="767433" y="2652755"/>
              </a:lnTo>
              <a:lnTo>
                <a:pt x="0" y="26527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3FCD4F-92CD-494E-BE7F-037AB55B1D4D}">
      <dsp:nvSpPr>
        <dsp:cNvPr id="0" name=""/>
        <dsp:cNvSpPr/>
      </dsp:nvSpPr>
      <dsp:spPr>
        <a:xfrm>
          <a:off x="4400467" y="990636"/>
          <a:ext cx="767433" cy="2079193"/>
        </a:xfrm>
        <a:custGeom>
          <a:avLst/>
          <a:gdLst/>
          <a:ahLst/>
          <a:cxnLst/>
          <a:rect l="0" t="0" r="0" b="0"/>
          <a:pathLst>
            <a:path>
              <a:moveTo>
                <a:pt x="767433" y="0"/>
              </a:moveTo>
              <a:lnTo>
                <a:pt x="767433" y="2079193"/>
              </a:lnTo>
              <a:lnTo>
                <a:pt x="0" y="20791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A4B759-6A3B-470C-B396-1EEBDAA9160B}">
      <dsp:nvSpPr>
        <dsp:cNvPr id="0" name=""/>
        <dsp:cNvSpPr/>
      </dsp:nvSpPr>
      <dsp:spPr>
        <a:xfrm>
          <a:off x="4400467" y="990636"/>
          <a:ext cx="767433" cy="1505632"/>
        </a:xfrm>
        <a:custGeom>
          <a:avLst/>
          <a:gdLst/>
          <a:ahLst/>
          <a:cxnLst/>
          <a:rect l="0" t="0" r="0" b="0"/>
          <a:pathLst>
            <a:path>
              <a:moveTo>
                <a:pt x="767433" y="0"/>
              </a:moveTo>
              <a:lnTo>
                <a:pt x="767433" y="1505632"/>
              </a:lnTo>
              <a:lnTo>
                <a:pt x="0" y="150563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E14F3A-F9AC-46B4-9962-90337042FF45}">
      <dsp:nvSpPr>
        <dsp:cNvPr id="0" name=""/>
        <dsp:cNvSpPr/>
      </dsp:nvSpPr>
      <dsp:spPr>
        <a:xfrm>
          <a:off x="4400467" y="990636"/>
          <a:ext cx="767433" cy="932070"/>
        </a:xfrm>
        <a:custGeom>
          <a:avLst/>
          <a:gdLst/>
          <a:ahLst/>
          <a:cxnLst/>
          <a:rect l="0" t="0" r="0" b="0"/>
          <a:pathLst>
            <a:path>
              <a:moveTo>
                <a:pt x="767433" y="0"/>
              </a:moveTo>
              <a:lnTo>
                <a:pt x="767433" y="932070"/>
              </a:lnTo>
              <a:lnTo>
                <a:pt x="0" y="93207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BFF7D1-69BB-4692-9482-CD5B3B21E369}">
      <dsp:nvSpPr>
        <dsp:cNvPr id="0" name=""/>
        <dsp:cNvSpPr/>
      </dsp:nvSpPr>
      <dsp:spPr>
        <a:xfrm>
          <a:off x="4400467" y="990636"/>
          <a:ext cx="767433" cy="358508"/>
        </a:xfrm>
        <a:custGeom>
          <a:avLst/>
          <a:gdLst/>
          <a:ahLst/>
          <a:cxnLst/>
          <a:rect l="0" t="0" r="0" b="0"/>
          <a:pathLst>
            <a:path>
              <a:moveTo>
                <a:pt x="767433" y="0"/>
              </a:moveTo>
              <a:lnTo>
                <a:pt x="767433" y="358508"/>
              </a:lnTo>
              <a:lnTo>
                <a:pt x="0" y="35850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BC9F-1702-45B1-B66F-8BBE26DE9BBE}">
      <dsp:nvSpPr>
        <dsp:cNvPr id="0" name=""/>
        <dsp:cNvSpPr/>
      </dsp:nvSpPr>
      <dsp:spPr>
        <a:xfrm>
          <a:off x="3227897" y="403916"/>
          <a:ext cx="2263137" cy="182803"/>
        </a:xfrm>
        <a:custGeom>
          <a:avLst/>
          <a:gdLst/>
          <a:ahLst/>
          <a:cxnLst/>
          <a:rect l="0" t="0" r="0" b="0"/>
          <a:pathLst>
            <a:path>
              <a:moveTo>
                <a:pt x="0" y="0"/>
              </a:moveTo>
              <a:lnTo>
                <a:pt x="0" y="97980"/>
              </a:lnTo>
              <a:lnTo>
                <a:pt x="2263137" y="97980"/>
              </a:lnTo>
              <a:lnTo>
                <a:pt x="2263137" y="1828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1CC7CD-C240-4FF2-A5F9-73487EEB0D86}">
      <dsp:nvSpPr>
        <dsp:cNvPr id="0" name=""/>
        <dsp:cNvSpPr/>
      </dsp:nvSpPr>
      <dsp:spPr>
        <a:xfrm>
          <a:off x="503826" y="1655847"/>
          <a:ext cx="578433" cy="1671254"/>
        </a:xfrm>
        <a:custGeom>
          <a:avLst/>
          <a:gdLst/>
          <a:ahLst/>
          <a:cxnLst/>
          <a:rect l="0" t="0" r="0" b="0"/>
          <a:pathLst>
            <a:path>
              <a:moveTo>
                <a:pt x="0" y="0"/>
              </a:moveTo>
              <a:lnTo>
                <a:pt x="0" y="1671254"/>
              </a:lnTo>
              <a:lnTo>
                <a:pt x="578433" y="1671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473C80-6266-41F5-A8C9-D6D024AC01C4}">
      <dsp:nvSpPr>
        <dsp:cNvPr id="0" name=""/>
        <dsp:cNvSpPr/>
      </dsp:nvSpPr>
      <dsp:spPr>
        <a:xfrm>
          <a:off x="503826" y="1655847"/>
          <a:ext cx="589152" cy="1054812"/>
        </a:xfrm>
        <a:custGeom>
          <a:avLst/>
          <a:gdLst/>
          <a:ahLst/>
          <a:cxnLst/>
          <a:rect l="0" t="0" r="0" b="0"/>
          <a:pathLst>
            <a:path>
              <a:moveTo>
                <a:pt x="0" y="0"/>
              </a:moveTo>
              <a:lnTo>
                <a:pt x="0" y="1054812"/>
              </a:lnTo>
              <a:lnTo>
                <a:pt x="589152" y="10548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5D51BA-8FB8-4257-8B05-D4E72048D208}">
      <dsp:nvSpPr>
        <dsp:cNvPr id="0" name=""/>
        <dsp:cNvSpPr/>
      </dsp:nvSpPr>
      <dsp:spPr>
        <a:xfrm>
          <a:off x="503826" y="1655847"/>
          <a:ext cx="599872" cy="427654"/>
        </a:xfrm>
        <a:custGeom>
          <a:avLst/>
          <a:gdLst/>
          <a:ahLst/>
          <a:cxnLst/>
          <a:rect l="0" t="0" r="0" b="0"/>
          <a:pathLst>
            <a:path>
              <a:moveTo>
                <a:pt x="0" y="0"/>
              </a:moveTo>
              <a:lnTo>
                <a:pt x="0" y="427654"/>
              </a:lnTo>
              <a:lnTo>
                <a:pt x="599872" y="4276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FBBC74-93BC-4D8B-938D-FF26B5FB845E}">
      <dsp:nvSpPr>
        <dsp:cNvPr id="0" name=""/>
        <dsp:cNvSpPr/>
      </dsp:nvSpPr>
      <dsp:spPr>
        <a:xfrm>
          <a:off x="826959" y="1016822"/>
          <a:ext cx="1112919" cy="235107"/>
        </a:xfrm>
        <a:custGeom>
          <a:avLst/>
          <a:gdLst/>
          <a:ahLst/>
          <a:cxnLst/>
          <a:rect l="0" t="0" r="0" b="0"/>
          <a:pathLst>
            <a:path>
              <a:moveTo>
                <a:pt x="1112919" y="0"/>
              </a:moveTo>
              <a:lnTo>
                <a:pt x="1112919" y="150285"/>
              </a:lnTo>
              <a:lnTo>
                <a:pt x="0" y="150285"/>
              </a:lnTo>
              <a:lnTo>
                <a:pt x="0" y="2351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85B1FD-C216-4BA5-81DA-8119147F29D4}">
      <dsp:nvSpPr>
        <dsp:cNvPr id="0" name=""/>
        <dsp:cNvSpPr/>
      </dsp:nvSpPr>
      <dsp:spPr>
        <a:xfrm>
          <a:off x="1939879" y="403916"/>
          <a:ext cx="1288017" cy="208989"/>
        </a:xfrm>
        <a:custGeom>
          <a:avLst/>
          <a:gdLst/>
          <a:ahLst/>
          <a:cxnLst/>
          <a:rect l="0" t="0" r="0" b="0"/>
          <a:pathLst>
            <a:path>
              <a:moveTo>
                <a:pt x="1288017" y="0"/>
              </a:moveTo>
              <a:lnTo>
                <a:pt x="1288017" y="124166"/>
              </a:lnTo>
              <a:lnTo>
                <a:pt x="0" y="124166"/>
              </a:lnTo>
              <a:lnTo>
                <a:pt x="0" y="2089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197019-EB4D-42B8-B1E4-A95EEA0E5464}">
      <dsp:nvSpPr>
        <dsp:cNvPr id="0" name=""/>
        <dsp:cNvSpPr/>
      </dsp:nvSpPr>
      <dsp:spPr>
        <a:xfrm>
          <a:off x="2823980" y="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System</a:t>
          </a:r>
        </a:p>
      </dsp:txBody>
      <dsp:txXfrm>
        <a:off x="2823980" y="0"/>
        <a:ext cx="807833" cy="403916"/>
      </dsp:txXfrm>
    </dsp:sp>
    <dsp:sp modelId="{A1BBF26D-6541-4EF1-9684-FC9FF091CA5C}">
      <dsp:nvSpPr>
        <dsp:cNvPr id="0" name=""/>
        <dsp:cNvSpPr/>
      </dsp:nvSpPr>
      <dsp:spPr>
        <a:xfrm>
          <a:off x="1535962" y="612905"/>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Function</a:t>
          </a:r>
        </a:p>
      </dsp:txBody>
      <dsp:txXfrm>
        <a:off x="1535962" y="612905"/>
        <a:ext cx="807833" cy="403916"/>
      </dsp:txXfrm>
    </dsp:sp>
    <dsp:sp modelId="{2A7351E3-18FB-4C52-A703-4D4D99A3936D}">
      <dsp:nvSpPr>
        <dsp:cNvPr id="0" name=""/>
        <dsp:cNvSpPr/>
      </dsp:nvSpPr>
      <dsp:spPr>
        <a:xfrm>
          <a:off x="423042" y="125193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Validation test</a:t>
          </a:r>
        </a:p>
      </dsp:txBody>
      <dsp:txXfrm>
        <a:off x="423042" y="1251930"/>
        <a:ext cx="807833" cy="403916"/>
      </dsp:txXfrm>
    </dsp:sp>
    <dsp:sp modelId="{94E585C1-4AA4-4312-AF95-519AEEA88F59}">
      <dsp:nvSpPr>
        <dsp:cNvPr id="0" name=""/>
        <dsp:cNvSpPr/>
      </dsp:nvSpPr>
      <dsp:spPr>
        <a:xfrm>
          <a:off x="1103699" y="1881543"/>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Complete</a:t>
          </a:r>
        </a:p>
      </dsp:txBody>
      <dsp:txXfrm>
        <a:off x="1103699" y="1881543"/>
        <a:ext cx="807833" cy="403916"/>
      </dsp:txXfrm>
    </dsp:sp>
    <dsp:sp modelId="{1F2D27B5-E5E6-4243-9DF4-339802D53BA1}">
      <dsp:nvSpPr>
        <dsp:cNvPr id="0" name=""/>
        <dsp:cNvSpPr/>
      </dsp:nvSpPr>
      <dsp:spPr>
        <a:xfrm>
          <a:off x="1092979" y="2508701"/>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Correct</a:t>
          </a:r>
        </a:p>
      </dsp:txBody>
      <dsp:txXfrm>
        <a:off x="1092979" y="2508701"/>
        <a:ext cx="807833" cy="403916"/>
      </dsp:txXfrm>
    </dsp:sp>
    <dsp:sp modelId="{64FAE108-3C77-405C-82FA-84DF6176DDD2}">
      <dsp:nvSpPr>
        <dsp:cNvPr id="0" name=""/>
        <dsp:cNvSpPr/>
      </dsp:nvSpPr>
      <dsp:spPr>
        <a:xfrm>
          <a:off x="1082259" y="3125142"/>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consistent</a:t>
          </a:r>
        </a:p>
      </dsp:txBody>
      <dsp:txXfrm>
        <a:off x="1082259" y="3125142"/>
        <a:ext cx="807833" cy="403916"/>
      </dsp:txXfrm>
    </dsp:sp>
    <dsp:sp modelId="{B7CDEE30-547B-49C8-87C7-08A1B9C57FE6}">
      <dsp:nvSpPr>
        <dsp:cNvPr id="0" name=""/>
        <dsp:cNvSpPr/>
      </dsp:nvSpPr>
      <dsp:spPr>
        <a:xfrm>
          <a:off x="5087118" y="58672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Non-function</a:t>
          </a:r>
        </a:p>
      </dsp:txBody>
      <dsp:txXfrm>
        <a:off x="5087118" y="586720"/>
        <a:ext cx="807833" cy="403916"/>
      </dsp:txXfrm>
    </dsp:sp>
    <dsp:sp modelId="{A3F7E913-3F99-42A2-8854-6346F732F2B0}">
      <dsp:nvSpPr>
        <dsp:cNvPr id="0" name=""/>
        <dsp:cNvSpPr/>
      </dsp:nvSpPr>
      <dsp:spPr>
        <a:xfrm>
          <a:off x="3592634" y="1147186"/>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Easy to use</a:t>
          </a:r>
        </a:p>
      </dsp:txBody>
      <dsp:txXfrm>
        <a:off x="3592634" y="1147186"/>
        <a:ext cx="807833" cy="403916"/>
      </dsp:txXfrm>
    </dsp:sp>
    <dsp:sp modelId="{4B7120F9-E616-4378-BB5E-0119942E9358}">
      <dsp:nvSpPr>
        <dsp:cNvPr id="0" name=""/>
        <dsp:cNvSpPr/>
      </dsp:nvSpPr>
      <dsp:spPr>
        <a:xfrm>
          <a:off x="3592634" y="1720748"/>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Efficient </a:t>
          </a:r>
        </a:p>
      </dsp:txBody>
      <dsp:txXfrm>
        <a:off x="3592634" y="1720748"/>
        <a:ext cx="807833" cy="403916"/>
      </dsp:txXfrm>
    </dsp:sp>
    <dsp:sp modelId="{7C72D20D-8032-4D6A-B654-C1FC4BBD949E}">
      <dsp:nvSpPr>
        <dsp:cNvPr id="0" name=""/>
        <dsp:cNvSpPr/>
      </dsp:nvSpPr>
      <dsp:spPr>
        <a:xfrm>
          <a:off x="3592634" y="229431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Reliable</a:t>
          </a:r>
        </a:p>
      </dsp:txBody>
      <dsp:txXfrm>
        <a:off x="3592634" y="2294310"/>
        <a:ext cx="807833" cy="403916"/>
      </dsp:txXfrm>
    </dsp:sp>
    <dsp:sp modelId="{769BDCB0-C525-486B-AB9E-034A106264AD}">
      <dsp:nvSpPr>
        <dsp:cNvPr id="0" name=""/>
        <dsp:cNvSpPr/>
      </dsp:nvSpPr>
      <dsp:spPr>
        <a:xfrm>
          <a:off x="3592634" y="2867872"/>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Available </a:t>
          </a:r>
        </a:p>
      </dsp:txBody>
      <dsp:txXfrm>
        <a:off x="3592634" y="2867872"/>
        <a:ext cx="807833" cy="403916"/>
      </dsp:txXfrm>
    </dsp:sp>
    <dsp:sp modelId="{FCCB32AD-3839-4DE6-92AD-6B62C910FEDD}">
      <dsp:nvSpPr>
        <dsp:cNvPr id="0" name=""/>
        <dsp:cNvSpPr/>
      </dsp:nvSpPr>
      <dsp:spPr>
        <a:xfrm>
          <a:off x="3592634" y="3441434"/>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a:t>
          </a:r>
        </a:p>
      </dsp:txBody>
      <dsp:txXfrm>
        <a:off x="3592634" y="3441434"/>
        <a:ext cx="807833" cy="40391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 contextRef="#ctx0" brushRef="#br0">365 731 5 0,'-23'-51'5'0,"0"12"3"0,0 14 4 0,0-27 3 0,1-12 1 16,22 13-5-16,-46 0-5 0,0-14-6 0,24 14-4 0,-1-26-9 15,-23 13-5-15,23-13 1 0,-22 13-8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02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1/26/2026</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76F5F930-56C0-82F6-7E16-BFFD8F1FD3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TextBox 9">
            <a:extLst>
              <a:ext uri="{FF2B5EF4-FFF2-40B4-BE49-F238E27FC236}">
                <a16:creationId xmlns:a16="http://schemas.microsoft.com/office/drawing/2014/main" id="{A2CB84F6-C575-E476-FBFE-7A9E8D84156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1" name="TextBox 10">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97083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DF69994C-9E12-9303-4DDB-5414388A661F}"/>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TextBox 9">
            <a:extLst>
              <a:ext uri="{FF2B5EF4-FFF2-40B4-BE49-F238E27FC236}">
                <a16:creationId xmlns:a16="http://schemas.microsoft.com/office/drawing/2014/main" id="{BFDB6D6C-256B-B8F0-5CD8-E4E65AA6F4A4}"/>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1" name="TextBox 10">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1134932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8" name="TextBox 7">
            <a:extLst>
              <a:ext uri="{FF2B5EF4-FFF2-40B4-BE49-F238E27FC236}">
                <a16:creationId xmlns:a16="http://schemas.microsoft.com/office/drawing/2014/main" id="{A56CCBCB-6558-856F-0FB5-9A5C4E4D52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CF9271CC-7C48-70D9-6B6E-BCB31ADE5D4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TextBox 9">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1662672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5877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6357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6629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120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6490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5583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8989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77973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29868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0069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662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3492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898725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2826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5237039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6798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31758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984273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18889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19400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00351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2374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122648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4574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0697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544375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962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146539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45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44020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14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202881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3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4134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5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4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5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26" Type="http://schemas.openxmlformats.org/officeDocument/2006/relationships/slideLayout" Target="../slideLayouts/slideLayout27.xml"/><Relationship Id="rId39" Type="http://schemas.openxmlformats.org/officeDocument/2006/relationships/theme" Target="../theme/theme2.xml"/><Relationship Id="rId3" Type="http://schemas.openxmlformats.org/officeDocument/2006/relationships/slideLayout" Target="../slideLayouts/slideLayout4.xml"/><Relationship Id="rId21" Type="http://schemas.openxmlformats.org/officeDocument/2006/relationships/slideLayout" Target="../slideLayouts/slideLayout22.xml"/><Relationship Id="rId34" Type="http://schemas.openxmlformats.org/officeDocument/2006/relationships/slideLayout" Target="../slideLayouts/slideLayout35.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5" Type="http://schemas.openxmlformats.org/officeDocument/2006/relationships/slideLayout" Target="../slideLayouts/slideLayout26.xml"/><Relationship Id="rId33" Type="http://schemas.openxmlformats.org/officeDocument/2006/relationships/slideLayout" Target="../slideLayouts/slideLayout34.xml"/><Relationship Id="rId38" Type="http://schemas.openxmlformats.org/officeDocument/2006/relationships/slideLayout" Target="../slideLayouts/slideLayout39.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29" Type="http://schemas.openxmlformats.org/officeDocument/2006/relationships/slideLayout" Target="../slideLayouts/slideLayout30.xml"/><Relationship Id="rId41"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24" Type="http://schemas.openxmlformats.org/officeDocument/2006/relationships/slideLayout" Target="../slideLayouts/slideLayout25.xml"/><Relationship Id="rId32" Type="http://schemas.openxmlformats.org/officeDocument/2006/relationships/slideLayout" Target="../slideLayouts/slideLayout33.xml"/><Relationship Id="rId37" Type="http://schemas.openxmlformats.org/officeDocument/2006/relationships/slideLayout" Target="../slideLayouts/slideLayout38.xml"/><Relationship Id="rId40" Type="http://schemas.openxmlformats.org/officeDocument/2006/relationships/image" Target="../media/image3.png"/><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slideLayout" Target="../slideLayouts/slideLayout24.xml"/><Relationship Id="rId28" Type="http://schemas.openxmlformats.org/officeDocument/2006/relationships/slideLayout" Target="../slideLayouts/slideLayout29.xml"/><Relationship Id="rId36" Type="http://schemas.openxmlformats.org/officeDocument/2006/relationships/slideLayout" Target="../slideLayouts/slideLayout37.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31" Type="http://schemas.openxmlformats.org/officeDocument/2006/relationships/slideLayout" Target="../slideLayouts/slideLayout32.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 Id="rId27" Type="http://schemas.openxmlformats.org/officeDocument/2006/relationships/slideLayout" Target="../slideLayouts/slideLayout28.xml"/><Relationship Id="rId30" Type="http://schemas.openxmlformats.org/officeDocument/2006/relationships/slideLayout" Target="../slideLayouts/slideLayout31.xml"/><Relationship Id="rId35"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4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6820" y="320676"/>
            <a:ext cx="1712077" cy="799423"/>
          </a:xfrm>
          <a:prstGeom prst="rect">
            <a:avLst/>
          </a:prstGeom>
        </p:spPr>
      </p:pic>
    </p:spTree>
    <p:extLst>
      <p:ext uri="{BB962C8B-B14F-4D97-AF65-F5344CB8AC3E}">
        <p14:creationId xmlns:p14="http://schemas.microsoft.com/office/powerpoint/2010/main" val="1809717985"/>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99" r:id="rId29"/>
    <p:sldLayoutId id="2147483700" r:id="rId30"/>
    <p:sldLayoutId id="2147483701" r:id="rId31"/>
    <p:sldLayoutId id="2147483702" r:id="rId32"/>
    <p:sldLayoutId id="2147483703" r:id="rId33"/>
    <p:sldLayoutId id="2147483704" r:id="rId34"/>
    <p:sldLayoutId id="2147483705" r:id="rId35"/>
    <p:sldLayoutId id="2147483660" r:id="rId36"/>
    <p:sldLayoutId id="2147483665" r:id="rId37"/>
    <p:sldLayoutId id="2147483667" r:id="rId38"/>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2.pd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3.pd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4.pd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5.pd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6.pd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7.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customXml" Target="../ink/ink1.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1.xml"/><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extLst>
      <p:ext uri="{BB962C8B-B14F-4D97-AF65-F5344CB8AC3E}">
        <p14:creationId xmlns:p14="http://schemas.microsoft.com/office/powerpoint/2010/main" val="181712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000" dirty="0"/>
              <a:t>Software testing</a:t>
            </a:r>
            <a:endParaRPr lang="en-GB" sz="2000" dirty="0"/>
          </a:p>
          <a:p>
            <a:r>
              <a:rPr lang="en-US" sz="2000" dirty="0"/>
              <a:t>Development testing</a:t>
            </a:r>
            <a:endParaRPr lang="en-GB" sz="2000" dirty="0"/>
          </a:p>
          <a:p>
            <a:r>
              <a:rPr lang="en-US" sz="2000" dirty="0"/>
              <a:t>Unit testing</a:t>
            </a:r>
          </a:p>
          <a:p>
            <a:r>
              <a:rPr lang="en-US" sz="2000" dirty="0"/>
              <a:t>System testing</a:t>
            </a:r>
          </a:p>
          <a:p>
            <a:r>
              <a:rPr lang="en-US" sz="2000" dirty="0"/>
              <a:t>Guidelines to choose types of test case</a:t>
            </a:r>
            <a:endParaRPr lang="en-GB" sz="2000" dirty="0"/>
          </a:p>
          <a:p>
            <a:r>
              <a:rPr lang="en-US" sz="2000" dirty="0"/>
              <a:t>Automated tests. </a:t>
            </a:r>
          </a:p>
          <a:p>
            <a:r>
              <a:rPr lang="en-US" sz="2000" dirty="0"/>
              <a:t>Acceptance testing</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a:t>
            </a:r>
          </a:p>
        </p:txBody>
      </p:sp>
      <p:sp>
        <p:nvSpPr>
          <p:cNvPr id="3" name="Content Placeholder 2"/>
          <p:cNvSpPr>
            <a:spLocks noGrp="1"/>
          </p:cNvSpPr>
          <p:nvPr>
            <p:ph idx="1"/>
          </p:nvPr>
        </p:nvSpPr>
        <p:spPr/>
        <p:txBody>
          <a:bodyPr>
            <a:normAutofit/>
          </a:bodyPr>
          <a:lstStyle/>
          <a:p>
            <a:r>
              <a:rPr lang="en-US" dirty="0"/>
              <a:t>Testing is intended:</a:t>
            </a:r>
          </a:p>
          <a:p>
            <a:pPr lvl="1"/>
            <a:r>
              <a:rPr lang="en-US" sz="2000" dirty="0"/>
              <a:t>To ensure that the  program does </a:t>
            </a:r>
            <a:r>
              <a:rPr lang="en-US" sz="2000" b="1" u="sng" dirty="0"/>
              <a:t>what it is intended </a:t>
            </a:r>
            <a:r>
              <a:rPr lang="en-US" sz="2000" dirty="0"/>
              <a:t>to do </a:t>
            </a:r>
            <a:r>
              <a:rPr lang="en-US" sz="2000" dirty="0">
                <a:sym typeface="Wingdings" panose="05000000000000000000" pitchFamily="2" charset="2"/>
              </a:rPr>
              <a:t></a:t>
            </a:r>
            <a:r>
              <a:rPr lang="en-US" sz="2000" b="1" dirty="0"/>
              <a:t>(validation test)</a:t>
            </a:r>
          </a:p>
          <a:p>
            <a:pPr lvl="1"/>
            <a:r>
              <a:rPr lang="en-US" sz="2000" dirty="0"/>
              <a:t>to </a:t>
            </a:r>
            <a:r>
              <a:rPr lang="en-US" sz="2000" b="1" u="sng" dirty="0"/>
              <a:t>discover program defects </a:t>
            </a:r>
            <a:r>
              <a:rPr lang="en-US" sz="2000" dirty="0"/>
              <a:t>before it is put into use</a:t>
            </a:r>
            <a:r>
              <a:rPr lang="en-US" sz="2000" dirty="0">
                <a:sym typeface="Wingdings" panose="05000000000000000000" pitchFamily="2" charset="2"/>
              </a:rPr>
              <a:t> </a:t>
            </a:r>
            <a:r>
              <a:rPr lang="en-US" sz="2000" dirty="0"/>
              <a:t> </a:t>
            </a:r>
            <a:r>
              <a:rPr lang="en-US" sz="2000" b="1" dirty="0"/>
              <a:t>(defect test)</a:t>
            </a:r>
          </a:p>
          <a:p>
            <a:r>
              <a:rPr lang="en-US" dirty="0"/>
              <a:t>When you test software, you execute a program using </a:t>
            </a:r>
            <a:r>
              <a:rPr lang="en-US" b="1" u="sng" dirty="0"/>
              <a:t>artificial data</a:t>
            </a:r>
            <a:r>
              <a:rPr lang="en-US" u="sng" dirty="0"/>
              <a:t>.</a:t>
            </a:r>
            <a:r>
              <a:rPr lang="en-US" dirty="0"/>
              <a:t> </a:t>
            </a:r>
          </a:p>
          <a:p>
            <a:r>
              <a:rPr lang="en-GB" dirty="0"/>
              <a:t>Testing can reveal the presence of errors </a:t>
            </a:r>
            <a:r>
              <a:rPr lang="en-GB" b="1" dirty="0"/>
              <a:t>NOT their absence.</a:t>
            </a:r>
          </a:p>
          <a:p>
            <a:r>
              <a:rPr lang="en-GB" dirty="0"/>
              <a:t>Testing is </a:t>
            </a:r>
            <a:r>
              <a:rPr lang="en-GB" b="1" dirty="0"/>
              <a:t>part </a:t>
            </a:r>
            <a:r>
              <a:rPr lang="en-GB" dirty="0"/>
              <a:t>of a more general </a:t>
            </a:r>
            <a:r>
              <a:rPr lang="en-GB" b="1" dirty="0"/>
              <a:t>verification and validation process</a:t>
            </a:r>
            <a:r>
              <a:rPr lang="en-GB" dirty="0"/>
              <a:t>, which also includes static validation techniques.</a:t>
            </a:r>
            <a:endParaRPr lang="en-GB" i="1" dirty="0"/>
          </a:p>
        </p:txBody>
      </p:sp>
    </p:spTree>
    <p:extLst>
      <p:ext uri="{BB962C8B-B14F-4D97-AF65-F5344CB8AC3E}">
        <p14:creationId xmlns:p14="http://schemas.microsoft.com/office/powerpoint/2010/main" val="420787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 goals</a:t>
            </a:r>
          </a:p>
        </p:txBody>
      </p:sp>
      <p:sp>
        <p:nvSpPr>
          <p:cNvPr id="3" name="Content Placeholder 2"/>
          <p:cNvSpPr>
            <a:spLocks noGrp="1"/>
          </p:cNvSpPr>
          <p:nvPr>
            <p:ph idx="1"/>
          </p:nvPr>
        </p:nvSpPr>
        <p:spPr/>
        <p:txBody>
          <a:bodyPr>
            <a:normAutofit/>
          </a:bodyPr>
          <a:lstStyle/>
          <a:p>
            <a:pPr lvl="0"/>
            <a:r>
              <a:rPr lang="en-US" dirty="0"/>
              <a:t>To demonstrate that the software meets its requirements (Validation test). </a:t>
            </a:r>
          </a:p>
          <a:p>
            <a:pPr lvl="1"/>
            <a:r>
              <a:rPr lang="en-US" dirty="0"/>
              <a:t>For </a:t>
            </a:r>
            <a:r>
              <a:rPr lang="en-US" b="1" dirty="0"/>
              <a:t>custom software</a:t>
            </a:r>
            <a:r>
              <a:rPr lang="en-US" dirty="0"/>
              <a:t>, this means that there should be at least </a:t>
            </a:r>
            <a:r>
              <a:rPr lang="en-US" u="sng" dirty="0"/>
              <a:t>one test for every requirement </a:t>
            </a:r>
            <a:r>
              <a:rPr lang="en-US" dirty="0"/>
              <a:t>in the requirements document. </a:t>
            </a:r>
          </a:p>
          <a:p>
            <a:pPr lvl="1"/>
            <a:r>
              <a:rPr lang="en-US" dirty="0"/>
              <a:t>For </a:t>
            </a:r>
            <a:r>
              <a:rPr lang="en-US" b="1" dirty="0"/>
              <a:t>generic software </a:t>
            </a:r>
            <a:r>
              <a:rPr lang="en-US" dirty="0"/>
              <a:t>products, it means that there should be tests for </a:t>
            </a:r>
            <a:r>
              <a:rPr lang="en-US" u="sng" dirty="0"/>
              <a:t>all of the system features</a:t>
            </a:r>
            <a:r>
              <a:rPr lang="en-US" dirty="0"/>
              <a:t>, plus </a:t>
            </a:r>
            <a:r>
              <a:rPr lang="en-US" u="sng" dirty="0"/>
              <a:t>combinations of these features</a:t>
            </a:r>
            <a:r>
              <a:rPr lang="en-US" dirty="0"/>
              <a:t>, that will be incorporated in the product release.  </a:t>
            </a:r>
          </a:p>
          <a:p>
            <a:endParaRPr lang="en-US" dirty="0"/>
          </a:p>
        </p:txBody>
      </p:sp>
    </p:spTree>
    <p:extLst>
      <p:ext uri="{BB962C8B-B14F-4D97-AF65-F5344CB8AC3E}">
        <p14:creationId xmlns:p14="http://schemas.microsoft.com/office/powerpoint/2010/main" val="1469166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 goals</a:t>
            </a:r>
          </a:p>
        </p:txBody>
      </p:sp>
      <p:sp>
        <p:nvSpPr>
          <p:cNvPr id="3" name="Content Placeholder 2"/>
          <p:cNvSpPr>
            <a:spLocks noGrp="1"/>
          </p:cNvSpPr>
          <p:nvPr>
            <p:ph idx="1"/>
          </p:nvPr>
        </p:nvSpPr>
        <p:spPr/>
        <p:txBody>
          <a:bodyPr/>
          <a:lstStyle/>
          <a:p>
            <a:pPr lvl="0"/>
            <a:r>
              <a:rPr lang="en-US" dirty="0"/>
              <a:t>To discover situations in which the behavior of the software is incorrect, undesirable or does not conform to its specification. </a:t>
            </a:r>
          </a:p>
          <a:p>
            <a:pPr lvl="1"/>
            <a:r>
              <a:rPr lang="en-US" b="1" dirty="0"/>
              <a:t>Defect testing </a:t>
            </a:r>
            <a:r>
              <a:rPr lang="en-US" dirty="0"/>
              <a:t>is concerned with rooting out </a:t>
            </a:r>
            <a:r>
              <a:rPr lang="en-US" u="sng" dirty="0"/>
              <a:t>undesirable system behavior </a:t>
            </a:r>
            <a:r>
              <a:rPr lang="en-US" dirty="0"/>
              <a:t>such as system crashes, unwanted interactions with other systems, incorrect computations and data corruption.</a:t>
            </a:r>
          </a:p>
          <a:p>
            <a:endParaRPr lang="en-US" dirty="0"/>
          </a:p>
        </p:txBody>
      </p:sp>
    </p:spTree>
    <p:extLst>
      <p:ext uri="{BB962C8B-B14F-4D97-AF65-F5344CB8AC3E}">
        <p14:creationId xmlns:p14="http://schemas.microsoft.com/office/powerpoint/2010/main" val="3681919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should meet with requirements</a:t>
            </a:r>
          </a:p>
        </p:txBody>
      </p:sp>
      <p:sp>
        <p:nvSpPr>
          <p:cNvPr id="3" name="Content Placeholder 2"/>
          <p:cNvSpPr>
            <a:spLocks noGrp="1"/>
          </p:cNvSpPr>
          <p:nvPr>
            <p:ph idx="1"/>
          </p:nvPr>
        </p:nvSpPr>
        <p:spPr/>
        <p:txBody>
          <a:bodyPr/>
          <a:lstStyle/>
          <a:p>
            <a:endParaRPr lang="en-US"/>
          </a:p>
        </p:txBody>
      </p:sp>
      <p:graphicFrame>
        <p:nvGraphicFramePr>
          <p:cNvPr id="4" name="Content Placeholder 11"/>
          <p:cNvGraphicFramePr>
            <a:graphicFrameLocks/>
          </p:cNvGraphicFramePr>
          <p:nvPr>
            <p:extLst>
              <p:ext uri="{D42A27DB-BD31-4B8C-83A1-F6EECF244321}">
                <p14:modId xmlns:p14="http://schemas.microsoft.com/office/powerpoint/2010/main" val="4221791431"/>
              </p:ext>
            </p:extLst>
          </p:nvPr>
        </p:nvGraphicFramePr>
        <p:xfrm>
          <a:off x="2122517" y="2078587"/>
          <a:ext cx="6813665" cy="38454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9649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Validation and defect testing</a:t>
            </a:r>
            <a:endParaRPr lang="en-US" dirty="0"/>
          </a:p>
        </p:txBody>
      </p:sp>
      <p:sp>
        <p:nvSpPr>
          <p:cNvPr id="3" name="Content Placeholder 2"/>
          <p:cNvSpPr>
            <a:spLocks noGrp="1"/>
          </p:cNvSpPr>
          <p:nvPr>
            <p:ph idx="1"/>
          </p:nvPr>
        </p:nvSpPr>
        <p:spPr/>
        <p:txBody>
          <a:bodyPr/>
          <a:lstStyle/>
          <a:p>
            <a:pPr lvl="0"/>
            <a:r>
              <a:rPr lang="en-US" dirty="0"/>
              <a:t>Validation testing</a:t>
            </a:r>
          </a:p>
          <a:p>
            <a:pPr lvl="1"/>
            <a:r>
              <a:rPr lang="en-US" dirty="0"/>
              <a:t>You expect the system to perform correctly using a given set of test cases that reflect the system’s expected use (i.e., A successful test shows that the system operates as intended</a:t>
            </a:r>
          </a:p>
          <a:p>
            <a:pPr lvl="1"/>
            <a:r>
              <a:rPr lang="en-US" dirty="0"/>
              <a:t>To demonstrate to the developer and the system customer that the software meets its requirements </a:t>
            </a:r>
          </a:p>
          <a:p>
            <a:pPr lvl="0"/>
            <a:r>
              <a:rPr lang="en-US" dirty="0"/>
              <a:t>Defect testing</a:t>
            </a:r>
          </a:p>
          <a:p>
            <a:pPr lvl="1"/>
            <a:r>
              <a:rPr lang="en-US" dirty="0"/>
              <a:t>To discover faults or defects in the software where its behavior is incorrect or not in conformance with its specification </a:t>
            </a:r>
          </a:p>
          <a:p>
            <a:pPr lvl="1"/>
            <a:r>
              <a:rPr lang="en-US" dirty="0"/>
              <a:t>A successful test is a test that makes the system perform incorrectly and so exposes a defect in the system.</a:t>
            </a:r>
          </a:p>
          <a:p>
            <a:endParaRPr lang="en-US" dirty="0"/>
          </a:p>
        </p:txBody>
      </p:sp>
    </p:spTree>
    <p:extLst>
      <p:ext uri="{BB962C8B-B14F-4D97-AF65-F5344CB8AC3E}">
        <p14:creationId xmlns:p14="http://schemas.microsoft.com/office/powerpoint/2010/main" val="884978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rgbClr val="FFFFFF"/>
                </a:solidFill>
              </a:rPr>
              <a:t>An input-output model of program testing </a:t>
            </a:r>
            <a:endParaRPr lang="en-US" dirty="0"/>
          </a:p>
        </p:txBody>
      </p:sp>
      <p:sp>
        <p:nvSpPr>
          <p:cNvPr id="3" name="Content Placeholder 2"/>
          <p:cNvSpPr>
            <a:spLocks noGrp="1"/>
          </p:cNvSpPr>
          <p:nvPr>
            <p:ph idx="1"/>
          </p:nvPr>
        </p:nvSpPr>
        <p:spPr/>
        <p:txBody>
          <a:bodyPr/>
          <a:lstStyle/>
          <a:p>
            <a:endParaRPr lang="en-US"/>
          </a:p>
        </p:txBody>
      </p:sp>
      <p:pic>
        <p:nvPicPr>
          <p:cNvPr id="4" name="Content Placeholder 3" descr="8.1 IOModelofTesting.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l="-14077" r="-14077"/>
              <a:stretch>
                <a:fillRect/>
              </a:stretch>
            </p:blipFill>
          </mc:Choice>
          <mc:Fallback>
            <p:blipFill>
              <a:blip r:embed="rId5"/>
              <a:srcRect l="-14077" r="-14077"/>
              <a:stretch>
                <a:fillRect/>
              </a:stretch>
            </p:blipFill>
          </mc:Fallback>
        </mc:AlternateContent>
        <p:spPr>
          <a:xfrm>
            <a:off x="1321655" y="2199196"/>
            <a:ext cx="6553545" cy="3604195"/>
          </a:xfrm>
          <a:prstGeom prst="rect">
            <a:avLst/>
          </a:prstGeom>
          <a:solidFill>
            <a:schemeClr val="bg1"/>
          </a:solidFill>
        </p:spPr>
      </p:pic>
    </p:spTree>
    <p:extLst>
      <p:ext uri="{BB962C8B-B14F-4D97-AF65-F5344CB8AC3E}">
        <p14:creationId xmlns:p14="http://schemas.microsoft.com/office/powerpoint/2010/main" val="3191788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Verification vs validation</a:t>
            </a:r>
            <a:endParaRPr lang="en-US" dirty="0"/>
          </a:p>
        </p:txBody>
      </p:sp>
      <p:sp>
        <p:nvSpPr>
          <p:cNvPr id="3" name="Content Placeholder 2"/>
          <p:cNvSpPr>
            <a:spLocks noGrp="1"/>
          </p:cNvSpPr>
          <p:nvPr>
            <p:ph idx="1"/>
          </p:nvPr>
        </p:nvSpPr>
        <p:spPr/>
        <p:txBody>
          <a:bodyPr/>
          <a:lstStyle/>
          <a:p>
            <a:pPr lvl="0" defTabSz="1333500">
              <a:spcBef>
                <a:spcPct val="0"/>
              </a:spcBef>
              <a:spcAft>
                <a:spcPct val="35000"/>
              </a:spcAft>
            </a:pPr>
            <a:r>
              <a:rPr lang="en-GB" dirty="0"/>
              <a:t>Verification: </a:t>
            </a:r>
            <a:br>
              <a:rPr lang="en-GB" dirty="0"/>
            </a:br>
            <a:r>
              <a:rPr lang="en-GB" dirty="0"/>
              <a:t>	"Are we building the product right”.</a:t>
            </a:r>
            <a:endParaRPr lang="en-US" dirty="0"/>
          </a:p>
          <a:p>
            <a:r>
              <a:rPr lang="en-GB" dirty="0"/>
              <a:t>The software should conform to its specification</a:t>
            </a:r>
          </a:p>
          <a:p>
            <a:pPr lvl="0" defTabSz="1333500">
              <a:spcBef>
                <a:spcPct val="0"/>
              </a:spcBef>
              <a:spcAft>
                <a:spcPct val="35000"/>
              </a:spcAft>
            </a:pPr>
            <a:endParaRPr lang="en-GB" dirty="0"/>
          </a:p>
          <a:p>
            <a:pPr lvl="0" defTabSz="1333500">
              <a:spcBef>
                <a:spcPct val="0"/>
              </a:spcBef>
              <a:spcAft>
                <a:spcPct val="35000"/>
              </a:spcAft>
            </a:pPr>
            <a:r>
              <a:rPr lang="en-GB" dirty="0"/>
              <a:t>Validation:</a:t>
            </a:r>
            <a:br>
              <a:rPr lang="en-GB" dirty="0"/>
            </a:br>
            <a:r>
              <a:rPr lang="en-GB" dirty="0"/>
              <a:t>	 "Are we building the right product”.</a:t>
            </a:r>
            <a:endParaRPr lang="en-US" dirty="0"/>
          </a:p>
          <a:p>
            <a:pPr lvl="0" defTabSz="1333500">
              <a:spcBef>
                <a:spcPct val="0"/>
              </a:spcBef>
              <a:spcAft>
                <a:spcPct val="35000"/>
              </a:spcAft>
            </a:pPr>
            <a:r>
              <a:rPr lang="en-GB" dirty="0"/>
              <a:t>The software should do what the user really requires.</a:t>
            </a:r>
            <a:endParaRPr lang="en-US" dirty="0"/>
          </a:p>
          <a:p>
            <a:endParaRPr lang="en-US" dirty="0"/>
          </a:p>
        </p:txBody>
      </p:sp>
    </p:spTree>
    <p:extLst>
      <p:ext uri="{BB962C8B-B14F-4D97-AF65-F5344CB8AC3E}">
        <p14:creationId xmlns:p14="http://schemas.microsoft.com/office/powerpoint/2010/main" val="1164226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Inspections and testing</a:t>
            </a:r>
            <a:endParaRPr lang="en-US" dirty="0"/>
          </a:p>
        </p:txBody>
      </p:sp>
      <p:sp>
        <p:nvSpPr>
          <p:cNvPr id="3" name="Content Placeholder 2"/>
          <p:cNvSpPr>
            <a:spLocks noGrp="1"/>
          </p:cNvSpPr>
          <p:nvPr>
            <p:ph idx="1"/>
          </p:nvPr>
        </p:nvSpPr>
        <p:spPr/>
        <p:txBody>
          <a:bodyPr/>
          <a:lstStyle/>
          <a:p>
            <a:pPr lvl="0"/>
            <a:r>
              <a:rPr lang="en-GB" dirty="0"/>
              <a:t>Software inspections are concerned with analysis of </a:t>
            </a:r>
            <a:br>
              <a:rPr lang="en-GB" dirty="0"/>
            </a:br>
            <a:r>
              <a:rPr lang="en-GB" dirty="0"/>
              <a:t>the static system representation to discover problems  (static verification)</a:t>
            </a:r>
            <a:endParaRPr lang="en-US" dirty="0"/>
          </a:p>
          <a:p>
            <a:pPr lvl="1"/>
            <a:r>
              <a:rPr lang="en-GB" dirty="0"/>
              <a:t>May be supplement by tool-based document and code analysis.</a:t>
            </a:r>
            <a:endParaRPr lang="en-US" dirty="0"/>
          </a:p>
          <a:p>
            <a:pPr lvl="0"/>
            <a:r>
              <a:rPr lang="en-GB" dirty="0"/>
              <a:t>Software testing is concerned with exercising and </a:t>
            </a:r>
            <a:br>
              <a:rPr lang="en-GB" dirty="0"/>
            </a:br>
            <a:r>
              <a:rPr lang="en-GB" dirty="0"/>
              <a:t>observing product behaviour (dynamic verification)</a:t>
            </a:r>
            <a:endParaRPr lang="en-US" dirty="0"/>
          </a:p>
          <a:p>
            <a:pPr lvl="1"/>
            <a:r>
              <a:rPr lang="en-GB" dirty="0"/>
              <a:t>The system is executed with test data and its operational behaviour is observed.</a:t>
            </a:r>
            <a:endParaRPr lang="en-US" dirty="0"/>
          </a:p>
          <a:p>
            <a:endParaRPr lang="en-US" dirty="0"/>
          </a:p>
        </p:txBody>
      </p:sp>
    </p:spTree>
    <p:extLst>
      <p:ext uri="{BB962C8B-B14F-4D97-AF65-F5344CB8AC3E}">
        <p14:creationId xmlns:p14="http://schemas.microsoft.com/office/powerpoint/2010/main" val="395242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chemeClr val="bg1"/>
                </a:solidFill>
              </a:rPr>
              <a:t>Inspections and testing </a:t>
            </a:r>
            <a:endParaRPr lang="en-US" dirty="0"/>
          </a:p>
        </p:txBody>
      </p:sp>
      <p:pic>
        <p:nvPicPr>
          <p:cNvPr id="4" name="Content Placeholder 3" descr="8.2 InspectionsTesting.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t="-15603" b="-15603"/>
              <a:stretch>
                <a:fillRect/>
              </a:stretch>
            </p:blipFill>
          </mc:Choice>
          <mc:Fallback>
            <p:blipFill>
              <a:blip r:embed="rId5"/>
              <a:srcRect t="-15603" b="-15603"/>
              <a:stretch>
                <a:fillRect/>
              </a:stretch>
            </p:blipFill>
          </mc:Fallback>
        </mc:AlternateContent>
        <p:spPr>
          <a:xfrm>
            <a:off x="943509" y="1980402"/>
            <a:ext cx="7378900" cy="4058137"/>
          </a:xfrm>
          <a:prstGeom prst="rect">
            <a:avLst/>
          </a:prstGeom>
          <a:solidFill>
            <a:schemeClr val="bg1"/>
          </a:solidFill>
        </p:spPr>
      </p:pic>
    </p:spTree>
    <p:extLst>
      <p:ext uri="{BB962C8B-B14F-4D97-AF65-F5344CB8AC3E}">
        <p14:creationId xmlns:p14="http://schemas.microsoft.com/office/powerpoint/2010/main" val="2645873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Software inspections</a:t>
            </a:r>
            <a:endParaRPr lang="en-US" dirty="0"/>
          </a:p>
        </p:txBody>
      </p:sp>
      <p:sp>
        <p:nvSpPr>
          <p:cNvPr id="3" name="Content Placeholder 2"/>
          <p:cNvSpPr>
            <a:spLocks noGrp="1"/>
          </p:cNvSpPr>
          <p:nvPr>
            <p:ph idx="1"/>
          </p:nvPr>
        </p:nvSpPr>
        <p:spPr/>
        <p:txBody>
          <a:bodyPr/>
          <a:lstStyle/>
          <a:p>
            <a:pPr lvl="0"/>
            <a:r>
              <a:rPr lang="en-GB" dirty="0"/>
              <a:t>These involve people examining the source representation with the aim of discovering </a:t>
            </a:r>
            <a:r>
              <a:rPr lang="en-GB" dirty="0">
                <a:solidFill>
                  <a:srgbClr val="FF0000"/>
                </a:solidFill>
              </a:rPr>
              <a:t>anomalies</a:t>
            </a:r>
            <a:r>
              <a:rPr lang="en-GB" dirty="0"/>
              <a:t> and </a:t>
            </a:r>
            <a:r>
              <a:rPr lang="en-GB" dirty="0">
                <a:solidFill>
                  <a:srgbClr val="FF0000"/>
                </a:solidFill>
              </a:rPr>
              <a:t>defects</a:t>
            </a:r>
            <a:r>
              <a:rPr lang="en-GB" dirty="0"/>
              <a:t>.</a:t>
            </a:r>
            <a:endParaRPr lang="en-US" dirty="0"/>
          </a:p>
          <a:p>
            <a:pPr lvl="0"/>
            <a:r>
              <a:rPr lang="en-GB" dirty="0"/>
              <a:t>Inspections not require execution of a system so </a:t>
            </a:r>
            <a:r>
              <a:rPr lang="en-GB" dirty="0">
                <a:solidFill>
                  <a:srgbClr val="FF0000"/>
                </a:solidFill>
              </a:rPr>
              <a:t>may be used before implementation</a:t>
            </a:r>
            <a:r>
              <a:rPr lang="en-GB" dirty="0"/>
              <a:t>.</a:t>
            </a:r>
            <a:endParaRPr lang="en-US" dirty="0"/>
          </a:p>
          <a:p>
            <a:pPr lvl="0"/>
            <a:r>
              <a:rPr lang="en-GB" dirty="0"/>
              <a:t>They </a:t>
            </a:r>
            <a:r>
              <a:rPr lang="en-GB" dirty="0">
                <a:solidFill>
                  <a:srgbClr val="FF0000"/>
                </a:solidFill>
              </a:rPr>
              <a:t>may be applied to any representation </a:t>
            </a:r>
            <a:r>
              <a:rPr lang="en-GB" dirty="0"/>
              <a:t>of the system (requirements, design, configuration data, test data, etc.).</a:t>
            </a:r>
            <a:endParaRPr lang="en-US" dirty="0"/>
          </a:p>
          <a:p>
            <a:pPr lvl="0"/>
            <a:r>
              <a:rPr lang="en-GB" dirty="0"/>
              <a:t>They have been shown to be an effective technique for </a:t>
            </a:r>
            <a:r>
              <a:rPr lang="en-GB" dirty="0">
                <a:solidFill>
                  <a:srgbClr val="FF0000"/>
                </a:solidFill>
              </a:rPr>
              <a:t>discovering program errors</a:t>
            </a:r>
            <a:r>
              <a:rPr lang="en-GB" dirty="0"/>
              <a:t>.</a:t>
            </a:r>
            <a:endParaRPr lang="en-US" dirty="0"/>
          </a:p>
          <a:p>
            <a:endParaRPr lang="en-US" dirty="0"/>
          </a:p>
        </p:txBody>
      </p:sp>
    </p:spTree>
    <p:extLst>
      <p:ext uri="{BB962C8B-B14F-4D97-AF65-F5344CB8AC3E}">
        <p14:creationId xmlns:p14="http://schemas.microsoft.com/office/powerpoint/2010/main" val="988525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inspections</a:t>
            </a:r>
          </a:p>
        </p:txBody>
      </p:sp>
      <p:sp>
        <p:nvSpPr>
          <p:cNvPr id="3" name="Content Placeholder 2"/>
          <p:cNvSpPr>
            <a:spLocks noGrp="1"/>
          </p:cNvSpPr>
          <p:nvPr>
            <p:ph idx="1"/>
          </p:nvPr>
        </p:nvSpPr>
        <p:spPr/>
        <p:txBody>
          <a:bodyPr/>
          <a:lstStyle/>
          <a:p>
            <a:pPr lvl="0"/>
            <a:r>
              <a:rPr lang="en-US" dirty="0"/>
              <a:t>During testing, errors can mask (hide) other errors. Because inspection is a static process, you don’t have to be concerned with interactions between errors.</a:t>
            </a:r>
          </a:p>
          <a:p>
            <a:pPr lvl="0"/>
            <a:r>
              <a:rPr lang="en-US" dirty="0"/>
              <a:t>Incomplete versions of a system can be inspected without additional costs. </a:t>
            </a:r>
          </a:p>
          <a:p>
            <a:pPr lvl="0"/>
            <a:r>
              <a:rPr lang="en-US" dirty="0"/>
              <a:t>As well as searching for program defects, an inspection can also consider broader quality attributes of a program, such as compliance with standards, portability and maintainability. </a:t>
            </a:r>
          </a:p>
          <a:p>
            <a:endParaRPr lang="en-US" dirty="0"/>
          </a:p>
        </p:txBody>
      </p:sp>
    </p:spTree>
    <p:extLst>
      <p:ext uri="{BB962C8B-B14F-4D97-AF65-F5344CB8AC3E}">
        <p14:creationId xmlns:p14="http://schemas.microsoft.com/office/powerpoint/2010/main" val="3499750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Inspections and testing</a:t>
            </a:r>
            <a:endParaRPr lang="en-US" dirty="0"/>
          </a:p>
        </p:txBody>
      </p:sp>
      <p:sp>
        <p:nvSpPr>
          <p:cNvPr id="3" name="Content Placeholder 2"/>
          <p:cNvSpPr>
            <a:spLocks noGrp="1"/>
          </p:cNvSpPr>
          <p:nvPr>
            <p:ph idx="1"/>
          </p:nvPr>
        </p:nvSpPr>
        <p:spPr/>
        <p:txBody>
          <a:bodyPr/>
          <a:lstStyle/>
          <a:p>
            <a:pPr lvl="0"/>
            <a:r>
              <a:rPr lang="en-GB" dirty="0"/>
              <a:t>Inspections and testing are </a:t>
            </a:r>
            <a:r>
              <a:rPr lang="en-GB" b="1" u="sng" dirty="0"/>
              <a:t>complementary</a:t>
            </a:r>
            <a:r>
              <a:rPr lang="en-GB" dirty="0"/>
              <a:t> and not opposing verification techniques.</a:t>
            </a:r>
            <a:endParaRPr lang="en-US" dirty="0"/>
          </a:p>
          <a:p>
            <a:pPr lvl="0"/>
            <a:r>
              <a:rPr lang="en-GB" dirty="0"/>
              <a:t>Both should be used during the V &amp; V process.</a:t>
            </a:r>
            <a:endParaRPr lang="en-US" dirty="0"/>
          </a:p>
          <a:p>
            <a:pPr lvl="0"/>
            <a:r>
              <a:rPr lang="en-GB" dirty="0"/>
              <a:t>Inspections can check conformance with a specification but not conformance with the customer’s real requirements.</a:t>
            </a:r>
            <a:endParaRPr lang="en-US" dirty="0"/>
          </a:p>
          <a:p>
            <a:pPr lvl="0"/>
            <a:r>
              <a:rPr lang="en-GB" dirty="0"/>
              <a:t>Inspections cannot check non-functional characteristics such as performance, usability, etc.</a:t>
            </a:r>
            <a:endParaRPr lang="en-US" dirty="0"/>
          </a:p>
          <a:p>
            <a:endParaRPr lang="en-US" dirty="0"/>
          </a:p>
        </p:txBody>
      </p:sp>
    </p:spTree>
    <p:extLst>
      <p:ext uri="{BB962C8B-B14F-4D97-AF65-F5344CB8AC3E}">
        <p14:creationId xmlns:p14="http://schemas.microsoft.com/office/powerpoint/2010/main" val="2137250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model of the software testing process</a:t>
            </a:r>
            <a:r>
              <a:rPr lang="en-GB" dirty="0"/>
              <a:t> </a:t>
            </a:r>
            <a:endParaRPr lang="en-US" dirty="0"/>
          </a:p>
        </p:txBody>
      </p:sp>
      <p:pic>
        <p:nvPicPr>
          <p:cNvPr id="4" name="Content Placeholder 3" descr="8.3 TestingProcess.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rcRect t="-81002" b="-81002"/>
              <a:stretch>
                <a:fillRect/>
              </a:stretch>
            </p:blipFill>
          </mc:Choice>
          <mc:Fallback>
            <p:blipFill>
              <a:blip r:embed="rId5"/>
              <a:srcRect t="-81002" b="-81002"/>
              <a:stretch>
                <a:fillRect/>
              </a:stretch>
            </p:blipFill>
          </mc:Fallback>
        </mc:AlternateContent>
        <p:spPr>
          <a:xfrm>
            <a:off x="1438102" y="1869324"/>
            <a:ext cx="7290261" cy="4009362"/>
          </a:xfrm>
        </p:spPr>
      </p:pic>
    </p:spTree>
    <p:extLst>
      <p:ext uri="{BB962C8B-B14F-4D97-AF65-F5344CB8AC3E}">
        <p14:creationId xmlns:p14="http://schemas.microsoft.com/office/powerpoint/2010/main" val="25592687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Stages of testing (When) </a:t>
            </a:r>
          </a:p>
        </p:txBody>
      </p:sp>
      <p:sp>
        <p:nvSpPr>
          <p:cNvPr id="3" name="Content Placeholder 2"/>
          <p:cNvSpPr>
            <a:spLocks noGrp="1"/>
          </p:cNvSpPr>
          <p:nvPr>
            <p:ph idx="1"/>
          </p:nvPr>
        </p:nvSpPr>
        <p:spPr/>
        <p:txBody>
          <a:bodyPr/>
          <a:lstStyle/>
          <a:p>
            <a:pPr lvl="0"/>
            <a:r>
              <a:rPr lang="en-US" b="1" dirty="0"/>
              <a:t>Development testing</a:t>
            </a:r>
            <a:r>
              <a:rPr lang="en-US" dirty="0"/>
              <a:t>, where the system is tested during development to discover bugs and defects. </a:t>
            </a:r>
          </a:p>
          <a:p>
            <a:pPr lvl="0"/>
            <a:r>
              <a:rPr lang="en-US" b="1" dirty="0"/>
              <a:t>Release testing</a:t>
            </a:r>
            <a:r>
              <a:rPr lang="en-US" dirty="0"/>
              <a:t>, where a separate testing team test a complete version of the system before it is released to users. </a:t>
            </a:r>
          </a:p>
          <a:p>
            <a:pPr lvl="0"/>
            <a:r>
              <a:rPr lang="en-US" b="1" dirty="0"/>
              <a:t>User testing</a:t>
            </a:r>
            <a:r>
              <a:rPr lang="en-US" dirty="0"/>
              <a:t>, where users or potential users of a system test the system in their own environment.</a:t>
            </a:r>
          </a:p>
          <a:p>
            <a:endParaRPr lang="en-US" dirty="0"/>
          </a:p>
        </p:txBody>
      </p:sp>
    </p:spTree>
    <p:extLst>
      <p:ext uri="{BB962C8B-B14F-4D97-AF65-F5344CB8AC3E}">
        <p14:creationId xmlns:p14="http://schemas.microsoft.com/office/powerpoint/2010/main" val="1261919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Development testing</a:t>
            </a:r>
            <a:endParaRPr lang="en-US" dirty="0"/>
          </a:p>
        </p:txBody>
      </p:sp>
      <p:sp>
        <p:nvSpPr>
          <p:cNvPr id="3" name="Content Placeholder 2"/>
          <p:cNvSpPr>
            <a:spLocks noGrp="1"/>
          </p:cNvSpPr>
          <p:nvPr>
            <p:ph idx="1"/>
          </p:nvPr>
        </p:nvSpPr>
        <p:spPr/>
        <p:txBody>
          <a:bodyPr/>
          <a:lstStyle/>
          <a:p>
            <a:r>
              <a:rPr lang="en-US" sz="2400" dirty="0"/>
              <a:t>Development testing includes all testing activities that are carried out by the team developing the system. </a:t>
            </a:r>
          </a:p>
          <a:p>
            <a:pPr lvl="1"/>
            <a:r>
              <a:rPr lang="en-US" b="1" dirty="0"/>
              <a:t>Unit testing</a:t>
            </a:r>
            <a:r>
              <a:rPr lang="en-US" dirty="0"/>
              <a:t>, where individual program units or object classes are tested. Unit testing should focus on testing the functionality of objects or methods.</a:t>
            </a:r>
            <a:endParaRPr lang="en-GB" dirty="0"/>
          </a:p>
          <a:p>
            <a:pPr lvl="1"/>
            <a:r>
              <a:rPr lang="en-US" b="1" dirty="0"/>
              <a:t>Component testing,</a:t>
            </a:r>
            <a:r>
              <a:rPr lang="en-US" dirty="0"/>
              <a:t> where several individual units are integrated to create composite components. Component testing should focus on testing component interfaces.</a:t>
            </a:r>
            <a:endParaRPr lang="en-GB" dirty="0"/>
          </a:p>
          <a:p>
            <a:pPr lvl="1"/>
            <a:r>
              <a:rPr lang="en-US" b="1" dirty="0"/>
              <a:t>System testing</a:t>
            </a:r>
            <a:r>
              <a:rPr lang="en-US" dirty="0"/>
              <a:t>, where some or all of the components in a system are integrated and the system is tested as a whole. System testing should focus on testing component interactions.</a:t>
            </a:r>
            <a:endParaRPr lang="en-GB" dirty="0"/>
          </a:p>
          <a:p>
            <a:endParaRPr lang="en-US" sz="2000" dirty="0"/>
          </a:p>
          <a:p>
            <a:endParaRPr lang="en-US" dirty="0"/>
          </a:p>
        </p:txBody>
      </p:sp>
    </p:spTree>
    <p:extLst>
      <p:ext uri="{BB962C8B-B14F-4D97-AF65-F5344CB8AC3E}">
        <p14:creationId xmlns:p14="http://schemas.microsoft.com/office/powerpoint/2010/main" val="4164203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a:t>
            </a:r>
            <a:r>
              <a:rPr lang="en-US" dirty="0">
                <a:solidFill>
                  <a:schemeClr val="accent1"/>
                </a:solidFill>
              </a:rPr>
              <a:t> </a:t>
            </a:r>
            <a:r>
              <a:rPr lang="en-US" dirty="0"/>
              <a:t>testing</a:t>
            </a:r>
          </a:p>
        </p:txBody>
      </p:sp>
      <p:sp>
        <p:nvSpPr>
          <p:cNvPr id="3" name="Content Placeholder 2"/>
          <p:cNvSpPr>
            <a:spLocks noGrp="1"/>
          </p:cNvSpPr>
          <p:nvPr>
            <p:ph idx="1"/>
          </p:nvPr>
        </p:nvSpPr>
        <p:spPr/>
        <p:txBody>
          <a:bodyPr/>
          <a:lstStyle/>
          <a:p>
            <a:r>
              <a:rPr lang="en-US" sz="2400" dirty="0"/>
              <a:t>Unit testing is the process of testing individual components in isolation.</a:t>
            </a:r>
          </a:p>
          <a:p>
            <a:r>
              <a:rPr lang="en-US" sz="2400" dirty="0"/>
              <a:t>It is a defect testing process.</a:t>
            </a:r>
          </a:p>
          <a:p>
            <a:r>
              <a:rPr lang="en-US" sz="2400" dirty="0"/>
              <a:t>Units may be:</a:t>
            </a:r>
          </a:p>
          <a:p>
            <a:pPr lvl="1"/>
            <a:r>
              <a:rPr lang="en-US" dirty="0"/>
              <a:t>Individual functions or methods within an object </a:t>
            </a:r>
          </a:p>
          <a:p>
            <a:pPr lvl="1"/>
            <a:r>
              <a:rPr lang="en-US" dirty="0"/>
              <a:t>Object classes with several attributes and methods </a:t>
            </a:r>
          </a:p>
          <a:p>
            <a:pPr lvl="1"/>
            <a:r>
              <a:rPr lang="en-US" dirty="0"/>
              <a:t>Composite components with defined interfaces used to access their functionality.</a:t>
            </a:r>
          </a:p>
          <a:p>
            <a:endParaRPr lang="en-US" dirty="0"/>
          </a:p>
        </p:txBody>
      </p:sp>
    </p:spTree>
    <p:extLst>
      <p:ext uri="{BB962C8B-B14F-4D97-AF65-F5344CB8AC3E}">
        <p14:creationId xmlns:p14="http://schemas.microsoft.com/office/powerpoint/2010/main" val="6411031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a:t>
            </a:r>
            <a:r>
              <a:rPr lang="en-GB" dirty="0">
                <a:solidFill>
                  <a:srgbClr val="FFFFFF"/>
                </a:solidFill>
              </a:rPr>
              <a:t> </a:t>
            </a:r>
            <a:r>
              <a:rPr lang="en-GB" dirty="0"/>
              <a:t>class</a:t>
            </a:r>
            <a:r>
              <a:rPr lang="en-GB" dirty="0">
                <a:solidFill>
                  <a:srgbClr val="FFFFFF"/>
                </a:solidFill>
              </a:rPr>
              <a:t> </a:t>
            </a:r>
            <a:r>
              <a:rPr lang="en-GB" dirty="0"/>
              <a:t>testing</a:t>
            </a:r>
            <a:endParaRPr lang="en-US" dirty="0"/>
          </a:p>
        </p:txBody>
      </p:sp>
      <p:sp>
        <p:nvSpPr>
          <p:cNvPr id="3" name="Content Placeholder 2"/>
          <p:cNvSpPr>
            <a:spLocks noGrp="1"/>
          </p:cNvSpPr>
          <p:nvPr>
            <p:ph idx="1"/>
          </p:nvPr>
        </p:nvSpPr>
        <p:spPr/>
        <p:txBody>
          <a:bodyPr/>
          <a:lstStyle/>
          <a:p>
            <a:r>
              <a:rPr lang="en-GB" dirty="0"/>
              <a:t>Complete test coverage of a class involves</a:t>
            </a:r>
          </a:p>
          <a:p>
            <a:pPr lvl="1"/>
            <a:r>
              <a:rPr lang="en-GB" dirty="0"/>
              <a:t>Testing all operations associated with an object</a:t>
            </a:r>
            <a:r>
              <a:rPr lang="en-US" dirty="0"/>
              <a:t> </a:t>
            </a:r>
            <a:endParaRPr lang="en-GB" dirty="0"/>
          </a:p>
          <a:p>
            <a:pPr lvl="1"/>
            <a:r>
              <a:rPr lang="en-GB" dirty="0"/>
              <a:t>Checking all object attributes</a:t>
            </a:r>
            <a:r>
              <a:rPr lang="en-US" dirty="0"/>
              <a:t> </a:t>
            </a:r>
            <a:endParaRPr lang="en-GB" dirty="0"/>
          </a:p>
          <a:p>
            <a:pPr lvl="1"/>
            <a:r>
              <a:rPr lang="en-GB" dirty="0"/>
              <a:t>Exercising the object in all possible states.</a:t>
            </a:r>
          </a:p>
          <a:p>
            <a:r>
              <a:rPr lang="en-GB" dirty="0"/>
              <a:t>Inheritance makes it more difficult to design object class tests as the information to be tested is not localised.</a:t>
            </a:r>
          </a:p>
          <a:p>
            <a:endParaRPr lang="en-US" dirty="0"/>
          </a:p>
        </p:txBody>
      </p:sp>
    </p:spTree>
    <p:extLst>
      <p:ext uri="{BB962C8B-B14F-4D97-AF65-F5344CB8AC3E}">
        <p14:creationId xmlns:p14="http://schemas.microsoft.com/office/powerpoint/2010/main" val="1609329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weather station object interface </a:t>
            </a:r>
          </a:p>
        </p:txBody>
      </p:sp>
      <p:sp>
        <p:nvSpPr>
          <p:cNvPr id="3" name="Content Placeholder 2"/>
          <p:cNvSpPr>
            <a:spLocks noGrp="1"/>
          </p:cNvSpPr>
          <p:nvPr>
            <p:ph idx="1"/>
          </p:nvPr>
        </p:nvSpPr>
        <p:spPr/>
        <p:txBody>
          <a:bodyPr/>
          <a:lstStyle/>
          <a:p>
            <a:endParaRPr lang="en-US"/>
          </a:p>
        </p:txBody>
      </p:sp>
      <p:pic>
        <p:nvPicPr>
          <p:cNvPr id="4" name="Content Placeholder 3" descr="8.4 WeatherStationIface.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l="-45966" r="-45966"/>
              <a:stretch>
                <a:fillRect/>
              </a:stretch>
            </p:blipFill>
          </mc:Choice>
          <mc:Fallback>
            <p:blipFill>
              <a:blip r:embed="rId5"/>
              <a:srcRect l="-45966" r="-45966"/>
              <a:stretch>
                <a:fillRect/>
              </a:stretch>
            </p:blipFill>
          </mc:Fallback>
        </mc:AlternateContent>
        <p:spPr>
          <a:xfrm>
            <a:off x="2728620" y="2017960"/>
            <a:ext cx="4311428" cy="3966667"/>
          </a:xfrm>
          <a:prstGeom prst="rect">
            <a:avLst/>
          </a:prstGeom>
          <a:solidFill>
            <a:schemeClr val="bg1"/>
          </a:solidFill>
        </p:spPr>
      </p:pic>
    </p:spTree>
    <p:extLst>
      <p:ext uri="{BB962C8B-B14F-4D97-AF65-F5344CB8AC3E}">
        <p14:creationId xmlns:p14="http://schemas.microsoft.com/office/powerpoint/2010/main" val="11417271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Weather</a:t>
            </a:r>
            <a:r>
              <a:rPr lang="en-US" dirty="0">
                <a:solidFill>
                  <a:schemeClr val="accent1"/>
                </a:solidFill>
              </a:rPr>
              <a:t> </a:t>
            </a:r>
            <a:r>
              <a:rPr lang="en-US" dirty="0"/>
              <a:t>station</a:t>
            </a:r>
            <a:r>
              <a:rPr lang="en-US" dirty="0">
                <a:solidFill>
                  <a:schemeClr val="accent1"/>
                </a:solidFill>
              </a:rPr>
              <a:t> </a:t>
            </a:r>
            <a:r>
              <a:rPr lang="en-US" dirty="0"/>
              <a:t>testing</a:t>
            </a:r>
          </a:p>
        </p:txBody>
      </p:sp>
      <p:sp>
        <p:nvSpPr>
          <p:cNvPr id="3" name="Content Placeholder 2"/>
          <p:cNvSpPr>
            <a:spLocks noGrp="1"/>
          </p:cNvSpPr>
          <p:nvPr>
            <p:ph idx="1"/>
          </p:nvPr>
        </p:nvSpPr>
        <p:spPr/>
        <p:txBody>
          <a:bodyPr/>
          <a:lstStyle/>
          <a:p>
            <a:r>
              <a:rPr lang="en-US" sz="2400" dirty="0"/>
              <a:t>Need to define test cases for “</a:t>
            </a:r>
            <a:r>
              <a:rPr lang="en-US" sz="2400" dirty="0" err="1"/>
              <a:t>reportWeather</a:t>
            </a:r>
            <a:r>
              <a:rPr lang="en-US" sz="2400" dirty="0"/>
              <a:t>”, calibrate, test, startup and shutdown.</a:t>
            </a:r>
          </a:p>
          <a:p>
            <a:r>
              <a:rPr lang="en-US" sz="2400" dirty="0"/>
              <a:t>Using a state model, identify sequences of state transitions to be tested and the event sequences to cause these transitions</a:t>
            </a:r>
          </a:p>
          <a:p>
            <a:r>
              <a:rPr lang="en-US" sz="2400" dirty="0"/>
              <a:t>For example:</a:t>
            </a:r>
          </a:p>
          <a:p>
            <a:pPr lvl="1"/>
            <a:r>
              <a:rPr lang="en-US" dirty="0"/>
              <a:t>Shutdown -&gt; Running-&gt; Shutdown</a:t>
            </a:r>
          </a:p>
          <a:p>
            <a:pPr lvl="1"/>
            <a:r>
              <a:rPr lang="en-US" dirty="0"/>
              <a:t>Configuring-&gt; Running-&gt; Testing -&gt; Transmitting -&gt; Running</a:t>
            </a:r>
          </a:p>
          <a:p>
            <a:pPr lvl="1"/>
            <a:r>
              <a:rPr lang="en-US" dirty="0"/>
              <a:t>Running-&gt; Collecting-&gt; Running-&gt; Summarizing -&gt; Transmitting -&gt; Running</a:t>
            </a:r>
          </a:p>
          <a:p>
            <a:pPr lvl="1"/>
            <a:endParaRPr lang="en-US" dirty="0"/>
          </a:p>
          <a:p>
            <a:endParaRPr lang="en-US" dirty="0"/>
          </a:p>
        </p:txBody>
      </p:sp>
    </p:spTree>
    <p:extLst>
      <p:ext uri="{BB962C8B-B14F-4D97-AF65-F5344CB8AC3E}">
        <p14:creationId xmlns:p14="http://schemas.microsoft.com/office/powerpoint/2010/main" val="29372330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a:t>
            </a:r>
            <a:r>
              <a:rPr lang="en-US" dirty="0">
                <a:solidFill>
                  <a:srgbClr val="FFFFFF"/>
                </a:solidFill>
              </a:rPr>
              <a:t> </a:t>
            </a:r>
            <a:r>
              <a:rPr lang="en-US" dirty="0"/>
              <a:t>test</a:t>
            </a:r>
            <a:r>
              <a:rPr lang="en-US" dirty="0">
                <a:solidFill>
                  <a:srgbClr val="FFFFFF"/>
                </a:solidFill>
              </a:rPr>
              <a:t> </a:t>
            </a:r>
            <a:r>
              <a:rPr lang="en-US" dirty="0"/>
              <a:t>effectiveness</a:t>
            </a:r>
          </a:p>
        </p:txBody>
      </p:sp>
      <p:sp>
        <p:nvSpPr>
          <p:cNvPr id="3" name="Content Placeholder 2"/>
          <p:cNvSpPr>
            <a:spLocks noGrp="1"/>
          </p:cNvSpPr>
          <p:nvPr>
            <p:ph idx="1"/>
          </p:nvPr>
        </p:nvSpPr>
        <p:spPr/>
        <p:txBody>
          <a:bodyPr>
            <a:normAutofit/>
          </a:bodyPr>
          <a:lstStyle/>
          <a:p>
            <a:r>
              <a:rPr lang="en-US" dirty="0"/>
              <a:t>The test cases should show that the component that you are testing </a:t>
            </a:r>
            <a:r>
              <a:rPr lang="en-US" b="1" dirty="0"/>
              <a:t>does what it is supposed to do.</a:t>
            </a:r>
            <a:endParaRPr lang="en-GB" b="1" dirty="0"/>
          </a:p>
          <a:p>
            <a:r>
              <a:rPr lang="en-US" dirty="0"/>
              <a:t>If there are </a:t>
            </a:r>
            <a:r>
              <a:rPr lang="en-US" b="1" dirty="0"/>
              <a:t>defects</a:t>
            </a:r>
            <a:r>
              <a:rPr lang="en-US" dirty="0"/>
              <a:t> in the component, these should be revealed by test cases. </a:t>
            </a:r>
            <a:endParaRPr lang="en-GB" dirty="0"/>
          </a:p>
          <a:p>
            <a:r>
              <a:rPr lang="en-US" dirty="0"/>
              <a:t>This leads to 2 types of unit test case:</a:t>
            </a:r>
          </a:p>
          <a:p>
            <a:pPr lvl="1"/>
            <a:r>
              <a:rPr lang="en-US" dirty="0"/>
              <a:t>The first of these should reflect </a:t>
            </a:r>
            <a:r>
              <a:rPr lang="en-US" b="1" dirty="0"/>
              <a:t>normal operation</a:t>
            </a:r>
            <a:r>
              <a:rPr lang="en-US" dirty="0"/>
              <a:t> of a program and should show that the component works as expected. </a:t>
            </a:r>
          </a:p>
          <a:p>
            <a:pPr lvl="1"/>
            <a:r>
              <a:rPr lang="en-US" dirty="0"/>
              <a:t>The other kind of test case should be based on testing experience of where common problems arise. It should use </a:t>
            </a:r>
            <a:r>
              <a:rPr lang="en-US" b="1" dirty="0"/>
              <a:t>abnormal inputs </a:t>
            </a:r>
            <a:r>
              <a:rPr lang="en-US" dirty="0"/>
              <a:t>to check that these are properly processed and do not crash the component.</a:t>
            </a:r>
            <a:r>
              <a:rPr lang="en-GB" dirty="0"/>
              <a:t> </a:t>
            </a:r>
            <a:endParaRPr lang="en-US" dirty="0"/>
          </a:p>
          <a:p>
            <a:endParaRPr lang="en-US" dirty="0"/>
          </a:p>
        </p:txBody>
      </p:sp>
    </p:spTree>
    <p:extLst>
      <p:ext uri="{BB962C8B-B14F-4D97-AF65-F5344CB8AC3E}">
        <p14:creationId xmlns:p14="http://schemas.microsoft.com/office/powerpoint/2010/main" val="3879972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a:t>
            </a:r>
            <a:r>
              <a:rPr lang="en-US" dirty="0">
                <a:solidFill>
                  <a:srgbClr val="FFFFFF"/>
                </a:solidFill>
              </a:rPr>
              <a:t> </a:t>
            </a:r>
            <a:r>
              <a:rPr lang="en-US" dirty="0"/>
              <a:t>strategies</a:t>
            </a:r>
          </a:p>
        </p:txBody>
      </p:sp>
      <p:sp>
        <p:nvSpPr>
          <p:cNvPr id="3" name="Content Placeholder 2"/>
          <p:cNvSpPr>
            <a:spLocks noGrp="1"/>
          </p:cNvSpPr>
          <p:nvPr>
            <p:ph idx="1"/>
          </p:nvPr>
        </p:nvSpPr>
        <p:spPr/>
        <p:txBody>
          <a:bodyPr/>
          <a:lstStyle/>
          <a:p>
            <a:r>
              <a:rPr lang="en-US" dirty="0"/>
              <a:t>Partition testing, where you </a:t>
            </a:r>
            <a:r>
              <a:rPr lang="en-US" b="1" dirty="0"/>
              <a:t>identify groups of inputs</a:t>
            </a:r>
            <a:r>
              <a:rPr lang="en-US" dirty="0"/>
              <a:t> that have </a:t>
            </a:r>
            <a:r>
              <a:rPr lang="en-US" b="1" dirty="0"/>
              <a:t>common characteristics</a:t>
            </a:r>
            <a:r>
              <a:rPr lang="en-US" dirty="0"/>
              <a:t> </a:t>
            </a:r>
            <a:r>
              <a:rPr lang="en-US" b="1" dirty="0"/>
              <a:t>and should be processed in the same way.</a:t>
            </a:r>
            <a:r>
              <a:rPr lang="en-US" dirty="0"/>
              <a:t> </a:t>
            </a:r>
          </a:p>
          <a:p>
            <a:pPr lvl="1"/>
            <a:r>
              <a:rPr lang="en-US" dirty="0"/>
              <a:t>You should choose tests from within each of these groups.</a:t>
            </a:r>
            <a:endParaRPr lang="en-GB" dirty="0"/>
          </a:p>
          <a:p>
            <a:r>
              <a:rPr lang="en-US" dirty="0"/>
              <a:t>Guideline-based testing, where you use testing guidelines to choose test cases. </a:t>
            </a:r>
          </a:p>
          <a:p>
            <a:pPr lvl="1"/>
            <a:r>
              <a:rPr lang="en-US" dirty="0"/>
              <a:t>These guidelines reflect </a:t>
            </a:r>
            <a:r>
              <a:rPr lang="en-US" b="1" dirty="0"/>
              <a:t>previous experience of the kinds of errors that programmers often make when developing components</a:t>
            </a:r>
            <a:r>
              <a:rPr lang="en-US" dirty="0"/>
              <a:t>.</a:t>
            </a:r>
            <a:endParaRPr lang="en-GB" dirty="0"/>
          </a:p>
          <a:p>
            <a:endParaRPr lang="en-US" dirty="0"/>
          </a:p>
          <a:p>
            <a:endParaRPr lang="en-US" dirty="0"/>
          </a:p>
        </p:txBody>
      </p:sp>
    </p:spTree>
    <p:extLst>
      <p:ext uri="{BB962C8B-B14F-4D97-AF65-F5344CB8AC3E}">
        <p14:creationId xmlns:p14="http://schemas.microsoft.com/office/powerpoint/2010/main" val="2766407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Partition</a:t>
            </a:r>
            <a:r>
              <a:rPr lang="en-GB" dirty="0">
                <a:solidFill>
                  <a:srgbClr val="FFFFFF"/>
                </a:solidFill>
              </a:rPr>
              <a:t> </a:t>
            </a:r>
            <a:r>
              <a:rPr lang="en-GB" dirty="0"/>
              <a:t>testing</a:t>
            </a:r>
            <a:endParaRPr lang="en-US" dirty="0"/>
          </a:p>
        </p:txBody>
      </p:sp>
      <p:sp>
        <p:nvSpPr>
          <p:cNvPr id="3" name="Content Placeholder 2"/>
          <p:cNvSpPr>
            <a:spLocks noGrp="1"/>
          </p:cNvSpPr>
          <p:nvPr>
            <p:ph idx="1"/>
          </p:nvPr>
        </p:nvSpPr>
        <p:spPr/>
        <p:txBody>
          <a:bodyPr/>
          <a:lstStyle/>
          <a:p>
            <a:r>
              <a:rPr lang="en-GB" dirty="0"/>
              <a:t>Input data and output results often fall into different classes where all members of a class are related.</a:t>
            </a:r>
          </a:p>
          <a:p>
            <a:r>
              <a:rPr lang="en-GB" dirty="0"/>
              <a:t>Each of these classes is an equivalence partition or domain where the program behaves in an equivalent way for each class member.</a:t>
            </a:r>
          </a:p>
          <a:p>
            <a:r>
              <a:rPr lang="en-GB" dirty="0"/>
              <a:t>Test cases should be chosen from each partition.</a:t>
            </a:r>
          </a:p>
          <a:p>
            <a:endParaRPr lang="en-US" dirty="0"/>
          </a:p>
        </p:txBody>
      </p:sp>
    </p:spTree>
    <p:extLst>
      <p:ext uri="{BB962C8B-B14F-4D97-AF65-F5344CB8AC3E}">
        <p14:creationId xmlns:p14="http://schemas.microsoft.com/office/powerpoint/2010/main" val="21087592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Equivalence partitioning </a:t>
            </a:r>
          </a:p>
        </p:txBody>
      </p:sp>
      <p:pic>
        <p:nvPicPr>
          <p:cNvPr id="4" name="Content Placeholder 3" descr="8.5 EquivPartitioning.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rcRect l="-13531" r="-13531"/>
              <a:stretch>
                <a:fillRect/>
              </a:stretch>
            </p:blipFill>
          </mc:Choice>
          <mc:Fallback>
            <p:blipFill>
              <a:blip r:embed="rId5"/>
              <a:srcRect l="-13531" r="-13531"/>
              <a:stretch>
                <a:fillRect/>
              </a:stretch>
            </p:blipFill>
          </mc:Fallback>
        </mc:AlternateContent>
        <p:spPr>
          <a:xfrm>
            <a:off x="1573544" y="1966069"/>
            <a:ext cx="7188199" cy="3953251"/>
          </a:xfrm>
          <a:prstGeom prst="rect">
            <a:avLst/>
          </a:prstGeom>
          <a:solidFill>
            <a:schemeClr val="bg1"/>
          </a:solidFill>
        </p:spPr>
      </p:pic>
    </p:spTree>
    <p:extLst>
      <p:ext uri="{BB962C8B-B14F-4D97-AF65-F5344CB8AC3E}">
        <p14:creationId xmlns:p14="http://schemas.microsoft.com/office/powerpoint/2010/main" val="3332694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Equivalence partitions </a:t>
            </a:r>
          </a:p>
        </p:txBody>
      </p:sp>
      <p:pic>
        <p:nvPicPr>
          <p:cNvPr id="4" name="Content Placeholder 3" descr="8.6 Partitions.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rcRect l="-9407" r="-9407"/>
              <a:stretch>
                <a:fillRect/>
              </a:stretch>
            </p:blipFill>
          </mc:Choice>
          <mc:Fallback>
            <p:blipFill>
              <a:blip r:embed="rId5"/>
              <a:srcRect l="-9407" r="-9407"/>
              <a:stretch>
                <a:fillRect/>
              </a:stretch>
            </p:blipFill>
          </mc:Fallback>
        </mc:AlternateContent>
        <p:spPr>
          <a:xfrm>
            <a:off x="921327" y="2015959"/>
            <a:ext cx="7188199" cy="3953224"/>
          </a:xfrm>
          <a:prstGeom prst="rect">
            <a:avLst/>
          </a:prstGeom>
        </p:spPr>
      </p:pic>
    </p:spTree>
    <p:extLst>
      <p:ext uri="{BB962C8B-B14F-4D97-AF65-F5344CB8AC3E}">
        <p14:creationId xmlns:p14="http://schemas.microsoft.com/office/powerpoint/2010/main" val="2063424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GB" sz="3700" dirty="0"/>
              <a:t>Testing guidelines (sequences)</a:t>
            </a:r>
            <a:endParaRPr lang="en-US" sz="3700" dirty="0"/>
          </a:p>
        </p:txBody>
      </p:sp>
      <p:sp>
        <p:nvSpPr>
          <p:cNvPr id="3" name="Content Placeholder 2"/>
          <p:cNvSpPr>
            <a:spLocks noGrp="1"/>
          </p:cNvSpPr>
          <p:nvPr>
            <p:ph idx="1"/>
          </p:nvPr>
        </p:nvSpPr>
        <p:spPr/>
        <p:txBody>
          <a:bodyPr/>
          <a:lstStyle/>
          <a:p>
            <a:pPr lvl="0"/>
            <a:r>
              <a:rPr lang="en-GB" dirty="0"/>
              <a:t>Test with sequences of zero length</a:t>
            </a:r>
            <a:endParaRPr lang="en-US" dirty="0"/>
          </a:p>
          <a:p>
            <a:pPr lvl="0"/>
            <a:r>
              <a:rPr lang="en-GB" dirty="0"/>
              <a:t>Test software with sequences which have only a single value.</a:t>
            </a:r>
            <a:endParaRPr lang="en-US" dirty="0"/>
          </a:p>
          <a:p>
            <a:pPr lvl="0"/>
            <a:r>
              <a:rPr lang="en-GB" dirty="0"/>
              <a:t>Use sequences of different sizes in different tests.</a:t>
            </a:r>
            <a:endParaRPr lang="en-US" dirty="0"/>
          </a:p>
          <a:p>
            <a:pPr lvl="0"/>
            <a:r>
              <a:rPr lang="en-GB" dirty="0"/>
              <a:t>Derive tests so that the first, middle and last elements of the sequence are accessed.</a:t>
            </a:r>
            <a:endParaRPr lang="en-US" dirty="0"/>
          </a:p>
          <a:p>
            <a:endParaRPr lang="en-US" dirty="0"/>
          </a:p>
        </p:txBody>
      </p:sp>
    </p:spTree>
    <p:extLst>
      <p:ext uri="{BB962C8B-B14F-4D97-AF65-F5344CB8AC3E}">
        <p14:creationId xmlns:p14="http://schemas.microsoft.com/office/powerpoint/2010/main" val="4233888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General testing guidelines</a:t>
            </a:r>
          </a:p>
        </p:txBody>
      </p:sp>
      <p:sp>
        <p:nvSpPr>
          <p:cNvPr id="3" name="Content Placeholder 2"/>
          <p:cNvSpPr>
            <a:spLocks noGrp="1"/>
          </p:cNvSpPr>
          <p:nvPr>
            <p:ph idx="1"/>
          </p:nvPr>
        </p:nvSpPr>
        <p:spPr/>
        <p:txBody>
          <a:bodyPr/>
          <a:lstStyle/>
          <a:p>
            <a:pPr lvl="0"/>
            <a:r>
              <a:rPr lang="en-US" dirty="0"/>
              <a:t>Choose inputs that force the system to generate all error messages </a:t>
            </a:r>
          </a:p>
          <a:p>
            <a:pPr lvl="0"/>
            <a:r>
              <a:rPr lang="en-US" dirty="0"/>
              <a:t>Design inputs that cause input buffers to overflow </a:t>
            </a:r>
          </a:p>
          <a:p>
            <a:pPr lvl="0"/>
            <a:r>
              <a:rPr lang="en-US" dirty="0"/>
              <a:t>Repeat the same input or series of inputs numerous times </a:t>
            </a:r>
          </a:p>
          <a:p>
            <a:pPr lvl="0"/>
            <a:r>
              <a:rPr lang="en-US" dirty="0"/>
              <a:t>Force invalid outputs to be generated </a:t>
            </a:r>
          </a:p>
          <a:p>
            <a:pPr lvl="0"/>
            <a:r>
              <a:rPr lang="en-US" dirty="0"/>
              <a:t>Force computation results to be too large or too small.</a:t>
            </a:r>
          </a:p>
          <a:p>
            <a:endParaRPr lang="en-US" dirty="0"/>
          </a:p>
        </p:txBody>
      </p:sp>
    </p:spTree>
    <p:extLst>
      <p:ext uri="{BB962C8B-B14F-4D97-AF65-F5344CB8AC3E}">
        <p14:creationId xmlns:p14="http://schemas.microsoft.com/office/powerpoint/2010/main" val="2540659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altLang="en-US" sz="3700" dirty="0"/>
              <a:t>Component testing</a:t>
            </a:r>
            <a:endParaRPr lang="en-US" sz="3700" dirty="0"/>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1900" dirty="0"/>
              <a:t>Software components are often composite components that are made up of </a:t>
            </a:r>
            <a:r>
              <a:rPr lang="en-US" altLang="en-US" sz="1900" b="1" dirty="0"/>
              <a:t>several interacting objects</a:t>
            </a:r>
            <a:r>
              <a:rPr lang="en-US" altLang="en-US" sz="1900" dirty="0"/>
              <a:t>. </a:t>
            </a:r>
          </a:p>
          <a:p>
            <a:pPr lvl="1">
              <a:spcBef>
                <a:spcPts val="300"/>
              </a:spcBef>
              <a:spcAft>
                <a:spcPts val="300"/>
              </a:spcAft>
              <a:buClr>
                <a:srgbClr val="46424D"/>
              </a:buClr>
            </a:pPr>
            <a:r>
              <a:rPr lang="en-US" altLang="en-US" sz="1900" dirty="0"/>
              <a:t>For example, in the weather station system, the reconfiguration component includes objects that deal with each aspect of the reconfiguration. </a:t>
            </a:r>
          </a:p>
          <a:p>
            <a:pPr>
              <a:spcBef>
                <a:spcPts val="600"/>
              </a:spcBef>
              <a:spcAft>
                <a:spcPts val="600"/>
              </a:spcAft>
              <a:buClr>
                <a:srgbClr val="46424D"/>
              </a:buClr>
              <a:buFont typeface="Arial" panose="020B0604020202020204" pitchFamily="34" charset="0"/>
              <a:buChar char="•"/>
            </a:pPr>
            <a:r>
              <a:rPr lang="en-US" altLang="en-US" sz="1900" dirty="0"/>
              <a:t>You access the functionality of these objects through the defined component </a:t>
            </a:r>
            <a:r>
              <a:rPr lang="en-US" altLang="en-US" sz="1900" b="1" dirty="0"/>
              <a:t>interface</a:t>
            </a:r>
            <a:r>
              <a:rPr lang="en-US" altLang="en-US" sz="1900" dirty="0"/>
              <a:t>. </a:t>
            </a:r>
          </a:p>
          <a:p>
            <a:pPr>
              <a:spcBef>
                <a:spcPts val="600"/>
              </a:spcBef>
              <a:spcAft>
                <a:spcPts val="600"/>
              </a:spcAft>
              <a:buClr>
                <a:srgbClr val="46424D"/>
              </a:buClr>
              <a:buFont typeface="Arial" panose="020B0604020202020204" pitchFamily="34" charset="0"/>
              <a:buChar char="•"/>
            </a:pPr>
            <a:r>
              <a:rPr lang="en-US" altLang="en-US" sz="1900" dirty="0"/>
              <a:t>Testing composite components should therefore focus on showing that the </a:t>
            </a:r>
            <a:r>
              <a:rPr lang="en-US" altLang="en-US" sz="1900" b="1" dirty="0"/>
              <a:t>component interface behaves </a:t>
            </a:r>
            <a:r>
              <a:rPr lang="en-US" altLang="en-US" sz="1900" dirty="0"/>
              <a:t>according to its specification. </a:t>
            </a:r>
          </a:p>
          <a:p>
            <a:pPr lvl="1">
              <a:spcBef>
                <a:spcPts val="300"/>
              </a:spcBef>
              <a:spcAft>
                <a:spcPts val="300"/>
              </a:spcAft>
              <a:buClr>
                <a:srgbClr val="46424D"/>
              </a:buClr>
            </a:pPr>
            <a:r>
              <a:rPr lang="en-US" altLang="en-US" sz="1900" dirty="0"/>
              <a:t>You can assume that unit tests on the individual objects within the component have been completed. </a:t>
            </a:r>
          </a:p>
          <a:p>
            <a:endParaRPr lang="en-US" dirty="0"/>
          </a:p>
        </p:txBody>
      </p:sp>
    </p:spTree>
    <p:extLst>
      <p:ext uri="{BB962C8B-B14F-4D97-AF65-F5344CB8AC3E}">
        <p14:creationId xmlns:p14="http://schemas.microsoft.com/office/powerpoint/2010/main" val="16555182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 testing for component testing </a:t>
            </a:r>
          </a:p>
        </p:txBody>
      </p:sp>
      <p:sp>
        <p:nvSpPr>
          <p:cNvPr id="3" name="Content Placeholder 2"/>
          <p:cNvSpPr>
            <a:spLocks noGrp="1"/>
          </p:cNvSpPr>
          <p:nvPr>
            <p:ph idx="1"/>
          </p:nvPr>
        </p:nvSpPr>
        <p:spPr/>
        <p:txBody>
          <a:bodyPr>
            <a:normAutofit/>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Objectives are to detect faults due to:</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1.  </a:t>
            </a:r>
            <a:r>
              <a:rPr lang="en-US" altLang="en-US" sz="2000" b="1" dirty="0">
                <a:solidFill>
                  <a:srgbClr val="46424D"/>
                </a:solidFill>
                <a:ea typeface="ＭＳ Ｐゴシック" panose="020B0600070205080204" pitchFamily="34" charset="-128"/>
              </a:rPr>
              <a:t>Interface errors </a:t>
            </a:r>
          </a:p>
          <a:p>
            <a:pPr lvl="1">
              <a:lnSpc>
                <a:spcPct val="100000"/>
              </a:lnSpc>
              <a:spcBef>
                <a:spcPts val="300"/>
              </a:spcBef>
              <a:spcAft>
                <a:spcPts val="300"/>
              </a:spcAft>
              <a:buClr>
                <a:srgbClr val="46424D"/>
              </a:buClr>
              <a:buFont typeface="Wingdings" panose="05000000000000000000" pitchFamily="2" charset="2"/>
              <a:buChar char=""/>
            </a:pPr>
            <a:r>
              <a:rPr lang="en-US" altLang="en-US" sz="2000" b="1" dirty="0">
                <a:solidFill>
                  <a:srgbClr val="46424D"/>
                </a:solidFill>
                <a:ea typeface="ＭＳ Ｐゴシック" panose="020B0600070205080204" pitchFamily="34" charset="-128"/>
              </a:rPr>
              <a:t>2.  Invalid assumptions about interfaces</a:t>
            </a:r>
            <a:r>
              <a:rPr lang="en-US" altLang="en-US" sz="2000"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Interface types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Parameter interfaces </a:t>
            </a:r>
            <a:r>
              <a:rPr lang="en-US" altLang="en-US" sz="2000" dirty="0">
                <a:solidFill>
                  <a:srgbClr val="46424D"/>
                </a:solidFill>
                <a:ea typeface="ＭＳ Ｐゴシック" panose="020B0600070205080204" pitchFamily="34" charset="-128"/>
              </a:rPr>
              <a:t>Data passed from one method or procedure to another.</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Shared memory interfaces </a:t>
            </a:r>
            <a:r>
              <a:rPr lang="en-US" altLang="en-US" sz="2000" dirty="0">
                <a:solidFill>
                  <a:srgbClr val="46424D"/>
                </a:solidFill>
                <a:ea typeface="ＭＳ Ｐゴシック" panose="020B0600070205080204" pitchFamily="34" charset="-128"/>
              </a:rPr>
              <a:t>Block of memory is shared between procedures or functions.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Procedural interfaces </a:t>
            </a:r>
            <a:r>
              <a:rPr lang="en-US" altLang="en-US" sz="2000" dirty="0">
                <a:solidFill>
                  <a:srgbClr val="46424D"/>
                </a:solidFill>
                <a:ea typeface="ＭＳ Ｐゴシック" panose="020B0600070205080204" pitchFamily="34" charset="-128"/>
              </a:rPr>
              <a:t>Sub-system encapsulates a set of procedures to be called by other sub-systems.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Message passing interfaces </a:t>
            </a:r>
            <a:r>
              <a:rPr lang="en-US" altLang="en-US" sz="2000" dirty="0">
                <a:solidFill>
                  <a:srgbClr val="46424D"/>
                </a:solidFill>
                <a:ea typeface="ＭＳ Ｐゴシック" panose="020B0600070205080204" pitchFamily="34" charset="-128"/>
              </a:rPr>
              <a:t>Sub-systems request services from other sub-systems</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8181507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Possible Interface errors</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000" b="1" dirty="0"/>
              <a:t>Interface misuse</a:t>
            </a:r>
          </a:p>
          <a:p>
            <a:pPr lvl="1">
              <a:spcBef>
                <a:spcPts val="300"/>
              </a:spcBef>
              <a:spcAft>
                <a:spcPts val="300"/>
              </a:spcAft>
              <a:buClr>
                <a:srgbClr val="46424D"/>
              </a:buClr>
            </a:pPr>
            <a:r>
              <a:rPr lang="en-US" altLang="en-US" sz="2000" dirty="0"/>
              <a:t>A calling component calls another component and makes an </a:t>
            </a:r>
            <a:r>
              <a:rPr lang="en-US" altLang="en-US" sz="2000" b="1" dirty="0"/>
              <a:t>error in its use </a:t>
            </a:r>
            <a:r>
              <a:rPr lang="en-US" altLang="en-US" sz="2000" dirty="0"/>
              <a:t>of its interface e.g., parameters in the wrong order.</a:t>
            </a:r>
          </a:p>
          <a:p>
            <a:pPr>
              <a:spcBef>
                <a:spcPts val="600"/>
              </a:spcBef>
              <a:spcAft>
                <a:spcPts val="600"/>
              </a:spcAft>
              <a:buClr>
                <a:srgbClr val="46424D"/>
              </a:buClr>
              <a:buFont typeface="Arial" panose="020B0604020202020204" pitchFamily="34" charset="0"/>
              <a:buChar char="•"/>
            </a:pPr>
            <a:r>
              <a:rPr lang="en-US" altLang="en-US" sz="2000" b="1" dirty="0"/>
              <a:t>Interface misunderstanding</a:t>
            </a:r>
          </a:p>
          <a:p>
            <a:pPr lvl="1">
              <a:spcBef>
                <a:spcPts val="300"/>
              </a:spcBef>
              <a:spcAft>
                <a:spcPts val="300"/>
              </a:spcAft>
              <a:buClr>
                <a:srgbClr val="46424D"/>
              </a:buClr>
            </a:pPr>
            <a:r>
              <a:rPr lang="en-US" altLang="en-US" sz="2000" dirty="0"/>
              <a:t>A calling component embeds assumptions about the </a:t>
            </a:r>
            <a:r>
              <a:rPr lang="en-US" altLang="en-US" sz="2000" b="1" dirty="0"/>
              <a:t>behavior</a:t>
            </a:r>
            <a:r>
              <a:rPr lang="en-US" altLang="en-US" sz="2000" dirty="0"/>
              <a:t> of the called component which are incorrect.</a:t>
            </a:r>
          </a:p>
          <a:p>
            <a:pPr>
              <a:spcBef>
                <a:spcPts val="600"/>
              </a:spcBef>
              <a:spcAft>
                <a:spcPts val="600"/>
              </a:spcAft>
              <a:buClr>
                <a:srgbClr val="46424D"/>
              </a:buClr>
              <a:buFont typeface="Arial" panose="020B0604020202020204" pitchFamily="34" charset="0"/>
              <a:buChar char="•"/>
            </a:pPr>
            <a:r>
              <a:rPr lang="en-US" altLang="en-US" sz="2000" b="1" dirty="0"/>
              <a:t>Timing errors</a:t>
            </a:r>
          </a:p>
          <a:p>
            <a:pPr lvl="1">
              <a:spcBef>
                <a:spcPts val="300"/>
              </a:spcBef>
              <a:spcAft>
                <a:spcPts val="300"/>
              </a:spcAft>
              <a:buClr>
                <a:srgbClr val="46424D"/>
              </a:buClr>
            </a:pPr>
            <a:r>
              <a:rPr lang="en-US" altLang="en-US" sz="2000" dirty="0"/>
              <a:t>The called and the calling component operate at </a:t>
            </a:r>
            <a:r>
              <a:rPr lang="en-US" altLang="en-US" sz="2000" b="1" dirty="0"/>
              <a:t>different speeds </a:t>
            </a:r>
            <a:r>
              <a:rPr lang="en-US" altLang="en-US" sz="2000" dirty="0"/>
              <a:t>and out-of-date information is accessed.</a:t>
            </a:r>
          </a:p>
          <a:p>
            <a:endParaRPr lang="en-US" dirty="0"/>
          </a:p>
        </p:txBody>
      </p:sp>
    </p:spTree>
    <p:extLst>
      <p:ext uri="{BB962C8B-B14F-4D97-AF65-F5344CB8AC3E}">
        <p14:creationId xmlns:p14="http://schemas.microsoft.com/office/powerpoint/2010/main" val="1540070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 testing guidelines</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Design tests so that parameters to a called procedure are at the </a:t>
            </a:r>
            <a:r>
              <a:rPr lang="en-US" altLang="en-US" u="sng" dirty="0">
                <a:solidFill>
                  <a:srgbClr val="46424D"/>
                </a:solidFill>
                <a:ea typeface="ＭＳ Ｐゴシック" panose="020B0600070205080204" pitchFamily="34" charset="-128"/>
              </a:rPr>
              <a:t>extreme ends of their ranges</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Always test pointer parameters with </a:t>
            </a:r>
            <a:r>
              <a:rPr lang="en-US" altLang="en-US" u="sng" dirty="0">
                <a:solidFill>
                  <a:srgbClr val="46424D"/>
                </a:solidFill>
                <a:ea typeface="ＭＳ Ｐゴシック" panose="020B0600070205080204" pitchFamily="34" charset="-128"/>
              </a:rPr>
              <a:t>null pointers</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Design tests which cause the component to </a:t>
            </a:r>
            <a:r>
              <a:rPr lang="en-US" altLang="en-US" u="sng" dirty="0">
                <a:solidFill>
                  <a:srgbClr val="46424D"/>
                </a:solidFill>
                <a:ea typeface="ＭＳ Ｐゴシック" panose="020B0600070205080204" pitchFamily="34" charset="-128"/>
              </a:rPr>
              <a:t>fail</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Use </a:t>
            </a:r>
            <a:r>
              <a:rPr lang="en-US" altLang="en-US" u="sng" dirty="0">
                <a:solidFill>
                  <a:srgbClr val="46424D"/>
                </a:solidFill>
                <a:ea typeface="ＭＳ Ｐゴシック" panose="020B0600070205080204" pitchFamily="34" charset="-128"/>
              </a:rPr>
              <a:t>stress testing </a:t>
            </a:r>
            <a:r>
              <a:rPr lang="en-US" altLang="en-US" dirty="0">
                <a:solidFill>
                  <a:srgbClr val="46424D"/>
                </a:solidFill>
                <a:ea typeface="ＭＳ Ｐゴシック" panose="020B0600070205080204" pitchFamily="34" charset="-128"/>
              </a:rPr>
              <a:t>in message passing systems.</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In shared memory systems, </a:t>
            </a:r>
            <a:r>
              <a:rPr lang="en-US" altLang="en-US" u="sng" dirty="0">
                <a:solidFill>
                  <a:srgbClr val="46424D"/>
                </a:solidFill>
                <a:ea typeface="ＭＳ Ｐゴシック" panose="020B0600070205080204" pitchFamily="34" charset="-128"/>
              </a:rPr>
              <a:t>vary the order </a:t>
            </a:r>
            <a:r>
              <a:rPr lang="en-US" altLang="en-US" dirty="0">
                <a:solidFill>
                  <a:srgbClr val="46424D"/>
                </a:solidFill>
                <a:ea typeface="ＭＳ Ｐゴシック" panose="020B0600070205080204" pitchFamily="34" charset="-128"/>
              </a:rPr>
              <a:t>in which components are activated.</a:t>
            </a:r>
          </a:p>
          <a:p>
            <a:endParaRPr lang="en-US" dirty="0"/>
          </a:p>
        </p:txBody>
      </p:sp>
    </p:spTree>
    <p:extLst>
      <p:ext uri="{BB962C8B-B14F-4D97-AF65-F5344CB8AC3E}">
        <p14:creationId xmlns:p14="http://schemas.microsoft.com/office/powerpoint/2010/main" val="31840499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System testing during development involves </a:t>
            </a:r>
            <a:r>
              <a:rPr lang="en-US" altLang="en-US" sz="2400" b="1" dirty="0">
                <a:solidFill>
                  <a:srgbClr val="46424D"/>
                </a:solidFill>
                <a:ea typeface="ＭＳ Ｐゴシック" panose="020B0600070205080204" pitchFamily="34" charset="-128"/>
              </a:rPr>
              <a:t>integrating components</a:t>
            </a:r>
            <a:r>
              <a:rPr lang="en-US" altLang="en-US" sz="2400" dirty="0">
                <a:solidFill>
                  <a:srgbClr val="46424D"/>
                </a:solidFill>
                <a:ea typeface="ＭＳ Ｐゴシック" panose="020B0600070205080204" pitchFamily="34" charset="-128"/>
              </a:rPr>
              <a:t> to create a version of the system and then testing the integrated system.</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The focus in system testing is testing </a:t>
            </a:r>
            <a:r>
              <a:rPr lang="en-US" altLang="en-US" sz="2400" u="sng" dirty="0">
                <a:solidFill>
                  <a:srgbClr val="46424D"/>
                </a:solidFill>
                <a:ea typeface="ＭＳ Ｐゴシック" panose="020B0600070205080204" pitchFamily="34" charset="-128"/>
              </a:rPr>
              <a:t>the interactions between components. </a:t>
            </a:r>
          </a:p>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System testing </a:t>
            </a:r>
            <a:r>
              <a:rPr lang="en-US" altLang="en-US" sz="2400" dirty="0">
                <a:solidFill>
                  <a:srgbClr val="46424D"/>
                </a:solidFill>
                <a:ea typeface="ＭＳ Ｐゴシック" panose="020B0600070205080204" pitchFamily="34" charset="-128"/>
              </a:rPr>
              <a:t>checks that:</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1. components are </a:t>
            </a:r>
            <a:r>
              <a:rPr lang="en-US" altLang="en-US" sz="2000" b="1" dirty="0">
                <a:solidFill>
                  <a:srgbClr val="46424D"/>
                </a:solidFill>
                <a:ea typeface="ＭＳ Ｐゴシック" panose="020B0600070205080204" pitchFamily="34" charset="-128"/>
              </a:rPr>
              <a:t>compatible</a:t>
            </a:r>
            <a:r>
              <a:rPr lang="en-US" altLang="en-US" sz="2000" dirty="0">
                <a:solidFill>
                  <a:srgbClr val="46424D"/>
                </a:solidFill>
                <a:ea typeface="ＭＳ Ｐゴシック" panose="020B0600070205080204" pitchFamily="34" charset="-128"/>
              </a:rPr>
              <a:t>, </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2. </a:t>
            </a:r>
            <a:r>
              <a:rPr lang="en-US" altLang="en-US" sz="2000" b="1" dirty="0">
                <a:solidFill>
                  <a:srgbClr val="46424D"/>
                </a:solidFill>
                <a:ea typeface="ＭＳ Ｐゴシック" panose="020B0600070205080204" pitchFamily="34" charset="-128"/>
              </a:rPr>
              <a:t>interact correctly </a:t>
            </a:r>
            <a:r>
              <a:rPr lang="en-US" altLang="en-US" sz="2000" dirty="0">
                <a:solidFill>
                  <a:srgbClr val="46424D"/>
                </a:solidFill>
                <a:ea typeface="ＭＳ Ｐゴシック" panose="020B0600070205080204" pitchFamily="34" charset="-128"/>
              </a:rPr>
              <a:t>and </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3. transfer the </a:t>
            </a:r>
            <a:r>
              <a:rPr lang="en-US" altLang="en-US" sz="2000" b="1" dirty="0">
                <a:solidFill>
                  <a:srgbClr val="46424D"/>
                </a:solidFill>
                <a:ea typeface="ＭＳ Ｐゴシック" panose="020B0600070205080204" pitchFamily="34" charset="-128"/>
              </a:rPr>
              <a:t>right data </a:t>
            </a:r>
            <a:r>
              <a:rPr lang="en-US" altLang="en-US" sz="2000" dirty="0">
                <a:solidFill>
                  <a:srgbClr val="46424D"/>
                </a:solidFill>
                <a:ea typeface="ＭＳ Ｐゴシック" panose="020B0600070205080204" pitchFamily="34" charset="-128"/>
              </a:rPr>
              <a:t>at the </a:t>
            </a:r>
            <a:r>
              <a:rPr lang="en-US" altLang="en-US" sz="2000" b="1" dirty="0">
                <a:solidFill>
                  <a:srgbClr val="46424D"/>
                </a:solidFill>
                <a:ea typeface="ＭＳ Ｐゴシック" panose="020B0600070205080204" pitchFamily="34" charset="-128"/>
              </a:rPr>
              <a:t>right time </a:t>
            </a:r>
            <a:r>
              <a:rPr lang="en-US" altLang="en-US" sz="2000" dirty="0">
                <a:solidFill>
                  <a:srgbClr val="46424D"/>
                </a:solidFill>
                <a:ea typeface="ＭＳ Ｐゴシック" panose="020B0600070205080204" pitchFamily="34" charset="-128"/>
              </a:rPr>
              <a:t>across their interfaces. </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System testing tests </a:t>
            </a:r>
            <a:r>
              <a:rPr lang="en-US" altLang="en-US" sz="2400" u="sng" dirty="0">
                <a:solidFill>
                  <a:srgbClr val="46424D"/>
                </a:solidFill>
                <a:ea typeface="ＭＳ Ｐゴシック" panose="020B0600070205080204" pitchFamily="34" charset="-128"/>
              </a:rPr>
              <a:t>the emergent behavior of a system. </a:t>
            </a:r>
          </a:p>
          <a:p>
            <a:endParaRPr lang="en-US" dirty="0"/>
          </a:p>
        </p:txBody>
      </p:sp>
    </p:spTree>
    <p:extLst>
      <p:ext uri="{BB962C8B-B14F-4D97-AF65-F5344CB8AC3E}">
        <p14:creationId xmlns:p14="http://schemas.microsoft.com/office/powerpoint/2010/main" val="16996945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Use-case testing for system testing </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The use-cases developed to identify system </a:t>
            </a:r>
            <a:r>
              <a:rPr lang="en-US" altLang="en-US" b="1" dirty="0">
                <a:solidFill>
                  <a:srgbClr val="46424D"/>
                </a:solidFill>
                <a:ea typeface="ＭＳ Ｐゴシック" panose="020B0600070205080204" pitchFamily="34" charset="-128"/>
              </a:rPr>
              <a:t>interactions</a:t>
            </a:r>
            <a:r>
              <a:rPr lang="en-US" altLang="en-US" dirty="0">
                <a:solidFill>
                  <a:srgbClr val="46424D"/>
                </a:solidFill>
                <a:ea typeface="ＭＳ Ｐゴシック" panose="020B0600070205080204" pitchFamily="34" charset="-128"/>
              </a:rPr>
              <a:t> can be used as a basis for system testing.</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Each use case usually involves several system components so testing the use case forces these interactions to occur.</a:t>
            </a:r>
          </a:p>
          <a:p>
            <a:pPr>
              <a:lnSpc>
                <a:spcPct val="100000"/>
              </a:lnSpc>
              <a:spcBef>
                <a:spcPts val="600"/>
              </a:spcBef>
              <a:spcAft>
                <a:spcPts val="600"/>
              </a:spcAft>
              <a:buClr>
                <a:srgbClr val="46424D"/>
              </a:buClr>
              <a:buFont typeface="Wingdings" panose="05000000000000000000" pitchFamily="2" charset="2"/>
              <a:buChar char=""/>
            </a:pPr>
            <a:r>
              <a:rPr lang="en-US" altLang="en-US" u="sng" dirty="0">
                <a:solidFill>
                  <a:srgbClr val="46424D"/>
                </a:solidFill>
                <a:ea typeface="ＭＳ Ｐゴシック" panose="020B0600070205080204" pitchFamily="34" charset="-128"/>
              </a:rPr>
              <a:t>The sequence diagrams </a:t>
            </a:r>
            <a:r>
              <a:rPr lang="en-US" altLang="en-US" dirty="0">
                <a:solidFill>
                  <a:srgbClr val="46424D"/>
                </a:solidFill>
                <a:ea typeface="ＭＳ Ｐゴシック" panose="020B0600070205080204" pitchFamily="34" charset="-128"/>
              </a:rPr>
              <a:t>associated with the use case documents the </a:t>
            </a:r>
            <a:r>
              <a:rPr lang="en-US" altLang="en-US" b="1" dirty="0">
                <a:solidFill>
                  <a:srgbClr val="46424D"/>
                </a:solidFill>
                <a:ea typeface="ＭＳ Ｐゴシック" panose="020B0600070205080204" pitchFamily="34" charset="-128"/>
              </a:rPr>
              <a:t>components and interactions </a:t>
            </a:r>
            <a:r>
              <a:rPr lang="en-US" altLang="en-US" dirty="0">
                <a:solidFill>
                  <a:srgbClr val="46424D"/>
                </a:solidFill>
                <a:ea typeface="ＭＳ Ｐゴシック" panose="020B0600070205080204" pitchFamily="34" charset="-128"/>
              </a:rPr>
              <a:t>that are being tested.</a:t>
            </a:r>
          </a:p>
          <a:p>
            <a:endParaRPr lang="en-US" dirty="0"/>
          </a:p>
        </p:txBody>
      </p:sp>
    </p:spTree>
    <p:extLst>
      <p:ext uri="{BB962C8B-B14F-4D97-AF65-F5344CB8AC3E}">
        <p14:creationId xmlns:p14="http://schemas.microsoft.com/office/powerpoint/2010/main" val="20807670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policies</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Exhaustive system testing is impossible </a:t>
            </a:r>
            <a:r>
              <a:rPr lang="en-US" altLang="en-US" sz="2400" dirty="0">
                <a:solidFill>
                  <a:srgbClr val="46424D"/>
                </a:solidFill>
                <a:ea typeface="ＭＳ Ｐゴシック" panose="020B0600070205080204" pitchFamily="34" charset="-128"/>
              </a:rPr>
              <a:t>so testing policies which define the required system test coverage may be developed.</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Examples of testing policies:</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All system functions that are accessed through </a:t>
            </a:r>
            <a:r>
              <a:rPr lang="en-US" altLang="en-US" sz="2000" b="1" dirty="0">
                <a:solidFill>
                  <a:srgbClr val="46424D"/>
                </a:solidFill>
                <a:ea typeface="ＭＳ Ｐゴシック" panose="020B0600070205080204" pitchFamily="34" charset="-128"/>
              </a:rPr>
              <a:t>menus</a:t>
            </a:r>
            <a:r>
              <a:rPr lang="en-US" altLang="en-US" sz="2000" dirty="0">
                <a:solidFill>
                  <a:srgbClr val="46424D"/>
                </a:solidFill>
                <a:ea typeface="ＭＳ Ｐゴシック" panose="020B0600070205080204" pitchFamily="34" charset="-128"/>
              </a:rPr>
              <a:t> should be tested.</a:t>
            </a:r>
          </a:p>
          <a:p>
            <a:pPr lvl="1">
              <a:lnSpc>
                <a:spcPct val="100000"/>
              </a:lnSpc>
              <a:spcBef>
                <a:spcPts val="300"/>
              </a:spcBef>
              <a:spcAft>
                <a:spcPts val="300"/>
              </a:spcAft>
              <a:buClr>
                <a:srgbClr val="46424D"/>
              </a:buClr>
              <a:buFont typeface="Wingdings" panose="05000000000000000000" pitchFamily="2" charset="2"/>
              <a:buChar char=""/>
            </a:pPr>
            <a:r>
              <a:rPr lang="en-US" altLang="en-US" sz="2000" b="1" dirty="0">
                <a:solidFill>
                  <a:srgbClr val="46424D"/>
                </a:solidFill>
                <a:ea typeface="ＭＳ Ｐゴシック" panose="020B0600070205080204" pitchFamily="34" charset="-128"/>
              </a:rPr>
              <a:t>Combinations of functions </a:t>
            </a:r>
            <a:r>
              <a:rPr lang="en-US" altLang="en-US" sz="2000" dirty="0">
                <a:solidFill>
                  <a:srgbClr val="46424D"/>
                </a:solidFill>
                <a:ea typeface="ＭＳ Ｐゴシック" panose="020B0600070205080204" pitchFamily="34" charset="-128"/>
              </a:rPr>
              <a:t>(e.g. text formatting) that are accessed through the same menu must be tested.</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Where user input is provided, all functions must be tested with both </a:t>
            </a:r>
            <a:r>
              <a:rPr lang="en-US" altLang="en-US" sz="2000" b="1" dirty="0">
                <a:solidFill>
                  <a:srgbClr val="46424D"/>
                </a:solidFill>
                <a:ea typeface="ＭＳ Ｐゴシック" panose="020B0600070205080204" pitchFamily="34" charset="-128"/>
              </a:rPr>
              <a:t>correct and incorrect input</a:t>
            </a:r>
            <a:r>
              <a:rPr lang="en-US" altLang="en-US" sz="2000" dirty="0">
                <a:solidFill>
                  <a:srgbClr val="46424D"/>
                </a:solidFill>
                <a:ea typeface="ＭＳ Ｐゴシック" panose="020B0600070205080204" pitchFamily="34" charset="-128"/>
              </a:rPr>
              <a:t>.</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15421676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Regression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Regression testing is testing the system to check that changes have not ‘broken’ </a:t>
            </a:r>
            <a:r>
              <a:rPr lang="en-US" altLang="en-US" b="1" dirty="0">
                <a:solidFill>
                  <a:srgbClr val="46424D"/>
                </a:solidFill>
                <a:ea typeface="ＭＳ Ｐゴシック" panose="020B0600070205080204" pitchFamily="34" charset="-128"/>
              </a:rPr>
              <a:t>previously working code</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In a manual testing process, regression testing is expensive but, with automated testing, it is simple and straightforward. </a:t>
            </a:r>
            <a:r>
              <a:rPr lang="en-US" altLang="en-US" u="sng" dirty="0">
                <a:solidFill>
                  <a:srgbClr val="46424D"/>
                </a:solidFill>
                <a:ea typeface="ＭＳ Ｐゴシック" panose="020B0600070205080204" pitchFamily="34" charset="-128"/>
              </a:rPr>
              <a:t>All tests are rerun every time a change is made to the program.</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Tests must run ‘successfully’ before the change is committed.</a:t>
            </a:r>
          </a:p>
          <a:p>
            <a:pPr>
              <a:lnSpc>
                <a:spcPct val="100000"/>
              </a:lnSpc>
              <a:spcBef>
                <a:spcPts val="600"/>
              </a:spcBef>
              <a:spcAft>
                <a:spcPts val="600"/>
              </a:spcAft>
              <a:buClrTx/>
              <a:buSzTx/>
            </a:pPr>
            <a:endParaRPr lang="en-US" altLang="en-US"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20857062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Release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Release testing is the process of testing a particular release of a system that is </a:t>
            </a:r>
            <a:r>
              <a:rPr lang="en-US" altLang="en-US" sz="2400" b="1" u="sng" dirty="0">
                <a:solidFill>
                  <a:srgbClr val="46424D"/>
                </a:solidFill>
                <a:ea typeface="ＭＳ Ｐゴシック" panose="020B0600070205080204" pitchFamily="34" charset="-128"/>
              </a:rPr>
              <a:t>intended for use outside of the development team. </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The primary goal of the release testing process is to convince the supplier of the system that it is good enough for use.</a:t>
            </a:r>
          </a:p>
          <a:p>
            <a:pPr marL="342900" lvl="1" indent="-341313">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Release testing, therefore, must show that the system </a:t>
            </a:r>
            <a:r>
              <a:rPr lang="en-US" altLang="en-US" b="1" dirty="0">
                <a:solidFill>
                  <a:srgbClr val="46424D"/>
                </a:solidFill>
                <a:ea typeface="ＭＳ Ｐゴシック" panose="020B0600070205080204" pitchFamily="34" charset="-128"/>
              </a:rPr>
              <a:t>delivers its specified functionality, performance and dependability</a:t>
            </a:r>
            <a:r>
              <a:rPr lang="en-US" altLang="en-US" dirty="0">
                <a:solidFill>
                  <a:srgbClr val="46424D"/>
                </a:solidFill>
                <a:ea typeface="ＭＳ Ｐゴシック" panose="020B0600070205080204" pitchFamily="34" charset="-128"/>
              </a:rPr>
              <a:t>, and that it </a:t>
            </a:r>
            <a:r>
              <a:rPr lang="en-US" altLang="en-US" b="1" dirty="0">
                <a:solidFill>
                  <a:srgbClr val="46424D"/>
                </a:solidFill>
                <a:ea typeface="ＭＳ Ｐゴシック" panose="020B0600070205080204" pitchFamily="34" charset="-128"/>
              </a:rPr>
              <a:t>does not fail </a:t>
            </a:r>
            <a:r>
              <a:rPr lang="en-US" altLang="en-US" dirty="0">
                <a:solidFill>
                  <a:srgbClr val="46424D"/>
                </a:solidFill>
                <a:ea typeface="ＭＳ Ｐゴシック" panose="020B0600070205080204" pitchFamily="34" charset="-128"/>
              </a:rPr>
              <a:t>during normal use. </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21323286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Release testing and system testing</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200" dirty="0"/>
              <a:t>Release testing is a form of system testing.</a:t>
            </a:r>
          </a:p>
          <a:p>
            <a:pPr>
              <a:spcBef>
                <a:spcPts val="600"/>
              </a:spcBef>
              <a:spcAft>
                <a:spcPts val="600"/>
              </a:spcAft>
              <a:buClr>
                <a:srgbClr val="46424D"/>
              </a:buClr>
              <a:buFont typeface="Arial" panose="020B0604020202020204" pitchFamily="34" charset="0"/>
              <a:buChar char="•"/>
            </a:pPr>
            <a:r>
              <a:rPr lang="en-US" altLang="en-US" sz="2200" dirty="0"/>
              <a:t>Important differences:</a:t>
            </a:r>
          </a:p>
          <a:p>
            <a:pPr lvl="1">
              <a:spcBef>
                <a:spcPts val="300"/>
              </a:spcBef>
              <a:spcAft>
                <a:spcPts val="300"/>
              </a:spcAft>
              <a:buClr>
                <a:srgbClr val="46424D"/>
              </a:buClr>
            </a:pPr>
            <a:r>
              <a:rPr lang="en-US" altLang="en-US" sz="2200" b="1" dirty="0"/>
              <a:t>release testing</a:t>
            </a:r>
          </a:p>
          <a:p>
            <a:pPr lvl="2">
              <a:spcBef>
                <a:spcPts val="363"/>
              </a:spcBef>
              <a:buClr>
                <a:srgbClr val="46424D"/>
              </a:buClr>
            </a:pPr>
            <a:r>
              <a:rPr lang="en-US" altLang="en-US" sz="2200" dirty="0"/>
              <a:t>Done by: </a:t>
            </a:r>
            <a:r>
              <a:rPr lang="en-US" altLang="en-US" sz="2200" b="1" dirty="0"/>
              <a:t>Separate team</a:t>
            </a:r>
            <a:r>
              <a:rPr lang="en-US" altLang="en-US" sz="2200" dirty="0"/>
              <a:t> that has not been involved in the 					system development.</a:t>
            </a:r>
          </a:p>
          <a:p>
            <a:pPr lvl="2">
              <a:spcBef>
                <a:spcPts val="363"/>
              </a:spcBef>
              <a:buClr>
                <a:srgbClr val="46424D"/>
              </a:buClr>
            </a:pPr>
            <a:r>
              <a:rPr lang="en-US" altLang="en-US" sz="2200" dirty="0"/>
              <a:t>Objective: </a:t>
            </a:r>
            <a:r>
              <a:rPr lang="en-US" altLang="en-US" sz="2200" b="1" dirty="0"/>
              <a:t>Validation</a:t>
            </a:r>
            <a:r>
              <a:rPr lang="en-US" altLang="en-US" sz="2200" dirty="0"/>
              <a:t> testing</a:t>
            </a:r>
          </a:p>
          <a:p>
            <a:pPr lvl="1">
              <a:spcBef>
                <a:spcPts val="300"/>
              </a:spcBef>
              <a:spcAft>
                <a:spcPts val="300"/>
              </a:spcAft>
              <a:buClr>
                <a:srgbClr val="46424D"/>
              </a:buClr>
            </a:pPr>
            <a:r>
              <a:rPr lang="en-US" altLang="en-US" sz="2200" b="1" dirty="0"/>
              <a:t>System testing: </a:t>
            </a:r>
          </a:p>
          <a:p>
            <a:pPr lvl="2">
              <a:spcBef>
                <a:spcPts val="363"/>
              </a:spcBef>
              <a:buClr>
                <a:srgbClr val="46424D"/>
              </a:buClr>
            </a:pPr>
            <a:r>
              <a:rPr lang="en-US" altLang="en-US" sz="2200" dirty="0"/>
              <a:t>Done by:   </a:t>
            </a:r>
            <a:r>
              <a:rPr lang="en-US" altLang="en-US" sz="2200" b="1" dirty="0"/>
              <a:t>Development team</a:t>
            </a:r>
            <a:r>
              <a:rPr lang="en-US" altLang="en-US" sz="2200" dirty="0"/>
              <a:t> </a:t>
            </a:r>
          </a:p>
          <a:p>
            <a:pPr lvl="2">
              <a:spcBef>
                <a:spcPts val="363"/>
              </a:spcBef>
              <a:buClr>
                <a:srgbClr val="46424D"/>
              </a:buClr>
            </a:pPr>
            <a:r>
              <a:rPr lang="en-US" altLang="en-US" sz="2200" dirty="0"/>
              <a:t>Objective: </a:t>
            </a:r>
            <a:r>
              <a:rPr lang="en-US" altLang="en-US" sz="2200" b="1" dirty="0"/>
              <a:t>Defect testing</a:t>
            </a:r>
          </a:p>
          <a:p>
            <a:pPr>
              <a:spcBef>
                <a:spcPts val="600"/>
              </a:spcBef>
              <a:spcAft>
                <a:spcPts val="600"/>
              </a:spcAft>
              <a:buFont typeface="Arial" panose="020B0604020202020204" pitchFamily="34" charset="0"/>
              <a:buChar char="•"/>
            </a:pPr>
            <a:endParaRPr lang="en-US" altLang="en-US" sz="2200" dirty="0"/>
          </a:p>
          <a:p>
            <a:endParaRPr lang="en-US" dirty="0"/>
          </a:p>
        </p:txBody>
      </p:sp>
    </p:spTree>
    <p:extLst>
      <p:ext uri="{BB962C8B-B14F-4D97-AF65-F5344CB8AC3E}">
        <p14:creationId xmlns:p14="http://schemas.microsoft.com/office/powerpoint/2010/main" val="24860319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testing</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400" dirty="0"/>
              <a:t>User or customer testing is a stage in the testing process in which users or </a:t>
            </a:r>
            <a:r>
              <a:rPr lang="en-US" altLang="en-US" sz="2400" b="1" dirty="0"/>
              <a:t>customers provide input and advice on system testing</a:t>
            </a:r>
            <a:r>
              <a:rPr lang="en-US" altLang="en-US" sz="2400" dirty="0"/>
              <a:t>. </a:t>
            </a:r>
          </a:p>
          <a:p>
            <a:pPr>
              <a:spcBef>
                <a:spcPts val="600"/>
              </a:spcBef>
              <a:spcAft>
                <a:spcPts val="600"/>
              </a:spcAft>
              <a:buClr>
                <a:srgbClr val="46424D"/>
              </a:buClr>
              <a:buFont typeface="Arial" panose="020B0604020202020204" pitchFamily="34" charset="0"/>
              <a:buChar char="•"/>
            </a:pPr>
            <a:r>
              <a:rPr lang="en-US" altLang="en-US" sz="2400" dirty="0"/>
              <a:t>User testing is essential, even when comprehensive system and release testing have been carried out. </a:t>
            </a:r>
          </a:p>
          <a:p>
            <a:pPr marL="228600" lvl="1" indent="0">
              <a:spcBef>
                <a:spcPts val="300"/>
              </a:spcBef>
              <a:spcAft>
                <a:spcPts val="300"/>
              </a:spcAft>
              <a:buClr>
                <a:srgbClr val="46424D"/>
              </a:buClr>
            </a:pPr>
            <a:r>
              <a:rPr lang="en-US" altLang="en-US" dirty="0"/>
              <a:t>The reason for this is that influences from the </a:t>
            </a:r>
            <a:r>
              <a:rPr lang="en-US" altLang="en-US" b="1" dirty="0"/>
              <a:t>user’s working environment</a:t>
            </a:r>
            <a:r>
              <a:rPr lang="en-US" altLang="en-US" dirty="0"/>
              <a:t> have a major effect on the reliability, performance, usability and robustness of a system. These cannot be replicated in a testing environment.</a:t>
            </a:r>
          </a:p>
          <a:p>
            <a:pPr>
              <a:spcBef>
                <a:spcPts val="600"/>
              </a:spcBef>
              <a:spcAft>
                <a:spcPts val="600"/>
              </a:spcAft>
              <a:buFont typeface="Arial" panose="020B0604020202020204" pitchFamily="34" charset="0"/>
              <a:buChar char="•"/>
            </a:pPr>
            <a:endParaRPr lang="en-US" altLang="en-US" sz="2200" dirty="0"/>
          </a:p>
          <a:p>
            <a:endParaRPr lang="en-US" dirty="0"/>
          </a:p>
        </p:txBody>
      </p:sp>
    </p:spTree>
    <p:extLst>
      <p:ext uri="{BB962C8B-B14F-4D97-AF65-F5344CB8AC3E}">
        <p14:creationId xmlns:p14="http://schemas.microsoft.com/office/powerpoint/2010/main" val="1675412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user testing</a:t>
            </a:r>
          </a:p>
        </p:txBody>
      </p:sp>
      <p:sp>
        <p:nvSpPr>
          <p:cNvPr id="3" name="Content Placeholder 2"/>
          <p:cNvSpPr>
            <a:spLocks noGrp="1"/>
          </p:cNvSpPr>
          <p:nvPr>
            <p:ph idx="1"/>
          </p:nvPr>
        </p:nvSpPr>
        <p:spPr/>
        <p:txBody>
          <a:bodyPr>
            <a:normAutofit lnSpcReduction="10000"/>
          </a:bodyPr>
          <a:lstStyle/>
          <a:p>
            <a:pPr>
              <a:spcBef>
                <a:spcPts val="600"/>
              </a:spcBef>
              <a:spcAft>
                <a:spcPts val="600"/>
              </a:spcAft>
              <a:buClr>
                <a:srgbClr val="46424D"/>
              </a:buClr>
              <a:buFont typeface="Arial" panose="020B0604020202020204" pitchFamily="34" charset="0"/>
              <a:buChar char="•"/>
            </a:pPr>
            <a:r>
              <a:rPr lang="en-US" altLang="en-US" b="1" dirty="0"/>
              <a:t>Alpha testing</a:t>
            </a:r>
          </a:p>
          <a:p>
            <a:pPr lvl="1">
              <a:spcBef>
                <a:spcPts val="300"/>
              </a:spcBef>
              <a:spcAft>
                <a:spcPts val="300"/>
              </a:spcAft>
              <a:buClr>
                <a:srgbClr val="46424D"/>
              </a:buClr>
            </a:pPr>
            <a:r>
              <a:rPr lang="en-US" altLang="en-US" dirty="0"/>
              <a:t>Users of the software work </a:t>
            </a:r>
            <a:r>
              <a:rPr lang="en-US" altLang="en-US" b="1" dirty="0"/>
              <a:t>with the development team</a:t>
            </a:r>
            <a:r>
              <a:rPr lang="en-US" altLang="en-US" dirty="0"/>
              <a:t> to test the software </a:t>
            </a:r>
            <a:r>
              <a:rPr lang="en-US" altLang="en-US" b="1" dirty="0"/>
              <a:t>at the developer’s site</a:t>
            </a:r>
            <a:r>
              <a:rPr lang="en-US" altLang="en-US" dirty="0"/>
              <a:t>.</a:t>
            </a:r>
          </a:p>
          <a:p>
            <a:pPr>
              <a:spcBef>
                <a:spcPts val="600"/>
              </a:spcBef>
              <a:spcAft>
                <a:spcPts val="600"/>
              </a:spcAft>
              <a:buClr>
                <a:srgbClr val="46424D"/>
              </a:buClr>
              <a:buFont typeface="Arial" panose="020B0604020202020204" pitchFamily="34" charset="0"/>
              <a:buChar char="•"/>
            </a:pPr>
            <a:r>
              <a:rPr lang="en-US" altLang="en-US" b="1" dirty="0"/>
              <a:t>Beta testing</a:t>
            </a:r>
          </a:p>
          <a:p>
            <a:pPr lvl="1">
              <a:spcBef>
                <a:spcPts val="300"/>
              </a:spcBef>
              <a:spcAft>
                <a:spcPts val="300"/>
              </a:spcAft>
              <a:buClr>
                <a:srgbClr val="46424D"/>
              </a:buClr>
            </a:pPr>
            <a:r>
              <a:rPr lang="en-US" altLang="en-US" dirty="0"/>
              <a:t>A release of the </a:t>
            </a:r>
            <a:r>
              <a:rPr lang="en-US" altLang="en-US" b="1" dirty="0"/>
              <a:t>software is made available to users </a:t>
            </a:r>
            <a:r>
              <a:rPr lang="en-US" altLang="en-US" dirty="0"/>
              <a:t>to allow them to experiment and to raise problems that they discover with the system developers.</a:t>
            </a:r>
          </a:p>
          <a:p>
            <a:pPr>
              <a:spcBef>
                <a:spcPts val="600"/>
              </a:spcBef>
              <a:spcAft>
                <a:spcPts val="600"/>
              </a:spcAft>
              <a:buClr>
                <a:srgbClr val="46424D"/>
              </a:buClr>
              <a:buFont typeface="Arial" panose="020B0604020202020204" pitchFamily="34" charset="0"/>
              <a:buChar char="•"/>
            </a:pPr>
            <a:r>
              <a:rPr lang="en-US" altLang="en-US" b="1" dirty="0"/>
              <a:t>Acceptance testing</a:t>
            </a:r>
          </a:p>
          <a:p>
            <a:pPr lvl="1">
              <a:spcBef>
                <a:spcPts val="300"/>
              </a:spcBef>
              <a:spcAft>
                <a:spcPts val="300"/>
              </a:spcAft>
              <a:buClr>
                <a:srgbClr val="46424D"/>
              </a:buClr>
            </a:pPr>
            <a:r>
              <a:rPr lang="en-US" altLang="en-US" dirty="0"/>
              <a:t>Customers test a system to </a:t>
            </a:r>
            <a:r>
              <a:rPr lang="en-US" altLang="en-US" b="1" dirty="0"/>
              <a:t>decide whether or not it is ready to be accepted</a:t>
            </a:r>
            <a:r>
              <a:rPr lang="en-US" altLang="en-US" dirty="0"/>
              <a:t> from the system developers and deployed in the customer environment. </a:t>
            </a:r>
            <a:r>
              <a:rPr lang="en-US" altLang="en-US" b="1" dirty="0"/>
              <a:t>Primarily for custom systems</a:t>
            </a:r>
            <a:r>
              <a:rPr lang="en-US" altLang="en-US" dirty="0"/>
              <a:t>.</a:t>
            </a:r>
          </a:p>
          <a:p>
            <a:pPr>
              <a:spcBef>
                <a:spcPts val="600"/>
              </a:spcBef>
              <a:spcAft>
                <a:spcPts val="600"/>
              </a:spcAft>
              <a:buFont typeface="Arial" panose="020B0604020202020204" pitchFamily="34" charset="0"/>
              <a:buChar char="•"/>
            </a:pPr>
            <a:endParaRPr lang="en-US" altLang="en-US" dirty="0"/>
          </a:p>
          <a:p>
            <a:endParaRPr lang="en-US" dirty="0"/>
          </a:p>
        </p:txBody>
      </p:sp>
    </p:spTree>
    <p:extLst>
      <p:ext uri="{BB962C8B-B14F-4D97-AF65-F5344CB8AC3E}">
        <p14:creationId xmlns:p14="http://schemas.microsoft.com/office/powerpoint/2010/main" val="19280622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Latest advancements in software engineering</a:t>
            </a:r>
          </a:p>
        </p:txBody>
      </p:sp>
    </p:spTree>
    <p:extLst>
      <p:ext uri="{BB962C8B-B14F-4D97-AF65-F5344CB8AC3E}">
        <p14:creationId xmlns:p14="http://schemas.microsoft.com/office/powerpoint/2010/main" val="30595781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1F780-6994-F087-6552-5B3F78269722}"/>
              </a:ext>
            </a:extLst>
          </p:cNvPr>
          <p:cNvSpPr>
            <a:spLocks noGrp="1"/>
          </p:cNvSpPr>
          <p:nvPr>
            <p:ph type="title"/>
          </p:nvPr>
        </p:nvSpPr>
        <p:spPr/>
        <p:txBody>
          <a:bodyPr/>
          <a:lstStyle/>
          <a:p>
            <a:r>
              <a:rPr lang="en-US" dirty="0"/>
              <a:t>The AI-Engineered Software Lifecycle</a:t>
            </a:r>
          </a:p>
        </p:txBody>
      </p:sp>
      <p:sp>
        <p:nvSpPr>
          <p:cNvPr id="3" name="Content Placeholder 2">
            <a:extLst>
              <a:ext uri="{FF2B5EF4-FFF2-40B4-BE49-F238E27FC236}">
                <a16:creationId xmlns:a16="http://schemas.microsoft.com/office/drawing/2014/main" id="{BA476D77-B599-9B36-EC00-9EB5774FA97C}"/>
              </a:ext>
            </a:extLst>
          </p:cNvPr>
          <p:cNvSpPr>
            <a:spLocks noGrp="1"/>
          </p:cNvSpPr>
          <p:nvPr>
            <p:ph idx="1"/>
          </p:nvPr>
        </p:nvSpPr>
        <p:spPr/>
        <p:txBody>
          <a:bodyPr>
            <a:normAutofit/>
          </a:bodyPr>
          <a:lstStyle/>
          <a:p>
            <a:r>
              <a:rPr lang="en-US" dirty="0"/>
              <a:t>AI is moving beyond simple code completion to become a collaborative partner in the entire development process.</a:t>
            </a:r>
          </a:p>
          <a:p>
            <a:endParaRPr lang="en-US" dirty="0"/>
          </a:p>
          <a:p>
            <a:r>
              <a:rPr lang="en-US" dirty="0"/>
              <a:t>Developers are shifting from </a:t>
            </a:r>
            <a:r>
              <a:rPr lang="en-US" b="1" dirty="0"/>
              <a:t>writing</a:t>
            </a:r>
            <a:r>
              <a:rPr lang="en-US" dirty="0"/>
              <a:t> boilerplate code to </a:t>
            </a:r>
            <a:r>
              <a:rPr lang="en-US" b="1" dirty="0"/>
              <a:t>reviewing, verifying, and integrating</a:t>
            </a:r>
            <a:r>
              <a:rPr lang="en-US" dirty="0"/>
              <a:t> AI-generated code.</a:t>
            </a:r>
          </a:p>
          <a:p>
            <a:endParaRPr lang="en-US" dirty="0"/>
          </a:p>
        </p:txBody>
      </p:sp>
    </p:spTree>
    <p:extLst>
      <p:ext uri="{BB962C8B-B14F-4D97-AF65-F5344CB8AC3E}">
        <p14:creationId xmlns:p14="http://schemas.microsoft.com/office/powerpoint/2010/main" val="15470337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D34AB-E9BB-BD23-FB1E-A5E3718B4612}"/>
              </a:ext>
            </a:extLst>
          </p:cNvPr>
          <p:cNvSpPr>
            <a:spLocks noGrp="1"/>
          </p:cNvSpPr>
          <p:nvPr>
            <p:ph type="title"/>
          </p:nvPr>
        </p:nvSpPr>
        <p:spPr/>
        <p:txBody>
          <a:bodyPr/>
          <a:lstStyle/>
          <a:p>
            <a:r>
              <a:rPr lang="en-US" dirty="0"/>
              <a:t>AI in Requirements &amp; Design</a:t>
            </a:r>
          </a:p>
        </p:txBody>
      </p:sp>
      <p:sp>
        <p:nvSpPr>
          <p:cNvPr id="3" name="Content Placeholder 2">
            <a:extLst>
              <a:ext uri="{FF2B5EF4-FFF2-40B4-BE49-F238E27FC236}">
                <a16:creationId xmlns:a16="http://schemas.microsoft.com/office/drawing/2014/main" id="{F67F944C-3A4B-5D31-E0DB-D28F8DC697CE}"/>
              </a:ext>
            </a:extLst>
          </p:cNvPr>
          <p:cNvSpPr>
            <a:spLocks noGrp="1"/>
          </p:cNvSpPr>
          <p:nvPr>
            <p:ph idx="1"/>
          </p:nvPr>
        </p:nvSpPr>
        <p:spPr/>
        <p:txBody>
          <a:bodyPr/>
          <a:lstStyle/>
          <a:p>
            <a:r>
              <a:rPr lang="en-US" b="1" dirty="0"/>
              <a:t>Tools like ChatGPT:</a:t>
            </a:r>
            <a:r>
              <a:rPr lang="en-US" dirty="0"/>
              <a:t> Can help draft user stories, technical specifications, and even architectural diagrams from natural language prompts.</a:t>
            </a:r>
          </a:p>
          <a:p>
            <a:endParaRPr lang="en-US" dirty="0"/>
          </a:p>
        </p:txBody>
      </p:sp>
    </p:spTree>
    <p:extLst>
      <p:ext uri="{BB962C8B-B14F-4D97-AF65-F5344CB8AC3E}">
        <p14:creationId xmlns:p14="http://schemas.microsoft.com/office/powerpoint/2010/main" val="20695835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67D71-0D2B-A3DC-8D9F-11285392D384}"/>
              </a:ext>
            </a:extLst>
          </p:cNvPr>
          <p:cNvSpPr>
            <a:spLocks noGrp="1"/>
          </p:cNvSpPr>
          <p:nvPr>
            <p:ph type="title"/>
          </p:nvPr>
        </p:nvSpPr>
        <p:spPr/>
        <p:txBody>
          <a:bodyPr/>
          <a:lstStyle/>
          <a:p>
            <a:r>
              <a:rPr lang="it-IT" dirty="0"/>
              <a:t>Generative AI (GenAI) for Coding</a:t>
            </a:r>
            <a:endParaRPr lang="en-US" dirty="0"/>
          </a:p>
        </p:txBody>
      </p:sp>
      <p:sp>
        <p:nvSpPr>
          <p:cNvPr id="3" name="Content Placeholder 2">
            <a:extLst>
              <a:ext uri="{FF2B5EF4-FFF2-40B4-BE49-F238E27FC236}">
                <a16:creationId xmlns:a16="http://schemas.microsoft.com/office/drawing/2014/main" id="{A74A812A-3D2A-BF64-B476-B87939E5735C}"/>
              </a:ext>
            </a:extLst>
          </p:cNvPr>
          <p:cNvSpPr>
            <a:spLocks noGrp="1"/>
          </p:cNvSpPr>
          <p:nvPr>
            <p:ph idx="1"/>
          </p:nvPr>
        </p:nvSpPr>
        <p:spPr/>
        <p:txBody>
          <a:bodyPr/>
          <a:lstStyle/>
          <a:p>
            <a:r>
              <a:rPr lang="en-US" b="1" dirty="0"/>
              <a:t>AI Assistants</a:t>
            </a:r>
            <a:r>
              <a:rPr lang="en-US" dirty="0"/>
              <a:t> (</a:t>
            </a:r>
            <a:r>
              <a:rPr lang="en-US" b="1" dirty="0"/>
              <a:t>e.g., GitHub Copilot, Gemini Code Assist, Amazon Q</a:t>
            </a:r>
            <a:r>
              <a:rPr lang="en-US" dirty="0"/>
              <a:t>) are now integral. </a:t>
            </a:r>
          </a:p>
          <a:p>
            <a:r>
              <a:rPr lang="en-US" dirty="0"/>
              <a:t>They perform </a:t>
            </a:r>
            <a:r>
              <a:rPr lang="en-US" b="1" dirty="0"/>
              <a:t>real-time code generation, refactoring, and documentation</a:t>
            </a:r>
            <a:r>
              <a:rPr lang="en-US" dirty="0"/>
              <a:t>.</a:t>
            </a:r>
          </a:p>
          <a:p>
            <a:r>
              <a:rPr lang="en-US" b="1" dirty="0"/>
              <a:t>GitHub Copilot, Amazon </a:t>
            </a:r>
            <a:r>
              <a:rPr lang="en-US" b="1" dirty="0" err="1"/>
              <a:t>CodeWhisperer</a:t>
            </a:r>
            <a:r>
              <a:rPr lang="en-US" b="1" dirty="0"/>
              <a:t>, etc.:</a:t>
            </a:r>
            <a:r>
              <a:rPr lang="en-US" dirty="0"/>
              <a:t> Act as pair programmers, suggesting whole lines and functions.</a:t>
            </a:r>
          </a:p>
          <a:p>
            <a:endParaRPr lang="en-US" dirty="0"/>
          </a:p>
          <a:p>
            <a:endParaRPr lang="en-US" dirty="0"/>
          </a:p>
          <a:p>
            <a:endParaRPr lang="en-US" dirty="0"/>
          </a:p>
        </p:txBody>
      </p:sp>
    </p:spTree>
    <p:extLst>
      <p:ext uri="{BB962C8B-B14F-4D97-AF65-F5344CB8AC3E}">
        <p14:creationId xmlns:p14="http://schemas.microsoft.com/office/powerpoint/2010/main" val="41516040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FBDD9-241B-F10A-E2DF-BA0AD98029A9}"/>
              </a:ext>
            </a:extLst>
          </p:cNvPr>
          <p:cNvSpPr>
            <a:spLocks noGrp="1"/>
          </p:cNvSpPr>
          <p:nvPr>
            <p:ph type="title"/>
          </p:nvPr>
        </p:nvSpPr>
        <p:spPr/>
        <p:txBody>
          <a:bodyPr/>
          <a:lstStyle/>
          <a:p>
            <a:r>
              <a:rPr lang="en-US" dirty="0"/>
              <a:t>AI in Testing &amp; Debugging</a:t>
            </a:r>
          </a:p>
        </p:txBody>
      </p:sp>
      <p:sp>
        <p:nvSpPr>
          <p:cNvPr id="3" name="Content Placeholder 2">
            <a:extLst>
              <a:ext uri="{FF2B5EF4-FFF2-40B4-BE49-F238E27FC236}">
                <a16:creationId xmlns:a16="http://schemas.microsoft.com/office/drawing/2014/main" id="{4A93558D-D83D-CC99-09CA-17ABA996275F}"/>
              </a:ext>
            </a:extLst>
          </p:cNvPr>
          <p:cNvSpPr>
            <a:spLocks noGrp="1"/>
          </p:cNvSpPr>
          <p:nvPr>
            <p:ph idx="1"/>
          </p:nvPr>
        </p:nvSpPr>
        <p:spPr/>
        <p:txBody>
          <a:bodyPr/>
          <a:lstStyle/>
          <a:p>
            <a:r>
              <a:rPr lang="en-US" b="1" dirty="0"/>
              <a:t>Automated Test Case Generation:</a:t>
            </a:r>
            <a:r>
              <a:rPr lang="en-US" dirty="0"/>
              <a:t> </a:t>
            </a:r>
          </a:p>
          <a:p>
            <a:pPr lvl="1"/>
            <a:r>
              <a:rPr lang="en-US" dirty="0"/>
              <a:t>AI analyzes code to create comprehensive test suites.</a:t>
            </a:r>
          </a:p>
          <a:p>
            <a:r>
              <a:rPr lang="en-US" b="1" dirty="0"/>
              <a:t>Intelligent Root Cause Analysis:</a:t>
            </a:r>
            <a:r>
              <a:rPr lang="en-US" dirty="0"/>
              <a:t> </a:t>
            </a:r>
          </a:p>
          <a:p>
            <a:pPr lvl="1"/>
            <a:r>
              <a:rPr lang="en-US" dirty="0"/>
              <a:t>AI inspects logs and metrics to pinpoint the likely cause of a failure.</a:t>
            </a:r>
          </a:p>
          <a:p>
            <a:r>
              <a:rPr lang="en-US" dirty="0"/>
              <a:t>AI-powered tools (</a:t>
            </a:r>
            <a:r>
              <a:rPr lang="en-US" b="1" dirty="0"/>
              <a:t>e.g., </a:t>
            </a:r>
            <a:r>
              <a:rPr lang="en-US" b="1" dirty="0" err="1"/>
              <a:t>Testim</a:t>
            </a:r>
            <a:r>
              <a:rPr lang="en-US" b="1" dirty="0"/>
              <a:t>, </a:t>
            </a:r>
            <a:r>
              <a:rPr lang="en-US" b="1" dirty="0" err="1"/>
              <a:t>Applitools</a:t>
            </a:r>
            <a:r>
              <a:rPr lang="en-US" dirty="0"/>
              <a:t>) automate </a:t>
            </a:r>
            <a:r>
              <a:rPr lang="en-US" b="1" dirty="0"/>
              <a:t>visual testing</a:t>
            </a:r>
            <a:r>
              <a:rPr lang="en-US" dirty="0"/>
              <a:t> and </a:t>
            </a:r>
            <a:r>
              <a:rPr lang="en-US" b="1" dirty="0"/>
              <a:t>test script generation</a:t>
            </a:r>
            <a:r>
              <a:rPr lang="en-US" dirty="0"/>
              <a:t>, reducing test fragility and maintenance time.</a:t>
            </a:r>
          </a:p>
          <a:p>
            <a:endParaRPr lang="en-US" dirty="0"/>
          </a:p>
          <a:p>
            <a:endParaRPr lang="en-US" dirty="0"/>
          </a:p>
        </p:txBody>
      </p:sp>
    </p:spTree>
    <p:extLst>
      <p:ext uri="{BB962C8B-B14F-4D97-AF65-F5344CB8AC3E}">
        <p14:creationId xmlns:p14="http://schemas.microsoft.com/office/powerpoint/2010/main" val="11822875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EF643-C43F-3D16-E4D5-C11503FE78B5}"/>
              </a:ext>
            </a:extLst>
          </p:cNvPr>
          <p:cNvSpPr>
            <a:spLocks noGrp="1"/>
          </p:cNvSpPr>
          <p:nvPr>
            <p:ph type="title"/>
          </p:nvPr>
        </p:nvSpPr>
        <p:spPr/>
        <p:txBody>
          <a:bodyPr/>
          <a:lstStyle/>
          <a:p>
            <a:r>
              <a:rPr lang="en-US" dirty="0"/>
              <a:t>AI Agents &amp; SWE-Bench</a:t>
            </a:r>
          </a:p>
        </p:txBody>
      </p:sp>
      <p:sp>
        <p:nvSpPr>
          <p:cNvPr id="3" name="Content Placeholder 2">
            <a:extLst>
              <a:ext uri="{FF2B5EF4-FFF2-40B4-BE49-F238E27FC236}">
                <a16:creationId xmlns:a16="http://schemas.microsoft.com/office/drawing/2014/main" id="{6C2BD041-DD43-313A-628C-2FF19D3B782E}"/>
              </a:ext>
            </a:extLst>
          </p:cNvPr>
          <p:cNvSpPr>
            <a:spLocks noGrp="1"/>
          </p:cNvSpPr>
          <p:nvPr>
            <p:ph idx="1"/>
          </p:nvPr>
        </p:nvSpPr>
        <p:spPr/>
        <p:txBody>
          <a:bodyPr/>
          <a:lstStyle/>
          <a:p>
            <a:r>
              <a:rPr lang="en-US" dirty="0"/>
              <a:t>AI systems are increasingly capable of autonomously tackling complex, multi-step tasks (e.g., fixing a bug across a large codebase) as demonstrated by performance improvements on benchmarks like </a:t>
            </a:r>
            <a:r>
              <a:rPr lang="en-US" b="1" dirty="0"/>
              <a:t>SWE-Bench</a:t>
            </a:r>
            <a:r>
              <a:rPr lang="en-US" dirty="0"/>
              <a:t>.</a:t>
            </a:r>
          </a:p>
          <a:p>
            <a:endParaRPr lang="en-US" dirty="0"/>
          </a:p>
        </p:txBody>
      </p:sp>
    </p:spTree>
    <p:extLst>
      <p:ext uri="{BB962C8B-B14F-4D97-AF65-F5344CB8AC3E}">
        <p14:creationId xmlns:p14="http://schemas.microsoft.com/office/powerpoint/2010/main" val="31602456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539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3" name="Content Placeholder 2"/>
          <p:cNvSpPr txBox="1">
            <a:spLocks/>
          </p:cNvSpPr>
          <p:nvPr/>
        </p:nvSpPr>
        <p:spPr>
          <a:xfrm>
            <a:off x="3752980" y="2082790"/>
            <a:ext cx="7614932" cy="44502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Testing can only show the presence of errors in a program. It cannot demonstrate that there are no remaining faults.</a:t>
            </a:r>
            <a:endParaRPr lang="en-GB" sz="1600" dirty="0"/>
          </a:p>
          <a:p>
            <a:r>
              <a:rPr lang="en-US" sz="1600" dirty="0"/>
              <a:t>Development testing is the responsibility of the software development team. A separate team should be responsible for testing a system before it is released to customers. </a:t>
            </a:r>
            <a:endParaRPr lang="en-GB" sz="1600" dirty="0"/>
          </a:p>
          <a:p>
            <a:r>
              <a:rPr lang="en-US" sz="1600" dirty="0"/>
              <a:t>Development testing includes unit testing, in which you test individual objects and methods  component testing in which you test related groups of objects  and system testing, in which you test partial or complete systems.</a:t>
            </a:r>
          </a:p>
          <a:p>
            <a:r>
              <a:rPr lang="en-US" sz="1600" dirty="0"/>
              <a:t>When testing software, you should try to ‘break’ the software by using experience and guidelines to choose types of test case that have been effective in discovering defects in other systems.</a:t>
            </a:r>
            <a:endParaRPr lang="en-GB" sz="1600" dirty="0"/>
          </a:p>
          <a:p>
            <a:r>
              <a:rPr lang="en-US" sz="1600" dirty="0"/>
              <a:t>Wherever possible, you should write automated tests. The tests are embedded in a program that can be run every time a change is made to a system.</a:t>
            </a:r>
            <a:endParaRPr lang="en-GB" sz="1600" dirty="0"/>
          </a:p>
          <a:p>
            <a:r>
              <a:rPr lang="en-US" sz="1600" dirty="0"/>
              <a:t>Acceptance testing is a user testing process where the aim is to decide if the software is good enough to be deployed and used in its operational environment.</a:t>
            </a:r>
          </a:p>
          <a:p>
            <a:r>
              <a:rPr lang="en-US" sz="1600"/>
              <a:t>Latest advancements </a:t>
            </a:r>
            <a:r>
              <a:rPr lang="en-US" sz="1600" dirty="0"/>
              <a:t>in Software Engineering</a:t>
            </a:r>
            <a:endParaRPr lang="en-GB" sz="16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1109922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62394000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4748</TotalTime>
  <Words>2652</Words>
  <Application>Microsoft Office PowerPoint</Application>
  <PresentationFormat>Widescreen</PresentationFormat>
  <Paragraphs>241</Paragraphs>
  <Slides>48</Slides>
  <Notes>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ＭＳ Ｐゴシック</vt:lpstr>
      <vt:lpstr>Alexandria</vt:lpstr>
      <vt:lpstr>Arial</vt:lpstr>
      <vt:lpstr>Calibri</vt:lpstr>
      <vt:lpstr>Times New Roman</vt:lpstr>
      <vt:lpstr>Trebuchet MS</vt:lpstr>
      <vt:lpstr>Wingdings</vt:lpstr>
      <vt:lpstr>Wingdings 2</vt:lpstr>
      <vt:lpstr>1_Office Theme</vt:lpstr>
      <vt:lpstr>New-template-updated</vt:lpstr>
      <vt:lpstr>PowerPoint Presentation</vt:lpstr>
      <vt:lpstr>PowerPoint Presentation</vt:lpstr>
      <vt:lpstr>Program testing</vt:lpstr>
      <vt:lpstr>Program testing goals</vt:lpstr>
      <vt:lpstr>Program testing goals</vt:lpstr>
      <vt:lpstr>Testing should meet with requirements</vt:lpstr>
      <vt:lpstr>Validation and defect testing</vt:lpstr>
      <vt:lpstr>An input-output model of program testing </vt:lpstr>
      <vt:lpstr>Verification vs validation</vt:lpstr>
      <vt:lpstr>Inspections and testing</vt:lpstr>
      <vt:lpstr>Inspections and testing </vt:lpstr>
      <vt:lpstr>Software inspections</vt:lpstr>
      <vt:lpstr>Advantages of inspections</vt:lpstr>
      <vt:lpstr>Inspections and testing</vt:lpstr>
      <vt:lpstr>A model of the software testing process </vt:lpstr>
      <vt:lpstr>Stages of testing (When) </vt:lpstr>
      <vt:lpstr>Development testing</vt:lpstr>
      <vt:lpstr>Unit testing</vt:lpstr>
      <vt:lpstr>Object class testing</vt:lpstr>
      <vt:lpstr>The weather station object interface </vt:lpstr>
      <vt:lpstr>Weather station testing</vt:lpstr>
      <vt:lpstr>Unit test effectiveness</vt:lpstr>
      <vt:lpstr>Testing strategies</vt:lpstr>
      <vt:lpstr>Partition testing</vt:lpstr>
      <vt:lpstr>Equivalence partitioning </vt:lpstr>
      <vt:lpstr>Equivalence partitions </vt:lpstr>
      <vt:lpstr>Testing guidelines (sequences)</vt:lpstr>
      <vt:lpstr>General testing guidelines</vt:lpstr>
      <vt:lpstr>Component testing</vt:lpstr>
      <vt:lpstr>Interface testing for component testing </vt:lpstr>
      <vt:lpstr>Possible Interface errors</vt:lpstr>
      <vt:lpstr>Interface testing guidelines</vt:lpstr>
      <vt:lpstr>System Testing</vt:lpstr>
      <vt:lpstr>Use-case testing for system testing </vt:lpstr>
      <vt:lpstr>Testing policies</vt:lpstr>
      <vt:lpstr>Regression testing</vt:lpstr>
      <vt:lpstr>Release testing</vt:lpstr>
      <vt:lpstr>Release testing and system testing</vt:lpstr>
      <vt:lpstr>User testing</vt:lpstr>
      <vt:lpstr>Types of user testing</vt:lpstr>
      <vt:lpstr>Latest advancements in software engineering</vt:lpstr>
      <vt:lpstr>The AI-Engineered Software Lifecycle</vt:lpstr>
      <vt:lpstr>AI in Requirements &amp; Design</vt:lpstr>
      <vt:lpstr>Generative AI (GenAI) for Coding</vt:lpstr>
      <vt:lpstr>AI in Testing &amp; Debugging</vt:lpstr>
      <vt:lpstr>AI Agents &amp; SWE-Bench</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284</cp:revision>
  <dcterms:created xsi:type="dcterms:W3CDTF">2023-04-29T09:08:23Z</dcterms:created>
  <dcterms:modified xsi:type="dcterms:W3CDTF">2026-01-26T18:26:56Z</dcterms:modified>
</cp:coreProperties>
</file>