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5.xml" ContentType="application/vnd.openxmlformats-officedocument.presentationml.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2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3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Slides/notesSlide30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0"/>
  </p:notesMasterIdLst>
  <p:sldIdLst>
    <p:sldId id="29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7" r:id="rId39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2" autoAdjust="0"/>
    <p:restoredTop sz="94610"/>
  </p:normalViewPr>
  <p:slideViewPr>
    <p:cSldViewPr snapToGrid="0" snapToObjects="1">
      <p:cViewPr varScale="1">
        <p:scale>
          <a:sx n="112" d="100"/>
          <a:sy n="112" d="100"/>
        </p:scale>
        <p:origin x="1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EGP / m²</c:v>
                </c:pt>
              </c:strCache>
            </c:strRef>
          </c:tx>
          <c:spPr>
            <a:solidFill>
              <a:srgbClr val="B85042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1E2A38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6th October</c:v>
                </c:pt>
                <c:pt idx="1">
                  <c:v>Maadi</c:v>
                </c:pt>
                <c:pt idx="2">
                  <c:v>Heliopolis</c:v>
                </c:pt>
                <c:pt idx="3">
                  <c:v>Sheikh Zayed</c:v>
                </c:pt>
                <c:pt idx="4">
                  <c:v>New Cairo</c:v>
                </c:pt>
                <c:pt idx="5">
                  <c:v>Zamalek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19250</c:v>
                </c:pt>
                <c:pt idx="1">
                  <c:v>24000</c:v>
                </c:pt>
                <c:pt idx="2">
                  <c:v>26500</c:v>
                </c:pt>
                <c:pt idx="3">
                  <c:v>24900</c:v>
                </c:pt>
                <c:pt idx="4">
                  <c:v>27600</c:v>
                </c:pt>
                <c:pt idx="5">
                  <c:v>35000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D3-465E-A2B9-FC950DE3F3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1E2A3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C8C0B0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1E2A3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USD / m²</c:v>
                </c:pt>
              </c:strCache>
            </c:strRef>
          </c:tx>
          <c:spPr>
            <a:solidFill>
              <a:srgbClr val="B85042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 i="0" u="none" strike="noStrike">
                    <a:solidFill>
                      <a:srgbClr val="1E2A38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Egypt 🇪🇬</c:v>
                </c:pt>
                <c:pt idx="1">
                  <c:v>Saudi Arabia 🇸🇦</c:v>
                </c:pt>
                <c:pt idx="2">
                  <c:v>UAE 🇦🇪</c:v>
                </c:pt>
                <c:pt idx="3">
                  <c:v>Germany 🇩🇪</c:v>
                </c:pt>
                <c:pt idx="4">
                  <c:v>UK 🇬🇧</c:v>
                </c:pt>
                <c:pt idx="5">
                  <c:v>USA 🇺🇸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260</c:v>
                </c:pt>
                <c:pt idx="1">
                  <c:v>1500</c:v>
                </c:pt>
                <c:pt idx="2">
                  <c:v>2200</c:v>
                </c:pt>
                <c:pt idx="3">
                  <c:v>3500</c:v>
                </c:pt>
                <c:pt idx="4">
                  <c:v>3100</c:v>
                </c:pt>
                <c:pt idx="5">
                  <c:v>2800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73-4BF0-8CAD-73F2DE6C728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1E2A38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6350" cap="flat">
              <a:solidFill>
                <a:srgbClr val="C8C0B0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1100" b="0" i="0" u="none" strike="noStrike">
                    <a:solidFill>
                      <a:srgbClr val="5A5A5A"/>
                    </a:solidFill>
                    <a:latin typeface="Arial"/>
                  </a:defRPr>
                </a:pPr>
                <a:r>
                  <a:rPr lang="en-US" sz="1100" b="0" i="0" u="none" strike="noStrike">
                    <a:solidFill>
                      <a:srgbClr val="5A5A5A"/>
                    </a:solidFill>
                    <a:latin typeface="Arial"/>
                  </a:rPr>
                  <a:t>USD / m²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1E2A38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solidFill>
      <a:srgbClr val="FFFFFF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853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4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09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3382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11.png"/><Relationship Id="rId5" Type="http://schemas.openxmlformats.org/officeDocument/2006/relationships/image" Target="../media/image26.png"/><Relationship Id="rId10" Type="http://schemas.openxmlformats.org/officeDocument/2006/relationships/image" Target="../media/image5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8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8" y="1352584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&amp; Investment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45963" y="3699321"/>
            <a:ext cx="4710959" cy="135759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Property Valuation </a:t>
            </a:r>
          </a:p>
          <a:p>
            <a:r>
              <a:rPr lang="en-US" sz="2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4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             (Part I)</a:t>
            </a:r>
            <a:endParaRPr lang="en-US" sz="2400" dirty="0"/>
          </a:p>
        </p:txBody>
      </p:sp>
      <p:sp>
        <p:nvSpPr>
          <p:cNvPr id="14" name="Oval 13"/>
          <p:cNvSpPr/>
          <p:nvPr/>
        </p:nvSpPr>
        <p:spPr>
          <a:xfrm>
            <a:off x="4650257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202240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7" y="3343689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28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585">
        <p:circle/>
      </p:transition>
    </mc:Choice>
    <mc:Fallback xmlns="">
      <p:transition spd="slow" advTm="1005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09433" y="839337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Learning Objectives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548640" y="1691640"/>
            <a:ext cx="502920" cy="50292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8640" y="1691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234440" y="169164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Distinguish market value, investment value, and insurance value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48640" y="2286000"/>
            <a:ext cx="502920" cy="50292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2286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234440" y="228600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the Sales Comparison Approach (SCA) using comparable sales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548640" y="2880360"/>
            <a:ext cx="502920" cy="50292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548640" y="2880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234440" y="288036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adjustments for time, location, size, condition, and amenities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548640" y="3474720"/>
            <a:ext cx="502920" cy="50292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48640" y="3474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1234440" y="347472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the Cost Approach: Land + Replacement Cost − Depreciation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4069080"/>
            <a:ext cx="502920" cy="50292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48640" y="40690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234440" y="4069080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Choose the appropriate method for each property type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0" y="4983480"/>
            <a:ext cx="9144000" cy="164592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049"/>
    </mc:Choice>
    <mc:Fallback xmlns="">
      <p:transition spd="slow" advTm="1590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60" x="5724525" y="3924300"/>
          <p14:tracePt t="10118" x="5719763" y="3924300"/>
          <p14:tracePt t="10124" x="5700713" y="3919538"/>
          <p14:tracePt t="10138" x="5634038" y="3914775"/>
          <p14:tracePt t="10154" x="5557838" y="3905250"/>
          <p14:tracePt t="10171" x="5443538" y="3900488"/>
          <p14:tracePt t="10188" x="5272088" y="3867150"/>
          <p14:tracePt t="10204" x="5143500" y="3848100"/>
          <p14:tracePt t="10220" x="5019675" y="3814763"/>
          <p14:tracePt t="10237" x="4872038" y="3786188"/>
          <p14:tracePt t="10254" x="4700588" y="3743325"/>
          <p14:tracePt t="10270" x="4586288" y="3714750"/>
          <p14:tracePt t="10287" x="4438650" y="3686175"/>
          <p14:tracePt t="10303" x="4362450" y="3671888"/>
          <p14:tracePt t="10320" x="4305300" y="3652838"/>
          <p14:tracePt t="10337" x="4267200" y="3648075"/>
          <p14:tracePt t="10353" x="4233863" y="3633788"/>
          <p14:tracePt t="10370" x="4229100" y="3633788"/>
          <p14:tracePt t="10388" x="4229100" y="3629025"/>
          <p14:tracePt t="10707" x="4181475" y="3619500"/>
          <p14:tracePt t="10713" x="4105275" y="3590925"/>
          <p14:tracePt t="10720" x="4029075" y="3543300"/>
          <p14:tracePt t="10737" x="3838575" y="3424238"/>
          <p14:tracePt t="10754" x="3633788" y="3309938"/>
          <p14:tracePt t="10770" x="3319463" y="3081338"/>
          <p14:tracePt t="10787" x="3100388" y="2928938"/>
          <p14:tracePt t="10803" x="2914650" y="2795588"/>
          <p14:tracePt t="10820" x="2633663" y="2586038"/>
          <p14:tracePt t="10837" x="2509838" y="2495550"/>
          <p14:tracePt t="10854" x="2376488" y="2376488"/>
          <p14:tracePt t="10870" x="2305050" y="2314575"/>
          <p14:tracePt t="10887" x="2262188" y="2276475"/>
          <p14:tracePt t="10891" x="2247900" y="2262188"/>
          <p14:tracePt t="10904" x="2228850" y="2243138"/>
          <p14:tracePt t="10920" x="2219325" y="2233613"/>
          <p14:tracePt t="10937" x="2219325" y="2228850"/>
          <p14:tracePt t="11245" x="2185988" y="2214563"/>
          <p14:tracePt t="11252" x="2138363" y="2190750"/>
          <p14:tracePt t="11261" x="2085975" y="2171700"/>
          <p14:tracePt t="11270" x="2047875" y="2152650"/>
          <p14:tracePt t="11287" x="1933575" y="2105025"/>
          <p14:tracePt t="11303" x="1871663" y="2081213"/>
          <p14:tracePt t="11320" x="1824038" y="2071688"/>
          <p14:tracePt t="11336" x="1790700" y="2062163"/>
          <p14:tracePt t="11353" x="1781175" y="2062163"/>
          <p14:tracePt t="11437" x="1781175" y="2066925"/>
          <p14:tracePt t="11480" x="1781175" y="2071688"/>
          <p14:tracePt t="11502" x="1781175" y="2076450"/>
          <p14:tracePt t="11521" x="1781175" y="2081213"/>
          <p14:tracePt t="11537" x="1790700" y="2081213"/>
          <p14:tracePt t="11542" x="1790700" y="2085975"/>
          <p14:tracePt t="14153" x="1819275" y="2095500"/>
          <p14:tracePt t="14160" x="1857375" y="2119313"/>
          <p14:tracePt t="14169" x="1905000" y="2138363"/>
          <p14:tracePt t="14185" x="1995488" y="2166938"/>
          <p14:tracePt t="14202" x="2114550" y="2209800"/>
          <p14:tracePt t="14219" x="2195513" y="2224088"/>
          <p14:tracePt t="14236" x="2281238" y="2238375"/>
          <p14:tracePt t="14252" x="2400300" y="2252663"/>
          <p14:tracePt t="14269" x="2462213" y="2257425"/>
          <p14:tracePt t="14285" x="2514600" y="2266950"/>
          <p14:tracePt t="14302" x="2571750" y="2281238"/>
          <p14:tracePt t="14319" x="2605088" y="2286000"/>
          <p14:tracePt t="14336" x="2643188" y="2295525"/>
          <p14:tracePt t="14352" x="2667000" y="2295525"/>
          <p14:tracePt t="14369" x="2690813" y="2300288"/>
          <p14:tracePt t="14385" x="2724150" y="2300288"/>
          <p14:tracePt t="14402" x="2747963" y="2300288"/>
          <p14:tracePt t="14419" x="2752725" y="2300288"/>
          <p14:tracePt t="14436" x="2762250" y="2300288"/>
          <p14:tracePt t="14481" x="2767013" y="2300288"/>
          <p14:tracePt t="14494" x="2767013" y="2295525"/>
          <p14:tracePt t="14507" x="2776538" y="2295525"/>
          <p14:tracePt t="14519" x="2781300" y="2290763"/>
          <p14:tracePt t="14535" x="2790825" y="2286000"/>
          <p14:tracePt t="14552" x="2790825" y="2281238"/>
          <p14:tracePt t="14569" x="2795588" y="2281238"/>
          <p14:tracePt t="14585" x="2800350" y="2281238"/>
          <p14:tracePt t="14602" x="2805113" y="2281238"/>
          <p14:tracePt t="14620" x="2805113" y="2276475"/>
          <p14:tracePt t="14635" x="2809875" y="2276475"/>
          <p14:tracePt t="14652" x="2809875" y="2271713"/>
          <p14:tracePt t="14671" x="2814638" y="2271713"/>
          <p14:tracePt t="14692" x="2814638" y="2266950"/>
          <p14:tracePt t="14702" x="2819400" y="2266950"/>
          <p14:tracePt t="14719" x="2824163" y="2252663"/>
          <p14:tracePt t="14736" x="2833688" y="2243138"/>
          <p14:tracePt t="14752" x="2843213" y="2214563"/>
          <p14:tracePt t="14769" x="2852738" y="2171700"/>
          <p14:tracePt t="14785" x="2881313" y="2124075"/>
          <p14:tracePt t="14802" x="2890838" y="2095500"/>
          <p14:tracePt t="14819" x="2900363" y="2071688"/>
          <p14:tracePt t="14852" x="2900363" y="2066925"/>
          <p14:tracePt t="14869" x="2905125" y="2066925"/>
          <p14:tracePt t="14940" x="2905125" y="2076450"/>
          <p14:tracePt t="14954" x="2909888" y="2076450"/>
          <p14:tracePt t="14960" x="2909888" y="2081213"/>
          <p14:tracePt t="14982" x="2909888" y="2085975"/>
          <p14:tracePt t="14997" x="2909888" y="2090738"/>
          <p14:tracePt t="15010" x="2909888" y="2095500"/>
          <p14:tracePt t="15031" x="2914650" y="2095500"/>
          <p14:tracePt t="15039" x="2914650" y="2100263"/>
          <p14:tracePt t="15052" x="2919413" y="2109788"/>
          <p14:tracePt t="15069" x="2924175" y="2114550"/>
          <p14:tracePt t="15085" x="2928938" y="2119313"/>
          <p14:tracePt t="15102" x="2938463" y="2124075"/>
          <p14:tracePt t="15119" x="2943225" y="2128838"/>
          <p14:tracePt t="15135" x="2952750" y="2133600"/>
          <p14:tracePt t="15152" x="2967038" y="2143125"/>
          <p14:tracePt t="15168" x="2981325" y="2147888"/>
          <p14:tracePt t="15186" x="2995613" y="2157413"/>
          <p14:tracePt t="15202" x="3009900" y="2162175"/>
          <p14:tracePt t="15219" x="3019425" y="2166938"/>
          <p14:tracePt t="15236" x="3024188" y="2166938"/>
          <p14:tracePt t="15252" x="3038475" y="2171700"/>
          <p14:tracePt t="15268" x="3043238" y="2176463"/>
          <p14:tracePt t="15287" x="3052763" y="2185988"/>
          <p14:tracePt t="15302" x="3067050" y="2185988"/>
          <p14:tracePt t="15319" x="3071813" y="2195513"/>
          <p14:tracePt t="15336" x="3081338" y="2195513"/>
          <p14:tracePt t="15352" x="3095625" y="2200275"/>
          <p14:tracePt t="15369" x="3105150" y="2200275"/>
          <p14:tracePt t="15385" x="3109913" y="2205038"/>
          <p14:tracePt t="15402" x="3119438" y="2205038"/>
          <p14:tracePt t="15435" x="3124200" y="2205038"/>
          <p14:tracePt t="15501" x="3128963" y="2205038"/>
          <p14:tracePt t="16870" x="3138488" y="2209800"/>
          <p14:tracePt t="16877" x="3143250" y="2214563"/>
          <p14:tracePt t="16885" x="3152775" y="2219325"/>
          <p14:tracePt t="16902" x="3176588" y="2243138"/>
          <p14:tracePt t="16918" x="3190875" y="2257425"/>
          <p14:tracePt t="16935" x="3209925" y="2276475"/>
          <p14:tracePt t="16952" x="3233738" y="2300288"/>
          <p14:tracePt t="16968" x="3252788" y="2319338"/>
          <p14:tracePt t="16985" x="3267075" y="2333625"/>
          <p14:tracePt t="17002" x="3295650" y="2352675"/>
          <p14:tracePt t="17018" x="3305175" y="2357438"/>
          <p14:tracePt t="17035" x="3319463" y="2362200"/>
          <p14:tracePt t="17052" x="3338513" y="2366963"/>
          <p14:tracePt t="17068" x="3357563" y="2366963"/>
          <p14:tracePt t="17085" x="3367088" y="2371725"/>
          <p14:tracePt t="17102" x="3386138" y="2371725"/>
          <p14:tracePt t="17118" x="3390900" y="2371725"/>
          <p14:tracePt t="17135" x="3395663" y="2371725"/>
          <p14:tracePt t="17152" x="3405188" y="2371725"/>
          <p14:tracePt t="17168" x="3409950" y="2381250"/>
          <p14:tracePt t="17185" x="3419475" y="2381250"/>
          <p14:tracePt t="17201" x="3429000" y="2381250"/>
          <p14:tracePt t="17218" x="3443288" y="2381250"/>
          <p14:tracePt t="17236" x="3462338" y="2381250"/>
          <p14:tracePt t="17251" x="3500438" y="2381250"/>
          <p14:tracePt t="17268" x="3529013" y="2381250"/>
          <p14:tracePt t="17284" x="3548063" y="2381250"/>
          <p14:tracePt t="17301" x="3567113" y="2381250"/>
          <p14:tracePt t="17318" x="3576638" y="2381250"/>
          <p14:tracePt t="17335" x="3581400" y="2376488"/>
          <p14:tracePt t="17351" x="3586163" y="2376488"/>
          <p14:tracePt t="17387" x="3590925" y="2371725"/>
          <p14:tracePt t="17401" x="3595688" y="2362200"/>
          <p14:tracePt t="17418" x="3595688" y="2343150"/>
          <p14:tracePt t="17755" x="3624263" y="2343150"/>
          <p14:tracePt t="17763" x="3667125" y="2338388"/>
          <p14:tracePt t="17770" x="3714750" y="2333625"/>
          <p14:tracePt t="17785" x="3805238" y="2324100"/>
          <p14:tracePt t="17801" x="3886200" y="2319338"/>
          <p14:tracePt t="17817" x="4014788" y="2309813"/>
          <p14:tracePt t="17834" x="4095750" y="2305050"/>
          <p14:tracePt t="17851" x="4167188" y="2300288"/>
          <p14:tracePt t="17867" x="4281488" y="2281238"/>
          <p14:tracePt t="17884" x="4352925" y="2271713"/>
          <p14:tracePt t="17901" x="4410075" y="2266950"/>
          <p14:tracePt t="17917" x="4481513" y="2238375"/>
          <p14:tracePt t="17934" x="4514850" y="2228850"/>
          <p14:tracePt t="17951" x="4543425" y="2224088"/>
          <p14:tracePt t="17968" x="4591050" y="2214563"/>
          <p14:tracePt t="17984" x="4610100" y="2214563"/>
          <p14:tracePt t="18002" x="4638675" y="2209800"/>
          <p14:tracePt t="18018" x="4648200" y="2209800"/>
          <p14:tracePt t="18035" x="4652963" y="2209800"/>
          <p14:tracePt t="18052" x="4662488" y="2209800"/>
          <p14:tracePt t="18097" x="4667250" y="2209800"/>
          <p14:tracePt t="18181" x="4672013" y="2209800"/>
          <p14:tracePt t="18393" x="4672013" y="2214563"/>
          <p14:tracePt t="18429" x="4672013" y="2219325"/>
          <p14:tracePt t="18493" x="4672013" y="2224088"/>
          <p14:tracePt t="20073" x="4695825" y="2224088"/>
          <p14:tracePt t="20081" x="4729163" y="2224088"/>
          <p14:tracePt t="20088" x="4757738" y="2224088"/>
          <p14:tracePt t="20101" x="4833938" y="2224088"/>
          <p14:tracePt t="20117" x="4914900" y="2219325"/>
          <p14:tracePt t="20133" x="5005388" y="2209800"/>
          <p14:tracePt t="20150" x="5119688" y="2205038"/>
          <p14:tracePt t="20167" x="5195888" y="2205038"/>
          <p14:tracePt t="20183" x="5276850" y="2200275"/>
          <p14:tracePt t="20200" x="5391150" y="2200275"/>
          <p14:tracePt t="20217" x="5467350" y="2200275"/>
          <p14:tracePt t="20233" x="5553075" y="2195513"/>
          <p14:tracePt t="20250" x="5667375" y="2195513"/>
          <p14:tracePt t="20267" x="5724525" y="2190750"/>
          <p14:tracePt t="20283" x="5776913" y="2185988"/>
          <p14:tracePt t="20300" x="5843588" y="2181225"/>
          <p14:tracePt t="20316" x="5862638" y="2181225"/>
          <p14:tracePt t="20333" x="5876925" y="2181225"/>
          <p14:tracePt t="20741" x="5905500" y="2181225"/>
          <p14:tracePt t="20748" x="5943600" y="2185988"/>
          <p14:tracePt t="20754" x="5981700" y="2195513"/>
          <p14:tracePt t="20767" x="6010275" y="2200275"/>
          <p14:tracePt t="20784" x="6124575" y="2224088"/>
          <p14:tracePt t="20800" x="6186488" y="2233613"/>
          <p14:tracePt t="20817" x="6257925" y="2247900"/>
          <p14:tracePt t="20833" x="6296025" y="2252663"/>
          <p14:tracePt t="20850" x="6324600" y="2257425"/>
          <p14:tracePt t="20867" x="6348413" y="2257425"/>
          <p14:tracePt t="20883" x="6367463" y="2257425"/>
          <p14:tracePt t="20900" x="6386513" y="2257425"/>
          <p14:tracePt t="20917" x="6405563" y="2257425"/>
          <p14:tracePt t="20933" x="6443663" y="2257425"/>
          <p14:tracePt t="20950" x="6467475" y="2257425"/>
          <p14:tracePt t="20966" x="6505575" y="2252663"/>
          <p14:tracePt t="20983" x="6529388" y="2252663"/>
          <p14:tracePt t="21000" x="6553200" y="2247900"/>
          <p14:tracePt t="21017" x="6591300" y="2247900"/>
          <p14:tracePt t="21033" x="6610350" y="2247900"/>
          <p14:tracePt t="21050" x="6634163" y="2247900"/>
          <p14:tracePt t="21054" x="6638925" y="2247900"/>
          <p14:tracePt t="21067" x="6662738" y="2243138"/>
          <p14:tracePt t="21083" x="6672263" y="2238375"/>
          <p14:tracePt t="21101" x="6677025" y="2238375"/>
          <p14:tracePt t="21134" x="6686550" y="2233613"/>
          <p14:tracePt t="21151" x="6700838" y="2228850"/>
          <p14:tracePt t="21167" x="6705600" y="2228850"/>
          <p14:tracePt t="21184" x="6715125" y="2224088"/>
          <p14:tracePt t="21200" x="6719888" y="2224088"/>
          <p14:tracePt t="21217" x="6724650" y="2224088"/>
          <p14:tracePt t="21233" x="6729413" y="2224088"/>
          <p14:tracePt t="21250" x="6734175" y="2219325"/>
          <p14:tracePt t="21267" x="6753225" y="2219325"/>
          <p14:tracePt t="21283" x="6767513" y="2214563"/>
          <p14:tracePt t="21300" x="6800850" y="2205038"/>
          <p14:tracePt t="21317" x="6824663" y="2205038"/>
          <p14:tracePt t="21334" x="6834188" y="2200275"/>
          <p14:tracePt t="21350" x="6848475" y="2200275"/>
          <p14:tracePt t="21367" x="6858000" y="2195513"/>
          <p14:tracePt t="21384" x="6867525" y="2195513"/>
          <p14:tracePt t="21400" x="6881813" y="2195513"/>
          <p14:tracePt t="21417" x="6891338" y="2190750"/>
          <p14:tracePt t="21434" x="6900863" y="2190750"/>
          <p14:tracePt t="21450" x="6905625" y="2190750"/>
          <p14:tracePt t="21483" x="6910388" y="2190750"/>
          <p14:tracePt t="21513" x="6915150" y="2190750"/>
          <p14:tracePt t="22265" x="6881813" y="2185988"/>
          <p14:tracePt t="22273" x="6867525" y="2185988"/>
          <p14:tracePt t="22283" x="6834188" y="2185988"/>
          <p14:tracePt t="22300" x="6715125" y="2185988"/>
          <p14:tracePt t="22316" x="6619875" y="2190750"/>
          <p14:tracePt t="22333" x="6534150" y="2195513"/>
          <p14:tracePt t="22350" x="6429375" y="2195513"/>
          <p14:tracePt t="22366" x="6376988" y="2195513"/>
          <p14:tracePt t="22383" x="6343650" y="2195513"/>
          <p14:tracePt t="22400" x="6300788" y="2190750"/>
          <p14:tracePt t="22417" x="6267450" y="2190750"/>
          <p14:tracePt t="22433" x="6238875" y="2181225"/>
          <p14:tracePt t="22449" x="6210300" y="2181225"/>
          <p14:tracePt t="22466" x="6200775" y="2176463"/>
          <p14:tracePt t="22483" x="6196013" y="2176463"/>
          <p14:tracePt t="22500" x="6186488" y="2176463"/>
          <p14:tracePt t="23053" x="6124575" y="2176463"/>
          <p14:tracePt t="23061" x="6019800" y="2185988"/>
          <p14:tracePt t="23066" x="5938838" y="2185988"/>
          <p14:tracePt t="23083" x="5662613" y="2200275"/>
          <p14:tracePt t="23099" x="5386388" y="2205038"/>
          <p14:tracePt t="23116" x="4905375" y="2214563"/>
          <p14:tracePt t="23133" x="4591050" y="2224088"/>
          <p14:tracePt t="23150" x="4214813" y="2228850"/>
          <p14:tracePt t="23166" x="4052888" y="2228850"/>
          <p14:tracePt t="23183" x="3929063" y="2228850"/>
          <p14:tracePt t="23199" x="3800475" y="2243138"/>
          <p14:tracePt t="23216" x="3733800" y="2247900"/>
          <p14:tracePt t="23232" x="3700463" y="2257425"/>
          <p14:tracePt t="23249" x="3643313" y="2271713"/>
          <p14:tracePt t="23266" x="3609975" y="2281238"/>
          <p14:tracePt t="23282" x="3600450" y="2286000"/>
          <p14:tracePt t="23299" x="3586163" y="2290763"/>
          <p14:tracePt t="23635" x="3533775" y="2309813"/>
          <p14:tracePt t="23642" x="3481388" y="2324100"/>
          <p14:tracePt t="23651" x="3419475" y="2347913"/>
          <p14:tracePt t="23666" x="3271838" y="2386013"/>
          <p14:tracePt t="23683" x="3057525" y="2438400"/>
          <p14:tracePt t="23699" x="2890838" y="2476500"/>
          <p14:tracePt t="23718" x="2738438" y="2505075"/>
          <p14:tracePt t="23732" x="2671763" y="2519363"/>
          <p14:tracePt t="23749" x="2643188" y="2524125"/>
          <p14:tracePt t="23766" x="2609850" y="2528888"/>
          <p14:tracePt t="23799" x="2605088" y="2528888"/>
          <p14:tracePt t="23881" x="2595563" y="2528888"/>
          <p14:tracePt t="23889" x="2576513" y="2533650"/>
          <p14:tracePt t="23900" x="2557463" y="2538413"/>
          <p14:tracePt t="23916" x="2466975" y="2552700"/>
          <p14:tracePt t="23933" x="2386013" y="2571750"/>
          <p14:tracePt t="23949" x="2305050" y="2581275"/>
          <p14:tracePt t="23966" x="2205038" y="2600325"/>
          <p14:tracePt t="23982" x="2166938" y="2609850"/>
          <p14:tracePt t="23999" x="2128838" y="2614613"/>
          <p14:tracePt t="24017" x="2095500" y="2624138"/>
          <p14:tracePt t="24033" x="2071688" y="2628900"/>
          <p14:tracePt t="24049" x="2043113" y="2633663"/>
          <p14:tracePt t="24066" x="2019300" y="2647950"/>
          <p14:tracePt t="24082" x="2005013" y="2657475"/>
          <p14:tracePt t="24099" x="1990725" y="2662238"/>
          <p14:tracePt t="24116" x="1981200" y="2667000"/>
          <p14:tracePt t="24132" x="1976438" y="2671763"/>
          <p14:tracePt t="24149" x="1962150" y="2676525"/>
          <p14:tracePt t="24166" x="1952625" y="2681288"/>
          <p14:tracePt t="24182" x="1947863" y="2686050"/>
          <p14:tracePt t="24200" x="1933575" y="2690813"/>
          <p14:tracePt t="24215" x="1928813" y="2690813"/>
          <p14:tracePt t="24232" x="1919288" y="2695575"/>
          <p14:tracePt t="24249" x="1900238" y="2700338"/>
          <p14:tracePt t="24266" x="1881188" y="2700338"/>
          <p14:tracePt t="24282" x="1871663" y="2709863"/>
          <p14:tracePt t="24299" x="1843088" y="2709863"/>
          <p14:tracePt t="24316" x="1824038" y="2714625"/>
          <p14:tracePt t="24332" x="1814513" y="2719388"/>
          <p14:tracePt t="24349" x="1800225" y="2719388"/>
          <p14:tracePt t="24386" x="1795463" y="2719388"/>
          <p14:tracePt t="27137" x="1795463" y="2724150"/>
          <p14:tracePt t="27142" x="1800225" y="2724150"/>
          <p14:tracePt t="27150" x="1804988" y="2728913"/>
          <p14:tracePt t="27165" x="1828800" y="2738438"/>
          <p14:tracePt t="27182" x="1843088" y="2743200"/>
          <p14:tracePt t="27198" x="1857375" y="2747963"/>
          <p14:tracePt t="27215" x="1871663" y="2757488"/>
          <p14:tracePt t="27232" x="1876425" y="2757488"/>
          <p14:tracePt t="27248" x="1881188" y="2757488"/>
          <p14:tracePt t="27265" x="1885950" y="2762250"/>
          <p14:tracePt t="27281" x="1890713" y="2762250"/>
          <p14:tracePt t="27315" x="1895475" y="2762250"/>
          <p14:tracePt t="27331" x="1895475" y="2767013"/>
          <p14:tracePt t="27349" x="1900238" y="2767013"/>
          <p14:tracePt t="27384" x="1905000" y="2767013"/>
          <p14:tracePt t="27491" x="1905000" y="2762250"/>
          <p14:tracePt t="27511" x="1900238" y="2762250"/>
          <p14:tracePt t="27518" x="1900238" y="2757488"/>
          <p14:tracePt t="27531" x="1895475" y="2752725"/>
          <p14:tracePt t="27548" x="1890713" y="2747963"/>
          <p14:tracePt t="27564" x="1881188" y="2743200"/>
          <p14:tracePt t="27581" x="1866900" y="2738438"/>
          <p14:tracePt t="27598" x="1862138" y="2733675"/>
          <p14:tracePt t="27614" x="1852613" y="2733675"/>
          <p14:tracePt t="27631" x="1843088" y="2724150"/>
          <p14:tracePt t="27648" x="1833563" y="2724150"/>
          <p14:tracePt t="27665" x="1824038" y="2719388"/>
          <p14:tracePt t="27681" x="1819275" y="2719388"/>
          <p14:tracePt t="27698" x="1814513" y="2714625"/>
          <p14:tracePt t="27731" x="1809750" y="2709863"/>
          <p14:tracePt t="27880" x="1814513" y="2709863"/>
          <p14:tracePt t="27911" x="1814513" y="2714625"/>
          <p14:tracePt t="27952" x="1828800" y="2728913"/>
          <p14:tracePt t="27961" x="1833563" y="2728913"/>
          <p14:tracePt t="27966" x="1843088" y="2738438"/>
          <p14:tracePt t="27981" x="1871663" y="2747963"/>
          <p14:tracePt t="27997" x="1905000" y="2762250"/>
          <p14:tracePt t="28015" x="1938338" y="2771775"/>
          <p14:tracePt t="28031" x="1957388" y="2776538"/>
          <p14:tracePt t="28048" x="1966913" y="2781300"/>
          <p14:tracePt t="28065" x="1981200" y="2781300"/>
          <p14:tracePt t="28081" x="1981200" y="2786063"/>
          <p14:tracePt t="28098" x="1985963" y="2786063"/>
          <p14:tracePt t="28131" x="1990725" y="2786063"/>
          <p14:tracePt t="28157" x="1995488" y="2786063"/>
          <p14:tracePt t="28201" x="1995488" y="2795588"/>
          <p14:tracePt t="28221" x="2000250" y="2795588"/>
          <p14:tracePt t="28257" x="2005013" y="2795588"/>
          <p14:tracePt t="28284" x="2009775" y="2795588"/>
          <p14:tracePt t="28773" x="2014538" y="2795588"/>
          <p14:tracePt t="28781" x="2028825" y="2795588"/>
          <p14:tracePt t="28798" x="2043113" y="2795588"/>
          <p14:tracePt t="28815" x="2057400" y="2795588"/>
          <p14:tracePt t="28830" x="2066925" y="2795588"/>
          <p14:tracePt t="28847" x="2076450" y="2795588"/>
          <p14:tracePt t="28865" x="2090738" y="2795588"/>
          <p14:tracePt t="28880" x="2095500" y="2795588"/>
          <p14:tracePt t="28897" x="2105025" y="2795588"/>
          <p14:tracePt t="28914" x="2114550" y="2795588"/>
          <p14:tracePt t="28931" x="2119313" y="2795588"/>
          <p14:tracePt t="28947" x="2124075" y="2795588"/>
          <p14:tracePt t="28964" x="2147888" y="2795588"/>
          <p14:tracePt t="28980" x="2166938" y="2795588"/>
          <p14:tracePt t="28997" x="2185988" y="2790825"/>
          <p14:tracePt t="29014" x="2209800" y="2790825"/>
          <p14:tracePt t="29030" x="2228850" y="2790825"/>
          <p14:tracePt t="29047" x="2243138" y="2790825"/>
          <p14:tracePt t="29064" x="2271713" y="2781300"/>
          <p14:tracePt t="29080" x="2290763" y="2781300"/>
          <p14:tracePt t="29097" x="2314575" y="2776538"/>
          <p14:tracePt t="29114" x="2357438" y="2771775"/>
          <p14:tracePt t="29130" x="2381250" y="2771775"/>
          <p14:tracePt t="29148" x="2409825" y="2771775"/>
          <p14:tracePt t="29164" x="2428875" y="2767013"/>
          <p14:tracePt t="29180" x="2443163" y="2762250"/>
          <p14:tracePt t="29185" x="2447925" y="2762250"/>
          <p14:tracePt t="29198" x="2457450" y="2762250"/>
          <p14:tracePt t="29215" x="2462213" y="2762250"/>
          <p14:tracePt t="29231" x="2471738" y="2762250"/>
          <p14:tracePt t="29247" x="2486025" y="2762250"/>
          <p14:tracePt t="29265" x="2490788" y="2762250"/>
          <p14:tracePt t="29280" x="2500313" y="2762250"/>
          <p14:tracePt t="29298" x="2505075" y="2762250"/>
          <p14:tracePt t="29314" x="2509838" y="2762250"/>
          <p14:tracePt t="29341" x="2514600" y="2762250"/>
          <p14:tracePt t="29377" x="2519363" y="2762250"/>
          <p14:tracePt t="29441" x="2524125" y="2762250"/>
          <p14:tracePt t="29476" x="2528888" y="2762250"/>
          <p14:tracePt t="30907" x="2528888" y="2757488"/>
          <p14:tracePt t="30915" x="2528888" y="2747963"/>
          <p14:tracePt t="30930" x="2524125" y="2733675"/>
          <p14:tracePt t="30947" x="2524125" y="2728913"/>
          <p14:tracePt t="30963" x="2519363" y="2724150"/>
          <p14:tracePt t="30981" x="2519363" y="2719388"/>
          <p14:tracePt t="31013" x="2519363" y="2714625"/>
          <p14:tracePt t="31219" x="2519363" y="2719388"/>
          <p14:tracePt t="31235" x="2519363" y="2724150"/>
          <p14:tracePt t="31262" x="2519363" y="2728913"/>
          <p14:tracePt t="31319" x="2519363" y="2733675"/>
          <p14:tracePt t="31349" x="2524125" y="2733675"/>
          <p14:tracePt t="31369" x="2524125" y="2738438"/>
          <p14:tracePt t="31382" x="2528888" y="2738438"/>
          <p14:tracePt t="31389" x="2528888" y="2743200"/>
          <p14:tracePt t="31425" x="2528888" y="2747963"/>
          <p14:tracePt t="31492" x="2528888" y="2752725"/>
          <p14:tracePt t="31517" x="2533650" y="2752725"/>
          <p14:tracePt t="31553" x="2533650" y="2757488"/>
          <p14:tracePt t="31568" x="2533650" y="2762250"/>
          <p14:tracePt t="31610" x="2533650" y="2767013"/>
          <p14:tracePt t="31666" x="2533650" y="2771775"/>
          <p14:tracePt t="31696" x="2543175" y="2776538"/>
          <p14:tracePt t="31709" x="2543175" y="2781300"/>
          <p14:tracePt t="31716" x="2552700" y="2781300"/>
          <p14:tracePt t="31729" x="2581275" y="2790825"/>
          <p14:tracePt t="31746" x="2619375" y="2790825"/>
          <p14:tracePt t="31763" x="2676525" y="2790825"/>
          <p14:tracePt t="31780" x="2786063" y="2790825"/>
          <p14:tracePt t="31796" x="2852738" y="2790825"/>
          <p14:tracePt t="31814" x="2938463" y="2790825"/>
          <p14:tracePt t="31830" x="2990850" y="2790825"/>
          <p14:tracePt t="31846" x="3028950" y="2790825"/>
          <p14:tracePt t="31863" x="3076575" y="2786063"/>
          <p14:tracePt t="31880" x="3105150" y="2781300"/>
          <p14:tracePt t="31896" x="3114675" y="2781300"/>
          <p14:tracePt t="31913" x="3124200" y="2781300"/>
          <p14:tracePt t="31930" x="3133725" y="2781300"/>
          <p14:tracePt t="31946" x="3138488" y="2781300"/>
          <p14:tracePt t="31963" x="3162300" y="2781300"/>
          <p14:tracePt t="31980" x="3181350" y="2776538"/>
          <p14:tracePt t="31996" x="3200400" y="2776538"/>
          <p14:tracePt t="32013" x="3228975" y="2776538"/>
          <p14:tracePt t="32030" x="3243263" y="2771775"/>
          <p14:tracePt t="32046" x="3252788" y="2771775"/>
          <p14:tracePt t="32063" x="3271838" y="2771775"/>
          <p14:tracePt t="32079" x="3276600" y="2771775"/>
          <p14:tracePt t="32098" x="3286125" y="2771775"/>
          <p14:tracePt t="32129" x="3290888" y="2771775"/>
          <p14:tracePt t="32333" x="3295650" y="2771775"/>
          <p14:tracePt t="32372" x="3300413" y="2771775"/>
          <p14:tracePt t="32928" x="3328988" y="2771775"/>
          <p14:tracePt t="32936" x="3362325" y="2771775"/>
          <p14:tracePt t="32946" x="3395663" y="2771775"/>
          <p14:tracePt t="32962" x="3514725" y="2771775"/>
          <p14:tracePt t="32979" x="3605213" y="2767013"/>
          <p14:tracePt t="32996" x="3690938" y="2762250"/>
          <p14:tracePt t="33013" x="3781425" y="2752725"/>
          <p14:tracePt t="33029" x="3805238" y="2747963"/>
          <p14:tracePt t="33046" x="3862388" y="2743200"/>
          <p14:tracePt t="33063" x="3910013" y="2738438"/>
          <p14:tracePt t="33079" x="3948113" y="2738438"/>
          <p14:tracePt t="33096" x="4014788" y="2738438"/>
          <p14:tracePt t="33113" x="4038600" y="2738438"/>
          <p14:tracePt t="33203" x="4038600" y="2743200"/>
          <p14:tracePt t="33913" x="4062413" y="2743200"/>
          <p14:tracePt t="33920" x="4100513" y="2743200"/>
          <p14:tracePt t="33929" x="4148138" y="2747963"/>
          <p14:tracePt t="33945" x="4233863" y="2747963"/>
          <p14:tracePt t="33962" x="4348163" y="2747963"/>
          <p14:tracePt t="33979" x="4438650" y="2747963"/>
          <p14:tracePt t="33995" x="4529138" y="2747963"/>
          <p14:tracePt t="34012" x="4633913" y="2747963"/>
          <p14:tracePt t="34029" x="4705350" y="2747963"/>
          <p14:tracePt t="34045" x="4781550" y="2747963"/>
          <p14:tracePt t="34062" x="4867275" y="2752725"/>
          <p14:tracePt t="34079" x="4905375" y="2757488"/>
          <p14:tracePt t="34096" x="4962525" y="2762250"/>
          <p14:tracePt t="34113" x="4991100" y="2767013"/>
          <p14:tracePt t="34129" x="5019675" y="2767013"/>
          <p14:tracePt t="34146" x="5033963" y="2771775"/>
          <p14:tracePt t="34162" x="5057775" y="2771775"/>
          <p14:tracePt t="34179" x="5062538" y="2776538"/>
          <p14:tracePt t="34197" x="5081588" y="2781300"/>
          <p14:tracePt t="34212" x="5095875" y="2786063"/>
          <p14:tracePt t="34229" x="5119688" y="2790825"/>
          <p14:tracePt t="34246" x="5157788" y="2800350"/>
          <p14:tracePt t="34263" x="5186363" y="2805113"/>
          <p14:tracePt t="34279" x="5205413" y="2809875"/>
          <p14:tracePt t="34296" x="5219700" y="2819400"/>
          <p14:tracePt t="34312" x="5229225" y="2819400"/>
          <p14:tracePt t="34329" x="5233988" y="2819400"/>
          <p14:tracePt t="34345" x="5253038" y="2814638"/>
          <p14:tracePt t="34362" x="5267325" y="2809875"/>
          <p14:tracePt t="34379" x="5286375" y="2805113"/>
          <p14:tracePt t="34395" x="5305425" y="2795588"/>
          <p14:tracePt t="34413" x="5319713" y="2790825"/>
          <p14:tracePt t="34429" x="5324475" y="2790825"/>
          <p14:tracePt t="34445" x="5324475" y="2786063"/>
          <p14:tracePt t="34463" x="5329238" y="2786063"/>
          <p14:tracePt t="34479" x="5329238" y="2781300"/>
          <p14:tracePt t="34496" x="5334000" y="2781300"/>
          <p14:tracePt t="49549" x="5295900" y="2795588"/>
          <p14:tracePt t="49557" x="5243513" y="2828925"/>
          <p14:tracePt t="49563" x="5205413" y="2847975"/>
          <p14:tracePt t="49574" x="5153025" y="2871788"/>
          <p14:tracePt t="49590" x="4976813" y="2928938"/>
          <p14:tracePt t="49607" x="4843463" y="2962275"/>
          <p14:tracePt t="49623" x="4724400" y="2981325"/>
          <p14:tracePt t="49640" x="4514850" y="3019425"/>
          <p14:tracePt t="49657" x="4362450" y="3057525"/>
          <p14:tracePt t="49673" x="4224338" y="3076575"/>
          <p14:tracePt t="49690" x="4024313" y="3114675"/>
          <p14:tracePt t="49707" x="3900488" y="3133725"/>
          <p14:tracePt t="49724" x="3748088" y="3167063"/>
          <p14:tracePt t="49740" x="3648075" y="3190875"/>
          <p14:tracePt t="50131" x="3609975" y="3214688"/>
          <p14:tracePt t="50138" x="3562350" y="3238500"/>
          <p14:tracePt t="50145" x="3509963" y="3262313"/>
          <p14:tracePt t="50158" x="3405188" y="3290888"/>
          <p14:tracePt t="50174" x="3305175" y="3305175"/>
          <p14:tracePt t="50190" x="3214688" y="3314700"/>
          <p14:tracePt t="50208" x="3100388" y="3314700"/>
          <p14:tracePt t="50225" x="2933700" y="3314700"/>
          <p14:tracePt t="50240" x="2809875" y="3319463"/>
          <p14:tracePt t="50257" x="2624138" y="3324225"/>
          <p14:tracePt t="50273" x="2519363" y="3324225"/>
          <p14:tracePt t="50290" x="2428875" y="3324225"/>
          <p14:tracePt t="50307" x="2366963" y="3324225"/>
          <p14:tracePt t="50323" x="2295525" y="3328988"/>
          <p14:tracePt t="50340" x="2257425" y="3333750"/>
          <p14:tracePt t="50357" x="2205038" y="3343275"/>
          <p14:tracePt t="50373" x="2166938" y="3343275"/>
          <p14:tracePt t="50390" x="2133600" y="3348038"/>
          <p14:tracePt t="50406" x="2100263" y="3348038"/>
          <p14:tracePt t="50423" x="2076450" y="3348038"/>
          <p14:tracePt t="50440" x="2043113" y="3348038"/>
          <p14:tracePt t="50456" x="1981200" y="3362325"/>
          <p14:tracePt t="50473" x="1938338" y="3362325"/>
          <p14:tracePt t="50491" x="1871663" y="3381375"/>
          <p14:tracePt t="50506" x="1843088" y="3386138"/>
          <p14:tracePt t="50523" x="1824038" y="3386138"/>
          <p14:tracePt t="50541" x="1790700" y="3400425"/>
          <p14:tracePt t="50556" x="1781175" y="3400425"/>
          <p14:tracePt t="50573" x="1762125" y="3400425"/>
          <p14:tracePt t="50590" x="1757363" y="3400425"/>
          <p14:tracePt t="62163" x="1781175" y="3405188"/>
          <p14:tracePt t="62170" x="1824038" y="3409950"/>
          <p14:tracePt t="62186" x="1895475" y="3419475"/>
          <p14:tracePt t="62203" x="1952625" y="3424238"/>
          <p14:tracePt t="62219" x="2033588" y="3424238"/>
          <p14:tracePt t="62236" x="2071688" y="3419475"/>
          <p14:tracePt t="62253" x="2100263" y="3419475"/>
          <p14:tracePt t="62269" x="2133600" y="3409950"/>
          <p14:tracePt t="62286" x="2143125" y="3409950"/>
          <p14:tracePt t="62303" x="2152650" y="3400425"/>
          <p14:tracePt t="62319" x="2162175" y="3400425"/>
          <p14:tracePt t="62336" x="2166938" y="3395663"/>
          <p14:tracePt t="62354" x="2176463" y="3395663"/>
          <p14:tracePt t="62369" x="2181225" y="3390900"/>
          <p14:tracePt t="62387" x="2185988" y="3386138"/>
          <p14:tracePt t="62402" x="2190750" y="3381375"/>
          <p14:tracePt t="62419" x="2200275" y="3381375"/>
          <p14:tracePt t="62453" x="2205038" y="3381375"/>
          <p14:tracePt t="62475" x="2209800" y="3381375"/>
          <p14:tracePt t="62486" x="2209800" y="3386138"/>
          <p14:tracePt t="62511" x="2209800" y="3390900"/>
          <p14:tracePt t="62519" x="2214563" y="3390900"/>
          <p14:tracePt t="62536" x="2224088" y="3395663"/>
          <p14:tracePt t="62552" x="2243138" y="3400425"/>
          <p14:tracePt t="62569" x="2262188" y="3405188"/>
          <p14:tracePt t="62586" x="2281238" y="3409950"/>
          <p14:tracePt t="62602" x="2300288" y="3409950"/>
          <p14:tracePt t="88851" x="2300288" y="3424238"/>
          <p14:tracePt t="88859" x="2305050" y="3433763"/>
          <p14:tracePt t="88866" x="2305050" y="3448050"/>
          <p14:tracePt t="88877" x="2309813" y="3462338"/>
          <p14:tracePt t="88894" x="2319338" y="3500438"/>
          <p14:tracePt t="88910" x="2333625" y="3538538"/>
          <p14:tracePt t="88927" x="2362200" y="3581400"/>
          <p14:tracePt t="88944" x="2400300" y="3638550"/>
          <p14:tracePt t="88960" x="2428875" y="3671888"/>
          <p14:tracePt t="88978" x="2457450" y="3695700"/>
          <p14:tracePt t="88994" x="2466975" y="3705225"/>
          <p14:tracePt t="89010" x="2471738" y="3709988"/>
          <p14:tracePt t="89028" x="2481263" y="3709988"/>
          <p14:tracePt t="89043" x="2486025" y="3709988"/>
          <p14:tracePt t="89060" x="2490788" y="3709988"/>
          <p14:tracePt t="89079" x="2514600" y="3705225"/>
          <p14:tracePt t="89094" x="2543175" y="3700463"/>
          <p14:tracePt t="89110" x="2581275" y="3695700"/>
          <p14:tracePt t="89127" x="2633663" y="3690938"/>
          <p14:tracePt t="89144" x="2657475" y="3686175"/>
          <p14:tracePt t="89160" x="2676525" y="3681413"/>
          <p14:tracePt t="89178" x="2690813" y="3676650"/>
          <p14:tracePt t="89194" x="2700338" y="3676650"/>
          <p14:tracePt t="89210" x="2709863" y="3671888"/>
          <p14:tracePt t="89227" x="2724150" y="3662363"/>
          <p14:tracePt t="89244" x="2728913" y="3657600"/>
          <p14:tracePt t="89260" x="2733675" y="3657600"/>
          <p14:tracePt t="89277" x="2743200" y="3657600"/>
          <p14:tracePt t="89294" x="2743200" y="3652838"/>
          <p14:tracePt t="89310" x="2747963" y="3652838"/>
          <p14:tracePt t="89327" x="2776538" y="3643313"/>
          <p14:tracePt t="89344" x="2795588" y="3638550"/>
          <p14:tracePt t="89361" x="2833688" y="3629025"/>
          <p14:tracePt t="89377" x="2852738" y="3624263"/>
          <p14:tracePt t="89394" x="2867025" y="3614738"/>
          <p14:tracePt t="89411" x="2900363" y="3609975"/>
          <p14:tracePt t="89428" x="2928938" y="3600450"/>
          <p14:tracePt t="89444" x="2962275" y="3595688"/>
          <p14:tracePt t="89460" x="3048000" y="3581400"/>
          <p14:tracePt t="89477" x="3105150" y="3571875"/>
          <p14:tracePt t="89493" x="3195638" y="3557588"/>
          <p14:tracePt t="89510" x="3314700" y="3538538"/>
          <p14:tracePt t="89527" x="3395663" y="3529013"/>
          <p14:tracePt t="89543" x="3476625" y="3514725"/>
          <p14:tracePt t="89560" x="3600450" y="3500438"/>
          <p14:tracePt t="89577" x="3652838" y="3481388"/>
          <p14:tracePt t="89593" x="3681413" y="3481388"/>
          <p14:tracePt t="89610" x="3695700" y="3481388"/>
          <p14:tracePt t="89626" x="3700463" y="3481388"/>
          <p14:tracePt t="90794" x="3681413" y="3481388"/>
          <p14:tracePt t="90801" x="3643313" y="3471863"/>
          <p14:tracePt t="90810" x="3605213" y="3471863"/>
          <p14:tracePt t="90827" x="3509963" y="3471863"/>
          <p14:tracePt t="90844" x="3376613" y="3467100"/>
          <p14:tracePt t="90860" x="3257550" y="3467100"/>
          <p14:tracePt t="90876" x="3143250" y="3467100"/>
          <p14:tracePt t="90893" x="2967038" y="3467100"/>
          <p14:tracePt t="90910" x="2852738" y="3467100"/>
          <p14:tracePt t="90926" x="2752725" y="3462338"/>
          <p14:tracePt t="90943" x="2614613" y="3462338"/>
          <p14:tracePt t="90960" x="2538413" y="3467100"/>
          <p14:tracePt t="90976" x="2486025" y="3476625"/>
          <p14:tracePt t="90993" x="2424113" y="3490913"/>
          <p14:tracePt t="91009" x="2386013" y="3505200"/>
          <p14:tracePt t="91026" x="2366963" y="3514725"/>
          <p14:tracePt t="91043" x="2357438" y="3533775"/>
          <p14:tracePt t="91059" x="2357438" y="3548063"/>
          <p14:tracePt t="91076" x="2357438" y="3552825"/>
          <p14:tracePt t="91426" x="2328863" y="3567113"/>
          <p14:tracePt t="91432" x="2286000" y="3586163"/>
          <p14:tracePt t="91443" x="2243138" y="3614738"/>
          <p14:tracePt t="91460" x="2133600" y="3667125"/>
          <p14:tracePt t="91476" x="2062163" y="3695700"/>
          <p14:tracePt t="91493" x="2014538" y="3709988"/>
          <p14:tracePt t="91510" x="1971675" y="3719513"/>
          <p14:tracePt t="91526" x="1962150" y="3719513"/>
          <p14:tracePt t="91542" x="1957388" y="3719513"/>
          <p14:tracePt t="91645" x="1947863" y="3719513"/>
          <p14:tracePt t="91653" x="1943100" y="3719513"/>
          <p14:tracePt t="91661" x="1938338" y="3719513"/>
          <p14:tracePt t="91676" x="1909763" y="3733800"/>
          <p14:tracePt t="91694" x="1885950" y="3752850"/>
          <p14:tracePt t="91709" x="1809750" y="3795713"/>
          <p14:tracePt t="91726" x="1752600" y="3824288"/>
          <p14:tracePt t="91743" x="1671638" y="3871913"/>
          <p14:tracePt t="91759" x="1633538" y="3895725"/>
          <p14:tracePt t="91776" x="1600200" y="3919538"/>
          <p14:tracePt t="91779" x="1590675" y="3929063"/>
          <p14:tracePt t="91793" x="1566863" y="3938588"/>
          <p14:tracePt t="91809" x="1557338" y="3948113"/>
          <p14:tracePt t="91826" x="1547813" y="3948113"/>
          <p14:tracePt t="91842" x="1538288" y="3948113"/>
          <p14:tracePt t="91859" x="1533525" y="3952875"/>
          <p14:tracePt t="91921" x="1528763" y="3952875"/>
          <p14:tracePt t="98291" x="1547813" y="3957638"/>
          <p14:tracePt t="98299" x="1585913" y="3957638"/>
          <p14:tracePt t="98307" x="1624013" y="3957638"/>
          <p14:tracePt t="98323" x="1719263" y="3962400"/>
          <p14:tracePt t="98326" x="1771650" y="3962400"/>
          <p14:tracePt t="98340" x="1866900" y="3952875"/>
          <p14:tracePt t="98357" x="1985963" y="3943350"/>
          <p14:tracePt t="98374" x="2100263" y="3919538"/>
          <p14:tracePt t="98390" x="2290763" y="3871913"/>
          <p14:tracePt t="98407" x="2405063" y="3838575"/>
          <p14:tracePt t="98424" x="2514600" y="3810000"/>
          <p14:tracePt t="98440" x="2652713" y="3776663"/>
          <p14:tracePt t="98457" x="2719388" y="3767138"/>
          <p14:tracePt t="98474" x="2757488" y="3762375"/>
          <p14:tracePt t="98490" x="2776538" y="3762375"/>
          <p14:tracePt t="98533" x="2781300" y="3762375"/>
          <p14:tracePt t="98732" x="2786063" y="3762375"/>
          <p14:tracePt t="98740" x="2786063" y="3767138"/>
          <p14:tracePt t="98759" x="2786063" y="3781425"/>
          <p14:tracePt t="98774" x="2786063" y="3790950"/>
          <p14:tracePt t="98790" x="2786063" y="3800475"/>
          <p14:tracePt t="98807" x="2786063" y="3814763"/>
          <p14:tracePt t="98824" x="2786063" y="3824288"/>
          <p14:tracePt t="98840" x="2786063" y="3833813"/>
          <p14:tracePt t="98858" x="2786063" y="3843338"/>
          <p14:tracePt t="98873" x="2786063" y="3848100"/>
          <p14:tracePt t="98890" x="2786063" y="3852863"/>
          <p14:tracePt t="98923" x="2786063" y="3862388"/>
          <p14:tracePt t="98940" x="2786063" y="3867150"/>
          <p14:tracePt t="98957" x="2786063" y="3876675"/>
          <p14:tracePt t="98974" x="2781300" y="3881438"/>
          <p14:tracePt t="98990" x="2781300" y="3886200"/>
          <p14:tracePt t="99007" x="2781300" y="3890963"/>
          <p14:tracePt t="99024" x="2781300" y="3895725"/>
          <p14:tracePt t="99058" x="2781300" y="3900488"/>
          <p14:tracePt t="106930" x="2800350" y="3900488"/>
          <p14:tracePt t="106938" x="2838450" y="3905250"/>
          <p14:tracePt t="106946" x="2881313" y="3910013"/>
          <p14:tracePt t="106954" x="2924175" y="3910013"/>
          <p14:tracePt t="106971" x="3024188" y="3919538"/>
          <p14:tracePt t="106988" x="3190875" y="3933825"/>
          <p14:tracePt t="107004" x="3281363" y="3948113"/>
          <p14:tracePt t="107022" x="3409950" y="3967163"/>
          <p14:tracePt t="107038" x="3448050" y="3971925"/>
          <p14:tracePt t="107055" x="3548063" y="3981450"/>
          <p14:tracePt t="107073" x="3609975" y="3981450"/>
          <p14:tracePt t="107087" x="3633788" y="3986213"/>
          <p14:tracePt t="107104" x="3662363" y="3995738"/>
          <p14:tracePt t="107122" x="3681413" y="3995738"/>
          <p14:tracePt t="107154" x="3686175" y="3995738"/>
          <p14:tracePt t="107179" x="3686175" y="4000500"/>
          <p14:tracePt t="107200" x="3695700" y="4000500"/>
          <p14:tracePt t="107207" x="3700463" y="4000500"/>
          <p14:tracePt t="107221" x="3719513" y="4000500"/>
          <p14:tracePt t="107238" x="3738563" y="4000500"/>
          <p14:tracePt t="107254" x="3752850" y="4000500"/>
          <p14:tracePt t="107271" x="3781425" y="4000500"/>
          <p14:tracePt t="107287" x="3790950" y="4000500"/>
          <p14:tracePt t="107304" x="3795713" y="4000500"/>
          <p14:tracePt t="107321" x="3805238" y="4000500"/>
          <p14:tracePt t="107338" x="3810000" y="4000500"/>
          <p14:tracePt t="107406" x="3814763" y="4000500"/>
          <p14:tracePt t="107471" x="3819525" y="4000500"/>
          <p14:tracePt t="107507" x="3829050" y="3990975"/>
          <p14:tracePt t="107514" x="3838575" y="3986213"/>
          <p14:tracePt t="107521" x="3852863" y="3981450"/>
          <p14:tracePt t="107537" x="3876675" y="3976688"/>
          <p14:tracePt t="107554" x="3919538" y="3971925"/>
          <p14:tracePt t="107571" x="3938588" y="3967163"/>
          <p14:tracePt t="107587" x="3957638" y="3962400"/>
          <p14:tracePt t="107604" x="3967163" y="3962400"/>
          <p14:tracePt t="107621" x="3971925" y="3962400"/>
          <p14:tracePt t="107639" x="3976688" y="3962400"/>
          <p14:tracePt t="107654" x="3986213" y="3957638"/>
          <p14:tracePt t="107670" x="3990975" y="3957638"/>
          <p14:tracePt t="107688" x="3995738" y="3957638"/>
          <p14:tracePt t="107704" x="4010025" y="3952875"/>
          <p14:tracePt t="107720" x="4024313" y="3952875"/>
          <p14:tracePt t="107738" x="4038600" y="3952875"/>
          <p14:tracePt t="107754" x="4043363" y="3952875"/>
          <p14:tracePt t="107771" x="4048125" y="3952875"/>
          <p14:tracePt t="107788" x="4071938" y="3952875"/>
          <p14:tracePt t="107804" x="4081463" y="3952875"/>
          <p14:tracePt t="107821" x="4105275" y="3952875"/>
          <p14:tracePt t="107838" x="4110038" y="3952875"/>
          <p14:tracePt t="107854" x="4124325" y="3952875"/>
          <p14:tracePt t="107871" x="4133850" y="3952875"/>
          <p14:tracePt t="107887" x="4138613" y="3952875"/>
          <p14:tracePt t="107904" x="4143375" y="3952875"/>
          <p14:tracePt t="107920" x="4152900" y="3952875"/>
          <p14:tracePt t="107938" x="4167188" y="3952875"/>
          <p14:tracePt t="107954" x="4176713" y="3952875"/>
          <p14:tracePt t="107971" x="4195763" y="3952875"/>
          <p14:tracePt t="107988" x="4224338" y="3957638"/>
          <p14:tracePt t="108004" x="4243388" y="3957638"/>
          <p14:tracePt t="108020" x="4252913" y="3957638"/>
          <p14:tracePt t="108037" x="4257675" y="3957638"/>
          <p14:tracePt t="108054" x="4262438" y="3957638"/>
          <p14:tracePt t="108095" x="4267200" y="3957638"/>
          <p14:tracePt t="108195" x="4271963" y="3957638"/>
          <p14:tracePt t="108264" x="4271963" y="3962400"/>
          <p14:tracePt t="108378" x="4276725" y="3962400"/>
          <p14:tracePt t="108407" x="4286250" y="3962400"/>
          <p14:tracePt t="108413" x="4300538" y="3962400"/>
          <p14:tracePt t="108420" x="4324350" y="3962400"/>
          <p14:tracePt t="108437" x="4376738" y="3948113"/>
          <p14:tracePt t="108454" x="4486275" y="3933825"/>
          <p14:tracePt t="108470" x="4572000" y="3929063"/>
          <p14:tracePt t="108488" x="4629150" y="3924300"/>
          <p14:tracePt t="108504" x="4714875" y="3924300"/>
          <p14:tracePt t="108520" x="4762500" y="3924300"/>
          <p14:tracePt t="108537" x="4800600" y="3924300"/>
          <p14:tracePt t="108554" x="4819650" y="3924300"/>
          <p14:tracePt t="108571" x="4824413" y="3924300"/>
          <p14:tracePt t="108587" x="4829175" y="3924300"/>
          <p14:tracePt t="109045" x="4848225" y="3933825"/>
          <p14:tracePt t="109059" x="4953000" y="3957638"/>
          <p14:tracePt t="109064" x="4995863" y="3967163"/>
          <p14:tracePt t="109073" x="5048250" y="3981450"/>
          <p14:tracePt t="109087" x="5133975" y="4005263"/>
          <p14:tracePt t="109104" x="5224463" y="4010025"/>
          <p14:tracePt t="109120" x="5305425" y="4014788"/>
          <p14:tracePt t="109137" x="5414963" y="4019550"/>
          <p14:tracePt t="109154" x="5462588" y="4029075"/>
          <p14:tracePt t="109171" x="5505450" y="4029075"/>
          <p14:tracePt t="109187" x="5529263" y="4029075"/>
          <p14:tracePt t="109203" x="5538788" y="4029075"/>
          <p14:tracePt t="109220" x="5557838" y="4029075"/>
          <p14:tracePt t="109237" x="5562600" y="4029075"/>
          <p14:tracePt t="109253" x="5572125" y="4033838"/>
          <p14:tracePt t="109270" x="5595938" y="4043363"/>
          <p14:tracePt t="109287" x="5619750" y="4052888"/>
          <p14:tracePt t="109303" x="5634038" y="4062413"/>
          <p14:tracePt t="109321" x="5657850" y="4076700"/>
          <p14:tracePt t="109337" x="5672138" y="4081463"/>
          <p14:tracePt t="109353" x="5686425" y="4086225"/>
          <p14:tracePt t="109370" x="5705475" y="4095750"/>
          <p14:tracePt t="109387" x="5715000" y="4105275"/>
          <p14:tracePt t="109404" x="5729288" y="4105275"/>
          <p14:tracePt t="109420" x="5738813" y="4110038"/>
          <p14:tracePt t="109437" x="5753100" y="4110038"/>
          <p14:tracePt t="109455" x="5757863" y="4110038"/>
          <p14:tracePt t="109470" x="5767388" y="4110038"/>
          <p14:tracePt t="109505" x="5772150" y="4110038"/>
          <p14:tracePt t="109520" x="5776913" y="4110038"/>
          <p14:tracePt t="109541" x="5781675" y="4110038"/>
          <p14:tracePt t="109561" x="5781675" y="4105275"/>
          <p14:tracePt t="109590" x="5786438" y="4105275"/>
          <p14:tracePt t="109601" x="5786438" y="4095750"/>
          <p14:tracePt t="109619" x="5786438" y="4090988"/>
          <p14:tracePt t="109634" x="5791200" y="4090988"/>
          <p14:tracePt t="109641" x="5791200" y="4086225"/>
          <p14:tracePt t="109654" x="5791200" y="4081463"/>
          <p14:tracePt t="109675" x="5791200" y="4076700"/>
          <p14:tracePt t="109698" x="5791200" y="4071938"/>
          <p14:tracePt t="109712" x="5791200" y="4067175"/>
          <p14:tracePt t="109725" x="5791200" y="4062413"/>
          <p14:tracePt t="109798" x="5791200" y="4057650"/>
          <p14:tracePt t="110741" x="5791200" y="4052888"/>
          <p14:tracePt t="110747" x="5786438" y="4052888"/>
          <p14:tracePt t="110761" x="5781675" y="4043363"/>
          <p14:tracePt t="110783" x="5776913" y="4043363"/>
          <p14:tracePt t="110790" x="5776913" y="4038600"/>
          <p14:tracePt t="110811" x="5772150" y="4038600"/>
          <p14:tracePt t="110839" x="5762625" y="4029075"/>
          <p14:tracePt t="110846" x="5743575" y="4024313"/>
          <p14:tracePt t="110854" x="5719763" y="4014788"/>
          <p14:tracePt t="110870" x="5653088" y="3990975"/>
          <p14:tracePt t="110887" x="5581650" y="3952875"/>
          <p14:tracePt t="110903" x="5491163" y="3905250"/>
          <p14:tracePt t="110920" x="5448300" y="3890963"/>
          <p14:tracePt t="110937" x="5419725" y="3876675"/>
          <p14:tracePt t="110953" x="5419725" y="3871913"/>
          <p14:tracePt t="111030" x="5419725" y="3876675"/>
          <p14:tracePt t="111054" x="5419725" y="3881438"/>
          <p14:tracePt t="127716" x="5391150" y="3895725"/>
          <p14:tracePt t="127721" x="5338763" y="3910013"/>
          <p14:tracePt t="127731" x="5286375" y="3933825"/>
          <p14:tracePt t="127747" x="5186363" y="3995738"/>
          <p14:tracePt t="127764" x="4981575" y="4105275"/>
          <p14:tracePt t="127780" x="4862513" y="4167188"/>
          <p14:tracePt t="127797" x="4743450" y="4219575"/>
          <p14:tracePt t="127814" x="4581525" y="4295775"/>
          <p14:tracePt t="127830" x="4481513" y="4348163"/>
          <p14:tracePt t="127848" x="4314825" y="4438650"/>
          <p14:tracePt t="127864" x="4214813" y="4486275"/>
          <p14:tracePt t="127880" x="4124325" y="4514850"/>
          <p14:tracePt t="127898" x="4010025" y="4548188"/>
          <p14:tracePt t="127914" x="3962400" y="4557713"/>
          <p14:tracePt t="127930" x="3938588" y="4562475"/>
          <p14:tracePt t="127948" x="3919538" y="4562475"/>
          <p14:tracePt t="127964" x="3905250" y="4562475"/>
          <p14:tracePt t="127981" x="3890963" y="4562475"/>
          <p14:tracePt t="127997" x="3867150" y="4562475"/>
          <p14:tracePt t="128014" x="3829050" y="4557713"/>
          <p14:tracePt t="128031" x="3795713" y="4557713"/>
          <p14:tracePt t="128047" x="3752850" y="4552950"/>
          <p14:tracePt t="128064" x="3657600" y="4552950"/>
          <p14:tracePt t="128080" x="3567113" y="4548188"/>
          <p14:tracePt t="128097" x="3433763" y="4548188"/>
          <p14:tracePt t="128114" x="3333750" y="4548188"/>
          <p14:tracePt t="128131" x="3228975" y="4548188"/>
          <p14:tracePt t="128148" x="3090863" y="4538663"/>
          <p14:tracePt t="128164" x="3005138" y="4533900"/>
          <p14:tracePt t="128181" x="2909888" y="4533900"/>
          <p14:tracePt t="128197" x="2900363" y="4533900"/>
          <p14:tracePt t="128214" x="2881313" y="4533900"/>
          <p14:tracePt t="128595" x="2871788" y="4533900"/>
          <p14:tracePt t="128602" x="2852738" y="4533900"/>
          <p14:tracePt t="128615" x="2786063" y="4538663"/>
          <p14:tracePt t="128630" x="2733675" y="4543425"/>
          <p14:tracePt t="128647" x="2676525" y="4543425"/>
          <p14:tracePt t="128664" x="2586038" y="4552950"/>
          <p14:tracePt t="128680" x="2514600" y="4557713"/>
          <p14:tracePt t="128697" x="2452688" y="4562475"/>
          <p14:tracePt t="128713" x="2362200" y="4562475"/>
          <p14:tracePt t="128730" x="2295525" y="4567238"/>
          <p14:tracePt t="128747" x="2224088" y="4576763"/>
          <p14:tracePt t="128763" x="2133600" y="4581525"/>
          <p14:tracePt t="128780" x="2085975" y="4581525"/>
          <p14:tracePt t="128797" x="2047875" y="4586288"/>
          <p14:tracePt t="128813" x="1995488" y="4586288"/>
          <p14:tracePt t="128830" x="1957388" y="4591050"/>
          <p14:tracePt t="128848" x="1924050" y="4591050"/>
          <p14:tracePt t="128863" x="1914525" y="4591050"/>
          <p14:tracePt t="128880" x="1905000" y="4591050"/>
          <p14:tracePt t="128898" x="1905000" y="4586288"/>
          <p14:tracePt t="128930" x="1900238" y="4576763"/>
          <p14:tracePt t="128948" x="1900238" y="4572000"/>
          <p14:tracePt t="128980" x="1900238" y="4567238"/>
          <p14:tracePt t="129049" x="1905000" y="4567238"/>
          <p14:tracePt t="129056" x="1909763" y="4567238"/>
          <p14:tracePt t="129063" x="1914525" y="4567238"/>
          <p14:tracePt t="129080" x="1919288" y="4567238"/>
          <p14:tracePt t="129097" x="1924050" y="4567238"/>
          <p14:tracePt t="129114" x="1928813" y="4567238"/>
          <p14:tracePt t="129130" x="1933575" y="4572000"/>
          <p14:tracePt t="129147" x="1938338" y="4572000"/>
          <p14:tracePt t="129163" x="1943100" y="4572000"/>
          <p14:tracePt t="129180" x="1943100" y="4581525"/>
          <p14:tracePt t="129197" x="1947863" y="4581525"/>
          <p14:tracePt t="129263" x="1947863" y="4586288"/>
          <p14:tracePt t="129271" x="1952625" y="4586288"/>
          <p14:tracePt t="132382" x="1990725" y="4581525"/>
          <p14:tracePt t="132391" x="2047875" y="4572000"/>
          <p14:tracePt t="132400" x="2124075" y="4552950"/>
          <p14:tracePt t="132413" x="2276475" y="4529138"/>
          <p14:tracePt t="132430" x="2586038" y="4505325"/>
          <p14:tracePt t="132445" x="2838450" y="4491038"/>
          <p14:tracePt t="132463" x="3048000" y="4491038"/>
          <p14:tracePt t="132479" x="3386138" y="4491038"/>
          <p14:tracePt t="132496" x="3605213" y="4491038"/>
          <p14:tracePt t="132512" x="3790950" y="4491038"/>
          <p14:tracePt t="132529" x="4124325" y="4505325"/>
          <p14:tracePt t="132546" x="4333875" y="4510088"/>
          <p14:tracePt t="132562" x="4538663" y="4524375"/>
          <p14:tracePt t="132579" x="4795838" y="4543425"/>
          <p14:tracePt t="132596" x="4914900" y="4548188"/>
          <p14:tracePt t="132612" x="4976813" y="4552950"/>
          <p14:tracePt t="132629" x="5000625" y="4552950"/>
          <p14:tracePt t="132645" x="5005388" y="4552950"/>
          <p14:tracePt t="132679" x="5010150" y="4552950"/>
          <p14:tracePt t="132695" x="5019675" y="4552950"/>
          <p14:tracePt t="132712" x="5053013" y="4552950"/>
          <p14:tracePt t="132729" x="5100638" y="4543425"/>
          <p14:tracePt t="132745" x="5129213" y="4538663"/>
          <p14:tracePt t="132762" x="5162550" y="4538663"/>
          <p14:tracePt t="132779" x="5205413" y="4543425"/>
          <p14:tracePt t="132795" x="5233988" y="4548188"/>
          <p14:tracePt t="132814" x="5276850" y="4557713"/>
          <p14:tracePt t="132829" x="5295900" y="4567238"/>
          <p14:tracePt t="132845" x="5300663" y="4567238"/>
          <p14:tracePt t="132863" x="5310188" y="4567238"/>
          <p14:tracePt t="132907" x="5314950" y="4567238"/>
          <p14:tracePt t="157874" x="0" y="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Property Valuation?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2588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1188720"/>
            <a:ext cx="7315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Valuation is the PROFESSIONAL ESTIMATE of a property's worth at a specific date.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4572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2194560"/>
            <a:ext cx="2743200" cy="7315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760" y="2468880"/>
            <a:ext cx="640080" cy="64008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86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Buy &amp; Sell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6400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fair price for sellers and buyers.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34290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3429000" y="2194560"/>
            <a:ext cx="2743200" cy="7315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0560" y="2468880"/>
            <a:ext cx="640080" cy="64008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5204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Mortgages</a:t>
            </a:r>
            <a:endParaRPr lang="en-US" sz="2200" dirty="0"/>
          </a:p>
        </p:txBody>
      </p:sp>
      <p:sp>
        <p:nvSpPr>
          <p:cNvPr id="17" name="Text 12"/>
          <p:cNvSpPr/>
          <p:nvPr/>
        </p:nvSpPr>
        <p:spPr>
          <a:xfrm>
            <a:off x="36118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Banks need to know the collateral value.</a:t>
            </a:r>
            <a:endParaRPr lang="en-US" sz="1400" dirty="0"/>
          </a:p>
        </p:txBody>
      </p:sp>
      <p:sp>
        <p:nvSpPr>
          <p:cNvPr id="18" name="Shape 13"/>
          <p:cNvSpPr/>
          <p:nvPr/>
        </p:nvSpPr>
        <p:spPr>
          <a:xfrm>
            <a:off x="6400800" y="2194560"/>
            <a:ext cx="2743200" cy="24688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6400800" y="2194560"/>
            <a:ext cx="2743200" cy="7315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2360" y="2468880"/>
            <a:ext cx="640080" cy="64008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492240" y="3200400"/>
            <a:ext cx="25603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Tax &amp; Insurance</a:t>
            </a:r>
            <a:endParaRPr lang="en-US" sz="2200" dirty="0"/>
          </a:p>
        </p:txBody>
      </p:sp>
      <p:sp>
        <p:nvSpPr>
          <p:cNvPr id="22" name="Text 16"/>
          <p:cNvSpPr/>
          <p:nvPr/>
        </p:nvSpPr>
        <p:spPr>
          <a:xfrm>
            <a:off x="6583680" y="365760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Calculate property tax and insurance coverage.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40</a:t>
            </a:r>
            <a:endParaRPr lang="en-US" sz="900" dirty="0"/>
          </a:p>
        </p:txBody>
      </p:sp>
      <p:sp>
        <p:nvSpPr>
          <p:cNvPr id="27" name="TextBox 26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90"/>
    </mc:Choice>
    <mc:Fallback xmlns="">
      <p:transition spd="slow" advTm="1456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535" x="4524375" y="3876675"/>
          <p14:tracePt t="24677" x="4491038" y="3833813"/>
          <p14:tracePt t="24695" x="4367213" y="3662363"/>
          <p14:tracePt t="24715" x="4152900" y="3362325"/>
          <p14:tracePt t="24735" x="3962400" y="3086100"/>
          <p14:tracePt t="24752" x="3881438" y="2957513"/>
          <p14:tracePt t="24766" x="3810000" y="2843213"/>
          <p14:tracePt t="24782" x="3676650" y="2667000"/>
          <p14:tracePt t="24799" x="3581400" y="2524125"/>
          <p14:tracePt t="24816" x="3471863" y="2366963"/>
          <p14:tracePt t="24832" x="3300413" y="2176463"/>
          <p14:tracePt t="24849" x="3214688" y="2076450"/>
          <p14:tracePt t="24866" x="3143250" y="1995488"/>
          <p14:tracePt t="24882" x="3038475" y="1900238"/>
          <p14:tracePt t="24899" x="2995613" y="1862138"/>
          <p14:tracePt t="24915" x="2967038" y="1833563"/>
          <p14:tracePt t="24932" x="2943225" y="1814513"/>
          <p14:tracePt t="24949" x="2938463" y="1814513"/>
          <p14:tracePt t="25352" x="2938463" y="1809750"/>
          <p14:tracePt t="25360" x="2938463" y="1795463"/>
          <p14:tracePt t="25368" x="2938463" y="1771650"/>
          <p14:tracePt t="25383" x="2938463" y="1719263"/>
          <p14:tracePt t="25399" x="2938463" y="1676400"/>
          <p14:tracePt t="25416" x="2938463" y="1666875"/>
          <p14:tracePt t="25433" x="2938463" y="1657350"/>
          <p14:tracePt t="25465" x="2938463" y="1652588"/>
          <p14:tracePt t="25499" x="2943225" y="1652588"/>
          <p14:tracePt t="25507" x="2947988" y="1662113"/>
          <p14:tracePt t="25527" x="2947988" y="1666875"/>
          <p14:tracePt t="25535" x="2952750" y="1671638"/>
          <p14:tracePt t="25549" x="2952750" y="1676400"/>
          <p14:tracePt t="25565" x="2967038" y="1681163"/>
          <p14:tracePt t="25582" x="2986088" y="1685925"/>
          <p14:tracePt t="25599" x="3043238" y="1685925"/>
          <p14:tracePt t="25616" x="3095625" y="1676400"/>
          <p14:tracePt t="25620" x="3128963" y="1671638"/>
          <p14:tracePt t="25632" x="3148013" y="1671638"/>
          <p14:tracePt t="25649" x="3205163" y="1666875"/>
          <p14:tracePt t="25665" x="3219450" y="1666875"/>
          <p14:tracePt t="25682" x="3238500" y="1666875"/>
          <p14:tracePt t="25699" x="3248025" y="1666875"/>
          <p14:tracePt t="25715" x="3252788" y="1666875"/>
          <p14:tracePt t="25755" x="3257550" y="1666875"/>
          <p14:tracePt t="25898" x="3262313" y="1666875"/>
          <p14:tracePt t="25912" x="3267075" y="1666875"/>
          <p14:tracePt t="25917" x="3271838" y="1666875"/>
          <p14:tracePt t="25932" x="3290888" y="1671638"/>
          <p14:tracePt t="25949" x="3314700" y="1671638"/>
          <p14:tracePt t="25967" x="3362325" y="1671638"/>
          <p14:tracePt t="25982" x="3395663" y="1676400"/>
          <p14:tracePt t="25998" x="3419475" y="1676400"/>
          <p14:tracePt t="26016" x="3438525" y="1676400"/>
          <p14:tracePt t="26032" x="3457575" y="1681163"/>
          <p14:tracePt t="26049" x="3467100" y="1690688"/>
          <p14:tracePt t="26066" x="3476625" y="1690688"/>
          <p14:tracePt t="26099" x="3481388" y="1690688"/>
          <p14:tracePt t="26115" x="3486150" y="1690688"/>
          <p14:tracePt t="26132" x="3490913" y="1695450"/>
          <p14:tracePt t="26166" x="3495675" y="1695450"/>
          <p14:tracePt t="26187" x="3505200" y="1695450"/>
          <p14:tracePt t="26199" x="3509963" y="1695450"/>
          <p14:tracePt t="26215" x="3533775" y="1695450"/>
          <p14:tracePt t="26232" x="3552825" y="1695450"/>
          <p14:tracePt t="26249" x="3571875" y="1695450"/>
          <p14:tracePt t="26265" x="3605213" y="1695450"/>
          <p14:tracePt t="26282" x="3619500" y="1695450"/>
          <p14:tracePt t="26298" x="3629025" y="1690688"/>
          <p14:tracePt t="26315" x="3633788" y="1690688"/>
          <p14:tracePt t="26332" x="3638550" y="1690688"/>
          <p14:tracePt t="26379" x="3643313" y="1690688"/>
          <p14:tracePt t="26840" x="3671888" y="1690688"/>
          <p14:tracePt t="26849" x="3705225" y="1690688"/>
          <p14:tracePt t="26866" x="3767138" y="1690688"/>
          <p14:tracePt t="26882" x="3924300" y="1690688"/>
          <p14:tracePt t="26899" x="4029075" y="1690688"/>
          <p14:tracePt t="26915" x="4152900" y="1700213"/>
          <p14:tracePt t="26932" x="4295775" y="1714500"/>
          <p14:tracePt t="26948" x="4395788" y="1719263"/>
          <p14:tracePt t="26965" x="4448175" y="1719263"/>
          <p14:tracePt t="27520" x="4491038" y="1719263"/>
          <p14:tracePt t="27529" x="4562475" y="1714500"/>
          <p14:tracePt t="27536" x="4638675" y="1714500"/>
          <p14:tracePt t="27548" x="4795838" y="1719263"/>
          <p14:tracePt t="27565" x="4953000" y="1724025"/>
          <p14:tracePt t="27581" x="5086350" y="1733550"/>
          <p14:tracePt t="27598" x="5243513" y="1738313"/>
          <p14:tracePt t="27615" x="5324475" y="1743075"/>
          <p14:tracePt t="27618" x="5362575" y="1743075"/>
          <p14:tracePt t="27632" x="5386388" y="1743075"/>
          <p14:tracePt t="27648" x="5410200" y="1743075"/>
          <p14:tracePt t="27664" x="5414963" y="1743075"/>
          <p14:tracePt t="27682" x="5419725" y="1743075"/>
          <p14:tracePt t="27698" x="5438775" y="1743075"/>
          <p14:tracePt t="27715" x="5467350" y="1743075"/>
          <p14:tracePt t="27732" x="5519738" y="1743075"/>
          <p14:tracePt t="27748" x="5548313" y="1743075"/>
          <p14:tracePt t="27765" x="5562600" y="1743075"/>
          <p14:tracePt t="27781" x="5572125" y="1743075"/>
          <p14:tracePt t="27815" x="5576888" y="1743075"/>
          <p14:tracePt t="27878" x="5581650" y="1743075"/>
          <p14:tracePt t="27990" x="5586413" y="1743075"/>
          <p14:tracePt t="28003" x="5586413" y="1738313"/>
          <p14:tracePt t="28067" x="5586413" y="1733550"/>
          <p14:tracePt t="28080" x="5586413" y="1728788"/>
          <p14:tracePt t="28096" x="5586413" y="1724025"/>
          <p14:tracePt t="28109" x="5586413" y="1719263"/>
          <p14:tracePt t="28117" x="5586413" y="1714500"/>
          <p14:tracePt t="28132" x="5586413" y="1704975"/>
          <p14:tracePt t="28148" x="5586413" y="1695450"/>
          <p14:tracePt t="28165" x="5586413" y="1685925"/>
          <p14:tracePt t="28181" x="5586413" y="1676400"/>
          <p14:tracePt t="28215" x="5586413" y="1671638"/>
          <p14:tracePt t="28231" x="5586413" y="1666875"/>
          <p14:tracePt t="28300" x="5586413" y="1662113"/>
          <p14:tracePt t="28328" x="5581650" y="1662113"/>
          <p14:tracePt t="28364" x="5581650" y="1657350"/>
          <p14:tracePt t="28386" x="5576888" y="1657350"/>
          <p14:tracePt t="28423" x="5572125" y="1657350"/>
          <p14:tracePt t="32764" x="5600700" y="1657350"/>
          <p14:tracePt t="32771" x="5653088" y="1666875"/>
          <p14:tracePt t="32780" x="5738813" y="1681163"/>
          <p14:tracePt t="32796" x="5834063" y="1704975"/>
          <p14:tracePt t="32813" x="5938838" y="1714500"/>
          <p14:tracePt t="32830" x="6096000" y="1724025"/>
          <p14:tracePt t="32846" x="6210300" y="1724025"/>
          <p14:tracePt t="32863" x="6319838" y="1724025"/>
          <p14:tracePt t="32879" x="6462713" y="1719263"/>
          <p14:tracePt t="32897" x="6562725" y="1709738"/>
          <p14:tracePt t="32913" x="6634163" y="1700213"/>
          <p14:tracePt t="32930" x="6748463" y="1685925"/>
          <p14:tracePt t="32946" x="6819900" y="1681163"/>
          <p14:tracePt t="32963" x="6886575" y="1676400"/>
          <p14:tracePt t="32980" x="6929438" y="1676400"/>
          <p14:tracePt t="32996" x="6943725" y="1676400"/>
          <p14:tracePt t="33030" x="6948488" y="1676400"/>
          <p14:tracePt t="33058" x="6953250" y="1676400"/>
          <p14:tracePt t="33578" x="6967538" y="1681163"/>
          <p14:tracePt t="33585" x="6991350" y="1685925"/>
          <p14:tracePt t="33596" x="7024688" y="1690688"/>
          <p14:tracePt t="33613" x="7062788" y="1695450"/>
          <p14:tracePt t="33629" x="7096125" y="1700213"/>
          <p14:tracePt t="33646" x="7124700" y="1700213"/>
          <p14:tracePt t="33663" x="7138988" y="1700213"/>
          <p14:tracePt t="33680" x="7162800" y="1700213"/>
          <p14:tracePt t="33696" x="7172325" y="1700213"/>
          <p14:tracePt t="33713" x="7172325" y="1695450"/>
          <p14:tracePt t="33730" x="7177088" y="1695450"/>
          <p14:tracePt t="33763" x="7177088" y="1690688"/>
          <p14:tracePt t="33782" x="7177088" y="1685925"/>
          <p14:tracePt t="33802" x="7153275" y="1666875"/>
          <p14:tracePt t="33813" x="7110413" y="1662113"/>
          <p14:tracePt t="33830" x="6910388" y="1676400"/>
          <p14:tracePt t="33846" x="6772275" y="1700213"/>
          <p14:tracePt t="33863" x="6391275" y="1743075"/>
          <p14:tracePt t="33879" x="5948363" y="1790700"/>
          <p14:tracePt t="33897" x="5700713" y="1795463"/>
          <p14:tracePt t="33913" x="5529263" y="1795463"/>
          <p14:tracePt t="33929" x="5343525" y="1790700"/>
          <p14:tracePt t="33946" x="5243513" y="1785938"/>
          <p14:tracePt t="33962" x="5143500" y="1785938"/>
          <p14:tracePt t="33979" x="5000625" y="1790700"/>
          <p14:tracePt t="33996" x="4933950" y="1800225"/>
          <p14:tracePt t="34013" x="4876800" y="1804988"/>
          <p14:tracePt t="34029" x="4852988" y="1814513"/>
          <p14:tracePt t="34343" x="4786313" y="1833563"/>
          <p14:tracePt t="34350" x="4681538" y="1862138"/>
          <p14:tracePt t="34363" x="4410075" y="1905000"/>
          <p14:tracePt t="34379" x="4167188" y="1919288"/>
          <p14:tracePt t="34397" x="3700463" y="1914525"/>
          <p14:tracePt t="34412" x="3419475" y="1895475"/>
          <p14:tracePt t="34429" x="3181350" y="1852613"/>
          <p14:tracePt t="34447" x="2943225" y="1819275"/>
          <p14:tracePt t="34462" x="2843213" y="1804988"/>
          <p14:tracePt t="34479" x="2771775" y="1795463"/>
          <p14:tracePt t="34496" x="2686050" y="1790700"/>
          <p14:tracePt t="34512" x="2652713" y="1790700"/>
          <p14:tracePt t="34529" x="2624138" y="1795463"/>
          <p14:tracePt t="34546" x="2590800" y="1800225"/>
          <p14:tracePt t="34562" x="2566988" y="1800225"/>
          <p14:tracePt t="34579" x="2547938" y="1800225"/>
          <p14:tracePt t="34595" x="2519363" y="1809750"/>
          <p14:tracePt t="34612" x="2500313" y="1819275"/>
          <p14:tracePt t="34629" x="2476500" y="1824038"/>
          <p14:tracePt t="34646" x="2452688" y="1838325"/>
          <p14:tracePt t="34662" x="2438400" y="1843088"/>
          <p14:tracePt t="34679" x="2424113" y="1847850"/>
          <p14:tracePt t="34682" x="2419350" y="1847850"/>
          <p14:tracePt t="34695" x="2414588" y="1847850"/>
          <p14:tracePt t="34717" x="2409825" y="1847850"/>
          <p14:tracePt t="36285" x="2405063" y="1847850"/>
          <p14:tracePt t="36313" x="2400300" y="1847850"/>
          <p14:tracePt t="36326" x="2395538" y="1847850"/>
          <p14:tracePt t="36333" x="2395538" y="1852613"/>
          <p14:tracePt t="36355" x="2390775" y="1852613"/>
          <p14:tracePt t="36376" x="2386013" y="1852613"/>
          <p14:tracePt t="36404" x="2381250" y="1852613"/>
          <p14:tracePt t="36440" x="2376488" y="1852613"/>
          <p14:tracePt t="36490" x="2376488" y="1857375"/>
          <p14:tracePt t="36507" x="2376488" y="1862138"/>
          <p14:tracePt t="36517" x="2376488" y="1866900"/>
          <p14:tracePt t="36532" x="2376488" y="1871663"/>
          <p14:tracePt t="36546" x="2386013" y="1881188"/>
          <p14:tracePt t="36561" x="2395538" y="1885950"/>
          <p14:tracePt t="36578" x="2400300" y="1885950"/>
          <p14:tracePt t="36595" x="2409825" y="1895475"/>
          <p14:tracePt t="36612" x="2419350" y="1909763"/>
          <p14:tracePt t="36628" x="2428875" y="1919288"/>
          <p14:tracePt t="36645" x="2462213" y="1943100"/>
          <p14:tracePt t="36662" x="2495550" y="1952625"/>
          <p14:tracePt t="36678" x="2528888" y="1957388"/>
          <p14:tracePt t="36695" x="2571750" y="1957388"/>
          <p14:tracePt t="36712" x="2595563" y="1957388"/>
          <p14:tracePt t="36716" x="2609850" y="1957388"/>
          <p14:tracePt t="36728" x="2619375" y="1957388"/>
          <p14:tracePt t="36745" x="2643188" y="1957388"/>
          <p14:tracePt t="36762" x="2681288" y="1952625"/>
          <p14:tracePt t="36778" x="2709863" y="1952625"/>
          <p14:tracePt t="36795" x="2733675" y="1947863"/>
          <p14:tracePt t="36811" x="2743200" y="1947863"/>
          <p14:tracePt t="36829" x="2767013" y="1947863"/>
          <p14:tracePt t="36845" x="2781300" y="1947863"/>
          <p14:tracePt t="36862" x="2809875" y="1947863"/>
          <p14:tracePt t="36878" x="2833688" y="1947863"/>
          <p14:tracePt t="36895" x="2867025" y="1952625"/>
          <p14:tracePt t="36912" x="2886075" y="1957388"/>
          <p14:tracePt t="36929" x="2928938" y="1962150"/>
          <p14:tracePt t="36945" x="2957513" y="1966913"/>
          <p14:tracePt t="36962" x="2990850" y="1971675"/>
          <p14:tracePt t="36978" x="3038475" y="1981200"/>
          <p14:tracePt t="36996" x="3071813" y="1990725"/>
          <p14:tracePt t="37014" x="3081338" y="1990725"/>
          <p14:tracePt t="37028" x="3095625" y="1995488"/>
          <p14:tracePt t="37045" x="3100388" y="2000250"/>
          <p14:tracePt t="37078" x="3105150" y="2000250"/>
          <p14:tracePt t="47183" x="3086100" y="2019300"/>
          <p14:tracePt t="47207" x="2981325" y="2157413"/>
          <p14:tracePt t="47228" x="2871788" y="2271713"/>
          <p14:tracePt t="47242" x="2819400" y="2328863"/>
          <p14:tracePt t="47258" x="2776538" y="2376488"/>
          <p14:tracePt t="47275" x="2728913" y="2466975"/>
          <p14:tracePt t="47291" x="2705100" y="2524125"/>
          <p14:tracePt t="47308" x="2690813" y="2571750"/>
          <p14:tracePt t="47325" x="2676525" y="2619375"/>
          <p14:tracePt t="47341" x="2671763" y="2643188"/>
          <p14:tracePt t="47358" x="2667000" y="2667000"/>
          <p14:tracePt t="47374" x="2667000" y="2705100"/>
          <p14:tracePt t="47391" x="2667000" y="2728913"/>
          <p14:tracePt t="47409" x="2662238" y="2767013"/>
          <p14:tracePt t="47424" x="2652713" y="2795588"/>
          <p14:tracePt t="47441" x="2652713" y="2828925"/>
          <p14:tracePt t="47458" x="2638425" y="2890838"/>
          <p14:tracePt t="47474" x="2633663" y="2943225"/>
          <p14:tracePt t="47491" x="2619375" y="3005138"/>
          <p14:tracePt t="47508" x="2605088" y="3067050"/>
          <p14:tracePt t="47525" x="2595563" y="3105150"/>
          <p14:tracePt t="47541" x="2581275" y="3133725"/>
          <p14:tracePt t="47558" x="2562225" y="3181350"/>
          <p14:tracePt t="47575" x="2543175" y="3228975"/>
          <p14:tracePt t="47591" x="2519363" y="3276600"/>
          <p14:tracePt t="47608" x="2495550" y="3333750"/>
          <p14:tracePt t="47625" x="2490788" y="3357563"/>
          <p14:tracePt t="48013" x="2471738" y="3395663"/>
          <p14:tracePt t="48035" x="2386013" y="3533775"/>
          <p14:tracePt t="48052" x="2338388" y="3619500"/>
          <p14:tracePt t="48072" x="2281238" y="3690938"/>
          <p14:tracePt t="48088" x="2257425" y="3724275"/>
          <p14:tracePt t="48104" x="2224088" y="3757613"/>
          <p14:tracePt t="48116" x="2195513" y="3767138"/>
          <p14:tracePt t="48128" x="2147888" y="3786188"/>
          <p14:tracePt t="48141" x="2085975" y="3810000"/>
          <p14:tracePt t="48158" x="2005013" y="3833813"/>
          <p14:tracePt t="48174" x="1871663" y="3876675"/>
          <p14:tracePt t="48191" x="1776413" y="3895725"/>
          <p14:tracePt t="48208" x="1700213" y="3905250"/>
          <p14:tracePt t="48224" x="1595438" y="3914775"/>
          <p14:tracePt t="48241" x="1538288" y="3914775"/>
          <p14:tracePt t="48258" x="1490663" y="3914775"/>
          <p14:tracePt t="48274" x="1462088" y="3910013"/>
          <p14:tracePt t="48291" x="1447800" y="3910013"/>
          <p14:tracePt t="48308" x="1443038" y="3910013"/>
          <p14:tracePt t="48324" x="1438275" y="3895725"/>
          <p14:tracePt t="48341" x="1433513" y="3890963"/>
          <p14:tracePt t="48357" x="1433513" y="3881438"/>
          <p14:tracePt t="48374" x="1433513" y="3867150"/>
          <p14:tracePt t="48391" x="1433513" y="3862388"/>
          <p14:tracePt t="48408" x="1428750" y="3852863"/>
          <p14:tracePt t="48410" x="1428750" y="3848100"/>
          <p14:tracePt t="48424" x="1428750" y="3838575"/>
          <p14:tracePt t="48441" x="1428750" y="3833813"/>
          <p14:tracePt t="48458" x="1428750" y="3814763"/>
          <p14:tracePt t="48474" x="1428750" y="3805238"/>
          <p14:tracePt t="48491" x="1428750" y="3800475"/>
          <p14:tracePt t="48508" x="1428750" y="3795713"/>
          <p14:tracePt t="48524" x="1428750" y="3790950"/>
          <p14:tracePt t="48541" x="1447800" y="3781425"/>
          <p14:tracePt t="48560" x="1490663" y="3767138"/>
          <p14:tracePt t="48574" x="1533525" y="3752850"/>
          <p14:tracePt t="48591" x="1562100" y="3738563"/>
          <p14:tracePt t="48608" x="1590675" y="3729038"/>
          <p14:tracePt t="48624" x="1604963" y="3729038"/>
          <p14:tracePt t="48657" x="1609725" y="3729038"/>
          <p14:tracePt t="48674" x="1614488" y="3729038"/>
          <p14:tracePt t="48737" x="1619250" y="3729038"/>
          <p14:tracePt t="57515" x="1619250" y="3738563"/>
          <p14:tracePt t="57531" x="1609725" y="3767138"/>
          <p14:tracePt t="57548" x="1600200" y="3781425"/>
          <p14:tracePt t="57559" x="1581150" y="3805238"/>
          <p14:tracePt t="57575" x="1557338" y="3833813"/>
          <p14:tracePt t="57590" x="1533525" y="3862388"/>
          <p14:tracePt t="57606" x="1500188" y="3895725"/>
          <p14:tracePt t="57621" x="1485900" y="3910013"/>
          <p14:tracePt t="57638" x="1481138" y="3919538"/>
          <p14:tracePt t="57655" x="1471613" y="3924300"/>
          <p14:tracePt t="57671" x="1466850" y="3924300"/>
          <p14:tracePt t="57705" x="1466850" y="3929063"/>
          <p14:tracePt t="57727" x="1462088" y="3929063"/>
          <p14:tracePt t="57738" x="1462088" y="3933825"/>
          <p14:tracePt t="57762" x="1462088" y="3938588"/>
          <p14:tracePt t="57776" x="1462088" y="3943350"/>
          <p14:tracePt t="57788" x="1457325" y="3948113"/>
          <p14:tracePt t="57804" x="1443038" y="3981450"/>
          <p14:tracePt t="57821" x="1428750" y="4000500"/>
          <p14:tracePt t="57838" x="1409700" y="4033838"/>
          <p14:tracePt t="57854" x="1366838" y="4071938"/>
          <p14:tracePt t="57871" x="1333500" y="4100513"/>
          <p14:tracePt t="57888" x="1309688" y="4119563"/>
          <p14:tracePt t="57905" x="1266825" y="4162425"/>
          <p14:tracePt t="57921" x="1252538" y="4181475"/>
          <p14:tracePt t="57938" x="1233488" y="4200525"/>
          <p14:tracePt t="57954" x="1214438" y="4219575"/>
          <p14:tracePt t="57971" x="1204913" y="4229100"/>
          <p14:tracePt t="57988" x="1190625" y="4233863"/>
          <p14:tracePt t="58005" x="1176338" y="4238625"/>
          <p14:tracePt t="58021" x="1162050" y="4243388"/>
          <p14:tracePt t="58024" x="1157288" y="4243388"/>
          <p14:tracePt t="58038" x="1133475" y="4248150"/>
          <p14:tracePt t="58055" x="1119188" y="4248150"/>
          <p14:tracePt t="58071" x="1100138" y="4248150"/>
          <p14:tracePt t="58088" x="1081088" y="4248150"/>
          <p14:tracePt t="58104" x="1076325" y="4248150"/>
          <p14:tracePt t="58121" x="1066800" y="4248150"/>
          <p14:tracePt t="58138" x="1057275" y="4252913"/>
          <p14:tracePt t="58154" x="1047750" y="4252913"/>
          <p14:tracePt t="58171" x="1047750" y="4257675"/>
          <p14:tracePt t="58188" x="1038225" y="4257675"/>
          <p14:tracePt t="58237" x="1038225" y="4252913"/>
          <p14:tracePt t="58248" x="1033463" y="4252913"/>
          <p14:tracePt t="58258" x="1033463" y="4248150"/>
          <p14:tracePt t="58272" x="1033463" y="4238625"/>
          <p14:tracePt t="58288" x="1033463" y="4233863"/>
          <p14:tracePt t="58304" x="1033463" y="4229100"/>
          <p14:tracePt t="58321" x="1033463" y="4214813"/>
          <p14:tracePt t="58338" x="1033463" y="4205288"/>
          <p14:tracePt t="58354" x="1033463" y="4200525"/>
          <p14:tracePt t="58371" x="1033463" y="4191000"/>
          <p14:tracePt t="58387" x="1033463" y="4186238"/>
          <p14:tracePt t="58405" x="1038225" y="4181475"/>
          <p14:tracePt t="58421" x="1042988" y="4176713"/>
          <p14:tracePt t="58454" x="1047750" y="4176713"/>
          <p14:tracePt t="58471" x="1052513" y="4171950"/>
          <p14:tracePt t="58488" x="1057275" y="4167188"/>
          <p14:tracePt t="58507" x="1057275" y="4162425"/>
          <p14:tracePt t="58542" x="1062038" y="4162425"/>
          <p14:tracePt t="58607" x="1062038" y="4157663"/>
          <p14:tracePt t="58627" x="1066800" y="4157663"/>
          <p14:tracePt t="58663" x="1071563" y="4157663"/>
          <p14:tracePt t="58677" x="1081088" y="4157663"/>
          <p14:tracePt t="58704" x="1095375" y="4157663"/>
          <p14:tracePt t="58721" x="1119188" y="4157663"/>
          <p14:tracePt t="58737" x="1138238" y="4152900"/>
          <p14:tracePt t="58755" x="1171575" y="4152900"/>
          <p14:tracePt t="58771" x="1195388" y="4152900"/>
          <p14:tracePt t="58787" x="1219200" y="4152900"/>
          <p14:tracePt t="58804" x="1266825" y="4152900"/>
          <p14:tracePt t="58821" x="1304925" y="4152900"/>
          <p14:tracePt t="58837" x="1338263" y="4157663"/>
          <p14:tracePt t="58854" x="1376363" y="4157663"/>
          <p14:tracePt t="58871" x="1400175" y="4157663"/>
          <p14:tracePt t="58887" x="1419225" y="4157663"/>
          <p14:tracePt t="58904" x="1447800" y="4157663"/>
          <p14:tracePt t="58921" x="1462088" y="4157663"/>
          <p14:tracePt t="58938" x="1490663" y="4157663"/>
          <p14:tracePt t="58954" x="1514475" y="4167188"/>
          <p14:tracePt t="58971" x="1543050" y="4162425"/>
          <p14:tracePt t="58988" x="1590675" y="4162425"/>
          <p14:tracePt t="59004" x="1609725" y="4162425"/>
          <p14:tracePt t="59021" x="1633538" y="4162425"/>
          <p14:tracePt t="59037" x="1671638" y="4167188"/>
          <p14:tracePt t="59054" x="1695450" y="4167188"/>
          <p14:tracePt t="59071" x="1704975" y="4171950"/>
          <p14:tracePt t="59088" x="1733550" y="4171950"/>
          <p14:tracePt t="59104" x="1743075" y="4171950"/>
          <p14:tracePt t="59120" x="1752600" y="4171950"/>
          <p14:tracePt t="59137" x="1757363" y="4171950"/>
          <p14:tracePt t="59171" x="1762125" y="4171950"/>
          <p14:tracePt t="59201" x="1762125" y="4176713"/>
          <p14:tracePt t="59216" x="1766888" y="4176713"/>
          <p14:tracePt t="59244" x="1771650" y="4176713"/>
          <p14:tracePt t="59279" x="1776413" y="4176713"/>
          <p14:tracePt t="59422" x="1776413" y="4181475"/>
          <p14:tracePt t="59450" x="1781175" y="4181475"/>
          <p14:tracePt t="59493" x="1781175" y="4186238"/>
          <p14:tracePt t="59535" x="1781175" y="4195763"/>
          <p14:tracePt t="60088" x="1785938" y="4195763"/>
          <p14:tracePt t="60107" x="1790700" y="4195763"/>
          <p14:tracePt t="60123" x="1795463" y="4195763"/>
          <p14:tracePt t="60166" x="1804988" y="4195763"/>
          <p14:tracePt t="60260" x="1809750" y="4195763"/>
          <p14:tracePt t="60550" x="1809750" y="4191000"/>
          <p14:tracePt t="61457" x="1809750" y="4195763"/>
          <p14:tracePt t="61475" x="1800225" y="4205288"/>
          <p14:tracePt t="61493" x="1800225" y="4210050"/>
          <p14:tracePt t="61508" x="1752600" y="4229100"/>
          <p14:tracePt t="61523" x="1733550" y="4229100"/>
          <p14:tracePt t="61537" x="1714500" y="4229100"/>
          <p14:tracePt t="61540" x="1704975" y="4229100"/>
          <p14:tracePt t="61555" x="1685925" y="4229100"/>
          <p14:tracePt t="61570" x="1657350" y="4229100"/>
          <p14:tracePt t="61587" x="1628775" y="4229100"/>
          <p14:tracePt t="61603" x="1590675" y="4229100"/>
          <p14:tracePt t="61620" x="1543050" y="4229100"/>
          <p14:tracePt t="61636" x="1519238" y="4229100"/>
          <p14:tracePt t="61654" x="1481138" y="4229100"/>
          <p14:tracePt t="61670" x="1457325" y="4229100"/>
          <p14:tracePt t="61686" x="1423988" y="4224338"/>
          <p14:tracePt t="61704" x="1395413" y="4214813"/>
          <p14:tracePt t="61720" x="1376363" y="4200525"/>
          <p14:tracePt t="61736" x="1357313" y="4191000"/>
          <p14:tracePt t="61754" x="1333500" y="4176713"/>
          <p14:tracePt t="61770" x="1319213" y="4162425"/>
          <p14:tracePt t="61786" x="1295400" y="4157663"/>
          <p14:tracePt t="61803" x="1252538" y="4143375"/>
          <p14:tracePt t="61820" x="1219200" y="4124325"/>
          <p14:tracePt t="61837" x="1209675" y="4119563"/>
          <p14:tracePt t="61853" x="1200150" y="4105275"/>
          <p14:tracePt t="61870" x="1190625" y="4100513"/>
          <p14:tracePt t="61887" x="1190625" y="4090988"/>
          <p14:tracePt t="61903" x="1185863" y="4086225"/>
          <p14:tracePt t="61938" x="1185863" y="4081463"/>
          <p14:tracePt t="62010" x="1190625" y="4081463"/>
          <p14:tracePt t="62028" x="1195388" y="4081463"/>
          <p14:tracePt t="62043" x="1200150" y="4081463"/>
          <p14:tracePt t="62058" x="1204913" y="4086225"/>
          <p14:tracePt t="62074" x="1209675" y="4090988"/>
          <p14:tracePt t="62088" x="1214438" y="4095750"/>
          <p14:tracePt t="62103" x="1223963" y="4100513"/>
          <p14:tracePt t="62120" x="1223963" y="4105275"/>
          <p14:tracePt t="62136" x="1228725" y="4105275"/>
          <p14:tracePt t="62153" x="1233488" y="4110038"/>
          <p14:tracePt t="62169" x="1238250" y="4110038"/>
          <p14:tracePt t="62186" x="1243013" y="4114800"/>
          <p14:tracePt t="62203" x="1247775" y="4124325"/>
          <p14:tracePt t="62220" x="1252538" y="4129088"/>
          <p14:tracePt t="62236" x="1252538" y="4133850"/>
          <p14:tracePt t="62253" x="1257300" y="4138613"/>
          <p14:tracePt t="62270" x="1257300" y="4148138"/>
          <p14:tracePt t="62286" x="1262063" y="4157663"/>
          <p14:tracePt t="62303" x="1262063" y="4162425"/>
          <p14:tracePt t="62320" x="1262063" y="4171950"/>
          <p14:tracePt t="62336" x="1262063" y="4176713"/>
          <p14:tracePt t="62353" x="1262063" y="4181475"/>
          <p14:tracePt t="62369" x="1262063" y="4186238"/>
          <p14:tracePt t="62386" x="1262063" y="4191000"/>
          <p14:tracePt t="62434" x="1262063" y="4195763"/>
          <p14:tracePt t="62668" x="1262063" y="4191000"/>
          <p14:tracePt t="62747" x="1295400" y="4167188"/>
          <p14:tracePt t="62762" x="1314450" y="4167188"/>
          <p14:tracePt t="62776" x="1347788" y="4167188"/>
          <p14:tracePt t="62787" x="1414463" y="4167188"/>
          <p14:tracePt t="62805" x="1476375" y="4167188"/>
          <p14:tracePt t="62819" x="1519238" y="4167188"/>
          <p14:tracePt t="62837" x="1557338" y="4167188"/>
          <p14:tracePt t="62853" x="1585913" y="4167188"/>
          <p14:tracePt t="62869" x="1614488" y="4171950"/>
          <p14:tracePt t="62887" x="1652588" y="4181475"/>
          <p14:tracePt t="62903" x="1681163" y="4181475"/>
          <p14:tracePt t="62920" x="1704975" y="4186238"/>
          <p14:tracePt t="62936" x="1738313" y="4191000"/>
          <p14:tracePt t="62953" x="1757363" y="4191000"/>
          <p14:tracePt t="62969" x="1771650" y="4195763"/>
          <p14:tracePt t="62986" x="1795463" y="4195763"/>
          <p14:tracePt t="63003" x="1814513" y="4195763"/>
          <p14:tracePt t="63019" x="1828800" y="4195763"/>
          <p14:tracePt t="63036" x="1847850" y="4195763"/>
          <p14:tracePt t="63053" x="1862138" y="4195763"/>
          <p14:tracePt t="63069" x="1871663" y="4195763"/>
          <p14:tracePt t="63086" x="1881188" y="4195763"/>
          <p14:tracePt t="63103" x="1885950" y="4195763"/>
          <p14:tracePt t="63120" x="1890713" y="4195763"/>
          <p14:tracePt t="63157" x="1895475" y="4195763"/>
          <p14:tracePt t="63186" x="1900238" y="4200525"/>
          <p14:tracePt t="63199" x="1905000" y="4200525"/>
          <p14:tracePt t="63236" x="1909763" y="4200525"/>
          <p14:tracePt t="63300" x="1914525" y="4200525"/>
          <p14:tracePt t="63363" x="1919288" y="4200525"/>
          <p14:tracePt t="63428" x="1924050" y="4200525"/>
          <p14:tracePt t="63464" x="1928813" y="4200525"/>
          <p14:tracePt t="63484" x="1933575" y="4200525"/>
          <p14:tracePt t="63501" x="1947863" y="4200525"/>
          <p14:tracePt t="63519" x="1990725" y="4191000"/>
          <p14:tracePt t="63539" x="2033588" y="4191000"/>
          <p14:tracePt t="63555" x="2105025" y="4191000"/>
          <p14:tracePt t="63570" x="2138363" y="4191000"/>
          <p14:tracePt t="63586" x="2171700" y="4195763"/>
          <p14:tracePt t="63603" x="2209800" y="4195763"/>
          <p14:tracePt t="63625" x="2243138" y="4195763"/>
          <p14:tracePt t="63636" x="2252663" y="4195763"/>
          <p14:tracePt t="63653" x="2276475" y="4195763"/>
          <p14:tracePt t="63669" x="2290763" y="4195763"/>
          <p14:tracePt t="63686" x="2295525" y="4195763"/>
          <p14:tracePt t="63703" x="2305050" y="4195763"/>
          <p14:tracePt t="63719" x="2309813" y="4195763"/>
          <p14:tracePt t="63736" x="2319338" y="4200525"/>
          <p14:tracePt t="63753" x="2333625" y="4200525"/>
          <p14:tracePt t="63769" x="2343150" y="4205288"/>
          <p14:tracePt t="63786" x="2347913" y="4205288"/>
          <p14:tracePt t="63802" x="2366963" y="4210050"/>
          <p14:tracePt t="63819" x="2381250" y="4214813"/>
          <p14:tracePt t="63836" x="2390775" y="4219575"/>
          <p14:tracePt t="63852" x="2405063" y="4219575"/>
          <p14:tracePt t="63869" x="2409825" y="4224338"/>
          <p14:tracePt t="63886" x="2428875" y="4224338"/>
          <p14:tracePt t="63902" x="2433638" y="4224338"/>
          <p14:tracePt t="63919" x="2438400" y="4224338"/>
          <p14:tracePt t="63936" x="2443163" y="4224338"/>
          <p14:tracePt t="63969" x="2447925" y="4224338"/>
          <p14:tracePt t="64000" x="2452688" y="4224338"/>
          <p14:tracePt t="64036" x="2457450" y="4224338"/>
          <p14:tracePt t="64122" x="2462213" y="4224338"/>
          <p14:tracePt t="64143" x="2486025" y="4224338"/>
          <p14:tracePt t="64160" x="2500313" y="4224338"/>
          <p14:tracePt t="64176" x="2514600" y="4224338"/>
          <p14:tracePt t="64194" x="2533650" y="4224338"/>
          <p14:tracePt t="64206" x="2547938" y="4224338"/>
          <p14:tracePt t="64220" x="2557463" y="4214813"/>
          <p14:tracePt t="64236" x="2571750" y="4210050"/>
          <p14:tracePt t="64252" x="2586038" y="4210050"/>
          <p14:tracePt t="64269" x="2600325" y="4205288"/>
          <p14:tracePt t="64286" x="2609850" y="4205288"/>
          <p14:tracePt t="64319" x="2614613" y="4200525"/>
          <p14:tracePt t="64391" x="2605088" y="4200525"/>
          <p14:tracePt t="64399" x="2600325" y="4205288"/>
          <p14:tracePt t="64408" x="2595563" y="4205288"/>
          <p14:tracePt t="64419" x="2566988" y="4205288"/>
          <p14:tracePt t="64435" x="2552700" y="4210050"/>
          <p14:tracePt t="64452" x="2500313" y="4224338"/>
          <p14:tracePt t="64469" x="2352675" y="4252913"/>
          <p14:tracePt t="64485" x="2233613" y="4276725"/>
          <p14:tracePt t="64502" x="2100263" y="4300538"/>
          <p14:tracePt t="64519" x="1952625" y="4314825"/>
          <p14:tracePt t="64535" x="1905000" y="4319588"/>
          <p14:tracePt t="64553" x="1881188" y="4319588"/>
          <p14:tracePt t="64569" x="1876425" y="4319588"/>
          <p14:tracePt t="64596" x="1876425" y="4314825"/>
          <p14:tracePt t="64690" x="1876425" y="4310063"/>
          <p14:tracePt t="64859" x="1881188" y="4310063"/>
          <p14:tracePt t="64909" x="1885950" y="4314825"/>
          <p14:tracePt t="64925" x="1890713" y="4324350"/>
          <p14:tracePt t="64942" x="1890713" y="4333875"/>
          <p14:tracePt t="64954" x="1895475" y="4338638"/>
          <p14:tracePt t="64969" x="1900238" y="4357688"/>
          <p14:tracePt t="64986" x="1909763" y="4376738"/>
          <p14:tracePt t="65002" x="1914525" y="4400550"/>
          <p14:tracePt t="65019" x="1919288" y="4414838"/>
          <p14:tracePt t="65035" x="1919288" y="4443413"/>
          <p14:tracePt t="65052" x="1924050" y="4462463"/>
          <p14:tracePt t="65069" x="1924050" y="4471988"/>
          <p14:tracePt t="65085" x="1924050" y="4476750"/>
          <p14:tracePt t="65102" x="1924050" y="4481513"/>
          <p14:tracePt t="65135" x="1924050" y="4486275"/>
          <p14:tracePt t="65171" x="1924050" y="4491038"/>
          <p14:tracePt t="65199" x="1928813" y="4491038"/>
          <p14:tracePt t="65363" x="1928813" y="4486275"/>
          <p14:tracePt t="69589" x="1957388" y="4486275"/>
          <p14:tracePt t="69605" x="2057400" y="4510088"/>
          <p14:tracePt t="69620" x="2166938" y="4533900"/>
          <p14:tracePt t="69637" x="2333625" y="4567238"/>
          <p14:tracePt t="69651" x="2471738" y="4576763"/>
          <p14:tracePt t="69667" x="2628900" y="4576763"/>
          <p14:tracePt t="69684" x="2814638" y="4572000"/>
          <p14:tracePt t="69701" x="3086100" y="4557713"/>
          <p14:tracePt t="69717" x="3305175" y="4529138"/>
          <p14:tracePt t="69734" x="3576638" y="4500563"/>
          <p14:tracePt t="69751" x="3986213" y="4443413"/>
          <p14:tracePt t="69767" x="4257675" y="4405313"/>
          <p14:tracePt t="69784" x="4519613" y="4362450"/>
          <p14:tracePt t="69800" x="4833938" y="4300538"/>
          <p14:tracePt t="69817" x="4991100" y="4257675"/>
          <p14:tracePt t="69835" x="5148263" y="4191000"/>
          <p14:tracePt t="69850" x="5229225" y="4148138"/>
          <p14:tracePt t="69867" x="5276850" y="4114800"/>
          <p14:tracePt t="69884" x="5324475" y="4081463"/>
          <p14:tracePt t="69900" x="5334000" y="4067175"/>
          <p14:tracePt t="69917" x="5343525" y="4062413"/>
          <p14:tracePt t="69934" x="5348288" y="4048125"/>
          <p14:tracePt t="69950" x="5348288" y="4043363"/>
          <p14:tracePt t="69967" x="5362575" y="3990975"/>
          <p14:tracePt t="69984" x="5410200" y="3843338"/>
          <p14:tracePt t="70000" x="5429250" y="3752850"/>
          <p14:tracePt t="70017" x="5448300" y="3700463"/>
          <p14:tracePt t="70034" x="5453063" y="3657600"/>
          <p14:tracePt t="70050" x="5453063" y="3648075"/>
          <p14:tracePt t="70149" x="5429250" y="3638550"/>
          <p14:tracePt t="70169" x="5276850" y="3624263"/>
          <p14:tracePt t="70185" x="5148263" y="3609975"/>
          <p14:tracePt t="70204" x="4943475" y="3581400"/>
          <p14:tracePt t="70222" x="4881563" y="3576638"/>
          <p14:tracePt t="70238" x="4843463" y="3571875"/>
          <p14:tracePt t="70268" x="4838700" y="3571875"/>
          <p14:tracePt t="70339" x="4838700" y="3581400"/>
          <p14:tracePt t="70356" x="4838700" y="3586163"/>
          <p14:tracePt t="70370" x="4838700" y="3590925"/>
          <p14:tracePt t="70396" x="4838700" y="3595688"/>
          <p14:tracePt t="70409" x="4838700" y="3600450"/>
          <p14:tracePt t="70459" x="4838700" y="3605213"/>
          <p14:tracePt t="84670" x="4833938" y="3619500"/>
          <p14:tracePt t="84692" x="4795838" y="3652838"/>
          <p14:tracePt t="84705" x="4781550" y="3671888"/>
          <p14:tracePt t="84723" x="4752975" y="3695700"/>
          <p14:tracePt t="84738" x="4714875" y="3748088"/>
          <p14:tracePt t="84754" x="4633913" y="3848100"/>
          <p14:tracePt t="84774" x="4581525" y="3900488"/>
          <p14:tracePt t="84786" x="4529138" y="3948113"/>
          <p14:tracePt t="84799" x="4500563" y="3981450"/>
          <p14:tracePt t="84812" x="4467225" y="4000500"/>
          <p14:tracePt t="84829" x="4429125" y="4033838"/>
          <p14:tracePt t="84846" x="4400550" y="4067175"/>
          <p14:tracePt t="84862" x="4343400" y="4124325"/>
          <p14:tracePt t="84879" x="4319588" y="4152900"/>
          <p14:tracePt t="84896" x="4295775" y="4181475"/>
          <p14:tracePt t="84912" x="4286250" y="4191000"/>
          <p14:tracePt t="84929" x="4281488" y="4200525"/>
          <p14:tracePt t="84946" x="4276725" y="4210050"/>
          <p14:tracePt t="84962" x="4276725" y="4214813"/>
          <p14:tracePt t="84979" x="4276725" y="4219575"/>
          <p14:tracePt t="84996" x="4276725" y="4224338"/>
          <p14:tracePt t="85028" x="4276725" y="4229100"/>
          <p14:tracePt t="85045" x="4281488" y="4238625"/>
          <p14:tracePt t="85062" x="4286250" y="4243388"/>
          <p14:tracePt t="85102" x="4286250" y="4248150"/>
          <p14:tracePt t="85117" x="4291013" y="4248150"/>
          <p14:tracePt t="85138" x="4291013" y="4252913"/>
          <p14:tracePt t="85181" x="4295775" y="4252913"/>
          <p14:tracePt t="85254" x="4305300" y="4252913"/>
          <p14:tracePt t="85275" x="4305300" y="4248150"/>
          <p14:tracePt t="85291" x="4305300" y="4243388"/>
          <p14:tracePt t="85307" x="4305300" y="4233863"/>
          <p14:tracePt t="85325" x="4300538" y="4233863"/>
          <p14:tracePt t="85343" x="4291013" y="4224338"/>
          <p14:tracePt t="85378" x="4243388" y="4195763"/>
          <p14:tracePt t="85395" x="4238625" y="4186238"/>
          <p14:tracePt t="85412" x="4233863" y="4181475"/>
          <p14:tracePt t="85428" x="4224338" y="4171950"/>
          <p14:tracePt t="85445" x="4219575" y="4167188"/>
          <p14:tracePt t="85462" x="4219575" y="4162425"/>
          <p14:tracePt t="85478" x="4219575" y="4157663"/>
          <p14:tracePt t="85495" x="4214813" y="4152900"/>
          <p14:tracePt t="85513" x="4210050" y="4148138"/>
          <p14:tracePt t="85563" x="4210050" y="4138613"/>
          <p14:tracePt t="85637" x="4210050" y="4143375"/>
          <p14:tracePt t="85656" x="4214813" y="4143375"/>
          <p14:tracePt t="85675" x="4214813" y="4148138"/>
          <p14:tracePt t="85692" x="4224338" y="4157663"/>
          <p14:tracePt t="85708" x="4229100" y="4162425"/>
          <p14:tracePt t="85722" x="4233863" y="4162425"/>
          <p14:tracePt t="85738" x="4238625" y="4167188"/>
          <p14:tracePt t="85755" x="4248150" y="4176713"/>
          <p14:tracePt t="85780" x="4267200" y="4176713"/>
          <p14:tracePt t="85784" x="4276725" y="4176713"/>
          <p14:tracePt t="85795" x="4286250" y="4181475"/>
          <p14:tracePt t="85812" x="4338638" y="4181475"/>
          <p14:tracePt t="85828" x="4371975" y="4181475"/>
          <p14:tracePt t="85845" x="4391025" y="4181475"/>
          <p14:tracePt t="85862" x="4419600" y="4181475"/>
          <p14:tracePt t="85878" x="4424363" y="4181475"/>
          <p14:tracePt t="85895" x="4433888" y="4186238"/>
          <p14:tracePt t="85912" x="4438650" y="4186238"/>
          <p14:tracePt t="85928" x="4443413" y="4186238"/>
          <p14:tracePt t="85945" x="4448175" y="4186238"/>
          <p14:tracePt t="85982" x="4452938" y="4186238"/>
          <p14:tracePt t="86025" x="4462463" y="4191000"/>
          <p14:tracePt t="86075" x="4467225" y="4195763"/>
          <p14:tracePt t="86125" x="4471988" y="4195763"/>
          <p14:tracePt t="86160" x="4476750" y="4195763"/>
          <p14:tracePt t="86203" x="4481513" y="4195763"/>
          <p14:tracePt t="86219" x="4486275" y="4195763"/>
          <p14:tracePt t="86232" x="4495800" y="4195763"/>
          <p14:tracePt t="86245" x="4510088" y="4195763"/>
          <p14:tracePt t="86262" x="4524375" y="4205288"/>
          <p14:tracePt t="86278" x="4557713" y="4205288"/>
          <p14:tracePt t="86295" x="4572000" y="4205288"/>
          <p14:tracePt t="86312" x="4591050" y="4205288"/>
          <p14:tracePt t="86329" x="4605338" y="4210050"/>
          <p14:tracePt t="86345" x="4610100" y="4210050"/>
          <p14:tracePt t="86361" x="4619625" y="4210050"/>
          <p14:tracePt t="86378" x="4633913" y="4210050"/>
          <p14:tracePt t="86395" x="4638675" y="4210050"/>
          <p14:tracePt t="86411" x="4652963" y="4214813"/>
          <p14:tracePt t="86428" x="4662488" y="4214813"/>
          <p14:tracePt t="86445" x="4672013" y="4214813"/>
          <p14:tracePt t="86461" x="4681538" y="4214813"/>
          <p14:tracePt t="86478" x="4691063" y="4214813"/>
          <p14:tracePt t="86495" x="4695825" y="4214813"/>
          <p14:tracePt t="86528" x="4700588" y="4214813"/>
          <p14:tracePt t="86545" x="4705350" y="4214813"/>
          <p14:tracePt t="86561" x="4710113" y="4214813"/>
          <p14:tracePt t="86578" x="4714875" y="4214813"/>
          <p14:tracePt t="86595" x="4719638" y="4214813"/>
          <p14:tracePt t="86612" x="4738688" y="4214813"/>
          <p14:tracePt t="86628" x="4748213" y="4214813"/>
          <p14:tracePt t="86645" x="4757738" y="4214813"/>
          <p14:tracePt t="86662" x="4772025" y="4219575"/>
          <p14:tracePt t="86678" x="4781550" y="4219575"/>
          <p14:tracePt t="86695" x="4791075" y="4219575"/>
          <p14:tracePt t="86712" x="4810125" y="4219575"/>
          <p14:tracePt t="86728" x="4833938" y="4219575"/>
          <p14:tracePt t="86745" x="4852988" y="4219575"/>
          <p14:tracePt t="86761" x="4876800" y="4219575"/>
          <p14:tracePt t="86778" x="4895850" y="4219575"/>
          <p14:tracePt t="86795" x="4910138" y="4214813"/>
          <p14:tracePt t="86797" x="4919663" y="4214813"/>
          <p14:tracePt t="86811" x="4933950" y="4214813"/>
          <p14:tracePt t="86828" x="4943475" y="4214813"/>
          <p14:tracePt t="86845" x="4953000" y="4210050"/>
          <p14:tracePt t="86861" x="4972050" y="4210050"/>
          <p14:tracePt t="86878" x="4986338" y="4205288"/>
          <p14:tracePt t="86894" x="5005388" y="4205288"/>
          <p14:tracePt t="86911" x="5067300" y="4195763"/>
          <p14:tracePt t="86928" x="5114925" y="4186238"/>
          <p14:tracePt t="86945" x="5167313" y="4176713"/>
          <p14:tracePt t="86961" x="5210175" y="4167188"/>
          <p14:tracePt t="86978" x="5253038" y="4162425"/>
          <p14:tracePt t="86995" x="5314950" y="4157663"/>
          <p14:tracePt t="87012" x="5348288" y="4152900"/>
          <p14:tracePt t="87028" x="5381625" y="4152900"/>
          <p14:tracePt t="87045" x="5424488" y="4152900"/>
          <p14:tracePt t="87062" x="5438775" y="4152900"/>
          <p14:tracePt t="87078" x="5453063" y="4152900"/>
          <p14:tracePt t="87095" x="5462588" y="4152900"/>
          <p14:tracePt t="87112" x="5467350" y="4152900"/>
          <p14:tracePt t="87159" x="5472113" y="4152900"/>
          <p14:tracePt t="87246" x="5476875" y="4152900"/>
          <p14:tracePt t="87266" x="5481638" y="4152900"/>
          <p14:tracePt t="87284" x="5486400" y="4152900"/>
          <p14:tracePt t="87323" x="5495925" y="4152900"/>
          <p14:tracePt t="87338" x="5500688" y="4152900"/>
          <p14:tracePt t="87365" x="5505450" y="4152900"/>
          <p14:tracePt t="87379" x="5510213" y="4152900"/>
          <p14:tracePt t="87415" x="5514975" y="4152900"/>
          <p14:tracePt t="87466" x="5519738" y="4152900"/>
          <p14:tracePt t="87486" x="5524500" y="4152900"/>
          <p14:tracePt t="87598" x="5519738" y="4148138"/>
          <p14:tracePt t="87612" x="5495925" y="4143375"/>
          <p14:tracePt t="87632" x="5472113" y="4143375"/>
          <p14:tracePt t="87648" x="5395913" y="4162425"/>
          <p14:tracePt t="87666" x="5300663" y="4176713"/>
          <p14:tracePt t="87682" x="5210175" y="4191000"/>
          <p14:tracePt t="87695" x="5119688" y="4214813"/>
          <p14:tracePt t="87711" x="4995863" y="4238625"/>
          <p14:tracePt t="87728" x="4929188" y="4252913"/>
          <p14:tracePt t="87745" x="4886325" y="4267200"/>
          <p14:tracePt t="87761" x="4857750" y="4271963"/>
          <p14:tracePt t="87778" x="4838700" y="4281488"/>
          <p14:tracePt t="87794" x="4810125" y="4300538"/>
          <p14:tracePt t="87811" x="4786313" y="4324350"/>
          <p14:tracePt t="87828" x="4767263" y="4338638"/>
          <p14:tracePt t="87832" x="4762500" y="4338638"/>
          <p14:tracePt t="87844" x="4757738" y="4343400"/>
          <p14:tracePt t="87861" x="4752975" y="4343400"/>
          <p14:tracePt t="87878" x="4752975" y="4348163"/>
          <p14:tracePt t="87894" x="4748213" y="4348163"/>
          <p14:tracePt t="87912" x="4743450" y="4348163"/>
          <p14:tracePt t="87927" x="4738688" y="4352925"/>
          <p14:tracePt t="87944" x="4733925" y="4367213"/>
          <p14:tracePt t="87961" x="4714875" y="4376738"/>
          <p14:tracePt t="87977" x="4700588" y="4381500"/>
          <p14:tracePt t="87995" x="4676775" y="4395788"/>
          <p14:tracePt t="88011" x="4657725" y="4405313"/>
          <p14:tracePt t="88028" x="4638675" y="4414838"/>
          <p14:tracePt t="88044" x="4595813" y="4433888"/>
          <p14:tracePt t="88061" x="4572000" y="4443413"/>
          <p14:tracePt t="88078" x="4557713" y="4448175"/>
          <p14:tracePt t="88094" x="4533900" y="4452938"/>
          <p14:tracePt t="88111" x="4529138" y="4452938"/>
          <p14:tracePt t="88152" x="4524375" y="4452938"/>
          <p14:tracePt t="88223" x="4519613" y="4452938"/>
          <p14:tracePt t="88252" x="4514850" y="4452938"/>
          <p14:tracePt t="88266" x="4514850" y="4448175"/>
          <p14:tracePt t="88379" x="4514850" y="4443413"/>
          <p14:tracePt t="88564" x="4519613" y="4443413"/>
          <p14:tracePt t="88648" x="4524375" y="4443413"/>
          <p14:tracePt t="88712" x="4529138" y="4443413"/>
          <p14:tracePt t="88812" x="4533900" y="4443413"/>
          <p14:tracePt t="88848" x="4538663" y="4443413"/>
          <p14:tracePt t="88875" x="4543425" y="4443413"/>
          <p14:tracePt t="88947" x="4548188" y="4443413"/>
          <p14:tracePt t="89024" x="4552950" y="4443413"/>
          <p14:tracePt t="89116" x="4557713" y="4443413"/>
          <p14:tracePt t="89181" x="4557713" y="4448175"/>
          <p14:tracePt t="89226" x="4562475" y="4448175"/>
          <p14:tracePt t="89266" x="4567238" y="4448175"/>
          <p14:tracePt t="89302" x="4572000" y="4448175"/>
          <p14:tracePt t="89358" x="4576763" y="4448175"/>
          <p14:tracePt t="89372" x="4581525" y="4448175"/>
          <p14:tracePt t="89394" x="4591050" y="4448175"/>
          <p14:tracePt t="89412" x="4605338" y="4448175"/>
          <p14:tracePt t="89428" x="4643438" y="4443413"/>
          <p14:tracePt t="89446" x="4686300" y="4438650"/>
          <p14:tracePt t="89461" x="4733925" y="4438650"/>
          <p14:tracePt t="89478" x="4791075" y="4433888"/>
          <p14:tracePt t="89494" x="4814888" y="4429125"/>
          <p14:tracePt t="89510" x="4833938" y="4424363"/>
          <p14:tracePt t="89527" x="4852988" y="4424363"/>
          <p14:tracePt t="89544" x="4862513" y="4424363"/>
          <p14:tracePt t="89560" x="4872038" y="4424363"/>
          <p14:tracePt t="89577" x="4876800" y="4424363"/>
          <p14:tracePt t="89610" x="4881563" y="4424363"/>
          <p14:tracePt t="89641" x="4886325" y="4424363"/>
          <p14:tracePt t="96060" x="4924425" y="4414838"/>
          <p14:tracePt t="96086" x="5105400" y="4395788"/>
          <p14:tracePt t="96105" x="5305425" y="4381500"/>
          <p14:tracePt t="96117" x="5472113" y="4357688"/>
          <p14:tracePt t="96135" x="5614988" y="4343400"/>
          <p14:tracePt t="96153" x="5838825" y="4333875"/>
          <p14:tracePt t="96168" x="5962650" y="4324350"/>
          <p14:tracePt t="96183" x="6105525" y="4305300"/>
          <p14:tracePt t="96196" x="6234113" y="4295775"/>
          <p14:tracePt t="96210" x="6362700" y="4291013"/>
          <p14:tracePt t="96225" x="6486525" y="4291013"/>
          <p14:tracePt t="96241" x="6600825" y="4291013"/>
          <p14:tracePt t="96258" x="6767513" y="4291013"/>
          <p14:tracePt t="96275" x="6853238" y="4295775"/>
          <p14:tracePt t="96292" x="6910388" y="4295775"/>
          <p14:tracePt t="96308" x="6948488" y="4295775"/>
          <p14:tracePt t="96325" x="6962775" y="4295775"/>
          <p14:tracePt t="96387" x="6962775" y="4291013"/>
          <p14:tracePt t="96404" x="6962775" y="4271963"/>
          <p14:tracePt t="96420" x="6962775" y="4267200"/>
          <p14:tracePt t="96436" x="6938963" y="4219575"/>
          <p14:tracePt t="96455" x="6924675" y="4176713"/>
          <p14:tracePt t="96472" x="6924675" y="4157663"/>
          <p14:tracePt t="96487" x="6905625" y="4119563"/>
          <p14:tracePt t="96504" x="6891338" y="4071938"/>
          <p14:tracePt t="96516" x="6872288" y="4000500"/>
          <p14:tracePt t="96527" x="6848475" y="3943350"/>
          <p14:tracePt t="96541" x="6843713" y="3914775"/>
          <p14:tracePt t="96558" x="6843713" y="3905250"/>
          <p14:tracePt t="96575" x="6843713" y="3900488"/>
          <p14:tracePt t="96608" x="6848475" y="3900488"/>
          <p14:tracePt t="96624" x="6858000" y="3900488"/>
          <p14:tracePt t="96641" x="6872288" y="3900488"/>
          <p14:tracePt t="96658" x="6877050" y="3895725"/>
          <p14:tracePt t="96675" x="6881813" y="3895725"/>
          <p14:tracePt t="96691" x="6881813" y="3890963"/>
          <p14:tracePt t="96708" x="6886575" y="3886200"/>
          <p14:tracePt t="96730" x="6938963" y="3838575"/>
          <p14:tracePt t="96745" x="7000875" y="3786188"/>
          <p14:tracePt t="96758" x="7077075" y="3738563"/>
          <p14:tracePt t="96775" x="7158038" y="3676650"/>
          <p14:tracePt t="96791" x="7205663" y="3643313"/>
          <p14:tracePt t="96808" x="7229475" y="3633788"/>
          <p14:tracePt t="96825" x="7234238" y="3629025"/>
          <p14:tracePt t="96841" x="7239000" y="3624263"/>
          <p14:tracePt t="96935" x="7248525" y="3624263"/>
          <p14:tracePt t="96984" x="7248525" y="3629025"/>
          <p14:tracePt t="97000" x="7253288" y="3629025"/>
          <p14:tracePt t="97013" x="7291388" y="3633788"/>
          <p14:tracePt t="97024" x="7324725" y="3633788"/>
          <p14:tracePt t="97041" x="7362825" y="3633788"/>
          <p14:tracePt t="97058" x="7381875" y="3633788"/>
          <p14:tracePt t="97074" x="7410450" y="3633788"/>
          <p14:tracePt t="97091" x="7419975" y="3633788"/>
          <p14:tracePt t="97109" x="7434263" y="3633788"/>
          <p14:tracePt t="97125" x="7439025" y="3633788"/>
          <p14:tracePt t="97158" x="7443788" y="3633788"/>
          <p14:tracePt t="97209" x="7448550" y="3633788"/>
          <p14:tracePt t="97287" x="7448550" y="3638550"/>
          <p14:tracePt t="97316" x="7458075" y="3648075"/>
          <p14:tracePt t="97329" x="7491413" y="3657600"/>
          <p14:tracePt t="97344" x="7524750" y="3671888"/>
          <p14:tracePt t="97358" x="7586663" y="3695700"/>
          <p14:tracePt t="97374" x="7634288" y="3709988"/>
          <p14:tracePt t="97391" x="7634288" y="3719513"/>
          <p14:tracePt t="97408" x="7634288" y="3729038"/>
          <p14:tracePt t="97424" x="7634288" y="3733800"/>
          <p14:tracePt t="144829" x="0" y="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Types of Value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same property can have THREE different values — depending on the question being asked: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274320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VALUE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59436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 typical buyer would pay today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85800" y="3063240"/>
            <a:ext cx="237744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by: appraisers, banks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common type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Based on comparable sales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429000" y="1691640"/>
            <a:ext cx="274320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INVESTMENT VALUE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56616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 SPECIFIC investor will pay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3657600" y="3063240"/>
            <a:ext cx="237744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by: investors, developers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personal goals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 differ from market value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400800" y="1691640"/>
            <a:ext cx="260604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6400800" y="1691640"/>
            <a:ext cx="2606040" cy="502920"/>
          </a:xfrm>
          <a:prstGeom prst="rect">
            <a:avLst/>
          </a:prstGeom>
          <a:solidFill>
            <a:srgbClr val="2D5F8A"/>
          </a:solidFill>
          <a:ln w="12700">
            <a:solidFill>
              <a:srgbClr val="2D5F8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4008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INSURANCE VALUE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53796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Cost to REBUILD if destroyed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6629400" y="3063240"/>
            <a:ext cx="237744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by: insurance companies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Excludes land value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Based on construction cost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40</a:t>
            </a:r>
            <a:endParaRPr lang="en-US" sz="900" dirty="0"/>
          </a:p>
        </p:txBody>
      </p:sp>
      <p:sp>
        <p:nvSpPr>
          <p:cNvPr id="25" name="TextBox 24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219"/>
    </mc:Choice>
    <mc:Fallback xmlns="">
      <p:transition spd="slow" advTm="1702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741" x="6167438" y="3667125"/>
          <p14:tracePt t="9918" x="6129338" y="3671888"/>
          <p14:tracePt t="9930" x="6053138" y="3671888"/>
          <p14:tracePt t="9945" x="5876925" y="3657600"/>
          <p14:tracePt t="9962" x="5419725" y="3562350"/>
          <p14:tracePt t="9983" x="4900613" y="3390900"/>
          <p14:tracePt t="10002" x="4348163" y="3181350"/>
          <p14:tracePt t="10019" x="3971925" y="3000375"/>
          <p14:tracePt t="10035" x="3595688" y="2824163"/>
          <p14:tracePt t="10051" x="3267075" y="2633663"/>
          <p14:tracePt t="10053" x="3114675" y="2547938"/>
          <p14:tracePt t="10068" x="2871788" y="2405063"/>
          <p14:tracePt t="10083" x="2700338" y="2309813"/>
          <p14:tracePt t="10097" x="2562225" y="2252663"/>
          <p14:tracePt t="10108" x="2505075" y="2228850"/>
          <p14:tracePt t="10125" x="2490788" y="2224088"/>
          <p14:tracePt t="10142" x="2486025" y="2224088"/>
          <p14:tracePt t="10465" x="2457450" y="2219325"/>
          <p14:tracePt t="10479" x="2357438" y="2214563"/>
          <p14:tracePt t="10496" x="2233613" y="2205038"/>
          <p14:tracePt t="10510" x="2128838" y="2190750"/>
          <p14:tracePt t="10526" x="2057400" y="2171700"/>
          <p14:tracePt t="10542" x="2000250" y="2157413"/>
          <p14:tracePt t="10558" x="1981200" y="2157413"/>
          <p14:tracePt t="21121" x="1976438" y="2152650"/>
          <p14:tracePt t="21136" x="1971675" y="2152650"/>
          <p14:tracePt t="21145" x="1966913" y="2152650"/>
          <p14:tracePt t="21158" x="1966913" y="2147888"/>
          <p14:tracePt t="21173" x="1962150" y="2143125"/>
          <p14:tracePt t="21188" x="1957388" y="2138363"/>
          <p14:tracePt t="21205" x="1952625" y="2133600"/>
          <p14:tracePt t="21238" x="1952625" y="2128838"/>
          <p14:tracePt t="21255" x="1947863" y="2128838"/>
          <p14:tracePt t="21285" x="1943100" y="2128838"/>
          <p14:tracePt t="21307" x="1943100" y="2124075"/>
          <p14:tracePt t="21340" x="1943100" y="2119313"/>
          <p14:tracePt t="25523" x="1938338" y="2152650"/>
          <p14:tracePt t="25542" x="1933575" y="2238375"/>
          <p14:tracePt t="25554" x="1933575" y="2314575"/>
          <p14:tracePt t="25570" x="1933575" y="2371725"/>
          <p14:tracePt t="25586" x="1947863" y="2471738"/>
          <p14:tracePt t="25605" x="1966913" y="2528888"/>
          <p14:tracePt t="25630" x="2005013" y="2633663"/>
          <p14:tracePt t="25646" x="2028825" y="2686050"/>
          <p14:tracePt t="25660" x="2043113" y="2733675"/>
          <p14:tracePt t="25671" x="2057400" y="2776538"/>
          <p14:tracePt t="25687" x="2076450" y="2819400"/>
          <p14:tracePt t="25703" x="2085975" y="2843213"/>
          <p14:tracePt t="25707" x="2085975" y="2862263"/>
          <p14:tracePt t="25720" x="2095500" y="2871788"/>
          <p14:tracePt t="25736" x="2109788" y="2914650"/>
          <p14:tracePt t="25753" x="2119313" y="2943225"/>
          <p14:tracePt t="25770" x="2128838" y="2981325"/>
          <p14:tracePt t="25787" x="2133600" y="3009900"/>
          <p14:tracePt t="25803" x="2152650" y="3038475"/>
          <p14:tracePt t="25820" x="2166938" y="3076575"/>
          <p14:tracePt t="25837" x="2176463" y="3090863"/>
          <p14:tracePt t="25853" x="2190750" y="3109913"/>
          <p14:tracePt t="25870" x="2200275" y="3124200"/>
          <p14:tracePt t="25903" x="2200275" y="3128963"/>
          <p14:tracePt t="25920" x="2205038" y="3128963"/>
          <p14:tracePt t="25937" x="2205038" y="3133725"/>
          <p14:tracePt t="25953" x="2209800" y="3133725"/>
          <p14:tracePt t="25970" x="2214563" y="3138488"/>
          <p14:tracePt t="25986" x="2219325" y="3143250"/>
          <p14:tracePt t="26020" x="2224088" y="3143250"/>
          <p14:tracePt t="26071" x="2228850" y="3143250"/>
          <p14:tracePt t="26087" x="2228850" y="3148013"/>
          <p14:tracePt t="26107" x="2233613" y="3148013"/>
          <p14:tracePt t="26155" x="2233613" y="3152775"/>
          <p14:tracePt t="26190" x="2228850" y="3152775"/>
          <p14:tracePt t="26207" x="2209800" y="3157538"/>
          <p14:tracePt t="26221" x="2185988" y="3152775"/>
          <p14:tracePt t="26236" x="2147888" y="3143250"/>
          <p14:tracePt t="26253" x="2114550" y="3128963"/>
          <p14:tracePt t="26270" x="2085975" y="3124200"/>
          <p14:tracePt t="26286" x="2052638" y="3119438"/>
          <p14:tracePt t="26303" x="2000250" y="3114675"/>
          <p14:tracePt t="26320" x="1952625" y="3109913"/>
          <p14:tracePt t="26336" x="1924050" y="3109913"/>
          <p14:tracePt t="26353" x="1895475" y="3109913"/>
          <p14:tracePt t="26370" x="1885950" y="3109913"/>
          <p14:tracePt t="26386" x="1881188" y="3109913"/>
          <p14:tracePt t="26403" x="1876425" y="3109913"/>
          <p14:tracePt t="31260" x="1857375" y="3114675"/>
          <p14:tracePt t="31276" x="1785938" y="3143250"/>
          <p14:tracePt t="31291" x="1728788" y="3186113"/>
          <p14:tracePt t="31302" x="1681163" y="3233738"/>
          <p14:tracePt t="31318" x="1647825" y="3281363"/>
          <p14:tracePt t="31336" x="1619250" y="3324225"/>
          <p14:tracePt t="31352" x="1595438" y="3362325"/>
          <p14:tracePt t="31368" x="1585913" y="3381375"/>
          <p14:tracePt t="31384" x="1581150" y="3400425"/>
          <p14:tracePt t="31401" x="1581150" y="3419475"/>
          <p14:tracePt t="31418" x="1581150" y="3429000"/>
          <p14:tracePt t="31435" x="1581150" y="3433763"/>
          <p14:tracePt t="31451" x="1585913" y="3443288"/>
          <p14:tracePt t="31468" x="1590675" y="3448050"/>
          <p14:tracePt t="31485" x="1600200" y="3457575"/>
          <p14:tracePt t="31501" x="1604963" y="3462338"/>
          <p14:tracePt t="31518" x="1609725" y="3471863"/>
          <p14:tracePt t="31551" x="1614488" y="3481388"/>
          <p14:tracePt t="31568" x="1633538" y="3486150"/>
          <p14:tracePt t="31585" x="1652588" y="3500438"/>
          <p14:tracePt t="31601" x="1681163" y="3500438"/>
          <p14:tracePt t="31618" x="1709738" y="3490913"/>
          <p14:tracePt t="31635" x="1771650" y="3481388"/>
          <p14:tracePt t="31651" x="1809750" y="3476625"/>
          <p14:tracePt t="31668" x="1843088" y="3462338"/>
          <p14:tracePt t="31684" x="1900238" y="3438525"/>
          <p14:tracePt t="31701" x="1938338" y="3429000"/>
          <p14:tracePt t="31718" x="1962150" y="3405188"/>
          <p14:tracePt t="31735" x="1985963" y="3395663"/>
          <p14:tracePt t="31751" x="2000250" y="3390900"/>
          <p14:tracePt t="31768" x="2009775" y="3386138"/>
          <p14:tracePt t="31785" x="2014538" y="3386138"/>
          <p14:tracePt t="31885" x="2019300" y="3386138"/>
          <p14:tracePt t="31941" x="2024063" y="3386138"/>
          <p14:tracePt t="31963" x="2028825" y="3386138"/>
          <p14:tracePt t="32034" x="2033588" y="3386138"/>
          <p14:tracePt t="32061" x="2038350" y="3386138"/>
          <p14:tracePt t="32076" x="2043113" y="3390900"/>
          <p14:tracePt t="32094" x="2057400" y="3390900"/>
          <p14:tracePt t="32110" x="2100263" y="3395663"/>
          <p14:tracePt t="32126" x="2133600" y="3395663"/>
          <p14:tracePt t="32142" x="2243138" y="3400425"/>
          <p14:tracePt t="32155" x="2314575" y="3405188"/>
          <p14:tracePt t="32168" x="2381250" y="3405188"/>
          <p14:tracePt t="32184" x="2447925" y="3405188"/>
          <p14:tracePt t="32201" x="2509838" y="3405188"/>
          <p14:tracePt t="32218" x="2562225" y="3400425"/>
          <p14:tracePt t="32235" x="2581275" y="3395663"/>
          <p14:tracePt t="32251" x="2590800" y="3395663"/>
          <p14:tracePt t="32297" x="2595563" y="3395663"/>
          <p14:tracePt t="32452" x="2605088" y="3395663"/>
          <p14:tracePt t="33154" x="2586038" y="3390900"/>
          <p14:tracePt t="33175" x="2495550" y="3395663"/>
          <p14:tracePt t="33190" x="2443163" y="3419475"/>
          <p14:tracePt t="33203" x="2395538" y="3438525"/>
          <p14:tracePt t="33219" x="2357438" y="3462338"/>
          <p14:tracePt t="33234" x="2314575" y="3500438"/>
          <p14:tracePt t="33251" x="2266950" y="3533775"/>
          <p14:tracePt t="33268" x="2224088" y="3567113"/>
          <p14:tracePt t="33285" x="2205038" y="3586163"/>
          <p14:tracePt t="33303" x="2176463" y="3605213"/>
          <p14:tracePt t="33317" x="2157413" y="3614738"/>
          <p14:tracePt t="33334" x="2138363" y="3638550"/>
          <p14:tracePt t="33351" x="2062163" y="3681413"/>
          <p14:tracePt t="33367" x="2005013" y="3719513"/>
          <p14:tracePt t="33384" x="1947863" y="3748088"/>
          <p14:tracePt t="33401" x="1871663" y="3786188"/>
          <p14:tracePt t="33417" x="1824038" y="3795713"/>
          <p14:tracePt t="33434" x="1771650" y="3800475"/>
          <p14:tracePt t="33451" x="1695450" y="3800475"/>
          <p14:tracePt t="33467" x="1662113" y="3800475"/>
          <p14:tracePt t="33484" x="1628775" y="3790950"/>
          <p14:tracePt t="33501" x="1600200" y="3776663"/>
          <p14:tracePt t="33517" x="1590675" y="3767138"/>
          <p14:tracePt t="33535" x="1576388" y="3757613"/>
          <p14:tracePt t="33551" x="1562100" y="3752850"/>
          <p14:tracePt t="33567" x="1547813" y="3752850"/>
          <p14:tracePt t="33584" x="1528763" y="3743325"/>
          <p14:tracePt t="33601" x="1519238" y="3743325"/>
          <p14:tracePt t="33617" x="1500188" y="3733800"/>
          <p14:tracePt t="33634" x="1490663" y="3729038"/>
          <p14:tracePt t="33650" x="1485900" y="3729038"/>
          <p14:tracePt t="33667" x="1485900" y="3724275"/>
          <p14:tracePt t="33684" x="1481138" y="3724275"/>
          <p14:tracePt t="33742" x="1481138" y="3729038"/>
          <p14:tracePt t="33759" x="1490663" y="3733800"/>
          <p14:tracePt t="33777" x="1504950" y="3743325"/>
          <p14:tracePt t="33794" x="1509713" y="3743325"/>
          <p14:tracePt t="33808" x="1514475" y="3743325"/>
          <p14:tracePt t="33822" x="1519238" y="3748088"/>
          <p14:tracePt t="33863" x="1552575" y="3752850"/>
          <p14:tracePt t="33878" x="1562100" y="3757613"/>
          <p14:tracePt t="33891" x="1590675" y="3762375"/>
          <p14:tracePt t="33903" x="1604963" y="3762375"/>
          <p14:tracePt t="33918" x="1652588" y="3767138"/>
          <p14:tracePt t="33934" x="1681163" y="3771900"/>
          <p14:tracePt t="33950" x="1733550" y="3771900"/>
          <p14:tracePt t="33968" x="1800225" y="3771900"/>
          <p14:tracePt t="33984" x="1833563" y="3767138"/>
          <p14:tracePt t="34000" x="1857375" y="3762375"/>
          <p14:tracePt t="34018" x="1900238" y="3752850"/>
          <p14:tracePt t="34034" x="1919288" y="3752850"/>
          <p14:tracePt t="34050" x="1933575" y="3748088"/>
          <p14:tracePt t="34067" x="1966913" y="3743325"/>
          <p14:tracePt t="34083" x="1976438" y="3743325"/>
          <p14:tracePt t="34100" x="1985963" y="3743325"/>
          <p14:tracePt t="34117" x="1995488" y="3743325"/>
          <p14:tracePt t="34153" x="2000250" y="3743325"/>
          <p14:tracePt t="34224" x="2005013" y="3743325"/>
          <p14:tracePt t="34311" x="2014538" y="3743325"/>
          <p14:tracePt t="34330" x="2014538" y="3733800"/>
          <p14:tracePt t="34423" x="2019300" y="3733800"/>
          <p14:tracePt t="37500" x="2043113" y="3733800"/>
          <p14:tracePt t="37518" x="2128838" y="3733800"/>
          <p14:tracePt t="37536" x="2214563" y="3733800"/>
          <p14:tracePt t="37551" x="2324100" y="3724275"/>
          <p14:tracePt t="37568" x="2390775" y="3714750"/>
          <p14:tracePt t="37583" x="2466975" y="3705225"/>
          <p14:tracePt t="37599" x="2557463" y="3686175"/>
          <p14:tracePt t="37616" x="2590800" y="3681413"/>
          <p14:tracePt t="37632" x="2605088" y="3676650"/>
          <p14:tracePt t="37649" x="2619375" y="3676650"/>
          <p14:tracePt t="37735" x="2624138" y="3676650"/>
          <p14:tracePt t="37806" x="2628900" y="3676650"/>
          <p14:tracePt t="37840" x="2633663" y="3676650"/>
          <p14:tracePt t="37857" x="2638425" y="3686175"/>
          <p14:tracePt t="37871" x="2647950" y="3690938"/>
          <p14:tracePt t="37885" x="2657475" y="3695700"/>
          <p14:tracePt t="37899" x="2667000" y="3700463"/>
          <p14:tracePt t="37916" x="2676525" y="3705225"/>
          <p14:tracePt t="37932" x="2686050" y="3705225"/>
          <p14:tracePt t="37949" x="2690813" y="3709988"/>
          <p14:tracePt t="37966" x="2695575" y="3714750"/>
          <p14:tracePt t="38004" x="2705100" y="3714750"/>
          <p14:tracePt t="38039" x="2709863" y="3714750"/>
          <p14:tracePt t="38068" x="2714625" y="3714750"/>
          <p14:tracePt t="38081" x="2719388" y="3714750"/>
          <p14:tracePt t="38124" x="2724150" y="3714750"/>
          <p14:tracePt t="38146" x="2724150" y="3709988"/>
          <p14:tracePt t="38173" x="2728913" y="3709988"/>
          <p14:tracePt t="38208" x="2733675" y="3709988"/>
          <p14:tracePt t="38239" x="2738438" y="3705225"/>
          <p14:tracePt t="38294" x="2743200" y="3700463"/>
          <p14:tracePt t="38367" x="2747963" y="3700463"/>
          <p14:tracePt t="39152" x="2757488" y="3695700"/>
          <p14:tracePt t="39168" x="2767013" y="3686175"/>
          <p14:tracePt t="39182" x="2781300" y="3671888"/>
          <p14:tracePt t="39199" x="2790825" y="3667125"/>
          <p14:tracePt t="39215" x="2795588" y="3667125"/>
          <p14:tracePt t="39280" x="2795588" y="3671888"/>
          <p14:tracePt t="39315" x="2700338" y="3700463"/>
          <p14:tracePt t="39332" x="2624138" y="3709988"/>
          <p14:tracePt t="39349" x="2509838" y="3733800"/>
          <p14:tracePt t="39366" x="2452688" y="3743325"/>
          <p14:tracePt t="39383" x="2386013" y="3748088"/>
          <p14:tracePt t="39399" x="2324100" y="3752850"/>
          <p14:tracePt t="39415" x="2295525" y="3762375"/>
          <p14:tracePt t="39432" x="2281238" y="3767138"/>
          <p14:tracePt t="39449" x="2262188" y="3776663"/>
          <p14:tracePt t="39465" x="2252663" y="3786188"/>
          <p14:tracePt t="39482" x="2238375" y="3800475"/>
          <p14:tracePt t="39499" x="2233613" y="3810000"/>
          <p14:tracePt t="39515" x="2228850" y="3819525"/>
          <p14:tracePt t="39532" x="2224088" y="3819525"/>
          <p14:tracePt t="39548" x="2224088" y="3824288"/>
          <p14:tracePt t="39565" x="2219325" y="3824288"/>
          <p14:tracePt t="39582" x="2219325" y="3829050"/>
          <p14:tracePt t="39599" x="2214563" y="3829050"/>
          <p14:tracePt t="39634" x="2209800" y="3833813"/>
          <p14:tracePt t="39656" x="2209800" y="3838575"/>
          <p14:tracePt t="39668" x="2205038" y="3838575"/>
          <p14:tracePt t="39682" x="2205038" y="3848100"/>
          <p14:tracePt t="39699" x="2200275" y="3867150"/>
          <p14:tracePt t="39715" x="2195513" y="3876675"/>
          <p14:tracePt t="39732" x="2171700" y="3900488"/>
          <p14:tracePt t="39749" x="2162175" y="3910013"/>
          <p14:tracePt t="39765" x="2157413" y="3914775"/>
          <p14:tracePt t="39782" x="2147888" y="3924300"/>
          <p14:tracePt t="39798" x="2143125" y="3924300"/>
          <p14:tracePt t="39815" x="2138363" y="3924300"/>
          <p14:tracePt t="39833" x="2138363" y="3929063"/>
          <p14:tracePt t="39875" x="2133600" y="3929063"/>
          <p14:tracePt t="39947" x="2128838" y="3929063"/>
          <p14:tracePt t="40099" x="2138363" y="3929063"/>
          <p14:tracePt t="40117" x="2171700" y="3924300"/>
          <p14:tracePt t="40132" x="2200275" y="3929063"/>
          <p14:tracePt t="40149" x="2224088" y="3938588"/>
          <p14:tracePt t="40165" x="2266950" y="3948113"/>
          <p14:tracePt t="40182" x="2281238" y="3957638"/>
          <p14:tracePt t="40199" x="2300288" y="3962400"/>
          <p14:tracePt t="40215" x="2314575" y="3967163"/>
          <p14:tracePt t="40232" x="2319338" y="3967163"/>
          <p14:tracePt t="40248" x="2324100" y="3971925"/>
          <p14:tracePt t="40265" x="2328863" y="3971925"/>
          <p14:tracePt t="40298" x="2328863" y="3976688"/>
          <p14:tracePt t="40315" x="2333625" y="3976688"/>
          <p14:tracePt t="40336" x="2338388" y="3976688"/>
          <p14:tracePt t="40349" x="2338388" y="3981450"/>
          <p14:tracePt t="40365" x="2343150" y="3981450"/>
          <p14:tracePt t="40392" x="2347913" y="3981450"/>
          <p14:tracePt t="41718" x="2366963" y="3967163"/>
          <p14:tracePt t="41738" x="2409825" y="3914775"/>
          <p14:tracePt t="41757" x="2486025" y="3829050"/>
          <p14:tracePt t="41773" x="2562225" y="3752850"/>
          <p14:tracePt t="41791" x="2676525" y="3624263"/>
          <p14:tracePt t="41808" x="2728913" y="3552825"/>
          <p14:tracePt t="41820" x="2762250" y="3509963"/>
          <p14:tracePt t="41834" x="2800350" y="3462338"/>
          <p14:tracePt t="41848" x="2828925" y="3424238"/>
          <p14:tracePt t="41864" x="2852738" y="3395663"/>
          <p14:tracePt t="41881" x="2862263" y="3386138"/>
          <p14:tracePt t="41898" x="2867025" y="3381375"/>
          <p14:tracePt t="41947" x="2876550" y="3381375"/>
          <p14:tracePt t="42048" x="2876550" y="3386138"/>
          <p14:tracePt t="42063" x="2881313" y="3386138"/>
          <p14:tracePt t="42083" x="2881313" y="3390900"/>
          <p14:tracePt t="42101" x="2881313" y="3395663"/>
          <p14:tracePt t="42117" x="2886075" y="3400425"/>
          <p14:tracePt t="42148" x="2886075" y="3409950"/>
          <p14:tracePt t="42164" x="2886075" y="3414713"/>
          <p14:tracePt t="42181" x="2886075" y="3419475"/>
          <p14:tracePt t="42214" x="2757488" y="3509963"/>
          <p14:tracePt t="42231" x="2633663" y="3609975"/>
          <p14:tracePt t="42248" x="2495550" y="3724275"/>
          <p14:tracePt t="42264" x="2228850" y="3886200"/>
          <p14:tracePt t="42281" x="2081213" y="3990975"/>
          <p14:tracePt t="42297" x="1919288" y="4086225"/>
          <p14:tracePt t="42314" x="1738313" y="4171950"/>
          <p14:tracePt t="42331" x="1671638" y="4195763"/>
          <p14:tracePt t="42348" x="1633538" y="4214813"/>
          <p14:tracePt t="42364" x="1614488" y="4219575"/>
          <p14:tracePt t="42398" x="1609725" y="4224338"/>
          <p14:tracePt t="42420" x="1604963" y="4224338"/>
          <p14:tracePt t="42457" x="1604963" y="4229100"/>
          <p14:tracePt t="42466" x="1600200" y="4229100"/>
          <p14:tracePt t="42481" x="1585913" y="4233863"/>
          <p14:tracePt t="42498" x="1552575" y="4257675"/>
          <p14:tracePt t="42514" x="1533525" y="4267200"/>
          <p14:tracePt t="42531" x="1495425" y="4291013"/>
          <p14:tracePt t="42547" x="1457325" y="4314825"/>
          <p14:tracePt t="42564" x="1438275" y="4324350"/>
          <p14:tracePt t="42581" x="1433513" y="4329113"/>
          <p14:tracePt t="42614" x="1428750" y="4329113"/>
          <p14:tracePt t="42656" x="1428750" y="4324350"/>
          <p14:tracePt t="42672" x="1428750" y="4319588"/>
          <p14:tracePt t="42686" x="1428750" y="4314825"/>
          <p14:tracePt t="42712" x="1438275" y="4291013"/>
          <p14:tracePt t="42728" x="1452563" y="4276725"/>
          <p14:tracePt t="42741" x="1500188" y="4276725"/>
          <p14:tracePt t="42752" x="1557338" y="4271963"/>
          <p14:tracePt t="42764" x="1590675" y="4271963"/>
          <p14:tracePt t="42781" x="1676400" y="4267200"/>
          <p14:tracePt t="42797" x="1733550" y="4257675"/>
          <p14:tracePt t="42814" x="1814513" y="4243388"/>
          <p14:tracePt t="42830" x="1905000" y="4229100"/>
          <p14:tracePt t="42847" x="1957388" y="4219575"/>
          <p14:tracePt t="42864" x="2014538" y="4210050"/>
          <p14:tracePt t="42880" x="2062163" y="4200525"/>
          <p14:tracePt t="42897" x="2090738" y="4200525"/>
          <p14:tracePt t="42914" x="2095500" y="4200525"/>
          <p14:tracePt t="42931" x="2105025" y="4200525"/>
          <p14:tracePt t="42981" x="2109788" y="4200525"/>
          <p14:tracePt t="43059" x="2109788" y="4205288"/>
          <p14:tracePt t="43076" x="2109788" y="4210050"/>
          <p14:tracePt t="43090" x="2109788" y="4214813"/>
          <p14:tracePt t="43101" x="2109788" y="4224338"/>
          <p14:tracePt t="43117" x="2114550" y="4238625"/>
          <p14:tracePt t="43131" x="2124075" y="4257675"/>
          <p14:tracePt t="43148" x="2138363" y="4286250"/>
          <p14:tracePt t="43164" x="2152650" y="4319588"/>
          <p14:tracePt t="43180" x="2162175" y="4338638"/>
          <p14:tracePt t="43197" x="2171700" y="4357688"/>
          <p14:tracePt t="43214" x="2181225" y="4376738"/>
          <p14:tracePt t="43230" x="2185988" y="4381500"/>
          <p14:tracePt t="43247" x="2185988" y="4386263"/>
          <p14:tracePt t="43264" x="2190750" y="4386263"/>
          <p14:tracePt t="43281" x="2190750" y="4391025"/>
          <p14:tracePt t="43314" x="2195513" y="4391025"/>
          <p14:tracePt t="43342" x="2200275" y="4391025"/>
          <p14:tracePt t="50443" x="2233613" y="4386263"/>
          <p14:tracePt t="50466" x="2414588" y="4343400"/>
          <p14:tracePt t="50478" x="2528888" y="4300538"/>
          <p14:tracePt t="50495" x="2652713" y="4243388"/>
          <p14:tracePt t="50511" x="2809875" y="4171950"/>
          <p14:tracePt t="50528" x="2924175" y="4124325"/>
          <p14:tracePt t="50545" x="3033713" y="4081463"/>
          <p14:tracePt t="50561" x="3181350" y="4014788"/>
          <p14:tracePt t="50578" x="3276600" y="3971925"/>
          <p14:tracePt t="50595" x="3357563" y="3924300"/>
          <p14:tracePt t="50615" x="3462338" y="3862388"/>
          <p14:tracePt t="50628" x="3529013" y="3829050"/>
          <p14:tracePt t="50646" x="3629025" y="3781425"/>
          <p14:tracePt t="50661" x="3705225" y="3743325"/>
          <p14:tracePt t="50678" x="3776663" y="3705225"/>
          <p14:tracePt t="50695" x="3862388" y="3652838"/>
          <p14:tracePt t="50712" x="3981450" y="3581400"/>
          <p14:tracePt t="50728" x="4038600" y="3538538"/>
          <p14:tracePt t="50745" x="4105275" y="3476625"/>
          <p14:tracePt t="50761" x="4167188" y="3405188"/>
          <p14:tracePt t="50778" x="4233863" y="3319463"/>
          <p14:tracePt t="50796" x="4310063" y="3181350"/>
          <p14:tracePt t="50811" x="4352925" y="3081338"/>
          <p14:tracePt t="50828" x="4391025" y="2981325"/>
          <p14:tracePt t="50845" x="4410075" y="2886075"/>
          <p14:tracePt t="50861" x="4414838" y="2857500"/>
          <p14:tracePt t="50878" x="4414838" y="2838450"/>
          <p14:tracePt t="50895" x="4414838" y="2828925"/>
          <p14:tracePt t="50911" x="4414838" y="2824163"/>
          <p14:tracePt t="50928" x="4414838" y="2819400"/>
          <p14:tracePt t="50945" x="4414838" y="2809875"/>
          <p14:tracePt t="50961" x="4414838" y="2805113"/>
          <p14:tracePt t="51310" x="4448175" y="2738438"/>
          <p14:tracePt t="51327" x="4643438" y="2452688"/>
          <p14:tracePt t="51346" x="4786313" y="2295525"/>
          <p14:tracePt t="51363" x="4919663" y="2152650"/>
          <p14:tracePt t="51379" x="4967288" y="2100263"/>
          <p14:tracePt t="51395" x="4995863" y="2081213"/>
          <p14:tracePt t="51411" x="5000625" y="2076450"/>
          <p14:tracePt t="51428" x="5005388" y="2071688"/>
          <p14:tracePt t="51445" x="5010150" y="2071688"/>
          <p14:tracePt t="51499" x="5014913" y="2071688"/>
          <p14:tracePt t="51516" x="5029200" y="2071688"/>
          <p14:tracePt t="51539" x="5086350" y="2062163"/>
          <p14:tracePt t="51554" x="5105400" y="2062163"/>
          <p14:tracePt t="51569" x="5124450" y="2062163"/>
          <p14:tracePt t="51586" x="5148263" y="2057400"/>
          <p14:tracePt t="51605" x="5162550" y="2052638"/>
          <p14:tracePt t="51622" x="5167313" y="2052638"/>
          <p14:tracePt t="51640" x="5176838" y="2052638"/>
          <p14:tracePt t="51652" x="5181600" y="2052638"/>
          <p14:tracePt t="51682" x="5186363" y="2052638"/>
          <p14:tracePt t="51710" x="5191125" y="2052638"/>
          <p14:tracePt t="67428" x="5191125" y="2057400"/>
          <p14:tracePt t="67452" x="5181600" y="2100263"/>
          <p14:tracePt t="67469" x="5176838" y="2124075"/>
          <p14:tracePt t="67486" x="5172075" y="2128838"/>
          <p14:tracePt t="67498" x="5172075" y="2133600"/>
          <p14:tracePt t="67528" x="5172075" y="2138363"/>
          <p14:tracePt t="67548" x="5172075" y="2143125"/>
          <p14:tracePt t="67557" x="5167313" y="2143125"/>
          <p14:tracePt t="67572" x="5157788" y="2152650"/>
          <p14:tracePt t="67589" x="5114925" y="2176463"/>
          <p14:tracePt t="67606" x="5062538" y="2200275"/>
          <p14:tracePt t="67622" x="5005388" y="2219325"/>
          <p14:tracePt t="67639" x="4933950" y="2247900"/>
          <p14:tracePt t="67655" x="4895850" y="2262188"/>
          <p14:tracePt t="67672" x="4867275" y="2290763"/>
          <p14:tracePt t="67689" x="4810125" y="2347913"/>
          <p14:tracePt t="67706" x="4781550" y="2381250"/>
          <p14:tracePt t="67722" x="4752975" y="2405063"/>
          <p14:tracePt t="67739" x="4724400" y="2433638"/>
          <p14:tracePt t="67756" x="4714875" y="2443163"/>
          <p14:tracePt t="67772" x="4710113" y="2452688"/>
          <p14:tracePt t="67789" x="4700588" y="2462213"/>
          <p14:tracePt t="67806" x="4691063" y="2476500"/>
          <p14:tracePt t="67823" x="4681538" y="2500313"/>
          <p14:tracePt t="67839" x="4672013" y="2524125"/>
          <p14:tracePt t="67856" x="4667250" y="2543175"/>
          <p14:tracePt t="67872" x="4657725" y="2571750"/>
          <p14:tracePt t="67889" x="4652963" y="2595563"/>
          <p14:tracePt t="67906" x="4643438" y="2614613"/>
          <p14:tracePt t="67922" x="4638675" y="2643188"/>
          <p14:tracePt t="67939" x="4633913" y="2657475"/>
          <p14:tracePt t="67955" x="4629150" y="2667000"/>
          <p14:tracePt t="67972" x="4624388" y="2676525"/>
          <p14:tracePt t="68008" x="4624388" y="2686050"/>
          <p14:tracePt t="68087" x="4624388" y="2690813"/>
          <p14:tracePt t="68107" x="4624388" y="2709863"/>
          <p14:tracePt t="68125" x="4633913" y="2733675"/>
          <p14:tracePt t="68139" x="4638675" y="2767013"/>
          <p14:tracePt t="68157" x="4652963" y="2824163"/>
          <p14:tracePt t="68176" x="4676775" y="2862263"/>
          <p14:tracePt t="68189" x="4695825" y="2900363"/>
          <p14:tracePt t="68206" x="4729163" y="2947988"/>
          <p14:tracePt t="68222" x="4743450" y="2976563"/>
          <p14:tracePt t="68239" x="4762500" y="2995613"/>
          <p14:tracePt t="68256" x="4781550" y="3019425"/>
          <p14:tracePt t="68272" x="4795838" y="3028950"/>
          <p14:tracePt t="68289" x="4800600" y="3038475"/>
          <p14:tracePt t="68305" x="4805363" y="3038475"/>
          <p14:tracePt t="68322" x="4810125" y="3043238"/>
          <p14:tracePt t="70775" x="4800600" y="3038475"/>
          <p14:tracePt t="70790" x="4752975" y="3024188"/>
          <p14:tracePt t="70805" x="4691063" y="3000375"/>
          <p14:tracePt t="70821" x="4610100" y="2981325"/>
          <p14:tracePt t="70838" x="4481513" y="2943225"/>
          <p14:tracePt t="70854" x="4395788" y="2914650"/>
          <p14:tracePt t="70871" x="4300538" y="2881313"/>
          <p14:tracePt t="70888" x="4186238" y="2843213"/>
          <p14:tracePt t="70905" x="4138613" y="2828925"/>
          <p14:tracePt t="70922" x="4100513" y="2819400"/>
          <p14:tracePt t="70938" x="4090988" y="2814638"/>
          <p14:tracePt t="70954" x="4086225" y="2814638"/>
          <p14:tracePt t="70971" x="4081463" y="2809875"/>
          <p14:tracePt t="71069" x="4081463" y="2814638"/>
          <p14:tracePt t="71086" x="4081463" y="2819400"/>
          <p14:tracePt t="71107" x="4081463" y="2824163"/>
          <p14:tracePt t="71142" x="4081463" y="2828925"/>
          <p14:tracePt t="71165" x="4081463" y="2833688"/>
          <p14:tracePt t="71177" x="4081463" y="2838450"/>
          <p14:tracePt t="71191" x="4081463" y="2843213"/>
          <p14:tracePt t="71207" x="4081463" y="2847975"/>
          <p14:tracePt t="71228" x="4081463" y="2852738"/>
          <p14:tracePt t="71241" x="4086225" y="2852738"/>
          <p14:tracePt t="71254" x="4086225" y="2857500"/>
          <p14:tracePt t="71299" x="4090988" y="2857500"/>
          <p14:tracePt t="71314" x="4090988" y="2862263"/>
          <p14:tracePt t="71329" x="4095750" y="2862263"/>
          <p14:tracePt t="71363" x="4095750" y="2867025"/>
          <p14:tracePt t="71380" x="4100513" y="2867025"/>
          <p14:tracePt t="71412" x="4105275" y="2867025"/>
          <p14:tracePt t="71568" x="4105275" y="2862263"/>
          <p14:tracePt t="71605" x="4105275" y="2857500"/>
          <p14:tracePt t="71619" x="4105275" y="2852738"/>
          <p14:tracePt t="71633" x="4105275" y="2847975"/>
          <p14:tracePt t="71648" x="4105275" y="2838450"/>
          <p14:tracePt t="71663" x="4105275" y="2833688"/>
          <p14:tracePt t="71678" x="4100513" y="2833688"/>
          <p14:tracePt t="71693" x="4100513" y="2828925"/>
          <p14:tracePt t="71711" x="4100513" y="2824163"/>
          <p14:tracePt t="71722" x="4095750" y="2824163"/>
          <p14:tracePt t="71738" x="4090988" y="2819400"/>
          <p14:tracePt t="71755" x="4090988" y="2814638"/>
          <p14:tracePt t="71788" x="4090988" y="2809875"/>
          <p14:tracePt t="71805" x="4090988" y="2805113"/>
          <p14:tracePt t="71869" x="4090988" y="2809875"/>
          <p14:tracePt t="71885" x="4095750" y="2814638"/>
          <p14:tracePt t="71899" x="4095750" y="2819400"/>
          <p14:tracePt t="71919" x="4100513" y="2819400"/>
          <p14:tracePt t="71938" x="4100513" y="2824163"/>
          <p14:tracePt t="71958" x="4100513" y="2828925"/>
          <p14:tracePt t="71987" x="4105275" y="2828925"/>
          <p14:tracePt t="72000" x="4105275" y="2833688"/>
          <p14:tracePt t="72022" x="4110038" y="2833688"/>
          <p14:tracePt t="72034" x="4110038" y="2838450"/>
          <p14:tracePt t="72086" x="4114800" y="2838450"/>
          <p14:tracePt t="72105" x="4114800" y="2843213"/>
          <p14:tracePt t="72163" x="4133850" y="2852738"/>
          <p14:tracePt t="72180" x="4138613" y="2857500"/>
          <p14:tracePt t="72195" x="4143375" y="2862263"/>
          <p14:tracePt t="72210" x="4152900" y="2871788"/>
          <p14:tracePt t="72223" x="4157663" y="2871788"/>
          <p14:tracePt t="72237" x="4167188" y="2876550"/>
          <p14:tracePt t="72254" x="4171950" y="2881313"/>
          <p14:tracePt t="72271" x="4186238" y="2881313"/>
          <p14:tracePt t="72304" x="4195763" y="2886075"/>
          <p14:tracePt t="72321" x="4200525" y="2886075"/>
          <p14:tracePt t="72354" x="4214813" y="2890838"/>
          <p14:tracePt t="72387" x="4219575" y="2890838"/>
          <p14:tracePt t="72404" x="4224338" y="2890838"/>
          <p14:tracePt t="72420" x="4229100" y="2890838"/>
          <p14:tracePt t="72437" x="4238625" y="2900363"/>
          <p14:tracePt t="72454" x="4243388" y="2900363"/>
          <p14:tracePt t="72471" x="4248150" y="2900363"/>
          <p14:tracePt t="72504" x="4252913" y="2900363"/>
          <p14:tracePt t="72525" x="4257675" y="2900363"/>
          <p14:tracePt t="72537" x="4262438" y="2900363"/>
          <p14:tracePt t="72554" x="4271963" y="2900363"/>
          <p14:tracePt t="72571" x="4276725" y="2900363"/>
          <p14:tracePt t="72588" x="4291013" y="2900363"/>
          <p14:tracePt t="72605" x="4305300" y="2900363"/>
          <p14:tracePt t="72621" x="4329113" y="2900363"/>
          <p14:tracePt t="72638" x="4367213" y="2905125"/>
          <p14:tracePt t="72654" x="4395788" y="2905125"/>
          <p14:tracePt t="72671" x="4414838" y="2909888"/>
          <p14:tracePt t="72687" x="4452938" y="2914650"/>
          <p14:tracePt t="72704" x="4481513" y="2914650"/>
          <p14:tracePt t="72721" x="4510088" y="2914650"/>
          <p14:tracePt t="72738" x="4529138" y="2914650"/>
          <p14:tracePt t="72754" x="4548188" y="2914650"/>
          <p14:tracePt t="72771" x="4552950" y="2914650"/>
          <p14:tracePt t="72787" x="4567238" y="2914650"/>
          <p14:tracePt t="72804" x="4572000" y="2914650"/>
          <p14:tracePt t="72837" x="4581525" y="2914650"/>
          <p14:tracePt t="72870" x="4586288" y="2914650"/>
          <p14:tracePt t="72887" x="4600575" y="2914650"/>
          <p14:tracePt t="72904" x="4610100" y="2914650"/>
          <p14:tracePt t="72921" x="4648200" y="2914650"/>
          <p14:tracePt t="72937" x="4672013" y="2914650"/>
          <p14:tracePt t="72954" x="4700588" y="2914650"/>
          <p14:tracePt t="72971" x="4733925" y="2914650"/>
          <p14:tracePt t="72987" x="4752975" y="2914650"/>
          <p14:tracePt t="73004" x="4786313" y="2914650"/>
          <p14:tracePt t="73021" x="4838700" y="2909888"/>
          <p14:tracePt t="73037" x="4872038" y="2905125"/>
          <p14:tracePt t="73054" x="4924425" y="2900363"/>
          <p14:tracePt t="73071" x="4986338" y="2890838"/>
          <p14:tracePt t="73087" x="5019675" y="2890838"/>
          <p14:tracePt t="73104" x="5048250" y="2890838"/>
          <p14:tracePt t="73120" x="5086350" y="2881313"/>
          <p14:tracePt t="73137" x="5105400" y="2876550"/>
          <p14:tracePt t="73154" x="5124450" y="2876550"/>
          <p14:tracePt t="73170" x="5138738" y="2876550"/>
          <p14:tracePt t="73187" x="5148263" y="2876550"/>
          <p14:tracePt t="73221" x="5153025" y="2876550"/>
          <p14:tracePt t="73241" x="5157788" y="2876550"/>
          <p14:tracePt t="73270" x="5162550" y="2876550"/>
          <p14:tracePt t="73284" x="5167313" y="2871788"/>
          <p14:tracePt t="73292" x="5172075" y="2871788"/>
          <p14:tracePt t="73306" x="5176838" y="2871788"/>
          <p14:tracePt t="73320" x="5186363" y="2871788"/>
          <p14:tracePt t="73337" x="5191125" y="2871788"/>
          <p14:tracePt t="73354" x="5195888" y="2871788"/>
          <p14:tracePt t="73370" x="5200650" y="2871788"/>
          <p14:tracePt t="73387" x="5205413" y="2867025"/>
          <p14:tracePt t="73425" x="5210175" y="2867025"/>
          <p14:tracePt t="73463" x="5214938" y="2867025"/>
          <p14:tracePt t="73513" x="5219700" y="2867025"/>
          <p14:tracePt t="73549" x="5224463" y="2867025"/>
          <p14:tracePt t="73583" x="5229225" y="2867025"/>
          <p14:tracePt t="73603" x="5233988" y="2867025"/>
          <p14:tracePt t="73619" x="5238750" y="2867025"/>
          <p14:tracePt t="73632" x="5253038" y="2867025"/>
          <p14:tracePt t="73643" x="5267325" y="2867025"/>
          <p14:tracePt t="73655" x="5281613" y="2867025"/>
          <p14:tracePt t="73670" x="5314950" y="2867025"/>
          <p14:tracePt t="73687" x="5353050" y="2867025"/>
          <p14:tracePt t="73703" x="5376863" y="2867025"/>
          <p14:tracePt t="73720" x="5391150" y="2867025"/>
          <p14:tracePt t="73737" x="5400675" y="2867025"/>
          <p14:tracePt t="73754" x="5405438" y="2867025"/>
          <p14:tracePt t="73794" x="5410200" y="2867025"/>
          <p14:tracePt t="73869" x="5414963" y="2867025"/>
          <p14:tracePt t="73901" x="5419725" y="2867025"/>
          <p14:tracePt t="73987" x="5424488" y="2867025"/>
          <p14:tracePt t="74019" x="5429250" y="2867025"/>
          <p14:tracePt t="74058" x="5434013" y="2867025"/>
          <p14:tracePt t="74093" x="5438775" y="2867025"/>
          <p14:tracePt t="74122" x="5438775" y="2871788"/>
          <p14:tracePt t="74163" x="5443538" y="2871788"/>
          <p14:tracePt t="82030" x="5429250" y="2890838"/>
          <p14:tracePt t="82051" x="5319713" y="2981325"/>
          <p14:tracePt t="82068" x="5238750" y="3048000"/>
          <p14:tracePt t="82084" x="5162550" y="3114675"/>
          <p14:tracePt t="82104" x="5067300" y="3200400"/>
          <p14:tracePt t="82120" x="5019675" y="3233738"/>
          <p14:tracePt t="82136" x="4967288" y="3271838"/>
          <p14:tracePt t="82151" x="4857750" y="3333750"/>
          <p14:tracePt t="82168" x="4791075" y="3386138"/>
          <p14:tracePt t="82184" x="4724400" y="3448050"/>
          <p14:tracePt t="82201" x="4624388" y="3543300"/>
          <p14:tracePt t="82218" x="4581525" y="3581400"/>
          <p14:tracePt t="82234" x="4567238" y="3595688"/>
          <p14:tracePt t="82251" x="4552950" y="3605213"/>
          <p14:tracePt t="82267" x="4552950" y="3614738"/>
          <p14:tracePt t="82285" x="4552950" y="3624263"/>
          <p14:tracePt t="82301" x="4557713" y="3629025"/>
          <p14:tracePt t="82317" x="4567238" y="3633788"/>
          <p14:tracePt t="82334" x="4572000" y="3643313"/>
          <p14:tracePt t="82351" x="4576763" y="3643313"/>
          <p14:tracePt t="82384" x="4591050" y="3643313"/>
          <p14:tracePt t="82400" x="4595813" y="3643313"/>
          <p14:tracePt t="82417" x="4600575" y="3648075"/>
          <p14:tracePt t="82434" x="4619625" y="3652838"/>
          <p14:tracePt t="82451" x="4633913" y="3662363"/>
          <p14:tracePt t="82467" x="4662488" y="3676650"/>
          <p14:tracePt t="82484" x="4710113" y="3700463"/>
          <p14:tracePt t="82500" x="4743450" y="3714750"/>
          <p14:tracePt t="82517" x="4791075" y="3724275"/>
          <p14:tracePt t="82534" x="4810125" y="3733800"/>
          <p14:tracePt t="82551" x="4829175" y="3738563"/>
          <p14:tracePt t="82567" x="4852988" y="3752850"/>
          <p14:tracePt t="82584" x="4862513" y="3752850"/>
          <p14:tracePt t="82601" x="4876800" y="3757613"/>
          <p14:tracePt t="82617" x="4900613" y="3762375"/>
          <p14:tracePt t="82634" x="4929188" y="3762375"/>
          <p14:tracePt t="82650" x="4962525" y="3767138"/>
          <p14:tracePt t="82667" x="5014913" y="3767138"/>
          <p14:tracePt t="82684" x="5043488" y="3767138"/>
          <p14:tracePt t="82700" x="5072063" y="3767138"/>
          <p14:tracePt t="82717" x="5100638" y="3767138"/>
          <p14:tracePt t="82734" x="5119688" y="3767138"/>
          <p14:tracePt t="82750" x="5133975" y="3767138"/>
          <p14:tracePt t="82767" x="5153025" y="3762375"/>
          <p14:tracePt t="82784" x="5167313" y="3762375"/>
          <p14:tracePt t="82801" x="5172075" y="3762375"/>
          <p14:tracePt t="82818" x="5181600" y="3757613"/>
          <p14:tracePt t="82834" x="5186363" y="3757613"/>
          <p14:tracePt t="82851" x="5195888" y="3757613"/>
          <p14:tracePt t="82867" x="5214938" y="3757613"/>
          <p14:tracePt t="82884" x="5238750" y="3757613"/>
          <p14:tracePt t="82901" x="5272088" y="3757613"/>
          <p14:tracePt t="82917" x="5305425" y="3757613"/>
          <p14:tracePt t="82934" x="5338763" y="3757613"/>
          <p14:tracePt t="82950" x="5376863" y="3757613"/>
          <p14:tracePt t="82967" x="5395913" y="3757613"/>
          <p14:tracePt t="82984" x="5410200" y="3757613"/>
          <p14:tracePt t="83001" x="5419725" y="3757613"/>
          <p14:tracePt t="83017" x="5429250" y="3757613"/>
          <p14:tracePt t="83050" x="5434013" y="3757613"/>
          <p14:tracePt t="83095" x="5438775" y="3757613"/>
          <p14:tracePt t="83129" x="5443538" y="3757613"/>
          <p14:tracePt t="83195" x="5448300" y="3757613"/>
          <p14:tracePt t="83228" x="5453063" y="3757613"/>
          <p14:tracePt t="83308" x="5457825" y="3757613"/>
          <p14:tracePt t="83506" x="5457825" y="3752850"/>
          <p14:tracePt t="83524" x="5457825" y="3743325"/>
          <p14:tracePt t="83543" x="5443538" y="3724275"/>
          <p14:tracePt t="83561" x="5429250" y="3709988"/>
          <p14:tracePt t="83576" x="5391150" y="3695700"/>
          <p14:tracePt t="83590" x="5348288" y="3686175"/>
          <p14:tracePt t="83604" x="5324475" y="3681413"/>
          <p14:tracePt t="83617" x="5310188" y="3681413"/>
          <p14:tracePt t="83633" x="5305425" y="3681413"/>
          <p14:tracePt t="83650" x="5300663" y="3676650"/>
          <p14:tracePt t="83683" x="5295900" y="3676650"/>
          <p14:tracePt t="83717" x="5295900" y="3671888"/>
          <p14:tracePt t="83731" x="5295900" y="3667125"/>
          <p14:tracePt t="83745" x="5291138" y="3667125"/>
          <p14:tracePt t="83759" x="5291138" y="3662363"/>
          <p14:tracePt t="83820" x="5291138" y="3657600"/>
          <p14:tracePt t="83882" x="5291138" y="3648075"/>
          <p14:tracePt t="83960" x="5286375" y="3648075"/>
          <p14:tracePt t="84073" x="5281613" y="3648075"/>
          <p14:tracePt t="85030" x="5276850" y="3643313"/>
          <p14:tracePt t="85048" x="5243513" y="3638550"/>
          <p14:tracePt t="85067" x="5233988" y="3633788"/>
          <p14:tracePt t="85084" x="5200650" y="3624263"/>
          <p14:tracePt t="85100" x="5153025" y="3605213"/>
          <p14:tracePt t="85116" x="5133975" y="3600450"/>
          <p14:tracePt t="85133" x="5110163" y="3590925"/>
          <p14:tracePt t="85150" x="5095875" y="3590925"/>
          <p14:tracePt t="85339" x="5100638" y="3590925"/>
          <p14:tracePt t="85358" x="5105400" y="3595688"/>
          <p14:tracePt t="85374" x="5114925" y="3595688"/>
          <p14:tracePt t="85388" x="5114925" y="3605213"/>
          <p14:tracePt t="85405" x="5119688" y="3609975"/>
          <p14:tracePt t="85420" x="5133975" y="3619500"/>
          <p14:tracePt t="85436" x="5133975" y="3624263"/>
          <p14:tracePt t="85450" x="5138738" y="3629025"/>
          <p14:tracePt t="85466" x="5148263" y="3633788"/>
          <p14:tracePt t="85483" x="5153025" y="3643313"/>
          <p14:tracePt t="85500" x="5157788" y="3648075"/>
          <p14:tracePt t="85533" x="5162550" y="3652838"/>
          <p14:tracePt t="85566" x="5162550" y="3657600"/>
          <p14:tracePt t="85589" x="5167313" y="3657600"/>
          <p14:tracePt t="85653" x="5172075" y="3657600"/>
          <p14:tracePt t="87250" x="5157788" y="3662363"/>
          <p14:tracePt t="87266" x="5119688" y="3667125"/>
          <p14:tracePt t="87283" x="5091113" y="3671888"/>
          <p14:tracePt t="87300" x="5038725" y="3671888"/>
          <p14:tracePt t="87316" x="5000625" y="3667125"/>
          <p14:tracePt t="87332" x="4962525" y="3667125"/>
          <p14:tracePt t="87335" x="4943475" y="3667125"/>
          <p14:tracePt t="87349" x="4919663" y="3662363"/>
          <p14:tracePt t="87366" x="4895850" y="3662363"/>
          <p14:tracePt t="87383" x="4886325" y="3662363"/>
          <p14:tracePt t="87399" x="4876800" y="3662363"/>
          <p14:tracePt t="87415" x="4867275" y="3662363"/>
          <p14:tracePt t="87433" x="4862513" y="3667125"/>
          <p14:tracePt t="87449" x="4852988" y="3667125"/>
          <p14:tracePt t="87465" x="4848225" y="3671888"/>
          <p14:tracePt t="87482" x="4829175" y="3676650"/>
          <p14:tracePt t="87499" x="4810125" y="3681413"/>
          <p14:tracePt t="87516" x="4795838" y="3690938"/>
          <p14:tracePt t="87532" x="4776788" y="3695700"/>
          <p14:tracePt t="87568" x="4772025" y="3700463"/>
          <p14:tracePt t="95447" x="4757738" y="3724275"/>
          <p14:tracePt t="95468" x="4676775" y="3848100"/>
          <p14:tracePt t="95480" x="4657725" y="3876675"/>
          <p14:tracePt t="95497" x="4591050" y="3952875"/>
          <p14:tracePt t="95520" x="4562475" y="3976688"/>
          <p14:tracePt t="95537" x="4548188" y="3990975"/>
          <p14:tracePt t="95550" x="4543425" y="3990975"/>
          <p14:tracePt t="95564" x="4543425" y="3995738"/>
          <p14:tracePt t="95611" x="4538663" y="3995738"/>
          <p14:tracePt t="95626" x="4538663" y="4000500"/>
          <p14:tracePt t="95654" x="4533900" y="4005263"/>
          <p14:tracePt t="95664" x="4533900" y="4010025"/>
          <p14:tracePt t="95679" x="4524375" y="4024313"/>
          <p14:tracePt t="95696" x="4486275" y="4057650"/>
          <p14:tracePt t="95713" x="4448175" y="4076700"/>
          <p14:tracePt t="95730" x="4400550" y="4100513"/>
          <p14:tracePt t="95746" x="4352925" y="4114800"/>
          <p14:tracePt t="95763" x="4324350" y="4124325"/>
          <p14:tracePt t="95780" x="4291013" y="4133850"/>
          <p14:tracePt t="95796" x="4271963" y="4133850"/>
          <p14:tracePt t="95813" x="4257675" y="4138613"/>
          <p14:tracePt t="95830" x="4248150" y="4138613"/>
          <p14:tracePt t="95846" x="4243388" y="4138613"/>
          <p14:tracePt t="95880" x="4238625" y="4138613"/>
          <p14:tracePt t="96067" x="4243388" y="4138613"/>
          <p14:tracePt t="96085" x="4248150" y="4138613"/>
          <p14:tracePt t="96107" x="4257675" y="4138613"/>
          <p14:tracePt t="96124" x="4262438" y="4138613"/>
          <p14:tracePt t="96139" x="4262438" y="4133850"/>
          <p14:tracePt t="96173" x="4291013" y="4133850"/>
          <p14:tracePt t="96186" x="4314825" y="4133850"/>
          <p14:tracePt t="96197" x="4324350" y="4133850"/>
          <p14:tracePt t="96212" x="4367213" y="4133850"/>
          <p14:tracePt t="96229" x="4400550" y="4133850"/>
          <p14:tracePt t="96246" x="4433888" y="4133850"/>
          <p14:tracePt t="96263" x="4471988" y="4133850"/>
          <p14:tracePt t="96279" x="4486275" y="4133850"/>
          <p14:tracePt t="96296" x="4500563" y="4133850"/>
          <p14:tracePt t="96312" x="4505325" y="4133850"/>
          <p14:tracePt t="96329" x="4510088" y="4133850"/>
          <p14:tracePt t="96384" x="4514850" y="4129088"/>
          <p14:tracePt t="96469" x="4519613" y="4129088"/>
          <p14:tracePt t="96781" x="4524375" y="4129088"/>
          <p14:tracePt t="96801" x="4533900" y="4133850"/>
          <p14:tracePt t="96818" x="4538663" y="4133850"/>
          <p14:tracePt t="96831" x="4548188" y="4138613"/>
          <p14:tracePt t="96847" x="4552950" y="4138613"/>
          <p14:tracePt t="96879" x="4557713" y="4138613"/>
          <p14:tracePt t="96896" x="4562475" y="4138613"/>
          <p14:tracePt t="96912" x="4562475" y="4143375"/>
          <p14:tracePt t="96929" x="4576763" y="4143375"/>
          <p14:tracePt t="96946" x="4581525" y="4148138"/>
          <p14:tracePt t="96962" x="4591050" y="4148138"/>
          <p14:tracePt t="96979" x="4605338" y="4157663"/>
          <p14:tracePt t="96996" x="4614863" y="4157663"/>
          <p14:tracePt t="97012" x="4633913" y="4157663"/>
          <p14:tracePt t="97029" x="4652963" y="4167188"/>
          <p14:tracePt t="97046" x="4667250" y="4167188"/>
          <p14:tracePt t="97063" x="4681538" y="4167188"/>
          <p14:tracePt t="97079" x="4695825" y="4167188"/>
          <p14:tracePt t="97096" x="4700588" y="4167188"/>
          <p14:tracePt t="97113" x="4710113" y="4171950"/>
          <p14:tracePt t="97129" x="4714875" y="4171950"/>
          <p14:tracePt t="97146" x="4724400" y="4171950"/>
          <p14:tracePt t="97162" x="4733925" y="4171950"/>
          <p14:tracePt t="97179" x="4743450" y="4171950"/>
          <p14:tracePt t="97196" x="4757738" y="4171950"/>
          <p14:tracePt t="97212" x="4767263" y="4171950"/>
          <p14:tracePt t="97229" x="4772025" y="4171950"/>
          <p14:tracePt t="97246" x="4776788" y="4171950"/>
          <p14:tracePt t="97262" x="4781550" y="4171950"/>
          <p14:tracePt t="97296" x="4786313" y="4171950"/>
          <p14:tracePt t="97419" x="4791075" y="4171950"/>
          <p14:tracePt t="97640" x="4795838" y="4171950"/>
          <p14:tracePt t="97677" x="4800600" y="4171950"/>
          <p14:tracePt t="97693" x="4810125" y="4171950"/>
          <p14:tracePt t="97708" x="4824413" y="4162425"/>
          <p14:tracePt t="97724" x="4848225" y="4157663"/>
          <p14:tracePt t="97737" x="4862513" y="4152900"/>
          <p14:tracePt t="97752" x="4886325" y="4148138"/>
          <p14:tracePt t="97767" x="4914900" y="4138613"/>
          <p14:tracePt t="97783" x="4933950" y="4124325"/>
          <p14:tracePt t="97796" x="4957763" y="4119563"/>
          <p14:tracePt t="97812" x="4967288" y="4110038"/>
          <p14:tracePt t="97829" x="4986338" y="4105275"/>
          <p14:tracePt t="97845" x="4991100" y="4105275"/>
          <p14:tracePt t="97862" x="4991100" y="4100513"/>
          <p14:tracePt t="97879" x="4991100" y="4095750"/>
          <p14:tracePt t="97895" x="4995863" y="4095750"/>
          <p14:tracePt t="97929" x="5000625" y="4090988"/>
          <p14:tracePt t="100703" x="4995863" y="4095750"/>
          <p14:tracePt t="100720" x="4957763" y="4143375"/>
          <p14:tracePt t="100737" x="4838700" y="4238625"/>
          <p14:tracePt t="100750" x="4767263" y="4295775"/>
          <p14:tracePt t="100767" x="4719638" y="4324350"/>
          <p14:tracePt t="100780" x="4591050" y="4414838"/>
          <p14:tracePt t="100796" x="4524375" y="4452938"/>
          <p14:tracePt t="100811" x="4486275" y="4467225"/>
          <p14:tracePt t="100828" x="4457700" y="4467225"/>
          <p14:tracePt t="100861" x="4452938" y="4467225"/>
          <p14:tracePt t="100878" x="4452938" y="4462463"/>
          <p14:tracePt t="100894" x="4448175" y="4448175"/>
          <p14:tracePt t="100928" x="4448175" y="4438650"/>
          <p14:tracePt t="100961" x="4448175" y="4433888"/>
          <p14:tracePt t="100978" x="4448175" y="4424363"/>
          <p14:tracePt t="101011" x="4448175" y="4419600"/>
          <p14:tracePt t="101064" x="4457700" y="4419600"/>
          <p14:tracePt t="101081" x="4467225" y="4419600"/>
          <p14:tracePt t="101100" x="4505325" y="4419600"/>
          <p14:tracePt t="101116" x="4533900" y="4419600"/>
          <p14:tracePt t="101129" x="4581525" y="4419600"/>
          <p14:tracePt t="101145" x="4633913" y="4414838"/>
          <p14:tracePt t="101161" x="4695825" y="4410075"/>
          <p14:tracePt t="101178" x="4772025" y="4400550"/>
          <p14:tracePt t="101194" x="4814888" y="4400550"/>
          <p14:tracePt t="101212" x="4852988" y="4400550"/>
          <p14:tracePt t="101228" x="4862513" y="4400550"/>
          <p14:tracePt t="101245" x="4876800" y="4400550"/>
          <p14:tracePt t="101261" x="4881563" y="4400550"/>
          <p14:tracePt t="101295" x="4886325" y="4400550"/>
          <p14:tracePt t="101350" x="4891088" y="4400550"/>
          <p14:tracePt t="101419" x="4895850" y="4400550"/>
          <p14:tracePt t="101455" x="4895850" y="4405313"/>
          <p14:tracePt t="101470" x="4905375" y="4405313"/>
          <p14:tracePt t="101485" x="4914900" y="4410075"/>
          <p14:tracePt t="101498" x="4938713" y="4419600"/>
          <p14:tracePt t="101512" x="4957763" y="4419600"/>
          <p14:tracePt t="101528" x="4986338" y="4424363"/>
          <p14:tracePt t="101544" x="5014913" y="4424363"/>
          <p14:tracePt t="101561" x="5057775" y="4424363"/>
          <p14:tracePt t="101577" x="5095875" y="4424363"/>
          <p14:tracePt t="101594" x="5129213" y="4429125"/>
          <p14:tracePt t="101611" x="5191125" y="4429125"/>
          <p14:tracePt t="101628" x="5233988" y="4424363"/>
          <p14:tracePt t="101645" x="5272088" y="4424363"/>
          <p14:tracePt t="101661" x="5286375" y="4424363"/>
          <p14:tracePt t="101677" x="5305425" y="4424363"/>
          <p14:tracePt t="101694" x="5324475" y="4424363"/>
          <p14:tracePt t="101711" x="5334000" y="4424363"/>
          <p14:tracePt t="101727" x="5343525" y="4424363"/>
          <p14:tracePt t="101744" x="5353050" y="4424363"/>
          <p14:tracePt t="101778" x="5357813" y="4424363"/>
          <p14:tracePt t="101837" x="5367338" y="4424363"/>
          <p14:tracePt t="116285" x="5414963" y="4424363"/>
          <p14:tracePt t="116307" x="5619750" y="4414838"/>
          <p14:tracePt t="116327" x="5791200" y="4414838"/>
          <p14:tracePt t="116339" x="5891213" y="4414838"/>
          <p14:tracePt t="116356" x="6000750" y="4414838"/>
          <p14:tracePt t="116372" x="6110288" y="4405313"/>
          <p14:tracePt t="116389" x="6296025" y="4395788"/>
          <p14:tracePt t="116406" x="6424613" y="4386263"/>
          <p14:tracePt t="116423" x="6538913" y="4371975"/>
          <p14:tracePt t="116439" x="6729413" y="4357688"/>
          <p14:tracePt t="116456" x="6829425" y="4352925"/>
          <p14:tracePt t="116473" x="6929438" y="4338638"/>
          <p14:tracePt t="116489" x="7062788" y="4314825"/>
          <p14:tracePt t="116506" x="7138988" y="4295775"/>
          <p14:tracePt t="116523" x="7253288" y="4233863"/>
          <p14:tracePt t="116539" x="7324725" y="4191000"/>
          <p14:tracePt t="116556" x="7372350" y="4148138"/>
          <p14:tracePt t="116573" x="7443788" y="4057650"/>
          <p14:tracePt t="116589" x="7496175" y="3952875"/>
          <p14:tracePt t="116606" x="7553325" y="3819525"/>
          <p14:tracePt t="116623" x="7681913" y="3481388"/>
          <p14:tracePt t="116639" x="7758113" y="3233738"/>
          <p14:tracePt t="116656" x="7800975" y="3033713"/>
          <p14:tracePt t="116672" x="7839075" y="2800350"/>
          <p14:tracePt t="116689" x="7848600" y="2695575"/>
          <p14:tracePt t="116706" x="7853363" y="2619375"/>
          <p14:tracePt t="116722" x="7858125" y="2514600"/>
          <p14:tracePt t="116739" x="7872413" y="2457450"/>
          <p14:tracePt t="116756" x="7872413" y="2433638"/>
          <p14:tracePt t="116772" x="7872413" y="2419350"/>
          <p14:tracePt t="116789" x="7872413" y="2414588"/>
          <p14:tracePt t="117256" x="7872413" y="2409825"/>
          <p14:tracePt t="117277" x="7858125" y="2409825"/>
          <p14:tracePt t="117292" x="7820025" y="2405063"/>
          <p14:tracePt t="117307" x="7743825" y="2390775"/>
          <p14:tracePt t="117322" x="7672388" y="2366963"/>
          <p14:tracePt t="117340" x="7539038" y="2343150"/>
          <p14:tracePt t="117356" x="7467600" y="2319338"/>
          <p14:tracePt t="117372" x="7400925" y="2305050"/>
          <p14:tracePt t="117389" x="7358063" y="2295525"/>
          <p14:tracePt t="117406" x="7353300" y="2290763"/>
          <p14:tracePt t="117422" x="7348538" y="2290763"/>
          <p14:tracePt t="117532" x="7329488" y="2281238"/>
          <p14:tracePt t="117549" x="7281863" y="2262188"/>
          <p14:tracePt t="117565" x="7224713" y="2228850"/>
          <p14:tracePt t="117580" x="7158038" y="2200275"/>
          <p14:tracePt t="117600" x="7129463" y="2181225"/>
          <p14:tracePt t="117602" x="7110413" y="2176463"/>
          <p14:tracePt t="117619" x="7100888" y="2171700"/>
          <p14:tracePt t="117631" x="7100888" y="2166938"/>
          <p14:tracePt t="117647" x="7096125" y="2166938"/>
          <p14:tracePt t="117744" x="7096125" y="2171700"/>
          <p14:tracePt t="117760" x="7096125" y="2176463"/>
          <p14:tracePt t="117780" x="7096125" y="2181225"/>
          <p14:tracePt t="117794" x="7096125" y="2185988"/>
          <p14:tracePt t="117809" x="7096125" y="2190750"/>
          <p14:tracePt t="117858" x="7100888" y="2190750"/>
          <p14:tracePt t="117880" x="7100888" y="2195513"/>
          <p14:tracePt t="121604" x="7110413" y="2205038"/>
          <p14:tracePt t="121620" x="7124700" y="2219325"/>
          <p14:tracePt t="121638" x="7153275" y="2247900"/>
          <p14:tracePt t="121656" x="7162800" y="2276475"/>
          <p14:tracePt t="121671" x="7186613" y="2314575"/>
          <p14:tracePt t="121687" x="7200900" y="2376488"/>
          <p14:tracePt t="121704" x="7210425" y="2424113"/>
          <p14:tracePt t="121721" x="7224713" y="2452688"/>
          <p14:tracePt t="121738" x="7229475" y="2490788"/>
          <p14:tracePt t="121754" x="7229475" y="2500313"/>
          <p14:tracePt t="121771" x="7234238" y="2514600"/>
          <p14:tracePt t="121788" x="7234238" y="2519363"/>
          <p14:tracePt t="121804" x="7234238" y="2524125"/>
          <p14:tracePt t="121821" x="7239000" y="2528888"/>
          <p14:tracePt t="121838" x="7243763" y="2543175"/>
          <p14:tracePt t="121854" x="7243763" y="2547938"/>
          <p14:tracePt t="121887" x="7243763" y="2552700"/>
          <p14:tracePt t="121943" x="7248525" y="2552700"/>
          <p14:tracePt t="121979" x="7253288" y="2557463"/>
          <p14:tracePt t="121994" x="7253288" y="2566988"/>
          <p14:tracePt t="122009" x="7253288" y="2590800"/>
          <p14:tracePt t="122024" x="7243763" y="2624138"/>
          <p14:tracePt t="122039" x="7239000" y="2652713"/>
          <p14:tracePt t="122057" x="7224713" y="2695575"/>
          <p14:tracePt t="122072" x="7215188" y="2709863"/>
          <p14:tracePt t="122088" x="7210425" y="2724150"/>
          <p14:tracePt t="122121" x="7205663" y="2733675"/>
          <p14:tracePt t="122137" x="7200900" y="2733675"/>
          <p14:tracePt t="122157" x="7196138" y="2738438"/>
          <p14:tracePt t="122171" x="7181850" y="2752725"/>
          <p14:tracePt t="122187" x="7167563" y="2762250"/>
          <p14:tracePt t="122204" x="7153275" y="2781300"/>
          <p14:tracePt t="122220" x="7138988" y="2781300"/>
          <p14:tracePt t="122237" x="7134225" y="2786063"/>
          <p14:tracePt t="122254" x="7129463" y="2790825"/>
          <p14:tracePt t="122271" x="7124700" y="2790825"/>
          <p14:tracePt t="122287" x="7119938" y="2790825"/>
          <p14:tracePt t="122326" x="7115175" y="2790825"/>
          <p14:tracePt t="122337" x="7115175" y="2786063"/>
          <p14:tracePt t="122461" x="7115175" y="2781300"/>
          <p14:tracePt t="122518" x="7115175" y="2776538"/>
          <p14:tracePt t="122732" x="7119938" y="2776538"/>
          <p14:tracePt t="122749" x="7119938" y="2781300"/>
          <p14:tracePt t="122766" x="7124700" y="2781300"/>
          <p14:tracePt t="122829" x="7124700" y="2786063"/>
          <p14:tracePt t="122845" x="7129463" y="2786063"/>
          <p14:tracePt t="122866" x="7129463" y="2790825"/>
          <p14:tracePt t="122900" x="7134225" y="2790825"/>
          <p14:tracePt t="122944" x="7138988" y="2790825"/>
          <p14:tracePt t="122959" x="7153275" y="2790825"/>
          <p14:tracePt t="122974" x="7158038" y="2795588"/>
          <p14:tracePt t="122988" x="7162800" y="2795588"/>
          <p14:tracePt t="123004" x="7167563" y="2795588"/>
          <p14:tracePt t="123020" x="7177088" y="2795588"/>
          <p14:tracePt t="123037" x="7181850" y="2800350"/>
          <p14:tracePt t="123070" x="7186613" y="2800350"/>
          <p14:tracePt t="123107" x="7191375" y="2800350"/>
          <p14:tracePt t="123128" x="7191375" y="2805113"/>
          <p14:tracePt t="123142" x="7200900" y="2805113"/>
          <p14:tracePt t="123155" x="7205663" y="2809875"/>
          <p14:tracePt t="123174" x="7215188" y="2809875"/>
          <p14:tracePt t="123187" x="7219950" y="2814638"/>
          <p14:tracePt t="123204" x="7234238" y="2819400"/>
          <p14:tracePt t="123220" x="7243763" y="2828925"/>
          <p14:tracePt t="123237" x="7253288" y="2838450"/>
          <p14:tracePt t="123254" x="7272338" y="2843213"/>
          <p14:tracePt t="123270" x="7277100" y="2852738"/>
          <p14:tracePt t="123287" x="7286625" y="2857500"/>
          <p14:tracePt t="123303" x="7300913" y="2857500"/>
          <p14:tracePt t="123320" x="7310438" y="2862263"/>
          <p14:tracePt t="123337" x="7319963" y="2871788"/>
          <p14:tracePt t="123354" x="7339013" y="2871788"/>
          <p14:tracePt t="123370" x="7343775" y="2881313"/>
          <p14:tracePt t="123387" x="7353300" y="2881313"/>
          <p14:tracePt t="123404" x="7367588" y="2881313"/>
          <p14:tracePt t="123437" x="7372350" y="2881313"/>
          <p14:tracePt t="123454" x="7377113" y="2881313"/>
          <p14:tracePt t="123489" x="7381875" y="2881313"/>
          <p14:tracePt t="123517" x="7386638" y="2881313"/>
          <p14:tracePt t="123597" x="7391400" y="2881313"/>
          <p14:tracePt t="123753" x="7396163" y="2881313"/>
          <p14:tracePt t="123771" x="7405688" y="2886075"/>
          <p14:tracePt t="123787" x="7429500" y="2890838"/>
          <p14:tracePt t="123803" x="7462838" y="2890838"/>
          <p14:tracePt t="123820" x="7486650" y="2900363"/>
          <p14:tracePt t="123837" x="7510463" y="2905125"/>
          <p14:tracePt t="123855" x="7524750" y="2905125"/>
          <p14:tracePt t="123872" x="7539038" y="2905125"/>
          <p14:tracePt t="123886" x="7543800" y="2905125"/>
          <p14:tracePt t="123903" x="7548563" y="2905125"/>
          <p14:tracePt t="123920" x="7553325" y="2905125"/>
          <p14:tracePt t="124021" x="7558088" y="2905125"/>
          <p14:tracePt t="124319" x="7562850" y="2905125"/>
          <p14:tracePt t="125063" x="7577138" y="2905125"/>
          <p14:tracePt t="125081" x="7596188" y="2909888"/>
          <p14:tracePt t="125098" x="7624763" y="2909888"/>
          <p14:tracePt t="125113" x="7648575" y="2909888"/>
          <p14:tracePt t="125127" x="7653338" y="2909888"/>
          <p14:tracePt t="125140" x="7658100" y="2909888"/>
          <p14:tracePt t="125170" x="7662863" y="2909888"/>
          <p14:tracePt t="125205" x="7667625" y="2909888"/>
          <p14:tracePt t="134228" x="7667625" y="2933700"/>
          <p14:tracePt t="134252" x="7667625" y="3028950"/>
          <p14:tracePt t="134268" x="7667625" y="3157538"/>
          <p14:tracePt t="134284" x="7672388" y="3219450"/>
          <p14:tracePt t="134300" x="7677150" y="3281363"/>
          <p14:tracePt t="134318" x="7681913" y="3338513"/>
          <p14:tracePt t="134333" x="7686675" y="3371850"/>
          <p14:tracePt t="134350" x="7691438" y="3405188"/>
          <p14:tracePt t="134367" x="7700963" y="3443288"/>
          <p14:tracePt t="134383" x="7705725" y="3457575"/>
          <p14:tracePt t="134400" x="7710488" y="3476625"/>
          <p14:tracePt t="134417" x="7715250" y="3486150"/>
          <p14:tracePt t="134433" x="7715250" y="3490913"/>
          <p14:tracePt t="134450" x="7720013" y="3495675"/>
          <p14:tracePt t="134483" x="7720013" y="3500438"/>
          <p14:tracePt t="134500" x="7724775" y="3500438"/>
          <p14:tracePt t="134516" x="7724775" y="3505200"/>
          <p14:tracePt t="134533" x="7729538" y="3509963"/>
          <p14:tracePt t="134549" x="7739063" y="3519488"/>
          <p14:tracePt t="134566" x="7748588" y="3529013"/>
          <p14:tracePt t="134583" x="7753350" y="3543300"/>
          <p14:tracePt t="134600" x="7772400" y="3562350"/>
          <p14:tracePt t="134616" x="7772400" y="3567113"/>
          <p14:tracePt t="134633" x="7781925" y="3576638"/>
          <p14:tracePt t="134650" x="7786688" y="3581400"/>
          <p14:tracePt t="134666" x="7786688" y="3586163"/>
          <p14:tracePt t="134683" x="7791450" y="3586163"/>
          <p14:tracePt t="134700" x="7800975" y="3595688"/>
          <p14:tracePt t="134716" x="7810500" y="3595688"/>
          <p14:tracePt t="134733" x="7815263" y="3600450"/>
          <p14:tracePt t="134750" x="7829550" y="3605213"/>
          <p14:tracePt t="134766" x="7834313" y="3605213"/>
          <p14:tracePt t="134783" x="7839075" y="3609975"/>
          <p14:tracePt t="134800" x="7848600" y="3619500"/>
          <p14:tracePt t="134816" x="7858125" y="3629025"/>
          <p14:tracePt t="134833" x="7867650" y="3629025"/>
          <p14:tracePt t="134849" x="7872413" y="3633788"/>
          <p14:tracePt t="134866" x="7881938" y="3633788"/>
          <p14:tracePt t="134883" x="7886700" y="3633788"/>
          <p14:tracePt t="134899" x="7896225" y="3633788"/>
          <p14:tracePt t="134916" x="7900988" y="3633788"/>
          <p14:tracePt t="134933" x="7910513" y="3633788"/>
          <p14:tracePt t="134950" x="7920038" y="3638550"/>
          <p14:tracePt t="134983" x="7929563" y="3638550"/>
          <p14:tracePt t="135019" x="7934325" y="3638550"/>
          <p14:tracePt t="135048" x="7939088" y="3638550"/>
          <p14:tracePt t="135060" x="7943850" y="3633788"/>
          <p14:tracePt t="135070" x="7953375" y="3629025"/>
          <p14:tracePt t="135083" x="7958138" y="3624263"/>
          <p14:tracePt t="135100" x="7977188" y="3624263"/>
          <p14:tracePt t="135116" x="7981950" y="3624263"/>
          <p14:tracePt t="135133" x="7986713" y="3619500"/>
          <p14:tracePt t="135149" x="7996238" y="3614738"/>
          <p14:tracePt t="135197" x="8001000" y="3614738"/>
          <p14:tracePt t="135226" x="8005763" y="3614738"/>
          <p14:tracePt t="135254" x="8010525" y="3614738"/>
          <p14:tracePt t="135277" x="8015288" y="3614738"/>
          <p14:tracePt t="135304" x="8020050" y="3614738"/>
          <p14:tracePt t="144871" x="8010525" y="3629025"/>
          <p14:tracePt t="144884" x="7962900" y="3695700"/>
          <p14:tracePt t="144907" x="7886700" y="3786188"/>
          <p14:tracePt t="144926" x="7815263" y="3857625"/>
          <p14:tracePt t="144942" x="7791450" y="3876675"/>
          <p14:tracePt t="144959" x="7777163" y="3886200"/>
          <p14:tracePt t="144973" x="7767638" y="3890963"/>
          <p14:tracePt t="144983" x="7767638" y="3895725"/>
          <p14:tracePt t="144999" x="7762875" y="3895725"/>
          <p14:tracePt t="145033" x="7753350" y="3895725"/>
          <p14:tracePt t="145045" x="7743825" y="3895725"/>
          <p14:tracePt t="145063" x="7710488" y="3910013"/>
          <p14:tracePt t="145080" x="7667625" y="3924300"/>
          <p14:tracePt t="145096" x="7605713" y="3938588"/>
          <p14:tracePt t="145113" x="7577138" y="3948113"/>
          <p14:tracePt t="145130" x="7548563" y="3948113"/>
          <p14:tracePt t="145146" x="7534275" y="3952875"/>
          <p14:tracePt t="145163" x="7529513" y="3952875"/>
          <p14:tracePt t="145179" x="7524750" y="3952875"/>
          <p14:tracePt t="145269" x="7524750" y="3957638"/>
          <p14:tracePt t="145288" x="7515225" y="3971925"/>
          <p14:tracePt t="145306" x="7505700" y="3986213"/>
          <p14:tracePt t="145323" x="7486650" y="4005263"/>
          <p14:tracePt t="145339" x="7481888" y="4014788"/>
          <p14:tracePt t="145356" x="7477125" y="4019550"/>
          <p14:tracePt t="145373" x="7467600" y="4029075"/>
          <p14:tracePt t="145596" x="7472363" y="4029075"/>
          <p14:tracePt t="145629" x="7477125" y="4029075"/>
          <p14:tracePt t="145693" x="7481888" y="4029075"/>
          <p14:tracePt t="145723" x="7481888" y="4033838"/>
          <p14:tracePt t="145739" x="7486650" y="4033838"/>
          <p14:tracePt t="145754" x="7491413" y="4038600"/>
          <p14:tracePt t="145770" x="7496175" y="4043363"/>
          <p14:tracePt t="145799" x="7500938" y="4048125"/>
          <p14:tracePt t="145870" x="7505700" y="4052888"/>
          <p14:tracePt t="145898" x="7510463" y="4057650"/>
          <p14:tracePt t="145963" x="7510463" y="4062413"/>
          <p14:tracePt t="146097" x="7505700" y="4062413"/>
          <p14:tracePt t="146114" x="7500938" y="4062413"/>
          <p14:tracePt t="146129" x="7491413" y="4062413"/>
          <p14:tracePt t="146146" x="7453313" y="4062413"/>
          <p14:tracePt t="146163" x="7439025" y="4062413"/>
          <p14:tracePt t="146179" x="7419975" y="4062413"/>
          <p14:tracePt t="146196" x="7400925" y="4062413"/>
          <p14:tracePt t="146212" x="7381875" y="4062413"/>
          <p14:tracePt t="146229" x="7372350" y="4062413"/>
          <p14:tracePt t="146246" x="7353300" y="4067175"/>
          <p14:tracePt t="146262" x="7343775" y="4067175"/>
          <p14:tracePt t="146280" x="7339013" y="4067175"/>
          <p14:tracePt t="146296" x="7329488" y="4067175"/>
          <p14:tracePt t="152189" x="7324725" y="4081463"/>
          <p14:tracePt t="152212" x="7315200" y="4133850"/>
          <p14:tracePt t="152227" x="7310438" y="4157663"/>
          <p14:tracePt t="152249" x="7300913" y="4200525"/>
          <p14:tracePt t="152265" x="7291388" y="4224338"/>
          <p14:tracePt t="152279" x="7286625" y="4252913"/>
          <p14:tracePt t="152294" x="7281863" y="4281488"/>
          <p14:tracePt t="152311" x="7277100" y="4314825"/>
          <p14:tracePt t="152327" x="7267575" y="4333875"/>
          <p14:tracePt t="152344" x="7253288" y="4362450"/>
          <p14:tracePt t="152360" x="7248525" y="4367213"/>
          <p14:tracePt t="152377" x="7248525" y="4371975"/>
          <p14:tracePt t="152394" x="7248525" y="4376738"/>
          <p14:tracePt t="152410" x="7243763" y="4376738"/>
          <p14:tracePt t="152663" x="7243763" y="4371975"/>
          <p14:tracePt t="152714" x="7243763" y="4367213"/>
          <p14:tracePt t="152735" x="7243763" y="4362450"/>
          <p14:tracePt t="152749" x="7243763" y="4357688"/>
          <p14:tracePt t="152798" x="7243763" y="4352925"/>
          <p14:tracePt t="152848" x="7248525" y="4352925"/>
          <p14:tracePt t="152862" x="7253288" y="4348163"/>
          <p14:tracePt t="152877" x="7258050" y="4348163"/>
          <p14:tracePt t="152940" x="7262813" y="4348163"/>
          <p14:tracePt t="152979" x="7267575" y="4348163"/>
          <p14:tracePt t="153189" x="7272338" y="4348163"/>
          <p14:tracePt t="153246" x="7277100" y="4348163"/>
          <p14:tracePt t="153260" x="7286625" y="4348163"/>
          <p14:tracePt t="153277" x="7296150" y="4348163"/>
          <p14:tracePt t="153296" x="7300913" y="4348163"/>
          <p14:tracePt t="153310" x="7310438" y="4348163"/>
          <p14:tracePt t="153327" x="7315200" y="4357688"/>
          <p14:tracePt t="153343" x="7329488" y="4357688"/>
          <p14:tracePt t="153360" x="7343775" y="4367213"/>
          <p14:tracePt t="153377" x="7362825" y="4371975"/>
          <p14:tracePt t="153393" x="7396163" y="4376738"/>
          <p14:tracePt t="153410" x="7434263" y="4386263"/>
          <p14:tracePt t="153427" x="7472363" y="4391025"/>
          <p14:tracePt t="153443" x="7472363" y="4400550"/>
          <p14:tracePt t="153478" x="7472363" y="4405313"/>
          <p14:tracePt t="153493" x="7472363" y="4410075"/>
          <p14:tracePt t="153510" x="7472363" y="4414838"/>
          <p14:tracePt t="153527" x="7472363" y="4419600"/>
          <p14:tracePt t="153556" x="7472363" y="4424363"/>
          <p14:tracePt t="169819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One Apartment, Three Different Values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F0EBDF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71600"/>
            <a:ext cx="457200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34440" y="1188720"/>
            <a:ext cx="7360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Scenario: A 150 m² apartment in Maadi, Cairo. Three professionals look at it and answer different questions.</a:t>
            </a:r>
            <a:endParaRPr lang="en-US" sz="15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2103120"/>
          <a:ext cx="8229600" cy="196596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WHO IS ASKING?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QUESTION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TYPE OF VALUE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4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ANSWER (EGP)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Bank appraiser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What's the typical sale price today?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B8504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Market Value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4,200,000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 estate investor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How much can I pay &amp; still profit?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Investment Value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3,800,000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Insurance agent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 to rebuild if destroyed?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2D5F8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Insurance Value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1,800,000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Shape 5"/>
          <p:cNvSpPr/>
          <p:nvPr/>
        </p:nvSpPr>
        <p:spPr>
          <a:xfrm>
            <a:off x="457200" y="4297680"/>
            <a:ext cx="8229600" cy="5029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370832"/>
            <a:ext cx="365760" cy="36576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143000" y="4297680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apartment — three different answers. Always ask: "Value for whom, and for what purpose?"</a:t>
            </a:r>
            <a:endParaRPr lang="en-US" sz="1400" dirty="0"/>
          </a:p>
        </p:txBody>
      </p:sp>
      <p:sp>
        <p:nvSpPr>
          <p:cNvPr id="14" name="Text 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40</a:t>
            </a:r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426"/>
    </mc:Choice>
    <mc:Fallback xmlns="">
      <p:transition spd="slow" advTm="11542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119" x="5029200" y="3381375"/>
          <p14:tracePt t="13026" x="4986338" y="3381375"/>
          <p14:tracePt t="13034" x="4914900" y="3386138"/>
          <p14:tracePt t="13040" x="4810125" y="3386138"/>
          <p14:tracePt t="13053" x="4705350" y="3390900"/>
          <p14:tracePt t="13070" x="4276725" y="3390900"/>
          <p14:tracePt t="13086" x="3990975" y="3390900"/>
          <p14:tracePt t="13103" x="3738563" y="3376613"/>
          <p14:tracePt t="13119" x="3371850" y="3348038"/>
          <p14:tracePt t="13136" x="3171825" y="3305175"/>
          <p14:tracePt t="13153" x="2938463" y="3257550"/>
          <p14:tracePt t="13170" x="2838450" y="3228975"/>
          <p14:tracePt t="13187" x="2719388" y="3190875"/>
          <p14:tracePt t="13203" x="2676525" y="3176588"/>
          <p14:tracePt t="13219" x="2647950" y="3162300"/>
          <p14:tracePt t="13237" x="2633663" y="3157538"/>
          <p14:tracePt t="13615" x="2595563" y="3148013"/>
          <p14:tracePt t="13622" x="2538413" y="3124200"/>
          <p14:tracePt t="13636" x="2424113" y="3076575"/>
          <p14:tracePt t="13653" x="2300288" y="3009900"/>
          <p14:tracePt t="13670" x="2171700" y="2909888"/>
          <p14:tracePt t="13686" x="2109788" y="2862263"/>
          <p14:tracePt t="13702" x="2052638" y="2809875"/>
          <p14:tracePt t="13719" x="1976438" y="2719388"/>
          <p14:tracePt t="13736" x="1933575" y="2681288"/>
          <p14:tracePt t="13752" x="1909763" y="2657475"/>
          <p14:tracePt t="13770" x="1895475" y="2638425"/>
          <p14:tracePt t="13786" x="1890713" y="2638425"/>
          <p14:tracePt t="13803" x="1885950" y="2638425"/>
          <p14:tracePt t="13841" x="1885950" y="2643188"/>
          <p14:tracePt t="13853" x="1885950" y="2647950"/>
          <p14:tracePt t="13869" x="1885950" y="2657475"/>
          <p14:tracePt t="13886" x="1885950" y="2662238"/>
          <p14:tracePt t="13919" x="1885950" y="2671763"/>
          <p14:tracePt t="13936" x="1890713" y="2671763"/>
          <p14:tracePt t="13953" x="1890713" y="2676525"/>
          <p14:tracePt t="13969" x="1890713" y="2681288"/>
          <p14:tracePt t="13986" x="1895475" y="2686050"/>
          <p14:tracePt t="14004" x="1895475" y="2690813"/>
          <p14:tracePt t="14036" x="1900238" y="2690813"/>
          <p14:tracePt t="14055" x="1900238" y="2695575"/>
          <p14:tracePt t="14075" x="1905000" y="2695575"/>
          <p14:tracePt t="14259" x="1909763" y="2695575"/>
          <p14:tracePt t="14295" x="1914525" y="2695575"/>
          <p14:tracePt t="14367" x="1919288" y="2695575"/>
          <p14:tracePt t="14402" x="1924050" y="2695575"/>
          <p14:tracePt t="14488" x="1928813" y="2695575"/>
          <p14:tracePt t="14558" x="1933575" y="2700338"/>
          <p14:tracePt t="14593" x="1938338" y="2705100"/>
          <p14:tracePt t="14622" x="1943100" y="2705100"/>
          <p14:tracePt t="14628" x="1943100" y="2709863"/>
          <p14:tracePt t="14692" x="1943100" y="2714625"/>
          <p14:tracePt t="14729" x="1943100" y="2719388"/>
          <p14:tracePt t="14778" x="1947863" y="2719388"/>
          <p14:tracePt t="14826" x="1952625" y="2719388"/>
          <p14:tracePt t="14934" x="1952625" y="2724150"/>
          <p14:tracePt t="14983" x="1957388" y="2724150"/>
          <p14:tracePt t="15409" x="1957388" y="2738438"/>
          <p14:tracePt t="15429" x="1957388" y="2743200"/>
          <p14:tracePt t="15459" x="1957388" y="2747963"/>
          <p14:tracePt t="15487" x="1962150" y="2747963"/>
          <p14:tracePt t="15494" x="1971675" y="2757488"/>
          <p14:tracePt t="15502" x="1976438" y="2757488"/>
          <p14:tracePt t="15518" x="1990725" y="2767013"/>
          <p14:tracePt t="15536" x="2014538" y="2771775"/>
          <p14:tracePt t="15552" x="2033588" y="2771775"/>
          <p14:tracePt t="15568" x="2057400" y="2776538"/>
          <p14:tracePt t="15585" x="2085975" y="2781300"/>
          <p14:tracePt t="15602" x="2100263" y="2781300"/>
          <p14:tracePt t="15619" x="2124075" y="2786063"/>
          <p14:tracePt t="15622" x="2133600" y="2786063"/>
          <p14:tracePt t="15635" x="2152650" y="2786063"/>
          <p14:tracePt t="15652" x="2166938" y="2786063"/>
          <p14:tracePt t="15669" x="2185988" y="2790825"/>
          <p14:tracePt t="15686" x="2205038" y="2795588"/>
          <p14:tracePt t="15702" x="2219325" y="2800350"/>
          <p14:tracePt t="15720" x="2247900" y="2809875"/>
          <p14:tracePt t="15736" x="2286000" y="2809875"/>
          <p14:tracePt t="15752" x="2319338" y="2814638"/>
          <p14:tracePt t="15772" x="2366963" y="2814638"/>
          <p14:tracePt t="15785" x="2381250" y="2814638"/>
          <p14:tracePt t="15802" x="2409825" y="2814638"/>
          <p14:tracePt t="15819" x="2452688" y="2814638"/>
          <p14:tracePt t="15835" x="2481263" y="2814638"/>
          <p14:tracePt t="15853" x="2509838" y="2814638"/>
          <p14:tracePt t="15868" x="2533650" y="2814638"/>
          <p14:tracePt t="15886" x="2552700" y="2814638"/>
          <p14:tracePt t="15902" x="2566988" y="2814638"/>
          <p14:tracePt t="15918" x="2581275" y="2814638"/>
          <p14:tracePt t="15936" x="2586038" y="2814638"/>
          <p14:tracePt t="15952" x="2600325" y="2814638"/>
          <p14:tracePt t="15968" x="2605088" y="2814638"/>
          <p14:tracePt t="16002" x="2609850" y="2819400"/>
          <p14:tracePt t="16062" x="2614613" y="2819400"/>
          <p14:tracePt t="16097" x="2619375" y="2819400"/>
          <p14:tracePt t="16132" x="2624138" y="2819400"/>
          <p14:tracePt t="16317" x="2628900" y="2819400"/>
          <p14:tracePt t="18209" x="2619375" y="2819400"/>
          <p14:tracePt t="18217" x="2609850" y="2819400"/>
          <p14:tracePt t="18224" x="2595563" y="2814638"/>
          <p14:tracePt t="18235" x="2581275" y="2814638"/>
          <p14:tracePt t="18251" x="2500313" y="2814638"/>
          <p14:tracePt t="18267" x="2433638" y="2824163"/>
          <p14:tracePt t="18284" x="2324100" y="2843213"/>
          <p14:tracePt t="18302" x="2152650" y="2886075"/>
          <p14:tracePt t="18318" x="2014538" y="2905125"/>
          <p14:tracePt t="18334" x="1900238" y="2928938"/>
          <p14:tracePt t="18351" x="1757363" y="2943225"/>
          <p14:tracePt t="18368" x="1671638" y="2947988"/>
          <p14:tracePt t="18385" x="1590675" y="2952750"/>
          <p14:tracePt t="18401" x="1476375" y="2957513"/>
          <p14:tracePt t="18418" x="1414463" y="2957513"/>
          <p14:tracePt t="18434" x="1366838" y="2957513"/>
          <p14:tracePt t="18451" x="1333500" y="2947988"/>
          <p14:tracePt t="18467" x="1328738" y="2947988"/>
          <p14:tracePt t="18485" x="1323975" y="2947988"/>
          <p14:tracePt t="18501" x="1323975" y="2943225"/>
          <p14:tracePt t="18547" x="1323975" y="2938463"/>
          <p14:tracePt t="18628" x="1328738" y="2938463"/>
          <p14:tracePt t="18635" x="1328738" y="2943225"/>
          <p14:tracePt t="18651" x="1338263" y="2952750"/>
          <p14:tracePt t="18667" x="1347788" y="2957513"/>
          <p14:tracePt t="18670" x="1352550" y="2967038"/>
          <p14:tracePt t="18685" x="1357313" y="2971800"/>
          <p14:tracePt t="18701" x="1362075" y="2981325"/>
          <p14:tracePt t="18718" x="1366838" y="2986088"/>
          <p14:tracePt t="18735" x="1371600" y="2990850"/>
          <p14:tracePt t="18751" x="1381125" y="3000375"/>
          <p14:tracePt t="18767" x="1385888" y="3005138"/>
          <p14:tracePt t="18784" x="1385888" y="3009900"/>
          <p14:tracePt t="18801" x="1390650" y="3014663"/>
          <p14:tracePt t="18834" x="1395413" y="3019425"/>
          <p14:tracePt t="18851" x="1395413" y="3028950"/>
          <p14:tracePt t="18891" x="1390650" y="3033713"/>
          <p14:tracePt t="18901" x="1385888" y="3033713"/>
          <p14:tracePt t="18918" x="1381125" y="3033713"/>
          <p14:tracePt t="18934" x="1347788" y="3028950"/>
          <p14:tracePt t="18951" x="1333500" y="3019425"/>
          <p14:tracePt t="18968" x="1314450" y="3009900"/>
          <p14:tracePt t="18985" x="1304925" y="3005138"/>
          <p14:tracePt t="19001" x="1300163" y="3000375"/>
          <p14:tracePt t="19018" x="1290638" y="3000375"/>
          <p14:tracePt t="19052" x="1285875" y="3000375"/>
          <p14:tracePt t="19195" x="1290638" y="3000375"/>
          <p14:tracePt t="19217" x="1295400" y="3000375"/>
          <p14:tracePt t="19239" x="1300163" y="3000375"/>
          <p14:tracePt t="19277" x="1309688" y="3000375"/>
          <p14:tracePt t="19318" x="1319213" y="3005138"/>
          <p14:tracePt t="19331" x="1323975" y="3005138"/>
          <p14:tracePt t="19346" x="1333500" y="3009900"/>
          <p14:tracePt t="19352" x="1347788" y="3014663"/>
          <p14:tracePt t="19367" x="1381125" y="3019425"/>
          <p14:tracePt t="19384" x="1404938" y="3019425"/>
          <p14:tracePt t="19402" x="1457325" y="3019425"/>
          <p14:tracePt t="19418" x="1481138" y="3019425"/>
          <p14:tracePt t="19434" x="1509713" y="3019425"/>
          <p14:tracePt t="19451" x="1547813" y="3014663"/>
          <p14:tracePt t="19467" x="1562100" y="3014663"/>
          <p14:tracePt t="19484" x="1571625" y="3009900"/>
          <p14:tracePt t="19501" x="1576388" y="3009900"/>
          <p14:tracePt t="19517" x="1581150" y="3009900"/>
          <p14:tracePt t="19565" x="1585913" y="3009900"/>
          <p14:tracePt t="19587" x="1590675" y="3009900"/>
          <p14:tracePt t="19607" x="1590675" y="3005138"/>
          <p14:tracePt t="19614" x="1595438" y="3005138"/>
          <p14:tracePt t="19687" x="1600200" y="3005138"/>
          <p14:tracePt t="19749" x="1604963" y="3005138"/>
          <p14:tracePt t="19777" x="1604963" y="3000375"/>
          <p14:tracePt t="19785" x="1609725" y="3000375"/>
          <p14:tracePt t="19990" x="1614488" y="3000375"/>
          <p14:tracePt t="20126" x="1619250" y="3000375"/>
          <p14:tracePt t="20168" x="1619250" y="3005138"/>
          <p14:tracePt t="20231" x="1619250" y="3009900"/>
          <p14:tracePt t="20267" x="1619250" y="3014663"/>
          <p14:tracePt t="20387" x="1624013" y="3014663"/>
          <p14:tracePt t="22692" x="1666875" y="3009900"/>
          <p14:tracePt t="22700" x="1695450" y="3005138"/>
          <p14:tracePt t="22716" x="1757363" y="3000375"/>
          <p14:tracePt t="22719" x="1800225" y="2995613"/>
          <p14:tracePt t="22750" x="2005013" y="2981325"/>
          <p14:tracePt t="22766" x="2133600" y="2971800"/>
          <p14:tracePt t="22784" x="2343150" y="2957513"/>
          <p14:tracePt t="22799" x="2476500" y="2943225"/>
          <p14:tracePt t="22816" x="2619375" y="2928938"/>
          <p14:tracePt t="22833" x="2786063" y="2914650"/>
          <p14:tracePt t="22849" x="2852738" y="2900363"/>
          <p14:tracePt t="22866" x="2886075" y="2895600"/>
          <p14:tracePt t="22883" x="2900363" y="2890838"/>
          <p14:tracePt t="23594" x="2862263" y="2900363"/>
          <p14:tracePt t="23599" x="2795588" y="2914650"/>
          <p14:tracePt t="23616" x="2614613" y="2947988"/>
          <p14:tracePt t="23634" x="2438400" y="2967038"/>
          <p14:tracePt t="23649" x="2181225" y="2976563"/>
          <p14:tracePt t="23666" x="2043113" y="2976563"/>
          <p14:tracePt t="23682" x="1924050" y="2976563"/>
          <p14:tracePt t="23699" x="1809750" y="2976563"/>
          <p14:tracePt t="23716" x="1766888" y="2976563"/>
          <p14:tracePt t="23721" x="1747838" y="2976563"/>
          <p14:tracePt t="23733" x="1733550" y="2976563"/>
          <p14:tracePt t="23749" x="1724025" y="2971800"/>
          <p14:tracePt t="23766" x="1719263" y="2971800"/>
          <p14:tracePt t="23799" x="1714500" y="2967038"/>
          <p14:tracePt t="24670" x="1719263" y="2971800"/>
          <p14:tracePt t="24806" x="1724025" y="2971800"/>
          <p14:tracePt t="25110" x="1728788" y="2971800"/>
          <p14:tracePt t="25395" x="1728788" y="2976563"/>
          <p14:tracePt t="25423" x="1733550" y="2976563"/>
          <p14:tracePt t="25472" x="1733550" y="2981325"/>
          <p14:tracePt t="25748" x="1762125" y="2976563"/>
          <p14:tracePt t="25757" x="1790700" y="2962275"/>
          <p14:tracePt t="25765" x="1843088" y="2943225"/>
          <p14:tracePt t="25782" x="2047875" y="2871788"/>
          <p14:tracePt t="25799" x="2576513" y="2747963"/>
          <p14:tracePt t="25815" x="3038475" y="2686050"/>
          <p14:tracePt t="25832" x="3557588" y="2657475"/>
          <p14:tracePt t="25849" x="4281488" y="2662238"/>
          <p14:tracePt t="25865" x="4662488" y="2667000"/>
          <p14:tracePt t="25883" x="5000625" y="2676525"/>
          <p14:tracePt t="25899" x="5095875" y="2676525"/>
          <p14:tracePt t="25915" x="5143500" y="2667000"/>
          <p14:tracePt t="25932" x="5153025" y="2667000"/>
          <p14:tracePt t="25949" x="5157788" y="2667000"/>
          <p14:tracePt t="26316" x="5186363" y="2671763"/>
          <p14:tracePt t="26324" x="5233988" y="2690813"/>
          <p14:tracePt t="26333" x="5272088" y="2714625"/>
          <p14:tracePt t="26348" x="5343525" y="2747963"/>
          <p14:tracePt t="26365" x="5434013" y="2790825"/>
          <p14:tracePt t="26382" x="5481638" y="2819400"/>
          <p14:tracePt t="26398" x="5548313" y="2838450"/>
          <p14:tracePt t="26415" x="5624513" y="2857500"/>
          <p14:tracePt t="26431" x="5686425" y="2867025"/>
          <p14:tracePt t="26448" x="5734050" y="2876550"/>
          <p14:tracePt t="26465" x="5795963" y="2890838"/>
          <p14:tracePt t="26481" x="5824538" y="2895600"/>
          <p14:tracePt t="26499" x="5843588" y="2900363"/>
          <p14:tracePt t="26515" x="5848350" y="2900363"/>
          <p14:tracePt t="26557" x="5853113" y="2900363"/>
          <p14:tracePt t="26593" x="5857875" y="2900363"/>
          <p14:tracePt t="26657" x="5857875" y="2895600"/>
          <p14:tracePt t="26665" x="5862638" y="2895600"/>
          <p14:tracePt t="29572" x="5891213" y="2895600"/>
          <p14:tracePt t="29580" x="5924550" y="2895600"/>
          <p14:tracePt t="29598" x="6043613" y="2900363"/>
          <p14:tracePt t="29615" x="6115050" y="2900363"/>
          <p14:tracePt t="29631" x="6186488" y="2909888"/>
          <p14:tracePt t="29648" x="6238875" y="2905125"/>
          <p14:tracePt t="29664" x="6248400" y="2905125"/>
          <p14:tracePt t="29681" x="6262688" y="2905125"/>
          <p14:tracePt t="29698" x="6267450" y="2905125"/>
          <p14:tracePt t="29813" x="6267450" y="2900363"/>
          <p14:tracePt t="29863" x="6267450" y="2895600"/>
          <p14:tracePt t="30295" x="6276975" y="2895600"/>
          <p14:tracePt t="30303" x="6286500" y="2900363"/>
          <p14:tracePt t="30315" x="6305550" y="2905125"/>
          <p14:tracePt t="30331" x="6319838" y="2914650"/>
          <p14:tracePt t="30347" x="6329363" y="2919413"/>
          <p14:tracePt t="30365" x="6343650" y="2928938"/>
          <p14:tracePt t="30380" x="6357938" y="2933700"/>
          <p14:tracePt t="30397" x="6367463" y="2938463"/>
          <p14:tracePt t="30414" x="6381750" y="2938463"/>
          <p14:tracePt t="30430" x="6400800" y="2938463"/>
          <p14:tracePt t="30447" x="6410325" y="2938463"/>
          <p14:tracePt t="30464" x="6434138" y="2938463"/>
          <p14:tracePt t="30480" x="6448425" y="2943225"/>
          <p14:tracePt t="30497" x="6462713" y="2943225"/>
          <p14:tracePt t="30513" x="6477000" y="2943225"/>
          <p14:tracePt t="30530" x="6486525" y="2943225"/>
          <p14:tracePt t="30547" x="6496050" y="2943225"/>
          <p14:tracePt t="30564" x="6510338" y="2943225"/>
          <p14:tracePt t="30580" x="6529388" y="2943225"/>
          <p14:tracePt t="30597" x="6534150" y="2943225"/>
          <p14:tracePt t="30613" x="6562725" y="2943225"/>
          <p14:tracePt t="30630" x="6577013" y="2943225"/>
          <p14:tracePt t="30647" x="6610350" y="2943225"/>
          <p14:tracePt t="30663" x="6624638" y="2938463"/>
          <p14:tracePt t="30680" x="6681788" y="2928938"/>
          <p14:tracePt t="30698" x="6762750" y="2919413"/>
          <p14:tracePt t="30713" x="6796088" y="2914650"/>
          <p14:tracePt t="30730" x="6877050" y="2900363"/>
          <p14:tracePt t="30747" x="7000875" y="2886075"/>
          <p14:tracePt t="30763" x="7091363" y="2871788"/>
          <p14:tracePt t="30781" x="7186613" y="2857500"/>
          <p14:tracePt t="30797" x="7372350" y="2843213"/>
          <p14:tracePt t="30814" x="7486650" y="2838450"/>
          <p14:tracePt t="30818" x="7543800" y="2838450"/>
          <p14:tracePt t="30830" x="7586663" y="2828925"/>
          <p14:tracePt t="30847" x="7710488" y="2833688"/>
          <p14:tracePt t="30864" x="7758113" y="2838450"/>
          <p14:tracePt t="30880" x="7796213" y="2838450"/>
          <p14:tracePt t="30897" x="7839075" y="2838450"/>
          <p14:tracePt t="30914" x="7867650" y="2838450"/>
          <p14:tracePt t="30930" x="7877175" y="2838450"/>
          <p14:tracePt t="30947" x="7886700" y="2838450"/>
          <p14:tracePt t="31011" x="7891463" y="2838450"/>
          <p14:tracePt t="31076" x="7891463" y="2843213"/>
          <p14:tracePt t="31110" x="7891463" y="2847975"/>
          <p14:tracePt t="31125" x="7891463" y="2852738"/>
          <p14:tracePt t="31139" x="7891463" y="2857500"/>
          <p14:tracePt t="31153" x="7896225" y="2867025"/>
          <p14:tracePt t="31167" x="7900988" y="2871788"/>
          <p14:tracePt t="31181" x="7900988" y="2886075"/>
          <p14:tracePt t="31197" x="7905750" y="2890838"/>
          <p14:tracePt t="31214" x="7905750" y="2895600"/>
          <p14:tracePt t="31230" x="7910513" y="2900363"/>
          <p14:tracePt t="31247" x="7910513" y="2905125"/>
          <p14:tracePt t="31295" x="7910513" y="2909888"/>
          <p14:tracePt t="31327" x="7910513" y="2914650"/>
          <p14:tracePt t="31333" x="7915275" y="2914650"/>
          <p14:tracePt t="31358" x="7915275" y="2919413"/>
          <p14:tracePt t="31444" x="7915275" y="2924175"/>
          <p14:tracePt t="31516" x="7915275" y="2928938"/>
          <p14:tracePt t="33216" x="7905750" y="2919413"/>
          <p14:tracePt t="33226" x="7900988" y="2919413"/>
          <p14:tracePt t="33232" x="7891463" y="2914650"/>
          <p14:tracePt t="33246" x="7877175" y="2905125"/>
          <p14:tracePt t="33264" x="7777163" y="2890838"/>
          <p14:tracePt t="33279" x="7524750" y="2857500"/>
          <p14:tracePt t="33296" x="7315200" y="2852738"/>
          <p14:tracePt t="33312" x="7081838" y="2852738"/>
          <p14:tracePt t="33329" x="6762750" y="2852738"/>
          <p14:tracePt t="33346" x="6577013" y="2862263"/>
          <p14:tracePt t="33362" x="6419850" y="2862263"/>
          <p14:tracePt t="33366" x="6348413" y="2867025"/>
          <p14:tracePt t="33379" x="6191250" y="2876550"/>
          <p14:tracePt t="33397" x="6067425" y="2881313"/>
          <p14:tracePt t="33413" x="5938838" y="2886075"/>
          <p14:tracePt t="33429" x="5772150" y="2900363"/>
          <p14:tracePt t="33446" x="5681663" y="2909888"/>
          <p14:tracePt t="33464" x="5553075" y="2924175"/>
          <p14:tracePt t="33480" x="5495925" y="2938463"/>
          <p14:tracePt t="33496" x="5476875" y="2938463"/>
          <p14:tracePt t="33513" x="5467350" y="2943225"/>
          <p14:tracePt t="33834" x="5362575" y="2962275"/>
          <p14:tracePt t="33841" x="5172075" y="2995613"/>
          <p14:tracePt t="33850" x="4981575" y="3028950"/>
          <p14:tracePt t="33862" x="4557713" y="3090863"/>
          <p14:tracePt t="33880" x="4114800" y="3171825"/>
          <p14:tracePt t="33897" x="3471863" y="3281363"/>
          <p14:tracePt t="33913" x="3105150" y="3338513"/>
          <p14:tracePt t="33929" x="2819400" y="3386138"/>
          <p14:tracePt t="33946" x="2505075" y="3419475"/>
          <p14:tracePt t="33963" x="2386013" y="3429000"/>
          <p14:tracePt t="33979" x="2300288" y="3448050"/>
          <p14:tracePt t="33996" x="2243138" y="3448050"/>
          <p14:tracePt t="34013" x="2228850" y="3448050"/>
          <p14:tracePt t="34029" x="2224088" y="3448050"/>
          <p14:tracePt t="34076" x="2224088" y="3443288"/>
          <p14:tracePt t="34084" x="2219325" y="3443288"/>
          <p14:tracePt t="34125" x="2209800" y="3443288"/>
          <p14:tracePt t="34131" x="2200275" y="3438525"/>
          <p14:tracePt t="34146" x="2181225" y="3438525"/>
          <p14:tracePt t="34163" x="2157413" y="3443288"/>
          <p14:tracePt t="34180" x="2124075" y="3452813"/>
          <p14:tracePt t="34196" x="2109788" y="3452813"/>
          <p14:tracePt t="34212" x="2100263" y="3457575"/>
          <p14:tracePt t="34230" x="2085975" y="3457575"/>
          <p14:tracePt t="34262" x="2081213" y="3457575"/>
          <p14:tracePt t="34304" x="2076450" y="3457575"/>
          <p14:tracePt t="35076" x="2090738" y="3462338"/>
          <p14:tracePt t="35086" x="2124075" y="3462338"/>
          <p14:tracePt t="35096" x="2195513" y="3467100"/>
          <p14:tracePt t="35112" x="2266950" y="3467100"/>
          <p14:tracePt t="35129" x="2371725" y="3467100"/>
          <p14:tracePt t="35145" x="2557463" y="3467100"/>
          <p14:tracePt t="35162" x="2743200" y="3457575"/>
          <p14:tracePt t="35179" x="2952750" y="3452813"/>
          <p14:tracePt t="35195" x="3352800" y="3419475"/>
          <p14:tracePt t="35212" x="3690938" y="3405188"/>
          <p14:tracePt t="35230" x="4243388" y="3381375"/>
          <p14:tracePt t="35245" x="4605338" y="3371850"/>
          <p14:tracePt t="35262" x="4976813" y="3348038"/>
          <p14:tracePt t="35279" x="5272088" y="3348038"/>
          <p14:tracePt t="35295" x="5638800" y="3338513"/>
          <p14:tracePt t="35312" x="5815013" y="3333750"/>
          <p14:tracePt t="35330" x="5991225" y="3324225"/>
          <p14:tracePt t="35345" x="6048375" y="3319463"/>
          <p14:tracePt t="35362" x="6072188" y="3319463"/>
          <p14:tracePt t="35379" x="6081713" y="3314700"/>
          <p14:tracePt t="35792" x="6119813" y="3300413"/>
          <p14:tracePt t="35799" x="6172200" y="3286125"/>
          <p14:tracePt t="35812" x="6276975" y="3252788"/>
          <p14:tracePt t="35828" x="6362700" y="3233738"/>
          <p14:tracePt t="35845" x="6434138" y="3214688"/>
          <p14:tracePt t="35862" x="6491288" y="3205163"/>
          <p14:tracePt t="35878" x="6505575" y="3205163"/>
          <p14:tracePt t="35895" x="6515100" y="3200400"/>
          <p14:tracePt t="35928" x="6519863" y="3195638"/>
          <p14:tracePt t="35962" x="6519863" y="3190875"/>
          <p14:tracePt t="35978" x="6486525" y="3171825"/>
          <p14:tracePt t="35995" x="6448425" y="3162300"/>
          <p14:tracePt t="36012" x="6367463" y="3133725"/>
          <p14:tracePt t="36028" x="6276975" y="3100388"/>
          <p14:tracePt t="36045" x="6191250" y="3057525"/>
          <p14:tracePt t="36062" x="6096000" y="3014663"/>
          <p14:tracePt t="36079" x="6062663" y="3005138"/>
          <p14:tracePt t="36095" x="6043613" y="3000375"/>
          <p14:tracePt t="36160" x="6048375" y="3000375"/>
          <p14:tracePt t="36168" x="6053138" y="3000375"/>
          <p14:tracePt t="36225" x="6091238" y="3000375"/>
          <p14:tracePt t="36234" x="6134100" y="2995613"/>
          <p14:tracePt t="36245" x="6243638" y="2971800"/>
          <p14:tracePt t="36262" x="6419850" y="2952750"/>
          <p14:tracePt t="36279" x="6643688" y="2938463"/>
          <p14:tracePt t="36295" x="7200900" y="2924175"/>
          <p14:tracePt t="36312" x="7529513" y="2905125"/>
          <p14:tracePt t="36329" x="7867650" y="2905125"/>
          <p14:tracePt t="36345" x="8024813" y="2905125"/>
          <p14:tracePt t="36362" x="8120063" y="2905125"/>
          <p14:tracePt t="36379" x="8191500" y="2900363"/>
          <p14:tracePt t="36395" x="8224838" y="2895600"/>
          <p14:tracePt t="36412" x="8239125" y="2895600"/>
          <p14:tracePt t="36428" x="8248650" y="2895600"/>
          <p14:tracePt t="36451" x="8253413" y="2895600"/>
          <p14:tracePt t="36729" x="8253413" y="2905125"/>
          <p14:tracePt t="36856" x="8248650" y="2905125"/>
          <p14:tracePt t="36934" x="8248650" y="2909888"/>
          <p14:tracePt t="37146" x="8243888" y="2909888"/>
          <p14:tracePt t="37277" x="8239125" y="2909888"/>
          <p14:tracePt t="37345" x="8234363" y="2909888"/>
          <p14:tracePt t="37567" x="8229600" y="2909888"/>
          <p14:tracePt t="37744" x="8224838" y="2909888"/>
          <p14:tracePt t="37777" x="8220075" y="2909888"/>
          <p14:tracePt t="37821" x="8201025" y="2909888"/>
          <p14:tracePt t="37835" x="8191500" y="2909888"/>
          <p14:tracePt t="37845" x="8143875" y="2909888"/>
          <p14:tracePt t="37862" x="7972425" y="2924175"/>
          <p14:tracePt t="37878" x="7800975" y="2938463"/>
          <p14:tracePt t="37894" x="7605713" y="2971800"/>
          <p14:tracePt t="37911" x="7253288" y="3067050"/>
          <p14:tracePt t="37928" x="7105650" y="3119438"/>
          <p14:tracePt t="37945" x="7010400" y="3143250"/>
          <p14:tracePt t="37961" x="6924675" y="3171825"/>
          <p14:tracePt t="37978" x="6915150" y="3176588"/>
          <p14:tracePt t="37994" x="6905625" y="3176588"/>
          <p14:tracePt t="38047" x="6900863" y="3171825"/>
          <p14:tracePt t="38075" x="6900863" y="3162300"/>
          <p14:tracePt t="38132" x="6900863" y="3157538"/>
          <p14:tracePt t="38139" x="6896100" y="3157538"/>
          <p14:tracePt t="38231" x="6896100" y="3152775"/>
          <p14:tracePt t="38288" x="6900863" y="3152775"/>
          <p14:tracePt t="38296" x="6900863" y="3148013"/>
          <p14:tracePt t="38332" x="6910388" y="3148013"/>
          <p14:tracePt t="38346" x="6910388" y="3143250"/>
          <p14:tracePt t="38360" x="6915150" y="3143250"/>
          <p14:tracePt t="38409" x="6919913" y="3143250"/>
          <p14:tracePt t="38479" x="6924675" y="3143250"/>
          <p14:tracePt t="38508" x="6929438" y="3143250"/>
          <p14:tracePt t="42083" x="6910388" y="3152775"/>
          <p14:tracePt t="42091" x="6872288" y="3167063"/>
          <p14:tracePt t="42097" x="6834188" y="3181350"/>
          <p14:tracePt t="42111" x="6786563" y="3214688"/>
          <p14:tracePt t="42126" x="6738938" y="3238500"/>
          <p14:tracePt t="42143" x="6710363" y="3262313"/>
          <p14:tracePt t="42159" x="6657975" y="3290888"/>
          <p14:tracePt t="42177" x="6653213" y="3295650"/>
          <p14:tracePt t="42193" x="6643688" y="3295650"/>
          <p14:tracePt t="42210" x="6638925" y="3295650"/>
          <p14:tracePt t="42226" x="6629400" y="3295650"/>
          <p14:tracePt t="42255" x="6624638" y="3295650"/>
          <p14:tracePt t="42260" x="6615113" y="3295650"/>
          <p14:tracePt t="42277" x="6591300" y="3314700"/>
          <p14:tracePt t="42294" x="6557963" y="3333750"/>
          <p14:tracePt t="42309" x="6510338" y="3357563"/>
          <p14:tracePt t="42327" x="6462713" y="3376613"/>
          <p14:tracePt t="42344" x="6419850" y="3400425"/>
          <p14:tracePt t="42360" x="6353175" y="3414713"/>
          <p14:tracePt t="42376" x="6319838" y="3419475"/>
          <p14:tracePt t="42394" x="6286500" y="3429000"/>
          <p14:tracePt t="42410" x="6253163" y="3429000"/>
          <p14:tracePt t="42426" x="6234113" y="3438525"/>
          <p14:tracePt t="42444" x="6205538" y="3438525"/>
          <p14:tracePt t="42460" x="6191250" y="3438525"/>
          <p14:tracePt t="42476" x="6172200" y="3438525"/>
          <p14:tracePt t="42494" x="6153150" y="3438525"/>
          <p14:tracePt t="42509" x="6143625" y="3438525"/>
          <p14:tracePt t="42543" x="6138863" y="3438525"/>
          <p14:tracePt t="42566" x="6134100" y="3438525"/>
          <p14:tracePt t="42643" x="6138863" y="3438525"/>
          <p14:tracePt t="42672" x="6143625" y="3438525"/>
          <p14:tracePt t="42687" x="6148388" y="3438525"/>
          <p14:tracePt t="42715" x="6153150" y="3438525"/>
          <p14:tracePt t="42744" x="6172200" y="3433763"/>
          <p14:tracePt t="42750" x="6176963" y="3433763"/>
          <p14:tracePt t="42760" x="6191250" y="3433763"/>
          <p14:tracePt t="42778" x="6243638" y="3438525"/>
          <p14:tracePt t="42792" x="6272213" y="3448050"/>
          <p14:tracePt t="42810" x="6310313" y="3452813"/>
          <p14:tracePt t="42826" x="6376988" y="3467100"/>
          <p14:tracePt t="42843" x="6415088" y="3471863"/>
          <p14:tracePt t="42860" x="6453188" y="3486150"/>
          <p14:tracePt t="42876" x="6477000" y="3490913"/>
          <p14:tracePt t="42893" x="6486525" y="3495675"/>
          <p14:tracePt t="42909" x="6491288" y="3495675"/>
          <p14:tracePt t="42943" x="6496050" y="3495675"/>
          <p14:tracePt t="42959" x="6496050" y="3500438"/>
          <p14:tracePt t="42976" x="6500813" y="3500438"/>
          <p14:tracePt t="43020" x="6500813" y="3505200"/>
          <p14:tracePt t="43028" x="6505575" y="3505200"/>
          <p14:tracePt t="43061" x="6510338" y="3505200"/>
          <p14:tracePt t="43077" x="6510338" y="3509963"/>
          <p14:tracePt t="43090" x="6515100" y="3509963"/>
          <p14:tracePt t="43106" x="6519863" y="3514725"/>
          <p14:tracePt t="43118" x="6524625" y="3514725"/>
          <p14:tracePt t="43135" x="6529388" y="3514725"/>
          <p14:tracePt t="43154" x="6538913" y="3514725"/>
          <p14:tracePt t="43167" x="6543675" y="3514725"/>
          <p14:tracePt t="43182" x="6548438" y="3514725"/>
          <p14:tracePt t="43196" x="6553200" y="3514725"/>
          <p14:tracePt t="43209" x="6557963" y="3514725"/>
          <p14:tracePt t="43226" x="6567488" y="3514725"/>
          <p14:tracePt t="43243" x="6572250" y="3514725"/>
          <p14:tracePt t="43259" x="6581775" y="3514725"/>
          <p14:tracePt t="43292" x="6586538" y="3514725"/>
          <p14:tracePt t="43309" x="6596063" y="3519488"/>
          <p14:tracePt t="43326" x="6605588" y="3519488"/>
          <p14:tracePt t="43342" x="6615113" y="3519488"/>
          <p14:tracePt t="43359" x="6629400" y="3519488"/>
          <p14:tracePt t="43376" x="6643688" y="3519488"/>
          <p14:tracePt t="43392" x="6653213" y="3519488"/>
          <p14:tracePt t="43409" x="6677025" y="3519488"/>
          <p14:tracePt t="43426" x="6705600" y="3514725"/>
          <p14:tracePt t="43444" x="6772275" y="3500438"/>
          <p14:tracePt t="43459" x="6829425" y="3490913"/>
          <p14:tracePt t="43476" x="6877050" y="3486150"/>
          <p14:tracePt t="43481" x="6910388" y="3481388"/>
          <p14:tracePt t="43493" x="6967538" y="3471863"/>
          <p14:tracePt t="43509" x="7053263" y="3457575"/>
          <p14:tracePt t="43526" x="7119938" y="3448050"/>
          <p14:tracePt t="43542" x="7191375" y="3438525"/>
          <p14:tracePt t="43559" x="7258050" y="3433763"/>
          <p14:tracePt t="43576" x="7305675" y="3433763"/>
          <p14:tracePt t="43593" x="7358063" y="3429000"/>
          <p14:tracePt t="43609" x="7381875" y="3429000"/>
          <p14:tracePt t="43626" x="7405688" y="3424238"/>
          <p14:tracePt t="43643" x="7434263" y="3424238"/>
          <p14:tracePt t="43659" x="7443788" y="3424238"/>
          <p14:tracePt t="43676" x="7462838" y="3424238"/>
          <p14:tracePt t="43693" x="7477125" y="3424238"/>
          <p14:tracePt t="43709" x="7500938" y="3429000"/>
          <p14:tracePt t="43726" x="7515225" y="3429000"/>
          <p14:tracePt t="43743" x="7539038" y="3429000"/>
          <p14:tracePt t="43759" x="7562850" y="3433763"/>
          <p14:tracePt t="43776" x="7577138" y="3438525"/>
          <p14:tracePt t="43793" x="7610475" y="3443288"/>
          <p14:tracePt t="43809" x="7620000" y="3443288"/>
          <p14:tracePt t="43826" x="7634288" y="3448050"/>
          <p14:tracePt t="43842" x="7634288" y="3452813"/>
          <p14:tracePt t="43877" x="7639050" y="3452813"/>
          <p14:tracePt t="43900" x="7643813" y="3452813"/>
          <p14:tracePt t="43991" x="7643813" y="3457575"/>
          <p14:tracePt t="44120" x="7648575" y="3457575"/>
          <p14:tracePt t="44198" x="7653338" y="3457575"/>
          <p14:tracePt t="44353" x="7653338" y="3462338"/>
          <p14:tracePt t="44906" x="7672388" y="3467100"/>
          <p14:tracePt t="44914" x="7686675" y="3467100"/>
          <p14:tracePt t="44926" x="7710488" y="3476625"/>
          <p14:tracePt t="44942" x="7753350" y="3481388"/>
          <p14:tracePt t="44959" x="7781925" y="3486150"/>
          <p14:tracePt t="44976" x="7805738" y="3490913"/>
          <p14:tracePt t="44992" x="7820025" y="3490913"/>
          <p14:tracePt t="45010" x="7824788" y="3490913"/>
          <p14:tracePt t="45063" x="7829550" y="3490913"/>
          <p14:tracePt t="45559" x="7839075" y="3490913"/>
          <p14:tracePt t="45567" x="7858125" y="3490913"/>
          <p14:tracePt t="45575" x="7867650" y="3486150"/>
          <p14:tracePt t="45592" x="7891463" y="3481388"/>
          <p14:tracePt t="45608" x="7915275" y="3476625"/>
          <p14:tracePt t="45625" x="7920038" y="3476625"/>
          <p14:tracePt t="45642" x="7924800" y="3471863"/>
          <p14:tracePt t="45658" x="7929563" y="3467100"/>
          <p14:tracePt t="47726" x="7929563" y="3471863"/>
          <p14:tracePt t="47760" x="7929563" y="3476625"/>
          <p14:tracePt t="48428" x="7924800" y="3471863"/>
          <p14:tracePt t="48670" x="7924800" y="3476625"/>
          <p14:tracePt t="48719" x="7920038" y="3476625"/>
          <p14:tracePt t="48818" x="7915275" y="3476625"/>
          <p14:tracePt t="49206" x="7910513" y="3476625"/>
          <p14:tracePt t="49234" x="7905750" y="3476625"/>
          <p14:tracePt t="49248" x="7905750" y="3471863"/>
          <p14:tracePt t="49307" x="7905750" y="3467100"/>
          <p14:tracePt t="49326" x="7900988" y="3467100"/>
          <p14:tracePt t="49358" x="7900988" y="3462338"/>
          <p14:tracePt t="49365" x="7896225" y="3462338"/>
          <p14:tracePt t="49375" x="7896225" y="3457575"/>
          <p14:tracePt t="49391" x="7896225" y="3452813"/>
          <p14:tracePt t="49417" x="7896225" y="3448050"/>
          <p14:tracePt t="49426" x="7891463" y="3448050"/>
          <p14:tracePt t="49467" x="7891463" y="3443288"/>
          <p14:tracePt t="49510" x="7886700" y="3438525"/>
          <p14:tracePt t="49518" x="7881938" y="3438525"/>
          <p14:tracePt t="49548" x="7834313" y="3424238"/>
          <p14:tracePt t="49567" x="7796213" y="3419475"/>
          <p14:tracePt t="49574" x="7781925" y="3414713"/>
          <p14:tracePt t="49581" x="7748588" y="3409950"/>
          <p14:tracePt t="49593" x="7700963" y="3405188"/>
          <p14:tracePt t="49619" x="7386638" y="3376613"/>
          <p14:tracePt t="49640" x="7038975" y="3348038"/>
          <p14:tracePt t="49654" x="6762750" y="3343275"/>
          <p14:tracePt t="49668" x="6477000" y="3343275"/>
          <p14:tracePt t="49682" x="6224588" y="3343275"/>
          <p14:tracePt t="49702" x="5886450" y="3352800"/>
          <p14:tracePt t="49716" x="5691188" y="3352800"/>
          <p14:tracePt t="49730" x="5505450" y="3352800"/>
          <p14:tracePt t="49741" x="5438775" y="3352800"/>
          <p14:tracePt t="49758" x="5238750" y="3357563"/>
          <p14:tracePt t="49774" x="5133975" y="3367088"/>
          <p14:tracePt t="49790" x="5053013" y="3381375"/>
          <p14:tracePt t="49807" x="4995863" y="3395663"/>
          <p14:tracePt t="49824" x="4991100" y="3395663"/>
          <p14:tracePt t="50137" x="4933950" y="3414713"/>
          <p14:tracePt t="50156" x="4533900" y="3519488"/>
          <p14:tracePt t="50172" x="4167188" y="3595688"/>
          <p14:tracePt t="50199" x="3328988" y="3700463"/>
          <p14:tracePt t="50221" x="2786063" y="3743325"/>
          <p14:tracePt t="50242" x="2409825" y="3752850"/>
          <p14:tracePt t="50258" x="2238375" y="3752850"/>
          <p14:tracePt t="50276" x="2071688" y="3752850"/>
          <p14:tracePt t="50291" x="1985963" y="3752850"/>
          <p14:tracePt t="50307" x="1905000" y="3757613"/>
          <p14:tracePt t="50325" x="1847850" y="3767138"/>
          <p14:tracePt t="50341" x="1819275" y="3767138"/>
          <p14:tracePt t="50357" x="1809750" y="3767138"/>
          <p14:tracePt t="50398" x="1804988" y="3767138"/>
          <p14:tracePt t="50483" x="1795463" y="3767138"/>
          <p14:tracePt t="50526" x="1790700" y="3767138"/>
          <p14:tracePt t="50535" x="1785938" y="3767138"/>
          <p14:tracePt t="50547" x="1776413" y="3767138"/>
          <p14:tracePt t="50557" x="1766888" y="3767138"/>
          <p14:tracePt t="50575" x="1752600" y="3767138"/>
          <p14:tracePt t="50590" x="1738313" y="3771900"/>
          <p14:tracePt t="50607" x="1728788" y="3776663"/>
          <p14:tracePt t="50623" x="1724025" y="3776663"/>
          <p14:tracePt t="50640" x="1719263" y="3776663"/>
          <p14:tracePt t="50659" x="1719263" y="3781425"/>
          <p14:tracePt t="50695" x="1719263" y="3786188"/>
          <p14:tracePt t="50723" x="1719263" y="3790950"/>
          <p14:tracePt t="50751" x="1719263" y="3795713"/>
          <p14:tracePt t="50780" x="1724025" y="3795713"/>
          <p14:tracePt t="50838" x="1743075" y="3795713"/>
          <p14:tracePt t="50855" x="1781175" y="3810000"/>
          <p14:tracePt t="50874" x="1895475" y="3838575"/>
          <p14:tracePt t="50891" x="1995488" y="3857625"/>
          <p14:tracePt t="50907" x="2166938" y="3881438"/>
          <p14:tracePt t="50923" x="2290763" y="3881438"/>
          <p14:tracePt t="50940" x="2409825" y="3886200"/>
          <p14:tracePt t="50957" x="2590800" y="3886200"/>
          <p14:tracePt t="50973" x="2705100" y="3895725"/>
          <p14:tracePt t="50990" x="2843213" y="3910013"/>
          <p14:tracePt t="51007" x="3024188" y="3933825"/>
          <p14:tracePt t="51023" x="3171825" y="3952875"/>
          <p14:tracePt t="51041" x="3400425" y="3986213"/>
          <p14:tracePt t="51056" x="3595688" y="4014788"/>
          <p14:tracePt t="51074" x="3805238" y="4038600"/>
          <p14:tracePt t="51077" x="3910013" y="4048125"/>
          <p14:tracePt t="51093" x="4090988" y="4067175"/>
          <p14:tracePt t="51112" x="4286250" y="4090988"/>
          <p14:tracePt t="51128" x="4491038" y="4119563"/>
          <p14:tracePt t="51143" x="4619625" y="4148138"/>
          <p14:tracePt t="51157" x="4733925" y="4157663"/>
          <p14:tracePt t="51174" x="4819650" y="4171950"/>
          <p14:tracePt t="51199" x="4948238" y="4191000"/>
          <p14:tracePt t="51206" x="4962525" y="4195763"/>
          <p14:tracePt t="51223" x="4981575" y="4200525"/>
          <p14:tracePt t="51240" x="4986338" y="4200525"/>
          <p14:tracePt t="51646" x="5029200" y="4195763"/>
          <p14:tracePt t="51668" x="5348288" y="4143375"/>
          <p14:tracePt t="51675" x="5429250" y="4138613"/>
          <p14:tracePt t="51690" x="5638800" y="4138613"/>
          <p14:tracePt t="51706" x="5705475" y="4138613"/>
          <p14:tracePt t="52185" x="5781675" y="4114800"/>
          <p14:tracePt t="52193" x="5848350" y="4086225"/>
          <p14:tracePt t="52207" x="5991225" y="4052888"/>
          <p14:tracePt t="52223" x="6119813" y="4019550"/>
          <p14:tracePt t="52240" x="6267450" y="4000500"/>
          <p14:tracePt t="52256" x="6329363" y="4000500"/>
          <p14:tracePt t="52273" x="6372225" y="4000500"/>
          <p14:tracePt t="52290" x="6415088" y="4000500"/>
          <p14:tracePt t="52307" x="6429375" y="4000500"/>
          <p14:tracePt t="52323" x="6438900" y="4000500"/>
          <p14:tracePt t="52377" x="6443663" y="4000500"/>
          <p14:tracePt t="52426" x="6415088" y="4000500"/>
          <p14:tracePt t="52433" x="6400800" y="4000500"/>
          <p14:tracePt t="52440" x="6391275" y="4000500"/>
          <p14:tracePt t="52461" x="6334125" y="4000500"/>
          <p14:tracePt t="52473" x="6300788" y="4000500"/>
          <p14:tracePt t="52490" x="6172200" y="4005263"/>
          <p14:tracePt t="52507" x="6096000" y="4010025"/>
          <p14:tracePt t="52523" x="6005513" y="4010025"/>
          <p14:tracePt t="52540" x="5853113" y="4019550"/>
          <p14:tracePt t="52557" x="5776913" y="4029075"/>
          <p14:tracePt t="52573" x="5695950" y="4033838"/>
          <p14:tracePt t="52590" x="5672138" y="4038600"/>
          <p14:tracePt t="52606" x="5657850" y="4038600"/>
          <p14:tracePt t="52688" x="5662613" y="4038600"/>
          <p14:tracePt t="52696" x="5667375" y="4043363"/>
          <p14:tracePt t="52717" x="5672138" y="4043363"/>
          <p14:tracePt t="55413" x="5653088" y="4043363"/>
          <p14:tracePt t="55427" x="5548313" y="4033838"/>
          <p14:tracePt t="55443" x="5429250" y="4029075"/>
          <p14:tracePt t="55456" x="5319713" y="4014788"/>
          <p14:tracePt t="55472" x="5205413" y="4010025"/>
          <p14:tracePt t="55490" x="5048250" y="3990975"/>
          <p14:tracePt t="55506" x="4995863" y="3986213"/>
          <p14:tracePt t="55522" x="4957763" y="3976688"/>
          <p14:tracePt t="55538" x="4953000" y="3976688"/>
          <p14:tracePt t="55555" x="4948238" y="3971925"/>
          <p14:tracePt t="55605" x="4953000" y="3971925"/>
          <p14:tracePt t="55640" x="4957763" y="3971925"/>
          <p14:tracePt t="55661" x="4957763" y="3967163"/>
          <p14:tracePt t="55679" x="4962525" y="3967163"/>
          <p14:tracePt t="55689" x="4967288" y="3967163"/>
          <p14:tracePt t="55710" x="4972050" y="3967163"/>
          <p14:tracePt t="55717" x="4976813" y="3967163"/>
          <p14:tracePt t="55731" x="4981575" y="3967163"/>
          <p14:tracePt t="55745" x="4986338" y="3971925"/>
          <p14:tracePt t="55755" x="4991100" y="3971925"/>
          <p14:tracePt t="55773" x="5000625" y="3971925"/>
          <p14:tracePt t="55788" x="5010150" y="3971925"/>
          <p14:tracePt t="55805" x="5014913" y="3971925"/>
          <p14:tracePt t="55822" x="5029200" y="3971925"/>
          <p14:tracePt t="55838" x="5043488" y="3971925"/>
          <p14:tracePt t="55855" x="5048250" y="3971925"/>
          <p14:tracePt t="55872" x="5053013" y="3971925"/>
          <p14:tracePt t="55888" x="5057775" y="3971925"/>
          <p14:tracePt t="55905" x="5057775" y="3967163"/>
          <p14:tracePt t="55924" x="5057775" y="3957638"/>
          <p14:tracePt t="55941" x="5053013" y="3957638"/>
          <p14:tracePt t="55959" x="5038725" y="3948113"/>
          <p14:tracePt t="55975" x="5029200" y="3948113"/>
          <p14:tracePt t="56007" x="5019675" y="3948113"/>
          <p14:tracePt t="56051" x="5014913" y="3948113"/>
          <p14:tracePt t="56087" x="5010150" y="3948113"/>
          <p14:tracePt t="62697" x="5033963" y="3943350"/>
          <p14:tracePt t="62707" x="5076825" y="3943350"/>
          <p14:tracePt t="62720" x="5172075" y="3943350"/>
          <p14:tracePt t="62736" x="5262563" y="3943350"/>
          <p14:tracePt t="62752" x="5353050" y="3943350"/>
          <p14:tracePt t="62769" x="5405438" y="3943350"/>
          <p14:tracePt t="62786" x="5467350" y="3943350"/>
          <p14:tracePt t="62802" x="5557838" y="3948113"/>
          <p14:tracePt t="62819" x="5605463" y="3948113"/>
          <p14:tracePt t="62837" x="5676900" y="3948113"/>
          <p14:tracePt t="62852" x="5719763" y="3948113"/>
          <p14:tracePt t="62869" x="5767388" y="3948113"/>
          <p14:tracePt t="62887" x="5829300" y="3948113"/>
          <p14:tracePt t="62902" x="5857875" y="3948113"/>
          <p14:tracePt t="62919" x="5872163" y="3948113"/>
          <p14:tracePt t="62936" x="5891213" y="3948113"/>
          <p14:tracePt t="62962" x="5895975" y="3948113"/>
          <p14:tracePt t="62986" x="5900738" y="3948113"/>
          <p14:tracePt t="63051" x="5905500" y="3948113"/>
          <p14:tracePt t="63086" x="5910263" y="3948113"/>
          <p14:tracePt t="63122" x="5910263" y="3952875"/>
          <p14:tracePt t="63173" x="5915025" y="3957638"/>
          <p14:tracePt t="63207" x="5938838" y="3962400"/>
          <p14:tracePt t="63228" x="5995988" y="3962400"/>
          <p14:tracePt t="63244" x="6043613" y="3967163"/>
          <p14:tracePt t="63264" x="6110288" y="3967163"/>
          <p14:tracePt t="63289" x="6200775" y="3971925"/>
          <p14:tracePt t="63308" x="6305550" y="3971925"/>
          <p14:tracePt t="63322" x="6367463" y="3971925"/>
          <p14:tracePt t="63338" x="6429375" y="3967163"/>
          <p14:tracePt t="63355" x="6515100" y="3967163"/>
          <p14:tracePt t="63370" x="6548438" y="3962400"/>
          <p14:tracePt t="63386" x="6567488" y="3962400"/>
          <p14:tracePt t="63403" x="6577013" y="3962400"/>
          <p14:tracePt t="63420" x="6581775" y="3962400"/>
          <p14:tracePt t="63485" x="6586538" y="3962400"/>
          <p14:tracePt t="63514" x="6596063" y="3962400"/>
          <p14:tracePt t="63523" x="6610350" y="3962400"/>
          <p14:tracePt t="63536" x="6643688" y="3962400"/>
          <p14:tracePt t="63554" x="6719888" y="3962400"/>
          <p14:tracePt t="63569" x="6777038" y="3967163"/>
          <p14:tracePt t="63587" x="6838950" y="3967163"/>
          <p14:tracePt t="63604" x="6938963" y="3967163"/>
          <p14:tracePt t="63619" x="7024688" y="3967163"/>
          <p14:tracePt t="63635" x="7100888" y="3967163"/>
          <p14:tracePt t="63653" x="7248525" y="3967163"/>
          <p14:tracePt t="63669" x="7339013" y="3967163"/>
          <p14:tracePt t="63686" x="7424738" y="3967163"/>
          <p14:tracePt t="63702" x="7529513" y="3967163"/>
          <p14:tracePt t="63719" x="7662863" y="3971925"/>
          <p14:tracePt t="63735" x="7720013" y="3981450"/>
          <p14:tracePt t="63755" x="7786688" y="3986213"/>
          <p14:tracePt t="63774" x="7815263" y="3986213"/>
          <p14:tracePt t="64160" x="7843838" y="3986213"/>
          <p14:tracePt t="64175" x="7900988" y="3986213"/>
          <p14:tracePt t="64195" x="7962900" y="3990975"/>
          <p14:tracePt t="64215" x="7986713" y="3995738"/>
          <p14:tracePt t="64232" x="7991475" y="3995738"/>
          <p14:tracePt t="64249" x="7996238" y="4000500"/>
          <p14:tracePt t="64259" x="8001000" y="4000500"/>
          <p14:tracePt t="64387" x="8005763" y="4000500"/>
          <p14:tracePt t="66609" x="8020050" y="3976688"/>
          <p14:tracePt t="66616" x="8034338" y="3943350"/>
          <p14:tracePt t="66635" x="8105775" y="3838575"/>
          <p14:tracePt t="66652" x="8158163" y="3767138"/>
          <p14:tracePt t="66668" x="8262938" y="3662363"/>
          <p14:tracePt t="66685" x="8329613" y="3595688"/>
          <p14:tracePt t="66702" x="8415338" y="3543300"/>
          <p14:tracePt t="66718" x="8562975" y="3448050"/>
          <p14:tracePt t="66736" x="8682038" y="3362325"/>
          <p14:tracePt t="66751" x="8820150" y="3286125"/>
          <p14:tracePt t="66768" x="8943975" y="3214688"/>
          <p14:tracePt t="66785" x="8982075" y="3190875"/>
          <p14:tracePt t="66801" x="8996363" y="3181350"/>
          <p14:tracePt t="66818" x="9005888" y="3171825"/>
          <p14:tracePt t="66835" x="9005888" y="3162300"/>
          <p14:tracePt t="66852" x="9005888" y="3148013"/>
          <p14:tracePt t="66868" x="8996363" y="3133725"/>
          <p14:tracePt t="66885" x="8986838" y="3100388"/>
          <p14:tracePt t="66902" x="8939213" y="3014663"/>
          <p14:tracePt t="66918" x="8886825" y="2947988"/>
          <p14:tracePt t="66935" x="8839200" y="2900363"/>
          <p14:tracePt t="66952" x="8782050" y="2843213"/>
          <p14:tracePt t="66968" x="8753475" y="2814638"/>
          <p14:tracePt t="66985" x="8743950" y="2805113"/>
          <p14:tracePt t="67001" x="8734425" y="2800350"/>
          <p14:tracePt t="67018" x="8734425" y="2795588"/>
          <p14:tracePt t="67059" x="8729663" y="2800350"/>
          <p14:tracePt t="67068" x="8729663" y="2805113"/>
          <p14:tracePt t="67084" x="8724900" y="2814638"/>
          <p14:tracePt t="67101" x="8686800" y="2833688"/>
          <p14:tracePt t="67118" x="8658225" y="2843213"/>
          <p14:tracePt t="67134" x="8615363" y="2843213"/>
          <p14:tracePt t="67151" x="8572500" y="2833688"/>
          <p14:tracePt t="67168" x="8543925" y="2828925"/>
          <p14:tracePt t="67184" x="8524875" y="2819400"/>
          <p14:tracePt t="67187" x="8520113" y="2819400"/>
          <p14:tracePt t="67203" x="8505825" y="2814638"/>
          <p14:tracePt t="67220" x="8501063" y="2809875"/>
          <p14:tracePt t="67237" x="8496300" y="2809875"/>
          <p14:tracePt t="67280" x="8491538" y="2809875"/>
          <p14:tracePt t="67288" x="8491538" y="2814638"/>
          <p14:tracePt t="67301" x="8486775" y="2819400"/>
          <p14:tracePt t="67321" x="8467725" y="2852738"/>
          <p14:tracePt t="67334" x="8458200" y="2881313"/>
          <p14:tracePt t="67351" x="8458200" y="2928938"/>
          <p14:tracePt t="67368" x="8453438" y="3005138"/>
          <p14:tracePt t="67384" x="8453438" y="3143250"/>
          <p14:tracePt t="67401" x="8453438" y="3209925"/>
          <p14:tracePt t="67417" x="8453438" y="3281363"/>
          <p14:tracePt t="67434" x="8458200" y="3352800"/>
          <p14:tracePt t="67452" x="8458200" y="3386138"/>
          <p14:tracePt t="67468" x="8462963" y="3409950"/>
          <p14:tracePt t="67484" x="8462963" y="3419475"/>
          <p14:tracePt t="67570" x="8462963" y="3400425"/>
          <p14:tracePt t="67593" x="8439150" y="3290888"/>
          <p14:tracePt t="67616" x="8377238" y="3090863"/>
          <p14:tracePt t="67636" x="8343900" y="2938463"/>
          <p14:tracePt t="67652" x="8339138" y="2824163"/>
          <p14:tracePt t="67669" x="8334375" y="2681288"/>
          <p14:tracePt t="67684" x="8324850" y="2628900"/>
          <p14:tracePt t="67692" x="8324850" y="2609850"/>
          <p14:tracePt t="67705" x="8320088" y="2595563"/>
          <p14:tracePt t="67761" x="8315325" y="2595563"/>
          <p14:tracePt t="67775" x="8315325" y="2609850"/>
          <p14:tracePt t="67786" x="8315325" y="2614613"/>
          <p14:tracePt t="67812" x="8310563" y="2700338"/>
          <p14:tracePt t="67825" x="8310563" y="2752725"/>
          <p14:tracePt t="67852" x="8310563" y="2900363"/>
          <p14:tracePt t="67868" x="8310563" y="3062288"/>
          <p14:tracePt t="67884" x="8305800" y="3176588"/>
          <p14:tracePt t="67901" x="8301038" y="3295650"/>
          <p14:tracePt t="67917" x="8291513" y="3429000"/>
          <p14:tracePt t="67934" x="8286750" y="3486150"/>
          <p14:tracePt t="67952" x="8286750" y="3519488"/>
          <p14:tracePt t="67967" x="8286750" y="3524250"/>
          <p14:tracePt t="68003" x="8286750" y="3519488"/>
          <p14:tracePt t="68024" x="8272463" y="3414713"/>
          <p14:tracePt t="68038" x="8258175" y="3281363"/>
          <p14:tracePt t="68051" x="8258175" y="3190875"/>
          <p14:tracePt t="68067" x="8258175" y="3090863"/>
          <p14:tracePt t="68084" x="8272463" y="2995613"/>
          <p14:tracePt t="68101" x="8286750" y="2876550"/>
          <p14:tracePt t="68117" x="8291513" y="2828925"/>
          <p14:tracePt t="68134" x="8296275" y="2809875"/>
          <p14:tracePt t="68151" x="8296275" y="2805113"/>
          <p14:tracePt t="68194" x="8296275" y="2809875"/>
          <p14:tracePt t="68202" x="8296275" y="2814638"/>
          <p14:tracePt t="68209" x="8296275" y="2828925"/>
          <p14:tracePt t="68217" x="8296275" y="2847975"/>
          <p14:tracePt t="68235" x="8296275" y="2924175"/>
          <p14:tracePt t="68251" x="8296275" y="2971800"/>
          <p14:tracePt t="68267" x="8296275" y="3133725"/>
          <p14:tracePt t="68284" x="8296275" y="3295650"/>
          <p14:tracePt t="68301" x="8291513" y="3371850"/>
          <p14:tracePt t="68318" x="8286750" y="3433763"/>
          <p14:tracePt t="68335" x="8286750" y="3476625"/>
          <p14:tracePt t="68351" x="8286750" y="3481388"/>
          <p14:tracePt t="68368" x="8286750" y="3486150"/>
          <p14:tracePt t="68401" x="8286750" y="3476625"/>
          <p14:tracePt t="68417" x="8258175" y="3328988"/>
          <p14:tracePt t="68434" x="8253413" y="3181350"/>
          <p14:tracePt t="68451" x="8277225" y="3062288"/>
          <p14:tracePt t="68467" x="8291513" y="2967038"/>
          <p14:tracePt t="68484" x="8324850" y="2862263"/>
          <p14:tracePt t="68501" x="8329613" y="2847975"/>
          <p14:tracePt t="68517" x="8339138" y="2828925"/>
          <p14:tracePt t="68534" x="8339138" y="2824163"/>
          <p14:tracePt t="68551" x="8343900" y="2824163"/>
          <p14:tracePt t="68567" x="8343900" y="2833688"/>
          <p14:tracePt t="68584" x="8343900" y="2852738"/>
          <p14:tracePt t="68601" x="8343900" y="2857500"/>
          <p14:tracePt t="68617" x="8343900" y="2862263"/>
          <p14:tracePt t="68634" x="8343900" y="2871788"/>
          <p14:tracePt t="71498" x="8334375" y="2895600"/>
          <p14:tracePt t="71519" x="8296275" y="2962275"/>
          <p14:tracePt t="71538" x="8281988" y="2990850"/>
          <p14:tracePt t="71551" x="8277225" y="3005138"/>
          <p14:tracePt t="71568" x="8277225" y="3019425"/>
          <p14:tracePt t="71585" x="8267700" y="3071813"/>
          <p14:tracePt t="71600" x="8267700" y="3114675"/>
          <p14:tracePt t="71617" x="8267700" y="3152775"/>
          <p14:tracePt t="71633" x="8267700" y="3205163"/>
          <p14:tracePt t="71650" x="8267700" y="3233738"/>
          <p14:tracePt t="71666" x="8262938" y="3252788"/>
          <p14:tracePt t="71685" x="8258175" y="3295650"/>
          <p14:tracePt t="71700" x="8253413" y="3319463"/>
          <p14:tracePt t="71716" x="8243888" y="3357563"/>
          <p14:tracePt t="71733" x="8224838" y="3390900"/>
          <p14:tracePt t="71750" x="8224838" y="3414713"/>
          <p14:tracePt t="71766" x="8220075" y="3419475"/>
          <p14:tracePt t="71783" x="8215313" y="3424238"/>
          <p14:tracePt t="71816" x="8215313" y="3429000"/>
          <p14:tracePt t="71848" x="8210550" y="3429000"/>
          <p14:tracePt t="71870" x="8210550" y="3433763"/>
          <p14:tracePt t="71877" x="8205788" y="3448050"/>
          <p14:tracePt t="71887" x="8201025" y="3457575"/>
          <p14:tracePt t="71900" x="8191500" y="3476625"/>
          <p14:tracePt t="71918" x="8177213" y="3505200"/>
          <p14:tracePt t="71933" x="8167688" y="3529013"/>
          <p14:tracePt t="71950" x="8148638" y="3557588"/>
          <p14:tracePt t="71967" x="8124825" y="3590925"/>
          <p14:tracePt t="71983" x="8115300" y="3605213"/>
          <p14:tracePt t="72000" x="8105775" y="3609975"/>
          <p14:tracePt t="72017" x="8105775" y="3619500"/>
          <p14:tracePt t="72033" x="8101013" y="3619500"/>
          <p14:tracePt t="72050" x="8101013" y="3633788"/>
          <p14:tracePt t="72067" x="8086725" y="3671888"/>
          <p14:tracePt t="72083" x="8077200" y="3705225"/>
          <p14:tracePt t="72100" x="8072438" y="3738563"/>
          <p14:tracePt t="72117" x="8067675" y="3767138"/>
          <p14:tracePt t="72133" x="8058150" y="3790950"/>
          <p14:tracePt t="72149" x="8048625" y="3805238"/>
          <p14:tracePt t="72166" x="8043863" y="3819525"/>
          <p14:tracePt t="72183" x="8039100" y="3838575"/>
          <p14:tracePt t="72199" x="8034338" y="3852863"/>
          <p14:tracePt t="72216" x="8024813" y="3881438"/>
          <p14:tracePt t="72233" x="8020050" y="3890963"/>
          <p14:tracePt t="72249" x="8020050" y="3900488"/>
          <p14:tracePt t="72267" x="8015288" y="3905250"/>
          <p14:tracePt t="72310" x="8015288" y="3910013"/>
          <p14:tracePt t="72338" x="8015288" y="3914775"/>
          <p14:tracePt t="72409" x="8015288" y="3919538"/>
          <p14:tracePt t="78879" x="7977188" y="3919538"/>
          <p14:tracePt t="78887" x="7920038" y="3933825"/>
          <p14:tracePt t="78899" x="7791450" y="3952875"/>
          <p14:tracePt t="78914" x="7681913" y="3976688"/>
          <p14:tracePt t="78931" x="7562850" y="3986213"/>
          <p14:tracePt t="78947" x="7391400" y="3990975"/>
          <p14:tracePt t="78964" x="7291388" y="3986213"/>
          <p14:tracePt t="78981" x="7186613" y="3976688"/>
          <p14:tracePt t="78998" x="7053263" y="3962400"/>
          <p14:tracePt t="79014" x="6962775" y="3962400"/>
          <p14:tracePt t="79031" x="6900863" y="3967163"/>
          <p14:tracePt t="79047" x="6824663" y="3967163"/>
          <p14:tracePt t="79064" x="6805613" y="3967163"/>
          <p14:tracePt t="79080" x="6800850" y="3967163"/>
          <p14:tracePt t="79097" x="6796088" y="3967163"/>
          <p14:tracePt t="79133" x="6796088" y="3971925"/>
          <p14:tracePt t="79147" x="6796088" y="3976688"/>
          <p14:tracePt t="79164" x="6796088" y="3981450"/>
          <p14:tracePt t="79181" x="6805613" y="3981450"/>
          <p14:tracePt t="79197" x="6810375" y="3986213"/>
          <p14:tracePt t="79231" x="6815138" y="4000500"/>
          <p14:tracePt t="79247" x="6819900" y="4005263"/>
          <p14:tracePt t="79281" x="6824663" y="4010025"/>
          <p14:tracePt t="79297" x="6824663" y="4014788"/>
          <p14:tracePt t="79314" x="6824663" y="4019550"/>
          <p14:tracePt t="79330" x="6824663" y="4029075"/>
          <p14:tracePt t="79347" x="6824663" y="4033838"/>
          <p14:tracePt t="79363" x="6824663" y="4038600"/>
          <p14:tracePt t="79380" x="6824663" y="4043363"/>
          <p14:tracePt t="79397" x="6824663" y="4048125"/>
          <p14:tracePt t="79430" x="6824663" y="4052888"/>
          <p14:tracePt t="79447" x="6824663" y="4057650"/>
          <p14:tracePt t="79488" x="6829425" y="4057650"/>
          <p14:tracePt t="79495" x="6829425" y="4062413"/>
          <p14:tracePt t="79666" x="6829425" y="4057650"/>
          <p14:tracePt t="79691" x="6838950" y="4057650"/>
          <p14:tracePt t="79708" x="6838950" y="4052888"/>
          <p14:tracePt t="79737" x="6838950" y="4048125"/>
          <p14:tracePt t="79761" x="6843713" y="4048125"/>
          <p14:tracePt t="79779" x="6843713" y="4043363"/>
          <p14:tracePt t="79818" x="6848475" y="4043363"/>
          <p14:tracePt t="79844" x="6848475" y="4038600"/>
          <p14:tracePt t="79878" x="6848475" y="4033838"/>
          <p14:tracePt t="79949" x="6853238" y="4033838"/>
          <p14:tracePt t="79970" x="6853238" y="4029075"/>
          <p14:tracePt t="80021" x="6858000" y="4029075"/>
          <p14:tracePt t="80028" x="6858000" y="4024313"/>
          <p14:tracePt t="80069" x="6858000" y="4019550"/>
          <p14:tracePt t="80090" x="6862763" y="4019550"/>
          <p14:tracePt t="80155" x="6867525" y="4019550"/>
          <p14:tracePt t="80183" x="6872288" y="4019550"/>
          <p14:tracePt t="80263" x="6872288" y="4024313"/>
          <p14:tracePt t="80282" x="6877050" y="4024313"/>
          <p14:tracePt t="80442" x="6881813" y="4024313"/>
          <p14:tracePt t="80567" x="6881813" y="4029075"/>
          <p14:tracePt t="80629" x="6886575" y="4029075"/>
          <p14:tracePt t="80651" x="6886575" y="4033838"/>
          <p14:tracePt t="80687" x="6886575" y="4038600"/>
          <p14:tracePt t="80751" x="6891338" y="4038600"/>
          <p14:tracePt t="80816" x="6896100" y="4038600"/>
          <p14:tracePt t="80879" x="6900863" y="4038600"/>
          <p14:tracePt t="80900" x="6900863" y="4043363"/>
          <p14:tracePt t="80907" x="6905625" y="4043363"/>
          <p14:tracePt t="80913" x="6910388" y="4043363"/>
          <p14:tracePt t="80930" x="6929438" y="4048125"/>
          <p14:tracePt t="80947" x="6938963" y="4048125"/>
          <p14:tracePt t="80963" x="6972300" y="4048125"/>
          <p14:tracePt t="80980" x="7005638" y="4048125"/>
          <p14:tracePt t="80997" x="7067550" y="4038600"/>
          <p14:tracePt t="81013" x="7105650" y="4033838"/>
          <p14:tracePt t="81030" x="7143750" y="4010025"/>
          <p14:tracePt t="81047" x="7186613" y="3986213"/>
          <p14:tracePt t="81063" x="7219950" y="3957638"/>
          <p14:tracePt t="81080" x="7248525" y="3943350"/>
          <p14:tracePt t="81097" x="7310438" y="3890963"/>
          <p14:tracePt t="81113" x="7348538" y="3862388"/>
          <p14:tracePt t="81130" x="7396163" y="3810000"/>
          <p14:tracePt t="81146" x="7462838" y="3681413"/>
          <p14:tracePt t="81163" x="7510463" y="3600450"/>
          <p14:tracePt t="81180" x="7558088" y="3505200"/>
          <p14:tracePt t="81196" x="7586663" y="3409950"/>
          <p14:tracePt t="81213" x="7591425" y="3381375"/>
          <p14:tracePt t="81229" x="7591425" y="3367088"/>
          <p14:tracePt t="81271" x="7591425" y="3357563"/>
          <p14:tracePt t="81319" x="7591425" y="3362325"/>
          <p14:tracePt t="81341" x="7581900" y="3362325"/>
          <p14:tracePt t="81843" x="7439025" y="3352800"/>
          <p14:tracePt t="81862" x="7205663" y="3324225"/>
          <p14:tracePt t="81877" x="6915150" y="3267075"/>
          <p14:tracePt t="81894" x="6515100" y="3162300"/>
          <p14:tracePt t="81913" x="6205538" y="3043238"/>
          <p14:tracePt t="81930" x="6096000" y="2981325"/>
          <p14:tracePt t="81947" x="6010275" y="2914650"/>
          <p14:tracePt t="81965" x="5900738" y="2795588"/>
          <p14:tracePt t="81987" x="5848350" y="2709863"/>
          <p14:tracePt t="81996" x="5838825" y="2686050"/>
          <p14:tracePt t="82013" x="5824538" y="2667000"/>
          <p14:tracePt t="82029" x="5824538" y="2657475"/>
          <p14:tracePt t="82046" x="5824538" y="2652713"/>
          <p14:tracePt t="82063" x="5829300" y="2657475"/>
          <p14:tracePt t="82079" x="5848350" y="2681288"/>
          <p14:tracePt t="82096" x="5857875" y="2705100"/>
          <p14:tracePt t="82113" x="5862638" y="2733675"/>
          <p14:tracePt t="82130" x="5867400" y="2790825"/>
          <p14:tracePt t="82147" x="5886450" y="2857500"/>
          <p14:tracePt t="82163" x="5905500" y="2928938"/>
          <p14:tracePt t="82180" x="5934075" y="3000375"/>
          <p14:tracePt t="82197" x="5976938" y="3119438"/>
          <p14:tracePt t="82213" x="5991225" y="3176588"/>
          <p14:tracePt t="82229" x="6010275" y="3228975"/>
          <p14:tracePt t="82246" x="6034088" y="3319463"/>
          <p14:tracePt t="82263" x="6043613" y="3357563"/>
          <p14:tracePt t="82279" x="6048375" y="3390900"/>
          <p14:tracePt t="82296" x="6053138" y="3405188"/>
          <p14:tracePt t="82313" x="6057900" y="3405188"/>
          <p14:tracePt t="82329" x="6057900" y="3409950"/>
          <p14:tracePt t="82346" x="6062663" y="3409950"/>
          <p14:tracePt t="82382" x="6067425" y="3409950"/>
          <p14:tracePt t="82399" x="6072188" y="3395663"/>
          <p14:tracePt t="82413" x="6081713" y="3367088"/>
          <p14:tracePt t="82431" x="6119813" y="3305175"/>
          <p14:tracePt t="82446" x="6162675" y="3243263"/>
          <p14:tracePt t="82463" x="6210300" y="3205163"/>
          <p14:tracePt t="82481" x="6276975" y="3128963"/>
          <p14:tracePt t="82496" x="6315075" y="3081338"/>
          <p14:tracePt t="82513" x="6343650" y="3043238"/>
          <p14:tracePt t="82530" x="6376988" y="3009900"/>
          <p14:tracePt t="82546" x="6386513" y="3000375"/>
          <p14:tracePt t="82563" x="6391275" y="2995613"/>
          <p14:tracePt t="82579" x="6396038" y="2995613"/>
          <p14:tracePt t="82596" x="6400800" y="2986088"/>
          <p14:tracePt t="82613" x="6405563" y="2986088"/>
          <p14:tracePt t="82629" x="6419850" y="2986088"/>
          <p14:tracePt t="82646" x="6438900" y="2986088"/>
          <p14:tracePt t="82663" x="6453188" y="2986088"/>
          <p14:tracePt t="82679" x="6477000" y="2986088"/>
          <p14:tracePt t="82696" x="6486525" y="2986088"/>
          <p14:tracePt t="82713" x="6500813" y="2986088"/>
          <p14:tracePt t="82729" x="6510338" y="2990850"/>
          <p14:tracePt t="82746" x="6519863" y="2990850"/>
          <p14:tracePt t="82767" x="6524625" y="2990850"/>
          <p14:tracePt t="82779" x="6529388" y="2995613"/>
          <p14:tracePt t="82796" x="6534150" y="2995613"/>
          <p14:tracePt t="82814" x="6538913" y="3000375"/>
          <p14:tracePt t="82829" x="6538913" y="3005138"/>
          <p14:tracePt t="82865" x="6543675" y="3005138"/>
          <p14:tracePt t="82879" x="6543675" y="3009900"/>
          <p14:tracePt t="82928" x="6548438" y="3009900"/>
          <p14:tracePt t="82978" x="6553200" y="3009900"/>
          <p14:tracePt t="83007" x="6557963" y="3009900"/>
          <p14:tracePt t="83020" x="6557963" y="3005138"/>
          <p14:tracePt t="83037" x="6557963" y="3000375"/>
          <p14:tracePt t="83087" x="6557963" y="2995613"/>
          <p14:tracePt t="83593" x="6486525" y="2995613"/>
          <p14:tracePt t="83610" x="6048375" y="3005138"/>
          <p14:tracePt t="83622" x="5867400" y="3005138"/>
          <p14:tracePt t="83637" x="5176838" y="3024188"/>
          <p14:tracePt t="83646" x="4933950" y="3024188"/>
          <p14:tracePt t="83663" x="4338638" y="3033713"/>
          <p14:tracePt t="83680" x="3448050" y="3052763"/>
          <p14:tracePt t="83696" x="2971800" y="3052763"/>
          <p14:tracePt t="83712" x="2633663" y="3052763"/>
          <p14:tracePt t="83729" x="2409825" y="3052763"/>
          <p14:tracePt t="83746" x="2352675" y="3052763"/>
          <p14:tracePt t="83762" x="2319338" y="3052763"/>
          <p14:tracePt t="83779" x="2295525" y="3052763"/>
          <p14:tracePt t="83795" x="2281238" y="3057525"/>
          <p14:tracePt t="83812" x="2266950" y="3057525"/>
          <p14:tracePt t="83829" x="2247900" y="3057525"/>
          <p14:tracePt t="83846" x="2219325" y="3057525"/>
          <p14:tracePt t="83863" x="2190750" y="3057525"/>
          <p14:tracePt t="83879" x="2162175" y="3057525"/>
          <p14:tracePt t="83895" x="2133600" y="3057525"/>
          <p14:tracePt t="83914" x="2066925" y="3067050"/>
          <p14:tracePt t="83930" x="2033588" y="3071813"/>
          <p14:tracePt t="83946" x="2000250" y="3076575"/>
          <p14:tracePt t="83964" x="1971675" y="3076575"/>
          <p14:tracePt t="83980" x="1957388" y="3081338"/>
          <p14:tracePt t="83996" x="1947863" y="3081338"/>
          <p14:tracePt t="84013" x="1933575" y="3081338"/>
          <p14:tracePt t="84029" x="1928813" y="3081338"/>
          <p14:tracePt t="84046" x="1924050" y="3081338"/>
          <p14:tracePt t="84100" x="1924050" y="3076575"/>
          <p14:tracePt t="84122" x="1924050" y="3071813"/>
          <p14:tracePt t="84136" x="1924050" y="3067050"/>
          <p14:tracePt t="84171" x="1924050" y="3057525"/>
          <p14:tracePt t="84185" x="1928813" y="3052763"/>
          <p14:tracePt t="84196" x="1933575" y="3052763"/>
          <p14:tracePt t="84212" x="1947863" y="3048000"/>
          <p14:tracePt t="84229" x="1957388" y="3048000"/>
          <p14:tracePt t="84247" x="1976438" y="3048000"/>
          <p14:tracePt t="84262" x="1985963" y="3048000"/>
          <p14:tracePt t="84279" x="1995488" y="3048000"/>
          <p14:tracePt t="84297" x="2014538" y="3048000"/>
          <p14:tracePt t="84313" x="2028825" y="3048000"/>
          <p14:tracePt t="84329" x="2038350" y="3048000"/>
          <p14:tracePt t="84346" x="2047875" y="3048000"/>
          <p14:tracePt t="84362" x="2047875" y="3052763"/>
          <p14:tracePt t="84379" x="2052638" y="3052763"/>
          <p14:tracePt t="84395" x="2057400" y="3052763"/>
          <p14:tracePt t="84413" x="2071688" y="3057525"/>
          <p14:tracePt t="84428" x="2081213" y="3057525"/>
          <p14:tracePt t="84445" x="2109788" y="3062288"/>
          <p14:tracePt t="84462" x="2147888" y="3062288"/>
          <p14:tracePt t="84479" x="2257425" y="3071813"/>
          <p14:tracePt t="84495" x="2419350" y="3067050"/>
          <p14:tracePt t="84512" x="2595563" y="3052763"/>
          <p14:tracePt t="84528" x="2847975" y="3033713"/>
          <p14:tracePt t="84545" x="3328988" y="2986088"/>
          <p14:tracePt t="84562" x="3729038" y="2943225"/>
          <p14:tracePt t="84579" x="4124325" y="2900363"/>
          <p14:tracePt t="84595" x="4805363" y="2852738"/>
          <p14:tracePt t="84612" x="5186363" y="2828925"/>
          <p14:tracePt t="84629" x="5634038" y="2824163"/>
          <p14:tracePt t="84645" x="5805488" y="2824163"/>
          <p14:tracePt t="84662" x="5915025" y="2833688"/>
          <p14:tracePt t="84679" x="6015038" y="2833688"/>
          <p14:tracePt t="84696" x="6057900" y="2833688"/>
          <p14:tracePt t="84713" x="6076950" y="2833688"/>
          <p14:tracePt t="84730" x="6100763" y="2833688"/>
          <p14:tracePt t="84745" x="6119813" y="2833688"/>
          <p14:tracePt t="84762" x="6134100" y="2833688"/>
          <p14:tracePt t="84779" x="6172200" y="2838450"/>
          <p14:tracePt t="84795" x="6205538" y="2843213"/>
          <p14:tracePt t="84801" x="6219825" y="2843213"/>
          <p14:tracePt t="84812" x="6234113" y="2847975"/>
          <p14:tracePt t="84829" x="6300788" y="2857500"/>
          <p14:tracePt t="84845" x="6324600" y="2862263"/>
          <p14:tracePt t="84862" x="6338888" y="2871788"/>
          <p14:tracePt t="84879" x="6348413" y="2871788"/>
          <p14:tracePt t="84895" x="6353175" y="2871788"/>
          <p14:tracePt t="84929" x="6357938" y="2871788"/>
          <p14:tracePt t="84966" x="6357938" y="2876550"/>
          <p14:tracePt t="85061" x="6353175" y="2876550"/>
          <p14:tracePt t="85078" x="6348413" y="2881313"/>
          <p14:tracePt t="85117" x="6343650" y="2881313"/>
          <p14:tracePt t="85192" x="6338888" y="2881313"/>
          <p14:tracePt t="85251" x="6334125" y="2881313"/>
          <p14:tracePt t="85294" x="6329363" y="2881313"/>
          <p14:tracePt t="85621" x="6324600" y="2881313"/>
          <p14:tracePt t="85780" x="6319838" y="2881313"/>
          <p14:tracePt t="85790" x="6315075" y="2881313"/>
          <p14:tracePt t="85797" x="6310313" y="2881313"/>
          <p14:tracePt t="85812" x="6215063" y="2900363"/>
          <p14:tracePt t="85830" x="6067425" y="2943225"/>
          <p14:tracePt t="85845" x="5957888" y="2976563"/>
          <p14:tracePt t="85862" x="5853113" y="3009900"/>
          <p14:tracePt t="85880" x="5719763" y="3043238"/>
          <p14:tracePt t="85896" x="5672138" y="3057525"/>
          <p14:tracePt t="85912" x="5643563" y="3067050"/>
          <p14:tracePt t="85930" x="5629275" y="3067050"/>
          <p14:tracePt t="86052" x="5624513" y="3067050"/>
          <p14:tracePt t="86151" x="5624513" y="3057525"/>
          <p14:tracePt t="86241" x="5629275" y="3057525"/>
          <p14:tracePt t="86250" x="5634038" y="3057525"/>
          <p14:tracePt t="86263" x="5634038" y="3052763"/>
          <p14:tracePt t="86300" x="5638800" y="3052763"/>
          <p14:tracePt t="86334" x="5643563" y="3052763"/>
          <p14:tracePt t="86363" x="5648325" y="3052763"/>
          <p14:tracePt t="86437" x="5653088" y="3052763"/>
          <p14:tracePt t="86461" x="5653088" y="3048000"/>
          <p14:tracePt t="86493" x="5657850" y="3048000"/>
          <p14:tracePt t="86509" x="5657850" y="3043238"/>
          <p14:tracePt t="86529" x="5657850" y="3038475"/>
          <p14:tracePt t="86567" x="5662613" y="3038475"/>
          <p14:tracePt t="86590" x="5662613" y="3033713"/>
          <p14:tracePt t="86602" x="5667375" y="3033713"/>
          <p14:tracePt t="86646" x="5672138" y="3033713"/>
          <p14:tracePt t="86689" x="5676900" y="3033713"/>
          <p14:tracePt t="86709" x="5681663" y="3033713"/>
          <p14:tracePt t="86723" x="5686425" y="3033713"/>
          <p14:tracePt t="86746" x="5686425" y="3038475"/>
          <p14:tracePt t="86752" x="5691188" y="3038475"/>
          <p14:tracePt t="86764" x="5691188" y="3043238"/>
          <p14:tracePt t="86778" x="5695950" y="3043238"/>
          <p14:tracePt t="86794" x="5700713" y="3048000"/>
          <p14:tracePt t="86811" x="5705475" y="3048000"/>
          <p14:tracePt t="86828" x="5710238" y="3052763"/>
          <p14:tracePt t="86845" x="5719763" y="3052763"/>
          <p14:tracePt t="86861" x="5729288" y="3052763"/>
          <p14:tracePt t="86878" x="5743575" y="3052763"/>
          <p14:tracePt t="86895" x="5753100" y="3052763"/>
          <p14:tracePt t="86911" x="5767388" y="3052763"/>
          <p14:tracePt t="86928" x="5772150" y="3052763"/>
          <p14:tracePt t="86965" x="5776913" y="3052763"/>
          <p14:tracePt t="87036" x="5781675" y="3052763"/>
          <p14:tracePt t="87071" x="5786438" y="3052763"/>
          <p14:tracePt t="87495" x="5805488" y="3043238"/>
          <p14:tracePt t="87513" x="5924550" y="3009900"/>
          <p14:tracePt t="87528" x="6019800" y="2990850"/>
          <p14:tracePt t="87547" x="6167438" y="2971800"/>
          <p14:tracePt t="87562" x="6257925" y="2962275"/>
          <p14:tracePt t="87578" x="6315075" y="2962275"/>
          <p14:tracePt t="87595" x="6376988" y="2962275"/>
          <p14:tracePt t="87611" x="6405563" y="2962275"/>
          <p14:tracePt t="87627" x="6443663" y="2967038"/>
          <p14:tracePt t="87644" x="6529388" y="2976563"/>
          <p14:tracePt t="87661" x="6596063" y="2981325"/>
          <p14:tracePt t="87678" x="6667500" y="2990850"/>
          <p14:tracePt t="87694" x="6757988" y="3000375"/>
          <p14:tracePt t="87712" x="6867525" y="3019425"/>
          <p14:tracePt t="87727" x="6919913" y="3024188"/>
          <p14:tracePt t="87744" x="6967538" y="3028950"/>
          <p14:tracePt t="87761" x="6972300" y="3028950"/>
          <p14:tracePt t="87875" x="6977063" y="3028950"/>
          <p14:tracePt t="87888" x="6991350" y="3024188"/>
          <p14:tracePt t="87896" x="7005638" y="3024188"/>
          <p14:tracePt t="87916" x="7034213" y="3024188"/>
          <p14:tracePt t="87930" x="7048500" y="3024188"/>
          <p14:tracePt t="87947" x="7067550" y="3019425"/>
          <p14:tracePt t="87963" x="7077075" y="3019425"/>
          <p14:tracePt t="87979" x="7077075" y="3014663"/>
          <p14:tracePt t="88375" x="7143750" y="3014663"/>
          <p14:tracePt t="88390" x="7196138" y="3019425"/>
          <p14:tracePt t="88406" x="7258050" y="3028950"/>
          <p14:tracePt t="88417" x="7262813" y="3028950"/>
          <p14:tracePt t="88431" x="7286625" y="3033713"/>
          <p14:tracePt t="88444" x="7291388" y="3038475"/>
          <p14:tracePt t="88462" x="7300913" y="3038475"/>
          <p14:tracePt t="88478" x="7305675" y="3038475"/>
          <p14:tracePt t="88533" x="7310438" y="3038475"/>
          <p14:tracePt t="88568" x="7315200" y="3038475"/>
          <p14:tracePt t="88655" x="7310438" y="3038475"/>
          <p14:tracePt t="88668" x="7305675" y="3038475"/>
          <p14:tracePt t="88684" x="7300913" y="3038475"/>
          <p14:tracePt t="88694" x="7296150" y="3038475"/>
          <p14:tracePt t="88711" x="7286625" y="3038475"/>
          <p14:tracePt t="88728" x="7281863" y="3038475"/>
          <p14:tracePt t="88761" x="7167563" y="3028950"/>
          <p14:tracePt t="88777" x="7062788" y="3043238"/>
          <p14:tracePt t="88794" x="6824663" y="3090863"/>
          <p14:tracePt t="88811" x="6624638" y="3138488"/>
          <p14:tracePt t="88827" x="6400800" y="3209925"/>
          <p14:tracePt t="88831" x="6305550" y="3252788"/>
          <p14:tracePt t="88844" x="6172200" y="3314700"/>
          <p14:tracePt t="88860" x="6067425" y="3367088"/>
          <p14:tracePt t="88877" x="6010275" y="3395663"/>
          <p14:tracePt t="88894" x="5991225" y="3405188"/>
          <p14:tracePt t="88930" x="5995988" y="3405188"/>
          <p14:tracePt t="88945" x="6005513" y="3405188"/>
          <p14:tracePt t="88961" x="6010275" y="3405188"/>
          <p14:tracePt t="88977" x="6062663" y="3395663"/>
          <p14:tracePt t="88994" x="6129338" y="3390900"/>
          <p14:tracePt t="89010" x="6186488" y="3395663"/>
          <p14:tracePt t="89028" x="6291263" y="3409950"/>
          <p14:tracePt t="89044" x="6362700" y="3424238"/>
          <p14:tracePt t="89060" x="6434138" y="3433763"/>
          <p14:tracePt t="89077" x="6524625" y="3452813"/>
          <p14:tracePt t="89094" x="6581775" y="3471863"/>
          <p14:tracePt t="89111" x="6624638" y="3490913"/>
          <p14:tracePt t="89128" x="6672263" y="3514725"/>
          <p14:tracePt t="89144" x="6691313" y="3519488"/>
          <p14:tracePt t="89161" x="6705600" y="3524250"/>
          <p14:tracePt t="89177" x="6715125" y="3533775"/>
          <p14:tracePt t="89194" x="6719888" y="3533775"/>
          <p14:tracePt t="89211" x="6719888" y="3538538"/>
          <p14:tracePt t="89227" x="6724650" y="3538538"/>
          <p14:tracePt t="89244" x="6724650" y="3543300"/>
          <p14:tracePt t="89278" x="6724650" y="3548063"/>
          <p14:tracePt t="89286" x="6729413" y="3548063"/>
          <p14:tracePt t="89341" x="6734175" y="3548063"/>
          <p14:tracePt t="89356" x="6743700" y="3548063"/>
          <p14:tracePt t="89365" x="6748463" y="3548063"/>
          <p14:tracePt t="89377" x="6767513" y="3538538"/>
          <p14:tracePt t="89393" x="6796088" y="3538538"/>
          <p14:tracePt t="89411" x="6848475" y="3538538"/>
          <p14:tracePt t="89427" x="6891338" y="3538538"/>
          <p14:tracePt t="89443" x="6948488" y="3533775"/>
          <p14:tracePt t="89461" x="7086600" y="3524250"/>
          <p14:tracePt t="89477" x="7196138" y="3514725"/>
          <p14:tracePt t="89493" x="7315200" y="3509963"/>
          <p14:tracePt t="89511" x="7458075" y="3500438"/>
          <p14:tracePt t="89527" x="7515225" y="3500438"/>
          <p14:tracePt t="89544" x="7543800" y="3500438"/>
          <p14:tracePt t="89560" x="7553325" y="3500438"/>
          <p14:tracePt t="89577" x="7558088" y="3500438"/>
          <p14:tracePt t="89610" x="7562850" y="3500438"/>
          <p14:tracePt t="90116" x="7586663" y="3452813"/>
          <p14:tracePt t="90137" x="7677150" y="3319463"/>
          <p14:tracePt t="90152" x="7729538" y="3248025"/>
          <p14:tracePt t="90166" x="7762875" y="3195638"/>
          <p14:tracePt t="90179" x="7810500" y="3157538"/>
          <p14:tracePt t="90194" x="7843838" y="3124200"/>
          <p14:tracePt t="90210" x="7862888" y="3109913"/>
          <p14:tracePt t="90227" x="7881938" y="3095625"/>
          <p14:tracePt t="90243" x="7886700" y="3095625"/>
          <p14:tracePt t="90276" x="7891463" y="3095625"/>
          <p14:tracePt t="90293" x="7900988" y="3095625"/>
          <p14:tracePt t="90310" x="7915275" y="3086100"/>
          <p14:tracePt t="90327" x="7929563" y="3081338"/>
          <p14:tracePt t="90343" x="7934325" y="3081338"/>
          <p14:tracePt t="90360" x="7939088" y="3076575"/>
          <p14:tracePt t="90377" x="7939088" y="3067050"/>
          <p14:tracePt t="90410" x="7943850" y="3067050"/>
          <p14:tracePt t="90427" x="7943850" y="3062288"/>
          <p14:tracePt t="90457" x="7943850" y="3057525"/>
          <p14:tracePt t="90548" x="7943850" y="3052763"/>
          <p14:tracePt t="90769" x="7943850" y="3057525"/>
          <p14:tracePt t="90790" x="7943850" y="3062288"/>
          <p14:tracePt t="90818" x="7943850" y="3067050"/>
          <p14:tracePt t="90831" x="7943850" y="3071813"/>
          <p14:tracePt t="90846" x="7943850" y="3076575"/>
          <p14:tracePt t="90882" x="7943850" y="3081338"/>
          <p14:tracePt t="90924" x="7943850" y="3086100"/>
          <p14:tracePt t="91174" x="7939088" y="3086100"/>
          <p14:tracePt t="91223" x="7934325" y="3086100"/>
          <p14:tracePt t="91336" x="7934325" y="3081338"/>
          <p14:tracePt t="91492" x="7929563" y="3081338"/>
          <p14:tracePt t="91531" x="7929563" y="3086100"/>
          <p14:tracePt t="91560" x="7929563" y="3090863"/>
          <p14:tracePt t="91582" x="7929563" y="3100388"/>
          <p14:tracePt t="91609" x="7929563" y="3105150"/>
          <p14:tracePt t="91629" x="7929563" y="3109913"/>
          <p14:tracePt t="91644" x="7929563" y="3114675"/>
          <p14:tracePt t="91672" x="7929563" y="3119438"/>
          <p14:tracePt t="91706" x="7929563" y="3124200"/>
          <p14:tracePt t="91739" x="7929563" y="3128963"/>
          <p14:tracePt t="91754" x="7929563" y="3133725"/>
          <p14:tracePt t="91782" x="7929563" y="3138488"/>
          <p14:tracePt t="91817" x="7929563" y="3143250"/>
          <p14:tracePt t="91831" x="7929563" y="3148013"/>
          <p14:tracePt t="91845" x="7929563" y="3152775"/>
          <p14:tracePt t="91861" x="7924800" y="3152775"/>
          <p14:tracePt t="91876" x="7924800" y="3157538"/>
          <p14:tracePt t="91895" x="7915275" y="3167063"/>
          <p14:tracePt t="91909" x="7900988" y="3186113"/>
          <p14:tracePt t="91926" x="7881938" y="3205163"/>
          <p14:tracePt t="91944" x="7867650" y="3228975"/>
          <p14:tracePt t="91959" x="7848600" y="3252788"/>
          <p14:tracePt t="91976" x="7839075" y="3267075"/>
          <p14:tracePt t="91993" x="7834313" y="3271838"/>
          <p14:tracePt t="92009" x="7829550" y="3276600"/>
          <p14:tracePt t="92037" x="7829550" y="3281363"/>
          <p14:tracePt t="92058" x="7824788" y="3281363"/>
          <p14:tracePt t="92115" x="7824788" y="3286125"/>
          <p14:tracePt t="92129" x="7824788" y="3290888"/>
          <p14:tracePt t="92136" x="7824788" y="3300413"/>
          <p14:tracePt t="92144" x="7820025" y="3309938"/>
          <p14:tracePt t="92159" x="7810500" y="3338513"/>
          <p14:tracePt t="92176" x="7800975" y="3371850"/>
          <p14:tracePt t="92192" x="7791450" y="3424238"/>
          <p14:tracePt t="92209" x="7786688" y="3448050"/>
          <p14:tracePt t="92227" x="7781925" y="3471863"/>
          <p14:tracePt t="92243" x="7781925" y="3476625"/>
          <p14:tracePt t="92259" x="7781925" y="3481388"/>
          <p14:tracePt t="92366" x="7786688" y="3481388"/>
          <p14:tracePt t="92378" x="7786688" y="3476625"/>
          <p14:tracePt t="92393" x="7786688" y="3471863"/>
          <p14:tracePt t="92399" x="7786688" y="3467100"/>
          <p14:tracePt t="92410" x="7791450" y="3467100"/>
          <p14:tracePt t="92428" x="7791450" y="3462338"/>
          <p14:tracePt t="92442" x="7791450" y="3457575"/>
          <p14:tracePt t="92477" x="7796213" y="3452813"/>
          <p14:tracePt t="92527" x="7800975" y="3452813"/>
          <p14:tracePt t="92534" x="7800975" y="3448050"/>
          <p14:tracePt t="92765" x="7805738" y="3448050"/>
          <p14:tracePt t="92784" x="7805738" y="3438525"/>
          <p14:tracePt t="92816" x="7810500" y="3438525"/>
          <p14:tracePt t="92849" x="7810500" y="3433763"/>
          <p14:tracePt t="92867" x="7815263" y="3433763"/>
          <p14:tracePt t="92961" x="7820025" y="3429000"/>
          <p14:tracePt t="92979" x="7829550" y="3424238"/>
          <p14:tracePt t="92990" x="7848600" y="3424238"/>
          <p14:tracePt t="92996" x="7853363" y="3424238"/>
          <p14:tracePt t="93009" x="7867650" y="3424238"/>
          <p14:tracePt t="93026" x="7877175" y="3424238"/>
          <p14:tracePt t="93043" x="7886700" y="3424238"/>
          <p14:tracePt t="93101" x="7886700" y="3419475"/>
          <p14:tracePt t="93110" x="7891463" y="3419475"/>
          <p14:tracePt t="93151" x="7881938" y="3409950"/>
          <p14:tracePt t="93159" x="7862888" y="3405188"/>
          <p14:tracePt t="93168" x="7853363" y="3405188"/>
          <p14:tracePt t="93176" x="7834313" y="3405188"/>
          <p14:tracePt t="93192" x="7824788" y="3400425"/>
          <p14:tracePt t="93209" x="7781925" y="3390900"/>
          <p14:tracePt t="93242" x="7700963" y="3367088"/>
          <p14:tracePt t="93259" x="7534275" y="3352800"/>
          <p14:tracePt t="93276" x="7396163" y="3343275"/>
          <p14:tracePt t="93292" x="7253288" y="3333750"/>
          <p14:tracePt t="93309" x="7053263" y="3319463"/>
          <p14:tracePt t="93326" x="6967538" y="3309938"/>
          <p14:tracePt t="93342" x="6905625" y="3309938"/>
          <p14:tracePt t="93345" x="6896100" y="3309938"/>
          <p14:tracePt t="93359" x="6886575" y="3309938"/>
          <p14:tracePt t="93375" x="6881813" y="3309938"/>
          <p14:tracePt t="93425" x="6877050" y="3309938"/>
          <p14:tracePt t="93446" x="6862763" y="3309938"/>
          <p14:tracePt t="93460" x="6829425" y="3319463"/>
          <p14:tracePt t="93478" x="6772275" y="3328988"/>
          <p14:tracePt t="93494" x="6710363" y="3338513"/>
          <p14:tracePt t="93517" x="6648450" y="3338513"/>
          <p14:tracePt t="93534" x="6581775" y="3348038"/>
          <p14:tracePt t="93543" x="6562725" y="3352800"/>
          <p14:tracePt t="93560" x="6515100" y="3362325"/>
          <p14:tracePt t="93578" x="6448425" y="3371850"/>
          <p14:tracePt t="93593" x="6415088" y="3376613"/>
          <p14:tracePt t="93609" x="6381750" y="3386138"/>
          <p14:tracePt t="93626" x="6357938" y="3390900"/>
          <p14:tracePt t="93642" x="6338888" y="3405188"/>
          <p14:tracePt t="93659" x="6334125" y="3405188"/>
          <p14:tracePt t="93692" x="6334125" y="3409950"/>
          <p14:tracePt t="93740" x="6334125" y="3414713"/>
          <p14:tracePt t="93756" x="6338888" y="3414713"/>
          <p14:tracePt t="93818" x="6357938" y="3414713"/>
          <p14:tracePt t="93828" x="6367463" y="3414713"/>
          <p14:tracePt t="93842" x="6400800" y="3414713"/>
          <p14:tracePt t="93860" x="6515100" y="3424238"/>
          <p14:tracePt t="93876" x="6605588" y="3424238"/>
          <p14:tracePt t="93892" x="6715125" y="3424238"/>
          <p14:tracePt t="93909" x="6867525" y="3414713"/>
          <p14:tracePt t="93925" x="6962775" y="3400425"/>
          <p14:tracePt t="93942" x="7062788" y="3390900"/>
          <p14:tracePt t="93959" x="7196138" y="3371850"/>
          <p14:tracePt t="93975" x="7248525" y="3367088"/>
          <p14:tracePt t="93992" x="7300913" y="3362325"/>
          <p14:tracePt t="94009" x="7381875" y="3362325"/>
          <p14:tracePt t="94025" x="7439025" y="3357563"/>
          <p14:tracePt t="94042" x="7481888" y="3357563"/>
          <p14:tracePt t="94058" x="7558088" y="3357563"/>
          <p14:tracePt t="94075" x="7605713" y="3357563"/>
          <p14:tracePt t="94092" x="7658100" y="3357563"/>
          <p14:tracePt t="94109" x="7710488" y="3357563"/>
          <p14:tracePt t="94125" x="7729538" y="3357563"/>
          <p14:tracePt t="94143" x="7748588" y="3357563"/>
          <p14:tracePt t="94159" x="7753350" y="3357563"/>
          <p14:tracePt t="94175" x="7758113" y="3357563"/>
          <p14:tracePt t="94254" x="7762875" y="3357563"/>
          <p14:tracePt t="94331" x="7767638" y="3357563"/>
          <p14:tracePt t="97140" x="7777163" y="3386138"/>
          <p14:tracePt t="97150" x="7786688" y="3429000"/>
          <p14:tracePt t="97159" x="7800975" y="3509963"/>
          <p14:tracePt t="97174" x="7810500" y="3567113"/>
          <p14:tracePt t="97192" x="7820025" y="3614738"/>
          <p14:tracePt t="97208" x="7824788" y="3662363"/>
          <p14:tracePt t="97224" x="7824788" y="3681413"/>
          <p14:tracePt t="97241" x="7829550" y="3714750"/>
          <p14:tracePt t="97258" x="7839075" y="3748088"/>
          <p14:tracePt t="97274" x="7839075" y="3762375"/>
          <p14:tracePt t="97291" x="7843838" y="3771900"/>
          <p14:tracePt t="97308" x="7848600" y="3781425"/>
          <p14:tracePt t="97324" x="7848600" y="3786188"/>
          <p14:tracePt t="97341" x="7858125" y="3800475"/>
          <p14:tracePt t="97358" x="7867650" y="3819525"/>
          <p14:tracePt t="97374" x="7867650" y="3824288"/>
          <p14:tracePt t="97391" x="7872413" y="3833813"/>
          <p14:tracePt t="97407" x="7872413" y="3848100"/>
          <p14:tracePt t="97424" x="7877175" y="3862388"/>
          <p14:tracePt t="97441" x="7881938" y="3871913"/>
          <p14:tracePt t="97457" x="7886700" y="3890963"/>
          <p14:tracePt t="97474" x="7891463" y="3905250"/>
          <p14:tracePt t="97491" x="7891463" y="3914775"/>
          <p14:tracePt t="97507" x="7896225" y="3924300"/>
          <p14:tracePt t="97524" x="7900988" y="3943350"/>
          <p14:tracePt t="97542" x="7910513" y="3957638"/>
          <p14:tracePt t="97558" x="7910513" y="3971925"/>
          <p14:tracePt t="97575" x="7920038" y="3981450"/>
          <p14:tracePt t="97597" x="7924800" y="3990975"/>
          <p14:tracePt t="97629" x="7929563" y="3995738"/>
          <p14:tracePt t="97659" x="7929563" y="4000500"/>
          <p14:tracePt t="97743" x="7934325" y="4000500"/>
          <p14:tracePt t="114326" x="0" y="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Three Approaches to Value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property valuation uses one (or more) of these three classical approaches: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274320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1554480" y="1828800"/>
            <a:ext cx="548640" cy="54864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5544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2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2560320"/>
            <a:ext cx="457200" cy="45720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548640" y="310896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SALES COMPARISON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594360" y="3520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Look at recent comparable sales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914400" y="4160520"/>
            <a:ext cx="1828800" cy="3657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14400" y="416052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LECTURE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3429000" y="1691640"/>
            <a:ext cx="274320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526280" y="1828800"/>
            <a:ext cx="548640" cy="54864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45262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20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560320"/>
            <a:ext cx="457200" cy="45720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3520440" y="310896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APPROACH</a:t>
            </a:r>
            <a:endParaRPr lang="en-US" sz="1600" dirty="0"/>
          </a:p>
        </p:txBody>
      </p:sp>
      <p:sp>
        <p:nvSpPr>
          <p:cNvPr id="19" name="Text 15"/>
          <p:cNvSpPr/>
          <p:nvPr/>
        </p:nvSpPr>
        <p:spPr>
          <a:xfrm>
            <a:off x="3566160" y="3520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+ Build cost − Depreciation</a:t>
            </a:r>
            <a:endParaRPr lang="en-US" sz="1200" dirty="0"/>
          </a:p>
        </p:txBody>
      </p:sp>
      <p:sp>
        <p:nvSpPr>
          <p:cNvPr id="20" name="Shape 16"/>
          <p:cNvSpPr/>
          <p:nvPr/>
        </p:nvSpPr>
        <p:spPr>
          <a:xfrm>
            <a:off x="3886200" y="4160520"/>
            <a:ext cx="1828800" cy="3657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3886200" y="416052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LECTURE</a:t>
            </a:r>
            <a:endParaRPr lang="en-US" sz="1100" dirty="0"/>
          </a:p>
        </p:txBody>
      </p:sp>
      <p:sp>
        <p:nvSpPr>
          <p:cNvPr id="22" name="Shape 18"/>
          <p:cNvSpPr/>
          <p:nvPr/>
        </p:nvSpPr>
        <p:spPr>
          <a:xfrm>
            <a:off x="6400800" y="1691640"/>
            <a:ext cx="2606040" cy="30632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3" name="Shape 19"/>
          <p:cNvSpPr/>
          <p:nvPr/>
        </p:nvSpPr>
        <p:spPr>
          <a:xfrm>
            <a:off x="7498080" y="1828800"/>
            <a:ext cx="548640" cy="548640"/>
          </a:xfrm>
          <a:prstGeom prst="ellipse">
            <a:avLst/>
          </a:prstGeom>
          <a:solidFill>
            <a:srgbClr val="5A5A5A"/>
          </a:solidFill>
          <a:ln w="12700">
            <a:solidFill>
              <a:srgbClr val="5A5A5A"/>
            </a:solidFill>
            <a:prstDash val="solid"/>
          </a:ln>
        </p:spPr>
      </p:sp>
      <p:sp>
        <p:nvSpPr>
          <p:cNvPr id="24" name="Text 20"/>
          <p:cNvSpPr/>
          <p:nvPr/>
        </p:nvSpPr>
        <p:spPr>
          <a:xfrm>
            <a:off x="74980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200" dirty="0"/>
          </a:p>
        </p:txBody>
      </p:sp>
      <p:pic>
        <p:nvPicPr>
          <p:cNvPr id="25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3800" y="2560320"/>
            <a:ext cx="457200" cy="457200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6492240" y="3108960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INCOME APPROACH</a:t>
            </a:r>
            <a:endParaRPr lang="en-US" sz="1600" dirty="0"/>
          </a:p>
        </p:txBody>
      </p:sp>
      <p:sp>
        <p:nvSpPr>
          <p:cNvPr id="27" name="Text 22"/>
          <p:cNvSpPr/>
          <p:nvPr/>
        </p:nvSpPr>
        <p:spPr>
          <a:xfrm>
            <a:off x="6537960" y="3520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Capitalize future rental income</a:t>
            </a:r>
            <a:endParaRPr lang="en-US" sz="1200" dirty="0"/>
          </a:p>
        </p:txBody>
      </p:sp>
      <p:sp>
        <p:nvSpPr>
          <p:cNvPr id="28" name="Shape 23"/>
          <p:cNvSpPr/>
          <p:nvPr/>
        </p:nvSpPr>
        <p:spPr>
          <a:xfrm>
            <a:off x="6858000" y="4160520"/>
            <a:ext cx="1828800" cy="365760"/>
          </a:xfrm>
          <a:prstGeom prst="rect">
            <a:avLst/>
          </a:prstGeom>
          <a:solidFill>
            <a:srgbClr val="5A5A5A"/>
          </a:solidFill>
          <a:ln w="12700">
            <a:solidFill>
              <a:srgbClr val="5A5A5A"/>
            </a:solidFill>
            <a:prstDash val="solid"/>
          </a:ln>
        </p:spPr>
      </p:sp>
      <p:sp>
        <p:nvSpPr>
          <p:cNvPr id="29" name="Text 24"/>
          <p:cNvSpPr/>
          <p:nvPr/>
        </p:nvSpPr>
        <p:spPr>
          <a:xfrm>
            <a:off x="6858000" y="416052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LECTURE</a:t>
            </a:r>
            <a:endParaRPr lang="en-US" sz="1100" dirty="0"/>
          </a:p>
        </p:txBody>
      </p:sp>
      <p:sp>
        <p:nvSpPr>
          <p:cNvPr id="32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40</a:t>
            </a:r>
            <a:endParaRPr lang="en-US" sz="900" dirty="0"/>
          </a:p>
        </p:txBody>
      </p:sp>
      <p:sp>
        <p:nvSpPr>
          <p:cNvPr id="34" name="TextBox 33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69"/>
    </mc:Choice>
    <mc:Fallback xmlns="">
      <p:transition spd="slow" advTm="2009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962" x="5210175" y="3914775"/>
          <p14:tracePt t="15298" x="5143500" y="3890963"/>
          <p14:tracePt t="15340" x="4043363" y="3443288"/>
          <p14:tracePt t="15379" x="3171825" y="3033713"/>
          <p14:tracePt t="15422" x="2624138" y="2743200"/>
          <p14:tracePt t="15448" x="2509838" y="2667000"/>
          <p14:tracePt t="15481" x="2490788" y="2657475"/>
          <p14:tracePt t="15501" x="2490788" y="2647950"/>
          <p14:tracePt t="15518" x="2505075" y="2647950"/>
          <p14:tracePt t="15534" x="2514600" y="2647950"/>
          <p14:tracePt t="15551" x="2519363" y="2647950"/>
          <p14:tracePt t="15587" x="2524125" y="2647950"/>
          <p14:tracePt t="15600" x="2524125" y="2657475"/>
          <p14:tracePt t="15617" x="2528888" y="2662238"/>
          <p14:tracePt t="15651" x="2552700" y="2671763"/>
          <p14:tracePt t="15667" x="2600325" y="2671763"/>
          <p14:tracePt t="15684" x="2657475" y="2652713"/>
          <p14:tracePt t="15700" x="2747963" y="2638425"/>
          <p14:tracePt t="15717" x="2800350" y="2633663"/>
          <p14:tracePt t="15734" x="2843213" y="2628900"/>
          <p14:tracePt t="15750" x="2871788" y="2628900"/>
          <p14:tracePt t="15767" x="2881313" y="2628900"/>
          <p14:tracePt t="15783" x="2886075" y="2633663"/>
          <p14:tracePt t="15800" x="2895600" y="2633663"/>
          <p14:tracePt t="15817" x="2900363" y="2638425"/>
          <p14:tracePt t="15834" x="2905125" y="2652713"/>
          <p14:tracePt t="15850" x="2909888" y="2657475"/>
          <p14:tracePt t="15883" x="2909888" y="2662238"/>
          <p14:tracePt t="22246" x="2905125" y="2671763"/>
          <p14:tracePt t="22288" x="2809875" y="2733675"/>
          <p14:tracePt t="22319" x="2705100" y="2795588"/>
          <p14:tracePt t="22329" x="2695575" y="2800350"/>
          <p14:tracePt t="22361" x="2671763" y="2814638"/>
          <p14:tracePt t="22407" x="2671763" y="2824163"/>
          <p14:tracePt t="22434" x="2652713" y="2862263"/>
          <p14:tracePt t="22454" x="2633663" y="2886075"/>
          <p14:tracePt t="22465" x="2619375" y="2895600"/>
          <p14:tracePt t="22482" x="2566988" y="2943225"/>
          <p14:tracePt t="22498" x="2500313" y="2995613"/>
          <p14:tracePt t="22515" x="2405063" y="3086100"/>
          <p14:tracePt t="22531" x="2343150" y="3143250"/>
          <p14:tracePt t="22548" x="2314575" y="3181350"/>
          <p14:tracePt t="22565" x="2281238" y="3209925"/>
          <p14:tracePt t="22582" x="2266950" y="3228975"/>
          <p14:tracePt t="22598" x="2257425" y="3233738"/>
          <p14:tracePt t="22615" x="2257425" y="3238500"/>
          <p14:tracePt t="22631" x="2252663" y="3243263"/>
          <p14:tracePt t="22667" x="2247900" y="3243263"/>
          <p14:tracePt t="22687" x="2247900" y="3252788"/>
          <p14:tracePt t="22709" x="2243138" y="3252788"/>
          <p14:tracePt t="22720" x="2233613" y="3257550"/>
          <p14:tracePt t="22733" x="2214563" y="3271838"/>
          <p14:tracePt t="22748" x="2181225" y="3290888"/>
          <p14:tracePt t="22764" x="2128838" y="3309938"/>
          <p14:tracePt t="22781" x="2100263" y="3324225"/>
          <p14:tracePt t="22798" x="2071688" y="3328988"/>
          <p14:tracePt t="22814" x="2028825" y="3338513"/>
          <p14:tracePt t="22831" x="1995488" y="3338513"/>
          <p14:tracePt t="22848" x="1966913" y="3343275"/>
          <p14:tracePt t="22865" x="1928813" y="3348038"/>
          <p14:tracePt t="22881" x="1909763" y="3357563"/>
          <p14:tracePt t="22899" x="1885950" y="3357563"/>
          <p14:tracePt t="22914" x="1881188" y="3362325"/>
          <p14:tracePt t="22931" x="1871663" y="3362325"/>
          <p14:tracePt t="22948" x="1852613" y="3371850"/>
          <p14:tracePt t="22965" x="1847850" y="3381375"/>
          <p14:tracePt t="22981" x="1824038" y="3386138"/>
          <p14:tracePt t="22999" x="1800225" y="3400425"/>
          <p14:tracePt t="23015" x="1790700" y="3400425"/>
          <p14:tracePt t="23031" x="1781175" y="3409950"/>
          <p14:tracePt t="23048" x="1762125" y="3414713"/>
          <p14:tracePt t="23065" x="1752600" y="3419475"/>
          <p14:tracePt t="23081" x="1738313" y="3429000"/>
          <p14:tracePt t="23098" x="1728788" y="3429000"/>
          <p14:tracePt t="27889" x="1724025" y="3433763"/>
          <p14:tracePt t="27928" x="1690688" y="3467100"/>
          <p14:tracePt t="27952" x="1681163" y="3476625"/>
          <p14:tracePt t="27963" x="1671638" y="3486150"/>
          <p14:tracePt t="27980" x="1662113" y="3495675"/>
          <p14:tracePt t="27996" x="1657350" y="3500438"/>
          <p14:tracePt t="28029" x="1652588" y="3500438"/>
          <p14:tracePt t="28150" x="1657350" y="3500438"/>
          <p14:tracePt t="73520" x="1671638" y="3548063"/>
          <p14:tracePt t="73556" x="1685925" y="3690938"/>
          <p14:tracePt t="73598" x="1714500" y="3829050"/>
          <p14:tracePt t="73628" x="1733550" y="3938588"/>
          <p14:tracePt t="73642" x="1747838" y="3990975"/>
          <p14:tracePt t="73659" x="1752600" y="4038600"/>
          <p14:tracePt t="73678" x="1762125" y="4086225"/>
          <p14:tracePt t="73693" x="1766888" y="4114800"/>
          <p14:tracePt t="73706" x="1771650" y="4152900"/>
          <p14:tracePt t="73718" x="1776413" y="4176713"/>
          <p14:tracePt t="73733" x="1785938" y="4205288"/>
          <p14:tracePt t="73747" x="1795463" y="4233863"/>
          <p14:tracePt t="73764" x="1800225" y="4243388"/>
          <p14:tracePt t="73781" x="1809750" y="4271963"/>
          <p14:tracePt t="73797" x="1824038" y="4300538"/>
          <p14:tracePt t="73814" x="1838325" y="4319588"/>
          <p14:tracePt t="73831" x="1862138" y="4352925"/>
          <p14:tracePt t="73847" x="1885950" y="4376738"/>
          <p14:tracePt t="73864" x="1909763" y="4400550"/>
          <p14:tracePt t="73880" x="1962150" y="4429125"/>
          <p14:tracePt t="73897" x="1981200" y="4448175"/>
          <p14:tracePt t="73914" x="2005013" y="4462463"/>
          <p14:tracePt t="73931" x="2014538" y="4471988"/>
          <p14:tracePt t="73947" x="2019300" y="4476750"/>
          <p14:tracePt t="73964" x="2043113" y="4505325"/>
          <p14:tracePt t="73981" x="2066925" y="4529138"/>
          <p14:tracePt t="73997" x="2095500" y="4572000"/>
          <p14:tracePt t="74014" x="2138363" y="4619625"/>
          <p14:tracePt t="74031" x="2152650" y="4638675"/>
          <p14:tracePt t="74047" x="2166938" y="4652963"/>
          <p14:tracePt t="74064" x="2171700" y="4657725"/>
          <p14:tracePt t="74098" x="2176463" y="4657725"/>
          <p14:tracePt t="74114" x="2176463" y="4662488"/>
          <p14:tracePt t="74156" x="2138363" y="4643438"/>
          <p14:tracePt t="74168" x="2105025" y="4624388"/>
          <p14:tracePt t="74180" x="2024063" y="4600575"/>
          <p14:tracePt t="74197" x="1843088" y="4567238"/>
          <p14:tracePt t="74214" x="1724025" y="4548188"/>
          <p14:tracePt t="74230" x="1604963" y="4524375"/>
          <p14:tracePt t="74247" x="1457325" y="4510088"/>
          <p14:tracePt t="74264" x="1385888" y="4500563"/>
          <p14:tracePt t="74281" x="1357313" y="4491038"/>
          <p14:tracePt t="74297" x="1338263" y="4481513"/>
          <p14:tracePt t="74385" x="1343025" y="4481513"/>
          <p14:tracePt t="74403" x="1352550" y="4491038"/>
          <p14:tracePt t="74426" x="1362075" y="4505325"/>
          <p14:tracePt t="74448" x="1371600" y="4519613"/>
          <p14:tracePt t="74468" x="1400175" y="4538663"/>
          <p14:tracePt t="74488" x="1457325" y="4557713"/>
          <p14:tracePt t="74505" x="1504950" y="4567238"/>
          <p14:tracePt t="74521" x="1538288" y="4576763"/>
          <p14:tracePt t="74540" x="1581150" y="4581525"/>
          <p14:tracePt t="74555" x="1590675" y="4586288"/>
          <p14:tracePt t="74570" x="1595438" y="4591050"/>
          <p14:tracePt t="74581" x="1604963" y="4591050"/>
          <p14:tracePt t="74597" x="1609725" y="4591050"/>
          <p14:tracePt t="74666" x="1614488" y="4591050"/>
          <p14:tracePt t="74745" x="1619250" y="4591050"/>
          <p14:tracePt t="74763" x="1624013" y="4591050"/>
          <p14:tracePt t="74785" x="1657350" y="4576763"/>
          <p14:tracePt t="74810" x="1685925" y="4567238"/>
          <p14:tracePt t="74835" x="1738313" y="4548188"/>
          <p14:tracePt t="74861" x="1776413" y="4538663"/>
          <p14:tracePt t="74875" x="1795463" y="4533900"/>
          <p14:tracePt t="74890" x="1814513" y="4533900"/>
          <p14:tracePt t="74906" x="1828800" y="4529138"/>
          <p14:tracePt t="74939" x="1833563" y="4529138"/>
          <p14:tracePt t="77522" x="1881188" y="4524375"/>
          <p14:tracePt t="77562" x="2333625" y="4443413"/>
          <p14:tracePt t="77584" x="2533650" y="4433888"/>
          <p14:tracePt t="77597" x="2643188" y="4433888"/>
          <p14:tracePt t="77615" x="2743200" y="4433888"/>
          <p14:tracePt t="77633" x="2886075" y="4433888"/>
          <p14:tracePt t="77651" x="2971800" y="4429125"/>
          <p14:tracePt t="77668" x="3128963" y="4395788"/>
          <p14:tracePt t="77683" x="3238500" y="4362450"/>
          <p14:tracePt t="77699" x="3367088" y="4305300"/>
          <p14:tracePt t="77715" x="3481388" y="4233863"/>
          <p14:tracePt t="77729" x="3595688" y="4157663"/>
          <p14:tracePt t="77746" x="3776663" y="4048125"/>
          <p14:tracePt t="77763" x="3886200" y="3967163"/>
          <p14:tracePt t="77779" x="4005263" y="3890963"/>
          <p14:tracePt t="77797" x="4148138" y="3790950"/>
          <p14:tracePt t="77812" x="4205288" y="3743325"/>
          <p14:tracePt t="77829" x="4238625" y="3719513"/>
          <p14:tracePt t="77846" x="4276725" y="3686175"/>
          <p14:tracePt t="77863" x="4319588" y="3633788"/>
          <p14:tracePt t="77888" x="4410075" y="3519488"/>
          <p14:tracePt t="77902" x="4429125" y="3495675"/>
          <p14:tracePt t="77915" x="4481513" y="3419475"/>
          <p14:tracePt t="77929" x="4505325" y="3390900"/>
          <p14:tracePt t="77946" x="4510088" y="3376613"/>
          <p14:tracePt t="77963" x="4514850" y="3371850"/>
          <p14:tracePt t="77980" x="4514850" y="3367088"/>
          <p14:tracePt t="78012" x="4514850" y="3362325"/>
          <p14:tracePt t="78074" x="4519613" y="3362325"/>
          <p14:tracePt t="78096" x="4557713" y="3338513"/>
          <p14:tracePt t="78116" x="4591050" y="3309938"/>
          <p14:tracePt t="78135" x="4600575" y="3300413"/>
          <p14:tracePt t="78158" x="4610100" y="3295650"/>
          <p14:tracePt t="78208" x="4614863" y="3295650"/>
          <p14:tracePt t="78300" x="4614863" y="3305175"/>
          <p14:tracePt t="78325" x="4614863" y="3324225"/>
          <p14:tracePt t="78342" x="4610100" y="3367088"/>
          <p14:tracePt t="78366" x="4591050" y="3443288"/>
          <p14:tracePt t="78384" x="4552950" y="3519488"/>
          <p14:tracePt t="78402" x="4533900" y="3557588"/>
          <p14:tracePt t="78424" x="4524375" y="3586163"/>
          <p14:tracePt t="78437" x="4524375" y="3590925"/>
          <p14:tracePt t="78463" x="4519613" y="3595688"/>
          <p14:tracePt t="78519" x="4514850" y="3595688"/>
          <p14:tracePt t="78535" x="4510088" y="3590925"/>
          <p14:tracePt t="78549" x="4505325" y="3576638"/>
          <p14:tracePt t="78566" x="4500563" y="3567113"/>
          <p14:tracePt t="78596" x="4495800" y="3543300"/>
          <p14:tracePt t="78612" x="4495800" y="3533775"/>
          <p14:tracePt t="78630" x="4491038" y="3533775"/>
          <p14:tracePt t="78646" x="4486275" y="3524250"/>
          <p14:tracePt t="78662" x="4481513" y="3524250"/>
          <p14:tracePt t="78696" x="4476750" y="3519488"/>
          <p14:tracePt t="78712" x="4471988" y="3519488"/>
          <p14:tracePt t="78731" x="4467225" y="3519488"/>
          <p14:tracePt t="78746" x="4467225" y="3514725"/>
          <p14:tracePt t="78762" x="4462463" y="3514725"/>
          <p14:tracePt t="78779" x="4452938" y="3514725"/>
          <p14:tracePt t="78824" x="4448175" y="3514725"/>
          <p14:tracePt t="84880" x="4443413" y="3514725"/>
          <p14:tracePt t="84912" x="4348163" y="3581400"/>
          <p14:tracePt t="84940" x="4233863" y="3729038"/>
          <p14:tracePt t="84968" x="4162425" y="3781425"/>
          <p14:tracePt t="84989" x="4157663" y="3790950"/>
          <p14:tracePt t="85004" x="4157663" y="3795713"/>
          <p14:tracePt t="85029" x="4152900" y="3795713"/>
          <p14:tracePt t="85068" x="4148138" y="3800475"/>
          <p14:tracePt t="85081" x="4129088" y="3814763"/>
          <p14:tracePt t="85094" x="4129088" y="3819525"/>
          <p14:tracePt t="85110" x="4114800" y="3829050"/>
          <p14:tracePt t="85127" x="4105275" y="3838575"/>
          <p14:tracePt t="85143" x="4062413" y="3871913"/>
          <p14:tracePt t="85160" x="4029075" y="3914775"/>
          <p14:tracePt t="85177" x="4014788" y="3924300"/>
          <p14:tracePt t="85193" x="4010025" y="3924300"/>
          <p14:tracePt t="85210" x="4005263" y="3929063"/>
          <p14:tracePt t="85259" x="4005263" y="3924300"/>
          <p14:tracePt t="85274" x="4005263" y="3919538"/>
          <p14:tracePt t="85286" x="4005263" y="3914775"/>
          <p14:tracePt t="85302" x="4005263" y="3910013"/>
          <p14:tracePt t="85316" x="4005263" y="3905250"/>
          <p14:tracePt t="85327" x="4010025" y="3900488"/>
          <p14:tracePt t="85345" x="4014788" y="3900488"/>
          <p14:tracePt t="85360" x="4019550" y="3895725"/>
          <p14:tracePt t="85377" x="4024313" y="3895725"/>
          <p14:tracePt t="85393" x="4029075" y="3895725"/>
          <p14:tracePt t="85410" x="4033838" y="3890963"/>
          <p14:tracePt t="85465" x="4033838" y="3886200"/>
          <p14:tracePt t="85479" x="4038600" y="3886200"/>
          <p14:tracePt t="85501" x="4038600" y="3881438"/>
          <p14:tracePt t="85623" x="4038600" y="3886200"/>
          <p14:tracePt t="85654" x="4038600" y="3890963"/>
          <p14:tracePt t="85679" x="4038600" y="3895725"/>
          <p14:tracePt t="85706" x="4038600" y="3900488"/>
          <p14:tracePt t="85735" x="4038600" y="3905250"/>
          <p14:tracePt t="85770" x="4038600" y="3910013"/>
          <p14:tracePt t="85834" x="4043363" y="3910013"/>
          <p14:tracePt t="85907" x="4048125" y="3910013"/>
          <p14:tracePt t="85933" x="4052888" y="3910013"/>
          <p14:tracePt t="85969" x="4057650" y="3910013"/>
          <p14:tracePt t="86026" x="4062413" y="3910013"/>
          <p14:tracePt t="86048" x="4067175" y="3914775"/>
          <p14:tracePt t="86065" x="4071938" y="3919538"/>
          <p14:tracePt t="86082" x="4071938" y="3924300"/>
          <p14:tracePt t="86098" x="4076700" y="3929063"/>
          <p14:tracePt t="86114" x="4081463" y="3938588"/>
          <p14:tracePt t="86129" x="4086225" y="3938588"/>
          <p14:tracePt t="86144" x="4086225" y="3943350"/>
          <p14:tracePt t="86182" x="4086225" y="3948113"/>
          <p14:tracePt t="86194" x="4090988" y="3952875"/>
          <p14:tracePt t="86210" x="4095750" y="3952875"/>
          <p14:tracePt t="86226" x="4105275" y="3957638"/>
          <p14:tracePt t="86243" x="4110038" y="3957638"/>
          <p14:tracePt t="86260" x="4114800" y="3957638"/>
          <p14:tracePt t="86276" x="4119563" y="3957638"/>
          <p14:tracePt t="86294" x="4124325" y="3962400"/>
          <p14:tracePt t="86310" x="4129088" y="3967163"/>
          <p14:tracePt t="86326" x="4133850" y="3967163"/>
          <p14:tracePt t="86343" x="4143375" y="3971925"/>
          <p14:tracePt t="86360" x="4148138" y="3971925"/>
          <p14:tracePt t="86376" x="4152900" y="3971925"/>
          <p14:tracePt t="86393" x="4152900" y="3976688"/>
          <p14:tracePt t="86410" x="4157663" y="3976688"/>
          <p14:tracePt t="86472" x="4162425" y="3976688"/>
          <p14:tracePt t="86509" x="4167188" y="3976688"/>
          <p14:tracePt t="86536" x="4171950" y="3976688"/>
          <p14:tracePt t="86723" x="4176713" y="3976688"/>
          <p14:tracePt t="86835" x="4176713" y="3981450"/>
          <p14:tracePt t="86906" x="4176713" y="3986213"/>
          <p14:tracePt t="86924" x="4186238" y="3986213"/>
          <p14:tracePt t="86943" x="4205288" y="3995738"/>
          <p14:tracePt t="86961" x="4214813" y="3995738"/>
          <p14:tracePt t="86977" x="4219575" y="3995738"/>
          <p14:tracePt t="86993" x="4224338" y="4000500"/>
          <p14:tracePt t="87010" x="4233863" y="4000500"/>
          <p14:tracePt t="87061" x="4238625" y="4000500"/>
          <p14:tracePt t="87118" x="4243388" y="4000500"/>
          <p14:tracePt t="87154" x="4248150" y="4000500"/>
          <p14:tracePt t="87174" x="4257675" y="4000500"/>
          <p14:tracePt t="87191" x="4262438" y="4000500"/>
          <p14:tracePt t="87209" x="4271963" y="4000500"/>
          <p14:tracePt t="87244" x="4281488" y="4000500"/>
          <p14:tracePt t="87276" x="4286250" y="4000500"/>
          <p14:tracePt t="87323" x="4291013" y="4000500"/>
          <p14:tracePt t="87410" x="4295775" y="4000500"/>
          <p14:tracePt t="87481" x="4295775" y="3990975"/>
          <p14:tracePt t="87886" x="4314825" y="3990975"/>
          <p14:tracePt t="87909" x="4357688" y="3990975"/>
          <p14:tracePt t="87934" x="4400550" y="3976688"/>
          <p14:tracePt t="87956" x="4438650" y="3962400"/>
          <p14:tracePt t="87980" x="4471988" y="3957638"/>
          <p14:tracePt t="88003" x="4495800" y="3952875"/>
          <p14:tracePt t="88097" x="4500563" y="3952875"/>
          <p14:tracePt t="88132" x="4505325" y="3948113"/>
          <p14:tracePt t="88153" x="4533900" y="3943350"/>
          <p14:tracePt t="88169" x="4548188" y="3933825"/>
          <p14:tracePt t="88185" x="4567238" y="3929063"/>
          <p14:tracePt t="88202" x="4591050" y="3924300"/>
          <p14:tracePt t="88217" x="4610100" y="3919538"/>
          <p14:tracePt t="88232" x="4629150" y="3910013"/>
          <p14:tracePt t="88245" x="4643438" y="3910013"/>
          <p14:tracePt t="88259" x="4662488" y="3900488"/>
          <p14:tracePt t="88276" x="4667250" y="3900488"/>
          <p14:tracePt t="88293" x="4676775" y="3895725"/>
          <p14:tracePt t="88430" x="4681538" y="3895725"/>
          <p14:tracePt t="88465" x="4681538" y="3890963"/>
          <p14:tracePt t="88518" x="4681538" y="3886200"/>
          <p14:tracePt t="88629" x="4681538" y="3881438"/>
          <p14:tracePt t="88652" x="4676775" y="3876675"/>
          <p14:tracePt t="88670" x="4652963" y="3871913"/>
          <p14:tracePt t="88686" x="4638675" y="3871913"/>
          <p14:tracePt t="88703" x="4619625" y="3871913"/>
          <p14:tracePt t="88720" x="4605338" y="3871913"/>
          <p14:tracePt t="88749" x="4600575" y="3871913"/>
          <p14:tracePt t="88763" x="4591050" y="3871913"/>
          <p14:tracePt t="88792" x="4576763" y="3876675"/>
          <p14:tracePt t="88803" x="4538663" y="3886200"/>
          <p14:tracePt t="88815" x="4476750" y="3905250"/>
          <p14:tracePt t="88827" x="4438650" y="3914775"/>
          <p14:tracePt t="88842" x="4419600" y="3919538"/>
          <p14:tracePt t="88859" x="4386263" y="3933825"/>
          <p14:tracePt t="88875" x="4310063" y="3948113"/>
          <p14:tracePt t="88892" x="4281488" y="3962400"/>
          <p14:tracePt t="88909" x="4271963" y="3962400"/>
          <p14:tracePt t="88925" x="4267200" y="3962400"/>
          <p14:tracePt t="88942" x="4262438" y="3962400"/>
          <p14:tracePt t="88975" x="4257675" y="3962400"/>
          <p14:tracePt t="89047" x="4252913" y="3962400"/>
          <p14:tracePt t="100434" x="4238625" y="3957638"/>
          <p14:tracePt t="100474" x="4152900" y="3924300"/>
          <p14:tracePt t="100509" x="4033838" y="3867150"/>
          <p14:tracePt t="100537" x="3986213" y="3848100"/>
          <p14:tracePt t="100564" x="3976688" y="3838575"/>
          <p14:tracePt t="100589" x="3971925" y="3838575"/>
          <p14:tracePt t="100661" x="3967163" y="3838575"/>
          <p14:tracePt t="100695" x="3962400" y="3838575"/>
          <p14:tracePt t="100714" x="3957638" y="3838575"/>
          <p14:tracePt t="100727" x="3952875" y="3838575"/>
          <p14:tracePt t="100739" x="3943350" y="3833813"/>
          <p14:tracePt t="100755" x="3938588" y="3833813"/>
          <p14:tracePt t="100785" x="3933825" y="3833813"/>
          <p14:tracePt t="100850" x="3933825" y="3838575"/>
          <p14:tracePt t="100880" x="3948113" y="3857625"/>
          <p14:tracePt t="100899" x="3957638" y="3876675"/>
          <p14:tracePt t="100919" x="3962400" y="3886200"/>
          <p14:tracePt t="100938" x="3962400" y="3890963"/>
          <p14:tracePt t="100957" x="3967163" y="3895725"/>
          <p14:tracePt t="100981" x="3976688" y="3895725"/>
          <p14:tracePt t="101006" x="3981450" y="3905250"/>
          <p14:tracePt t="101028" x="3981450" y="3910013"/>
          <p14:tracePt t="101042" x="3986213" y="3910013"/>
          <p14:tracePt t="101055" x="3990975" y="3910013"/>
          <p14:tracePt t="101090" x="3990975" y="3914775"/>
          <p14:tracePt t="101118" x="3995738" y="3914775"/>
          <p14:tracePt t="101169" x="4000500" y="3914775"/>
          <p14:tracePt t="101197" x="4005263" y="3914775"/>
          <p14:tracePt t="101232" x="4010025" y="3914775"/>
          <p14:tracePt t="101354" x="4014788" y="3914775"/>
          <p14:tracePt t="101375" x="4029075" y="3914775"/>
          <p14:tracePt t="101395" x="4062413" y="3919538"/>
          <p14:tracePt t="101415" x="4095750" y="3919538"/>
          <p14:tracePt t="101434" x="4119563" y="3919538"/>
          <p14:tracePt t="101458" x="4162425" y="3924300"/>
          <p14:tracePt t="101478" x="4195763" y="3924300"/>
          <p14:tracePt t="101495" x="4205288" y="3929063"/>
          <p14:tracePt t="101507" x="4214813" y="3929063"/>
          <p14:tracePt t="101521" x="4219575" y="3929063"/>
          <p14:tracePt t="101538" x="4224338" y="3929063"/>
          <p14:tracePt t="101554" x="4238625" y="3933825"/>
          <p14:tracePt t="101572" x="4248150" y="3933825"/>
          <p14:tracePt t="101588" x="4257675" y="3933825"/>
          <p14:tracePt t="101604" x="4271963" y="3933825"/>
          <p14:tracePt t="101622" x="4286250" y="3933825"/>
          <p14:tracePt t="101638" x="4305300" y="3938588"/>
          <p14:tracePt t="101655" x="4319588" y="3938588"/>
          <p14:tracePt t="101671" x="4348163" y="3943350"/>
          <p14:tracePt t="101687" x="4367213" y="3943350"/>
          <p14:tracePt t="101705" x="4391025" y="3943350"/>
          <p14:tracePt t="101721" x="4400550" y="3943350"/>
          <p14:tracePt t="101738" x="4405313" y="3943350"/>
          <p14:tracePt t="101755" x="4410075" y="3943350"/>
          <p14:tracePt t="101771" x="4414838" y="3943350"/>
          <p14:tracePt t="101827" x="4419600" y="3943350"/>
          <p14:tracePt t="101920" x="4424363" y="3943350"/>
          <p14:tracePt t="101992" x="4429125" y="3943350"/>
          <p14:tracePt t="102062" x="4433888" y="3943350"/>
          <p14:tracePt t="102118" x="4438650" y="3943350"/>
          <p14:tracePt t="102189" x="4443413" y="3943350"/>
          <p14:tracePt t="102238" x="4448175" y="3943350"/>
          <p14:tracePt t="102344" x="4452938" y="3943350"/>
          <p14:tracePt t="102530" x="4452938" y="3938588"/>
          <p14:tracePt t="102550" x="4457700" y="3938588"/>
          <p14:tracePt t="102566" x="4457700" y="3933825"/>
          <p14:tracePt t="102716" x="4467225" y="3933825"/>
          <p14:tracePt t="102754" x="4491038" y="3933825"/>
          <p14:tracePt t="102778" x="4538663" y="3933825"/>
          <p14:tracePt t="102802" x="4581525" y="3929063"/>
          <p14:tracePt t="102824" x="4624388" y="3924300"/>
          <p14:tracePt t="102844" x="4643438" y="3919538"/>
          <p14:tracePt t="102862" x="4652963" y="3919538"/>
          <p14:tracePt t="102879" x="4657725" y="3919538"/>
          <p14:tracePt t="102894" x="4662488" y="3919538"/>
          <p14:tracePt t="102908" x="4667250" y="3919538"/>
          <p14:tracePt t="102921" x="4672013" y="3919538"/>
          <p14:tracePt t="102937" x="4676775" y="3919538"/>
          <p14:tracePt t="102954" x="4695825" y="3919538"/>
          <p14:tracePt t="102971" x="4705350" y="3919538"/>
          <p14:tracePt t="102987" x="4724400" y="3919538"/>
          <p14:tracePt t="103004" x="4757738" y="3919538"/>
          <p14:tracePt t="103021" x="4786313" y="3919538"/>
          <p14:tracePt t="103037" x="4810125" y="3919538"/>
          <p14:tracePt t="103054" x="4852988" y="3919538"/>
          <p14:tracePt t="103071" x="4872038" y="3919538"/>
          <p14:tracePt t="103088" x="4910138" y="3914775"/>
          <p14:tracePt t="103104" x="4943475" y="3914775"/>
          <p14:tracePt t="103120" x="4991100" y="3910013"/>
          <p14:tracePt t="103137" x="5062538" y="3910013"/>
          <p14:tracePt t="103154" x="5100638" y="3910013"/>
          <p14:tracePt t="103171" x="5133975" y="3910013"/>
          <p14:tracePt t="103174" x="5148263" y="3910013"/>
          <p14:tracePt t="103188" x="5157788" y="3910013"/>
          <p14:tracePt t="103204" x="5172075" y="3910013"/>
          <p14:tracePt t="103245" x="5176838" y="3910013"/>
          <p14:tracePt t="117354" x="5286375" y="3919538"/>
          <p14:tracePt t="117397" x="5605463" y="3995738"/>
          <p14:tracePt t="117403" x="5662613" y="4019550"/>
          <p14:tracePt t="117433" x="5872163" y="4076700"/>
          <p14:tracePt t="117451" x="6048375" y="4105275"/>
          <p14:tracePt t="117468" x="6186488" y="4133850"/>
          <p14:tracePt t="117484" x="6300788" y="4157663"/>
          <p14:tracePt t="117499" x="6391275" y="4186238"/>
          <p14:tracePt t="117516" x="6515100" y="4229100"/>
          <p14:tracePt t="117532" x="6600825" y="4248150"/>
          <p14:tracePt t="117549" x="6677025" y="4267200"/>
          <p14:tracePt t="117566" x="6786563" y="4295775"/>
          <p14:tracePt t="117582" x="6858000" y="4305300"/>
          <p14:tracePt t="117599" x="6948488" y="4324350"/>
          <p14:tracePt t="117616" x="6996113" y="4324350"/>
          <p14:tracePt t="117632" x="7043738" y="4319588"/>
          <p14:tracePt t="117649" x="7119938" y="4300538"/>
          <p14:tracePt t="117666" x="7177088" y="4267200"/>
          <p14:tracePt t="117683" x="7234238" y="4224338"/>
          <p14:tracePt t="117699" x="7348538" y="4143375"/>
          <p14:tracePt t="117716" x="7434263" y="4062413"/>
          <p14:tracePt t="117732" x="7515225" y="3976688"/>
          <p14:tracePt t="117749" x="7596188" y="3852863"/>
          <p14:tracePt t="117766" x="7653338" y="3771900"/>
          <p14:tracePt t="117782" x="7705725" y="3681413"/>
          <p14:tracePt t="117799" x="7753350" y="3609975"/>
          <p14:tracePt t="117816" x="7762875" y="3595688"/>
          <p14:tracePt t="117832" x="7762875" y="3590925"/>
          <p14:tracePt t="117849" x="7767638" y="3586163"/>
          <p14:tracePt t="117894" x="7767638" y="3581400"/>
          <p14:tracePt t="117921" x="7767638" y="3576638"/>
          <p14:tracePt t="117956" x="7758113" y="3571875"/>
          <p14:tracePt t="117969" x="7753350" y="3571875"/>
          <p14:tracePt t="117986" x="7748588" y="3571875"/>
          <p14:tracePt t="117999" x="7739063" y="3571875"/>
          <p14:tracePt t="118016" x="7710488" y="3571875"/>
          <p14:tracePt t="118032" x="7615238" y="3571875"/>
          <p14:tracePt t="118049" x="7510463" y="3576638"/>
          <p14:tracePt t="118066" x="7448550" y="3581400"/>
          <p14:tracePt t="118083" x="7353300" y="3605213"/>
          <p14:tracePt t="118099" x="7334250" y="3609975"/>
          <p14:tracePt t="118115" x="7315200" y="3614738"/>
          <p14:tracePt t="118133" x="7310438" y="3619500"/>
          <p14:tracePt t="118161" x="7305675" y="3619500"/>
          <p14:tracePt t="118176" x="7305675" y="3629025"/>
          <p14:tracePt t="118335" x="7305675" y="3633788"/>
          <p14:tracePt t="145641" x="7286625" y="3695700"/>
          <p14:tracePt t="145682" x="7243763" y="3848100"/>
          <p14:tracePt t="145718" x="7215188" y="3924300"/>
          <p14:tracePt t="145756" x="7177088" y="4029075"/>
          <p14:tracePt t="145783" x="7167563" y="4067175"/>
          <p14:tracePt t="145823" x="7167563" y="4071938"/>
          <p14:tracePt t="145968" x="7167563" y="4067175"/>
          <p14:tracePt t="145998" x="7172325" y="4057650"/>
          <p14:tracePt t="146020" x="7219950" y="4052888"/>
          <p14:tracePt t="146044" x="7305675" y="4048125"/>
          <p14:tracePt t="146072" x="7381875" y="4038600"/>
          <p14:tracePt t="146089" x="7405688" y="4038600"/>
          <p14:tracePt t="146107" x="7424738" y="4024313"/>
          <p14:tracePt t="146124" x="7434263" y="4024313"/>
          <p14:tracePt t="146139" x="7443788" y="4024313"/>
          <p14:tracePt t="146208" x="7448550" y="4024313"/>
          <p14:tracePt t="146228" x="7467600" y="4014788"/>
          <p14:tracePt t="146245" x="7491413" y="4005263"/>
          <p14:tracePt t="146262" x="7510463" y="4005263"/>
          <p14:tracePt t="146279" x="7534275" y="3990975"/>
          <p14:tracePt t="146294" x="7553325" y="3990975"/>
          <p14:tracePt t="146308" x="7562850" y="3981450"/>
          <p14:tracePt t="146323" x="7581900" y="3976688"/>
          <p14:tracePt t="146339" x="7600950" y="3967163"/>
          <p14:tracePt t="146356" x="7643813" y="3948113"/>
          <p14:tracePt t="146373" x="7686675" y="3938588"/>
          <p14:tracePt t="146389" x="7720013" y="3929063"/>
          <p14:tracePt t="146406" x="7758113" y="3919538"/>
          <p14:tracePt t="146423" x="7777163" y="3914775"/>
          <p14:tracePt t="146439" x="7791450" y="3910013"/>
          <p14:tracePt t="146456" x="7810500" y="3910013"/>
          <p14:tracePt t="146489" x="7815263" y="3910013"/>
          <p14:tracePt t="146548" x="7820025" y="3910013"/>
          <p14:tracePt t="146777" x="7834313" y="3910013"/>
          <p14:tracePt t="146798" x="7858125" y="3910013"/>
          <p14:tracePt t="146817" x="7867650" y="3910013"/>
          <p14:tracePt t="146838" x="7877175" y="3910013"/>
          <p14:tracePt t="146905" x="7881938" y="3910013"/>
          <p14:tracePt t="146954" x="7886700" y="3910013"/>
          <p14:tracePt t="146972" x="7915275" y="3910013"/>
          <p14:tracePt t="146996" x="7948613" y="3905250"/>
          <p14:tracePt t="147009" x="7972425" y="3905250"/>
          <p14:tracePt t="147024" x="7986713" y="3905250"/>
          <p14:tracePt t="147039" x="7991475" y="3905250"/>
          <p14:tracePt t="147056" x="7996238" y="3905250"/>
          <p14:tracePt t="147180" x="8001000" y="3905250"/>
          <p14:tracePt t="173950" x="8015288" y="3895725"/>
          <p14:tracePt t="173977" x="8062913" y="3857625"/>
          <p14:tracePt t="174006" x="8072438" y="3843338"/>
          <p14:tracePt t="174033" x="8072438" y="3838575"/>
          <p14:tracePt t="174052" x="8072438" y="3829050"/>
          <p14:tracePt t="174078" x="8067675" y="3810000"/>
          <p14:tracePt t="174093" x="8067675" y="3800475"/>
          <p14:tracePt t="174112" x="8062913" y="3790950"/>
          <p14:tracePt t="174130" x="8058150" y="3786188"/>
          <p14:tracePt t="174146" x="8058150" y="3781425"/>
          <p14:tracePt t="174163" x="8053388" y="3771900"/>
          <p14:tracePt t="174180" x="8039100" y="3757613"/>
          <p14:tracePt t="174197" x="8015288" y="3738563"/>
          <p14:tracePt t="174213" x="7991475" y="3729038"/>
          <p14:tracePt t="174230" x="7972425" y="3714750"/>
          <p14:tracePt t="174246" x="7939088" y="3686175"/>
          <p14:tracePt t="174263" x="7929563" y="3676650"/>
          <p14:tracePt t="174280" x="7920038" y="3667125"/>
          <p14:tracePt t="174297" x="7915275" y="3662363"/>
          <p14:tracePt t="174330" x="7910513" y="3657600"/>
          <p14:tracePt t="174346" x="7905750" y="3657600"/>
          <p14:tracePt t="174375" x="7905750" y="3652838"/>
          <p14:tracePt t="174403" x="7900988" y="3648075"/>
          <p14:tracePt t="174417" x="7896225" y="3638550"/>
          <p14:tracePt t="174430" x="7891463" y="3629025"/>
          <p14:tracePt t="174446" x="7881938" y="3614738"/>
          <p14:tracePt t="174463" x="7872413" y="3595688"/>
          <p14:tracePt t="174480" x="7858125" y="3571875"/>
          <p14:tracePt t="174496" x="7853363" y="3562350"/>
          <p14:tracePt t="174513" x="7843838" y="3557588"/>
          <p14:tracePt t="174546" x="7843838" y="3552825"/>
          <p14:tracePt t="174689" x="7858125" y="3567113"/>
          <p14:tracePt t="200426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Sales Comparison Approach (SCA)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2588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1188720"/>
            <a:ext cx="7315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"What did SIMILAR properties sell for recently?"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457200" y="2103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it works — three simple steps: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457200" y="2606040"/>
            <a:ext cx="822960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594360" y="2715768"/>
            <a:ext cx="411480" cy="41148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94360" y="2715768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1188720" y="265176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Find recent sales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4206240" y="2651760"/>
            <a:ext cx="4434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similar properties (comparables / "comps")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457200" y="3337560"/>
            <a:ext cx="822960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594360" y="3447288"/>
            <a:ext cx="411480" cy="41148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594360" y="3447288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600" dirty="0"/>
          </a:p>
        </p:txBody>
      </p:sp>
      <p:sp>
        <p:nvSpPr>
          <p:cNvPr id="17" name="Text 14"/>
          <p:cNvSpPr/>
          <p:nvPr/>
        </p:nvSpPr>
        <p:spPr>
          <a:xfrm>
            <a:off x="1188720" y="338328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Adjust each comp's price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4206240" y="3383280"/>
            <a:ext cx="4434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differences (location, size, condition, etc.)</a:t>
            </a:r>
            <a:endParaRPr lang="en-US" sz="1400" dirty="0"/>
          </a:p>
        </p:txBody>
      </p:sp>
      <p:sp>
        <p:nvSpPr>
          <p:cNvPr id="19" name="Shape 16"/>
          <p:cNvSpPr/>
          <p:nvPr/>
        </p:nvSpPr>
        <p:spPr>
          <a:xfrm>
            <a:off x="457200" y="4069080"/>
            <a:ext cx="822960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594360" y="4178808"/>
            <a:ext cx="411480" cy="41148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594360" y="4178808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1188720" y="4114800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Average the adjusted prices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4206240" y="4114800"/>
            <a:ext cx="4434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estimate your subject property's value</a:t>
            </a:r>
            <a:endParaRPr lang="en-US" sz="1400" dirty="0"/>
          </a:p>
        </p:txBody>
      </p:sp>
      <p:sp>
        <p:nvSpPr>
          <p:cNvPr id="26" name="Text 23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40</a:t>
            </a:r>
            <a:endParaRPr lang="en-US" sz="900" dirty="0"/>
          </a:p>
        </p:txBody>
      </p:sp>
      <p:sp>
        <p:nvSpPr>
          <p:cNvPr id="28" name="TextBox 27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06"/>
    </mc:Choice>
    <mc:Fallback xmlns="">
      <p:transition spd="slow" advTm="2158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046" x="4252913" y="2962275"/>
          <p14:tracePt t="8763" x="4300538" y="2924175"/>
          <p14:tracePt t="8771" x="4371975" y="2857500"/>
          <p14:tracePt t="8776" x="4438650" y="2786063"/>
          <p14:tracePt t="8790" x="4595813" y="2671763"/>
          <p14:tracePt t="8807" x="4781550" y="2547938"/>
          <p14:tracePt t="8823" x="4914900" y="2447925"/>
          <p14:tracePt t="8840" x="5119688" y="2314575"/>
          <p14:tracePt t="8857" x="5214938" y="2262188"/>
          <p14:tracePt t="8873" x="5310188" y="2219325"/>
          <p14:tracePt t="8890" x="5343525" y="2205038"/>
          <p14:tracePt t="8907" x="5357813" y="2200275"/>
          <p14:tracePt t="8923" x="5357813" y="2195513"/>
          <p14:tracePt t="8940" x="5362575" y="2195513"/>
          <p14:tracePt t="25726" x="5348288" y="2195513"/>
          <p14:tracePt t="25732" x="5314950" y="2200275"/>
          <p14:tracePt t="25739" x="5295900" y="2209800"/>
          <p14:tracePt t="25751" x="5267325" y="2214563"/>
          <p14:tracePt t="25768" x="5133975" y="2276475"/>
          <p14:tracePt t="25784" x="5038725" y="2324100"/>
          <p14:tracePt t="25801" x="4953000" y="2376488"/>
          <p14:tracePt t="25818" x="4848225" y="2428875"/>
          <p14:tracePt t="25834" x="4791075" y="2452688"/>
          <p14:tracePt t="25851" x="4738688" y="2457450"/>
          <p14:tracePt t="25868" x="4714875" y="2462213"/>
          <p14:tracePt t="25884" x="4705350" y="2462213"/>
          <p14:tracePt t="25901" x="4691063" y="2462213"/>
          <p14:tracePt t="25917" x="4681538" y="2462213"/>
          <p14:tracePt t="25934" x="4672013" y="2462213"/>
          <p14:tracePt t="25951" x="4638675" y="2462213"/>
          <p14:tracePt t="25967" x="4591050" y="2462213"/>
          <p14:tracePt t="25984" x="4514850" y="2462213"/>
          <p14:tracePt t="26001" x="4462463" y="2452688"/>
          <p14:tracePt t="26017" x="4405313" y="2438400"/>
          <p14:tracePt t="26034" x="4319588" y="2409825"/>
          <p14:tracePt t="26051" x="4243388" y="2381250"/>
          <p14:tracePt t="26067" x="4191000" y="2347913"/>
          <p14:tracePt t="26084" x="4114800" y="2314575"/>
          <p14:tracePt t="26101" x="4071938" y="2286000"/>
          <p14:tracePt t="26117" x="4029075" y="2266950"/>
          <p14:tracePt t="26134" x="4014788" y="2257425"/>
          <p14:tracePt t="26151" x="4014788" y="2252663"/>
          <p14:tracePt t="26167" x="4010025" y="2252663"/>
          <p14:tracePt t="26489" x="3957638" y="2252663"/>
          <p14:tracePt t="26497" x="3886200" y="2247900"/>
          <p14:tracePt t="26503" x="3790950" y="2238375"/>
          <p14:tracePt t="26517" x="3562350" y="2185988"/>
          <p14:tracePt t="26534" x="3319463" y="2133600"/>
          <p14:tracePt t="26551" x="3081338" y="2052638"/>
          <p14:tracePt t="26567" x="2762250" y="1895475"/>
          <p14:tracePt t="26584" x="2609850" y="1804988"/>
          <p14:tracePt t="26601" x="2462213" y="1733550"/>
          <p14:tracePt t="26617" x="2395538" y="1704975"/>
          <p14:tracePt t="26634" x="2357438" y="1690688"/>
          <p14:tracePt t="26650" x="2333625" y="1685925"/>
          <p14:tracePt t="26667" x="2328863" y="1685925"/>
          <p14:tracePt t="26707" x="2324100" y="1685925"/>
          <p14:tracePt t="26728" x="2324100" y="1690688"/>
          <p14:tracePt t="26749" x="2324100" y="1695450"/>
          <p14:tracePt t="26763" x="2324100" y="1700213"/>
          <p14:tracePt t="26770" x="2324100" y="1704975"/>
          <p14:tracePt t="26791" x="2324100" y="1709738"/>
          <p14:tracePt t="26805" x="2324100" y="1714500"/>
          <p14:tracePt t="26847" x="2319338" y="1719263"/>
          <p14:tracePt t="26854" x="2309813" y="1719263"/>
          <p14:tracePt t="26867" x="2305050" y="1724025"/>
          <p14:tracePt t="26884" x="2290763" y="1728788"/>
          <p14:tracePt t="26900" x="2271713" y="1733550"/>
          <p14:tracePt t="26917" x="2252663" y="1738313"/>
          <p14:tracePt t="26934" x="2228850" y="1743075"/>
          <p14:tracePt t="26950" x="2209800" y="1747838"/>
          <p14:tracePt t="26967" x="2195513" y="1752600"/>
          <p14:tracePt t="26984" x="2190750" y="1752600"/>
          <p14:tracePt t="27415" x="2166938" y="1752600"/>
          <p14:tracePt t="27421" x="2138363" y="1752600"/>
          <p14:tracePt t="27434" x="2114550" y="1752600"/>
          <p14:tracePt t="27450" x="2057400" y="1752600"/>
          <p14:tracePt t="27467" x="2028825" y="1752600"/>
          <p14:tracePt t="27484" x="2014538" y="1752600"/>
          <p14:tracePt t="27500" x="2009775" y="1752600"/>
          <p14:tracePt t="27517" x="2005013" y="1752600"/>
          <p14:tracePt t="27597" x="2009775" y="1757363"/>
          <p14:tracePt t="27611" x="2014538" y="1757363"/>
          <p14:tracePt t="27618" x="2014538" y="1762125"/>
          <p14:tracePt t="27633" x="2033588" y="1766888"/>
          <p14:tracePt t="27650" x="2085975" y="1776413"/>
          <p14:tracePt t="27667" x="2209800" y="1781175"/>
          <p14:tracePt t="27683" x="2319338" y="1781175"/>
          <p14:tracePt t="27700" x="2438400" y="1776413"/>
          <p14:tracePt t="27717" x="2614613" y="1766888"/>
          <p14:tracePt t="27734" x="2733675" y="1762125"/>
          <p14:tracePt t="27750" x="2867025" y="1762125"/>
          <p14:tracePt t="27767" x="2938463" y="1757363"/>
          <p14:tracePt t="27783" x="3005138" y="1757363"/>
          <p14:tracePt t="27800" x="3081338" y="1752600"/>
          <p14:tracePt t="27817" x="3114675" y="1752600"/>
          <p14:tracePt t="27833" x="3133725" y="1752600"/>
          <p14:tracePt t="27850" x="3152775" y="1752600"/>
          <p14:tracePt t="27867" x="3157538" y="1752600"/>
          <p14:tracePt t="27900" x="3167063" y="1752600"/>
          <p14:tracePt t="27917" x="3171825" y="1752600"/>
          <p14:tracePt t="27933" x="3181350" y="1752600"/>
          <p14:tracePt t="27975" x="3186113" y="1752600"/>
          <p14:tracePt t="28010" x="3190875" y="1752600"/>
          <p14:tracePt t="28017" x="3205163" y="1752600"/>
          <p14:tracePt t="28024" x="3214688" y="1752600"/>
          <p14:tracePt t="28033" x="3228975" y="1752600"/>
          <p14:tracePt t="28050" x="3267075" y="1757363"/>
          <p14:tracePt t="28067" x="3324225" y="1766888"/>
          <p14:tracePt t="28083" x="3348038" y="1776413"/>
          <p14:tracePt t="28100" x="3381375" y="1781175"/>
          <p14:tracePt t="28117" x="3452813" y="1795463"/>
          <p14:tracePt t="28133" x="3500438" y="1800225"/>
          <p14:tracePt t="28150" x="3548063" y="1804988"/>
          <p14:tracePt t="28167" x="3567113" y="1804988"/>
          <p14:tracePt t="28183" x="3576638" y="1804988"/>
          <p14:tracePt t="28578" x="3619500" y="1800225"/>
          <p14:tracePt t="28585" x="3686175" y="1790700"/>
          <p14:tracePt t="28592" x="3767138" y="1781175"/>
          <p14:tracePt t="28600" x="3862388" y="1771650"/>
          <p14:tracePt t="28617" x="4110038" y="1747838"/>
          <p14:tracePt t="28634" x="4391025" y="1738313"/>
          <p14:tracePt t="28650" x="4624388" y="1738313"/>
          <p14:tracePt t="28667" x="4786313" y="1752600"/>
          <p14:tracePt t="28683" x="4924425" y="1757363"/>
          <p14:tracePt t="28700" x="5014913" y="1757363"/>
          <p14:tracePt t="28716" x="5076825" y="1757363"/>
          <p14:tracePt t="28733" x="5143500" y="1757363"/>
          <p14:tracePt t="28750" x="5157788" y="1757363"/>
          <p14:tracePt t="28767" x="5172075" y="1757363"/>
          <p14:tracePt t="28783" x="5176838" y="1757363"/>
          <p14:tracePt t="28992" x="5181600" y="1757363"/>
          <p14:tracePt t="29097" x="5181600" y="1762125"/>
          <p14:tracePt t="29433" x="5210175" y="1766888"/>
          <p14:tracePt t="29440" x="5253038" y="1771650"/>
          <p14:tracePt t="29450" x="5281613" y="1771650"/>
          <p14:tracePt t="29466" x="5367338" y="1781175"/>
          <p14:tracePt t="29483" x="5519738" y="1790700"/>
          <p14:tracePt t="29500" x="5610225" y="1800225"/>
          <p14:tracePt t="29516" x="5676900" y="1795463"/>
          <p14:tracePt t="29533" x="5748338" y="1790700"/>
          <p14:tracePt t="29550" x="5795963" y="1781175"/>
          <p14:tracePt t="29566" x="5848350" y="1766888"/>
          <p14:tracePt t="29583" x="5876925" y="1762125"/>
          <p14:tracePt t="29600" x="5900738" y="1752600"/>
          <p14:tracePt t="29616" x="5943600" y="1743075"/>
          <p14:tracePt t="29633" x="5981700" y="1743075"/>
          <p14:tracePt t="29650" x="6043613" y="1738313"/>
          <p14:tracePt t="29666" x="6115050" y="1733550"/>
          <p14:tracePt t="29683" x="6148388" y="1733550"/>
          <p14:tracePt t="29699" x="6186488" y="1733550"/>
          <p14:tracePt t="29716" x="6196013" y="1733550"/>
          <p14:tracePt t="29733" x="6200775" y="1733550"/>
          <p14:tracePt t="30127" x="6219825" y="1733550"/>
          <p14:tracePt t="30141" x="6281738" y="1738313"/>
          <p14:tracePt t="30149" x="6315075" y="1738313"/>
          <p14:tracePt t="30155" x="6348413" y="1743075"/>
          <p14:tracePt t="30166" x="6372225" y="1743075"/>
          <p14:tracePt t="30183" x="6457950" y="1747838"/>
          <p14:tracePt t="30199" x="6505575" y="1747838"/>
          <p14:tracePt t="30216" x="6534150" y="1747838"/>
          <p14:tracePt t="30233" x="6562725" y="1747838"/>
          <p14:tracePt t="30249" x="6586538" y="1747838"/>
          <p14:tracePt t="30266" x="6605588" y="1747838"/>
          <p14:tracePt t="30283" x="6624638" y="1747838"/>
          <p14:tracePt t="30299" x="6634163" y="1747838"/>
          <p14:tracePt t="30333" x="6638925" y="1747838"/>
          <p14:tracePt t="30422" x="6643688" y="1747838"/>
          <p14:tracePt t="54928" x="6615113" y="1762125"/>
          <p14:tracePt t="54935" x="6548438" y="1785938"/>
          <p14:tracePt t="54942" x="6491288" y="1819275"/>
          <p14:tracePt t="54958" x="6353175" y="1885950"/>
          <p14:tracePt t="54974" x="6210300" y="1981200"/>
          <p14:tracePt t="54991" x="6005513" y="2076450"/>
          <p14:tracePt t="55008" x="5915025" y="2124075"/>
          <p14:tracePt t="55024" x="5838825" y="2152650"/>
          <p14:tracePt t="55041" x="5738813" y="2181225"/>
          <p14:tracePt t="55058" x="5691188" y="2190750"/>
          <p14:tracePt t="55074" x="5638800" y="2205038"/>
          <p14:tracePt t="55091" x="5619750" y="2205038"/>
          <p14:tracePt t="55108" x="5595938" y="2209800"/>
          <p14:tracePt t="55124" x="5557838" y="2209800"/>
          <p14:tracePt t="55141" x="5534025" y="2209800"/>
          <p14:tracePt t="55158" x="5500688" y="2209800"/>
          <p14:tracePt t="55174" x="5453063" y="2205038"/>
          <p14:tracePt t="55191" x="5424488" y="2205038"/>
          <p14:tracePt t="55208" x="5372100" y="2205038"/>
          <p14:tracePt t="55224" x="5343525" y="2205038"/>
          <p14:tracePt t="55241" x="5310188" y="2209800"/>
          <p14:tracePt t="55258" x="5262563" y="2224088"/>
          <p14:tracePt t="55274" x="5233988" y="2238375"/>
          <p14:tracePt t="55291" x="5210175" y="2252663"/>
          <p14:tracePt t="55308" x="5167313" y="2286000"/>
          <p14:tracePt t="55324" x="5124450" y="2319338"/>
          <p14:tracePt t="55341" x="5043488" y="2371725"/>
          <p14:tracePt t="55357" x="4995863" y="2409825"/>
          <p14:tracePt t="55374" x="4976813" y="2428875"/>
          <p14:tracePt t="55391" x="4953000" y="2457450"/>
          <p14:tracePt t="55769" x="4910138" y="2476500"/>
          <p14:tracePt t="55777" x="4829175" y="2519363"/>
          <p14:tracePt t="55791" x="4667250" y="2605088"/>
          <p14:tracePt t="55807" x="4495800" y="2690813"/>
          <p14:tracePt t="55824" x="4329113" y="2800350"/>
          <p14:tracePt t="55841" x="4143375" y="2909888"/>
          <p14:tracePt t="55857" x="4067175" y="2962275"/>
          <p14:tracePt t="55874" x="3981450" y="3005138"/>
          <p14:tracePt t="55891" x="3952875" y="3014663"/>
          <p14:tracePt t="55907" x="3933825" y="3024188"/>
          <p14:tracePt t="55924" x="3914775" y="3024188"/>
          <p14:tracePt t="55941" x="3905250" y="3028950"/>
          <p14:tracePt t="55958" x="3900488" y="3033713"/>
          <p14:tracePt t="55974" x="3886200" y="3038475"/>
          <p14:tracePt t="55991" x="3881438" y="3043238"/>
          <p14:tracePt t="56007" x="3867150" y="3052763"/>
          <p14:tracePt t="56024" x="3857625" y="3057525"/>
          <p14:tracePt t="56041" x="3852863" y="3062288"/>
          <p14:tracePt t="56057" x="3848100" y="3067050"/>
          <p14:tracePt t="60949" x="3824288" y="3067050"/>
          <p14:tracePt t="60957" x="3790950" y="3071813"/>
          <p14:tracePt t="60972" x="3700463" y="3086100"/>
          <p14:tracePt t="60989" x="3590925" y="3100388"/>
          <p14:tracePt t="61006" x="3467100" y="3105150"/>
          <p14:tracePt t="61022" x="3405188" y="3105150"/>
          <p14:tracePt t="61039" x="3328988" y="3105150"/>
          <p14:tracePt t="61056" x="3286125" y="3100388"/>
          <p14:tracePt t="61072" x="3252788" y="3095625"/>
          <p14:tracePt t="61089" x="3233738" y="3090863"/>
          <p14:tracePt t="61106" x="3219450" y="3086100"/>
          <p14:tracePt t="61122" x="3195638" y="3086100"/>
          <p14:tracePt t="61124" x="3181350" y="3086100"/>
          <p14:tracePt t="61139" x="3128963" y="3081338"/>
          <p14:tracePt t="61156" x="3076575" y="3081338"/>
          <p14:tracePt t="61172" x="2990850" y="3076575"/>
          <p14:tracePt t="61189" x="2952750" y="3076575"/>
          <p14:tracePt t="61205" x="2928938" y="3071813"/>
          <p14:tracePt t="61222" x="2900363" y="3067050"/>
          <p14:tracePt t="61239" x="2890838" y="3067050"/>
          <p14:tracePt t="61256" x="2871788" y="3067050"/>
          <p14:tracePt t="61272" x="2843213" y="3067050"/>
          <p14:tracePt t="61289" x="2814638" y="3067050"/>
          <p14:tracePt t="61306" x="2771775" y="3067050"/>
          <p14:tracePt t="61322" x="2738438" y="3071813"/>
          <p14:tracePt t="61339" x="2714625" y="3071813"/>
          <p14:tracePt t="61356" x="2667000" y="3071813"/>
          <p14:tracePt t="61372" x="2652713" y="3071813"/>
          <p14:tracePt t="61389" x="2647950" y="3071813"/>
          <p14:tracePt t="61406" x="2638425" y="3071813"/>
          <p14:tracePt t="62423" x="2614613" y="3076575"/>
          <p14:tracePt t="62429" x="2576513" y="3086100"/>
          <p14:tracePt t="62438" x="2543175" y="3095625"/>
          <p14:tracePt t="62455" x="2414588" y="3133725"/>
          <p14:tracePt t="62472" x="2319338" y="3157538"/>
          <p14:tracePt t="62488" x="2257425" y="3171825"/>
          <p14:tracePt t="62505" x="2200275" y="3181350"/>
          <p14:tracePt t="62522" x="2190750" y="3186113"/>
          <p14:tracePt t="62539" x="2185988" y="3186113"/>
          <p14:tracePt t="62555" x="2181225" y="3186113"/>
          <p14:tracePt t="62572" x="2171700" y="3186113"/>
          <p14:tracePt t="62588" x="2128838" y="3186113"/>
          <p14:tracePt t="62605" x="2095500" y="3186113"/>
          <p14:tracePt t="62622" x="2062163" y="3186113"/>
          <p14:tracePt t="62638" x="2009775" y="3186113"/>
          <p14:tracePt t="62655" x="1957388" y="3181350"/>
          <p14:tracePt t="62672" x="1885950" y="3176588"/>
          <p14:tracePt t="62688" x="1847850" y="3176588"/>
          <p14:tracePt t="62705" x="1828800" y="3176588"/>
          <p14:tracePt t="62722" x="1814513" y="3176588"/>
          <p14:tracePt t="62757" x="1809750" y="3176588"/>
          <p14:tracePt t="62800" x="1809750" y="3167063"/>
          <p14:tracePt t="62854" x="1814513" y="3167063"/>
          <p14:tracePt t="62862" x="1814513" y="3162300"/>
          <p14:tracePt t="62872" x="1824038" y="3162300"/>
          <p14:tracePt t="62888" x="1833563" y="3162300"/>
          <p14:tracePt t="62905" x="1862138" y="3162300"/>
          <p14:tracePt t="62922" x="1876425" y="3162300"/>
          <p14:tracePt t="62938" x="1909763" y="3162300"/>
          <p14:tracePt t="62955" x="1995488" y="3162300"/>
          <p14:tracePt t="62972" x="2081213" y="3162300"/>
          <p14:tracePt t="62988" x="2205038" y="3157538"/>
          <p14:tracePt t="63005" x="2286000" y="3157538"/>
          <p14:tracePt t="63022" x="2352675" y="3152775"/>
          <p14:tracePt t="63038" x="2419350" y="3152775"/>
          <p14:tracePt t="63055" x="2433638" y="3152775"/>
          <p14:tracePt t="63072" x="2447925" y="3152775"/>
          <p14:tracePt t="63088" x="2452688" y="3152775"/>
          <p14:tracePt t="63198" x="2457450" y="3152775"/>
          <p14:tracePt t="63205" x="2457450" y="3148013"/>
          <p14:tracePt t="63221" x="2476500" y="3148013"/>
          <p14:tracePt t="63238" x="2490788" y="3143250"/>
          <p14:tracePt t="63255" x="2552700" y="3133725"/>
          <p14:tracePt t="63271" x="2600325" y="3133725"/>
          <p14:tracePt t="63289" x="2643188" y="3128963"/>
          <p14:tracePt t="63305" x="2695575" y="3124200"/>
          <p14:tracePt t="63322" x="2724150" y="3119438"/>
          <p14:tracePt t="63338" x="2762250" y="3114675"/>
          <p14:tracePt t="63355" x="2790825" y="3114675"/>
          <p14:tracePt t="63371" x="2819400" y="3114675"/>
          <p14:tracePt t="63388" x="2843213" y="3109913"/>
          <p14:tracePt t="63405" x="2857500" y="3109913"/>
          <p14:tracePt t="63422" x="2862263" y="3109913"/>
          <p14:tracePt t="63457" x="2867025" y="3109913"/>
          <p14:tracePt t="63590" x="2871788" y="3109913"/>
          <p14:tracePt t="63598" x="2881313" y="3109913"/>
          <p14:tracePt t="63605" x="2890838" y="3109913"/>
          <p14:tracePt t="63621" x="2914650" y="3109913"/>
          <p14:tracePt t="63638" x="2924175" y="3109913"/>
          <p14:tracePt t="63655" x="3038475" y="3105150"/>
          <p14:tracePt t="63671" x="3105150" y="3100388"/>
          <p14:tracePt t="63688" x="3181350" y="3100388"/>
          <p14:tracePt t="63705" x="3252788" y="3095625"/>
          <p14:tracePt t="63721" x="3338513" y="3090863"/>
          <p14:tracePt t="63738" x="3452813" y="3086100"/>
          <p14:tracePt t="63755" x="3548063" y="3081338"/>
          <p14:tracePt t="63771" x="3648075" y="3076575"/>
          <p14:tracePt t="63788" x="3762375" y="3076575"/>
          <p14:tracePt t="63805" x="3838575" y="3076575"/>
          <p14:tracePt t="63821" x="3938588" y="3076575"/>
          <p14:tracePt t="64180" x="3995738" y="3067050"/>
          <p14:tracePt t="64187" x="4076700" y="3052763"/>
          <p14:tracePt t="64193" x="4143375" y="3048000"/>
          <p14:tracePt t="64205" x="4214813" y="3043238"/>
          <p14:tracePt t="64221" x="4405313" y="3033713"/>
          <p14:tracePt t="64238" x="4510088" y="3033713"/>
          <p14:tracePt t="64255" x="4586288" y="3033713"/>
          <p14:tracePt t="64271" x="4667250" y="3038475"/>
          <p14:tracePt t="64288" x="4691063" y="3038475"/>
          <p14:tracePt t="64305" x="4714875" y="3038475"/>
          <p14:tracePt t="64338" x="4719638" y="3038475"/>
          <p14:tracePt t="64354" x="4724400" y="3038475"/>
          <p14:tracePt t="64536" x="4719638" y="3038475"/>
          <p14:tracePt t="64607" x="4714875" y="3038475"/>
          <p14:tracePt t="64657" x="4714875" y="3043238"/>
          <p14:tracePt t="64769" x="4733925" y="3048000"/>
          <p14:tracePt t="64775" x="4752975" y="3052763"/>
          <p14:tracePt t="64788" x="4781550" y="3057525"/>
          <p14:tracePt t="64804" x="4829175" y="3071813"/>
          <p14:tracePt t="64821" x="4953000" y="3090863"/>
          <p14:tracePt t="64838" x="5076825" y="3119438"/>
          <p14:tracePt t="64854" x="5138738" y="3128963"/>
          <p14:tracePt t="64871" x="5205413" y="3128963"/>
          <p14:tracePt t="64888" x="5310188" y="3138488"/>
          <p14:tracePt t="64904" x="5353050" y="3138488"/>
          <p14:tracePt t="64921" x="5381625" y="3138488"/>
          <p14:tracePt t="64938" x="5395913" y="3138488"/>
          <p14:tracePt t="64971" x="5400675" y="3138488"/>
          <p14:tracePt t="65091" x="5395913" y="3138488"/>
          <p14:tracePt t="65098" x="5386388" y="3138488"/>
          <p14:tracePt t="65107" x="5381625" y="3138488"/>
          <p14:tracePt t="65121" x="5367338" y="3138488"/>
          <p14:tracePt t="65138" x="5348288" y="3138488"/>
          <p14:tracePt t="65154" x="5295900" y="3138488"/>
          <p14:tracePt t="65171" x="5253038" y="3143250"/>
          <p14:tracePt t="65188" x="5224463" y="3143250"/>
          <p14:tracePt t="65204" x="5210175" y="3143250"/>
          <p14:tracePt t="65221" x="5205413" y="3143250"/>
          <p14:tracePt t="65238" x="5100638" y="3162300"/>
          <p14:tracePt t="65254" x="5053013" y="3167063"/>
          <p14:tracePt t="65271" x="5024438" y="3171825"/>
          <p14:tracePt t="65287" x="5000625" y="3171825"/>
          <p14:tracePt t="65304" x="4995863" y="3171825"/>
          <p14:tracePt t="65342" x="4991100" y="3171825"/>
          <p14:tracePt t="65434" x="4986338" y="3171825"/>
          <p14:tracePt t="65469" x="4981575" y="3171825"/>
          <p14:tracePt t="65483" x="4976813" y="3171825"/>
          <p14:tracePt t="65490" x="4938713" y="3171825"/>
          <p14:tracePt t="65504" x="4895850" y="3171825"/>
          <p14:tracePt t="65521" x="4852988" y="3171825"/>
          <p14:tracePt t="65537" x="4795838" y="3171825"/>
          <p14:tracePt t="65554" x="4724400" y="3171825"/>
          <p14:tracePt t="65571" x="4686300" y="3171825"/>
          <p14:tracePt t="65587" x="4667250" y="3171825"/>
          <p14:tracePt t="65604" x="4662488" y="3171825"/>
          <p14:tracePt t="65621" x="4657725" y="3171825"/>
          <p14:tracePt t="65714" x="4657725" y="3167063"/>
          <p14:tracePt t="65749" x="4662488" y="3162300"/>
          <p14:tracePt t="65770" x="4662488" y="3157538"/>
          <p14:tracePt t="65805" x="4667250" y="3157538"/>
          <p14:tracePt t="65812" x="4667250" y="3152775"/>
          <p14:tracePt t="65826" x="4672013" y="3152775"/>
          <p14:tracePt t="65847" x="4676775" y="3152775"/>
          <p14:tracePt t="65854" x="4681538" y="3152775"/>
          <p14:tracePt t="65871" x="4681538" y="3148013"/>
          <p14:tracePt t="65887" x="4686300" y="3148013"/>
          <p14:tracePt t="65904" x="4691063" y="3148013"/>
          <p14:tracePt t="65921" x="4695825" y="3148013"/>
          <p14:tracePt t="65937" x="4705350" y="3148013"/>
          <p14:tracePt t="65954" x="4714875" y="3148013"/>
          <p14:tracePt t="65971" x="4724400" y="3148013"/>
          <p14:tracePt t="65987" x="4762500" y="3148013"/>
          <p14:tracePt t="66004" x="4805363" y="3148013"/>
          <p14:tracePt t="66021" x="4843463" y="3148013"/>
          <p14:tracePt t="66037" x="4910138" y="3148013"/>
          <p14:tracePt t="66054" x="4938713" y="3148013"/>
          <p14:tracePt t="66072" x="4995863" y="3143250"/>
          <p14:tracePt t="66087" x="5043488" y="3138488"/>
          <p14:tracePt t="66104" x="5091113" y="3138488"/>
          <p14:tracePt t="66121" x="5133975" y="3128963"/>
          <p14:tracePt t="66137" x="5157788" y="3124200"/>
          <p14:tracePt t="66154" x="5172075" y="3124200"/>
          <p14:tracePt t="66171" x="5181600" y="3119438"/>
          <p14:tracePt t="66187" x="5186363" y="3119438"/>
          <p14:tracePt t="66204" x="5191125" y="3114675"/>
          <p14:tracePt t="66237" x="5195888" y="3114675"/>
          <p14:tracePt t="66268" x="5200650" y="3114675"/>
          <p14:tracePt t="66394" x="5205413" y="3114675"/>
          <p14:tracePt t="67040" x="5214938" y="3109913"/>
          <p14:tracePt t="67046" x="5229225" y="3109913"/>
          <p14:tracePt t="67054" x="5238750" y="3109913"/>
          <p14:tracePt t="67070" x="5267325" y="3105150"/>
          <p14:tracePt t="67087" x="5272088" y="3100388"/>
          <p14:tracePt t="67104" x="5286375" y="3100388"/>
          <p14:tracePt t="67137" x="5291138" y="3095625"/>
          <p14:tracePt t="70264" x="5334000" y="3095625"/>
          <p14:tracePt t="70271" x="5395913" y="3090863"/>
          <p14:tracePt t="70286" x="5519738" y="3090863"/>
          <p14:tracePt t="70303" x="5667375" y="3090863"/>
          <p14:tracePt t="70319" x="5848350" y="3105150"/>
          <p14:tracePt t="70336" x="5915025" y="3109913"/>
          <p14:tracePt t="70352" x="5957888" y="3114675"/>
          <p14:tracePt t="70369" x="5972175" y="3114675"/>
          <p14:tracePt t="70386" x="5976938" y="3114675"/>
          <p14:tracePt t="70431" x="5981700" y="3114675"/>
          <p14:tracePt t="70460" x="5986463" y="3114675"/>
          <p14:tracePt t="70466" x="5991225" y="3109913"/>
          <p14:tracePt t="70473" x="6000750" y="3105150"/>
          <p14:tracePt t="70486" x="6005513" y="3100388"/>
          <p14:tracePt t="70502" x="6043613" y="3086100"/>
          <p14:tracePt t="70519" x="6072188" y="3071813"/>
          <p14:tracePt t="70536" x="6115050" y="3052763"/>
          <p14:tracePt t="70552" x="6138863" y="3038475"/>
          <p14:tracePt t="70569" x="6157913" y="3028950"/>
          <p14:tracePt t="70586" x="6186488" y="3019425"/>
          <p14:tracePt t="70603" x="6191250" y="3014663"/>
          <p14:tracePt t="70619" x="6196013" y="3014663"/>
          <p14:tracePt t="70652" x="6200775" y="3014663"/>
          <p14:tracePt t="70776" x="6200775" y="3019425"/>
          <p14:tracePt t="70788" x="6200775" y="3024188"/>
          <p14:tracePt t="70803" x="6200775" y="3028950"/>
          <p14:tracePt t="70810" x="6200775" y="3033713"/>
          <p14:tracePt t="70831" x="6200775" y="3038475"/>
          <p14:tracePt t="70845" x="6200775" y="3048000"/>
          <p14:tracePt t="70852" x="6205538" y="3048000"/>
          <p14:tracePt t="70870" x="6205538" y="3062288"/>
          <p14:tracePt t="70886" x="6210300" y="3062288"/>
          <p14:tracePt t="70902" x="6215063" y="3071813"/>
          <p14:tracePt t="70936" x="6215063" y="3076575"/>
          <p14:tracePt t="70985" x="6215063" y="3081338"/>
          <p14:tracePt t="74315" x="6229350" y="3081338"/>
          <p14:tracePt t="74322" x="6248400" y="3081338"/>
          <p14:tracePt t="74334" x="6272213" y="3081338"/>
          <p14:tracePt t="74351" x="6319838" y="3081338"/>
          <p14:tracePt t="74368" x="6338888" y="3081338"/>
          <p14:tracePt t="74384" x="6367463" y="3081338"/>
          <p14:tracePt t="74401" x="6376988" y="3081338"/>
          <p14:tracePt t="74418" x="6391275" y="3081338"/>
          <p14:tracePt t="74434" x="6410325" y="3081338"/>
          <p14:tracePt t="74451" x="6424613" y="3081338"/>
          <p14:tracePt t="74468" x="6443663" y="3086100"/>
          <p14:tracePt t="74484" x="6462713" y="3086100"/>
          <p14:tracePt t="74501" x="6481763" y="3090863"/>
          <p14:tracePt t="74518" x="6519863" y="3100388"/>
          <p14:tracePt t="74534" x="6543675" y="3105150"/>
          <p14:tracePt t="74551" x="6557963" y="3109913"/>
          <p14:tracePt t="74568" x="6581775" y="3124200"/>
          <p14:tracePt t="74584" x="6596063" y="3124200"/>
          <p14:tracePt t="74601" x="6629400" y="3128963"/>
          <p14:tracePt t="74618" x="6657975" y="3128963"/>
          <p14:tracePt t="74634" x="6710363" y="3128963"/>
          <p14:tracePt t="74651" x="6762750" y="3128963"/>
          <p14:tracePt t="74668" x="6796088" y="3128963"/>
          <p14:tracePt t="74684" x="6829425" y="3128963"/>
          <p14:tracePt t="74701" x="6910388" y="3128963"/>
          <p14:tracePt t="74718" x="6953250" y="3133725"/>
          <p14:tracePt t="74734" x="7005638" y="3138488"/>
          <p14:tracePt t="74751" x="7019925" y="3138488"/>
          <p14:tracePt t="74768" x="7034213" y="3138488"/>
          <p14:tracePt t="74784" x="7053263" y="3143250"/>
          <p14:tracePt t="74801" x="7067550" y="3143250"/>
          <p14:tracePt t="74818" x="7072313" y="3143250"/>
          <p14:tracePt t="74834" x="7081838" y="3143250"/>
          <p14:tracePt t="74868" x="7091363" y="3143250"/>
          <p14:tracePt t="74896" x="7091363" y="3138488"/>
          <p14:tracePt t="74903" x="7096125" y="3138488"/>
          <p14:tracePt t="74966" x="7100888" y="3138488"/>
          <p14:tracePt t="75001" x="7105650" y="3138488"/>
          <p14:tracePt t="75008" x="7105650" y="3133725"/>
          <p14:tracePt t="157125" x="7086600" y="3157538"/>
          <p14:tracePt t="157132" x="7029450" y="3200400"/>
          <p14:tracePt t="157145" x="6924675" y="3295650"/>
          <p14:tracePt t="157156" x="6881813" y="3324225"/>
          <p14:tracePt t="157173" x="6791325" y="3390900"/>
          <p14:tracePt t="157190" x="6767513" y="3400425"/>
          <p14:tracePt t="157206" x="6753225" y="3409950"/>
          <p14:tracePt t="157223" x="6738938" y="3414713"/>
          <p14:tracePt t="157240" x="6686550" y="3448050"/>
          <p14:tracePt t="157257" x="6572250" y="3514725"/>
          <p14:tracePt t="157273" x="6477000" y="3567113"/>
          <p14:tracePt t="157290" x="6357938" y="3624263"/>
          <p14:tracePt t="157306" x="6215063" y="3695700"/>
          <p14:tracePt t="157323" x="6105525" y="3752850"/>
          <p14:tracePt t="157340" x="6000750" y="3814763"/>
          <p14:tracePt t="157356" x="5838825" y="3914775"/>
          <p14:tracePt t="157373" x="5667375" y="4033838"/>
          <p14:tracePt t="157390" x="5367338" y="4248150"/>
          <p14:tracePt t="157406" x="5176838" y="4348163"/>
          <p14:tracePt t="157423" x="5010150" y="4419600"/>
          <p14:tracePt t="157440" x="4848225" y="4457700"/>
          <p14:tracePt t="157456" x="4791075" y="4462463"/>
          <p14:tracePt t="157473" x="4729163" y="4448175"/>
          <p14:tracePt t="157490" x="4710113" y="4438650"/>
          <p14:tracePt t="157506" x="4691063" y="4433888"/>
          <p14:tracePt t="157523" x="4681538" y="4419600"/>
          <p14:tracePt t="157540" x="4667250" y="4410075"/>
          <p14:tracePt t="157556" x="4662488" y="4405313"/>
          <p14:tracePt t="157573" x="4657725" y="4400550"/>
          <p14:tracePt t="157921" x="4614863" y="4395788"/>
          <p14:tracePt t="157928" x="4533900" y="4391025"/>
          <p14:tracePt t="157940" x="4429125" y="4391025"/>
          <p14:tracePt t="157956" x="4005263" y="4367213"/>
          <p14:tracePt t="157973" x="3676650" y="4343400"/>
          <p14:tracePt t="157990" x="3338513" y="4295775"/>
          <p14:tracePt t="158006" x="2943225" y="4205288"/>
          <p14:tracePt t="158023" x="2733675" y="4133850"/>
          <p14:tracePt t="158039" x="2514600" y="4048125"/>
          <p14:tracePt t="158056" x="2414588" y="4000500"/>
          <p14:tracePt t="158073" x="2314575" y="3971925"/>
          <p14:tracePt t="158089" x="2185988" y="3924300"/>
          <p14:tracePt t="158106" x="2105025" y="3900488"/>
          <p14:tracePt t="158123" x="2038350" y="3867150"/>
          <p14:tracePt t="158139" x="1947863" y="3824288"/>
          <p14:tracePt t="158156" x="1890713" y="3800475"/>
          <p14:tracePt t="158173" x="1838325" y="3781425"/>
          <p14:tracePt t="158189" x="1819275" y="3771900"/>
          <p14:tracePt t="158206" x="1814513" y="3771900"/>
          <p14:tracePt t="158223" x="1804988" y="3767138"/>
          <p14:tracePt t="161012" x="1838325" y="3767138"/>
          <p14:tracePt t="161020" x="1900238" y="3767138"/>
          <p14:tracePt t="161026" x="1952625" y="3767138"/>
          <p14:tracePt t="161038" x="2009775" y="3767138"/>
          <p14:tracePt t="161055" x="2185988" y="3767138"/>
          <p14:tracePt t="161072" x="2305050" y="3767138"/>
          <p14:tracePt t="161088" x="2400300" y="3771900"/>
          <p14:tracePt t="161105" x="2552700" y="3771900"/>
          <p14:tracePt t="161122" x="2643188" y="3771900"/>
          <p14:tracePt t="161139" x="2747963" y="3771900"/>
          <p14:tracePt t="161155" x="2833688" y="3771900"/>
          <p14:tracePt t="161172" x="2928938" y="3767138"/>
          <p14:tracePt t="161188" x="2962275" y="3767138"/>
          <p14:tracePt t="161205" x="2986088" y="3762375"/>
          <p14:tracePt t="161222" x="3000375" y="3762375"/>
          <p14:tracePt t="161494" x="2995613" y="3767138"/>
          <p14:tracePt t="161502" x="2986088" y="3767138"/>
          <p14:tracePt t="161508" x="2981325" y="3767138"/>
          <p14:tracePt t="161522" x="2971800" y="3771900"/>
          <p14:tracePt t="161539" x="2952750" y="3776663"/>
          <p14:tracePt t="161555" x="2900363" y="3800475"/>
          <p14:tracePt t="161572" x="2805113" y="3852863"/>
          <p14:tracePt t="161588" x="2747963" y="3881438"/>
          <p14:tracePt t="161605" x="2690813" y="3910013"/>
          <p14:tracePt t="161622" x="2647950" y="3919538"/>
          <p14:tracePt t="161638" x="2638425" y="3919538"/>
          <p14:tracePt t="161655" x="2633663" y="3919538"/>
          <p14:tracePt t="168210" x="2686050" y="3919538"/>
          <p14:tracePt t="168219" x="2776538" y="3910013"/>
          <p14:tracePt t="168236" x="3033713" y="3881438"/>
          <p14:tracePt t="168253" x="3452813" y="3829050"/>
          <p14:tracePt t="168269" x="3767138" y="3776663"/>
          <p14:tracePt t="168286" x="4162425" y="3724275"/>
          <p14:tracePt t="168303" x="4419600" y="3695700"/>
          <p14:tracePt t="168319" x="4567238" y="3686175"/>
          <p14:tracePt t="168336" x="4800600" y="3681413"/>
          <p14:tracePt t="168353" x="4881563" y="3681413"/>
          <p14:tracePt t="168369" x="4938713" y="3690938"/>
          <p14:tracePt t="168386" x="4962525" y="3690938"/>
          <p14:tracePt t="168403" x="4967288" y="3700463"/>
          <p14:tracePt t="168447" x="4972050" y="3700463"/>
          <p14:tracePt t="168461" x="4991100" y="3695700"/>
          <p14:tracePt t="168469" x="5010150" y="3690938"/>
          <p14:tracePt t="168486" x="5076825" y="3667125"/>
          <p14:tracePt t="168503" x="5195888" y="3633788"/>
          <p14:tracePt t="168519" x="5305425" y="3619500"/>
          <p14:tracePt t="168536" x="5395913" y="3600450"/>
          <p14:tracePt t="168553" x="5538788" y="3586163"/>
          <p14:tracePt t="168569" x="5624513" y="3586163"/>
          <p14:tracePt t="168586" x="5686425" y="3586163"/>
          <p14:tracePt t="168603" x="5724525" y="3590925"/>
          <p14:tracePt t="168619" x="5729288" y="3590925"/>
          <p14:tracePt t="168636" x="5734050" y="3590925"/>
          <p14:tracePt t="168671" x="5734050" y="3595688"/>
          <p14:tracePt t="168720" x="5734050" y="3600450"/>
          <p14:tracePt t="168791" x="5734050" y="3605213"/>
          <p14:tracePt t="168811" x="5738813" y="3614738"/>
          <p14:tracePt t="168825" x="5738813" y="3624263"/>
          <p14:tracePt t="168832" x="5738813" y="3629025"/>
          <p14:tracePt t="168839" x="5743575" y="3638550"/>
          <p14:tracePt t="168853" x="5753100" y="3662363"/>
          <p14:tracePt t="168869" x="5753100" y="3681413"/>
          <p14:tracePt t="168886" x="5753100" y="3705225"/>
          <p14:tracePt t="168902" x="5753100" y="3748088"/>
          <p14:tracePt t="168919" x="5753100" y="3767138"/>
          <p14:tracePt t="168936" x="5753100" y="3790950"/>
          <p14:tracePt t="168952" x="5753100" y="3829050"/>
          <p14:tracePt t="168969" x="5753100" y="3852863"/>
          <p14:tracePt t="168986" x="5753100" y="3876675"/>
          <p14:tracePt t="169002" x="5753100" y="3881438"/>
          <p14:tracePt t="169019" x="5753100" y="3886200"/>
          <p14:tracePt t="169036" x="5753100" y="3890963"/>
          <p14:tracePt t="169113" x="5748338" y="3890963"/>
          <p14:tracePt t="169147" x="5743575" y="3890963"/>
          <p14:tracePt t="169161" x="5743575" y="3886200"/>
          <p14:tracePt t="169175" x="5738813" y="3886200"/>
          <p14:tracePt t="169189" x="5738813" y="3881438"/>
          <p14:tracePt t="169203" x="5729288" y="3881438"/>
          <p14:tracePt t="169236" x="5719763" y="3876675"/>
          <p14:tracePt t="169252" x="5715000" y="3871913"/>
          <p14:tracePt t="169269" x="5710238" y="3867150"/>
          <p14:tracePt t="169302" x="5705475" y="3862388"/>
          <p14:tracePt t="169343" x="5700713" y="3857625"/>
          <p14:tracePt t="169371" x="5700713" y="3852863"/>
          <p14:tracePt t="170875" x="5695950" y="3848100"/>
          <p14:tracePt t="170883" x="5691188" y="3848100"/>
          <p14:tracePt t="170897" x="5681663" y="3848100"/>
          <p14:tracePt t="170910" x="5676900" y="3848100"/>
          <p14:tracePt t="170918" x="5672138" y="3848100"/>
          <p14:tracePt t="170935" x="5667375" y="3848100"/>
          <p14:tracePt t="170952" x="5667375" y="3843338"/>
          <p14:tracePt t="170980" x="5662613" y="3843338"/>
          <p14:tracePt t="170987" x="5662613" y="3838575"/>
          <p14:tracePt t="171022" x="5662613" y="3833813"/>
          <p14:tracePt t="171044" x="5662613" y="3829050"/>
          <p14:tracePt t="171050" x="5662613" y="3824288"/>
          <p14:tracePt t="171064" x="5657850" y="3819525"/>
          <p14:tracePt t="171092" x="5657850" y="3814763"/>
          <p14:tracePt t="171135" x="5657850" y="3810000"/>
          <p14:tracePt t="176852" x="5667375" y="3810000"/>
          <p14:tracePt t="176860" x="5700713" y="3810000"/>
          <p14:tracePt t="176867" x="5719763" y="3814763"/>
          <p14:tracePt t="176883" x="5781675" y="3824288"/>
          <p14:tracePt t="176900" x="5857875" y="3843338"/>
          <p14:tracePt t="176916" x="5891213" y="3852863"/>
          <p14:tracePt t="176933" x="5915025" y="3862388"/>
          <p14:tracePt t="176950" x="5924550" y="3867150"/>
          <p14:tracePt t="176966" x="5929313" y="3867150"/>
          <p14:tracePt t="177013" x="5934075" y="3867150"/>
          <p14:tracePt t="177020" x="5938838" y="3867150"/>
          <p14:tracePt t="177033" x="5948363" y="3857625"/>
          <p14:tracePt t="177050" x="5981700" y="3843338"/>
          <p14:tracePt t="177066" x="6005513" y="3833813"/>
          <p14:tracePt t="177083" x="6062663" y="3824288"/>
          <p14:tracePt t="177100" x="6086475" y="3824288"/>
          <p14:tracePt t="177116" x="6115050" y="3819525"/>
          <p14:tracePt t="177133" x="6148388" y="3814763"/>
          <p14:tracePt t="177150" x="6162675" y="3810000"/>
          <p14:tracePt t="177166" x="6172200" y="3805238"/>
          <p14:tracePt t="177200" x="6176963" y="3805238"/>
          <p14:tracePt t="177222" x="6176963" y="3800475"/>
          <p14:tracePt t="180044" x="6200775" y="3800475"/>
          <p14:tracePt t="180051" x="6248400" y="3800475"/>
          <p14:tracePt t="180065" x="6324600" y="3805238"/>
          <p14:tracePt t="180082" x="6386513" y="3810000"/>
          <p14:tracePt t="180099" x="6496050" y="3829050"/>
          <p14:tracePt t="180115" x="6567488" y="3838575"/>
          <p14:tracePt t="180132" x="6615113" y="3852863"/>
          <p14:tracePt t="180149" x="6648450" y="3857625"/>
          <p14:tracePt t="180165" x="6657975" y="3862388"/>
          <p14:tracePt t="180182" x="6662738" y="3862388"/>
          <p14:tracePt t="180199" x="6667500" y="3862388"/>
          <p14:tracePt t="180215" x="6672263" y="3862388"/>
          <p14:tracePt t="180246" x="6677025" y="3862388"/>
          <p14:tracePt t="189332" x="6634163" y="3871913"/>
          <p14:tracePt t="189340" x="6543675" y="3890963"/>
          <p14:tracePt t="189347" x="6424613" y="3929063"/>
          <p14:tracePt t="189362" x="6200775" y="3976688"/>
          <p14:tracePt t="189379" x="5962650" y="4019550"/>
          <p14:tracePt t="189395" x="5657850" y="4052888"/>
          <p14:tracePt t="189412" x="5476875" y="4071938"/>
          <p14:tracePt t="189429" x="5167313" y="4071938"/>
          <p14:tracePt t="189445" x="4953000" y="4076700"/>
          <p14:tracePt t="189462" x="4743450" y="4076700"/>
          <p14:tracePt t="189479" x="4538663" y="4067175"/>
          <p14:tracePt t="189496" x="4419600" y="4067175"/>
          <p14:tracePt t="189512" x="4319588" y="4062413"/>
          <p14:tracePt t="189529" x="4271963" y="4057650"/>
          <p14:tracePt t="189545" x="4238625" y="4057650"/>
          <p14:tracePt t="189562" x="4200525" y="4062413"/>
          <p14:tracePt t="189579" x="4200525" y="4067175"/>
          <p14:tracePt t="189912" x="4138613" y="4067175"/>
          <p14:tracePt t="189919" x="4033838" y="4062413"/>
          <p14:tracePt t="189929" x="3938588" y="4052888"/>
          <p14:tracePt t="189945" x="3733800" y="4033838"/>
          <p14:tracePt t="189962" x="3381375" y="4005263"/>
          <p14:tracePt t="189979" x="3105150" y="3990975"/>
          <p14:tracePt t="189995" x="2686050" y="3981450"/>
          <p14:tracePt t="190012" x="2424113" y="3976688"/>
          <p14:tracePt t="190029" x="2200275" y="3962400"/>
          <p14:tracePt t="190045" x="1943100" y="3924300"/>
          <p14:tracePt t="190062" x="1814513" y="3905250"/>
          <p14:tracePt t="190079" x="1728788" y="3881438"/>
          <p14:tracePt t="190095" x="1628775" y="3862388"/>
          <p14:tracePt t="190112" x="1581150" y="3852863"/>
          <p14:tracePt t="190129" x="1547813" y="3852863"/>
          <p14:tracePt t="190145" x="1533525" y="3852863"/>
          <p14:tracePt t="190162" x="1528763" y="3852863"/>
          <p14:tracePt t="190179" x="1519238" y="3852863"/>
          <p14:tracePt t="190195" x="1500188" y="3852863"/>
          <p14:tracePt t="190212" x="1495425" y="3852863"/>
          <p14:tracePt t="190229" x="1481138" y="3852863"/>
          <p14:tracePt t="190245" x="1471613" y="3852863"/>
          <p14:tracePt t="190262" x="1466850" y="3852863"/>
          <p14:tracePt t="190279" x="1462088" y="3857625"/>
          <p14:tracePt t="190409" x="1476375" y="3857625"/>
          <p14:tracePt t="190421" x="1509713" y="3857625"/>
          <p14:tracePt t="190428" x="1543050" y="3857625"/>
          <p14:tracePt t="190445" x="1671638" y="3857625"/>
          <p14:tracePt t="190462" x="1771650" y="3857625"/>
          <p14:tracePt t="190479" x="1957388" y="3843338"/>
          <p14:tracePt t="190495" x="2062163" y="3838575"/>
          <p14:tracePt t="190512" x="2171700" y="3833813"/>
          <p14:tracePt t="190528" x="2286000" y="3833813"/>
          <p14:tracePt t="190545" x="2319338" y="3829050"/>
          <p14:tracePt t="190562" x="2352675" y="3829050"/>
          <p14:tracePt t="190578" x="2366963" y="3829050"/>
          <p14:tracePt t="190595" x="2371725" y="3829050"/>
          <p14:tracePt t="190612" x="2376488" y="3829050"/>
          <p14:tracePt t="190629" x="2381250" y="3829050"/>
          <p14:tracePt t="190662" x="2409825" y="3833813"/>
          <p14:tracePt t="190678" x="2438400" y="3833813"/>
          <p14:tracePt t="190695" x="2471738" y="3838575"/>
          <p14:tracePt t="190712" x="2519363" y="3843338"/>
          <p14:tracePt t="190728" x="2552700" y="3848100"/>
          <p14:tracePt t="190745" x="2619375" y="3852863"/>
          <p14:tracePt t="190762" x="2681288" y="3857625"/>
          <p14:tracePt t="190778" x="2733675" y="3857625"/>
          <p14:tracePt t="190780" x="2747963" y="3857625"/>
          <p14:tracePt t="190795" x="2786063" y="3857625"/>
          <p14:tracePt t="190812" x="2819400" y="3857625"/>
          <p14:tracePt t="190829" x="2867025" y="3857625"/>
          <p14:tracePt t="190845" x="2900363" y="3857625"/>
          <p14:tracePt t="190862" x="2938463" y="3857625"/>
          <p14:tracePt t="190878" x="2986088" y="3857625"/>
          <p14:tracePt t="190895" x="3005138" y="3857625"/>
          <p14:tracePt t="190912" x="3019425" y="3852863"/>
          <p14:tracePt t="190928" x="3038475" y="3852863"/>
          <p14:tracePt t="190945" x="3043238" y="3852863"/>
          <p14:tracePt t="190962" x="3062288" y="3852863"/>
          <p14:tracePt t="190978" x="3067050" y="3852863"/>
          <p14:tracePt t="191012" x="3071813" y="3852863"/>
          <p14:tracePt t="191060" x="3076575" y="3852863"/>
          <p14:tracePt t="192468" x="3052763" y="3867150"/>
          <p14:tracePt t="192475" x="3019425" y="3890963"/>
          <p14:tracePt t="192482" x="2986088" y="3914775"/>
          <p14:tracePt t="192495" x="2962275" y="3938588"/>
          <p14:tracePt t="192511" x="2857500" y="4010025"/>
          <p14:tracePt t="192528" x="2757488" y="4067175"/>
          <p14:tracePt t="192544" x="2638425" y="4152900"/>
          <p14:tracePt t="192561" x="2562225" y="4210050"/>
          <p14:tracePt t="192578" x="2466975" y="4262438"/>
          <p14:tracePt t="192594" x="2338388" y="4329113"/>
          <p14:tracePt t="192611" x="2243138" y="4376738"/>
          <p14:tracePt t="192628" x="2071688" y="4471988"/>
          <p14:tracePt t="192644" x="1981200" y="4524375"/>
          <p14:tracePt t="192661" x="1876425" y="4562475"/>
          <p14:tracePt t="192678" x="1724025" y="4610100"/>
          <p14:tracePt t="192694" x="1643063" y="4633913"/>
          <p14:tracePt t="192711" x="1552575" y="4648200"/>
          <p14:tracePt t="192728" x="1447800" y="4662488"/>
          <p14:tracePt t="192744" x="1409700" y="4672013"/>
          <p14:tracePt t="192761" x="1390650" y="4676775"/>
          <p14:tracePt t="192778" x="1385888" y="4676775"/>
          <p14:tracePt t="206254" x="1433513" y="4676775"/>
          <p14:tracePt t="206264" x="1543050" y="4681538"/>
          <p14:tracePt t="206273" x="1719263" y="4695825"/>
          <p14:tracePt t="206290" x="1957388" y="4710113"/>
          <p14:tracePt t="206307" x="2157413" y="4724400"/>
          <p14:tracePt t="206323" x="2486025" y="4757738"/>
          <p14:tracePt t="206340" x="2690813" y="4767263"/>
          <p14:tracePt t="206357" x="2900363" y="4791075"/>
          <p14:tracePt t="206373" x="3024188" y="4805363"/>
          <p14:tracePt t="206390" x="3128963" y="4819650"/>
          <p14:tracePt t="206406" x="3252788" y="4829175"/>
          <p14:tracePt t="206423" x="3348038" y="4833938"/>
          <p14:tracePt t="206440" x="3443288" y="4838700"/>
          <p14:tracePt t="206456" x="3567113" y="4848225"/>
          <p14:tracePt t="206473" x="3662363" y="4862513"/>
          <p14:tracePt t="206490" x="3810000" y="4886325"/>
          <p14:tracePt t="206506" x="3900488" y="4914900"/>
          <p14:tracePt t="206523" x="4019550" y="4924425"/>
          <p14:tracePt t="206540" x="4191000" y="4933950"/>
          <p14:tracePt t="206556" x="4333875" y="4933950"/>
          <p14:tracePt t="206573" x="4467225" y="4929188"/>
          <p14:tracePt t="206590" x="4638675" y="4924425"/>
          <p14:tracePt t="206606" x="4914900" y="4924425"/>
          <p14:tracePt t="206623" x="5062538" y="4943475"/>
          <p14:tracePt t="206640" x="5153025" y="4962525"/>
          <p14:tracePt t="206656" x="5224463" y="4981575"/>
          <p14:tracePt t="206673" x="5229225" y="4991100"/>
          <p14:tracePt t="207093" x="5286375" y="4957763"/>
          <p14:tracePt t="207100" x="5367338" y="4900613"/>
          <p14:tracePt t="207107" x="5467350" y="4843463"/>
          <p14:tracePt t="207123" x="5662613" y="4748213"/>
          <p14:tracePt t="207140" x="5862638" y="4681538"/>
          <p14:tracePt t="207156" x="6096000" y="4619625"/>
          <p14:tracePt t="207173" x="6205538" y="4586288"/>
          <p14:tracePt t="207190" x="6305550" y="4562475"/>
          <p14:tracePt t="207206" x="6410325" y="4524375"/>
          <p14:tracePt t="207223" x="6457950" y="4519613"/>
          <p14:tracePt t="207239" x="6496050" y="4500563"/>
          <p14:tracePt t="207256" x="6515100" y="4500563"/>
          <p14:tracePt t="207273" x="6529388" y="4500563"/>
          <p14:tracePt t="207289" x="6553200" y="4495800"/>
          <p14:tracePt t="207306" x="6567488" y="4495800"/>
          <p14:tracePt t="207323" x="6581775" y="4495800"/>
          <p14:tracePt t="207339" x="6586538" y="4495800"/>
          <p14:tracePt t="207356" x="6591300" y="4495800"/>
          <p14:tracePt t="207393" x="6596063" y="4495800"/>
          <p14:tracePt t="207421" x="6600825" y="4505325"/>
          <p14:tracePt t="207429" x="6605588" y="4505325"/>
          <p14:tracePt t="207439" x="6610350" y="4505325"/>
          <p14:tracePt t="207456" x="6619875" y="4505325"/>
          <p14:tracePt t="207473" x="6624638" y="4505325"/>
          <p14:tracePt t="207489" x="6643688" y="4505325"/>
          <p14:tracePt t="207506" x="6677025" y="4495800"/>
          <p14:tracePt t="207523" x="6738938" y="4491038"/>
          <p14:tracePt t="207539" x="6805613" y="4491038"/>
          <p14:tracePt t="207556" x="6915150" y="4495800"/>
          <p14:tracePt t="207573" x="6981825" y="4505325"/>
          <p14:tracePt t="207589" x="7077075" y="4510088"/>
          <p14:tracePt t="207606" x="7129463" y="4510088"/>
          <p14:tracePt t="207623" x="7162800" y="4510088"/>
          <p14:tracePt t="207639" x="7181850" y="4505325"/>
          <p14:tracePt t="207674" x="7186613" y="4505325"/>
          <p14:tracePt t="207730" x="7186613" y="4500563"/>
          <p14:tracePt t="207800" x="7181850" y="4500563"/>
          <p14:tracePt t="207820" x="7172325" y="4500563"/>
          <p14:tracePt t="207828" x="7167563" y="4500563"/>
          <p14:tracePt t="207839" x="7162800" y="4500563"/>
          <p14:tracePt t="207856" x="7091363" y="4514850"/>
          <p14:tracePt t="207873" x="7034213" y="4533900"/>
          <p14:tracePt t="207889" x="6991350" y="4557713"/>
          <p14:tracePt t="207906" x="6958013" y="4567238"/>
          <p14:tracePt t="207923" x="6953250" y="4567238"/>
          <p14:tracePt t="208024" x="6958013" y="4567238"/>
          <p14:tracePt t="208038" x="6967538" y="4567238"/>
          <p14:tracePt t="208045" x="6972300" y="4567238"/>
          <p14:tracePt t="208059" x="6977063" y="4567238"/>
          <p14:tracePt t="208072" x="6977063" y="4562475"/>
          <p14:tracePt t="208089" x="6981825" y="4562475"/>
          <p14:tracePt t="215379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Most Popular Method Worldwide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280160"/>
            <a:ext cx="3657600" cy="338328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146304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D97A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in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457200" y="1966755"/>
            <a:ext cx="36576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80%+</a:t>
            </a:r>
            <a:endParaRPr lang="en-US" sz="4400" dirty="0"/>
          </a:p>
        </p:txBody>
      </p:sp>
      <p:sp>
        <p:nvSpPr>
          <p:cNvPr id="8" name="Text 6"/>
          <p:cNvSpPr/>
          <p:nvPr/>
        </p:nvSpPr>
        <p:spPr>
          <a:xfrm>
            <a:off x="457200" y="3246120"/>
            <a:ext cx="3657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residential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appraisals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57200" y="4114800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Appraisal Institute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4297680" y="128016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is SCA so popular?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4297680" y="1783080"/>
            <a:ext cx="438912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840" y="1920240"/>
            <a:ext cx="365760" cy="36576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4937760" y="178308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what buyers actually pay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4297680" y="2496312"/>
            <a:ext cx="438912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4840" y="2633472"/>
            <a:ext cx="365760" cy="36576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937760" y="2496312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data: portals &amp; registries</a:t>
            </a:r>
            <a:endParaRPr lang="en-US" sz="1400" dirty="0"/>
          </a:p>
        </p:txBody>
      </p:sp>
      <p:sp>
        <p:nvSpPr>
          <p:cNvPr id="17" name="Shape 13"/>
          <p:cNvSpPr/>
          <p:nvPr/>
        </p:nvSpPr>
        <p:spPr>
          <a:xfrm>
            <a:off x="4297680" y="3209544"/>
            <a:ext cx="438912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4840" y="3346704"/>
            <a:ext cx="365760" cy="365760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4937760" y="3209544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Trusted by banks and courts</a:t>
            </a:r>
            <a:endParaRPr lang="en-US" sz="1400" dirty="0"/>
          </a:p>
        </p:txBody>
      </p:sp>
      <p:sp>
        <p:nvSpPr>
          <p:cNvPr id="20" name="Shape 15"/>
          <p:cNvSpPr/>
          <p:nvPr/>
        </p:nvSpPr>
        <p:spPr>
          <a:xfrm>
            <a:off x="4297680" y="3922776"/>
            <a:ext cx="4389120" cy="6400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4840" y="4059936"/>
            <a:ext cx="365760" cy="36576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4937760" y="3922776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to explain to clients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40</a:t>
            </a:r>
            <a:endParaRPr lang="en-US" sz="900" dirty="0"/>
          </a:p>
        </p:txBody>
      </p:sp>
      <p:sp>
        <p:nvSpPr>
          <p:cNvPr id="27" name="TextBox 26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843"/>
    </mc:Choice>
    <mc:Fallback xmlns="">
      <p:transition spd="slow" advTm="858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44" x="4700588" y="3362325"/>
          <p14:tracePt t="7215" x="4652963" y="3319463"/>
          <p14:tracePt t="7221" x="4543425" y="3233738"/>
          <p14:tracePt t="7233" x="4448175" y="3143250"/>
          <p14:tracePt t="7250" x="4171950" y="2914650"/>
          <p14:tracePt t="7266" x="3981450" y="2752725"/>
          <p14:tracePt t="7283" x="3795713" y="2557463"/>
          <p14:tracePt t="7300" x="3695700" y="2433638"/>
          <p14:tracePt t="7316" x="3595688" y="2300288"/>
          <p14:tracePt t="7333" x="3476625" y="2095500"/>
          <p14:tracePt t="7350" x="3429000" y="1971675"/>
          <p14:tracePt t="7367" x="3381375" y="1819275"/>
          <p14:tracePt t="7383" x="3362325" y="1743075"/>
          <p14:tracePt t="7400" x="3348038" y="1671638"/>
          <p14:tracePt t="7416" x="3319463" y="1609725"/>
          <p14:tracePt t="7433" x="3309938" y="1581150"/>
          <p14:tracePt t="7450" x="3300413" y="1571625"/>
          <p14:tracePt t="7466" x="3290888" y="1557338"/>
          <p14:tracePt t="7483" x="3290888" y="1552575"/>
          <p14:tracePt t="7500" x="3286125" y="1552575"/>
          <p14:tracePt t="7916" x="3238500" y="1538288"/>
          <p14:tracePt t="7922" x="3162300" y="1524000"/>
          <p14:tracePt t="7933" x="3086100" y="1495425"/>
          <p14:tracePt t="7949" x="2762250" y="1414463"/>
          <p14:tracePt t="7966" x="2566988" y="1362075"/>
          <p14:tracePt t="7983" x="2376488" y="1304925"/>
          <p14:tracePt t="8000" x="2143125" y="1195388"/>
          <p14:tracePt t="8016" x="1971675" y="1109663"/>
          <p14:tracePt t="8033" x="1804988" y="1004888"/>
          <p14:tracePt t="8049" x="1738313" y="947738"/>
          <p14:tracePt t="8066" x="1685925" y="904875"/>
          <p14:tracePt t="8083" x="1643063" y="881063"/>
          <p14:tracePt t="8099" x="1638300" y="876300"/>
          <p14:tracePt t="8116" x="1628775" y="876300"/>
          <p14:tracePt t="8153" x="1628775" y="881063"/>
          <p14:tracePt t="8167" x="1628775" y="885825"/>
          <p14:tracePt t="8183" x="1628775" y="890588"/>
          <p14:tracePt t="8209" x="1628775" y="895350"/>
          <p14:tracePt t="8230" x="1628775" y="900113"/>
          <p14:tracePt t="8251" x="1633538" y="900113"/>
          <p14:tracePt t="8286" x="1633538" y="904875"/>
          <p14:tracePt t="8293" x="1638300" y="904875"/>
          <p14:tracePt t="8300" x="1638300" y="914400"/>
          <p14:tracePt t="8316" x="1685925" y="933450"/>
          <p14:tracePt t="8333" x="1709738" y="938213"/>
          <p14:tracePt t="8349" x="1881188" y="976313"/>
          <p14:tracePt t="8366" x="1981200" y="985838"/>
          <p14:tracePt t="8383" x="2071688" y="995363"/>
          <p14:tracePt t="8399" x="2185988" y="1004888"/>
          <p14:tracePt t="8416" x="2262188" y="1009650"/>
          <p14:tracePt t="8433" x="2362200" y="1019175"/>
          <p14:tracePt t="8449" x="2390775" y="1023938"/>
          <p14:tracePt t="8466" x="2400300" y="1023938"/>
          <p14:tracePt t="8483" x="2405063" y="1023938"/>
          <p14:tracePt t="8499" x="2409825" y="1023938"/>
          <p14:tracePt t="8538" x="2409825" y="1028700"/>
          <p14:tracePt t="8550" x="2419350" y="1028700"/>
          <p14:tracePt t="8595" x="2419350" y="1033463"/>
          <p14:tracePt t="8636" x="2390775" y="1042988"/>
          <p14:tracePt t="8650" x="2347913" y="1038225"/>
          <p14:tracePt t="8657" x="2314575" y="1033463"/>
          <p14:tracePt t="8666" x="2295525" y="1033463"/>
          <p14:tracePt t="8683" x="2247900" y="1023938"/>
          <p14:tracePt t="8699" x="2195513" y="1014413"/>
          <p14:tracePt t="8716" x="2181225" y="1004888"/>
          <p14:tracePt t="8733" x="2166938" y="1000125"/>
          <p14:tracePt t="8749" x="2162175" y="1000125"/>
          <p14:tracePt t="8766" x="2157413" y="1000125"/>
          <p14:tracePt t="8847" x="2162175" y="1000125"/>
          <p14:tracePt t="8861" x="2166938" y="1000125"/>
          <p14:tracePt t="8875" x="2171700" y="1000125"/>
          <p14:tracePt t="8903" x="2176463" y="1000125"/>
          <p14:tracePt t="8910" x="2181225" y="1000125"/>
          <p14:tracePt t="8917" x="2190750" y="1004888"/>
          <p14:tracePt t="8933" x="2219325" y="1014413"/>
          <p14:tracePt t="8949" x="2262188" y="1023938"/>
          <p14:tracePt t="8966" x="2333625" y="1042988"/>
          <p14:tracePt t="8982" x="2366963" y="1057275"/>
          <p14:tracePt t="8999" x="2386013" y="1062038"/>
          <p14:tracePt t="9016" x="2428875" y="1076325"/>
          <p14:tracePt t="9032" x="2462213" y="1085850"/>
          <p14:tracePt t="9049" x="2500313" y="1095375"/>
          <p14:tracePt t="9050" x="2524125" y="1100138"/>
          <p14:tracePt t="9066" x="2571750" y="1104900"/>
          <p14:tracePt t="9082" x="2595563" y="1104900"/>
          <p14:tracePt t="9099" x="2662238" y="1114425"/>
          <p14:tracePt t="9116" x="2719388" y="1119188"/>
          <p14:tracePt t="9132" x="2786063" y="1123950"/>
          <p14:tracePt t="9149" x="2843213" y="1128713"/>
          <p14:tracePt t="9166" x="2881313" y="1128713"/>
          <p14:tracePt t="9183" x="2947988" y="1128713"/>
          <p14:tracePt t="9199" x="3052763" y="1133475"/>
          <p14:tracePt t="9216" x="3109913" y="1133475"/>
          <p14:tracePt t="9232" x="3190875" y="1128713"/>
          <p14:tracePt t="9249" x="3248025" y="1123950"/>
          <p14:tracePt t="9266" x="3290888" y="1119188"/>
          <p14:tracePt t="9283" x="3328988" y="1114425"/>
          <p14:tracePt t="9299" x="3343275" y="1114425"/>
          <p14:tracePt t="9316" x="3348038" y="1114425"/>
          <p14:tracePt t="9349" x="3352800" y="1114425"/>
          <p14:tracePt t="12129" x="3376613" y="1114425"/>
          <p14:tracePt t="12135" x="3414713" y="1114425"/>
          <p14:tracePt t="12148" x="3452813" y="1114425"/>
          <p14:tracePt t="12165" x="3552825" y="1119188"/>
          <p14:tracePt t="12182" x="3619500" y="1123950"/>
          <p14:tracePt t="12198" x="3714750" y="1128713"/>
          <p14:tracePt t="12215" x="3762375" y="1133475"/>
          <p14:tracePt t="12232" x="3800475" y="1133475"/>
          <p14:tracePt t="12248" x="3833813" y="1133475"/>
          <p14:tracePt t="12265" x="3857625" y="1133475"/>
          <p14:tracePt t="12281" x="3867150" y="1133475"/>
          <p14:tracePt t="12298" x="3886200" y="1128713"/>
          <p14:tracePt t="12315" x="3895725" y="1123950"/>
          <p14:tracePt t="12331" x="3924300" y="1119188"/>
          <p14:tracePt t="12348" x="3943350" y="1109663"/>
          <p14:tracePt t="12365" x="3962400" y="1104900"/>
          <p14:tracePt t="12381" x="4000500" y="1100138"/>
          <p14:tracePt t="12398" x="4024313" y="1090613"/>
          <p14:tracePt t="12415" x="4067175" y="1076325"/>
          <p14:tracePt t="12431" x="4162425" y="1052513"/>
          <p14:tracePt t="12448" x="4229100" y="1028700"/>
          <p14:tracePt t="12465" x="4314825" y="1009650"/>
          <p14:tracePt t="12481" x="4386263" y="1000125"/>
          <p14:tracePt t="12498" x="4452938" y="985838"/>
          <p14:tracePt t="12515" x="4533900" y="976313"/>
          <p14:tracePt t="12531" x="4567238" y="971550"/>
          <p14:tracePt t="12548" x="4610100" y="966788"/>
          <p14:tracePt t="12565" x="4676775" y="952500"/>
          <p14:tracePt t="12581" x="4733925" y="942975"/>
          <p14:tracePt t="12598" x="4791075" y="938213"/>
          <p14:tracePt t="12615" x="4814888" y="938213"/>
          <p14:tracePt t="12631" x="4829175" y="933450"/>
          <p14:tracePt t="12648" x="4852988" y="928688"/>
          <p14:tracePt t="12665" x="4857750" y="928688"/>
          <p14:tracePt t="14260" x="4852988" y="928688"/>
          <p14:tracePt t="14267" x="4848225" y="933450"/>
          <p14:tracePt t="14274" x="4838700" y="938213"/>
          <p14:tracePt t="14281" x="4824413" y="947738"/>
          <p14:tracePt t="14297" x="4805363" y="976313"/>
          <p14:tracePt t="14314" x="4767263" y="1009650"/>
          <p14:tracePt t="14331" x="4700588" y="1066800"/>
          <p14:tracePt t="14347" x="4662488" y="1104900"/>
          <p14:tracePt t="14364" x="4619625" y="1128713"/>
          <p14:tracePt t="14381" x="4576763" y="1166813"/>
          <p14:tracePt t="14397" x="4543425" y="1195388"/>
          <p14:tracePt t="14414" x="4467225" y="1262063"/>
          <p14:tracePt t="14431" x="4410075" y="1314450"/>
          <p14:tracePt t="14447" x="4348163" y="1362075"/>
          <p14:tracePt t="14464" x="4295775" y="1419225"/>
          <p14:tracePt t="14481" x="4262438" y="1443038"/>
          <p14:tracePt t="14498" x="4229100" y="1471613"/>
          <p14:tracePt t="14514" x="4181475" y="1504950"/>
          <p14:tracePt t="14531" x="4138613" y="1533525"/>
          <p14:tracePt t="14547" x="4090988" y="1576388"/>
          <p14:tracePt t="14564" x="4076700" y="1595438"/>
          <p14:tracePt t="14581" x="4062413" y="1609725"/>
          <p14:tracePt t="14597" x="4057650" y="1609725"/>
          <p14:tracePt t="14614" x="4057650" y="1614488"/>
          <p14:tracePt t="14631" x="4038600" y="1633538"/>
          <p14:tracePt t="14647" x="4029075" y="1638300"/>
          <p14:tracePt t="15080" x="3995738" y="1657350"/>
          <p14:tracePt t="15087" x="3952875" y="1676400"/>
          <p14:tracePt t="15097" x="3914775" y="1704975"/>
          <p14:tracePt t="15114" x="3843338" y="1747838"/>
          <p14:tracePt t="15130" x="3748088" y="1814513"/>
          <p14:tracePt t="15147" x="3686175" y="1852613"/>
          <p14:tracePt t="15164" x="3600450" y="1890713"/>
          <p14:tracePt t="15180" x="3557588" y="1909763"/>
          <p14:tracePt t="15197" x="3529013" y="1914525"/>
          <p14:tracePt t="15214" x="3505200" y="1919288"/>
          <p14:tracePt t="15230" x="3486150" y="1924050"/>
          <p14:tracePt t="15247" x="3457575" y="1933575"/>
          <p14:tracePt t="15264" x="3386138" y="1966913"/>
          <p14:tracePt t="15280" x="3333750" y="1990725"/>
          <p14:tracePt t="15297" x="3267075" y="2033588"/>
          <p14:tracePt t="15314" x="3248025" y="2043113"/>
          <p14:tracePt t="15330" x="3233738" y="2047875"/>
          <p14:tracePt t="15347" x="3228975" y="2057400"/>
          <p14:tracePt t="15410" x="3228975" y="2062163"/>
          <p14:tracePt t="15501" x="3228975" y="2066925"/>
          <p14:tracePt t="15557" x="3228975" y="2071688"/>
          <p14:tracePt t="15571" x="3228975" y="2076450"/>
          <p14:tracePt t="15592" x="3228975" y="2085975"/>
          <p14:tracePt t="15599" x="3209925" y="2100263"/>
          <p14:tracePt t="15606" x="3190875" y="2109788"/>
          <p14:tracePt t="15613" x="3157538" y="2128838"/>
          <p14:tracePt t="15630" x="3067050" y="2157413"/>
          <p14:tracePt t="15647" x="2995613" y="2171700"/>
          <p14:tracePt t="15664" x="2871788" y="2195513"/>
          <p14:tracePt t="15680" x="2800350" y="2209800"/>
          <p14:tracePt t="15697" x="2714625" y="2219325"/>
          <p14:tracePt t="15714" x="2686050" y="2219325"/>
          <p14:tracePt t="15730" x="2667000" y="2219325"/>
          <p14:tracePt t="15747" x="2647950" y="2219325"/>
          <p14:tracePt t="15763" x="2638425" y="2214563"/>
          <p14:tracePt t="15797" x="2628900" y="2209800"/>
          <p14:tracePt t="15814" x="2624138" y="2205038"/>
          <p14:tracePt t="15830" x="2624138" y="2195513"/>
          <p14:tracePt t="15847" x="2624138" y="2185988"/>
          <p14:tracePt t="15863" x="2624138" y="2171700"/>
          <p14:tracePt t="15880" x="2624138" y="2152650"/>
          <p14:tracePt t="15897" x="2624138" y="2147888"/>
          <p14:tracePt t="15913" x="2624138" y="2143125"/>
          <p14:tracePt t="15930" x="2619375" y="2133600"/>
          <p14:tracePt t="15964" x="2614613" y="2133600"/>
          <p14:tracePt t="15980" x="2614613" y="2128838"/>
          <p14:tracePt t="16013" x="2614613" y="2124075"/>
          <p14:tracePt t="16027" x="2614613" y="2119313"/>
          <p14:tracePt t="16055" x="2614613" y="2114550"/>
          <p14:tracePt t="16076" x="2614613" y="2109788"/>
          <p14:tracePt t="16083" x="2614613" y="2105025"/>
          <p14:tracePt t="16090" x="2614613" y="2100263"/>
          <p14:tracePt t="16097" x="2609850" y="2090738"/>
          <p14:tracePt t="16113" x="2605088" y="2071688"/>
          <p14:tracePt t="16130" x="2590800" y="2052638"/>
          <p14:tracePt t="16147" x="2581275" y="2028825"/>
          <p14:tracePt t="16163" x="2576513" y="2019300"/>
          <p14:tracePt t="16180" x="2571750" y="2019300"/>
          <p14:tracePt t="16197" x="2562225" y="2009775"/>
          <p14:tracePt t="16213" x="2562225" y="2005013"/>
          <p14:tracePt t="16230" x="2557463" y="2005013"/>
          <p14:tracePt t="16272" x="2552700" y="2005013"/>
          <p14:tracePt t="16307" x="2547938" y="2005013"/>
          <p14:tracePt t="16336" x="2543175" y="2005013"/>
          <p14:tracePt t="16406" x="2543175" y="2009775"/>
          <p14:tracePt t="16441" x="2543175" y="2014538"/>
          <p14:tracePt t="16497" x="2547938" y="2019300"/>
          <p14:tracePt t="16511" x="2547938" y="2024063"/>
          <p14:tracePt t="16539" x="2547938" y="2028825"/>
          <p14:tracePt t="16560" x="2547938" y="2033588"/>
          <p14:tracePt t="16574" x="2557463" y="2043113"/>
          <p14:tracePt t="16581" x="2576513" y="2047875"/>
          <p14:tracePt t="16588" x="2586038" y="2047875"/>
          <p14:tracePt t="16596" x="2600325" y="2052638"/>
          <p14:tracePt t="16613" x="2638425" y="2066925"/>
          <p14:tracePt t="16630" x="2676525" y="2090738"/>
          <p14:tracePt t="16647" x="2709863" y="2109788"/>
          <p14:tracePt t="16663" x="2752725" y="2143125"/>
          <p14:tracePt t="16680" x="2833688" y="2195513"/>
          <p14:tracePt t="16697" x="2886075" y="2233613"/>
          <p14:tracePt t="16713" x="2928938" y="2276475"/>
          <p14:tracePt t="16730" x="2976563" y="2347913"/>
          <p14:tracePt t="16747" x="3000375" y="2405063"/>
          <p14:tracePt t="16763" x="3028950" y="2457450"/>
          <p14:tracePt t="16780" x="3043238" y="2486025"/>
          <p14:tracePt t="16797" x="3057525" y="2505075"/>
          <p14:tracePt t="16813" x="3071813" y="2547938"/>
          <p14:tracePt t="16830" x="3076575" y="2571750"/>
          <p14:tracePt t="16847" x="3086100" y="2609850"/>
          <p14:tracePt t="16863" x="3090863" y="2633663"/>
          <p14:tracePt t="16880" x="3095625" y="2643188"/>
          <p14:tracePt t="16896" x="3100388" y="2662238"/>
          <p14:tracePt t="16913" x="3100388" y="2671763"/>
          <p14:tracePt t="16930" x="3100388" y="2676525"/>
          <p14:tracePt t="16974" x="3100388" y="2681288"/>
          <p14:tracePt t="17009" x="3105150" y="2681288"/>
          <p14:tracePt t="17023" x="3105150" y="2686050"/>
          <p14:tracePt t="17030" x="3105150" y="2690813"/>
          <p14:tracePt t="17037" x="3109913" y="2700338"/>
          <p14:tracePt t="17046" x="3114675" y="2700338"/>
          <p14:tracePt t="17063" x="3119438" y="2714625"/>
          <p14:tracePt t="17080" x="3133725" y="2747963"/>
          <p14:tracePt t="17096" x="3138488" y="2776538"/>
          <p14:tracePt t="17113" x="3143250" y="2805113"/>
          <p14:tracePt t="17130" x="3152775" y="2838450"/>
          <p14:tracePt t="17146" x="3152775" y="2852738"/>
          <p14:tracePt t="17163" x="3152775" y="2871788"/>
          <p14:tracePt t="17180" x="3152775" y="2876550"/>
          <p14:tracePt t="17212" x="3152775" y="2881313"/>
          <p14:tracePt t="17247" x="3152775" y="2886075"/>
          <p14:tracePt t="17310" x="3152775" y="2890838"/>
          <p14:tracePt t="17991" x="3128963" y="2895600"/>
          <p14:tracePt t="17998" x="3076575" y="2905125"/>
          <p14:tracePt t="18005" x="3014663" y="2924175"/>
          <p14:tracePt t="18013" x="2957513" y="2933700"/>
          <p14:tracePt t="18030" x="2838450" y="2962275"/>
          <p14:tracePt t="18046" x="2686050" y="2986088"/>
          <p14:tracePt t="18063" x="2581275" y="3000375"/>
          <p14:tracePt t="18079" x="2509838" y="3009900"/>
          <p14:tracePt t="18096" x="2438400" y="3014663"/>
          <p14:tracePt t="18113" x="2405063" y="3024188"/>
          <p14:tracePt t="18129" x="2376488" y="3028950"/>
          <p14:tracePt t="18146" x="2338388" y="3028950"/>
          <p14:tracePt t="18163" x="2328863" y="3028950"/>
          <p14:tracePt t="18179" x="2319338" y="3033713"/>
          <p14:tracePt t="18215" x="2314575" y="3033713"/>
          <p14:tracePt t="18334" x="2314575" y="3038475"/>
          <p14:tracePt t="18362" x="2319338" y="3043238"/>
          <p14:tracePt t="18369" x="2324100" y="3043238"/>
          <p14:tracePt t="18379" x="2328863" y="3043238"/>
          <p14:tracePt t="18396" x="2333625" y="3043238"/>
          <p14:tracePt t="18413" x="2343150" y="3043238"/>
          <p14:tracePt t="18429" x="2347913" y="3043238"/>
          <p14:tracePt t="18488" x="2352675" y="3043238"/>
          <p14:tracePt t="18516" x="2357438" y="3043238"/>
          <p14:tracePt t="20467" x="2352675" y="3052763"/>
          <p14:tracePt t="20473" x="2338388" y="3062288"/>
          <p14:tracePt t="20480" x="2324100" y="3090863"/>
          <p14:tracePt t="20495" x="2286000" y="3143250"/>
          <p14:tracePt t="20512" x="2247900" y="3195638"/>
          <p14:tracePt t="20529" x="2200275" y="3262313"/>
          <p14:tracePt t="20545" x="2171700" y="3309938"/>
          <p14:tracePt t="20562" x="2143125" y="3343275"/>
          <p14:tracePt t="20579" x="2100263" y="3390900"/>
          <p14:tracePt t="20595" x="2076450" y="3424238"/>
          <p14:tracePt t="20612" x="2057400" y="3457575"/>
          <p14:tracePt t="20628" x="2033588" y="3481388"/>
          <p14:tracePt t="20645" x="2028825" y="3486150"/>
          <p14:tracePt t="20662" x="2028825" y="3490913"/>
          <p14:tracePt t="20679" x="2028825" y="3495675"/>
          <p14:tracePt t="20908" x="2033588" y="3495675"/>
          <p14:tracePt t="20922" x="2038350" y="3495675"/>
          <p14:tracePt t="20929" x="2043113" y="3495675"/>
          <p14:tracePt t="20942" x="2047875" y="3495675"/>
          <p14:tracePt t="20950" x="2057400" y="3500438"/>
          <p14:tracePt t="20962" x="2062163" y="3505200"/>
          <p14:tracePt t="20979" x="2090738" y="3529013"/>
          <p14:tracePt t="20995" x="2119313" y="3543300"/>
          <p14:tracePt t="21012" x="2128838" y="3557588"/>
          <p14:tracePt t="21028" x="2166938" y="3581400"/>
          <p14:tracePt t="21045" x="2195513" y="3600450"/>
          <p14:tracePt t="21062" x="2257425" y="3619500"/>
          <p14:tracePt t="21078" x="2309813" y="3633788"/>
          <p14:tracePt t="21095" x="2338388" y="3643313"/>
          <p14:tracePt t="21112" x="2390775" y="3648075"/>
          <p14:tracePt t="21128" x="2405063" y="3648075"/>
          <p14:tracePt t="21145" x="2424113" y="3648075"/>
          <p14:tracePt t="21162" x="2457450" y="3648075"/>
          <p14:tracePt t="21178" x="2471738" y="3643313"/>
          <p14:tracePt t="21195" x="2505075" y="3643313"/>
          <p14:tracePt t="21212" x="2519363" y="3633788"/>
          <p14:tracePt t="21228" x="2528888" y="3633788"/>
          <p14:tracePt t="21245" x="2538413" y="3629025"/>
          <p14:tracePt t="21262" x="2543175" y="3629025"/>
          <p14:tracePt t="21279" x="2562225" y="3624263"/>
          <p14:tracePt t="21295" x="2571750" y="3619500"/>
          <p14:tracePt t="21312" x="2586038" y="3614738"/>
          <p14:tracePt t="21328" x="2624138" y="3605213"/>
          <p14:tracePt t="21345" x="2643188" y="3595688"/>
          <p14:tracePt t="21362" x="2667000" y="3590925"/>
          <p14:tracePt t="21378" x="2686050" y="3590925"/>
          <p14:tracePt t="21395" x="2695575" y="3590925"/>
          <p14:tracePt t="21412" x="2724150" y="3581400"/>
          <p14:tracePt t="21428" x="2747963" y="3567113"/>
          <p14:tracePt t="21882" x="2709863" y="3590925"/>
          <p14:tracePt t="21889" x="2647950" y="3624263"/>
          <p14:tracePt t="21896" x="2600325" y="3652838"/>
          <p14:tracePt t="21911" x="2509838" y="3705225"/>
          <p14:tracePt t="21928" x="2414588" y="3748088"/>
          <p14:tracePt t="21945" x="2276475" y="3790950"/>
          <p14:tracePt t="21962" x="2219325" y="3805238"/>
          <p14:tracePt t="21978" x="2166938" y="3810000"/>
          <p14:tracePt t="21995" x="2081213" y="3829050"/>
          <p14:tracePt t="22011" x="2038350" y="3833813"/>
          <p14:tracePt t="22028" x="2005013" y="3833813"/>
          <p14:tracePt t="22045" x="1981200" y="3838575"/>
          <p14:tracePt t="22061" x="1976438" y="3838575"/>
          <p14:tracePt t="22078" x="1971675" y="3838575"/>
          <p14:tracePt t="22268" x="1976438" y="3838575"/>
          <p14:tracePt t="22289" x="1985963" y="3838575"/>
          <p14:tracePt t="22303" x="1990725" y="3838575"/>
          <p14:tracePt t="22324" x="2000250" y="3838575"/>
          <p14:tracePt t="22330" x="2019300" y="3838575"/>
          <p14:tracePt t="22338" x="2033588" y="3838575"/>
          <p14:tracePt t="22345" x="2057400" y="3838575"/>
          <p14:tracePt t="22361" x="2114550" y="3843338"/>
          <p14:tracePt t="22378" x="2171700" y="3848100"/>
          <p14:tracePt t="22395" x="2319338" y="3857625"/>
          <p14:tracePt t="22411" x="2414588" y="3871913"/>
          <p14:tracePt t="22428" x="2566988" y="3876675"/>
          <p14:tracePt t="22445" x="2662238" y="3876675"/>
          <p14:tracePt t="22461" x="2728913" y="3876675"/>
          <p14:tracePt t="22478" x="2809875" y="3862388"/>
          <p14:tracePt t="22495" x="2843213" y="3857625"/>
          <p14:tracePt t="22511" x="2871788" y="3857625"/>
          <p14:tracePt t="22528" x="2881313" y="3852863"/>
          <p14:tracePt t="22545" x="2886075" y="3852863"/>
          <p14:tracePt t="22667" x="2890838" y="3852863"/>
          <p14:tracePt t="22730" x="2895600" y="3852863"/>
          <p14:tracePt t="22773" x="2900363" y="3852863"/>
          <p14:tracePt t="22850" x="2909888" y="3852863"/>
          <p14:tracePt t="22856" x="2919413" y="3852863"/>
          <p14:tracePt t="22863" x="2924175" y="3852863"/>
          <p14:tracePt t="22878" x="2943225" y="3852863"/>
          <p14:tracePt t="22894" x="2971800" y="3852863"/>
          <p14:tracePt t="22911" x="2990850" y="3852863"/>
          <p14:tracePt t="22928" x="3043238" y="3848100"/>
          <p14:tracePt t="22944" x="3067050" y="3848100"/>
          <p14:tracePt t="22961" x="3095625" y="3843338"/>
          <p14:tracePt t="22978" x="3100388" y="3843338"/>
          <p14:tracePt t="22994" x="3105150" y="3843338"/>
          <p14:tracePt t="23028" x="3109913" y="3843338"/>
          <p14:tracePt t="23179" x="3109913" y="3848100"/>
          <p14:tracePt t="23221" x="3105150" y="3848100"/>
          <p14:tracePt t="23249" x="3105150" y="3852863"/>
          <p14:tracePt t="23298" x="3100388" y="3852863"/>
          <p14:tracePt t="23340" x="3100388" y="3857625"/>
          <p14:tracePt t="23382" x="3100388" y="3862388"/>
          <p14:tracePt t="23411" x="3095625" y="3862388"/>
          <p14:tracePt t="23481" x="3090863" y="3862388"/>
          <p14:tracePt t="23487" x="3090863" y="3867150"/>
          <p14:tracePt t="23544" x="3086100" y="3867150"/>
          <p14:tracePt t="23557" x="3076575" y="3867150"/>
          <p14:tracePt t="23564" x="3076575" y="3871913"/>
          <p14:tracePt t="23578" x="3071813" y="3871913"/>
          <p14:tracePt t="23594" x="3067050" y="3871913"/>
          <p14:tracePt t="23612" x="3062288" y="3871913"/>
          <p14:tracePt t="23627" x="3057525" y="3871913"/>
          <p14:tracePt t="23644" x="3052763" y="3871913"/>
          <p14:tracePt t="23661" x="3043238" y="3871913"/>
          <p14:tracePt t="23698" x="3038475" y="3871913"/>
          <p14:tracePt t="23747" x="3033713" y="3871913"/>
          <p14:tracePt t="27947" x="3052763" y="3833813"/>
          <p14:tracePt t="27954" x="3114675" y="3752850"/>
          <p14:tracePt t="27961" x="3190875" y="3633788"/>
          <p14:tracePt t="27976" x="3376613" y="3386138"/>
          <p14:tracePt t="27993" x="3629025" y="3081338"/>
          <p14:tracePt t="28010" x="4057650" y="2643188"/>
          <p14:tracePt t="28026" x="4343400" y="2352675"/>
          <p14:tracePt t="28043" x="4638675" y="2105025"/>
          <p14:tracePt t="28059" x="4981575" y="1781175"/>
          <p14:tracePt t="28076" x="5157788" y="1643063"/>
          <p14:tracePt t="28093" x="5267325" y="1538288"/>
          <p14:tracePt t="28109" x="5424488" y="1385888"/>
          <p14:tracePt t="28126" x="5510213" y="1319213"/>
          <p14:tracePt t="28143" x="5548313" y="1276350"/>
          <p14:tracePt t="28159" x="5557838" y="1271588"/>
          <p14:tracePt t="28176" x="5562600" y="1266825"/>
          <p14:tracePt t="28536" x="5562600" y="1271588"/>
          <p14:tracePt t="28543" x="5562600" y="1276350"/>
          <p14:tracePt t="28550" x="5557838" y="1285875"/>
          <p14:tracePt t="28559" x="5553075" y="1295400"/>
          <p14:tracePt t="28576" x="5538788" y="1323975"/>
          <p14:tracePt t="28593" x="5519738" y="1362075"/>
          <p14:tracePt t="28609" x="5510213" y="1381125"/>
          <p14:tracePt t="28626" x="5495925" y="1400175"/>
          <p14:tracePt t="28643" x="5472113" y="1428750"/>
          <p14:tracePt t="28659" x="5453063" y="1443038"/>
          <p14:tracePt t="28676" x="5448300" y="1457325"/>
          <p14:tracePt t="28692" x="5443538" y="1462088"/>
          <p14:tracePt t="28709" x="5438775" y="1462088"/>
          <p14:tracePt t="28742" x="5438775" y="1466850"/>
          <p14:tracePt t="28767" x="5438775" y="1471613"/>
          <p14:tracePt t="28844" x="5438775" y="1476375"/>
          <p14:tracePt t="28893" x="5434013" y="1485900"/>
          <p14:tracePt t="28901" x="5424488" y="1500188"/>
          <p14:tracePt t="28909" x="5414963" y="1514475"/>
          <p14:tracePt t="28926" x="5400675" y="1543050"/>
          <p14:tracePt t="28943" x="5376863" y="1576388"/>
          <p14:tracePt t="28959" x="5362575" y="1585913"/>
          <p14:tracePt t="28976" x="5353050" y="1600200"/>
          <p14:tracePt t="28992" x="5348288" y="1604963"/>
          <p14:tracePt t="30633" x="5348288" y="1609725"/>
          <p14:tracePt t="30646" x="5348288" y="1614488"/>
          <p14:tracePt t="30653" x="5343525" y="1619250"/>
          <p14:tracePt t="30681" x="5343525" y="1624013"/>
          <p14:tracePt t="30695" x="5338763" y="1628775"/>
          <p14:tracePt t="30709" x="5338763" y="1633538"/>
          <p14:tracePt t="30730" x="5334000" y="1633538"/>
          <p14:tracePt t="30744" x="5334000" y="1638300"/>
          <p14:tracePt t="30751" x="5329238" y="1638300"/>
          <p14:tracePt t="30765" x="5324475" y="1638300"/>
          <p14:tracePt t="30775" x="5319713" y="1638300"/>
          <p14:tracePt t="30792" x="5305425" y="1633538"/>
          <p14:tracePt t="30809" x="5286375" y="1609725"/>
          <p14:tracePt t="30825" x="5276850" y="1600200"/>
          <p14:tracePt t="30842" x="5262563" y="1581150"/>
          <p14:tracePt t="30858" x="5257800" y="1576388"/>
          <p14:tracePt t="30875" x="5257800" y="1571625"/>
          <p14:tracePt t="30892" x="5253038" y="1566863"/>
          <p14:tracePt t="30927" x="5248275" y="1562100"/>
          <p14:tracePt t="30955" x="5248275" y="1557338"/>
          <p14:tracePt t="31102" x="5248275" y="1562100"/>
          <p14:tracePt t="31123" x="5248275" y="1566863"/>
          <p14:tracePt t="31137" x="5248275" y="1571625"/>
          <p14:tracePt t="31144" x="5248275" y="1576388"/>
          <p14:tracePt t="31158" x="5253038" y="1576388"/>
          <p14:tracePt t="31175" x="5253038" y="1581150"/>
          <p14:tracePt t="31192" x="5257800" y="1581150"/>
          <p14:tracePt t="31208" x="5262563" y="1590675"/>
          <p14:tracePt t="31228" x="5267325" y="1595438"/>
          <p14:tracePt t="31249" x="5272088" y="1595438"/>
          <p14:tracePt t="31270" x="5276850" y="1595438"/>
          <p14:tracePt t="31291" x="5276850" y="1600200"/>
          <p14:tracePt t="31312" x="5281613" y="1600200"/>
          <p14:tracePt t="31326" x="5281613" y="1604963"/>
          <p14:tracePt t="31369" x="5286375" y="1604963"/>
          <p14:tracePt t="31417" x="5291138" y="1604963"/>
          <p14:tracePt t="31431" x="5295900" y="1604963"/>
          <p14:tracePt t="31452" x="5300663" y="1604963"/>
          <p14:tracePt t="31480" x="5300663" y="1609725"/>
          <p14:tracePt t="31487" x="5305425" y="1619250"/>
          <p14:tracePt t="31494" x="5310188" y="1628775"/>
          <p14:tracePt t="31508" x="5310188" y="1647825"/>
          <p14:tracePt t="31525" x="5310188" y="1676400"/>
          <p14:tracePt t="31542" x="5305425" y="1709738"/>
          <p14:tracePt t="31558" x="5305425" y="1738313"/>
          <p14:tracePt t="31575" x="5295900" y="1752600"/>
          <p14:tracePt t="31592" x="5291138" y="1762125"/>
          <p14:tracePt t="31608" x="5291138" y="1771650"/>
          <p14:tracePt t="35680" x="5291138" y="1800225"/>
          <p14:tracePt t="35687" x="5291138" y="1833563"/>
          <p14:tracePt t="35694" x="5295900" y="1866900"/>
          <p14:tracePt t="35707" x="5295900" y="1890713"/>
          <p14:tracePt t="35724" x="5300663" y="1981200"/>
          <p14:tracePt t="35740" x="5305425" y="2047875"/>
          <p14:tracePt t="35757" x="5310188" y="2124075"/>
          <p14:tracePt t="35773" x="5310188" y="2181225"/>
          <p14:tracePt t="35790" x="5314950" y="2228850"/>
          <p14:tracePt t="35807" x="5314950" y="2281238"/>
          <p14:tracePt t="35823" x="5314950" y="2300288"/>
          <p14:tracePt t="35840" x="5314950" y="2309813"/>
          <p14:tracePt t="35857" x="5314950" y="2314575"/>
          <p14:tracePt t="35890" x="5314950" y="2319338"/>
          <p14:tracePt t="36122" x="5319713" y="2319338"/>
          <p14:tracePt t="36129" x="5334000" y="2319338"/>
          <p14:tracePt t="36140" x="5343525" y="2319338"/>
          <p14:tracePt t="36157" x="5362575" y="2324100"/>
          <p14:tracePt t="36173" x="5367338" y="2328863"/>
          <p14:tracePt t="36190" x="5376863" y="2328863"/>
          <p14:tracePt t="36207" x="5381625" y="2328863"/>
          <p14:tracePt t="36223" x="5386388" y="2328863"/>
          <p14:tracePt t="36257" x="5391150" y="2328863"/>
          <p14:tracePt t="36273" x="5395913" y="2328863"/>
          <p14:tracePt t="36290" x="5400675" y="2328863"/>
          <p14:tracePt t="36325" x="5405438" y="2328863"/>
          <p14:tracePt t="36346" x="5410200" y="2328863"/>
          <p14:tracePt t="36353" x="5414963" y="2328863"/>
          <p14:tracePt t="36367" x="5419725" y="2328863"/>
          <p14:tracePt t="36374" x="5429250" y="2328863"/>
          <p14:tracePt t="36390" x="5434013" y="2328863"/>
          <p14:tracePt t="36407" x="5448300" y="2328863"/>
          <p14:tracePt t="36423" x="5472113" y="2328863"/>
          <p14:tracePt t="36440" x="5476875" y="2328863"/>
          <p14:tracePt t="36457" x="5486400" y="2328863"/>
          <p14:tracePt t="36473" x="5495925" y="2328863"/>
          <p14:tracePt t="36507" x="5500688" y="2328863"/>
          <p14:tracePt t="36557" x="5505450" y="2328863"/>
          <p14:tracePt t="36563" x="5510213" y="2324100"/>
          <p14:tracePt t="36573" x="5519738" y="2324100"/>
          <p14:tracePt t="36590" x="5538788" y="2324100"/>
          <p14:tracePt t="36606" x="5572125" y="2314575"/>
          <p14:tracePt t="36623" x="5595938" y="2309813"/>
          <p14:tracePt t="36640" x="5624513" y="2309813"/>
          <p14:tracePt t="36657" x="5634038" y="2305050"/>
          <p14:tracePt t="36673" x="5657850" y="2305050"/>
          <p14:tracePt t="36690" x="5681663" y="2300288"/>
          <p14:tracePt t="36706" x="5695950" y="2300288"/>
          <p14:tracePt t="36723" x="5710238" y="2300288"/>
          <p14:tracePt t="36740" x="5734050" y="2300288"/>
          <p14:tracePt t="36756" x="5748338" y="2295525"/>
          <p14:tracePt t="36773" x="5767388" y="2295525"/>
          <p14:tracePt t="36790" x="5772150" y="2295525"/>
          <p14:tracePt t="36806" x="5776913" y="2295525"/>
          <p14:tracePt t="36823" x="5786438" y="2295525"/>
          <p14:tracePt t="36840" x="5791200" y="2295525"/>
          <p14:tracePt t="36856" x="5795963" y="2295525"/>
          <p14:tracePt t="36873" x="5800725" y="2295525"/>
          <p14:tracePt t="36890" x="5810250" y="2295525"/>
          <p14:tracePt t="36906" x="5815013" y="2295525"/>
          <p14:tracePt t="36923" x="5819775" y="2295525"/>
          <p14:tracePt t="36978" x="5824538" y="2295525"/>
          <p14:tracePt t="37461" x="5843588" y="2300288"/>
          <p14:tracePt t="37468" x="5891213" y="2309813"/>
          <p14:tracePt t="37475" x="5934075" y="2314575"/>
          <p14:tracePt t="37490" x="6019800" y="2328863"/>
          <p14:tracePt t="37506" x="6081713" y="2352675"/>
          <p14:tracePt t="37523" x="6143625" y="2366963"/>
          <p14:tracePt t="37540" x="6219825" y="2395538"/>
          <p14:tracePt t="37556" x="6248400" y="2400300"/>
          <p14:tracePt t="37573" x="6267450" y="2409825"/>
          <p14:tracePt t="37590" x="6276975" y="2409825"/>
          <p14:tracePt t="37623" x="6281738" y="2409825"/>
          <p14:tracePt t="37643" x="6286500" y="2409825"/>
          <p14:tracePt t="44977" x="6272213" y="2419350"/>
          <p14:tracePt t="44986" x="6257925" y="2424113"/>
          <p14:tracePt t="45004" x="6224588" y="2443163"/>
          <p14:tracePt t="45020" x="6196013" y="2452688"/>
          <p14:tracePt t="45037" x="6181725" y="2457450"/>
          <p14:tracePt t="45054" x="6148388" y="2481263"/>
          <p14:tracePt t="45070" x="6119813" y="2490788"/>
          <p14:tracePt t="45087" x="6086475" y="2505075"/>
          <p14:tracePt t="45104" x="6024563" y="2543175"/>
          <p14:tracePt t="45120" x="5986463" y="2576513"/>
          <p14:tracePt t="45137" x="5929313" y="2624138"/>
          <p14:tracePt t="45154" x="5900738" y="2657475"/>
          <p14:tracePt t="45170" x="5862638" y="2686050"/>
          <p14:tracePt t="45187" x="5791200" y="2719388"/>
          <p14:tracePt t="45204" x="5753100" y="2738438"/>
          <p14:tracePt t="45220" x="5724525" y="2752725"/>
          <p14:tracePt t="45237" x="5691188" y="2781300"/>
          <p14:tracePt t="45254" x="5672138" y="2800350"/>
          <p14:tracePt t="45270" x="5648325" y="2838450"/>
          <p14:tracePt t="45287" x="5624513" y="2862263"/>
          <p14:tracePt t="45304" x="5610225" y="2876550"/>
          <p14:tracePt t="45320" x="5586413" y="2900363"/>
          <p14:tracePt t="45337" x="5576888" y="2905125"/>
          <p14:tracePt t="45354" x="5567363" y="2909888"/>
          <p14:tracePt t="45370" x="5562600" y="2909888"/>
          <p14:tracePt t="45387" x="5562600" y="2914650"/>
          <p14:tracePt t="45558" x="5562600" y="2919413"/>
          <p14:tracePt t="45594" x="5562600" y="2924175"/>
          <p14:tracePt t="45600" x="5557838" y="2924175"/>
          <p14:tracePt t="45607" x="5553075" y="2928938"/>
          <p14:tracePt t="45620" x="5534025" y="2943225"/>
          <p14:tracePt t="45637" x="5514975" y="2962275"/>
          <p14:tracePt t="45653" x="5495925" y="2986088"/>
          <p14:tracePt t="45670" x="5462588" y="3019425"/>
          <p14:tracePt t="45687" x="5453063" y="3043238"/>
          <p14:tracePt t="45703" x="5443538" y="3057525"/>
          <p14:tracePt t="45720" x="5438775" y="3071813"/>
          <p14:tracePt t="45754" x="5429250" y="3071813"/>
          <p14:tracePt t="45894" x="5429250" y="3067050"/>
          <p14:tracePt t="45916" x="5429250" y="3062288"/>
          <p14:tracePt t="45979" x="5429250" y="3057525"/>
          <p14:tracePt t="46043" x="5429250" y="3052763"/>
          <p14:tracePt t="46112" x="5429250" y="3048000"/>
          <p14:tracePt t="53621" x="5424488" y="3052763"/>
          <p14:tracePt t="53630" x="5424488" y="3062288"/>
          <p14:tracePt t="53638" x="5424488" y="3081338"/>
          <p14:tracePt t="53651" x="5419725" y="3128963"/>
          <p14:tracePt t="53668" x="5419725" y="3171825"/>
          <p14:tracePt t="53684" x="5419725" y="3238500"/>
          <p14:tracePt t="53701" x="5419725" y="3271838"/>
          <p14:tracePt t="53717" x="5419725" y="3309938"/>
          <p14:tracePt t="53734" x="5414963" y="3352800"/>
          <p14:tracePt t="53751" x="5414963" y="3386138"/>
          <p14:tracePt t="53768" x="5414963" y="3419475"/>
          <p14:tracePt t="53784" x="5414963" y="3438525"/>
          <p14:tracePt t="53801" x="5410200" y="3448050"/>
          <p14:tracePt t="53817" x="5410200" y="3467100"/>
          <p14:tracePt t="53834" x="5410200" y="3476625"/>
          <p14:tracePt t="53851" x="5410200" y="3490913"/>
          <p14:tracePt t="53867" x="5410200" y="3505200"/>
          <p14:tracePt t="53884" x="5410200" y="3524250"/>
          <p14:tracePt t="53901" x="5405438" y="3543300"/>
          <p14:tracePt t="53917" x="5405438" y="3567113"/>
          <p14:tracePt t="53934" x="5400675" y="3595688"/>
          <p14:tracePt t="53951" x="5391150" y="3638550"/>
          <p14:tracePt t="53967" x="5386388" y="3667125"/>
          <p14:tracePt t="53984" x="5386388" y="3690938"/>
          <p14:tracePt t="54001" x="5376863" y="3724275"/>
          <p14:tracePt t="54017" x="5376863" y="3743325"/>
          <p14:tracePt t="54034" x="5372100" y="3757613"/>
          <p14:tracePt t="54091" x="5372100" y="3762375"/>
          <p14:tracePt t="54238" x="5372100" y="3757613"/>
          <p14:tracePt t="54280" x="5372100" y="3752850"/>
          <p14:tracePt t="54329" x="5372100" y="3748088"/>
          <p14:tracePt t="54357" x="5372100" y="3743325"/>
          <p14:tracePt t="56040" x="5386388" y="3738563"/>
          <p14:tracePt t="56047" x="5400675" y="3738563"/>
          <p14:tracePt t="56054" x="5414963" y="3738563"/>
          <p14:tracePt t="56067" x="5429250" y="3738563"/>
          <p14:tracePt t="56083" x="5476875" y="3733800"/>
          <p14:tracePt t="56100" x="5500688" y="3729038"/>
          <p14:tracePt t="56117" x="5538788" y="3729038"/>
          <p14:tracePt t="56133" x="5572125" y="3724275"/>
          <p14:tracePt t="56150" x="5614988" y="3719513"/>
          <p14:tracePt t="56167" x="5676900" y="3705225"/>
          <p14:tracePt t="56183" x="5710238" y="3705225"/>
          <p14:tracePt t="56200" x="5738813" y="3705225"/>
          <p14:tracePt t="56217" x="5767388" y="3700463"/>
          <p14:tracePt t="56233" x="5786438" y="3695700"/>
          <p14:tracePt t="56250" x="5815013" y="3695700"/>
          <p14:tracePt t="56267" x="5829300" y="3695700"/>
          <p14:tracePt t="56283" x="5838825" y="3695700"/>
          <p14:tracePt t="56300" x="5857875" y="3695700"/>
          <p14:tracePt t="56316" x="5862638" y="3695700"/>
          <p14:tracePt t="56333" x="5867400" y="3695700"/>
          <p14:tracePt t="56350" x="5876925" y="3695700"/>
          <p14:tracePt t="56366" x="5886450" y="3695700"/>
          <p14:tracePt t="56383" x="5891213" y="3695700"/>
          <p14:tracePt t="56416" x="5895975" y="3695700"/>
          <p14:tracePt t="56468" x="5905500" y="3695700"/>
          <p14:tracePt t="56538" x="5910263" y="3695700"/>
          <p14:tracePt t="57597" x="5924550" y="3695700"/>
          <p14:tracePt t="57604" x="5948363" y="3690938"/>
          <p14:tracePt t="57616" x="5972175" y="3686175"/>
          <p14:tracePt t="57633" x="6053138" y="3671888"/>
          <p14:tracePt t="57649" x="6096000" y="3667125"/>
          <p14:tracePt t="57666" x="6124575" y="3662363"/>
          <p14:tracePt t="57683" x="6157913" y="3662363"/>
          <p14:tracePt t="57699" x="6186488" y="3657600"/>
          <p14:tracePt t="57716" x="6238875" y="3657600"/>
          <p14:tracePt t="57733" x="6267450" y="3657600"/>
          <p14:tracePt t="57749" x="6300788" y="3657600"/>
          <p14:tracePt t="57751" x="6315075" y="3657600"/>
          <p14:tracePt t="57766" x="6338888" y="3662363"/>
          <p14:tracePt t="57783" x="6362700" y="3667125"/>
          <p14:tracePt t="57799" x="6391275" y="3671888"/>
          <p14:tracePt t="58193" x="6415088" y="3681413"/>
          <p14:tracePt t="58200" x="6438900" y="3686175"/>
          <p14:tracePt t="58216" x="6491288" y="3700463"/>
          <p14:tracePt t="58233" x="6529388" y="3705225"/>
          <p14:tracePt t="58249" x="6557963" y="3714750"/>
          <p14:tracePt t="58266" x="6577013" y="3714750"/>
          <p14:tracePt t="58283" x="6581775" y="3714750"/>
          <p14:tracePt t="58326" x="6586538" y="3714750"/>
          <p14:tracePt t="58424" x="6596063" y="3714750"/>
          <p14:tracePt t="58536" x="6600825" y="3714750"/>
          <p14:tracePt t="60759" x="6577013" y="3724275"/>
          <p14:tracePt t="60767" x="6572250" y="3724275"/>
          <p14:tracePt t="60782" x="6543675" y="3733800"/>
          <p14:tracePt t="60798" x="6510338" y="3743325"/>
          <p14:tracePt t="60815" x="6419850" y="3776663"/>
          <p14:tracePt t="60832" x="6338888" y="3805238"/>
          <p14:tracePt t="60848" x="6248400" y="3848100"/>
          <p14:tracePt t="60865" x="6086475" y="3938588"/>
          <p14:tracePt t="60882" x="5995988" y="3986213"/>
          <p14:tracePt t="60899" x="5891213" y="4033838"/>
          <p14:tracePt t="60915" x="5843588" y="4057650"/>
          <p14:tracePt t="60932" x="5800725" y="4071938"/>
          <p14:tracePt t="60948" x="5762625" y="4081463"/>
          <p14:tracePt t="60965" x="5748338" y="4086225"/>
          <p14:tracePt t="60982" x="5738813" y="4086225"/>
          <p14:tracePt t="60998" x="5734050" y="4086225"/>
          <p14:tracePt t="61032" x="5729288" y="4086225"/>
          <p14:tracePt t="61053" x="5724525" y="4086225"/>
          <p14:tracePt t="61067" x="5715000" y="4086225"/>
          <p14:tracePt t="61081" x="5705475" y="4086225"/>
          <p14:tracePt t="61098" x="5695950" y="4090988"/>
          <p14:tracePt t="61115" x="5672138" y="4095750"/>
          <p14:tracePt t="61132" x="5624513" y="4119563"/>
          <p14:tracePt t="61148" x="5581650" y="4133850"/>
          <p14:tracePt t="61165" x="5505450" y="4167188"/>
          <p14:tracePt t="61182" x="5462588" y="4191000"/>
          <p14:tracePt t="61198" x="5434013" y="4200525"/>
          <p14:tracePt t="61215" x="5391150" y="4224338"/>
          <p14:tracePt t="61232" x="5367338" y="4238625"/>
          <p14:tracePt t="61248" x="5343525" y="4248150"/>
          <p14:tracePt t="61265" x="5319713" y="4257675"/>
          <p14:tracePt t="61281" x="5310188" y="4267200"/>
          <p14:tracePt t="61298" x="5305425" y="4267200"/>
          <p14:tracePt t="61315" x="5300663" y="4267200"/>
          <p14:tracePt t="85313" x="0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Makes a Good Comparable?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325880"/>
            <a:ext cx="365760" cy="365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"comp" is a property similar to yours that sold recently in the same area.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457200" y="196596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Five selection criteria — closer to your subject = better comp: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457200" y="2468880"/>
            <a:ext cx="233172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57200" y="2468880"/>
            <a:ext cx="2331720" cy="54864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" y="2633472"/>
            <a:ext cx="365760" cy="36576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051560" y="2606040"/>
            <a:ext cx="1691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RECENT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594360" y="30358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Sold in last 6 months (max 1 year)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3429000" y="2468880"/>
            <a:ext cx="233172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3429000" y="2468880"/>
            <a:ext cx="2331720" cy="54864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6160" y="2633472"/>
            <a:ext cx="365760" cy="36576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4023360" y="2606040"/>
            <a:ext cx="1691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NEARBY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3566160" y="30358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neighborhood or compound</a:t>
            </a:r>
            <a:endParaRPr lang="en-US" sz="1100" dirty="0"/>
          </a:p>
        </p:txBody>
      </p:sp>
      <p:sp>
        <p:nvSpPr>
          <p:cNvPr id="19" name="Shape 14"/>
          <p:cNvSpPr/>
          <p:nvPr/>
        </p:nvSpPr>
        <p:spPr>
          <a:xfrm>
            <a:off x="6400800" y="2468880"/>
            <a:ext cx="233172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6400800" y="2468880"/>
            <a:ext cx="2331720" cy="54864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7960" y="2633472"/>
            <a:ext cx="365760" cy="36576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995160" y="2606040"/>
            <a:ext cx="1691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SIMILAR SIZE</a:t>
            </a:r>
            <a:endParaRPr lang="en-US" sz="1400" dirty="0"/>
          </a:p>
        </p:txBody>
      </p:sp>
      <p:sp>
        <p:nvSpPr>
          <p:cNvPr id="23" name="Text 17"/>
          <p:cNvSpPr/>
          <p:nvPr/>
        </p:nvSpPr>
        <p:spPr>
          <a:xfrm>
            <a:off x="6537960" y="30358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±20% of your subject's area</a:t>
            </a:r>
            <a:endParaRPr lang="en-US" sz="1100" dirty="0"/>
          </a:p>
        </p:txBody>
      </p:sp>
      <p:sp>
        <p:nvSpPr>
          <p:cNvPr id="24" name="Shape 18"/>
          <p:cNvSpPr/>
          <p:nvPr/>
        </p:nvSpPr>
        <p:spPr>
          <a:xfrm>
            <a:off x="1783080" y="3703320"/>
            <a:ext cx="233172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5" name="Shape 19"/>
          <p:cNvSpPr/>
          <p:nvPr/>
        </p:nvSpPr>
        <p:spPr>
          <a:xfrm>
            <a:off x="1783080" y="3703320"/>
            <a:ext cx="2331720" cy="54864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0240" y="3867912"/>
            <a:ext cx="365760" cy="365760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2377440" y="3840480"/>
            <a:ext cx="1691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SAME TYPE</a:t>
            </a:r>
            <a:endParaRPr lang="en-US" sz="1400" dirty="0"/>
          </a:p>
        </p:txBody>
      </p:sp>
      <p:sp>
        <p:nvSpPr>
          <p:cNvPr id="28" name="Text 21"/>
          <p:cNvSpPr/>
          <p:nvPr/>
        </p:nvSpPr>
        <p:spPr>
          <a:xfrm>
            <a:off x="1920240" y="427024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Apartment ≠ villa ≠ duplex</a:t>
            </a:r>
            <a:endParaRPr lang="en-US" sz="1100" dirty="0"/>
          </a:p>
        </p:txBody>
      </p:sp>
      <p:sp>
        <p:nvSpPr>
          <p:cNvPr id="29" name="Shape 22"/>
          <p:cNvSpPr/>
          <p:nvPr/>
        </p:nvSpPr>
        <p:spPr>
          <a:xfrm>
            <a:off x="4937760" y="3703320"/>
            <a:ext cx="233172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0" name="Shape 23"/>
          <p:cNvSpPr/>
          <p:nvPr/>
        </p:nvSpPr>
        <p:spPr>
          <a:xfrm>
            <a:off x="4937760" y="3703320"/>
            <a:ext cx="2331720" cy="54864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74920" y="3867912"/>
            <a:ext cx="365760" cy="365760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5532120" y="3840480"/>
            <a:ext cx="1691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CONDITION</a:t>
            </a:r>
            <a:endParaRPr lang="en-US" sz="1400" dirty="0"/>
          </a:p>
        </p:txBody>
      </p:sp>
      <p:sp>
        <p:nvSpPr>
          <p:cNvPr id="33" name="Text 25"/>
          <p:cNvSpPr/>
          <p:nvPr/>
        </p:nvSpPr>
        <p:spPr>
          <a:xfrm>
            <a:off x="5074920" y="427024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Comparable finishing &amp; age</a:t>
            </a:r>
            <a:endParaRPr lang="en-US" sz="1100" dirty="0"/>
          </a:p>
        </p:txBody>
      </p:sp>
      <p:sp>
        <p:nvSpPr>
          <p:cNvPr id="36" name="Text 28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40</a:t>
            </a:r>
            <a:endParaRPr lang="en-US" sz="900" dirty="0"/>
          </a:p>
        </p:txBody>
      </p:sp>
      <p:sp>
        <p:nvSpPr>
          <p:cNvPr id="38" name="TextBox 37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691"/>
    </mc:Choice>
    <mc:Fallback xmlns="">
      <p:transition spd="slow" advTm="1576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028" x="5195888" y="3286125"/>
          <p14:tracePt t="20492" x="5172075" y="3271838"/>
          <p14:tracePt t="20499" x="5124450" y="3248025"/>
          <p14:tracePt t="20505" x="5076825" y="3224213"/>
          <p14:tracePt t="20517" x="5029200" y="3205163"/>
          <p14:tracePt t="20534" x="4862513" y="3133725"/>
          <p14:tracePt t="20551" x="4729163" y="3090863"/>
          <p14:tracePt t="20567" x="4552950" y="3024188"/>
          <p14:tracePt t="20584" x="4267200" y="2876550"/>
          <p14:tracePt t="20600" x="4081463" y="2781300"/>
          <p14:tracePt t="20617" x="3819525" y="2633663"/>
          <p14:tracePt t="20634" x="3652838" y="2533650"/>
          <p14:tracePt t="20650" x="3524250" y="2452688"/>
          <p14:tracePt t="20667" x="3371850" y="2366963"/>
          <p14:tracePt t="20684" x="3286125" y="2324100"/>
          <p14:tracePt t="20700" x="3219450" y="2281238"/>
          <p14:tracePt t="20717" x="3176588" y="2247900"/>
          <p14:tracePt t="20734" x="3157538" y="2233613"/>
          <p14:tracePt t="20750" x="3157538" y="2228850"/>
          <p14:tracePt t="21058" x="3071813" y="2214563"/>
          <p14:tracePt t="21065" x="2919413" y="2181225"/>
          <p14:tracePt t="21073" x="2762250" y="2143125"/>
          <p14:tracePt t="21083" x="2586038" y="2109788"/>
          <p14:tracePt t="21100" x="2133600" y="1981200"/>
          <p14:tracePt t="21117" x="1871663" y="1895475"/>
          <p14:tracePt t="21133" x="1685925" y="1828800"/>
          <p14:tracePt t="21150" x="1500188" y="1757363"/>
          <p14:tracePt t="21167" x="1414463" y="1724025"/>
          <p14:tracePt t="21184" x="1357313" y="1695450"/>
          <p14:tracePt t="21200" x="1309688" y="1671638"/>
          <p14:tracePt t="21217" x="1300163" y="1662113"/>
          <p14:tracePt t="21233" x="1290638" y="1657350"/>
          <p14:tracePt t="21250" x="1290638" y="1652588"/>
          <p14:tracePt t="21283" x="1290638" y="1647825"/>
          <p14:tracePt t="21339" x="1285875" y="1647825"/>
          <p14:tracePt t="21381" x="1281113" y="1647825"/>
          <p14:tracePt t="21415" x="1276350" y="1647825"/>
          <p14:tracePt t="21422" x="1276350" y="1643063"/>
          <p14:tracePt t="21450" x="1271588" y="1643063"/>
          <p14:tracePt t="21535" x="1276350" y="1643063"/>
          <p14:tracePt t="21556" x="1281113" y="1647825"/>
          <p14:tracePt t="21569" x="1281113" y="1652588"/>
          <p14:tracePt t="21591" x="1285875" y="1657350"/>
          <p14:tracePt t="21598" x="1290638" y="1657350"/>
          <p14:tracePt t="21612" x="1295400" y="1662113"/>
          <p14:tracePt t="21619" x="1300163" y="1666875"/>
          <p14:tracePt t="21633" x="1323975" y="1681163"/>
          <p14:tracePt t="21650" x="1362075" y="1700213"/>
          <p14:tracePt t="21667" x="1443038" y="1714500"/>
          <p14:tracePt t="21683" x="1571625" y="1733550"/>
          <p14:tracePt t="21700" x="1666875" y="1747838"/>
          <p14:tracePt t="21717" x="1819275" y="1757363"/>
          <p14:tracePt t="21733" x="1900238" y="1762125"/>
          <p14:tracePt t="21750" x="1952625" y="1762125"/>
          <p14:tracePt t="21767" x="1985963" y="1766888"/>
          <p14:tracePt t="21783" x="1990725" y="1766888"/>
          <p14:tracePt t="21800" x="1995488" y="1766888"/>
          <p14:tracePt t="21962" x="1990725" y="1766888"/>
          <p14:tracePt t="21976" x="1985963" y="1766888"/>
          <p14:tracePt t="21983" x="1981200" y="1766888"/>
          <p14:tracePt t="21990" x="1981200" y="1762125"/>
          <p14:tracePt t="22000" x="1971675" y="1762125"/>
          <p14:tracePt t="22017" x="1962150" y="1762125"/>
          <p14:tracePt t="22033" x="1909763" y="1757363"/>
          <p14:tracePt t="22050" x="1838325" y="1752600"/>
          <p14:tracePt t="22066" x="1733550" y="1752600"/>
          <p14:tracePt t="22083" x="1657350" y="1747838"/>
          <p14:tracePt t="22100" x="1585913" y="1743075"/>
          <p14:tracePt t="22116" x="1519238" y="1733550"/>
          <p14:tracePt t="22133" x="1509713" y="1728788"/>
          <p14:tracePt t="22150" x="1500188" y="1728788"/>
          <p14:tracePt t="22256" x="1504950" y="1728788"/>
          <p14:tracePt t="22291" x="1509713" y="1728788"/>
          <p14:tracePt t="22319" x="1514475" y="1728788"/>
          <p14:tracePt t="22333" x="1514475" y="1733550"/>
          <p14:tracePt t="22368" x="1524000" y="1738313"/>
          <p14:tracePt t="22426" x="1528763" y="1738313"/>
          <p14:tracePt t="22459" x="1533525" y="1738313"/>
          <p14:tracePt t="22487" x="1538288" y="1738313"/>
          <p14:tracePt t="22529" x="1543050" y="1738313"/>
          <p14:tracePt t="22599" x="1547813" y="1738313"/>
          <p14:tracePt t="22683" x="1552575" y="1738313"/>
          <p14:tracePt t="22746" x="1557338" y="1738313"/>
          <p14:tracePt t="22830" x="1562100" y="1738313"/>
          <p14:tracePt t="23685" x="1576388" y="1738313"/>
          <p14:tracePt t="23692" x="1614488" y="1743075"/>
          <p14:tracePt t="23699" x="1662113" y="1743075"/>
          <p14:tracePt t="23716" x="1747838" y="1747838"/>
          <p14:tracePt t="23733" x="1852613" y="1752600"/>
          <p14:tracePt t="23749" x="2005013" y="1757363"/>
          <p14:tracePt t="23766" x="2076450" y="1757363"/>
          <p14:tracePt t="23783" x="2138363" y="1757363"/>
          <p14:tracePt t="23799" x="2162175" y="1757363"/>
          <p14:tracePt t="23816" x="2171700" y="1757363"/>
          <p14:tracePt t="23833" x="2176463" y="1757363"/>
          <p14:tracePt t="23849" x="2181225" y="1757363"/>
          <p14:tracePt t="23882" x="2185988" y="1757363"/>
          <p14:tracePt t="24189" x="2190750" y="1752600"/>
          <p14:tracePt t="24196" x="2214563" y="1752600"/>
          <p14:tracePt t="24203" x="2233613" y="1752600"/>
          <p14:tracePt t="24217" x="2290763" y="1738313"/>
          <p14:tracePt t="24233" x="2328863" y="1733550"/>
          <p14:tracePt t="24249" x="2362200" y="1733550"/>
          <p14:tracePt t="24266" x="2395538" y="1728788"/>
          <p14:tracePt t="24283" x="2405063" y="1724025"/>
          <p14:tracePt t="24316" x="2409825" y="1724025"/>
          <p14:tracePt t="24332" x="2414588" y="1724025"/>
          <p14:tracePt t="24749" x="2438400" y="1724025"/>
          <p14:tracePt t="24756" x="2481263" y="1728788"/>
          <p14:tracePt t="24766" x="2519363" y="1733550"/>
          <p14:tracePt t="24782" x="2595563" y="1747838"/>
          <p14:tracePt t="24799" x="2676525" y="1771650"/>
          <p14:tracePt t="24816" x="2709863" y="1781175"/>
          <p14:tracePt t="24832" x="2724150" y="1785938"/>
          <p14:tracePt t="24849" x="2728913" y="1790700"/>
          <p14:tracePt t="24866" x="2733675" y="1790700"/>
          <p14:tracePt t="24899" x="2738438" y="1790700"/>
          <p14:tracePt t="25071" x="2743200" y="1790700"/>
          <p14:tracePt t="25386" x="2757488" y="1790700"/>
          <p14:tracePt t="25393" x="2771775" y="1790700"/>
          <p14:tracePt t="25400" x="2790825" y="1785938"/>
          <p14:tracePt t="25415" x="2828925" y="1771650"/>
          <p14:tracePt t="25432" x="2881313" y="1752600"/>
          <p14:tracePt t="25449" x="2976563" y="1728788"/>
          <p14:tracePt t="25465" x="3019425" y="1724025"/>
          <p14:tracePt t="25482" x="3052763" y="1714500"/>
          <p14:tracePt t="25499" x="3095625" y="1704975"/>
          <p14:tracePt t="25515" x="3124200" y="1700213"/>
          <p14:tracePt t="25532" x="3157538" y="1695450"/>
          <p14:tracePt t="25549" x="3200400" y="1695450"/>
          <p14:tracePt t="25565" x="3228975" y="1690688"/>
          <p14:tracePt t="25582" x="3257550" y="1690688"/>
          <p14:tracePt t="25599" x="3271838" y="1690688"/>
          <p14:tracePt t="25615" x="3286125" y="1690688"/>
          <p14:tracePt t="25632" x="3319463" y="1685925"/>
          <p14:tracePt t="25649" x="3348038" y="1685925"/>
          <p14:tracePt t="25665" x="3376613" y="1685925"/>
          <p14:tracePt t="25682" x="3414713" y="1685925"/>
          <p14:tracePt t="25699" x="3438525" y="1685925"/>
          <p14:tracePt t="25715" x="3462338" y="1685925"/>
          <p14:tracePt t="25732" x="3476625" y="1690688"/>
          <p14:tracePt t="25765" x="3486150" y="1690688"/>
          <p14:tracePt t="25820" x="3490913" y="1690688"/>
          <p14:tracePt t="26206" x="3524250" y="1690688"/>
          <p14:tracePt t="26213" x="3576638" y="1685925"/>
          <p14:tracePt t="26219" x="3643313" y="1681163"/>
          <p14:tracePt t="26232" x="3700463" y="1671638"/>
          <p14:tracePt t="26248" x="3867150" y="1666875"/>
          <p14:tracePt t="26265" x="3948113" y="1666875"/>
          <p14:tracePt t="26282" x="4029075" y="1671638"/>
          <p14:tracePt t="26298" x="4057650" y="1671638"/>
          <p14:tracePt t="26315" x="4081463" y="1676400"/>
          <p14:tracePt t="26332" x="4086225" y="1676400"/>
          <p14:tracePt t="26365" x="4090988" y="1681163"/>
          <p14:tracePt t="26416" x="4095750" y="1681163"/>
          <p14:tracePt t="26451" x="4100513" y="1681163"/>
          <p14:tracePt t="26458" x="4110038" y="1681163"/>
          <p14:tracePt t="26465" x="4114800" y="1681163"/>
          <p14:tracePt t="26482" x="4124325" y="1681163"/>
          <p14:tracePt t="26498" x="4143375" y="1685925"/>
          <p14:tracePt t="26515" x="4167188" y="1685925"/>
          <p14:tracePt t="26532" x="4176713" y="1690688"/>
          <p14:tracePt t="26548" x="4200525" y="1690688"/>
          <p14:tracePt t="26565" x="4210050" y="1690688"/>
          <p14:tracePt t="26582" x="4219575" y="1690688"/>
          <p14:tracePt t="26598" x="4224338" y="1690688"/>
          <p14:tracePt t="26632" x="4229100" y="1690688"/>
          <p14:tracePt t="26698" x="4233863" y="1690688"/>
          <p14:tracePt t="31893" x="4262438" y="1690688"/>
          <p14:tracePt t="31899" x="4314825" y="1690688"/>
          <p14:tracePt t="31906" x="4376738" y="1695450"/>
          <p14:tracePt t="31914" x="4424363" y="1695450"/>
          <p14:tracePt t="31930" x="4519613" y="1700213"/>
          <p14:tracePt t="31947" x="4614863" y="1704975"/>
          <p14:tracePt t="31963" x="4752975" y="1709738"/>
          <p14:tracePt t="31980" x="4838700" y="1709738"/>
          <p14:tracePt t="31996" x="4919663" y="1704975"/>
          <p14:tracePt t="32013" x="5062538" y="1695450"/>
          <p14:tracePt t="32030" x="5119688" y="1685925"/>
          <p14:tracePt t="32047" x="5210175" y="1676400"/>
          <p14:tracePt t="32063" x="5257800" y="1666875"/>
          <p14:tracePt t="32080" x="5291138" y="1662113"/>
          <p14:tracePt t="32096" x="5314950" y="1662113"/>
          <p14:tracePt t="32113" x="5319713" y="1662113"/>
          <p14:tracePt t="32159" x="5324475" y="1662113"/>
          <p14:tracePt t="32166" x="5324475" y="1657350"/>
          <p14:tracePt t="32215" x="5324475" y="1652588"/>
          <p14:tracePt t="32257" x="5329238" y="1652588"/>
          <p14:tracePt t="32285" x="5334000" y="1652588"/>
          <p14:tracePt t="32292" x="5338763" y="1652588"/>
          <p14:tracePt t="32306" x="5343525" y="1652588"/>
          <p14:tracePt t="32313" x="5348288" y="1647825"/>
          <p14:tracePt t="32330" x="5353050" y="1647825"/>
          <p14:tracePt t="32346" x="5362575" y="1647825"/>
          <p14:tracePt t="32363" x="5381625" y="1647825"/>
          <p14:tracePt t="32380" x="5410200" y="1643063"/>
          <p14:tracePt t="32397" x="5453063" y="1643063"/>
          <p14:tracePt t="32413" x="5481638" y="1643063"/>
          <p14:tracePt t="32430" x="5514975" y="1643063"/>
          <p14:tracePt t="32446" x="5548313" y="1643063"/>
          <p14:tracePt t="32463" x="5557838" y="1643063"/>
          <p14:tracePt t="32480" x="5562600" y="1647825"/>
          <p14:tracePt t="32496" x="5576888" y="1647825"/>
          <p14:tracePt t="32513" x="5586413" y="1647825"/>
          <p14:tracePt t="32530" x="5591175" y="1647825"/>
          <p14:tracePt t="32546" x="5605463" y="1647825"/>
          <p14:tracePt t="32563" x="5614988" y="1652588"/>
          <p14:tracePt t="32580" x="5619750" y="1652588"/>
          <p14:tracePt t="32596" x="5634038" y="1652588"/>
          <p14:tracePt t="32613" x="5638800" y="1652588"/>
          <p14:tracePt t="32630" x="5653088" y="1652588"/>
          <p14:tracePt t="32646" x="5662613" y="1652588"/>
          <p14:tracePt t="32663" x="5672138" y="1652588"/>
          <p14:tracePt t="32680" x="5676900" y="1652588"/>
          <p14:tracePt t="32747" x="5681663" y="1652588"/>
          <p14:tracePt t="32894" x="5686425" y="1652588"/>
          <p14:tracePt t="32922" x="5691188" y="1652588"/>
          <p14:tracePt t="32957" x="5695950" y="1652588"/>
          <p14:tracePt t="33519" x="5705475" y="1652588"/>
          <p14:tracePt t="33525" x="5715000" y="1657350"/>
          <p14:tracePt t="33531" x="5734050" y="1662113"/>
          <p14:tracePt t="33546" x="5767388" y="1666875"/>
          <p14:tracePt t="33563" x="5795963" y="1666875"/>
          <p14:tracePt t="33579" x="5829300" y="1671638"/>
          <p14:tracePt t="33596" x="5872163" y="1676400"/>
          <p14:tracePt t="33613" x="5891213" y="1681163"/>
          <p14:tracePt t="33629" x="5919788" y="1681163"/>
          <p14:tracePt t="33646" x="5929313" y="1681163"/>
          <p14:tracePt t="33679" x="5934075" y="1681163"/>
          <p14:tracePt t="59017" x="5910263" y="1685925"/>
          <p14:tracePt t="59024" x="5853113" y="1690688"/>
          <p14:tracePt t="59030" x="5786438" y="1700213"/>
          <p14:tracePt t="59039" x="5729288" y="1714500"/>
          <p14:tracePt t="59054" x="5600700" y="1738313"/>
          <p14:tracePt t="59071" x="5453063" y="1752600"/>
          <p14:tracePt t="59087" x="5291138" y="1762125"/>
          <p14:tracePt t="59104" x="5167313" y="1762125"/>
          <p14:tracePt t="59121" x="5005388" y="1757363"/>
          <p14:tracePt t="59137" x="4867275" y="1757363"/>
          <p14:tracePt t="59154" x="4738688" y="1747838"/>
          <p14:tracePt t="59171" x="4543425" y="1747838"/>
          <p14:tracePt t="59187" x="4419600" y="1747838"/>
          <p14:tracePt t="59204" x="4286250" y="1747838"/>
          <p14:tracePt t="59221" x="4081463" y="1752600"/>
          <p14:tracePt t="59237" x="3938588" y="1757363"/>
          <p14:tracePt t="59254" x="3781425" y="1766888"/>
          <p14:tracePt t="59271" x="3700463" y="1771650"/>
          <p14:tracePt t="59287" x="3629025" y="1790700"/>
          <p14:tracePt t="59304" x="3548063" y="1833563"/>
          <p14:tracePt t="59321" x="3500438" y="1871663"/>
          <p14:tracePt t="59337" x="3471863" y="1900238"/>
          <p14:tracePt t="59675" x="3381375" y="1952625"/>
          <p14:tracePt t="59682" x="3252788" y="2028825"/>
          <p14:tracePt t="59689" x="3157538" y="2109788"/>
          <p14:tracePt t="59704" x="2914650" y="2266950"/>
          <p14:tracePt t="59721" x="2705100" y="2409825"/>
          <p14:tracePt t="59737" x="2490788" y="2566988"/>
          <p14:tracePt t="59754" x="2381250" y="2624138"/>
          <p14:tracePt t="59771" x="2295525" y="2676525"/>
          <p14:tracePt t="59787" x="2147888" y="2767013"/>
          <p14:tracePt t="59804" x="2033588" y="2857500"/>
          <p14:tracePt t="59820" x="1938338" y="2924175"/>
          <p14:tracePt t="59837" x="1838325" y="2986088"/>
          <p14:tracePt t="59854" x="1795463" y="3000375"/>
          <p14:tracePt t="59871" x="1781175" y="3005138"/>
          <p14:tracePt t="59962" x="1776413" y="3005138"/>
          <p14:tracePt t="59976" x="1776413" y="3000375"/>
          <p14:tracePt t="59997" x="1776413" y="2995613"/>
          <p14:tracePt t="60004" x="1766888" y="2995613"/>
          <p14:tracePt t="60011" x="1762125" y="2995613"/>
          <p14:tracePt t="60020" x="1747838" y="2990850"/>
          <p14:tracePt t="60037" x="1724025" y="2990850"/>
          <p14:tracePt t="60054" x="1671638" y="2990850"/>
          <p14:tracePt t="60070" x="1624013" y="2990850"/>
          <p14:tracePt t="60087" x="1595438" y="2990850"/>
          <p14:tracePt t="60104" x="1566863" y="2990850"/>
          <p14:tracePt t="60120" x="1557338" y="2990850"/>
          <p14:tracePt t="61223" x="1595438" y="2967038"/>
          <p14:tracePt t="61230" x="1690688" y="2900363"/>
          <p14:tracePt t="61237" x="1843088" y="2795588"/>
          <p14:tracePt t="61253" x="2143125" y="2581275"/>
          <p14:tracePt t="61270" x="2566988" y="2319338"/>
          <p14:tracePt t="61287" x="3281363" y="1905000"/>
          <p14:tracePt t="61303" x="3800475" y="1619250"/>
          <p14:tracePt t="61320" x="4562475" y="1314450"/>
          <p14:tracePt t="61337" x="4972050" y="1204913"/>
          <p14:tracePt t="61353" x="5314950" y="1128713"/>
          <p14:tracePt t="61370" x="5591175" y="1100138"/>
          <p14:tracePt t="61387" x="5700713" y="1090613"/>
          <p14:tracePt t="61403" x="5762625" y="1090613"/>
          <p14:tracePt t="61420" x="5810250" y="1090613"/>
          <p14:tracePt t="61437" x="5815013" y="1095375"/>
          <p14:tracePt t="61453" x="5819775" y="1095375"/>
          <p14:tracePt t="61470" x="5819775" y="1109663"/>
          <p14:tracePt t="61487" x="5819775" y="1133475"/>
          <p14:tracePt t="61503" x="5810250" y="1190625"/>
          <p14:tracePt t="61520" x="5800725" y="1228725"/>
          <p14:tracePt t="61537" x="5805488" y="1262063"/>
          <p14:tracePt t="61553" x="5819775" y="1300163"/>
          <p14:tracePt t="61570" x="5834063" y="1323975"/>
          <p14:tracePt t="61586" x="5853113" y="1338263"/>
          <p14:tracePt t="61603" x="5862638" y="1347788"/>
          <p14:tracePt t="61620" x="5862638" y="1357313"/>
          <p14:tracePt t="61636" x="5872163" y="1395413"/>
          <p14:tracePt t="61653" x="5876925" y="1428750"/>
          <p14:tracePt t="61670" x="5876925" y="1476375"/>
          <p14:tracePt t="61686" x="5881688" y="1524000"/>
          <p14:tracePt t="61703" x="5881688" y="1547813"/>
          <p14:tracePt t="61720" x="5881688" y="1566863"/>
          <p14:tracePt t="61736" x="5886450" y="1585913"/>
          <p14:tracePt t="61753" x="5891213" y="1609725"/>
          <p14:tracePt t="61770" x="5895975" y="1662113"/>
          <p14:tracePt t="61786" x="5900738" y="1690688"/>
          <p14:tracePt t="61803" x="5900738" y="1714500"/>
          <p14:tracePt t="61820" x="5905500" y="1738313"/>
          <p14:tracePt t="61853" x="5905500" y="1743075"/>
          <p14:tracePt t="61910" x="5910263" y="1743075"/>
          <p14:tracePt t="61965" x="5915025" y="1743075"/>
          <p14:tracePt t="61986" x="5915025" y="1738313"/>
          <p14:tracePt t="62000" x="5915025" y="1733550"/>
          <p14:tracePt t="62035" x="5915025" y="1728788"/>
          <p14:tracePt t="62050" x="5915025" y="1724025"/>
          <p14:tracePt t="62079" x="5915025" y="1719263"/>
          <p14:tracePt t="62098" x="5919788" y="1714500"/>
          <p14:tracePt t="62112" x="5919788" y="1709738"/>
          <p14:tracePt t="62126" x="5919788" y="1704975"/>
          <p14:tracePt t="62140" x="5924550" y="1704975"/>
          <p14:tracePt t="62149" x="5924550" y="1700213"/>
          <p14:tracePt t="62182" x="5924550" y="1695450"/>
          <p14:tracePt t="62260" x="5924550" y="1700213"/>
          <p14:tracePt t="62323" x="5924550" y="1704975"/>
          <p14:tracePt t="62379" x="5924550" y="1709738"/>
          <p14:tracePt t="62414" x="5924550" y="1714500"/>
          <p14:tracePt t="62427" x="5924550" y="1719263"/>
          <p14:tracePt t="62484" x="5924550" y="1724025"/>
          <p14:tracePt t="62512" x="5924550" y="1728788"/>
          <p14:tracePt t="63114" x="5895975" y="1724025"/>
          <p14:tracePt t="63121" x="5800725" y="1719263"/>
          <p14:tracePt t="63129" x="5734050" y="1719263"/>
          <p14:tracePt t="63136" x="5691188" y="1714500"/>
          <p14:tracePt t="63153" x="5624513" y="1709738"/>
          <p14:tracePt t="63170" x="5529263" y="1704975"/>
          <p14:tracePt t="63186" x="5353050" y="1700213"/>
          <p14:tracePt t="63203" x="5257800" y="1700213"/>
          <p14:tracePt t="63219" x="5191125" y="1700213"/>
          <p14:tracePt t="63236" x="5181600" y="1700213"/>
          <p14:tracePt t="63269" x="5176838" y="1700213"/>
          <p14:tracePt t="63366" x="5181600" y="1700213"/>
          <p14:tracePt t="63380" x="5186363" y="1700213"/>
          <p14:tracePt t="63394" x="5191125" y="1704975"/>
          <p14:tracePt t="63402" x="5195888" y="1704975"/>
          <p14:tracePt t="63419" x="5200650" y="1709738"/>
          <p14:tracePt t="63436" x="5210175" y="1714500"/>
          <p14:tracePt t="63453" x="5243513" y="1733550"/>
          <p14:tracePt t="63469" x="5291138" y="1738313"/>
          <p14:tracePt t="63486" x="5391150" y="1743075"/>
          <p14:tracePt t="63503" x="5438775" y="1743075"/>
          <p14:tracePt t="63519" x="5486400" y="1743075"/>
          <p14:tracePt t="63536" x="5557838" y="1738313"/>
          <p14:tracePt t="63553" x="5600700" y="1728788"/>
          <p14:tracePt t="63569" x="5638800" y="1719263"/>
          <p14:tracePt t="63586" x="5657850" y="1714500"/>
          <p14:tracePt t="63602" x="5662613" y="1709738"/>
          <p14:tracePt t="63619" x="5667375" y="1709738"/>
          <p14:tracePt t="63801" x="5667375" y="1704975"/>
          <p14:tracePt t="63871" x="5667375" y="1700213"/>
          <p14:tracePt t="63898" x="5667375" y="1695450"/>
          <p14:tracePt t="63927" x="5667375" y="1690688"/>
          <p14:tracePt t="63983" x="5667375" y="1685925"/>
          <p14:tracePt t="64137" x="5662613" y="1685925"/>
          <p14:tracePt t="64172" x="5657850" y="1685925"/>
          <p14:tracePt t="64193" x="5653088" y="1685925"/>
          <p14:tracePt t="64214" x="5648325" y="1695450"/>
          <p14:tracePt t="64326" x="5643563" y="1695450"/>
          <p14:tracePt t="69114" x="5605463" y="1700213"/>
          <p14:tracePt t="69121" x="5553075" y="1709738"/>
          <p14:tracePt t="69134" x="5495925" y="1724025"/>
          <p14:tracePt t="69151" x="5286375" y="1762125"/>
          <p14:tracePt t="69167" x="5157788" y="1771650"/>
          <p14:tracePt t="69184" x="4981575" y="1785938"/>
          <p14:tracePt t="69201" x="4881563" y="1790700"/>
          <p14:tracePt t="69217" x="4776788" y="1809750"/>
          <p14:tracePt t="69234" x="4629150" y="1824038"/>
          <p14:tracePt t="69251" x="4538663" y="1833563"/>
          <p14:tracePt t="69267" x="4462463" y="1843088"/>
          <p14:tracePt t="69284" x="4329113" y="1857375"/>
          <p14:tracePt t="69301" x="4257675" y="1866900"/>
          <p14:tracePt t="69317" x="4162425" y="1885950"/>
          <p14:tracePt t="69334" x="4095750" y="1909763"/>
          <p14:tracePt t="69350" x="4038600" y="1933575"/>
          <p14:tracePt t="69367" x="3962400" y="1971675"/>
          <p14:tracePt t="69384" x="3933825" y="1985963"/>
          <p14:tracePt t="69400" x="3914775" y="1995488"/>
          <p14:tracePt t="69716" x="3771900" y="2047875"/>
          <p14:tracePt t="69723" x="3624263" y="2114550"/>
          <p14:tracePt t="69734" x="3462338" y="2181225"/>
          <p14:tracePt t="69750" x="3157538" y="2314575"/>
          <p14:tracePt t="69767" x="2757488" y="2505075"/>
          <p14:tracePt t="69784" x="2533650" y="2581275"/>
          <p14:tracePt t="69800" x="2295525" y="2657475"/>
          <p14:tracePt t="69817" x="2181225" y="2700338"/>
          <p14:tracePt t="69834" x="2085975" y="2728913"/>
          <p14:tracePt t="69850" x="2005013" y="2762250"/>
          <p14:tracePt t="69867" x="1976438" y="2776538"/>
          <p14:tracePt t="69884" x="1957388" y="2776538"/>
          <p14:tracePt t="69900" x="1919288" y="2790825"/>
          <p14:tracePt t="69917" x="1885950" y="2809875"/>
          <p14:tracePt t="69934" x="1819275" y="2838450"/>
          <p14:tracePt t="69950" x="1766888" y="2862263"/>
          <p14:tracePt t="69967" x="1695450" y="2890838"/>
          <p14:tracePt t="69984" x="1581150" y="2928938"/>
          <p14:tracePt t="70000" x="1514475" y="2967038"/>
          <p14:tracePt t="70017" x="1423988" y="3009900"/>
          <p14:tracePt t="70034" x="1309688" y="3062288"/>
          <p14:tracePt t="70050" x="1262063" y="3090863"/>
          <p14:tracePt t="70067" x="1223963" y="3105150"/>
          <p14:tracePt t="70084" x="1204913" y="3114675"/>
          <p14:tracePt t="70100" x="1200150" y="3119438"/>
          <p14:tracePt t="70117" x="1181100" y="3133725"/>
          <p14:tracePt t="70134" x="1171575" y="3148013"/>
          <p14:tracePt t="70150" x="1147763" y="3157538"/>
          <p14:tracePt t="70167" x="1143000" y="3167063"/>
          <p14:tracePt t="70184" x="1133475" y="3167063"/>
          <p14:tracePt t="70565" x="1114425" y="3181350"/>
          <p14:tracePt t="70572" x="1081088" y="3200400"/>
          <p14:tracePt t="70583" x="1062038" y="3224213"/>
          <p14:tracePt t="70600" x="1014413" y="3267075"/>
          <p14:tracePt t="70617" x="995363" y="3281363"/>
          <p14:tracePt t="70633" x="985838" y="3290888"/>
          <p14:tracePt t="70650" x="962025" y="3309938"/>
          <p14:tracePt t="70667" x="947738" y="3319463"/>
          <p14:tracePt t="70684" x="914400" y="3338513"/>
          <p14:tracePt t="70700" x="895350" y="3348038"/>
          <p14:tracePt t="70717" x="881063" y="3352800"/>
          <p14:tracePt t="70733" x="862013" y="3362325"/>
          <p14:tracePt t="70750" x="857250" y="3367088"/>
          <p14:tracePt t="70767" x="847725" y="3371850"/>
          <p14:tracePt t="70901" x="847725" y="3376613"/>
          <p14:tracePt t="70936" x="847725" y="3381375"/>
          <p14:tracePt t="71007" x="847725" y="3386138"/>
          <p14:tracePt t="71034" x="842963" y="3395663"/>
          <p14:tracePt t="71063" x="838200" y="3400425"/>
          <p14:tracePt t="71070" x="838200" y="3405188"/>
          <p14:tracePt t="71083" x="833438" y="3414713"/>
          <p14:tracePt t="71100" x="828675" y="3424238"/>
          <p14:tracePt t="71117" x="819150" y="3429000"/>
          <p14:tracePt t="71133" x="819150" y="3438525"/>
          <p14:tracePt t="71150" x="809625" y="3443288"/>
          <p14:tracePt t="71167" x="804863" y="3443288"/>
          <p14:tracePt t="71183" x="804863" y="3452813"/>
          <p14:tracePt t="71232" x="800100" y="3452813"/>
          <p14:tracePt t="71266" x="800100" y="3448050"/>
          <p14:tracePt t="71301" x="800100" y="3443288"/>
          <p14:tracePt t="71315" x="795338" y="3443288"/>
          <p14:tracePt t="71329" x="795338" y="3438525"/>
          <p14:tracePt t="71378" x="795338" y="3433763"/>
          <p14:tracePt t="71392" x="795338" y="3429000"/>
          <p14:tracePt t="71448" x="804863" y="3419475"/>
          <p14:tracePt t="71455" x="819150" y="3419475"/>
          <p14:tracePt t="71467" x="828675" y="3419475"/>
          <p14:tracePt t="71483" x="909638" y="3433763"/>
          <p14:tracePt t="71500" x="971550" y="3448050"/>
          <p14:tracePt t="71517" x="1019175" y="3452813"/>
          <p14:tracePt t="71533" x="1095375" y="3457575"/>
          <p14:tracePt t="71550" x="1143000" y="3462338"/>
          <p14:tracePt t="71567" x="1195388" y="3462338"/>
          <p14:tracePt t="71583" x="1204913" y="3462338"/>
          <p14:tracePt t="71600" x="1209675" y="3457575"/>
          <p14:tracePt t="71616" x="1214438" y="3457575"/>
          <p14:tracePt t="72528" x="1219200" y="3457575"/>
          <p14:tracePt t="72549" x="1243013" y="3457575"/>
          <p14:tracePt t="72566" x="1257300" y="3457575"/>
          <p14:tracePt t="72583" x="1281113" y="3457575"/>
          <p14:tracePt t="72599" x="1295400" y="3457575"/>
          <p14:tracePt t="72616" x="1309688" y="3457575"/>
          <p14:tracePt t="72633" x="1333500" y="3452813"/>
          <p14:tracePt t="72650" x="1343025" y="3452813"/>
          <p14:tracePt t="72666" x="1362075" y="3452813"/>
          <p14:tracePt t="72683" x="1381125" y="3452813"/>
          <p14:tracePt t="72699" x="1404938" y="3452813"/>
          <p14:tracePt t="72716" x="1438275" y="3448050"/>
          <p14:tracePt t="72733" x="1471613" y="3448050"/>
          <p14:tracePt t="72749" x="1504950" y="3438525"/>
          <p14:tracePt t="72766" x="1552575" y="3433763"/>
          <p14:tracePt t="72783" x="1581150" y="3433763"/>
          <p14:tracePt t="72799" x="1590675" y="3433763"/>
          <p14:tracePt t="72816" x="1604963" y="3433763"/>
          <p14:tracePt t="72833" x="1609725" y="3433763"/>
          <p14:tracePt t="72866" x="1614488" y="3433763"/>
          <p14:tracePt t="72883" x="1619250" y="3433763"/>
          <p14:tracePt t="72899" x="1647825" y="3433763"/>
          <p14:tracePt t="72916" x="1671638" y="3433763"/>
          <p14:tracePt t="72933" x="1695450" y="3433763"/>
          <p14:tracePt t="72949" x="1724025" y="3433763"/>
          <p14:tracePt t="72966" x="1738313" y="3433763"/>
          <p14:tracePt t="72983" x="1743075" y="3433763"/>
          <p14:tracePt t="72999" x="1747838" y="3433763"/>
          <p14:tracePt t="73046" x="1752600" y="3433763"/>
          <p14:tracePt t="73516" x="1776413" y="3433763"/>
          <p14:tracePt t="73524" x="1809750" y="3429000"/>
          <p14:tracePt t="73532" x="1843088" y="3424238"/>
          <p14:tracePt t="73549" x="1895475" y="3424238"/>
          <p14:tracePt t="73566" x="1947863" y="3419475"/>
          <p14:tracePt t="73582" x="1971675" y="3414713"/>
          <p14:tracePt t="73599" x="1985963" y="3414713"/>
          <p14:tracePt t="73616" x="1995488" y="3414713"/>
          <p14:tracePt t="73664" x="2000250" y="3414713"/>
          <p14:tracePt t="73783" x="2005013" y="3409950"/>
          <p14:tracePt t="73860" x="2009775" y="3409950"/>
          <p14:tracePt t="83035" x="2024063" y="3400425"/>
          <p14:tracePt t="83043" x="2066925" y="3390900"/>
          <p14:tracePt t="83050" x="2109788" y="3376613"/>
          <p14:tracePt t="83063" x="2190750" y="3333750"/>
          <p14:tracePt t="83079" x="2276475" y="3305175"/>
          <p14:tracePt t="83096" x="2376488" y="3271838"/>
          <p14:tracePt t="83113" x="2524125" y="3233738"/>
          <p14:tracePt t="83129" x="2605088" y="3214688"/>
          <p14:tracePt t="83146" x="2690813" y="3190875"/>
          <p14:tracePt t="83163" x="2781300" y="3176588"/>
          <p14:tracePt t="83179" x="2809875" y="3176588"/>
          <p14:tracePt t="83196" x="2843213" y="3171825"/>
          <p14:tracePt t="83213" x="2852738" y="3167063"/>
          <p14:tracePt t="83229" x="2876550" y="3162300"/>
          <p14:tracePt t="83246" x="2933700" y="3143250"/>
          <p14:tracePt t="83263" x="2986088" y="3133725"/>
          <p14:tracePt t="83280" x="3057525" y="3114675"/>
          <p14:tracePt t="83296" x="3195638" y="3081338"/>
          <p14:tracePt t="83313" x="3314700" y="3043238"/>
          <p14:tracePt t="83329" x="3462338" y="2990850"/>
          <p14:tracePt t="83346" x="3567113" y="2971800"/>
          <p14:tracePt t="83362" x="3652838" y="2957513"/>
          <p14:tracePt t="83379" x="3738563" y="2947988"/>
          <p14:tracePt t="83396" x="3781425" y="2943225"/>
          <p14:tracePt t="83412" x="3829050" y="2943225"/>
          <p14:tracePt t="83429" x="3895725" y="2938463"/>
          <p14:tracePt t="83446" x="3929063" y="2933700"/>
          <p14:tracePt t="83462" x="3962400" y="2933700"/>
          <p14:tracePt t="83479" x="3981450" y="2933700"/>
          <p14:tracePt t="83496" x="4010025" y="2928938"/>
          <p14:tracePt t="83512" x="4048125" y="2928938"/>
          <p14:tracePt t="83529" x="4076700" y="2928938"/>
          <p14:tracePt t="83546" x="4110038" y="2928938"/>
          <p14:tracePt t="83562" x="4133850" y="2928938"/>
          <p14:tracePt t="83579" x="4148138" y="2928938"/>
          <p14:tracePt t="85377" x="4148138" y="2943225"/>
          <p14:tracePt t="85384" x="4148138" y="2976563"/>
          <p14:tracePt t="85395" x="4143375" y="3014663"/>
          <p14:tracePt t="85412" x="4133850" y="3081338"/>
          <p14:tracePt t="85428" x="4124325" y="3124200"/>
          <p14:tracePt t="85445" x="4110038" y="3157538"/>
          <p14:tracePt t="85462" x="4095750" y="3233738"/>
          <p14:tracePt t="85478" x="4086225" y="3281363"/>
          <p14:tracePt t="85495" x="4071938" y="3338513"/>
          <p14:tracePt t="85512" x="4062413" y="3362325"/>
          <p14:tracePt t="85528" x="4062413" y="3371850"/>
          <p14:tracePt t="85545" x="4062413" y="3376613"/>
          <p14:tracePt t="85580" x="4062413" y="3381375"/>
          <p14:tracePt t="85657" x="4062413" y="3386138"/>
          <p14:tracePt t="85699" x="4062413" y="3390900"/>
          <p14:tracePt t="85847" x="4062413" y="3395663"/>
          <p14:tracePt t="85966" x="4062413" y="3400425"/>
          <p14:tracePt t="85987" x="4062413" y="3405188"/>
          <p14:tracePt t="86000" x="4062413" y="3409950"/>
          <p14:tracePt t="86011" x="4062413" y="3414713"/>
          <p14:tracePt t="86028" x="4062413" y="3424238"/>
          <p14:tracePt t="86045" x="4062413" y="3433763"/>
          <p14:tracePt t="86062" x="4071938" y="3433763"/>
          <p14:tracePt t="86078" x="4071938" y="3443288"/>
          <p14:tracePt t="86113" x="4071938" y="3448050"/>
          <p14:tracePt t="86275" x="4076700" y="3448050"/>
          <p14:tracePt t="86302" x="4076700" y="3452813"/>
          <p14:tracePt t="86373" x="4076700" y="3457575"/>
          <p14:tracePt t="86421" x="4076700" y="3462338"/>
          <p14:tracePt t="86463" x="4076700" y="3471863"/>
          <p14:tracePt t="104610" x="4105275" y="3471863"/>
          <p14:tracePt t="104618" x="4157663" y="3448050"/>
          <p14:tracePt t="104624" x="4233863" y="3419475"/>
          <p14:tracePt t="104639" x="4410075" y="3348038"/>
          <p14:tracePt t="104655" x="4648200" y="3267075"/>
          <p14:tracePt t="104672" x="5057775" y="3171825"/>
          <p14:tracePt t="104689" x="5353050" y="3138488"/>
          <p14:tracePt t="104705" x="5667375" y="3114675"/>
          <p14:tracePt t="104722" x="6024563" y="3119438"/>
          <p14:tracePt t="104739" x="6224588" y="3133725"/>
          <p14:tracePt t="104755" x="6443663" y="3143250"/>
          <p14:tracePt t="104772" x="6567488" y="3143250"/>
          <p14:tracePt t="104789" x="6653213" y="3148013"/>
          <p14:tracePt t="104805" x="6743700" y="3152775"/>
          <p14:tracePt t="104822" x="6772275" y="3152775"/>
          <p14:tracePt t="104839" x="6781800" y="3152775"/>
          <p14:tracePt t="104855" x="6786563" y="3152775"/>
          <p14:tracePt t="104938" x="6796088" y="3152775"/>
          <p14:tracePt t="105261" x="6838950" y="3138488"/>
          <p14:tracePt t="105268" x="6905625" y="3124200"/>
          <p14:tracePt t="105275" x="6972300" y="3100388"/>
          <p14:tracePt t="105288" x="7086600" y="3071813"/>
          <p14:tracePt t="105305" x="7177088" y="3043238"/>
          <p14:tracePt t="105322" x="7258050" y="3033713"/>
          <p14:tracePt t="105338" x="7348538" y="3024188"/>
          <p14:tracePt t="105355" x="7381875" y="3024188"/>
          <p14:tracePt t="105372" x="7396163" y="3024188"/>
          <p14:tracePt t="105388" x="7405688" y="3024188"/>
          <p14:tracePt t="105443" x="7410450" y="3024188"/>
          <p14:tracePt t="105661" x="7429500" y="3019425"/>
          <p14:tracePt t="105668" x="7462838" y="3019425"/>
          <p14:tracePt t="105674" x="7486650" y="3019425"/>
          <p14:tracePt t="105688" x="7534275" y="3014663"/>
          <p14:tracePt t="105705" x="7581900" y="3009900"/>
          <p14:tracePt t="105722" x="7629525" y="3009900"/>
          <p14:tracePt t="105738" x="7681913" y="3005138"/>
          <p14:tracePt t="105755" x="7705725" y="3000375"/>
          <p14:tracePt t="105772" x="7720013" y="3000375"/>
          <p14:tracePt t="105788" x="7739063" y="3000375"/>
          <p14:tracePt t="105822" x="7743825" y="3000375"/>
          <p14:tracePt t="105838" x="7748588" y="3000375"/>
          <p14:tracePt t="105857" x="7753350" y="3000375"/>
          <p14:tracePt t="105871" x="7762875" y="2995613"/>
          <p14:tracePt t="119736" x="7724775" y="3000375"/>
          <p14:tracePt t="119744" x="7662863" y="3009900"/>
          <p14:tracePt t="119751" x="7591425" y="3028950"/>
          <p14:tracePt t="119767" x="7410450" y="3071813"/>
          <p14:tracePt t="119784" x="7210425" y="3119438"/>
          <p14:tracePt t="119800" x="6900863" y="3167063"/>
          <p14:tracePt t="119817" x="6667500" y="3228975"/>
          <p14:tracePt t="119834" x="6291263" y="3348038"/>
          <p14:tracePt t="119850" x="6024563" y="3443288"/>
          <p14:tracePt t="119867" x="5786438" y="3529013"/>
          <p14:tracePt t="119883" x="5524500" y="3633788"/>
          <p14:tracePt t="119900" x="5410200" y="3690938"/>
          <p14:tracePt t="119917" x="5314950" y="3729038"/>
          <p14:tracePt t="119933" x="5253038" y="3767138"/>
          <p14:tracePt t="120269" x="5186363" y="3790950"/>
          <p14:tracePt t="120276" x="5100638" y="3829050"/>
          <p14:tracePt t="120283" x="4972050" y="3867150"/>
          <p14:tracePt t="120300" x="4719638" y="3957638"/>
          <p14:tracePt t="120317" x="4471988" y="4033838"/>
          <p14:tracePt t="120333" x="4114800" y="4114800"/>
          <p14:tracePt t="120350" x="3890963" y="4157663"/>
          <p14:tracePt t="120367" x="3657600" y="4186238"/>
          <p14:tracePt t="120383" x="3533775" y="4205288"/>
          <p14:tracePt t="120400" x="3448050" y="4214813"/>
          <p14:tracePt t="120417" x="3357563" y="4219575"/>
          <p14:tracePt t="120433" x="3309938" y="4224338"/>
          <p14:tracePt t="120450" x="3262313" y="4224338"/>
          <p14:tracePt t="120467" x="3243263" y="4224338"/>
          <p14:tracePt t="120483" x="3224213" y="4224338"/>
          <p14:tracePt t="120500" x="3214688" y="4224338"/>
          <p14:tracePt t="120885" x="3186113" y="4219575"/>
          <p14:tracePt t="120893" x="3157538" y="4214813"/>
          <p14:tracePt t="120900" x="3124200" y="4214813"/>
          <p14:tracePt t="120917" x="3071813" y="4210050"/>
          <p14:tracePt t="120933" x="3009900" y="4200525"/>
          <p14:tracePt t="120950" x="2938463" y="4191000"/>
          <p14:tracePt t="120966" x="2914650" y="4186238"/>
          <p14:tracePt t="120983" x="2890838" y="4181475"/>
          <p14:tracePt t="121016" x="2886075" y="4181475"/>
          <p14:tracePt t="121229" x="2886075" y="4186238"/>
          <p14:tracePt t="121243" x="2890838" y="4186238"/>
          <p14:tracePt t="138457" x="2938463" y="4186238"/>
          <p14:tracePt t="138464" x="3005138" y="4181475"/>
          <p14:tracePt t="138477" x="3076575" y="4181475"/>
          <p14:tracePt t="138494" x="3343275" y="4195763"/>
          <p14:tracePt t="138510" x="3519488" y="4233863"/>
          <p14:tracePt t="138527" x="3824288" y="4338638"/>
          <p14:tracePt t="138544" x="3967163" y="4400550"/>
          <p14:tracePt t="138561" x="4276725" y="4529138"/>
          <p14:tracePt t="138577" x="4400550" y="4572000"/>
          <p14:tracePt t="138594" x="4538663" y="4619625"/>
          <p14:tracePt t="138610" x="4724400" y="4667250"/>
          <p14:tracePt t="138627" x="4876800" y="4700588"/>
          <p14:tracePt t="138644" x="5014913" y="4743450"/>
          <p14:tracePt t="138660" x="5181600" y="4800600"/>
          <p14:tracePt t="138677" x="5286375" y="4838700"/>
          <p14:tracePt t="138694" x="5405438" y="4886325"/>
          <p14:tracePt t="138710" x="5457825" y="4905375"/>
          <p14:tracePt t="138727" x="5491163" y="4924425"/>
          <p14:tracePt t="138744" x="5519738" y="4933950"/>
          <p14:tracePt t="138761" x="5529263" y="4933950"/>
          <p14:tracePt t="138777" x="5548313" y="4933950"/>
          <p14:tracePt t="138794" x="5595938" y="4914900"/>
          <p14:tracePt t="138810" x="5629275" y="4900613"/>
          <p14:tracePt t="138827" x="5681663" y="4857750"/>
          <p14:tracePt t="138844" x="5743575" y="4805363"/>
          <p14:tracePt t="138860" x="5800725" y="4752975"/>
          <p14:tracePt t="138877" x="5886450" y="4676775"/>
          <p14:tracePt t="138894" x="5919788" y="4652963"/>
          <p14:tracePt t="138910" x="5953125" y="4624388"/>
          <p14:tracePt t="138927" x="5991225" y="4595813"/>
          <p14:tracePt t="138944" x="6005513" y="4591050"/>
          <p14:tracePt t="138960" x="6019800" y="4581525"/>
          <p14:tracePt t="138977" x="6024563" y="4576763"/>
          <p14:tracePt t="138994" x="6029325" y="4576763"/>
          <p14:tracePt t="139027" x="6034088" y="4572000"/>
          <p14:tracePt t="139347" x="6034088" y="4567238"/>
          <p14:tracePt t="139361" x="6034088" y="4562475"/>
          <p14:tracePt t="139375" x="6034088" y="4557713"/>
          <p14:tracePt t="139382" x="6029325" y="4557713"/>
          <p14:tracePt t="139396" x="6024563" y="4548188"/>
          <p14:tracePt t="139410" x="5986463" y="4462463"/>
          <p14:tracePt t="139427" x="5934075" y="4381500"/>
          <p14:tracePt t="139444" x="5872163" y="4291013"/>
          <p14:tracePt t="139460" x="5824538" y="4219575"/>
          <p14:tracePt t="139477" x="5810250" y="4205288"/>
          <p14:tracePt t="139493" x="5805488" y="4200525"/>
          <p14:tracePt t="139510" x="5805488" y="4195763"/>
          <p14:tracePt t="139578" x="5810250" y="4195763"/>
          <p14:tracePt t="139599" x="5815013" y="4200525"/>
          <p14:tracePt t="139628" x="5819775" y="4200525"/>
          <p14:tracePt t="139641" x="5824538" y="4205288"/>
          <p14:tracePt t="139648" x="5829300" y="4205288"/>
          <p14:tracePt t="139660" x="5848350" y="4205288"/>
          <p14:tracePt t="139677" x="5953125" y="4157663"/>
          <p14:tracePt t="139693" x="6057900" y="4114800"/>
          <p14:tracePt t="139710" x="6234113" y="4057650"/>
          <p14:tracePt t="139727" x="6367463" y="4033838"/>
          <p14:tracePt t="139743" x="6462713" y="4019550"/>
          <p14:tracePt t="139760" x="6567488" y="4014788"/>
          <p14:tracePt t="139777" x="6615113" y="4014788"/>
          <p14:tracePt t="139793" x="6638925" y="4014788"/>
          <p14:tracePt t="139810" x="6648450" y="4014788"/>
          <p14:tracePt t="139827" x="6653213" y="4014788"/>
          <p14:tracePt t="139914" x="6653213" y="4019550"/>
          <p14:tracePt t="139942" x="6653213" y="4024313"/>
          <p14:tracePt t="139956" x="6653213" y="4029075"/>
          <p14:tracePt t="139963" x="6653213" y="4033838"/>
          <p14:tracePt t="139977" x="6653213" y="4038600"/>
          <p14:tracePt t="139993" x="6648450" y="4043363"/>
          <p14:tracePt t="140010" x="6643688" y="4052888"/>
          <p14:tracePt t="140027" x="6629400" y="4076700"/>
          <p14:tracePt t="140043" x="6615113" y="4110038"/>
          <p14:tracePt t="140060" x="6605588" y="4129088"/>
          <p14:tracePt t="140077" x="6591300" y="4148138"/>
          <p14:tracePt t="140093" x="6581775" y="4162425"/>
          <p14:tracePt t="140110" x="6562725" y="4186238"/>
          <p14:tracePt t="140127" x="6562725" y="4195763"/>
          <p14:tracePt t="140143" x="6557963" y="4200525"/>
          <p14:tracePt t="140160" x="6553200" y="4200525"/>
          <p14:tracePt t="140177" x="6553200" y="4205288"/>
          <p14:tracePt t="156899" x="0" y="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&amp; How We Adjust Comp Prices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Comps are NEVER identical to your subject. We adjust their prices to account for differences.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8229600" cy="141732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7830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4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GOLDEN RULE OF ADJUSTMENT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57200" y="2103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If COMP is BETTER  →  subtract  (lower its price)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57200" y="25146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If COMP is WORSE   →  add        (raise its price)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57200" y="288036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D97A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Adjust the COMP — never the subject.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57200" y="333756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Quick example: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57200" y="3703320"/>
            <a:ext cx="8229600" cy="1097280"/>
          </a:xfrm>
          <a:prstGeom prst="rect">
            <a:avLst/>
          </a:prstGeom>
          <a:solidFill>
            <a:srgbClr val="F0EBD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0080" y="379476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subject: 150 m² apartment, NO parking.   Comp sold for EGP 4.0 M and HAS parking worth EGP 200,000.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40080" y="4160520"/>
            <a:ext cx="7863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4F7A5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→ Comp is BETTER, so we subtract:  4,000,000  −  200,000  =  EGP 3,800,000  (adjusted)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40080" y="4526280"/>
            <a:ext cx="7863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what your apartment would have likely sold for.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40</a:t>
            </a:r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04"/>
    </mc:Choice>
    <mc:Fallback xmlns="">
      <p:transition spd="slow" advTm="3163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0771" x="3795713" y="3686175"/>
          <p14:tracePt t="80933" x="3714750" y="3605213"/>
          <p14:tracePt t="80941" x="3552825" y="3452813"/>
          <p14:tracePt t="80947" x="3438525" y="3352800"/>
          <p14:tracePt t="80957" x="3343275" y="3271838"/>
          <p14:tracePt t="80974" x="3181350" y="3109913"/>
          <p14:tracePt t="80991" x="2981325" y="2881313"/>
          <p14:tracePt t="81007" x="2909888" y="2805113"/>
          <p14:tracePt t="81024" x="2833688" y="2733675"/>
          <p14:tracePt t="81041" x="2819400" y="2719388"/>
          <p14:tracePt t="81057" x="2809875" y="2714625"/>
          <p14:tracePt t="81074" x="2805113" y="2709863"/>
          <p14:tracePt t="81091" x="2805113" y="2700338"/>
          <p14:tracePt t="81107" x="2795588" y="2657475"/>
          <p14:tracePt t="81124" x="2776538" y="2609850"/>
          <p14:tracePt t="81141" x="2747963" y="2557463"/>
          <p14:tracePt t="81157" x="2700338" y="2486025"/>
          <p14:tracePt t="81174" x="2643188" y="2424113"/>
          <p14:tracePt t="81190" x="2590800" y="2371725"/>
          <p14:tracePt t="81207" x="2524125" y="2300288"/>
          <p14:tracePt t="81224" x="2505075" y="2276475"/>
          <p14:tracePt t="81241" x="2490788" y="2257425"/>
          <p14:tracePt t="81257" x="2490788" y="2247900"/>
          <p14:tracePt t="81326" x="2490788" y="2252663"/>
          <p14:tracePt t="81332" x="2500313" y="2257425"/>
          <p14:tracePt t="81340" x="2500313" y="2266950"/>
          <p14:tracePt t="81357" x="2514600" y="2276475"/>
          <p14:tracePt t="81374" x="2524125" y="2309813"/>
          <p14:tracePt t="81390" x="2547938" y="2328863"/>
          <p14:tracePt t="81407" x="2562225" y="2347913"/>
          <p14:tracePt t="81424" x="2709863" y="2409825"/>
          <p14:tracePt t="81440" x="2762250" y="2433638"/>
          <p14:tracePt t="81457" x="2824163" y="2438400"/>
          <p14:tracePt t="81474" x="2867025" y="2443163"/>
          <p14:tracePt t="81490" x="2881313" y="2443163"/>
          <p14:tracePt t="81524" x="2886075" y="2443163"/>
          <p14:tracePt t="81584" x="2795588" y="2428875"/>
          <p14:tracePt t="81591" x="2776538" y="2428875"/>
          <p14:tracePt t="81598" x="2762250" y="2428875"/>
          <p14:tracePt t="81607" x="2743200" y="2428875"/>
          <p14:tracePt t="81624" x="2709863" y="2424113"/>
          <p14:tracePt t="81640" x="2686050" y="2424113"/>
          <p14:tracePt t="81674" x="2681288" y="2424113"/>
          <p14:tracePt t="81691" x="2686050" y="2428875"/>
          <p14:tracePt t="81707" x="2695575" y="2438400"/>
          <p14:tracePt t="81724" x="2700338" y="2438400"/>
          <p14:tracePt t="81757" x="2733675" y="2447925"/>
          <p14:tracePt t="81774" x="2752725" y="2457450"/>
          <p14:tracePt t="81791" x="2757488" y="2457450"/>
          <p14:tracePt t="81807" x="2762250" y="2457450"/>
          <p14:tracePt t="81840" x="2762250" y="2462213"/>
          <p14:tracePt t="81892" x="2728913" y="2462213"/>
          <p14:tracePt t="81905" x="2709863" y="2447925"/>
          <p14:tracePt t="81912" x="2695575" y="2447925"/>
          <p14:tracePt t="81924" x="2686050" y="2447925"/>
          <p14:tracePt t="81940" x="2667000" y="2443163"/>
          <p14:tracePt t="81957" x="2662238" y="2438400"/>
          <p14:tracePt t="81996" x="2671763" y="2443163"/>
          <p14:tracePt t="82007" x="2681288" y="2447925"/>
          <p14:tracePt t="82024" x="2695575" y="2452688"/>
          <p14:tracePt t="82059" x="2733675" y="2462213"/>
          <p14:tracePt t="82074" x="2752725" y="2466975"/>
          <p14:tracePt t="82090" x="2762250" y="2466975"/>
          <p14:tracePt t="82107" x="2781300" y="2466975"/>
          <p14:tracePt t="82124" x="2786063" y="2466975"/>
          <p14:tracePt t="82140" x="2790825" y="2466975"/>
          <p14:tracePt t="82157" x="2795588" y="2466975"/>
          <p14:tracePt t="82221" x="2819400" y="2466975"/>
          <p14:tracePt t="82227" x="2843213" y="2466975"/>
          <p14:tracePt t="82234" x="2876550" y="2466975"/>
          <p14:tracePt t="82241" x="2909888" y="2466975"/>
          <p14:tracePt t="82257" x="2990850" y="2466975"/>
          <p14:tracePt t="82273" x="3109913" y="2466975"/>
          <p14:tracePt t="82290" x="3248025" y="2466975"/>
          <p14:tracePt t="82307" x="3333750" y="2466975"/>
          <p14:tracePt t="82324" x="3386138" y="2466975"/>
          <p14:tracePt t="82340" x="3414713" y="2466975"/>
          <p14:tracePt t="82357" x="3429000" y="2466975"/>
          <p14:tracePt t="82494" x="3433763" y="2466975"/>
          <p14:tracePt t="82500" x="3443288" y="2466975"/>
          <p14:tracePt t="82508" x="3452813" y="2466975"/>
          <p14:tracePt t="82523" x="3476625" y="2462213"/>
          <p14:tracePt t="82540" x="3514725" y="2462213"/>
          <p14:tracePt t="82557" x="3614738" y="2462213"/>
          <p14:tracePt t="82573" x="3690938" y="2462213"/>
          <p14:tracePt t="82590" x="3743325" y="2462213"/>
          <p14:tracePt t="82607" x="3814763" y="2462213"/>
          <p14:tracePt t="82623" x="3848100" y="2457450"/>
          <p14:tracePt t="82640" x="3881438" y="2457450"/>
          <p14:tracePt t="82657" x="3886200" y="2457450"/>
          <p14:tracePt t="82673" x="3890963" y="2457450"/>
          <p14:tracePt t="82731" x="3895725" y="2457450"/>
          <p14:tracePt t="82759" x="3900488" y="2457450"/>
          <p14:tracePt t="83151" x="3895725" y="2457450"/>
          <p14:tracePt t="83158" x="3890963" y="2457450"/>
          <p14:tracePt t="83165" x="3886200" y="2457450"/>
          <p14:tracePt t="83173" x="3881438" y="2457450"/>
          <p14:tracePt t="83193" x="3871913" y="2452688"/>
          <p14:tracePt t="83207" x="3867150" y="2452688"/>
          <p14:tracePt t="83223" x="3862388" y="2452688"/>
          <p14:tracePt t="83240" x="3805238" y="2447925"/>
          <p14:tracePt t="83256" x="3676650" y="2447925"/>
          <p14:tracePt t="83273" x="3619500" y="2447925"/>
          <p14:tracePt t="83290" x="3557588" y="2443163"/>
          <p14:tracePt t="83306" x="3471863" y="2438400"/>
          <p14:tracePt t="83323" x="3443288" y="2433638"/>
          <p14:tracePt t="83340" x="3433763" y="2428875"/>
          <p14:tracePt t="83373" x="3433763" y="2424113"/>
          <p14:tracePt t="83390" x="3452813" y="2424113"/>
          <p14:tracePt t="83406" x="3476625" y="2428875"/>
          <p14:tracePt t="83423" x="3500438" y="2433638"/>
          <p14:tracePt t="83440" x="3509963" y="2438400"/>
          <p14:tracePt t="83456" x="3529013" y="2438400"/>
          <p14:tracePt t="83473" x="3552825" y="2443163"/>
          <p14:tracePt t="83490" x="3581400" y="2452688"/>
          <p14:tracePt t="83506" x="3605213" y="2452688"/>
          <p14:tracePt t="83523" x="3638550" y="2462213"/>
          <p14:tracePt t="83540" x="3648075" y="2462213"/>
          <p14:tracePt t="83556" x="3652838" y="2462213"/>
          <p14:tracePt t="83613" x="3624263" y="2447925"/>
          <p14:tracePt t="83627" x="3586163" y="2443163"/>
          <p14:tracePt t="83641" x="3552825" y="2438400"/>
          <p14:tracePt t="83648" x="3548063" y="2433638"/>
          <p14:tracePt t="83656" x="3543300" y="2433638"/>
          <p14:tracePt t="83673" x="3533775" y="2433638"/>
          <p14:tracePt t="83690" x="3529013" y="2433638"/>
          <p14:tracePt t="83739" x="3533775" y="2433638"/>
          <p14:tracePt t="83746" x="3543300" y="2433638"/>
          <p14:tracePt t="83756" x="3557588" y="2433638"/>
          <p14:tracePt t="83773" x="3571875" y="2433638"/>
          <p14:tracePt t="83790" x="3667125" y="2443163"/>
          <p14:tracePt t="83806" x="3733800" y="2447925"/>
          <p14:tracePt t="83823" x="3871913" y="2452688"/>
          <p14:tracePt t="83840" x="3924300" y="2457450"/>
          <p14:tracePt t="83856" x="3952875" y="2457450"/>
          <p14:tracePt t="83873" x="3957638" y="2457450"/>
          <p14:tracePt t="83890" x="3962400" y="2457450"/>
          <p14:tracePt t="83928" x="3929063" y="2452688"/>
          <p14:tracePt t="83942" x="3890963" y="2447925"/>
          <p14:tracePt t="83963" x="3838575" y="2443163"/>
          <p14:tracePt t="83970" x="3833813" y="2443163"/>
          <p14:tracePt t="83977" x="3824288" y="2443163"/>
          <p14:tracePt t="83989" x="3819525" y="2443163"/>
          <p14:tracePt t="84006" x="3814763" y="2438400"/>
          <p14:tracePt t="84023" x="3810000" y="2438400"/>
          <p14:tracePt t="84039" x="3805238" y="2438400"/>
          <p14:tracePt t="84089" x="3805238" y="2433638"/>
          <p14:tracePt t="84159" x="3805238" y="2428875"/>
          <p14:tracePt t="84173" x="3810000" y="2428875"/>
          <p14:tracePt t="84180" x="3814763" y="2428875"/>
          <p14:tracePt t="107698" x="3833813" y="2428875"/>
          <p14:tracePt t="107705" x="3857625" y="2428875"/>
          <p14:tracePt t="107715" x="3871913" y="2428875"/>
          <p14:tracePt t="107732" x="3910013" y="2428875"/>
          <p14:tracePt t="107748" x="3948113" y="2433638"/>
          <p14:tracePt t="107765" x="3976688" y="2438400"/>
          <p14:tracePt t="107782" x="4029075" y="2438400"/>
          <p14:tracePt t="107798" x="4067175" y="2443163"/>
          <p14:tracePt t="107815" x="4105275" y="2443163"/>
          <p14:tracePt t="107831" x="4143375" y="2447925"/>
          <p14:tracePt t="107848" x="4167188" y="2447925"/>
          <p14:tracePt t="107865" x="4181475" y="2447925"/>
          <p14:tracePt t="107881" x="4238625" y="2447925"/>
          <p14:tracePt t="107898" x="4276725" y="2447925"/>
          <p14:tracePt t="107915" x="4333875" y="2443163"/>
          <p14:tracePt t="107931" x="4367213" y="2438400"/>
          <p14:tracePt t="107948" x="4391025" y="2438400"/>
          <p14:tracePt t="107965" x="4443413" y="2433638"/>
          <p14:tracePt t="107981" x="4491038" y="2433638"/>
          <p14:tracePt t="107998" x="4538663" y="2433638"/>
          <p14:tracePt t="108015" x="4591050" y="2433638"/>
          <p14:tracePt t="108031" x="4614863" y="2433638"/>
          <p14:tracePt t="108048" x="4643438" y="2433638"/>
          <p14:tracePt t="108065" x="4672013" y="2433638"/>
          <p14:tracePt t="108081" x="4681538" y="2433638"/>
          <p14:tracePt t="108098" x="4695825" y="2438400"/>
          <p14:tracePt t="108115" x="4705350" y="2438400"/>
          <p14:tracePt t="108132" x="4710113" y="2438400"/>
          <p14:tracePt t="108148" x="4733925" y="2438400"/>
          <p14:tracePt t="108165" x="4748213" y="2438400"/>
          <p14:tracePt t="108181" x="4767263" y="2438400"/>
          <p14:tracePt t="108198" x="4772025" y="2438400"/>
          <p14:tracePt t="108215" x="4786313" y="2438400"/>
          <p14:tracePt t="108231" x="4805363" y="2438400"/>
          <p14:tracePt t="108248" x="4829175" y="2438400"/>
          <p14:tracePt t="108265" x="4876800" y="2438400"/>
          <p14:tracePt t="108281" x="4914900" y="2438400"/>
          <p14:tracePt t="108298" x="4948238" y="2438400"/>
          <p14:tracePt t="108315" x="4986338" y="2433638"/>
          <p14:tracePt t="108331" x="5000625" y="2428875"/>
          <p14:tracePt t="108348" x="5005388" y="2428875"/>
          <p14:tracePt t="108365" x="5010150" y="2428875"/>
          <p14:tracePt t="108441" x="5014913" y="2428875"/>
          <p14:tracePt t="108505" x="5019675" y="2428875"/>
          <p14:tracePt t="138989" x="4995863" y="2438400"/>
          <p14:tracePt t="138994" x="4957763" y="2447925"/>
          <p14:tracePt t="139004" x="4910138" y="2462213"/>
          <p14:tracePt t="139021" x="4805363" y="2500313"/>
          <p14:tracePt t="139038" x="4652963" y="2543175"/>
          <p14:tracePt t="139054" x="4572000" y="2557463"/>
          <p14:tracePt t="139071" x="4429125" y="2571750"/>
          <p14:tracePt t="139088" x="4352925" y="2586038"/>
          <p14:tracePt t="139104" x="4300538" y="2595563"/>
          <p14:tracePt t="139121" x="4219575" y="2609850"/>
          <p14:tracePt t="139138" x="4157663" y="2624138"/>
          <p14:tracePt t="139154" x="4100513" y="2638425"/>
          <p14:tracePt t="139171" x="4019550" y="2647950"/>
          <p14:tracePt t="139188" x="3990975" y="2652713"/>
          <p14:tracePt t="139204" x="3876675" y="2686050"/>
          <p14:tracePt t="139221" x="3819525" y="2705100"/>
          <p14:tracePt t="139238" x="3762375" y="2728913"/>
          <p14:tracePt t="139254" x="3681413" y="2757488"/>
          <p14:tracePt t="139271" x="3629025" y="2781300"/>
          <p14:tracePt t="139288" x="3595688" y="2786063"/>
          <p14:tracePt t="139304" x="3552825" y="2795588"/>
          <p14:tracePt t="139321" x="3538538" y="2795588"/>
          <p14:tracePt t="139338" x="3529013" y="2795588"/>
          <p14:tracePt t="139371" x="3529013" y="2790825"/>
          <p14:tracePt t="139478" x="3533775" y="2790825"/>
          <p14:tracePt t="139492" x="3533775" y="2795588"/>
          <p14:tracePt t="139506" x="3538538" y="2800350"/>
          <p14:tracePt t="139513" x="3543300" y="2800350"/>
          <p14:tracePt t="139829" x="3500438" y="2800350"/>
          <p14:tracePt t="139835" x="3429000" y="2805113"/>
          <p14:tracePt t="139842" x="3357563" y="2809875"/>
          <p14:tracePt t="139854" x="3271838" y="2819400"/>
          <p14:tracePt t="139871" x="3052763" y="2828925"/>
          <p14:tracePt t="139887" x="2957513" y="2833688"/>
          <p14:tracePt t="139904" x="2900363" y="2833688"/>
          <p14:tracePt t="139921" x="2862263" y="2838450"/>
          <p14:tracePt t="139937" x="2857500" y="2838450"/>
          <p14:tracePt t="140102" x="2857500" y="2843213"/>
          <p14:tracePt t="140136" x="2862263" y="2847975"/>
          <p14:tracePt t="166074" x="2895600" y="2843213"/>
          <p14:tracePt t="166080" x="2943225" y="2833688"/>
          <p14:tracePt t="166087" x="2995613" y="2824163"/>
          <p14:tracePt t="166095" x="3052763" y="2814638"/>
          <p14:tracePt t="166112" x="3152775" y="2800350"/>
          <p14:tracePt t="166128" x="3262313" y="2790825"/>
          <p14:tracePt t="166145" x="3314700" y="2790825"/>
          <p14:tracePt t="166162" x="3367088" y="2790825"/>
          <p14:tracePt t="166178" x="3443288" y="2795588"/>
          <p14:tracePt t="166195" x="3471863" y="2805113"/>
          <p14:tracePt t="166212" x="3509963" y="2814638"/>
          <p14:tracePt t="166228" x="3538538" y="2824163"/>
          <p14:tracePt t="166245" x="3562350" y="2828925"/>
          <p14:tracePt t="166262" x="3576638" y="2838450"/>
          <p14:tracePt t="166278" x="3586163" y="2838450"/>
          <p14:tracePt t="166295" x="3590925" y="2843213"/>
          <p14:tracePt t="166312" x="3595688" y="2852738"/>
          <p14:tracePt t="166328" x="3595688" y="2857500"/>
          <p14:tracePt t="166345" x="3600450" y="2867025"/>
          <p14:tracePt t="166362" x="3605213" y="2871788"/>
          <p14:tracePt t="166395" x="3605213" y="2876550"/>
          <p14:tracePt t="166445" x="3605213" y="2881313"/>
          <p14:tracePt t="166465" x="3609975" y="2881313"/>
          <p14:tracePt t="166507" x="3614738" y="2881313"/>
          <p14:tracePt t="166514" x="3619500" y="2881313"/>
          <p14:tracePt t="166521" x="3629025" y="2886075"/>
          <p14:tracePt t="166529" x="3638550" y="2886075"/>
          <p14:tracePt t="166545" x="3662363" y="2895600"/>
          <p14:tracePt t="166563" x="3681413" y="2895600"/>
          <p14:tracePt t="166578" x="3705225" y="2900363"/>
          <p14:tracePt t="166595" x="3719513" y="2905125"/>
          <p14:tracePt t="166612" x="3733800" y="2909888"/>
          <p14:tracePt t="166628" x="3748088" y="2909888"/>
          <p14:tracePt t="166645" x="3757613" y="2914650"/>
          <p14:tracePt t="166662" x="3776663" y="2914650"/>
          <p14:tracePt t="166678" x="3781425" y="2919413"/>
          <p14:tracePt t="166695" x="3786188" y="2919413"/>
          <p14:tracePt t="166712" x="3786188" y="2924175"/>
          <p14:tracePt t="166728" x="3790950" y="2924175"/>
          <p14:tracePt t="166781" x="3795713" y="2924175"/>
          <p14:tracePt t="166845" x="3790950" y="2919413"/>
          <p14:tracePt t="166858" x="3771900" y="2914650"/>
          <p14:tracePt t="166865" x="3757613" y="2909888"/>
          <p14:tracePt t="166878" x="3752850" y="2909888"/>
          <p14:tracePt t="166895" x="3719513" y="2900363"/>
          <p14:tracePt t="166912" x="3709988" y="2895600"/>
          <p14:tracePt t="166928" x="3705225" y="2890838"/>
          <p14:tracePt t="166945" x="3700463" y="2886075"/>
          <p14:tracePt t="166961" x="3700463" y="2881313"/>
          <p14:tracePt t="166978" x="3662363" y="2871788"/>
          <p14:tracePt t="166995" x="3595688" y="2862263"/>
          <p14:tracePt t="167012" x="3514725" y="2843213"/>
          <p14:tracePt t="167028" x="3462338" y="2833688"/>
          <p14:tracePt t="167045" x="3409950" y="2828925"/>
          <p14:tracePt t="167061" x="3338513" y="2819400"/>
          <p14:tracePt t="167078" x="3314700" y="2819400"/>
          <p14:tracePt t="167095" x="3300413" y="2819400"/>
          <p14:tracePt t="167111" x="3295650" y="2819400"/>
          <p14:tracePt t="167215" x="3295650" y="2814638"/>
          <p14:tracePt t="167223" x="3290888" y="2814638"/>
          <p14:tracePt t="167307" x="3290888" y="2809875"/>
          <p14:tracePt t="167370" x="3295650" y="2809875"/>
          <p14:tracePt t="167384" x="3300413" y="2814638"/>
          <p14:tracePt t="167390" x="3309938" y="2819400"/>
          <p14:tracePt t="167405" x="3319463" y="2824163"/>
          <p14:tracePt t="167419" x="3319463" y="2828925"/>
          <p14:tracePt t="167428" x="3324225" y="2828925"/>
          <p14:tracePt t="167445" x="3328988" y="2828925"/>
          <p14:tracePt t="167461" x="3338513" y="2838450"/>
          <p14:tracePt t="167478" x="3338513" y="2843213"/>
          <p14:tracePt t="167495" x="3343275" y="2847975"/>
          <p14:tracePt t="167511" x="3352800" y="2852738"/>
          <p14:tracePt t="167545" x="3357563" y="2857500"/>
          <p14:tracePt t="167578" x="3371850" y="2867025"/>
          <p14:tracePt t="167595" x="3390900" y="2881313"/>
          <p14:tracePt t="167611" x="3424238" y="2895600"/>
          <p14:tracePt t="167628" x="3495675" y="2919413"/>
          <p14:tracePt t="167645" x="3552825" y="2933700"/>
          <p14:tracePt t="167661" x="3595688" y="2938463"/>
          <p14:tracePt t="167678" x="3652838" y="2947988"/>
          <p14:tracePt t="167695" x="3671888" y="2947988"/>
          <p14:tracePt t="167711" x="3695700" y="2952750"/>
          <p14:tracePt t="167728" x="3733800" y="2952750"/>
          <p14:tracePt t="167745" x="3748088" y="2952750"/>
          <p14:tracePt t="167761" x="3762375" y="2952750"/>
          <p14:tracePt t="167778" x="3767138" y="2952750"/>
          <p14:tracePt t="167825" x="3771900" y="2952750"/>
          <p14:tracePt t="167972" x="3776663" y="2952750"/>
          <p14:tracePt t="167979" x="3776663" y="2947988"/>
          <p14:tracePt t="168007" x="3781425" y="2947988"/>
          <p14:tracePt t="168035" x="3786188" y="2947988"/>
          <p14:tracePt t="168042" x="3786188" y="2943225"/>
          <p14:tracePt t="168070" x="3786188" y="2938463"/>
          <p14:tracePt t="168084" x="3786188" y="2933700"/>
          <p14:tracePt t="168091" x="3786188" y="2928938"/>
          <p14:tracePt t="168098" x="3786188" y="2924175"/>
          <p14:tracePt t="168112" x="3786188" y="2919413"/>
          <p14:tracePt t="168128" x="3781425" y="2905125"/>
          <p14:tracePt t="168144" x="3776663" y="2895600"/>
          <p14:tracePt t="168161" x="3767138" y="2881313"/>
          <p14:tracePt t="168178" x="3748088" y="2876550"/>
          <p14:tracePt t="168194" x="3738563" y="2871788"/>
          <p14:tracePt t="168211" x="3724275" y="2871788"/>
          <p14:tracePt t="168228" x="3714750" y="2871788"/>
          <p14:tracePt t="168244" x="3705225" y="2871788"/>
          <p14:tracePt t="168261" x="3700463" y="2871788"/>
          <p14:tracePt t="168294" x="3695700" y="2871788"/>
          <p14:tracePt t="168311" x="3690938" y="2871788"/>
          <p14:tracePt t="168328" x="3690938" y="2876550"/>
          <p14:tracePt t="168344" x="3690938" y="2881313"/>
          <p14:tracePt t="168361" x="3690938" y="2886075"/>
          <p14:tracePt t="168378" x="3690938" y="2895600"/>
          <p14:tracePt t="168394" x="3695700" y="2900363"/>
          <p14:tracePt t="168411" x="3700463" y="2909888"/>
          <p14:tracePt t="168428" x="3709988" y="2914650"/>
          <p14:tracePt t="168444" x="3714750" y="2924175"/>
          <p14:tracePt t="168461" x="3724275" y="2928938"/>
          <p14:tracePt t="168478" x="3729038" y="2938463"/>
          <p14:tracePt t="168494" x="3733800" y="2938463"/>
          <p14:tracePt t="168528" x="3738563" y="2943225"/>
          <p14:tracePt t="168554" x="3743325" y="2943225"/>
          <p14:tracePt t="168567" x="3748088" y="2943225"/>
          <p14:tracePt t="168588" x="3752850" y="2943225"/>
          <p14:tracePt t="168609" x="3757613" y="2943225"/>
          <p14:tracePt t="168638" x="3762375" y="2943225"/>
          <p14:tracePt t="168659" x="3767138" y="2952750"/>
          <p14:tracePt t="168665" x="3771900" y="2952750"/>
          <p14:tracePt t="168686" x="3781425" y="2952750"/>
          <p14:tracePt t="168707" x="3786188" y="2957513"/>
          <p14:tracePt t="168743" x="3790950" y="2957513"/>
          <p14:tracePt t="168765" x="3790950" y="2962275"/>
          <p14:tracePt t="168806" x="3795713" y="2962275"/>
          <p14:tracePt t="168890" x="3795713" y="2938463"/>
          <p14:tracePt t="168918" x="3795713" y="2890838"/>
          <p14:tracePt t="168925" x="3795713" y="2886075"/>
          <p14:tracePt t="168939" x="3800475" y="2881313"/>
          <p14:tracePt t="168960" x="3810000" y="2876550"/>
          <p14:tracePt t="168967" x="3814763" y="2871788"/>
          <p14:tracePt t="168977" x="3829050" y="2862263"/>
          <p14:tracePt t="168995" x="3876675" y="2852738"/>
          <p14:tracePt t="169011" x="3919538" y="2843213"/>
          <p14:tracePt t="169028" x="3976688" y="2838450"/>
          <p14:tracePt t="169044" x="4024313" y="2838450"/>
          <p14:tracePt t="169061" x="4038600" y="2838450"/>
          <p14:tracePt t="169077" x="4048125" y="2838450"/>
          <p14:tracePt t="169111" x="4052888" y="2838450"/>
          <p14:tracePt t="169226" x="4005263" y="2838450"/>
          <p14:tracePt t="169247" x="3948113" y="2838450"/>
          <p14:tracePt t="169254" x="3933825" y="2833688"/>
          <p14:tracePt t="169261" x="3919538" y="2833688"/>
          <p14:tracePt t="169277" x="3881438" y="2824163"/>
          <p14:tracePt t="169294" x="3857625" y="2819400"/>
          <p14:tracePt t="169311" x="3843338" y="2814638"/>
          <p14:tracePt t="169345" x="3838575" y="2814638"/>
          <p14:tracePt t="169437" x="3838575" y="2819400"/>
          <p14:tracePt t="169506" x="3819525" y="2824163"/>
          <p14:tracePt t="169513" x="3805238" y="2824163"/>
          <p14:tracePt t="169520" x="3781425" y="2828925"/>
          <p14:tracePt t="169527" x="3762375" y="2833688"/>
          <p14:tracePt t="169544" x="3695700" y="2838450"/>
          <p14:tracePt t="169561" x="3638550" y="2847975"/>
          <p14:tracePt t="169577" x="3590925" y="2857500"/>
          <p14:tracePt t="169594" x="3586163" y="2862263"/>
          <p14:tracePt t="169611" x="3586163" y="2867025"/>
          <p14:tracePt t="169627" x="3586163" y="2871788"/>
          <p14:tracePt t="169661" x="3590925" y="2881313"/>
          <p14:tracePt t="169677" x="3595688" y="2886075"/>
          <p14:tracePt t="169694" x="3624263" y="2900363"/>
          <p14:tracePt t="169711" x="3667125" y="2914650"/>
          <p14:tracePt t="169727" x="3709988" y="2933700"/>
          <p14:tracePt t="169744" x="3767138" y="2947988"/>
          <p14:tracePt t="169760" x="3805238" y="2962275"/>
          <p14:tracePt t="169777" x="3829050" y="2962275"/>
          <p14:tracePt t="169794" x="3848100" y="2967038"/>
          <p14:tracePt t="169811" x="3862388" y="2967038"/>
          <p14:tracePt t="169844" x="3867150" y="2962275"/>
          <p14:tracePt t="169877" x="3871913" y="2957513"/>
          <p14:tracePt t="169894" x="3876675" y="2957513"/>
          <p14:tracePt t="169927" x="3876675" y="2952750"/>
          <p14:tracePt t="169948" x="3881438" y="2947988"/>
          <p14:tracePt t="169962" x="3881438" y="2943225"/>
          <p14:tracePt t="169990" x="3881438" y="2938463"/>
          <p14:tracePt t="170018" x="3881438" y="2933700"/>
          <p14:tracePt t="170032" x="3881438" y="2928938"/>
          <p14:tracePt t="170054" x="3881438" y="2924175"/>
          <p14:tracePt t="170088" x="3881438" y="2919413"/>
          <p14:tracePt t="170109" x="3881438" y="2914650"/>
          <p14:tracePt t="170137" x="3881438" y="2909888"/>
          <p14:tracePt t="170207" x="3881438" y="2905125"/>
          <p14:tracePt t="170263" x="3881438" y="2900363"/>
          <p14:tracePt t="170382" x="3886200" y="2900363"/>
          <p14:tracePt t="170389" x="3900488" y="2900363"/>
          <p14:tracePt t="170397" x="3910013" y="2900363"/>
          <p14:tracePt t="170410" x="3943350" y="2900363"/>
          <p14:tracePt t="170427" x="3971925" y="2900363"/>
          <p14:tracePt t="170444" x="4000500" y="2905125"/>
          <p14:tracePt t="170460" x="4029075" y="2905125"/>
          <p14:tracePt t="170477" x="4052888" y="2905125"/>
          <p14:tracePt t="170494" x="4081463" y="2909888"/>
          <p14:tracePt t="170510" x="4090988" y="2909888"/>
          <p14:tracePt t="170527" x="4100513" y="2914650"/>
          <p14:tracePt t="170544" x="4105275" y="2914650"/>
          <p14:tracePt t="170578" x="4110038" y="2914650"/>
          <p14:tracePt t="170775" x="4124325" y="2909888"/>
          <p14:tracePt t="170782" x="4143375" y="2909888"/>
          <p14:tracePt t="170794" x="4157663" y="2909888"/>
          <p14:tracePt t="170810" x="4243388" y="2905125"/>
          <p14:tracePt t="170827" x="4319588" y="2900363"/>
          <p14:tracePt t="170844" x="4395788" y="2890838"/>
          <p14:tracePt t="170860" x="4519613" y="2876550"/>
          <p14:tracePt t="170877" x="4591050" y="2871788"/>
          <p14:tracePt t="170894" x="4691063" y="2862263"/>
          <p14:tracePt t="170910" x="4719638" y="2857500"/>
          <p14:tracePt t="170927" x="4733925" y="2857500"/>
          <p14:tracePt t="170943" x="4743450" y="2857500"/>
          <p14:tracePt t="170985" x="4748213" y="2857500"/>
          <p14:tracePt t="171336" x="4762500" y="2857500"/>
          <p14:tracePt t="171342" x="4795838" y="2857500"/>
          <p14:tracePt t="171349" x="4814888" y="2857500"/>
          <p14:tracePt t="171360" x="4833938" y="2857500"/>
          <p14:tracePt t="171377" x="4857750" y="2852738"/>
          <p14:tracePt t="171393" x="4872038" y="2852738"/>
          <p14:tracePt t="219284" x="4848225" y="2867025"/>
          <p14:tracePt t="219290" x="4791075" y="2905125"/>
          <p14:tracePt t="219297" x="4738688" y="2933700"/>
          <p14:tracePt t="219311" x="4562475" y="3057525"/>
          <p14:tracePt t="219327" x="4452938" y="3138488"/>
          <p14:tracePt t="219344" x="4348163" y="3200400"/>
          <p14:tracePt t="219361" x="4200525" y="3257550"/>
          <p14:tracePt t="219377" x="4138613" y="3281363"/>
          <p14:tracePt t="219394" x="4090988" y="3314700"/>
          <p14:tracePt t="219410" x="4019550" y="3367088"/>
          <p14:tracePt t="219427" x="3962400" y="3405188"/>
          <p14:tracePt t="219444" x="3910013" y="3438525"/>
          <p14:tracePt t="219460" x="3890963" y="3448050"/>
          <p14:tracePt t="219477" x="3871913" y="3452813"/>
          <p14:tracePt t="219494" x="3838575" y="3462338"/>
          <p14:tracePt t="219510" x="3790950" y="3481388"/>
          <p14:tracePt t="219527" x="3671888" y="3538538"/>
          <p14:tracePt t="219544" x="3581400" y="3581400"/>
          <p14:tracePt t="219560" x="3490913" y="3633788"/>
          <p14:tracePt t="219577" x="3362325" y="3695700"/>
          <p14:tracePt t="219594" x="3295650" y="3724275"/>
          <p14:tracePt t="219610" x="3243263" y="3743325"/>
          <p14:tracePt t="219627" x="3200400" y="3757613"/>
          <p14:tracePt t="219644" x="3181350" y="3757613"/>
          <p14:tracePt t="219660" x="3176588" y="3757613"/>
          <p14:tracePt t="219982" x="3128963" y="3771900"/>
          <p14:tracePt t="219989" x="3038475" y="3790950"/>
          <p14:tracePt t="219996" x="2909888" y="3829050"/>
          <p14:tracePt t="220010" x="2647950" y="3905250"/>
          <p14:tracePt t="220027" x="2362200" y="3990975"/>
          <p14:tracePt t="220044" x="2090738" y="4071938"/>
          <p14:tracePt t="220060" x="1752600" y="4162425"/>
          <p14:tracePt t="220077" x="1619250" y="4191000"/>
          <p14:tracePt t="220094" x="1457325" y="4229100"/>
          <p14:tracePt t="220110" x="1390650" y="4257675"/>
          <p14:tracePt t="220127" x="1343025" y="4267200"/>
          <p14:tracePt t="220144" x="1304925" y="4281488"/>
          <p14:tracePt t="220160" x="1295400" y="4291013"/>
          <p14:tracePt t="220177" x="1290638" y="4291013"/>
          <p14:tracePt t="220210" x="1285875" y="4291013"/>
          <p14:tracePt t="220241" x="1281113" y="4286250"/>
          <p14:tracePt t="220248" x="1276350" y="4286250"/>
          <p14:tracePt t="220260" x="1276350" y="4281488"/>
          <p14:tracePt t="220277" x="1271588" y="4267200"/>
          <p14:tracePt t="220294" x="1266825" y="4257675"/>
          <p14:tracePt t="220310" x="1262063" y="4243388"/>
          <p14:tracePt t="220327" x="1262063" y="4238625"/>
          <p14:tracePt t="220343" x="1252538" y="4224338"/>
          <p14:tracePt t="220360" x="1243013" y="4210050"/>
          <p14:tracePt t="220377" x="1233488" y="4195763"/>
          <p14:tracePt t="220393" x="1219200" y="4186238"/>
          <p14:tracePt t="220410" x="1200150" y="4167188"/>
          <p14:tracePt t="220427" x="1185863" y="4157663"/>
          <p14:tracePt t="220443" x="1176338" y="4143375"/>
          <p14:tracePt t="220460" x="1171575" y="4143375"/>
          <p14:tracePt t="220477" x="1166813" y="4143375"/>
          <p14:tracePt t="220493" x="1166813" y="4138613"/>
          <p14:tracePt t="220940" x="1152525" y="4133850"/>
          <p14:tracePt t="220947" x="1133475" y="4133850"/>
          <p14:tracePt t="220960" x="1100138" y="4133850"/>
          <p14:tracePt t="220977" x="1009650" y="4133850"/>
          <p14:tracePt t="220993" x="966788" y="4133850"/>
          <p14:tracePt t="221010" x="923925" y="4133850"/>
          <p14:tracePt t="221027" x="900113" y="4133850"/>
          <p14:tracePt t="221060" x="895350" y="4133850"/>
          <p14:tracePt t="221158" x="895350" y="4138613"/>
          <p14:tracePt t="222955" x="904875" y="4138613"/>
          <p14:tracePt t="222962" x="914400" y="4138613"/>
          <p14:tracePt t="222969" x="923925" y="4138613"/>
          <p14:tracePt t="222976" x="928688" y="4143375"/>
          <p14:tracePt t="222993" x="938213" y="4143375"/>
          <p14:tracePt t="223009" x="942975" y="4143375"/>
          <p14:tracePt t="223026" x="952500" y="4143375"/>
          <p14:tracePt t="223059" x="957263" y="4143375"/>
          <p14:tracePt t="223165" x="957263" y="4138613"/>
          <p14:tracePt t="223193" x="957263" y="4133850"/>
          <p14:tracePt t="223241" x="947738" y="4129088"/>
          <p14:tracePt t="223263" x="914400" y="4114800"/>
          <p14:tracePt t="223269" x="900113" y="4114800"/>
          <p14:tracePt t="223277" x="885825" y="4114800"/>
          <p14:tracePt t="223292" x="847725" y="4114800"/>
          <p14:tracePt t="223309" x="809625" y="4114800"/>
          <p14:tracePt t="223326" x="771525" y="4114800"/>
          <p14:tracePt t="223342" x="762000" y="4114800"/>
          <p14:tracePt t="223395" x="766763" y="4114800"/>
          <p14:tracePt t="223402" x="771525" y="4114800"/>
          <p14:tracePt t="223409" x="776288" y="4114800"/>
          <p14:tracePt t="223426" x="781050" y="4114800"/>
          <p14:tracePt t="223442" x="785813" y="4114800"/>
          <p14:tracePt t="223459" x="795338" y="4114800"/>
          <p14:tracePt t="223476" x="800100" y="4114800"/>
          <p14:tracePt t="223509" x="814388" y="4114800"/>
          <p14:tracePt t="223526" x="838200" y="4114800"/>
          <p14:tracePt t="223542" x="862013" y="4110038"/>
          <p14:tracePt t="223559" x="895350" y="4105275"/>
          <p14:tracePt t="223576" x="909638" y="4105275"/>
          <p14:tracePt t="223592" x="933450" y="4105275"/>
          <p14:tracePt t="223609" x="942975" y="4105275"/>
          <p14:tracePt t="223626" x="957263" y="4105275"/>
          <p14:tracePt t="223642" x="966788" y="4105275"/>
          <p14:tracePt t="223659" x="971550" y="4105275"/>
          <p14:tracePt t="223676" x="981075" y="4105275"/>
          <p14:tracePt t="223692" x="985838" y="4105275"/>
          <p14:tracePt t="223709" x="990600" y="4110038"/>
          <p14:tracePt t="223726" x="1004888" y="4110038"/>
          <p14:tracePt t="223742" x="1019175" y="4114800"/>
          <p14:tracePt t="223759" x="1033463" y="4114800"/>
          <p14:tracePt t="223776" x="1062038" y="4114800"/>
          <p14:tracePt t="223792" x="1085850" y="4114800"/>
          <p14:tracePt t="223809" x="1133475" y="4114800"/>
          <p14:tracePt t="223826" x="1162050" y="4114800"/>
          <p14:tracePt t="223842" x="1200150" y="4114800"/>
          <p14:tracePt t="223859" x="1214438" y="4114800"/>
          <p14:tracePt t="223876" x="1238250" y="4114800"/>
          <p14:tracePt t="223892" x="1252538" y="4119563"/>
          <p14:tracePt t="223909" x="1281113" y="4119563"/>
          <p14:tracePt t="223926" x="1295400" y="4124325"/>
          <p14:tracePt t="223942" x="1304925" y="4129088"/>
          <p14:tracePt t="223959" x="1314450" y="4129088"/>
          <p14:tracePt t="224333" x="1343025" y="4129088"/>
          <p14:tracePt t="224340" x="1381125" y="4129088"/>
          <p14:tracePt t="224347" x="1423988" y="4129088"/>
          <p14:tracePt t="224359" x="1471613" y="4119563"/>
          <p14:tracePt t="224375" x="1571625" y="4119563"/>
          <p14:tracePt t="224392" x="1619250" y="4119563"/>
          <p14:tracePt t="224409" x="1643063" y="4119563"/>
          <p14:tracePt t="224426" x="1662113" y="4119563"/>
          <p14:tracePt t="224442" x="1671638" y="4119563"/>
          <p14:tracePt t="224475" x="1676400" y="4119563"/>
          <p14:tracePt t="224501" x="1681163" y="4119563"/>
          <p14:tracePt t="224529" x="1685925" y="4119563"/>
          <p14:tracePt t="224536" x="1690688" y="4119563"/>
          <p14:tracePt t="224543" x="1700213" y="4124325"/>
          <p14:tracePt t="224559" x="1709738" y="4124325"/>
          <p14:tracePt t="224576" x="1719263" y="4124325"/>
          <p14:tracePt t="224592" x="1733550" y="4124325"/>
          <p14:tracePt t="224625" x="1738313" y="4124325"/>
          <p14:tracePt t="224669" x="1743075" y="4124325"/>
          <p14:tracePt t="224739" x="1747838" y="4124325"/>
          <p14:tracePt t="224774" x="1752600" y="4124325"/>
          <p14:tracePt t="224801" x="1757363" y="4124325"/>
          <p14:tracePt t="225452" x="1771650" y="4124325"/>
          <p14:tracePt t="225459" x="1781175" y="4124325"/>
          <p14:tracePt t="225466" x="1790700" y="4129088"/>
          <p14:tracePt t="225475" x="1804988" y="4129088"/>
          <p14:tracePt t="225492" x="1824038" y="4129088"/>
          <p14:tracePt t="225508" x="1866900" y="4129088"/>
          <p14:tracePt t="225525" x="1890713" y="4133850"/>
          <p14:tracePt t="225542" x="1905000" y="4133850"/>
          <p14:tracePt t="225558" x="1938338" y="4133850"/>
          <p14:tracePt t="225575" x="1957388" y="4133850"/>
          <p14:tracePt t="225592" x="1990725" y="4133850"/>
          <p14:tracePt t="225608" x="2005013" y="4129088"/>
          <p14:tracePt t="225625" x="2014538" y="4129088"/>
          <p14:tracePt t="225642" x="2028825" y="4129088"/>
          <p14:tracePt t="225658" x="2033588" y="4129088"/>
          <p14:tracePt t="225675" x="2043113" y="4129088"/>
          <p14:tracePt t="225692" x="2057400" y="4129088"/>
          <p14:tracePt t="225708" x="2071688" y="4129088"/>
          <p14:tracePt t="225725" x="2109788" y="4129088"/>
          <p14:tracePt t="225742" x="2133600" y="4129088"/>
          <p14:tracePt t="225758" x="2162175" y="4124325"/>
          <p14:tracePt t="225775" x="2195513" y="4119563"/>
          <p14:tracePt t="225792" x="2219325" y="4119563"/>
          <p14:tracePt t="225808" x="2271713" y="4119563"/>
          <p14:tracePt t="225825" x="2324100" y="4114800"/>
          <p14:tracePt t="225842" x="2381250" y="4114800"/>
          <p14:tracePt t="225858" x="2447925" y="4110038"/>
          <p14:tracePt t="225875" x="2476500" y="4110038"/>
          <p14:tracePt t="225892" x="2514600" y="4110038"/>
          <p14:tracePt t="225908" x="2562225" y="4110038"/>
          <p14:tracePt t="225925" x="2600325" y="4110038"/>
          <p14:tracePt t="225942" x="2647950" y="4114800"/>
          <p14:tracePt t="225958" x="2657475" y="4114800"/>
          <p14:tracePt t="225975" x="2667000" y="4119563"/>
          <p14:tracePt t="225992" x="2671763" y="4119563"/>
          <p14:tracePt t="226025" x="2676525" y="4119563"/>
          <p14:tracePt t="226041" x="2676525" y="4129088"/>
          <p14:tracePt t="226075" x="2681288" y="4133850"/>
          <p14:tracePt t="226108" x="2686050" y="4133850"/>
          <p14:tracePt t="226125" x="2686050" y="4138613"/>
          <p14:tracePt t="226691" x="2709863" y="4138613"/>
          <p14:tracePt t="226698" x="2743200" y="4138613"/>
          <p14:tracePt t="226708" x="2776538" y="4138613"/>
          <p14:tracePt t="226725" x="2828925" y="4138613"/>
          <p14:tracePt t="226741" x="2914650" y="4138613"/>
          <p14:tracePt t="226758" x="2976563" y="4138613"/>
          <p14:tracePt t="226775" x="3043238" y="4138613"/>
          <p14:tracePt t="226791" x="3071813" y="4133850"/>
          <p14:tracePt t="226808" x="3095625" y="4133850"/>
          <p14:tracePt t="226825" x="3109913" y="4133850"/>
          <p14:tracePt t="226858" x="3119438" y="4133850"/>
          <p14:tracePt t="226964" x="3086100" y="4133850"/>
          <p14:tracePt t="226970" x="3043238" y="4129088"/>
          <p14:tracePt t="226977" x="2990850" y="4129088"/>
          <p14:tracePt t="226991" x="2881313" y="4124325"/>
          <p14:tracePt t="227008" x="2733675" y="4119563"/>
          <p14:tracePt t="227024" x="2614613" y="4110038"/>
          <p14:tracePt t="227041" x="2462213" y="4086225"/>
          <p14:tracePt t="227058" x="2371725" y="4076700"/>
          <p14:tracePt t="227075" x="2309813" y="4067175"/>
          <p14:tracePt t="227091" x="2252663" y="4052888"/>
          <p14:tracePt t="227108" x="2233613" y="4052888"/>
          <p14:tracePt t="227124" x="2205038" y="4048125"/>
          <p14:tracePt t="227141" x="2185988" y="4043363"/>
          <p14:tracePt t="227158" x="2171700" y="4043363"/>
          <p14:tracePt t="227174" x="2152650" y="4038600"/>
          <p14:tracePt t="227191" x="2143125" y="4038600"/>
          <p14:tracePt t="227208" x="2124075" y="4038600"/>
          <p14:tracePt t="227224" x="2109788" y="4033838"/>
          <p14:tracePt t="227241" x="2090738" y="4029075"/>
          <p14:tracePt t="227258" x="2066925" y="4029075"/>
          <p14:tracePt t="227274" x="2052638" y="4024313"/>
          <p14:tracePt t="227291" x="2047875" y="4024313"/>
          <p14:tracePt t="227308" x="2043113" y="4019550"/>
          <p14:tracePt t="227341" x="2038350" y="4019550"/>
          <p14:tracePt t="227391" x="2038350" y="4014788"/>
          <p14:tracePt t="227439" x="2047875" y="4014788"/>
          <p14:tracePt t="227446" x="2062163" y="4014788"/>
          <p14:tracePt t="227458" x="2081213" y="4014788"/>
          <p14:tracePt t="227474" x="2185988" y="4033838"/>
          <p14:tracePt t="227491" x="2262188" y="4038600"/>
          <p14:tracePt t="227508" x="2362200" y="4043363"/>
          <p14:tracePt t="227524" x="2500313" y="4043363"/>
          <p14:tracePt t="227541" x="2581275" y="4043363"/>
          <p14:tracePt t="227558" x="2709863" y="4033838"/>
          <p14:tracePt t="227574" x="2776538" y="4024313"/>
          <p14:tracePt t="227591" x="2819400" y="4019550"/>
          <p14:tracePt t="227608" x="2852738" y="4019550"/>
          <p14:tracePt t="227624" x="2862263" y="4019550"/>
          <p14:tracePt t="227641" x="2867025" y="4019550"/>
          <p14:tracePt t="227658" x="2871788" y="4019550"/>
          <p14:tracePt t="227674" x="2871788" y="4024313"/>
          <p14:tracePt t="227720" x="2876550" y="4024313"/>
          <p14:tracePt t="227726" x="2876550" y="4029075"/>
          <p14:tracePt t="227761" x="2876550" y="4033838"/>
          <p14:tracePt t="227824" x="2876550" y="4038600"/>
          <p14:tracePt t="227832" x="2881313" y="4038600"/>
          <p14:tracePt t="227841" x="2881313" y="4043363"/>
          <p14:tracePt t="227894" x="2852738" y="4043363"/>
          <p14:tracePt t="227915" x="2819400" y="4033838"/>
          <p14:tracePt t="227922" x="2800350" y="4029075"/>
          <p14:tracePt t="227929" x="2781300" y="4019550"/>
          <p14:tracePt t="227941" x="2757488" y="4019550"/>
          <p14:tracePt t="227957" x="2695575" y="4019550"/>
          <p14:tracePt t="227974" x="2676525" y="4019550"/>
          <p14:tracePt t="227991" x="2657475" y="4019550"/>
          <p14:tracePt t="228007" x="2647950" y="4019550"/>
          <p14:tracePt t="228196" x="2652713" y="4024313"/>
          <p14:tracePt t="228202" x="2652713" y="4029075"/>
          <p14:tracePt t="228216" x="2657475" y="4029075"/>
          <p14:tracePt t="228224" x="2657475" y="4033838"/>
          <p14:tracePt t="228241" x="2662238" y="4038600"/>
          <p14:tracePt t="228258" x="2667000" y="4043363"/>
          <p14:tracePt t="228279" x="2667000" y="4048125"/>
          <p14:tracePt t="228293" x="2671763" y="4048125"/>
          <p14:tracePt t="228321" x="2671763" y="4052888"/>
          <p14:tracePt t="228349" x="2676525" y="4052888"/>
          <p14:tracePt t="228377" x="2676525" y="4057650"/>
          <p14:tracePt t="228384" x="2681288" y="4067175"/>
          <p14:tracePt t="228391" x="2686050" y="4067175"/>
          <p14:tracePt t="228407" x="2690813" y="4076700"/>
          <p14:tracePt t="228424" x="2705100" y="4090988"/>
          <p14:tracePt t="228441" x="2738438" y="4105275"/>
          <p14:tracePt t="228457" x="2771775" y="4114800"/>
          <p14:tracePt t="228474" x="2795588" y="4119563"/>
          <p14:tracePt t="228491" x="2833688" y="4133850"/>
          <p14:tracePt t="228507" x="2876550" y="4138613"/>
          <p14:tracePt t="228524" x="2947988" y="4143375"/>
          <p14:tracePt t="228541" x="3000375" y="4143375"/>
          <p14:tracePt t="228557" x="3028950" y="4143375"/>
          <p14:tracePt t="228574" x="3071813" y="4143375"/>
          <p14:tracePt t="228591" x="3095625" y="4138613"/>
          <p14:tracePt t="228607" x="3128963" y="4129088"/>
          <p14:tracePt t="228624" x="3143250" y="4129088"/>
          <p14:tracePt t="228641" x="3148013" y="4129088"/>
          <p14:tracePt t="228657" x="3152775" y="4129088"/>
          <p14:tracePt t="228706" x="3157538" y="4129088"/>
          <p14:tracePt t="228797" x="3152775" y="4124325"/>
          <p14:tracePt t="228818" x="3105150" y="4114800"/>
          <p14:tracePt t="228825" x="3081338" y="4110038"/>
          <p14:tracePt t="228832" x="3067050" y="4110038"/>
          <p14:tracePt t="228840" x="3024188" y="4105275"/>
          <p14:tracePt t="228857" x="2890838" y="4105275"/>
          <p14:tracePt t="228874" x="2628900" y="4100513"/>
          <p14:tracePt t="228891" x="2471738" y="4100513"/>
          <p14:tracePt t="228907" x="2257425" y="4110038"/>
          <p14:tracePt t="228924" x="2043113" y="4119563"/>
          <p14:tracePt t="228941" x="1933575" y="4124325"/>
          <p14:tracePt t="228957" x="1819275" y="4124325"/>
          <p14:tracePt t="228974" x="1766888" y="4124325"/>
          <p14:tracePt t="228990" x="1728788" y="4124325"/>
          <p14:tracePt t="229007" x="1666875" y="4124325"/>
          <p14:tracePt t="229024" x="1633538" y="4124325"/>
          <p14:tracePt t="229040" x="1619250" y="4124325"/>
          <p14:tracePt t="229057" x="1595438" y="4119563"/>
          <p14:tracePt t="229074" x="1590675" y="4119563"/>
          <p14:tracePt t="229107" x="1590675" y="4114800"/>
          <p14:tracePt t="232023" x="1604963" y="4114800"/>
          <p14:tracePt t="232030" x="1628775" y="4114800"/>
          <p14:tracePt t="232039" x="1638300" y="4114800"/>
          <p14:tracePt t="232056" x="1666875" y="4114800"/>
          <p14:tracePt t="232073" x="1695450" y="4110038"/>
          <p14:tracePt t="232090" x="1704975" y="4110038"/>
          <p14:tracePt t="232106" x="1714500" y="4110038"/>
          <p14:tracePt t="232123" x="1724025" y="4110038"/>
          <p14:tracePt t="232156" x="1733550" y="4110038"/>
          <p14:tracePt t="232173" x="1738313" y="4110038"/>
          <p14:tracePt t="232212" x="1743075" y="4110038"/>
          <p14:tracePt t="232254" x="1743075" y="4105275"/>
          <p14:tracePt t="232359" x="1743075" y="4100513"/>
          <p14:tracePt t="232450" x="1752600" y="4100513"/>
          <p14:tracePt t="232457" x="1762125" y="4100513"/>
          <p14:tracePt t="232464" x="1776413" y="4095750"/>
          <p14:tracePt t="232473" x="1795463" y="4095750"/>
          <p14:tracePt t="232489" x="1828800" y="4095750"/>
          <p14:tracePt t="232506" x="1871663" y="4095750"/>
          <p14:tracePt t="232523" x="1895475" y="4095750"/>
          <p14:tracePt t="232539" x="1914525" y="4095750"/>
          <p14:tracePt t="232556" x="1928813" y="4095750"/>
          <p14:tracePt t="232573" x="1938338" y="4095750"/>
          <p14:tracePt t="232606" x="1943100" y="4100513"/>
          <p14:tracePt t="232646" x="1947863" y="4100513"/>
          <p14:tracePt t="232695" x="1947863" y="4105275"/>
          <p14:tracePt t="232751" x="1952625" y="4105275"/>
          <p14:tracePt t="232975" x="1952625" y="4110038"/>
          <p14:tracePt t="233045" x="1952625" y="4114800"/>
          <p14:tracePt t="233073" x="1952625" y="4119563"/>
          <p14:tracePt t="233079" x="1947863" y="4119563"/>
          <p14:tracePt t="233143" x="1947863" y="4124325"/>
          <p14:tracePt t="233206" x="1952625" y="4124325"/>
          <p14:tracePt t="233212" x="1957388" y="4129088"/>
          <p14:tracePt t="233222" x="1966913" y="4133850"/>
          <p14:tracePt t="233239" x="1985963" y="4138613"/>
          <p14:tracePt t="233256" x="2019300" y="4148138"/>
          <p14:tracePt t="233272" x="2043113" y="4148138"/>
          <p14:tracePt t="233289" x="2076450" y="4152900"/>
          <p14:tracePt t="233306" x="2095500" y="4157663"/>
          <p14:tracePt t="233322" x="2114550" y="4157663"/>
          <p14:tracePt t="233339" x="2205038" y="4171950"/>
          <p14:tracePt t="233356" x="2252663" y="4181475"/>
          <p14:tracePt t="233372" x="2290763" y="4181475"/>
          <p14:tracePt t="233389" x="2328863" y="4181475"/>
          <p14:tracePt t="233406" x="2352675" y="4181475"/>
          <p14:tracePt t="233422" x="2386013" y="4181475"/>
          <p14:tracePt t="233439" x="2400300" y="4181475"/>
          <p14:tracePt t="233456" x="2424113" y="4181475"/>
          <p14:tracePt t="233472" x="2447925" y="4181475"/>
          <p14:tracePt t="233489" x="2471738" y="4181475"/>
          <p14:tracePt t="233506" x="2490788" y="4181475"/>
          <p14:tracePt t="233522" x="2514600" y="4176713"/>
          <p14:tracePt t="233539" x="2533650" y="4176713"/>
          <p14:tracePt t="233556" x="2566988" y="4176713"/>
          <p14:tracePt t="233572" x="2600325" y="4171950"/>
          <p14:tracePt t="233589" x="2638425" y="4171950"/>
          <p14:tracePt t="233606" x="2705100" y="4171950"/>
          <p14:tracePt t="233622" x="2733675" y="4167188"/>
          <p14:tracePt t="233639" x="2795588" y="4167188"/>
          <p14:tracePt t="233656" x="2833688" y="4162425"/>
          <p14:tracePt t="233672" x="2867025" y="4162425"/>
          <p14:tracePt t="233689" x="2905125" y="4162425"/>
          <p14:tracePt t="233706" x="2924175" y="4162425"/>
          <p14:tracePt t="233722" x="2943225" y="4162425"/>
          <p14:tracePt t="233739" x="2976563" y="4162425"/>
          <p14:tracePt t="233756" x="2990850" y="4162425"/>
          <p14:tracePt t="233772" x="3033713" y="4162425"/>
          <p14:tracePt t="233789" x="3067050" y="4162425"/>
          <p14:tracePt t="234207" x="3067050" y="4152900"/>
          <p14:tracePt t="234214" x="3062288" y="4143375"/>
          <p14:tracePt t="234227" x="3062288" y="4138613"/>
          <p14:tracePt t="234239" x="3057525" y="4138613"/>
          <p14:tracePt t="234255" x="3052763" y="4129088"/>
          <p14:tracePt t="234272" x="3052763" y="4124325"/>
          <p14:tracePt t="234305" x="3048000" y="4124325"/>
          <p14:tracePt t="234425" x="3052763" y="4124325"/>
          <p14:tracePt t="234430" x="3057525" y="4124325"/>
          <p14:tracePt t="234445" x="3057525" y="4133850"/>
          <p14:tracePt t="234455" x="3062288" y="4133850"/>
          <p14:tracePt t="234472" x="3067050" y="4138613"/>
          <p14:tracePt t="234489" x="3067050" y="4143375"/>
          <p14:tracePt t="234522" x="3071813" y="4148138"/>
          <p14:tracePt t="234555" x="3071813" y="4152900"/>
          <p14:tracePt t="234572" x="3076575" y="4152900"/>
          <p14:tracePt t="234619" x="3076575" y="4157663"/>
          <p14:tracePt t="234661" x="3081338" y="4157663"/>
          <p14:tracePt t="234690" x="3081338" y="4162425"/>
          <p14:tracePt t="234752" x="3086100" y="4162425"/>
          <p14:tracePt t="234830" x="3086100" y="4167188"/>
          <p14:tracePt t="234871" x="3090863" y="4167188"/>
          <p14:tracePt t="234885" x="3090863" y="4171950"/>
          <p14:tracePt t="234922" x="3095625" y="4171950"/>
          <p14:tracePt t="235320" x="3100388" y="4171950"/>
          <p14:tracePt t="235558" x="3105150" y="4171950"/>
          <p14:tracePt t="235572" x="3105150" y="4176713"/>
          <p14:tracePt t="235606" x="3109913" y="4181475"/>
          <p14:tracePt t="235642" x="3109913" y="4186238"/>
          <p14:tracePt t="235705" x="3109913" y="4191000"/>
          <p14:tracePt t="236041" x="3114675" y="4191000"/>
          <p14:tracePt t="236048" x="3133725" y="4181475"/>
          <p14:tracePt t="236055" x="3157538" y="4171950"/>
          <p14:tracePt t="236071" x="3248025" y="4148138"/>
          <p14:tracePt t="236088" x="3309938" y="4138613"/>
          <p14:tracePt t="236105" x="3614738" y="4090988"/>
          <p14:tracePt t="236121" x="3767138" y="4081463"/>
          <p14:tracePt t="236138" x="3948113" y="4071938"/>
          <p14:tracePt t="236155" x="4057650" y="4071938"/>
          <p14:tracePt t="236171" x="4148138" y="4071938"/>
          <p14:tracePt t="236188" x="4243388" y="4076700"/>
          <p14:tracePt t="236205" x="4291013" y="4076700"/>
          <p14:tracePt t="236222" x="4314825" y="4076700"/>
          <p14:tracePt t="236238" x="4329113" y="4071938"/>
          <p14:tracePt t="236614" x="4295775" y="4071938"/>
          <p14:tracePt t="236622" x="4262438" y="4076700"/>
          <p14:tracePt t="236628" x="4224338" y="4076700"/>
          <p14:tracePt t="236638" x="4181475" y="4081463"/>
          <p14:tracePt t="236655" x="4119563" y="4081463"/>
          <p14:tracePt t="236671" x="4086225" y="4081463"/>
          <p14:tracePt t="236688" x="4076700" y="4081463"/>
          <p14:tracePt t="236705" x="4071938" y="4081463"/>
          <p14:tracePt t="237245" x="4062413" y="4081463"/>
          <p14:tracePt t="237251" x="4052888" y="4086225"/>
          <p14:tracePt t="237259" x="4048125" y="4090988"/>
          <p14:tracePt t="237271" x="4033838" y="4090988"/>
          <p14:tracePt t="237288" x="3995738" y="4100513"/>
          <p14:tracePt t="237304" x="3962400" y="4105275"/>
          <p14:tracePt t="237321" x="3924300" y="4114800"/>
          <p14:tracePt t="237338" x="3905250" y="4114800"/>
          <p14:tracePt t="237354" x="3900488" y="4114800"/>
          <p14:tracePt t="237371" x="3895725" y="4114800"/>
          <p14:tracePt t="237404" x="3890963" y="4114800"/>
          <p14:tracePt t="237476" x="3895725" y="4114800"/>
          <p14:tracePt t="237490" x="3900488" y="4114800"/>
          <p14:tracePt t="237496" x="3905250" y="4114800"/>
          <p14:tracePt t="237510" x="3910013" y="4114800"/>
          <p14:tracePt t="237521" x="3914775" y="4119563"/>
          <p14:tracePt t="237538" x="3929063" y="4119563"/>
          <p14:tracePt t="237554" x="3938588" y="4119563"/>
          <p14:tracePt t="237571" x="3943350" y="4119563"/>
          <p14:tracePt t="237588" x="3952875" y="4119563"/>
          <p14:tracePt t="237604" x="3957638" y="4119563"/>
          <p14:tracePt t="237621" x="3957638" y="4124325"/>
          <p14:tracePt t="237638" x="3962400" y="4124325"/>
          <p14:tracePt t="237678" x="3967163" y="4124325"/>
          <p14:tracePt t="237749" x="3971925" y="4124325"/>
          <p14:tracePt t="238309" x="3976688" y="4124325"/>
          <p14:tracePt t="238511" x="3981450" y="4124325"/>
          <p14:tracePt t="238764" x="3986213" y="4124325"/>
          <p14:tracePt t="239239" x="3990975" y="4124325"/>
          <p14:tracePt t="239407" x="3990975" y="4119563"/>
          <p14:tracePt t="239442" x="3990975" y="4114800"/>
          <p14:tracePt t="239498" x="3990975" y="4110038"/>
          <p14:tracePt t="239512" x="3995738" y="4110038"/>
          <p14:tracePt t="239583" x="4000500" y="4110038"/>
          <p14:tracePt t="239646" x="4005263" y="4110038"/>
          <p14:tracePt t="239702" x="4010025" y="4110038"/>
          <p14:tracePt t="239814" x="4014788" y="4110038"/>
          <p14:tracePt t="240632" x="4019550" y="4110038"/>
          <p14:tracePt t="240639" x="4033838" y="4110038"/>
          <p14:tracePt t="240646" x="4052888" y="4110038"/>
          <p14:tracePt t="240654" x="4076700" y="4105275"/>
          <p14:tracePt t="240670" x="4119563" y="4105275"/>
          <p14:tracePt t="240687" x="4162425" y="4105275"/>
          <p14:tracePt t="240703" x="4214813" y="4105275"/>
          <p14:tracePt t="240720" x="4243388" y="4095750"/>
          <p14:tracePt t="240737" x="4295775" y="4090988"/>
          <p14:tracePt t="240753" x="4319588" y="4090988"/>
          <p14:tracePt t="240770" x="4329113" y="4086225"/>
          <p14:tracePt t="240787" x="4348163" y="4086225"/>
          <p14:tracePt t="240828" x="4352925" y="4086225"/>
          <p14:tracePt t="240856" x="4357688" y="4086225"/>
          <p14:tracePt t="240885" x="4362450" y="4090988"/>
          <p14:tracePt t="240898" x="4367213" y="4095750"/>
          <p14:tracePt t="240912" x="4376738" y="4100513"/>
          <p14:tracePt t="240926" x="4381500" y="4100513"/>
          <p14:tracePt t="240936" x="4386263" y="4105275"/>
          <p14:tracePt t="240953" x="4391025" y="4105275"/>
          <p14:tracePt t="240970" x="4395788" y="4110038"/>
          <p14:tracePt t="240986" x="4405313" y="4114800"/>
          <p14:tracePt t="241003" x="4414838" y="4114800"/>
          <p14:tracePt t="241020" x="4419600" y="4119563"/>
          <p14:tracePt t="241036" x="4419600" y="4124325"/>
          <p14:tracePt t="241053" x="4424363" y="4124325"/>
          <p14:tracePt t="241070" x="4429125" y="4124325"/>
          <p14:tracePt t="241633" x="4419600" y="4119563"/>
          <p14:tracePt t="241640" x="4410075" y="4119563"/>
          <p14:tracePt t="241653" x="4405313" y="4114800"/>
          <p14:tracePt t="241670" x="4391025" y="4114800"/>
          <p14:tracePt t="241686" x="4371975" y="4110038"/>
          <p14:tracePt t="241703" x="4329113" y="4105275"/>
          <p14:tracePt t="241720" x="4300538" y="4090988"/>
          <p14:tracePt t="241736" x="4276725" y="4090988"/>
          <p14:tracePt t="241753" x="4262438" y="4081463"/>
          <p14:tracePt t="241770" x="4257675" y="4081463"/>
          <p14:tracePt t="241787" x="4252913" y="4081463"/>
          <p14:tracePt t="241837" x="4252913" y="4076700"/>
          <p14:tracePt t="241893" x="4257675" y="4071938"/>
          <p14:tracePt t="241899" x="4262438" y="4071938"/>
          <p14:tracePt t="241913" x="4271963" y="4071938"/>
          <p14:tracePt t="241927" x="4276725" y="4071938"/>
          <p14:tracePt t="241941" x="4281488" y="4071938"/>
          <p14:tracePt t="241962" x="4286250" y="4076700"/>
          <p14:tracePt t="241976" x="4291013" y="4076700"/>
          <p14:tracePt t="242032" x="4300538" y="4081463"/>
          <p14:tracePt t="242046" x="4305300" y="4081463"/>
          <p14:tracePt t="242053" x="4305300" y="4086225"/>
          <p14:tracePt t="242067" x="4310063" y="4090988"/>
          <p14:tracePt t="242074" x="4310063" y="4095750"/>
          <p14:tracePt t="242086" x="4314825" y="4095750"/>
          <p14:tracePt t="242103" x="4319588" y="4095750"/>
          <p14:tracePt t="242119" x="4324350" y="4100513"/>
          <p14:tracePt t="242165" x="4329113" y="4105275"/>
          <p14:tracePt t="242193" x="4333875" y="4105275"/>
          <p14:tracePt t="242264" x="4338638" y="4105275"/>
          <p14:tracePt t="242362" x="4348163" y="4105275"/>
          <p14:tracePt t="242368" x="4348163" y="4100513"/>
          <p14:tracePt t="242432" x="4352925" y="4100513"/>
          <p14:tracePt t="242438" x="4362450" y="4090988"/>
          <p14:tracePt t="242453" x="4371975" y="4090988"/>
          <p14:tracePt t="242459" x="4381500" y="4090988"/>
          <p14:tracePt t="242469" x="4386263" y="4090988"/>
          <p14:tracePt t="242486" x="4400550" y="4090988"/>
          <p14:tracePt t="242503" x="4414838" y="4090988"/>
          <p14:tracePt t="242519" x="4424363" y="4090988"/>
          <p14:tracePt t="242536" x="4429125" y="4090988"/>
          <p14:tracePt t="242569" x="4433888" y="4090988"/>
          <p14:tracePt t="242614" x="4400550" y="4100513"/>
          <p14:tracePt t="242620" x="4391025" y="4100513"/>
          <p14:tracePt t="242634" x="4386263" y="4100513"/>
          <p14:tracePt t="242642" x="4376738" y="4105275"/>
          <p14:tracePt t="242733" x="4386263" y="4105275"/>
          <p14:tracePt t="242740" x="4395788" y="4105275"/>
          <p14:tracePt t="242747" x="4410075" y="4105275"/>
          <p14:tracePt t="242754" x="4424363" y="4105275"/>
          <p14:tracePt t="242769" x="4452938" y="4110038"/>
          <p14:tracePt t="242786" x="4471988" y="4114800"/>
          <p14:tracePt t="242803" x="4486275" y="4114800"/>
          <p14:tracePt t="242819" x="4491038" y="4114800"/>
          <p14:tracePt t="242852" x="4495800" y="4114800"/>
          <p14:tracePt t="243014" x="4500563" y="4114800"/>
          <p14:tracePt t="243021" x="4510088" y="4119563"/>
          <p14:tracePt t="243027" x="4519613" y="4119563"/>
          <p14:tracePt t="243036" x="4533900" y="4119563"/>
          <p14:tracePt t="243052" x="4557713" y="4119563"/>
          <p14:tracePt t="243069" x="4614863" y="4124325"/>
          <p14:tracePt t="243086" x="4672013" y="4129088"/>
          <p14:tracePt t="243103" x="4724400" y="4133850"/>
          <p14:tracePt t="243119" x="4791075" y="4133850"/>
          <p14:tracePt t="243136" x="4819650" y="4133850"/>
          <p14:tracePt t="243153" x="4857750" y="4133850"/>
          <p14:tracePt t="243169" x="4881563" y="4133850"/>
          <p14:tracePt t="243186" x="4905375" y="4133850"/>
          <p14:tracePt t="243202" x="4929188" y="4133850"/>
          <p14:tracePt t="243219" x="4938713" y="4133850"/>
          <p14:tracePt t="243236" x="4943475" y="4133850"/>
          <p14:tracePt t="243286" x="4948238" y="4133850"/>
          <p14:tracePt t="243294" x="4957763" y="4133850"/>
          <p14:tracePt t="243302" x="4967288" y="4133850"/>
          <p14:tracePt t="243319" x="4991100" y="4133850"/>
          <p14:tracePt t="243336" x="5029200" y="4129088"/>
          <p14:tracePt t="243352" x="5062538" y="4124325"/>
          <p14:tracePt t="243369" x="5100638" y="4119563"/>
          <p14:tracePt t="243386" x="5148263" y="4119563"/>
          <p14:tracePt t="243402" x="5181600" y="4110038"/>
          <p14:tracePt t="243419" x="5214938" y="4105275"/>
          <p14:tracePt t="243436" x="5219700" y="4105275"/>
          <p14:tracePt t="243452" x="5224463" y="4105275"/>
          <p14:tracePt t="244015" x="5224463" y="4110038"/>
          <p14:tracePt t="244093" x="5224463" y="4114800"/>
          <p14:tracePt t="244185" x="5224463" y="4119563"/>
          <p14:tracePt t="244345" x="5224463" y="4124325"/>
          <p14:tracePt t="244674" x="5219700" y="4124325"/>
          <p14:tracePt t="244701" x="5214938" y="4124325"/>
          <p14:tracePt t="244709" x="5205413" y="4124325"/>
          <p14:tracePt t="244723" x="5200650" y="4124325"/>
          <p14:tracePt t="244735" x="5195888" y="4124325"/>
          <p14:tracePt t="244752" x="5181600" y="4124325"/>
          <p14:tracePt t="244769" x="5172075" y="4124325"/>
          <p14:tracePt t="244785" x="5162550" y="4119563"/>
          <p14:tracePt t="244819" x="5157788" y="4114800"/>
          <p14:tracePt t="244835" x="5153025" y="4114800"/>
          <p14:tracePt t="244884" x="5148263" y="4114800"/>
          <p14:tracePt t="244898" x="5148263" y="4110038"/>
          <p14:tracePt t="244912" x="5143500" y="4110038"/>
          <p14:tracePt t="244968" x="5143500" y="4105275"/>
          <p14:tracePt t="245003" x="5143500" y="4100513"/>
          <p14:tracePt t="245038" x="5143500" y="4095750"/>
          <p14:tracePt t="245094" x="5143500" y="4090988"/>
          <p14:tracePt t="245403" x="5148263" y="4090988"/>
          <p14:tracePt t="245487" x="5148263" y="4095750"/>
          <p14:tracePt t="245578" x="5148263" y="4100513"/>
          <p14:tracePt t="245613" x="5148263" y="4105275"/>
          <p14:tracePt t="245619" x="5153025" y="4105275"/>
          <p14:tracePt t="245711" x="5157788" y="4105275"/>
          <p14:tracePt t="248416" x="5138738" y="4110038"/>
          <p14:tracePt t="248423" x="5091113" y="4119563"/>
          <p14:tracePt t="248434" x="5033963" y="4133850"/>
          <p14:tracePt t="248451" x="4838700" y="4181475"/>
          <p14:tracePt t="248467" x="4652963" y="4214813"/>
          <p14:tracePt t="248484" x="4495800" y="4238625"/>
          <p14:tracePt t="248501" x="4267200" y="4248150"/>
          <p14:tracePt t="248517" x="4133850" y="4248150"/>
          <p14:tracePt t="248534" x="3938588" y="4248150"/>
          <p14:tracePt t="248551" x="3814763" y="4238625"/>
          <p14:tracePt t="248567" x="3695700" y="4233863"/>
          <p14:tracePt t="248584" x="3519488" y="4233863"/>
          <p14:tracePt t="248601" x="3424238" y="4238625"/>
          <p14:tracePt t="248617" x="3319463" y="4238625"/>
          <p14:tracePt t="248634" x="3186113" y="4238625"/>
          <p14:tracePt t="248651" x="3100388" y="4243388"/>
          <p14:tracePt t="248667" x="2943225" y="4267200"/>
          <p14:tracePt t="248684" x="2852738" y="4276725"/>
          <p14:tracePt t="248701" x="2757488" y="4281488"/>
          <p14:tracePt t="248718" x="2624138" y="4291013"/>
          <p14:tracePt t="248734" x="2566988" y="4291013"/>
          <p14:tracePt t="248750" x="2528888" y="4291013"/>
          <p14:tracePt t="248767" x="2476500" y="4291013"/>
          <p14:tracePt t="248784" x="2457450" y="4286250"/>
          <p14:tracePt t="248800" x="2438400" y="4281488"/>
          <p14:tracePt t="248817" x="2428875" y="4281488"/>
          <p14:tracePt t="248834" x="2424113" y="4271963"/>
          <p14:tracePt t="248850" x="2419350" y="4271963"/>
          <p14:tracePt t="248867" x="2414588" y="4267200"/>
          <p14:tracePt t="248884" x="2409825" y="4267200"/>
          <p14:tracePt t="248900" x="2409825" y="4262438"/>
          <p14:tracePt t="248917" x="2405063" y="4262438"/>
          <p14:tracePt t="248934" x="2395538" y="4252913"/>
          <p14:tracePt t="248950" x="2386013" y="4252913"/>
          <p14:tracePt t="248967" x="2381250" y="4243388"/>
          <p14:tracePt t="248984" x="2371725" y="4243388"/>
          <p14:tracePt t="249000" x="2366963" y="4238625"/>
          <p14:tracePt t="249017" x="2352675" y="4238625"/>
          <p14:tracePt t="249034" x="2347913" y="4233863"/>
          <p14:tracePt t="249050" x="2343150" y="4233863"/>
          <p14:tracePt t="249067" x="2333625" y="4224338"/>
          <p14:tracePt t="249084" x="2324100" y="4214813"/>
          <p14:tracePt t="249100" x="2319338" y="4214813"/>
          <p14:tracePt t="249117" x="2314575" y="4210050"/>
          <p14:tracePt t="249165" x="2314575" y="4205288"/>
          <p14:tracePt t="249200" x="2314575" y="4200525"/>
          <p14:tracePt t="249207" x="2314575" y="4195763"/>
          <p14:tracePt t="249249" x="2409825" y="4171950"/>
          <p14:tracePt t="249255" x="2462213" y="4167188"/>
          <p14:tracePt t="249267" x="2519363" y="4167188"/>
          <p14:tracePt t="249284" x="2776538" y="4138613"/>
          <p14:tracePt t="249300" x="2986088" y="4110038"/>
          <p14:tracePt t="249317" x="3252788" y="4081463"/>
          <p14:tracePt t="249334" x="3576638" y="4033838"/>
          <p14:tracePt t="249350" x="3752850" y="4019550"/>
          <p14:tracePt t="249367" x="3943350" y="4014788"/>
          <p14:tracePt t="249384" x="4043363" y="4010025"/>
          <p14:tracePt t="249400" x="4105275" y="4010025"/>
          <p14:tracePt t="249417" x="4171950" y="4010025"/>
          <p14:tracePt t="249434" x="4214813" y="4014788"/>
          <p14:tracePt t="249450" x="4248150" y="4024313"/>
          <p14:tracePt t="249467" x="4314825" y="4029075"/>
          <p14:tracePt t="249484" x="4352925" y="4043363"/>
          <p14:tracePt t="249501" x="4386263" y="4062413"/>
          <p14:tracePt t="249517" x="4400550" y="4071938"/>
          <p14:tracePt t="249534" x="4429125" y="4086225"/>
          <p14:tracePt t="249550" x="4471988" y="4105275"/>
          <p14:tracePt t="249567" x="4519613" y="4124325"/>
          <p14:tracePt t="249583" x="4562475" y="4133850"/>
          <p14:tracePt t="249600" x="4600575" y="4143375"/>
          <p14:tracePt t="249617" x="4619625" y="4148138"/>
          <p14:tracePt t="249634" x="4624388" y="4152900"/>
          <p14:tracePt t="249667" x="4629150" y="4152900"/>
          <p14:tracePt t="249725" x="4633913" y="4152900"/>
          <p14:tracePt t="249760" x="4633913" y="4148138"/>
          <p14:tracePt t="249824" x="4633913" y="4143375"/>
          <p14:tracePt t="249838" x="4633913" y="4138613"/>
          <p14:tracePt t="249844" x="4629150" y="4138613"/>
          <p14:tracePt t="249858" x="4624388" y="4138613"/>
          <p14:tracePt t="249867" x="4624388" y="4133850"/>
          <p14:tracePt t="249883" x="4610100" y="4133850"/>
          <p14:tracePt t="249900" x="4600575" y="4133850"/>
          <p14:tracePt t="249917" x="4595813" y="4133850"/>
          <p14:tracePt t="249933" x="4591050" y="4133850"/>
          <p14:tracePt t="249950" x="4576763" y="4133850"/>
          <p14:tracePt t="249967" x="4572000" y="4133850"/>
          <p14:tracePt t="249984" x="4567238" y="4129088"/>
          <p14:tracePt t="250017" x="4562475" y="4129088"/>
          <p14:tracePt t="250068" x="4557713" y="4129088"/>
          <p14:tracePt t="250517" x="4591050" y="4129088"/>
          <p14:tracePt t="250524" x="4643438" y="4124325"/>
          <p14:tracePt t="250533" x="4700588" y="4119563"/>
          <p14:tracePt t="250550" x="4819650" y="4110038"/>
          <p14:tracePt t="250567" x="4948238" y="4110038"/>
          <p14:tracePt t="250583" x="5029200" y="4119563"/>
          <p14:tracePt t="250600" x="5138738" y="4119563"/>
          <p14:tracePt t="250616" x="5186363" y="4119563"/>
          <p14:tracePt t="250633" x="5243513" y="4119563"/>
          <p14:tracePt t="250650" x="5295900" y="4119563"/>
          <p14:tracePt t="250666" x="5319713" y="4119563"/>
          <p14:tracePt t="250683" x="5329238" y="4119563"/>
          <p14:tracePt t="250700" x="5334000" y="4119563"/>
          <p14:tracePt t="250734" x="5338763" y="4119563"/>
          <p14:tracePt t="250860" x="5338763" y="4114800"/>
          <p14:tracePt t="250874" x="5324475" y="4105275"/>
          <p14:tracePt t="250881" x="5310188" y="4105275"/>
          <p14:tracePt t="250888" x="5305425" y="4095750"/>
          <p14:tracePt t="250900" x="5295900" y="4095750"/>
          <p14:tracePt t="250916" x="5272088" y="4095750"/>
          <p14:tracePt t="250933" x="5267325" y="4090988"/>
          <p14:tracePt t="250950" x="5262563" y="4090988"/>
          <p14:tracePt t="250966" x="5257800" y="4090988"/>
          <p14:tracePt t="251014" x="5253038" y="4090988"/>
          <p14:tracePt t="251021" x="5253038" y="4086225"/>
          <p14:tracePt t="253452" x="5272088" y="4086225"/>
          <p14:tracePt t="253458" x="5300663" y="4086225"/>
          <p14:tracePt t="253465" x="5343525" y="4086225"/>
          <p14:tracePt t="253482" x="5405438" y="4086225"/>
          <p14:tracePt t="253499" x="5457825" y="4090988"/>
          <p14:tracePt t="253516" x="5567363" y="4090988"/>
          <p14:tracePt t="253532" x="5653088" y="4086225"/>
          <p14:tracePt t="253549" x="5748338" y="4076700"/>
          <p14:tracePt t="253566" x="5824538" y="4071938"/>
          <p14:tracePt t="253582" x="5905500" y="4062413"/>
          <p14:tracePt t="253599" x="5986463" y="4057650"/>
          <p14:tracePt t="253615" x="6038850" y="4052888"/>
          <p14:tracePt t="253632" x="6110288" y="4038600"/>
          <p14:tracePt t="253633" x="6153150" y="4033838"/>
          <p14:tracePt t="253649" x="6205538" y="4029075"/>
          <p14:tracePt t="253665" x="6253163" y="4019550"/>
          <p14:tracePt t="253682" x="6286500" y="4019550"/>
          <p14:tracePt t="253699" x="6300788" y="4014788"/>
          <p14:tracePt t="253716" x="6305550" y="4014788"/>
          <p14:tracePt t="253732" x="6310313" y="4014788"/>
          <p14:tracePt t="253749" x="6315075" y="4014788"/>
          <p14:tracePt t="253795" x="6319838" y="4014788"/>
          <p14:tracePt t="253830" x="6319838" y="4019550"/>
          <p14:tracePt t="253893" x="6324600" y="4024313"/>
          <p14:tracePt t="253956" x="6324600" y="4033838"/>
          <p14:tracePt t="253991" x="6329363" y="4038600"/>
          <p14:tracePt t="254012" x="6334125" y="4043363"/>
          <p14:tracePt t="254019" x="6334125" y="4048125"/>
          <p14:tracePt t="254026" x="6338888" y="4048125"/>
          <p14:tracePt t="254047" x="6338888" y="4052888"/>
          <p14:tracePt t="254082" x="6343650" y="4052888"/>
          <p14:tracePt t="254110" x="6343650" y="4057650"/>
          <p14:tracePt t="254215" x="6348413" y="4057650"/>
          <p14:tracePt t="254243" x="6353175" y="4057650"/>
          <p14:tracePt t="266723" x="6372225" y="4057650"/>
          <p14:tracePt t="266730" x="6400800" y="4057650"/>
          <p14:tracePt t="266737" x="6415088" y="4057650"/>
          <p14:tracePt t="266745" x="6438900" y="4052888"/>
          <p14:tracePt t="266761" x="6472238" y="4048125"/>
          <p14:tracePt t="266778" x="6519863" y="4043363"/>
          <p14:tracePt t="266779" x="6534150" y="4038600"/>
          <p14:tracePt t="266794" x="6586538" y="4033838"/>
          <p14:tracePt t="266811" x="6629400" y="4033838"/>
          <p14:tracePt t="266828" x="6705600" y="4019550"/>
          <p14:tracePt t="266844" x="6762750" y="4014788"/>
          <p14:tracePt t="266861" x="6834188" y="4014788"/>
          <p14:tracePt t="266878" x="6910388" y="4014788"/>
          <p14:tracePt t="266894" x="6962775" y="4014788"/>
          <p14:tracePt t="266911" x="7062788" y="4014788"/>
          <p14:tracePt t="266928" x="7119938" y="4014788"/>
          <p14:tracePt t="266944" x="7172325" y="4019550"/>
          <p14:tracePt t="266961" x="7229475" y="4019550"/>
          <p14:tracePt t="266978" x="7262813" y="4024313"/>
          <p14:tracePt t="266994" x="7310438" y="4024313"/>
          <p14:tracePt t="267011" x="7362825" y="4024313"/>
          <p14:tracePt t="267028" x="7396163" y="4024313"/>
          <p14:tracePt t="267044" x="7419975" y="4029075"/>
          <p14:tracePt t="267061" x="7434263" y="4029075"/>
          <p14:tracePt t="267078" x="7443788" y="4033838"/>
          <p14:tracePt t="267094" x="7458075" y="4033838"/>
          <p14:tracePt t="267111" x="7467600" y="4038600"/>
          <p14:tracePt t="267128" x="7472363" y="4043363"/>
          <p14:tracePt t="267144" x="7486650" y="4043363"/>
          <p14:tracePt t="267161" x="7486650" y="4048125"/>
          <p14:tracePt t="267178" x="7491413" y="4052888"/>
          <p14:tracePt t="267194" x="7500938" y="4057650"/>
          <p14:tracePt t="267211" x="7500938" y="4062413"/>
          <p14:tracePt t="267228" x="7515225" y="4067175"/>
          <p14:tracePt t="267244" x="7519988" y="4071938"/>
          <p14:tracePt t="267261" x="7529513" y="4086225"/>
          <p14:tracePt t="267278" x="7553325" y="4095750"/>
          <p14:tracePt t="267294" x="7562850" y="4100513"/>
          <p14:tracePt t="267311" x="7577138" y="4114800"/>
          <p14:tracePt t="267328" x="7581900" y="4119563"/>
          <p14:tracePt t="267361" x="7586663" y="4124325"/>
          <p14:tracePt t="267394" x="7591425" y="4129088"/>
          <p14:tracePt t="267411" x="7596188" y="4129088"/>
          <p14:tracePt t="267430" x="7600950" y="4129088"/>
          <p14:tracePt t="267501" x="7605713" y="4124325"/>
          <p14:tracePt t="267535" x="7610475" y="4124325"/>
          <p14:tracePt t="281522" x="7591425" y="4138613"/>
          <p14:tracePt t="281529" x="7558088" y="4157663"/>
          <p14:tracePt t="281539" x="7515225" y="4186238"/>
          <p14:tracePt t="281556" x="7424738" y="4243388"/>
          <p14:tracePt t="281573" x="7267575" y="4310063"/>
          <p14:tracePt t="281589" x="7162800" y="4343400"/>
          <p14:tracePt t="281606" x="6996113" y="4386263"/>
          <p14:tracePt t="281623" x="6881813" y="4400550"/>
          <p14:tracePt t="281639" x="6743700" y="4414838"/>
          <p14:tracePt t="281656" x="6505575" y="4433888"/>
          <p14:tracePt t="281673" x="6324600" y="4448175"/>
          <p14:tracePt t="281690" x="6076950" y="4457700"/>
          <p14:tracePt t="281706" x="5924550" y="4471988"/>
          <p14:tracePt t="281723" x="5800725" y="4491038"/>
          <p14:tracePt t="281740" x="5653088" y="4519613"/>
          <p14:tracePt t="281757" x="5595938" y="4529138"/>
          <p14:tracePt t="281773" x="5557838" y="4529138"/>
          <p14:tracePt t="281789" x="5543550" y="4529138"/>
          <p14:tracePt t="282097" x="5467350" y="4533900"/>
          <p14:tracePt t="282105" x="5319713" y="4543425"/>
          <p14:tracePt t="282110" x="5153025" y="4538663"/>
          <p14:tracePt t="282123" x="5005388" y="4533900"/>
          <p14:tracePt t="282139" x="4491038" y="4500563"/>
          <p14:tracePt t="282156" x="4095750" y="4462463"/>
          <p14:tracePt t="282173" x="3709988" y="4419600"/>
          <p14:tracePt t="282189" x="3205163" y="4371975"/>
          <p14:tracePt t="282206" x="2905125" y="4324350"/>
          <p14:tracePt t="282223" x="2524125" y="4276725"/>
          <p14:tracePt t="282239" x="2371725" y="4252913"/>
          <p14:tracePt t="282256" x="2266950" y="4243388"/>
          <p14:tracePt t="282273" x="2157413" y="4238625"/>
          <p14:tracePt t="282289" x="2119313" y="4238625"/>
          <p14:tracePt t="282306" x="2095500" y="4238625"/>
          <p14:tracePt t="282323" x="2090738" y="4238625"/>
          <p14:tracePt t="282644" x="2038350" y="4257675"/>
          <p14:tracePt t="282650" x="1966913" y="4286250"/>
          <p14:tracePt t="282657" x="1909763" y="4305300"/>
          <p14:tracePt t="282672" x="1790700" y="4348163"/>
          <p14:tracePt t="282689" x="1657350" y="4395788"/>
          <p14:tracePt t="282706" x="1514475" y="4424363"/>
          <p14:tracePt t="282722" x="1447800" y="4443413"/>
          <p14:tracePt t="282739" x="1395413" y="4452938"/>
          <p14:tracePt t="282756" x="1319213" y="4471988"/>
          <p14:tracePt t="282772" x="1295400" y="4471988"/>
          <p14:tracePt t="282789" x="1271588" y="4476750"/>
          <p14:tracePt t="282806" x="1233488" y="4491038"/>
          <p14:tracePt t="282822" x="1209675" y="4491038"/>
          <p14:tracePt t="282839" x="1171575" y="4495800"/>
          <p14:tracePt t="282856" x="1147763" y="4495800"/>
          <p14:tracePt t="282872" x="1128713" y="4495800"/>
          <p14:tracePt t="282889" x="1109663" y="4495800"/>
          <p14:tracePt t="282906" x="1104900" y="4495800"/>
          <p14:tracePt t="282931" x="1104900" y="4491038"/>
          <p14:tracePt t="282944" x="1104900" y="4486275"/>
          <p14:tracePt t="282965" x="1104900" y="4481513"/>
          <p14:tracePt t="282979" x="1104900" y="4476750"/>
          <p14:tracePt t="283035" x="1104900" y="4471988"/>
          <p14:tracePt t="283042" x="1100138" y="4471988"/>
          <p14:tracePt t="283049" x="1095375" y="4471988"/>
          <p14:tracePt t="283056" x="1090613" y="4467225"/>
          <p14:tracePt t="283072" x="1071563" y="4457700"/>
          <p14:tracePt t="283089" x="1052513" y="4452938"/>
          <p14:tracePt t="283106" x="1033463" y="4448175"/>
          <p14:tracePt t="283122" x="1028700" y="4443413"/>
          <p14:tracePt t="283162" x="1023938" y="4443413"/>
          <p14:tracePt t="283239" x="1023938" y="4448175"/>
          <p14:tracePt t="283253" x="1028700" y="4448175"/>
          <p14:tracePt t="283260" x="1028700" y="4457700"/>
          <p14:tracePt t="283274" x="1028700" y="4462463"/>
          <p14:tracePt t="283302" x="1028700" y="4467225"/>
          <p14:tracePt t="283309" x="1033463" y="4467225"/>
          <p14:tracePt t="283372" x="1038225" y="4467225"/>
          <p14:tracePt t="283379" x="1057275" y="4467225"/>
          <p14:tracePt t="283390" x="1066800" y="4467225"/>
          <p14:tracePt t="283405" x="1114425" y="4462463"/>
          <p14:tracePt t="283422" x="1233488" y="4462463"/>
          <p14:tracePt t="283439" x="1290638" y="4471988"/>
          <p14:tracePt t="283455" x="1381125" y="4481513"/>
          <p14:tracePt t="283472" x="1423988" y="4486275"/>
          <p14:tracePt t="283489" x="1443038" y="4491038"/>
          <p14:tracePt t="283505" x="1452563" y="4495800"/>
          <p14:tracePt t="283522" x="1457325" y="4495800"/>
          <p14:tracePt t="283539" x="1462088" y="4495800"/>
          <p14:tracePt t="283589" x="1404938" y="4500563"/>
          <p14:tracePt t="283603" x="1366838" y="4495800"/>
          <p14:tracePt t="283610" x="1343025" y="4491038"/>
          <p14:tracePt t="283622" x="1333500" y="4486275"/>
          <p14:tracePt t="283639" x="1285875" y="4476750"/>
          <p14:tracePt t="283655" x="1266825" y="4476750"/>
          <p14:tracePt t="283672" x="1243013" y="4471988"/>
          <p14:tracePt t="283689" x="1223963" y="4467225"/>
          <p14:tracePt t="283705" x="1214438" y="4467225"/>
          <p14:tracePt t="283765" x="1214438" y="4471988"/>
          <p14:tracePt t="283771" x="1223963" y="4476750"/>
          <p14:tracePt t="283778" x="1228725" y="4476750"/>
          <p14:tracePt t="283789" x="1233488" y="4481513"/>
          <p14:tracePt t="283805" x="1238250" y="4481513"/>
          <p14:tracePt t="283827" x="1247775" y="4486275"/>
          <p14:tracePt t="283839" x="1257300" y="4486275"/>
          <p14:tracePt t="283855" x="1276350" y="4491038"/>
          <p14:tracePt t="283872" x="1290638" y="4495800"/>
          <p14:tracePt t="283889" x="1300163" y="4495800"/>
          <p14:tracePt t="283905" x="1309688" y="4500563"/>
          <p14:tracePt t="283922" x="1319213" y="4500563"/>
          <p14:tracePt t="283939" x="1323975" y="4505325"/>
          <p14:tracePt t="283955" x="1323975" y="4510088"/>
          <p14:tracePt t="283974" x="1323975" y="4514850"/>
          <p14:tracePt t="283995" x="1323975" y="4519613"/>
          <p14:tracePt t="284024" x="1285875" y="4524375"/>
          <p14:tracePt t="284052" x="1247775" y="4510088"/>
          <p14:tracePt t="284058" x="1243013" y="4505325"/>
          <p14:tracePt t="284072" x="1233488" y="4500563"/>
          <p14:tracePt t="284089" x="1223963" y="4491038"/>
          <p14:tracePt t="284105" x="1214438" y="4486275"/>
          <p14:tracePt t="284122" x="1190625" y="4486275"/>
          <p14:tracePt t="284139" x="1171575" y="4486275"/>
          <p14:tracePt t="284155" x="1152525" y="4486275"/>
          <p14:tracePt t="284172" x="1133475" y="4486275"/>
          <p14:tracePt t="284248" x="1133475" y="4491038"/>
          <p14:tracePt t="284255" x="1138238" y="4491038"/>
          <p14:tracePt t="284262" x="1143000" y="4495800"/>
          <p14:tracePt t="284272" x="1152525" y="4495800"/>
          <p14:tracePt t="284288" x="1157288" y="4495800"/>
          <p14:tracePt t="284305" x="1166813" y="4495800"/>
          <p14:tracePt t="284322" x="1195388" y="4491038"/>
          <p14:tracePt t="284339" x="1233488" y="4491038"/>
          <p14:tracePt t="284355" x="1285875" y="4495800"/>
          <p14:tracePt t="284372" x="1371600" y="4519613"/>
          <p14:tracePt t="284388" x="1495425" y="4543425"/>
          <p14:tracePt t="284405" x="1566863" y="4552950"/>
          <p14:tracePt t="284422" x="1652588" y="4567238"/>
          <p14:tracePt t="284438" x="1738313" y="4562475"/>
          <p14:tracePt t="284455" x="1766888" y="4557713"/>
          <p14:tracePt t="284472" x="1785938" y="4548188"/>
          <p14:tracePt t="284488" x="1790700" y="4548188"/>
          <p14:tracePt t="284522" x="1795463" y="4543425"/>
          <p14:tracePt t="284555" x="1800225" y="4543425"/>
          <p14:tracePt t="284816" x="1795463" y="4543425"/>
          <p14:tracePt t="284836" x="1790700" y="4543425"/>
          <p14:tracePt t="284850" x="1785938" y="4543425"/>
          <p14:tracePt t="284872" x="1781175" y="4543425"/>
          <p14:tracePt t="284893" x="1776413" y="4543425"/>
          <p14:tracePt t="284942" x="1776413" y="4538663"/>
          <p14:tracePt t="284977" x="1776413" y="4533900"/>
          <p14:tracePt t="285019" x="1776413" y="4529138"/>
          <p14:tracePt t="285152" x="1781175" y="4529138"/>
          <p14:tracePt t="285174" x="1781175" y="4533900"/>
          <p14:tracePt t="285202" x="1785938" y="4533900"/>
          <p14:tracePt t="285222" x="1790700" y="4533900"/>
          <p14:tracePt t="285285" x="1795463" y="4533900"/>
          <p14:tracePt t="285327" x="1800225" y="4533900"/>
          <p14:tracePt t="285356" x="1804988" y="4533900"/>
          <p14:tracePt t="285406" x="1804988" y="4538663"/>
          <p14:tracePt t="285420" x="1809750" y="4538663"/>
          <p14:tracePt t="285482" x="1814513" y="4538663"/>
          <p14:tracePt t="285491" x="1819275" y="4538663"/>
          <p14:tracePt t="285498" x="1824038" y="4538663"/>
          <p14:tracePt t="285505" x="1833563" y="4538663"/>
          <p14:tracePt t="285522" x="1843088" y="4538663"/>
          <p14:tracePt t="285538" x="1876425" y="4543425"/>
          <p14:tracePt t="285555" x="1900238" y="4543425"/>
          <p14:tracePt t="285572" x="1919288" y="4543425"/>
          <p14:tracePt t="285588" x="1933575" y="4543425"/>
          <p14:tracePt t="285605" x="1938338" y="4543425"/>
          <p14:tracePt t="285621" x="1943100" y="4543425"/>
          <p14:tracePt t="285671" x="1947863" y="4543425"/>
          <p14:tracePt t="285755" x="1952625" y="4543425"/>
          <p14:tracePt t="286308" x="1957388" y="4543425"/>
          <p14:tracePt t="286315" x="1962150" y="4543425"/>
          <p14:tracePt t="286322" x="1976438" y="4543425"/>
          <p14:tracePt t="286338" x="1990725" y="4538663"/>
          <p14:tracePt t="286354" x="2000250" y="4533900"/>
          <p14:tracePt t="286371" x="2019300" y="4533900"/>
          <p14:tracePt t="286388" x="2028825" y="4524375"/>
          <p14:tracePt t="286404" x="2038350" y="4524375"/>
          <p14:tracePt t="286421" x="2052638" y="4524375"/>
          <p14:tracePt t="286438" x="2062163" y="4529138"/>
          <p14:tracePt t="286454" x="2076450" y="4529138"/>
          <p14:tracePt t="286471" x="2081213" y="4529138"/>
          <p14:tracePt t="286488" x="2090738" y="4529138"/>
          <p14:tracePt t="286504" x="2100263" y="4529138"/>
          <p14:tracePt t="286521" x="2105025" y="4529138"/>
          <p14:tracePt t="286538" x="2109788" y="4529138"/>
          <p14:tracePt t="286554" x="2114550" y="4529138"/>
          <p14:tracePt t="286595" x="2119313" y="4529138"/>
          <p14:tracePt t="286749" x="2124075" y="4529138"/>
          <p14:tracePt t="286777" x="2124075" y="4524375"/>
          <p14:tracePt t="286791" x="2124075" y="4519613"/>
          <p14:tracePt t="286827" x="2124075" y="4514850"/>
          <p14:tracePt t="287183" x="2124075" y="4510088"/>
          <p14:tracePt t="287190" x="2124075" y="4505325"/>
          <p14:tracePt t="287197" x="2114550" y="4505325"/>
          <p14:tracePt t="287211" x="2109788" y="4505325"/>
          <p14:tracePt t="287226" x="2105025" y="4505325"/>
          <p14:tracePt t="287254" x="2100263" y="4510088"/>
          <p14:tracePt t="287260" x="2100263" y="4514850"/>
          <p14:tracePt t="287271" x="2100263" y="4524375"/>
          <p14:tracePt t="287287" x="2100263" y="4533900"/>
          <p14:tracePt t="287304" x="2100263" y="4543425"/>
          <p14:tracePt t="287321" x="2100263" y="4548188"/>
          <p14:tracePt t="287337" x="2100263" y="4552950"/>
          <p14:tracePt t="287354" x="2095500" y="4557713"/>
          <p14:tracePt t="287410" x="2095500" y="4562475"/>
          <p14:tracePt t="287520" x="2095500" y="4557713"/>
          <p14:tracePt t="287541" x="2095500" y="4552950"/>
          <p14:tracePt t="287555" x="2100263" y="4552950"/>
          <p14:tracePt t="287569" x="2105025" y="4552950"/>
          <p14:tracePt t="287575" x="2105025" y="4548188"/>
          <p14:tracePt t="287587" x="2109788" y="4548188"/>
          <p14:tracePt t="287632" x="2114550" y="4548188"/>
          <p14:tracePt t="287646" x="2119313" y="4548188"/>
          <p14:tracePt t="287695" x="2124075" y="4548188"/>
          <p14:tracePt t="287710" x="2124075" y="4552950"/>
          <p14:tracePt t="287744" x="2124075" y="4557713"/>
          <p14:tracePt t="287758" x="2128838" y="4557713"/>
          <p14:tracePt t="287843" x="2147888" y="4557713"/>
          <p14:tracePt t="287849" x="2162175" y="4552950"/>
          <p14:tracePt t="287856" x="2190750" y="4552950"/>
          <p14:tracePt t="287871" x="2257425" y="4552950"/>
          <p14:tracePt t="287887" x="2338388" y="4557713"/>
          <p14:tracePt t="287904" x="2457450" y="4557713"/>
          <p14:tracePt t="287921" x="2552700" y="4557713"/>
          <p14:tracePt t="287937" x="2638425" y="4548188"/>
          <p14:tracePt t="287954" x="2733675" y="4543425"/>
          <p14:tracePt t="287971" x="2800350" y="4538663"/>
          <p14:tracePt t="287987" x="2857500" y="4533900"/>
          <p14:tracePt t="288004" x="2905125" y="4524375"/>
          <p14:tracePt t="288021" x="2919413" y="4519613"/>
          <p14:tracePt t="288037" x="2928938" y="4519613"/>
          <p14:tracePt t="288073" x="2933700" y="4519613"/>
          <p14:tracePt t="288122" x="2933700" y="4514850"/>
          <p14:tracePt t="288136" x="2933700" y="4510088"/>
          <p14:tracePt t="288143" x="2914650" y="4500563"/>
          <p14:tracePt t="288165" x="2843213" y="4486275"/>
          <p14:tracePt t="288171" x="2805113" y="4486275"/>
          <p14:tracePt t="288187" x="2695575" y="4481513"/>
          <p14:tracePt t="288204" x="2519363" y="4481513"/>
          <p14:tracePt t="288221" x="2257425" y="4476750"/>
          <p14:tracePt t="288237" x="2095500" y="4476750"/>
          <p14:tracePt t="288254" x="1976438" y="4476750"/>
          <p14:tracePt t="288270" x="1833563" y="4457700"/>
          <p14:tracePt t="288287" x="1800225" y="4457700"/>
          <p14:tracePt t="288304" x="1785938" y="4457700"/>
          <p14:tracePt t="288458" x="1790700" y="4457700"/>
          <p14:tracePt t="288507" x="1795463" y="4462463"/>
          <p14:tracePt t="288521" x="1800225" y="4462463"/>
          <p14:tracePt t="288535" x="1809750" y="4462463"/>
          <p14:tracePt t="288543" x="1814513" y="4467225"/>
          <p14:tracePt t="288556" x="1824038" y="4467225"/>
          <p14:tracePt t="288570" x="1828800" y="4467225"/>
          <p14:tracePt t="288587" x="1843088" y="4467225"/>
          <p14:tracePt t="288604" x="1852613" y="4467225"/>
          <p14:tracePt t="288637" x="1928813" y="4471988"/>
          <p14:tracePt t="288654" x="2095500" y="4471988"/>
          <p14:tracePt t="288670" x="2224088" y="4471988"/>
          <p14:tracePt t="288687" x="2386013" y="4481513"/>
          <p14:tracePt t="288704" x="2614613" y="4510088"/>
          <p14:tracePt t="288720" x="2757488" y="4533900"/>
          <p14:tracePt t="288737" x="2871788" y="4548188"/>
          <p14:tracePt t="288754" x="3038475" y="4567238"/>
          <p14:tracePt t="288770" x="3119438" y="4576763"/>
          <p14:tracePt t="288787" x="3181350" y="4576763"/>
          <p14:tracePt t="288804" x="3228975" y="4576763"/>
          <p14:tracePt t="288820" x="3295650" y="4576763"/>
          <p14:tracePt t="288837" x="3386138" y="4552950"/>
          <p14:tracePt t="288854" x="3448050" y="4548188"/>
          <p14:tracePt t="288870" x="3509963" y="4543425"/>
          <p14:tracePt t="288887" x="3590925" y="4538663"/>
          <p14:tracePt t="289229" x="3633788" y="4538663"/>
          <p14:tracePt t="289236" x="3690938" y="4543425"/>
          <p14:tracePt t="289244" x="3743325" y="4543425"/>
          <p14:tracePt t="289253" x="3795713" y="4548188"/>
          <p14:tracePt t="289270" x="3890963" y="4548188"/>
          <p14:tracePt t="289287" x="4029075" y="4529138"/>
          <p14:tracePt t="289304" x="4095750" y="4514850"/>
          <p14:tracePt t="289320" x="4148138" y="4500563"/>
          <p14:tracePt t="289337" x="4162425" y="4491038"/>
          <p14:tracePt t="289353" x="4171950" y="4486275"/>
          <p14:tracePt t="289370" x="4171950" y="4481513"/>
          <p14:tracePt t="289387" x="4176713" y="4481513"/>
          <p14:tracePt t="289403" x="4176713" y="4476750"/>
          <p14:tracePt t="289421" x="4181475" y="4476750"/>
          <p14:tracePt t="289460" x="4181475" y="4471988"/>
          <p14:tracePt t="289481" x="4181475" y="4467225"/>
          <p14:tracePt t="289502" x="4181475" y="4462463"/>
          <p14:tracePt t="289551" x="4181475" y="4457700"/>
          <p14:tracePt t="289607" x="4181475" y="4452938"/>
          <p14:tracePt t="289614" x="4176713" y="4452938"/>
          <p14:tracePt t="289628" x="4167188" y="4448175"/>
          <p14:tracePt t="289637" x="4162425" y="4448175"/>
          <p14:tracePt t="289653" x="4152900" y="4448175"/>
          <p14:tracePt t="289670" x="4138613" y="4448175"/>
          <p14:tracePt t="289687" x="4133850" y="4448175"/>
          <p14:tracePt t="289703" x="4129088" y="4448175"/>
          <p14:tracePt t="289720" x="4119563" y="4448175"/>
          <p14:tracePt t="289754" x="4114800" y="4448175"/>
          <p14:tracePt t="289839" x="4119563" y="4448175"/>
          <p14:tracePt t="289852" x="4129088" y="4452938"/>
          <p14:tracePt t="289860" x="4133850" y="4452938"/>
          <p14:tracePt t="289870" x="4138613" y="4457700"/>
          <p14:tracePt t="289894" x="4157663" y="4476750"/>
          <p14:tracePt t="289903" x="4176713" y="4486275"/>
          <p14:tracePt t="289920" x="4219575" y="4500563"/>
          <p14:tracePt t="289937" x="4295775" y="4514850"/>
          <p14:tracePt t="289953" x="4329113" y="4519613"/>
          <p14:tracePt t="289970" x="4338638" y="4519613"/>
          <p14:tracePt t="289971" x="4352925" y="4519613"/>
          <p14:tracePt t="290013" x="4357688" y="4514850"/>
          <p14:tracePt t="290034" x="4357688" y="4510088"/>
          <p14:tracePt t="290063" x="4314825" y="4495800"/>
          <p14:tracePt t="290069" x="4295775" y="4491038"/>
          <p14:tracePt t="290076" x="4281488" y="4491038"/>
          <p14:tracePt t="290086" x="4262438" y="4491038"/>
          <p14:tracePt t="290104" x="4243388" y="4486275"/>
          <p14:tracePt t="290120" x="4219575" y="4486275"/>
          <p14:tracePt t="290137" x="4214813" y="4486275"/>
          <p14:tracePt t="290153" x="4205288" y="4486275"/>
          <p14:tracePt t="290186" x="4200525" y="4481513"/>
          <p14:tracePt t="290308" x="4205288" y="4481513"/>
          <p14:tracePt t="290315" x="4210050" y="4486275"/>
          <p14:tracePt t="290328" x="4214813" y="4486275"/>
          <p14:tracePt t="290343" x="4219575" y="4486275"/>
          <p14:tracePt t="290371" x="4219575" y="4491038"/>
          <p14:tracePt t="290504" x="4214813" y="4491038"/>
          <p14:tracePt t="290518" x="4210050" y="4491038"/>
          <p14:tracePt t="290546" x="4205288" y="4491038"/>
          <p14:tracePt t="290567" x="4200525" y="4486275"/>
          <p14:tracePt t="290588" x="4195763" y="4481513"/>
          <p14:tracePt t="290602" x="4191000" y="4476750"/>
          <p14:tracePt t="290609" x="4176713" y="4476750"/>
          <p14:tracePt t="290620" x="4152900" y="4471988"/>
          <p14:tracePt t="290636" x="4076700" y="4471988"/>
          <p14:tracePt t="290653" x="4043363" y="4471988"/>
          <p14:tracePt t="290670" x="4019550" y="4471988"/>
          <p14:tracePt t="290686" x="4005263" y="4471988"/>
          <p14:tracePt t="290735" x="4005263" y="4476750"/>
          <p14:tracePt t="290742" x="4019550" y="4476750"/>
          <p14:tracePt t="290753" x="4029075" y="4481513"/>
          <p14:tracePt t="290770" x="4071938" y="4495800"/>
          <p14:tracePt t="290786" x="4100513" y="4495800"/>
          <p14:tracePt t="290803" x="4133850" y="4500563"/>
          <p14:tracePt t="290820" x="4181475" y="4510088"/>
          <p14:tracePt t="290836" x="4219575" y="4510088"/>
          <p14:tracePt t="290853" x="4248150" y="4514850"/>
          <p14:tracePt t="290870" x="4262438" y="4519613"/>
          <p14:tracePt t="290903" x="4267200" y="4519613"/>
          <p14:tracePt t="290945" x="4210050" y="4500563"/>
          <p14:tracePt t="290959" x="4176713" y="4491038"/>
          <p14:tracePt t="290966" x="4167188" y="4491038"/>
          <p14:tracePt t="290973" x="4162425" y="4486275"/>
          <p14:tracePt t="290986" x="4138613" y="4481513"/>
          <p14:tracePt t="291003" x="4124325" y="4476750"/>
          <p14:tracePt t="291020" x="4119563" y="4471988"/>
          <p14:tracePt t="291078" x="4124325" y="4471988"/>
          <p14:tracePt t="291086" x="4133850" y="4471988"/>
          <p14:tracePt t="291092" x="4138613" y="4471988"/>
          <p14:tracePt t="291103" x="4148138" y="4476750"/>
          <p14:tracePt t="291120" x="4157663" y="4486275"/>
          <p14:tracePt t="291136" x="4171950" y="4491038"/>
          <p14:tracePt t="291153" x="4181475" y="4491038"/>
          <p14:tracePt t="291169" x="4186238" y="4495800"/>
          <p14:tracePt t="291186" x="4191000" y="4495800"/>
          <p14:tracePt t="291203" x="4195763" y="4495800"/>
          <p14:tracePt t="291254" x="4167188" y="4495800"/>
          <p14:tracePt t="291261" x="4157663" y="4495800"/>
          <p14:tracePt t="291275" x="4152900" y="4495800"/>
          <p14:tracePt t="291286" x="4148138" y="4495800"/>
          <p14:tracePt t="291303" x="4143375" y="4495800"/>
          <p14:tracePt t="291319" x="4138613" y="4495800"/>
          <p14:tracePt t="291499" x="4143375" y="4495800"/>
          <p14:tracePt t="291512" x="4143375" y="4500563"/>
          <p14:tracePt t="291561" x="4148138" y="4500563"/>
          <p14:tracePt t="291597" x="4152900" y="4500563"/>
          <p14:tracePt t="291617" x="4152900" y="4505325"/>
          <p14:tracePt t="291646" x="4152900" y="4510088"/>
          <p14:tracePt t="291659" x="4157663" y="4510088"/>
          <p14:tracePt t="291680" x="4162425" y="4510088"/>
          <p14:tracePt t="291701" x="4162425" y="4514850"/>
          <p14:tracePt t="291708" x="4171950" y="4514850"/>
          <p14:tracePt t="291736" x="4176713" y="4514850"/>
          <p14:tracePt t="291765" x="4186238" y="4519613"/>
          <p14:tracePt t="291779" x="4200525" y="4519613"/>
          <p14:tracePt t="291785" x="4210050" y="4524375"/>
          <p14:tracePt t="291792" x="4229100" y="4529138"/>
          <p14:tracePt t="291803" x="4257675" y="4533900"/>
          <p14:tracePt t="291819" x="4295775" y="4538663"/>
          <p14:tracePt t="291836" x="4352925" y="4548188"/>
          <p14:tracePt t="291853" x="4386263" y="4552950"/>
          <p14:tracePt t="291869" x="4471988" y="4562475"/>
          <p14:tracePt t="291886" x="4524375" y="4562475"/>
          <p14:tracePt t="291903" x="4567238" y="4567238"/>
          <p14:tracePt t="291919" x="4619625" y="4572000"/>
          <p14:tracePt t="291936" x="4633913" y="4572000"/>
          <p14:tracePt t="291953" x="4662488" y="4572000"/>
          <p14:tracePt t="291969" x="4710113" y="4572000"/>
          <p14:tracePt t="291986" x="4743450" y="4572000"/>
          <p14:tracePt t="292003" x="4795838" y="4572000"/>
          <p14:tracePt t="292019" x="4824413" y="4572000"/>
          <p14:tracePt t="292036" x="4852988" y="4572000"/>
          <p14:tracePt t="292053" x="4914900" y="4572000"/>
          <p14:tracePt t="292069" x="4967288" y="4572000"/>
          <p14:tracePt t="292086" x="5053013" y="4576763"/>
          <p14:tracePt t="292103" x="5091113" y="4576763"/>
          <p14:tracePt t="292119" x="5129213" y="4576763"/>
          <p14:tracePt t="292136" x="5167313" y="4576763"/>
          <p14:tracePt t="292153" x="5186363" y="4576763"/>
          <p14:tracePt t="292169" x="5200650" y="4576763"/>
          <p14:tracePt t="292186" x="5205413" y="4576763"/>
          <p14:tracePt t="292219" x="5210175" y="4572000"/>
          <p14:tracePt t="292353" x="5214938" y="4572000"/>
          <p14:tracePt t="292360" x="5214938" y="4567238"/>
          <p14:tracePt t="292388" x="5214938" y="4562475"/>
          <p14:tracePt t="292395" x="5219700" y="4562475"/>
          <p14:tracePt t="292402" x="5238750" y="4548188"/>
          <p14:tracePt t="292419" x="5272088" y="4524375"/>
          <p14:tracePt t="292436" x="5310188" y="4495800"/>
          <p14:tracePt t="292452" x="5367338" y="4457700"/>
          <p14:tracePt t="292469" x="5381625" y="4443413"/>
          <p14:tracePt t="292486" x="5395913" y="4438650"/>
          <p14:tracePt t="292528" x="5395913" y="4433888"/>
          <p14:tracePt t="292633" x="5391150" y="4433888"/>
          <p14:tracePt t="292640" x="5381625" y="4433888"/>
          <p14:tracePt t="292654" x="5376863" y="4433888"/>
          <p14:tracePt t="292669" x="5367338" y="4433888"/>
          <p14:tracePt t="292686" x="5357813" y="4433888"/>
          <p14:tracePt t="292703" x="5348288" y="4438650"/>
          <p14:tracePt t="292719" x="5343525" y="4438650"/>
          <p14:tracePt t="292736" x="5338763" y="4438650"/>
          <p14:tracePt t="292752" x="5329238" y="4438650"/>
          <p14:tracePt t="292769" x="5324475" y="4438650"/>
          <p14:tracePt t="292786" x="5319713" y="4438650"/>
          <p14:tracePt t="292802" x="5314950" y="4438650"/>
          <p14:tracePt t="292836" x="5310188" y="4443413"/>
          <p14:tracePt t="292869" x="5300663" y="4448175"/>
          <p14:tracePt t="292927" x="5295900" y="4448175"/>
          <p14:tracePt t="292991" x="5291138" y="4448175"/>
          <p14:tracePt t="293026" x="5286375" y="4448175"/>
          <p14:tracePt t="293102" x="5281613" y="4448175"/>
          <p14:tracePt t="293165" x="5276850" y="4448175"/>
          <p14:tracePt t="293201" x="5272088" y="4448175"/>
          <p14:tracePt t="293235" x="5267325" y="4448175"/>
          <p14:tracePt t="293242" x="5267325" y="4443413"/>
          <p14:tracePt t="293284" x="5262563" y="4443413"/>
          <p14:tracePt t="293376" x="5262563" y="4438650"/>
          <p14:tracePt t="295233" x="5348288" y="4429125"/>
          <p14:tracePt t="295240" x="5481638" y="4410075"/>
          <p14:tracePt t="295251" x="5681663" y="4395788"/>
          <p14:tracePt t="295268" x="6324600" y="4352925"/>
          <p14:tracePt t="295285" x="6786563" y="4352925"/>
          <p14:tracePt t="295301" x="7281863" y="4376738"/>
          <p14:tracePt t="295318" x="8020050" y="4448175"/>
          <p14:tracePt t="295335" x="8482013" y="4500563"/>
          <p14:tracePt t="295351" x="8972550" y="4586288"/>
          <p14:tracePt t="295368" x="9139238" y="4610100"/>
          <p14:tracePt t="295385" x="9139238" y="4619625"/>
          <p14:tracePt t="295605" x="9134475" y="4619625"/>
          <p14:tracePt t="295612" x="9129713" y="4619625"/>
          <p14:tracePt t="295618" x="9115425" y="4619625"/>
          <p14:tracePt t="295635" x="9048750" y="4619625"/>
          <p14:tracePt t="295652" x="8972550" y="4619625"/>
          <p14:tracePt t="295668" x="8810625" y="4619625"/>
          <p14:tracePt t="295685" x="8682038" y="4605338"/>
          <p14:tracePt t="295701" x="8534400" y="4595813"/>
          <p14:tracePt t="295718" x="8377238" y="4586288"/>
          <p14:tracePt t="295735" x="8329613" y="4581525"/>
          <p14:tracePt t="295751" x="8310563" y="4581525"/>
          <p14:tracePt t="295768" x="8305800" y="4576763"/>
          <p14:tracePt t="295906" x="8277225" y="4562475"/>
          <p14:tracePt t="295913" x="8239125" y="4557713"/>
          <p14:tracePt t="295920" x="8210550" y="4548188"/>
          <p14:tracePt t="295934" x="8148638" y="4538663"/>
          <p14:tracePt t="295951" x="8091488" y="4524375"/>
          <p14:tracePt t="295968" x="8020050" y="4514850"/>
          <p14:tracePt t="295985" x="7967663" y="4505325"/>
          <p14:tracePt t="296001" x="7948613" y="4500563"/>
          <p14:tracePt t="296034" x="7943850" y="4500563"/>
          <p14:tracePt t="296144" x="7948613" y="4500563"/>
          <p14:tracePt t="296151" x="7948613" y="4505325"/>
          <p14:tracePt t="296158" x="7953375" y="4505325"/>
          <p14:tracePt t="296173" x="7958138" y="4505325"/>
          <p14:tracePt t="296193" x="7962900" y="4505325"/>
          <p14:tracePt t="296221" x="7967663" y="4505325"/>
          <p14:tracePt t="296249" x="7972425" y="4505325"/>
          <p14:tracePt t="296256" x="7972425" y="4510088"/>
          <p14:tracePt t="296291" x="7977188" y="4510088"/>
          <p14:tracePt t="296298" x="7977188" y="4514850"/>
          <p14:tracePt t="296305" x="7981950" y="4514850"/>
          <p14:tracePt t="296326" x="7981950" y="4519613"/>
          <p14:tracePt t="296334" x="7986713" y="4519613"/>
          <p14:tracePt t="296351" x="7986713" y="4524375"/>
          <p14:tracePt t="296368" x="7991475" y="4529138"/>
          <p14:tracePt t="296401" x="7991475" y="4533900"/>
          <p14:tracePt t="296418" x="7996238" y="4533900"/>
          <p14:tracePt t="297700" x="7977188" y="4533900"/>
          <p14:tracePt t="297707" x="7943850" y="4533900"/>
          <p14:tracePt t="297717" x="7905750" y="4529138"/>
          <p14:tracePt t="297734" x="7829550" y="4524375"/>
          <p14:tracePt t="297751" x="7696200" y="4505325"/>
          <p14:tracePt t="297767" x="7596188" y="4491038"/>
          <p14:tracePt t="297784" x="7500938" y="4481513"/>
          <p14:tracePt t="297800" x="7458075" y="4476750"/>
          <p14:tracePt t="297817" x="7443788" y="4471988"/>
          <p14:tracePt t="297834" x="7410450" y="4471988"/>
          <p14:tracePt t="297851" x="7381875" y="4471988"/>
          <p14:tracePt t="297867" x="7358063" y="4471988"/>
          <p14:tracePt t="297884" x="7334250" y="4471988"/>
          <p14:tracePt t="297901" x="7315200" y="4476750"/>
          <p14:tracePt t="297917" x="7305675" y="4481513"/>
          <p14:tracePt t="297934" x="7296150" y="4481513"/>
          <p14:tracePt t="297951" x="7286625" y="4481513"/>
          <p14:tracePt t="297967" x="7253288" y="4491038"/>
          <p14:tracePt t="297984" x="7210425" y="4500563"/>
          <p14:tracePt t="298000" x="7153275" y="4510088"/>
          <p14:tracePt t="298017" x="7072313" y="4519613"/>
          <p14:tracePt t="298034" x="7029450" y="4524375"/>
          <p14:tracePt t="298050" x="6981825" y="4533900"/>
          <p14:tracePt t="298067" x="6943725" y="4533900"/>
          <p14:tracePt t="298084" x="6915150" y="4533900"/>
          <p14:tracePt t="298100" x="6886575" y="4533900"/>
          <p14:tracePt t="298117" x="6877050" y="4533900"/>
          <p14:tracePt t="298134" x="6872288" y="4533900"/>
          <p14:tracePt t="298167" x="6862763" y="4538663"/>
          <p14:tracePt t="298184" x="6853238" y="4538663"/>
          <p14:tracePt t="298200" x="6843713" y="4538663"/>
          <p14:tracePt t="298217" x="6834188" y="4538663"/>
          <p14:tracePt t="298234" x="6824663" y="4533900"/>
          <p14:tracePt t="298250" x="6819900" y="4533900"/>
          <p14:tracePt t="298267" x="6815138" y="4533900"/>
          <p14:tracePt t="298284" x="6810375" y="4533900"/>
          <p14:tracePt t="298300" x="6805613" y="4533900"/>
          <p14:tracePt t="298317" x="6800850" y="4529138"/>
          <p14:tracePt t="298334" x="6791325" y="4529138"/>
          <p14:tracePt t="298350" x="6786563" y="4529138"/>
          <p14:tracePt t="298367" x="6767513" y="4524375"/>
          <p14:tracePt t="298384" x="6762750" y="4524375"/>
          <p14:tracePt t="298401" x="6748463" y="4524375"/>
          <p14:tracePt t="298443" x="6743700" y="4524375"/>
          <p14:tracePt t="315667" x="0" y="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Common Adjustment Categories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188720"/>
          <a:ext cx="8229600" cy="315468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CATEGORY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EXAMPLE OF DIFFERENCE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TYPICAL EGP IMPACT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 of Sale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sold 8 months ago; market rose 15%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+15% to comp price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Location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is on main road; yours is interior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−5% to −10%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Size (m²)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is 180 m²; yours is 150 m²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Adjust per m²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Condition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is renovated; yours is original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−EGP 100k to −300k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Amenities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has parking + elevator; yours has neither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−EGP 200k to −400k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Floor / View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 is on top floor with garden view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300" b="1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−5% to −15%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4526280"/>
            <a:ext cx="8229600" cy="3657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457200" y="452628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Tip: A good appraiser uses 3–5 comps and adjusts each separately. Total adjustments should NOT exceed 25%.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40</a:t>
            </a:r>
            <a:endParaRPr 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178904" y="484709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308"/>
    </mc:Choice>
    <mc:Fallback xmlns="">
      <p:transition spd="slow" advTm="2473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67" x="5176838" y="3271838"/>
          <p14:tracePt t="9159" x="5072063" y="3257550"/>
          <p14:tracePt t="9166" x="4948238" y="3238500"/>
          <p14:tracePt t="9180" x="4538663" y="3143250"/>
          <p14:tracePt t="9189" x="4267200" y="3052763"/>
          <p14:tracePt t="9206" x="3729038" y="2919413"/>
          <p14:tracePt t="9223" x="3048000" y="2657475"/>
          <p14:tracePt t="9239" x="2652713" y="2495550"/>
          <p14:tracePt t="9256" x="2305050" y="2357438"/>
          <p14:tracePt t="9273" x="1957388" y="2224088"/>
          <p14:tracePt t="9289" x="1795463" y="2162175"/>
          <p14:tracePt t="9306" x="1652588" y="2085975"/>
          <p14:tracePt t="9323" x="1595438" y="2062163"/>
          <p14:tracePt t="9339" x="1571625" y="2047875"/>
          <p14:tracePt t="9356" x="1562100" y="2038350"/>
          <p14:tracePt t="9405" x="1562100" y="2033588"/>
          <p14:tracePt t="9461" x="1566863" y="2033588"/>
          <p14:tracePt t="9482" x="1571625" y="2033588"/>
          <p14:tracePt t="9545" x="1576388" y="2033588"/>
          <p14:tracePt t="9587" x="1576388" y="2028825"/>
          <p14:tracePt t="9608" x="1576388" y="2024063"/>
          <p14:tracePt t="9706" x="1566863" y="2028825"/>
          <p14:tracePt t="9713" x="1562100" y="2047875"/>
          <p14:tracePt t="9723" x="1562100" y="2066925"/>
          <p14:tracePt t="9739" x="1576388" y="2147888"/>
          <p14:tracePt t="9756" x="1609725" y="2362200"/>
          <p14:tracePt t="9773" x="1638300" y="2533650"/>
          <p14:tracePt t="9789" x="1662113" y="2738438"/>
          <p14:tracePt t="9806" x="1695450" y="3067050"/>
          <p14:tracePt t="9823" x="1728788" y="3314700"/>
          <p14:tracePt t="9839" x="1790700" y="3705225"/>
          <p14:tracePt t="9856" x="1828800" y="3881438"/>
          <p14:tracePt t="9873" x="1862138" y="3995738"/>
          <p14:tracePt t="9889" x="1890713" y="4095750"/>
          <p14:tracePt t="9906" x="1900238" y="4124325"/>
          <p14:tracePt t="9923" x="1905000" y="4133850"/>
          <p14:tracePt t="9939" x="1914525" y="4138613"/>
          <p14:tracePt t="9956" x="1914525" y="4143375"/>
          <p14:tracePt t="9973" x="1919288" y="4143375"/>
          <p14:tracePt t="10007" x="1924050" y="4143375"/>
          <p14:tracePt t="10022" x="1924050" y="4138613"/>
          <p14:tracePt t="10049" x="1919288" y="4076700"/>
          <p14:tracePt t="10070" x="1905000" y="3981450"/>
          <p14:tracePt t="10077" x="1900238" y="3957638"/>
          <p14:tracePt t="10089" x="1900238" y="3914775"/>
          <p14:tracePt t="10106" x="1905000" y="3709988"/>
          <p14:tracePt t="10122" x="1928813" y="3505200"/>
          <p14:tracePt t="10139" x="1966913" y="3267075"/>
          <p14:tracePt t="10156" x="1981200" y="3057525"/>
          <p14:tracePt t="10172" x="1985963" y="2990850"/>
          <p14:tracePt t="10189" x="1985963" y="2967038"/>
          <p14:tracePt t="10372" x="1985963" y="2971800"/>
          <p14:tracePt t="10407" x="1985963" y="2976563"/>
          <p14:tracePt t="10442" x="1985963" y="2981325"/>
          <p14:tracePt t="27925" x="1976438" y="2981325"/>
          <p14:tracePt t="27932" x="1947863" y="2967038"/>
          <p14:tracePt t="27939" x="1919288" y="2952750"/>
          <p14:tracePt t="27950" x="1885950" y="2933700"/>
          <p14:tracePt t="27967" x="1814513" y="2890838"/>
          <p14:tracePt t="27983" x="1709738" y="2824163"/>
          <p14:tracePt t="28000" x="1633538" y="2762250"/>
          <p14:tracePt t="28016" x="1514475" y="2657475"/>
          <p14:tracePt t="28033" x="1447800" y="2600325"/>
          <p14:tracePt t="28050" x="1385888" y="2547938"/>
          <p14:tracePt t="28051" x="1366838" y="2519363"/>
          <p14:tracePt t="28066" x="1323975" y="2476500"/>
          <p14:tracePt t="28083" x="1290638" y="2438400"/>
          <p14:tracePt t="28100" x="1247775" y="2400300"/>
          <p14:tracePt t="28116" x="1233488" y="2386013"/>
          <p14:tracePt t="28133" x="1223963" y="2371725"/>
          <p14:tracePt t="28150" x="1204913" y="2347913"/>
          <p14:tracePt t="28166" x="1195388" y="2328863"/>
          <p14:tracePt t="28183" x="1181100" y="2314575"/>
          <p14:tracePt t="28200" x="1162050" y="2281238"/>
          <p14:tracePt t="28216" x="1147763" y="2252663"/>
          <p14:tracePt t="28233" x="1133475" y="2205038"/>
          <p14:tracePt t="28250" x="1123950" y="2176463"/>
          <p14:tracePt t="28266" x="1119188" y="2152650"/>
          <p14:tracePt t="28283" x="1104900" y="2119313"/>
          <p14:tracePt t="28300" x="1100138" y="2100263"/>
          <p14:tracePt t="28316" x="1090613" y="2090738"/>
          <p14:tracePt t="28333" x="1081088" y="2066925"/>
          <p14:tracePt t="28350" x="1071563" y="2052638"/>
          <p14:tracePt t="28366" x="1057275" y="2024063"/>
          <p14:tracePt t="28383" x="1052513" y="2009775"/>
          <p14:tracePt t="28400" x="1047750" y="1995488"/>
          <p14:tracePt t="28416" x="1033463" y="1971675"/>
          <p14:tracePt t="28433" x="1028700" y="1966913"/>
          <p14:tracePt t="28450" x="1028700" y="1962150"/>
          <p14:tracePt t="28466" x="1023938" y="1962150"/>
          <p14:tracePt t="28483" x="1019175" y="1957388"/>
          <p14:tracePt t="29369" x="1014413" y="1957388"/>
          <p14:tracePt t="29375" x="1004888" y="1957388"/>
          <p14:tracePt t="29383" x="990600" y="1957388"/>
          <p14:tracePt t="29399" x="971550" y="1957388"/>
          <p14:tracePt t="29416" x="952500" y="1952625"/>
          <p14:tracePt t="29433" x="933450" y="1947863"/>
          <p14:tracePt t="29449" x="919163" y="1943100"/>
          <p14:tracePt t="29466" x="914400" y="1938338"/>
          <p14:tracePt t="29483" x="909638" y="1938338"/>
          <p14:tracePt t="29516" x="904875" y="1933575"/>
          <p14:tracePt t="29614" x="904875" y="1938338"/>
          <p14:tracePt t="29620" x="909638" y="1938338"/>
          <p14:tracePt t="29632" x="909638" y="1943100"/>
          <p14:tracePt t="29649" x="919163" y="1952625"/>
          <p14:tracePt t="29666" x="923925" y="1957388"/>
          <p14:tracePt t="29683" x="933450" y="1962150"/>
          <p14:tracePt t="29699" x="938213" y="1971675"/>
          <p14:tracePt t="29716" x="947738" y="1976438"/>
          <p14:tracePt t="29732" x="952500" y="1981200"/>
          <p14:tracePt t="29749" x="957263" y="1985963"/>
          <p14:tracePt t="29782" x="962025" y="1985963"/>
          <p14:tracePt t="29803" x="966788" y="1985963"/>
          <p14:tracePt t="30013" x="971550" y="1985963"/>
          <p14:tracePt t="30062" x="976313" y="1985963"/>
          <p14:tracePt t="30132" x="981075" y="1985963"/>
          <p14:tracePt t="30265" x="985838" y="1985963"/>
          <p14:tracePt t="30279" x="985838" y="1981200"/>
          <p14:tracePt t="30412" x="990600" y="1981200"/>
          <p14:tracePt t="30440" x="995363" y="1981200"/>
          <p14:tracePt t="30469" x="1000125" y="1981200"/>
          <p14:tracePt t="30482" x="1004888" y="1981200"/>
          <p14:tracePt t="30517" x="1009650" y="1981200"/>
          <p14:tracePt t="30567" x="1014413" y="1981200"/>
          <p14:tracePt t="30630" x="1019175" y="1981200"/>
          <p14:tracePt t="30644" x="1019175" y="1976438"/>
          <p14:tracePt t="30658" x="1023938" y="1976438"/>
          <p14:tracePt t="30672" x="1028700" y="1976438"/>
          <p14:tracePt t="30682" x="1028700" y="1971675"/>
          <p14:tracePt t="30699" x="1028700" y="1962150"/>
          <p14:tracePt t="30715" x="1000125" y="1943100"/>
          <p14:tracePt t="30732" x="971550" y="1933575"/>
          <p14:tracePt t="30749" x="938213" y="1924050"/>
          <p14:tracePt t="30765" x="923925" y="1924050"/>
          <p14:tracePt t="30782" x="914400" y="1924050"/>
          <p14:tracePt t="30815" x="909638" y="1924050"/>
          <p14:tracePt t="30917" x="909638" y="1928813"/>
          <p14:tracePt t="30924" x="919163" y="1933575"/>
          <p14:tracePt t="30932" x="928688" y="1933575"/>
          <p14:tracePt t="30949" x="938213" y="1943100"/>
          <p14:tracePt t="30965" x="947738" y="1943100"/>
          <p14:tracePt t="31001" x="1042988" y="2019300"/>
          <p14:tracePt t="31015" x="1076325" y="2033588"/>
          <p14:tracePt t="31032" x="1119188" y="2057400"/>
          <p14:tracePt t="31049" x="1176338" y="2071688"/>
          <p14:tracePt t="31065" x="1276350" y="2095500"/>
          <p14:tracePt t="31082" x="1319213" y="2100263"/>
          <p14:tracePt t="31099" x="1366838" y="2105025"/>
          <p14:tracePt t="31115" x="1381125" y="2105025"/>
          <p14:tracePt t="31132" x="1390650" y="2105025"/>
          <p14:tracePt t="31149" x="1395413" y="2105025"/>
          <p14:tracePt t="31190" x="1404938" y="2105025"/>
          <p14:tracePt t="31246" x="1404938" y="2095500"/>
          <p14:tracePt t="31253" x="1409700" y="2095500"/>
          <p14:tracePt t="31310" x="1409700" y="2090738"/>
          <p14:tracePt t="31393" x="1409700" y="2085975"/>
          <p14:tracePt t="32458" x="1428750" y="2076450"/>
          <p14:tracePt t="32465" x="1462088" y="2066925"/>
          <p14:tracePt t="32472" x="1500188" y="2047875"/>
          <p14:tracePt t="32482" x="1538288" y="2038350"/>
          <p14:tracePt t="32498" x="1633538" y="2009775"/>
          <p14:tracePt t="32515" x="1795463" y="1981200"/>
          <p14:tracePt t="32532" x="1905000" y="1952625"/>
          <p14:tracePt t="32548" x="2019300" y="1933575"/>
          <p14:tracePt t="32565" x="2166938" y="1914525"/>
          <p14:tracePt t="32582" x="2252663" y="1900238"/>
          <p14:tracePt t="32598" x="2352675" y="1890713"/>
          <p14:tracePt t="32615" x="2386013" y="1885950"/>
          <p14:tracePt t="32632" x="2395538" y="1885950"/>
          <p14:tracePt t="32648" x="2405063" y="1885950"/>
          <p14:tracePt t="32822" x="2409825" y="1885950"/>
          <p14:tracePt t="32830" x="2419350" y="1885950"/>
          <p14:tracePt t="32837" x="2424113" y="1890713"/>
          <p14:tracePt t="32848" x="2433638" y="1890713"/>
          <p14:tracePt t="32865" x="2471738" y="1900238"/>
          <p14:tracePt t="32881" x="2509838" y="1909763"/>
          <p14:tracePt t="32898" x="2547938" y="1924050"/>
          <p14:tracePt t="32915" x="2590800" y="1933575"/>
          <p14:tracePt t="32931" x="2609850" y="1933575"/>
          <p14:tracePt t="32948" x="2628900" y="1943100"/>
          <p14:tracePt t="32981" x="2638425" y="1943100"/>
          <p14:tracePt t="33019" x="2643188" y="1943100"/>
          <p14:tracePt t="34567" x="2643188" y="1947863"/>
          <p14:tracePt t="34602" x="2638425" y="1947863"/>
          <p14:tracePt t="34637" x="2633663" y="1947863"/>
          <p14:tracePt t="34826" x="2638425" y="1947863"/>
          <p14:tracePt t="34953" x="2643188" y="1947863"/>
          <p14:tracePt t="34966" x="2643188" y="1952625"/>
          <p14:tracePt t="34994" x="2643188" y="1957388"/>
          <p14:tracePt t="35023" x="2647950" y="1957388"/>
          <p14:tracePt t="35043" x="2647950" y="1962150"/>
          <p14:tracePt t="35086" x="2652713" y="1962150"/>
          <p14:tracePt t="35099" x="2652713" y="1966913"/>
          <p14:tracePt t="35170" x="2662238" y="1966913"/>
          <p14:tracePt t="35183" x="2667000" y="1966913"/>
          <p14:tracePt t="35191" x="2671763" y="1966913"/>
          <p14:tracePt t="35199" x="2676525" y="1966913"/>
          <p14:tracePt t="35214" x="2686050" y="1962150"/>
          <p14:tracePt t="35231" x="2714625" y="1962150"/>
          <p14:tracePt t="35247" x="2776538" y="1962150"/>
          <p14:tracePt t="35264" x="2833688" y="1957388"/>
          <p14:tracePt t="35281" x="2886075" y="1957388"/>
          <p14:tracePt t="35297" x="2914650" y="1957388"/>
          <p14:tracePt t="35314" x="2933700" y="1957388"/>
          <p14:tracePt t="35331" x="2962275" y="1957388"/>
          <p14:tracePt t="35347" x="2971800" y="1957388"/>
          <p14:tracePt t="35364" x="2976563" y="1957388"/>
          <p14:tracePt t="35381" x="2981325" y="1957388"/>
          <p14:tracePt t="35398" x="2986088" y="1957388"/>
          <p14:tracePt t="35464" x="2990850" y="1957388"/>
          <p14:tracePt t="35527" x="2995613" y="1957388"/>
          <p14:tracePt t="35534" x="3000375" y="1957388"/>
          <p14:tracePt t="35541" x="3005138" y="1957388"/>
          <p14:tracePt t="35548" x="3014663" y="1957388"/>
          <p14:tracePt t="35564" x="3024188" y="1957388"/>
          <p14:tracePt t="35581" x="3038475" y="1957388"/>
          <p14:tracePt t="35597" x="3048000" y="1957388"/>
          <p14:tracePt t="35614" x="3052763" y="1957388"/>
          <p14:tracePt t="35631" x="3062288" y="1957388"/>
          <p14:tracePt t="35647" x="3067050" y="1957388"/>
          <p14:tracePt t="35664" x="3071813" y="1957388"/>
          <p14:tracePt t="35680" x="3076575" y="1957388"/>
          <p14:tracePt t="35697" x="3081338" y="1957388"/>
          <p14:tracePt t="35714" x="3086100" y="1957388"/>
          <p14:tracePt t="35731" x="3090863" y="1957388"/>
          <p14:tracePt t="35747" x="3095625" y="1957388"/>
          <p14:tracePt t="35779" x="3100388" y="1957388"/>
          <p14:tracePt t="35793" x="3109913" y="1957388"/>
          <p14:tracePt t="35807" x="3119438" y="1957388"/>
          <p14:tracePt t="35814" x="3124200" y="1957388"/>
          <p14:tracePt t="35830" x="3128963" y="1957388"/>
          <p14:tracePt t="35847" x="3138488" y="1957388"/>
          <p14:tracePt t="35864" x="3162300" y="1957388"/>
          <p14:tracePt t="35880" x="3171825" y="1957388"/>
          <p14:tracePt t="35897" x="3190875" y="1957388"/>
          <p14:tracePt t="35914" x="3209925" y="1952625"/>
          <p14:tracePt t="35930" x="3224213" y="1952625"/>
          <p14:tracePt t="35947" x="3252788" y="1947863"/>
          <p14:tracePt t="35964" x="3267075" y="1947863"/>
          <p14:tracePt t="35980" x="3286125" y="1947863"/>
          <p14:tracePt t="35997" x="3319463" y="1947863"/>
          <p14:tracePt t="36014" x="3333750" y="1947863"/>
          <p14:tracePt t="36031" x="3352800" y="1947863"/>
          <p14:tracePt t="36064" x="3357563" y="1947863"/>
          <p14:tracePt t="36080" x="3362325" y="1947863"/>
          <p14:tracePt t="36136" x="3367088" y="1947863"/>
          <p14:tracePt t="36206" x="3371850" y="1947863"/>
          <p14:tracePt t="36312" x="3371850" y="1943100"/>
          <p14:tracePt t="36319" x="3376613" y="1943100"/>
          <p14:tracePt t="36374" x="3376613" y="1938338"/>
          <p14:tracePt t="36529" x="3371850" y="1938338"/>
          <p14:tracePt t="36578" x="3367088" y="1938338"/>
          <p14:tracePt t="36627" x="3362325" y="1938338"/>
          <p14:tracePt t="36662" x="3357563" y="1938338"/>
          <p14:tracePt t="41139" x="3376613" y="1938338"/>
          <p14:tracePt t="41152" x="3495675" y="1933575"/>
          <p14:tracePt t="41159" x="3538538" y="1933575"/>
          <p14:tracePt t="41168" x="3590925" y="1928813"/>
          <p14:tracePt t="41179" x="3638550" y="1928813"/>
          <p14:tracePt t="41195" x="3767138" y="1928813"/>
          <p14:tracePt t="41212" x="3862388" y="1928813"/>
          <p14:tracePt t="41229" x="3990975" y="1919288"/>
          <p14:tracePt t="41245" x="4052888" y="1914525"/>
          <p14:tracePt t="41262" x="4114800" y="1914525"/>
          <p14:tracePt t="41279" x="4167188" y="1914525"/>
          <p14:tracePt t="41295" x="4224338" y="1914525"/>
          <p14:tracePt t="41312" x="4257675" y="1909763"/>
          <p14:tracePt t="41329" x="4291013" y="1909763"/>
          <p14:tracePt t="41345" x="4300538" y="1905000"/>
          <p14:tracePt t="41362" x="4319588" y="1905000"/>
          <p14:tracePt t="41379" x="4324350" y="1905000"/>
          <p14:tracePt t="41425" x="4329113" y="1905000"/>
          <p14:tracePt t="41587" x="4333875" y="1905000"/>
          <p14:tracePt t="41734" x="4338638" y="1905000"/>
          <p14:tracePt t="49890" x="4362450" y="1905000"/>
          <p14:tracePt t="49896" x="4400550" y="1909763"/>
          <p14:tracePt t="49910" x="4471988" y="1919288"/>
          <p14:tracePt t="49926" x="4552950" y="1928813"/>
          <p14:tracePt t="49942" x="4610100" y="1943100"/>
          <p14:tracePt t="49959" x="4729163" y="1962150"/>
          <p14:tracePt t="49976" x="4800600" y="1976438"/>
          <p14:tracePt t="49993" x="4872038" y="1990725"/>
          <p14:tracePt t="50009" x="4957763" y="2014538"/>
          <p14:tracePt t="50026" x="5019675" y="2024063"/>
          <p14:tracePt t="50042" x="5091113" y="2038350"/>
          <p14:tracePt t="50059" x="5114925" y="2047875"/>
          <p14:tracePt t="50076" x="5133975" y="2047875"/>
          <p14:tracePt t="50092" x="5153025" y="2052638"/>
          <p14:tracePt t="50109" x="5172075" y="2057400"/>
          <p14:tracePt t="50126" x="5191125" y="2066925"/>
          <p14:tracePt t="50142" x="5210175" y="2071688"/>
          <p14:tracePt t="50159" x="5229225" y="2081213"/>
          <p14:tracePt t="50176" x="5248275" y="2085975"/>
          <p14:tracePt t="50192" x="5253038" y="2085975"/>
          <p14:tracePt t="50209" x="5257800" y="2090738"/>
          <p14:tracePt t="50226" x="5262563" y="2090738"/>
          <p14:tracePt t="50259" x="5267325" y="2090738"/>
          <p14:tracePt t="50275" x="5272088" y="2090738"/>
          <p14:tracePt t="50316" x="5276850" y="2090738"/>
          <p14:tracePt t="50350" x="5281613" y="2090738"/>
          <p14:tracePt t="50358" x="5291138" y="2090738"/>
          <p14:tracePt t="50365" x="5300663" y="2090738"/>
          <p14:tracePt t="50375" x="5305425" y="2090738"/>
          <p14:tracePt t="50392" x="5334000" y="2090738"/>
          <p14:tracePt t="50409" x="5343525" y="2090738"/>
          <p14:tracePt t="50425" x="5353050" y="2090738"/>
          <p14:tracePt t="50442" x="5362575" y="2090738"/>
          <p14:tracePt t="50459" x="5367338" y="2090738"/>
          <p14:tracePt t="50492" x="5376863" y="2090738"/>
          <p14:tracePt t="50509" x="5381625" y="2090738"/>
          <p14:tracePt t="50542" x="5386388" y="2090738"/>
          <p14:tracePt t="50575" x="5391150" y="2090738"/>
          <p14:tracePt t="50610" x="5381625" y="2076450"/>
          <p14:tracePt t="50617" x="5376863" y="2071688"/>
          <p14:tracePt t="50625" x="5372100" y="2066925"/>
          <p14:tracePt t="50642" x="5353050" y="2052638"/>
          <p14:tracePt t="50659" x="5334000" y="2038350"/>
          <p14:tracePt t="50675" x="5324475" y="2033588"/>
          <p14:tracePt t="50692" x="5319713" y="2033588"/>
          <p14:tracePt t="50709" x="5314950" y="2033588"/>
          <p14:tracePt t="50725" x="5314950" y="2028825"/>
          <p14:tracePt t="50759" x="5314950" y="2024063"/>
          <p14:tracePt t="50806" x="5314950" y="2019300"/>
          <p14:tracePt t="50848" x="5314950" y="2014538"/>
          <p14:tracePt t="50876" x="5314950" y="2009775"/>
          <p14:tracePt t="50897" x="5314950" y="2005013"/>
          <p14:tracePt t="50953" x="5314950" y="2000250"/>
          <p14:tracePt t="50981" x="5314950" y="1995488"/>
          <p14:tracePt t="51002" x="5314950" y="1990725"/>
          <p14:tracePt t="51023" x="5319713" y="1985963"/>
          <p14:tracePt t="51044" x="5324475" y="1981200"/>
          <p14:tracePt t="51059" x="5329238" y="1981200"/>
          <p14:tracePt t="51072" x="5334000" y="1981200"/>
          <p14:tracePt t="51079" x="5338763" y="1985963"/>
          <p14:tracePt t="51092" x="5338763" y="1990725"/>
          <p14:tracePt t="51109" x="5353050" y="1995488"/>
          <p14:tracePt t="51125" x="5386388" y="2009775"/>
          <p14:tracePt t="51142" x="5457825" y="2014538"/>
          <p14:tracePt t="51159" x="5514975" y="2014538"/>
          <p14:tracePt t="51175" x="5553075" y="2014538"/>
          <p14:tracePt t="51192" x="5595938" y="2014538"/>
          <p14:tracePt t="51209" x="5610225" y="2014538"/>
          <p14:tracePt t="51225" x="5619750" y="2014538"/>
          <p14:tracePt t="51242" x="5624513" y="2014538"/>
          <p14:tracePt t="51259" x="5629275" y="2014538"/>
          <p14:tracePt t="51292" x="5629275" y="2009775"/>
          <p14:tracePt t="51309" x="5591175" y="2000250"/>
          <p14:tracePt t="51325" x="5548313" y="1990725"/>
          <p14:tracePt t="51342" x="5481638" y="1990725"/>
          <p14:tracePt t="51359" x="5391150" y="1976438"/>
          <p14:tracePt t="51375" x="5343525" y="1976438"/>
          <p14:tracePt t="51392" x="5305425" y="1976438"/>
          <p14:tracePt t="51408" x="5229225" y="1966913"/>
          <p14:tracePt t="51425" x="5181600" y="1962150"/>
          <p14:tracePt t="51442" x="5153025" y="1962150"/>
          <p14:tracePt t="51459" x="5129213" y="1962150"/>
          <p14:tracePt t="51492" x="5119688" y="1962150"/>
          <p14:tracePt t="51626" x="5124450" y="1962150"/>
          <p14:tracePt t="51632" x="5124450" y="1957388"/>
          <p14:tracePt t="52032" x="5114925" y="1957388"/>
          <p14:tracePt t="52039" x="5081588" y="1952625"/>
          <p14:tracePt t="52046" x="5053013" y="1947863"/>
          <p14:tracePt t="52058" x="5019675" y="1938338"/>
          <p14:tracePt t="52075" x="4933950" y="1928813"/>
          <p14:tracePt t="52092" x="4891088" y="1919288"/>
          <p14:tracePt t="52109" x="4862513" y="1914525"/>
          <p14:tracePt t="52126" x="4843463" y="1909763"/>
          <p14:tracePt t="52142" x="4833938" y="1909763"/>
          <p14:tracePt t="52166" x="4829175" y="1909763"/>
          <p14:tracePt t="52242" x="4829175" y="1914525"/>
          <p14:tracePt t="52249" x="4833938" y="1914525"/>
          <p14:tracePt t="52258" x="4838700" y="1914525"/>
          <p14:tracePt t="52275" x="4843463" y="1919288"/>
          <p14:tracePt t="52291" x="4852988" y="1928813"/>
          <p14:tracePt t="52308" x="4857750" y="1933575"/>
          <p14:tracePt t="52325" x="4862513" y="1933575"/>
          <p14:tracePt t="52361" x="4886325" y="1943100"/>
          <p14:tracePt t="52375" x="4900613" y="1943100"/>
          <p14:tracePt t="52391" x="4929188" y="1947863"/>
          <p14:tracePt t="52408" x="4962525" y="1952625"/>
          <p14:tracePt t="52425" x="5014913" y="1952625"/>
          <p14:tracePt t="52442" x="5038725" y="1952625"/>
          <p14:tracePt t="52458" x="5062538" y="1952625"/>
          <p14:tracePt t="52475" x="5091113" y="1952625"/>
          <p14:tracePt t="52491" x="5100638" y="1952625"/>
          <p14:tracePt t="52508" x="5110163" y="1952625"/>
          <p14:tracePt t="52525" x="5124450" y="1952625"/>
          <p14:tracePt t="52541" x="5138738" y="1952625"/>
          <p14:tracePt t="52558" x="5167313" y="1952625"/>
          <p14:tracePt t="52575" x="5191125" y="1952625"/>
          <p14:tracePt t="52591" x="5210175" y="1957388"/>
          <p14:tracePt t="52608" x="5243513" y="1962150"/>
          <p14:tracePt t="52625" x="5272088" y="1966913"/>
          <p14:tracePt t="52641" x="5305425" y="1966913"/>
          <p14:tracePt t="52658" x="5338763" y="1966913"/>
          <p14:tracePt t="52675" x="5372100" y="1971675"/>
          <p14:tracePt t="52691" x="5424488" y="1971675"/>
          <p14:tracePt t="52708" x="5453063" y="1971675"/>
          <p14:tracePt t="52725" x="5491163" y="1971675"/>
          <p14:tracePt t="52741" x="5505450" y="1971675"/>
          <p14:tracePt t="52758" x="5519738" y="1971675"/>
          <p14:tracePt t="52775" x="5548313" y="1971675"/>
          <p14:tracePt t="52791" x="5591175" y="1966913"/>
          <p14:tracePt t="52808" x="5638800" y="1966913"/>
          <p14:tracePt t="52825" x="5738813" y="1962150"/>
          <p14:tracePt t="52841" x="5815013" y="1957388"/>
          <p14:tracePt t="52858" x="5915025" y="1957388"/>
          <p14:tracePt t="52875" x="5962650" y="1957388"/>
          <p14:tracePt t="52891" x="6010275" y="1952625"/>
          <p14:tracePt t="52908" x="6086475" y="1943100"/>
          <p14:tracePt t="52925" x="6153150" y="1933575"/>
          <p14:tracePt t="52941" x="6219825" y="1928813"/>
          <p14:tracePt t="52958" x="6334125" y="1924050"/>
          <p14:tracePt t="52975" x="6429375" y="1924050"/>
          <p14:tracePt t="52991" x="6581775" y="1924050"/>
          <p14:tracePt t="53008" x="6715125" y="1928813"/>
          <p14:tracePt t="53025" x="6858000" y="1933575"/>
          <p14:tracePt t="53041" x="7067550" y="1943100"/>
          <p14:tracePt t="53058" x="7172325" y="1947863"/>
          <p14:tracePt t="53075" x="7248525" y="1947863"/>
          <p14:tracePt t="53091" x="7343775" y="1947863"/>
          <p14:tracePt t="53108" x="7386638" y="1943100"/>
          <p14:tracePt t="53125" x="7429500" y="1933575"/>
          <p14:tracePt t="53141" x="7443788" y="1933575"/>
          <p14:tracePt t="53158" x="7458075" y="1933575"/>
          <p14:tracePt t="53175" x="7481888" y="1924050"/>
          <p14:tracePt t="53191" x="7500938" y="1924050"/>
          <p14:tracePt t="53208" x="7529513" y="1924050"/>
          <p14:tracePt t="53225" x="7596188" y="1924050"/>
          <p14:tracePt t="53241" x="7629525" y="1924050"/>
          <p14:tracePt t="53258" x="7662863" y="1928813"/>
          <p14:tracePt t="53275" x="7667625" y="1933575"/>
          <p14:tracePt t="53291" x="7672388" y="1933575"/>
          <p14:tracePt t="53328" x="7677150" y="1933575"/>
          <p14:tracePt t="53419" x="7667625" y="1933575"/>
          <p14:tracePt t="53433" x="7662863" y="1928813"/>
          <p14:tracePt t="53440" x="7653338" y="1928813"/>
          <p14:tracePt t="53454" x="7648575" y="1924050"/>
          <p14:tracePt t="53461" x="7643813" y="1924050"/>
          <p14:tracePt t="53475" x="7643813" y="1919288"/>
          <p14:tracePt t="53491" x="7634288" y="1919288"/>
          <p14:tracePt t="53508" x="7624763" y="1914525"/>
          <p14:tracePt t="53524" x="7610475" y="1914525"/>
          <p14:tracePt t="53541" x="7596188" y="1914525"/>
          <p14:tracePt t="53558" x="7591425" y="1914525"/>
          <p14:tracePt t="53574" x="7581900" y="1914525"/>
          <p14:tracePt t="53608" x="7577138" y="1914525"/>
          <p14:tracePt t="53629" x="7572375" y="1914525"/>
          <p14:tracePt t="53643" x="7567613" y="1914525"/>
          <p14:tracePt t="53664" x="7562850" y="1914525"/>
          <p14:tracePt t="53678" x="7562850" y="1919288"/>
          <p14:tracePt t="53938" x="7548563" y="1924050"/>
          <p14:tracePt t="53944" x="7515225" y="1928813"/>
          <p14:tracePt t="53958" x="7491413" y="1928813"/>
          <p14:tracePt t="53974" x="7372350" y="1938338"/>
          <p14:tracePt t="53991" x="7319963" y="1938338"/>
          <p14:tracePt t="54008" x="7253288" y="1947863"/>
          <p14:tracePt t="54024" x="7224713" y="1952625"/>
          <p14:tracePt t="54041" x="7210425" y="1952625"/>
          <p14:tracePt t="54058" x="7200900" y="1952625"/>
          <p14:tracePt t="54134" x="7196138" y="1952625"/>
          <p14:tracePt t="54883" x="7200900" y="1952625"/>
          <p14:tracePt t="54890" x="7210425" y="1952625"/>
          <p14:tracePt t="54897" x="7234238" y="1952625"/>
          <p14:tracePt t="54907" x="7281863" y="1947863"/>
          <p14:tracePt t="54924" x="7381875" y="1943100"/>
          <p14:tracePt t="54941" x="7529513" y="1943100"/>
          <p14:tracePt t="54957" x="7648575" y="1943100"/>
          <p14:tracePt t="54974" x="7762875" y="1957388"/>
          <p14:tracePt t="54991" x="7810500" y="1957388"/>
          <p14:tracePt t="55007" x="7829550" y="1957388"/>
          <p14:tracePt t="55024" x="7843838" y="1957388"/>
          <p14:tracePt t="55041" x="7848600" y="1957388"/>
          <p14:tracePt t="55057" x="7853363" y="1957388"/>
          <p14:tracePt t="55198" x="7853363" y="1952625"/>
          <p14:tracePt t="55269" x="7853363" y="1947863"/>
          <p14:tracePt t="55325" x="7848600" y="1947863"/>
          <p14:tracePt t="55465" x="7843838" y="1947863"/>
          <p14:tracePt t="55528" x="7843838" y="1943100"/>
          <p14:tracePt t="55563" x="7843838" y="1938338"/>
          <p14:tracePt t="56165" x="7815263" y="1938338"/>
          <p14:tracePt t="56172" x="7772400" y="1938338"/>
          <p14:tracePt t="56179" x="7729538" y="1938338"/>
          <p14:tracePt t="56190" x="7696200" y="1938338"/>
          <p14:tracePt t="56207" x="7596188" y="1938338"/>
          <p14:tracePt t="56224" x="7519988" y="1938338"/>
          <p14:tracePt t="56240" x="7443788" y="1947863"/>
          <p14:tracePt t="56257" x="7377113" y="1947863"/>
          <p14:tracePt t="56274" x="7358063" y="1947863"/>
          <p14:tracePt t="56290" x="7353300" y="1947863"/>
          <p14:tracePt t="56307" x="7348538" y="1947863"/>
          <p14:tracePt t="56355" x="7343775" y="1947863"/>
          <p14:tracePt t="61672" x="7296150" y="1952625"/>
          <p14:tracePt t="61679" x="7253288" y="1962150"/>
          <p14:tracePt t="61688" x="7196138" y="1966913"/>
          <p14:tracePt t="61705" x="7005638" y="1985963"/>
          <p14:tracePt t="61722" x="6681788" y="2009775"/>
          <p14:tracePt t="61738" x="6481763" y="2019300"/>
          <p14:tracePt t="61755" x="6272213" y="2028825"/>
          <p14:tracePt t="61772" x="6010275" y="2052638"/>
          <p14:tracePt t="61788" x="5819775" y="2062163"/>
          <p14:tracePt t="61805" x="5610225" y="2071688"/>
          <p14:tracePt t="61822" x="5476875" y="2081213"/>
          <p14:tracePt t="61838" x="5391150" y="2081213"/>
          <p14:tracePt t="61855" x="5286375" y="2081213"/>
          <p14:tracePt t="61872" x="5267325" y="2081213"/>
          <p14:tracePt t="61888" x="5253038" y="2081213"/>
          <p14:tracePt t="61905" x="5253038" y="2076450"/>
          <p14:tracePt t="61967" x="5253038" y="2071688"/>
          <p14:tracePt t="63424" x="5186363" y="2090738"/>
          <p14:tracePt t="63431" x="5053013" y="2128838"/>
          <p14:tracePt t="63438" x="4948238" y="2166938"/>
          <p14:tracePt t="63455" x="4638675" y="2247900"/>
          <p14:tracePt t="63471" x="4324350" y="2319338"/>
          <p14:tracePt t="63488" x="3819525" y="2409825"/>
          <p14:tracePt t="63504" x="3476625" y="2471738"/>
          <p14:tracePt t="63521" x="2981325" y="2533650"/>
          <p14:tracePt t="63538" x="2633663" y="2586038"/>
          <p14:tracePt t="63554" x="2290763" y="2609850"/>
          <p14:tracePt t="63571" x="1795463" y="2667000"/>
          <p14:tracePt t="63588" x="1514475" y="2681288"/>
          <p14:tracePt t="63604" x="1328738" y="2686050"/>
          <p14:tracePt t="63621" x="1152525" y="2705100"/>
          <p14:tracePt t="63638" x="1090613" y="2700338"/>
          <p14:tracePt t="63655" x="1057275" y="2695575"/>
          <p14:tracePt t="63671" x="1042988" y="2695575"/>
          <p14:tracePt t="63704" x="1042988" y="2690813"/>
          <p14:tracePt t="63725" x="1042988" y="2686050"/>
          <p14:tracePt t="63739" x="1042988" y="2681288"/>
          <p14:tracePt t="63754" x="1042988" y="2676525"/>
          <p14:tracePt t="63771" x="1042988" y="2662238"/>
          <p14:tracePt t="63788" x="1042988" y="2652713"/>
          <p14:tracePt t="63804" x="1042988" y="2638425"/>
          <p14:tracePt t="63821" x="1042988" y="2614613"/>
          <p14:tracePt t="63838" x="1028700" y="2566988"/>
          <p14:tracePt t="63854" x="1019175" y="2538413"/>
          <p14:tracePt t="63871" x="1000125" y="2505075"/>
          <p14:tracePt t="63888" x="976313" y="2476500"/>
          <p14:tracePt t="63904" x="962025" y="2457450"/>
          <p14:tracePt t="63921" x="952500" y="2443163"/>
          <p14:tracePt t="64020" x="957263" y="2443163"/>
          <p14:tracePt t="64048" x="962025" y="2443163"/>
          <p14:tracePt t="64075" x="966788" y="2443163"/>
          <p14:tracePt t="64111" x="971550" y="2443163"/>
          <p14:tracePt t="64125" x="971550" y="2447925"/>
          <p14:tracePt t="64132" x="976313" y="2447925"/>
          <p14:tracePt t="64160" x="976313" y="2452688"/>
          <p14:tracePt t="64195" x="981075" y="2457450"/>
          <p14:tracePt t="64259" x="985838" y="2457450"/>
          <p14:tracePt t="64301" x="985838" y="2462213"/>
          <p14:tracePt t="64307" x="990600" y="2462213"/>
          <p14:tracePt t="64328" x="995363" y="2462213"/>
          <p14:tracePt t="64338" x="1000125" y="2462213"/>
          <p14:tracePt t="64354" x="1009650" y="2466975"/>
          <p14:tracePt t="64371" x="1038225" y="2471738"/>
          <p14:tracePt t="64387" x="1071563" y="2466975"/>
          <p14:tracePt t="64404" x="1123950" y="2462213"/>
          <p14:tracePt t="64421" x="1171575" y="2457450"/>
          <p14:tracePt t="64438" x="1204913" y="2457450"/>
          <p14:tracePt t="64454" x="1243013" y="2452688"/>
          <p14:tracePt t="64471" x="1262063" y="2447925"/>
          <p14:tracePt t="64488" x="1281113" y="2447925"/>
          <p14:tracePt t="64504" x="1295400" y="2447925"/>
          <p14:tracePt t="64531" x="1300163" y="2447925"/>
          <p14:tracePt t="64552" x="1304925" y="2447925"/>
          <p14:tracePt t="64615" x="1309688" y="2447925"/>
          <p14:tracePt t="64622" x="1309688" y="2443163"/>
          <p14:tracePt t="64671" x="1309688" y="2438400"/>
          <p14:tracePt t="64678" x="1314450" y="2438400"/>
          <p14:tracePt t="65407" x="1376363" y="2428875"/>
          <p14:tracePt t="65414" x="1414463" y="2428875"/>
          <p14:tracePt t="65421" x="1447800" y="2428875"/>
          <p14:tracePt t="65437" x="1538288" y="2428875"/>
          <p14:tracePt t="65454" x="1628775" y="2428875"/>
          <p14:tracePt t="65470" x="1795463" y="2443163"/>
          <p14:tracePt t="65487" x="1909763" y="2447925"/>
          <p14:tracePt t="65504" x="2100263" y="2466975"/>
          <p14:tracePt t="65521" x="2200275" y="2476500"/>
          <p14:tracePt t="65537" x="2271713" y="2481263"/>
          <p14:tracePt t="65554" x="2347913" y="2490788"/>
          <p14:tracePt t="65570" x="2362200" y="2495550"/>
          <p14:tracePt t="65587" x="2376488" y="2495550"/>
          <p14:tracePt t="65695" x="2381250" y="2495550"/>
          <p14:tracePt t="65708" x="2386013" y="2495550"/>
          <p14:tracePt t="65715" x="2390775" y="2495550"/>
          <p14:tracePt t="65722" x="2405063" y="2495550"/>
          <p14:tracePt t="65737" x="2433638" y="2495550"/>
          <p14:tracePt t="65754" x="2462213" y="2495550"/>
          <p14:tracePt t="65771" x="2490788" y="2495550"/>
          <p14:tracePt t="65787" x="2509838" y="2495550"/>
          <p14:tracePt t="65804" x="2514600" y="2495550"/>
          <p14:tracePt t="65820" x="2528888" y="2495550"/>
          <p14:tracePt t="65837" x="2543175" y="2495550"/>
          <p14:tracePt t="65854" x="2566988" y="2495550"/>
          <p14:tracePt t="65870" x="2609850" y="2490788"/>
          <p14:tracePt t="65887" x="2628900" y="2490788"/>
          <p14:tracePt t="65904" x="2652713" y="2490788"/>
          <p14:tracePt t="65920" x="2662238" y="2486025"/>
          <p14:tracePt t="65937" x="2667000" y="2486025"/>
          <p14:tracePt t="65954" x="2671763" y="2486025"/>
          <p14:tracePt t="65970" x="2676525" y="2486025"/>
          <p14:tracePt t="66023" x="2681288" y="2486025"/>
          <p14:tracePt t="66619" x="2681288" y="2481263"/>
          <p14:tracePt t="66654" x="2681288" y="2476500"/>
          <p14:tracePt t="66682" x="2681288" y="2471738"/>
          <p14:tracePt t="66696" x="2681288" y="2466975"/>
          <p14:tracePt t="66703" x="2681288" y="2462213"/>
          <p14:tracePt t="66710" x="2681288" y="2452688"/>
          <p14:tracePt t="66724" x="2681288" y="2447925"/>
          <p14:tracePt t="66737" x="2681288" y="2438400"/>
          <p14:tracePt t="66753" x="2676525" y="2424113"/>
          <p14:tracePt t="66770" x="2676525" y="2419350"/>
          <p14:tracePt t="66787" x="2671763" y="2414588"/>
          <p14:tracePt t="66803" x="2671763" y="2409825"/>
          <p14:tracePt t="66837" x="2667000" y="2409825"/>
          <p14:tracePt t="66892" x="2662238" y="2409825"/>
          <p14:tracePt t="66913" x="2657475" y="2409825"/>
          <p14:tracePt t="66948" x="2652713" y="2409825"/>
          <p14:tracePt t="67018" x="2652713" y="2414588"/>
          <p14:tracePt t="67053" x="2652713" y="2419350"/>
          <p14:tracePt t="67116" x="2652713" y="2424113"/>
          <p14:tracePt t="67123" x="2657475" y="2424113"/>
          <p14:tracePt t="67151" x="2662238" y="2428875"/>
          <p14:tracePt t="67256" x="2662238" y="2433638"/>
          <p14:tracePt t="67291" x="2662238" y="2438400"/>
          <p14:tracePt t="67481" x="2667000" y="2438400"/>
          <p14:tracePt t="67768" x="2667000" y="2443163"/>
          <p14:tracePt t="68321" x="2671763" y="2443163"/>
          <p14:tracePt t="68468" x="2671763" y="2447925"/>
          <p14:tracePt t="68503" x="2671763" y="2452688"/>
          <p14:tracePt t="68531" x="2676525" y="2452688"/>
          <p14:tracePt t="68594" x="2676525" y="2457450"/>
          <p14:tracePt t="68601" x="2681288" y="2457450"/>
          <p14:tracePt t="68728" x="2686050" y="2457450"/>
          <p14:tracePt t="68755" x="2686050" y="2462213"/>
          <p14:tracePt t="68762" x="2690813" y="2462213"/>
          <p14:tracePt t="68776" x="2700338" y="2462213"/>
          <p14:tracePt t="68786" x="2709863" y="2466975"/>
          <p14:tracePt t="68803" x="2724150" y="2466975"/>
          <p14:tracePt t="68819" x="2767013" y="2462213"/>
          <p14:tracePt t="68836" x="2795588" y="2457450"/>
          <p14:tracePt t="68853" x="2819400" y="2452688"/>
          <p14:tracePt t="68869" x="2852738" y="2443163"/>
          <p14:tracePt t="68886" x="2867025" y="2438400"/>
          <p14:tracePt t="68903" x="2876550" y="2438400"/>
          <p14:tracePt t="68936" x="2881313" y="2433638"/>
          <p14:tracePt t="68953" x="2886075" y="2433638"/>
          <p14:tracePt t="69099" x="2890838" y="2433638"/>
          <p14:tracePt t="69232" x="2890838" y="2428875"/>
          <p14:tracePt t="69463" x="2890838" y="2433638"/>
          <p14:tracePt t="69512" x="2895600" y="2433638"/>
          <p14:tracePt t="69519" x="2900363" y="2433638"/>
          <p14:tracePt t="69526" x="2909888" y="2433638"/>
          <p14:tracePt t="69536" x="2924175" y="2433638"/>
          <p14:tracePt t="69552" x="2952750" y="2438400"/>
          <p14:tracePt t="69569" x="3000375" y="2438400"/>
          <p14:tracePt t="69586" x="3024188" y="2438400"/>
          <p14:tracePt t="69603" x="3062288" y="2443163"/>
          <p14:tracePt t="69619" x="3076575" y="2443163"/>
          <p14:tracePt t="69636" x="3090863" y="2443163"/>
          <p14:tracePt t="69652" x="3119438" y="2447925"/>
          <p14:tracePt t="69669" x="3138488" y="2447925"/>
          <p14:tracePt t="69686" x="3148013" y="2447925"/>
          <p14:tracePt t="69702" x="3162300" y="2447925"/>
          <p14:tracePt t="69719" x="3167063" y="2447925"/>
          <p14:tracePt t="69757" x="3171825" y="2447925"/>
          <p14:tracePt t="69820" x="3176588" y="2447925"/>
          <p14:tracePt t="69855" x="3181350" y="2447925"/>
          <p14:tracePt t="69877" x="3186113" y="2447925"/>
          <p14:tracePt t="69905" x="3190875" y="2447925"/>
          <p14:tracePt t="69912" x="3195638" y="2447925"/>
          <p14:tracePt t="69925" x="3200400" y="2447925"/>
          <p14:tracePt t="69936" x="3205163" y="2447925"/>
          <p14:tracePt t="69952" x="3214688" y="2447925"/>
          <p14:tracePt t="69969" x="3233738" y="2438400"/>
          <p14:tracePt t="69986" x="3248025" y="2433638"/>
          <p14:tracePt t="70002" x="3290888" y="2424113"/>
          <p14:tracePt t="70019" x="3333750" y="2409825"/>
          <p14:tracePt t="70036" x="3381375" y="2400300"/>
          <p14:tracePt t="70052" x="3443288" y="2386013"/>
          <p14:tracePt t="70069" x="3467100" y="2386013"/>
          <p14:tracePt t="70086" x="3495675" y="2381250"/>
          <p14:tracePt t="70102" x="3524250" y="2376488"/>
          <p14:tracePt t="70119" x="3538538" y="2371725"/>
          <p14:tracePt t="70135" x="3557588" y="2366963"/>
          <p14:tracePt t="70152" x="3567113" y="2366963"/>
          <p14:tracePt t="70169" x="3576638" y="2362200"/>
          <p14:tracePt t="70185" x="3590925" y="2362200"/>
          <p14:tracePt t="70219" x="3595688" y="2362200"/>
          <p14:tracePt t="70254" x="3600450" y="2362200"/>
          <p14:tracePt t="70275" x="3600450" y="2366963"/>
          <p14:tracePt t="70360" x="3605213" y="2366963"/>
          <p14:tracePt t="71572" x="3648075" y="2366963"/>
          <p14:tracePt t="71579" x="3709988" y="2366963"/>
          <p14:tracePt t="71586" x="3776663" y="2366963"/>
          <p14:tracePt t="71602" x="3924300" y="2371725"/>
          <p14:tracePt t="71618" x="4100513" y="2405063"/>
          <p14:tracePt t="71635" x="4286250" y="2424113"/>
          <p14:tracePt t="71652" x="4391025" y="2428875"/>
          <p14:tracePt t="71668" x="4467225" y="2428875"/>
          <p14:tracePt t="71685" x="4514850" y="2424113"/>
          <p14:tracePt t="71702" x="4524375" y="2419350"/>
          <p14:tracePt t="71719" x="4529138" y="2419350"/>
          <p14:tracePt t="71752" x="4533900" y="2419350"/>
          <p14:tracePt t="79602" x="4548188" y="2414588"/>
          <p14:tracePt t="79608" x="4557713" y="2414588"/>
          <p14:tracePt t="79616" x="4572000" y="2409825"/>
          <p14:tracePt t="79632" x="4595813" y="2409825"/>
          <p14:tracePt t="79649" x="4605338" y="2409825"/>
          <p14:tracePt t="79666" x="4619625" y="2409825"/>
          <p14:tracePt t="79682" x="4624388" y="2409825"/>
          <p14:tracePt t="79716" x="4633913" y="2409825"/>
          <p14:tracePt t="79777" x="4638675" y="2409825"/>
          <p14:tracePt t="79846" x="4643438" y="2409825"/>
          <p14:tracePt t="80828" x="4700588" y="2405063"/>
          <p14:tracePt t="80835" x="4738688" y="2405063"/>
          <p14:tracePt t="80841" x="4776788" y="2405063"/>
          <p14:tracePt t="80850" x="4814888" y="2405063"/>
          <p14:tracePt t="80865" x="4905375" y="2405063"/>
          <p14:tracePt t="80882" x="4976813" y="2405063"/>
          <p14:tracePt t="80899" x="5043488" y="2409825"/>
          <p14:tracePt t="80915" x="5072063" y="2414588"/>
          <p14:tracePt t="80932" x="5100638" y="2419350"/>
          <p14:tracePt t="80949" x="5105400" y="2419350"/>
          <p14:tracePt t="80965" x="5110163" y="2419350"/>
          <p14:tracePt t="81002" x="5114925" y="2419350"/>
          <p14:tracePt t="81015" x="5114925" y="2424113"/>
          <p14:tracePt t="81032" x="5119688" y="2424113"/>
          <p14:tracePt t="81059" x="5124450" y="2424113"/>
          <p14:tracePt t="81109" x="5086350" y="2443163"/>
          <p14:tracePt t="81115" x="5067300" y="2443163"/>
          <p14:tracePt t="81122" x="5057775" y="2438400"/>
          <p14:tracePt t="81132" x="5033963" y="2438400"/>
          <p14:tracePt t="81148" x="4976813" y="2433638"/>
          <p14:tracePt t="81165" x="4857750" y="2428875"/>
          <p14:tracePt t="81182" x="4781550" y="2428875"/>
          <p14:tracePt t="81199" x="4695825" y="2428875"/>
          <p14:tracePt t="81215" x="4581525" y="2428875"/>
          <p14:tracePt t="81232" x="4514850" y="2433638"/>
          <p14:tracePt t="81248" x="4448175" y="2433638"/>
          <p14:tracePt t="81265" x="4424363" y="2433638"/>
          <p14:tracePt t="81282" x="4410075" y="2433638"/>
          <p14:tracePt t="81649" x="4476750" y="2419350"/>
          <p14:tracePt t="81655" x="4614863" y="2395538"/>
          <p14:tracePt t="81665" x="4729163" y="2376488"/>
          <p14:tracePt t="81682" x="5238750" y="2343150"/>
          <p14:tracePt t="81698" x="5591175" y="2333625"/>
          <p14:tracePt t="81715" x="5919788" y="2338388"/>
          <p14:tracePt t="81732" x="6329363" y="2366963"/>
          <p14:tracePt t="81748" x="6557963" y="2390775"/>
          <p14:tracePt t="81765" x="6710363" y="2400300"/>
          <p14:tracePt t="81766" x="6781800" y="2405063"/>
          <p14:tracePt t="81782" x="6900863" y="2409825"/>
          <p14:tracePt t="81798" x="6996113" y="2414588"/>
          <p14:tracePt t="81815" x="7105650" y="2419350"/>
          <p14:tracePt t="81831" x="7158038" y="2428875"/>
          <p14:tracePt t="81848" x="7196138" y="2433638"/>
          <p14:tracePt t="81865" x="7229475" y="2438400"/>
          <p14:tracePt t="81881" x="7239000" y="2443163"/>
          <p14:tracePt t="81898" x="7253288" y="2447925"/>
          <p14:tracePt t="81915" x="7272338" y="2452688"/>
          <p14:tracePt t="81931" x="7286625" y="2462213"/>
          <p14:tracePt t="81948" x="7305675" y="2466975"/>
          <p14:tracePt t="81965" x="7334250" y="2471738"/>
          <p14:tracePt t="81981" x="7353300" y="2476500"/>
          <p14:tracePt t="81998" x="7381875" y="2481263"/>
          <p14:tracePt t="82015" x="7400925" y="2481263"/>
          <p14:tracePt t="82031" x="7415213" y="2481263"/>
          <p14:tracePt t="82048" x="7443788" y="2481263"/>
          <p14:tracePt t="82065" x="7462838" y="2481263"/>
          <p14:tracePt t="82081" x="7491413" y="2481263"/>
          <p14:tracePt t="82098" x="7505700" y="2481263"/>
          <p14:tracePt t="82115" x="7519988" y="2481263"/>
          <p14:tracePt t="82131" x="7543800" y="2481263"/>
          <p14:tracePt t="82148" x="7562850" y="2481263"/>
          <p14:tracePt t="82165" x="7586663" y="2481263"/>
          <p14:tracePt t="82181" x="7620000" y="2481263"/>
          <p14:tracePt t="82198" x="7634288" y="2481263"/>
          <p14:tracePt t="82215" x="7667625" y="2476500"/>
          <p14:tracePt t="82231" x="7677150" y="2476500"/>
          <p14:tracePt t="82248" x="7700963" y="2471738"/>
          <p14:tracePt t="82265" x="7724775" y="2466975"/>
          <p14:tracePt t="82281" x="7739063" y="2462213"/>
          <p14:tracePt t="82298" x="7777163" y="2447925"/>
          <p14:tracePt t="82315" x="7796213" y="2443163"/>
          <p14:tracePt t="82331" x="7815263" y="2438400"/>
          <p14:tracePt t="82348" x="7848600" y="2433638"/>
          <p14:tracePt t="82365" x="7867650" y="2428875"/>
          <p14:tracePt t="82381" x="7872413" y="2424113"/>
          <p14:tracePt t="82398" x="7881938" y="2424113"/>
          <p14:tracePt t="82439" x="7886700" y="2424113"/>
          <p14:tracePt t="82951" x="7881938" y="2424113"/>
          <p14:tracePt t="82958" x="7877175" y="2424113"/>
          <p14:tracePt t="82965" x="7872413" y="2424113"/>
          <p14:tracePt t="82981" x="7862888" y="2424113"/>
          <p14:tracePt t="82998" x="7853363" y="2424113"/>
          <p14:tracePt t="83015" x="7843838" y="2424113"/>
          <p14:tracePt t="83031" x="7839075" y="2424113"/>
          <p14:tracePt t="83064" x="7834313" y="2424113"/>
          <p14:tracePt t="83081" x="7829550" y="2424113"/>
          <p14:tracePt t="83112" x="7824788" y="2424113"/>
          <p14:tracePt t="83287" x="7829550" y="2424113"/>
          <p14:tracePt t="83315" x="7834313" y="2424113"/>
          <p14:tracePt t="83385" x="7839075" y="2424113"/>
          <p14:tracePt t="83456" x="7843838" y="2424113"/>
          <p14:tracePt t="83728" x="7853363" y="2424113"/>
          <p14:tracePt t="83735" x="7862888" y="2424113"/>
          <p14:tracePt t="83748" x="7867650" y="2428875"/>
          <p14:tracePt t="83764" x="7891463" y="2428875"/>
          <p14:tracePt t="83781" x="7939088" y="2438400"/>
          <p14:tracePt t="83798" x="7967663" y="2443163"/>
          <p14:tracePt t="83814" x="7991475" y="2452688"/>
          <p14:tracePt t="83831" x="8020050" y="2457450"/>
          <p14:tracePt t="83848" x="8062913" y="2462213"/>
          <p14:tracePt t="83864" x="8086725" y="2466975"/>
          <p14:tracePt t="83881" x="8101013" y="2466975"/>
          <p14:tracePt t="83898" x="8120063" y="2466975"/>
          <p14:tracePt t="83914" x="8124825" y="2466975"/>
          <p14:tracePt t="83931" x="8134350" y="2457450"/>
          <p14:tracePt t="83948" x="8153400" y="2443163"/>
          <p14:tracePt t="83964" x="8172450" y="2433638"/>
          <p14:tracePt t="83981" x="8191500" y="2424113"/>
          <p14:tracePt t="83998" x="8196263" y="2419350"/>
          <p14:tracePt t="84037" x="8201025" y="2414588"/>
          <p14:tracePt t="84072" x="8205788" y="2414588"/>
          <p14:tracePt t="84100" x="8205788" y="2409825"/>
          <p14:tracePt t="84170" x="8205788" y="2405063"/>
          <p14:tracePt t="84205" x="8205788" y="2400300"/>
          <p14:tracePt t="84240" x="8205788" y="2395538"/>
          <p14:tracePt t="84282" x="8205788" y="2390775"/>
          <p14:tracePt t="84310" x="8201025" y="2390775"/>
          <p14:tracePt t="84317" x="8201025" y="2386013"/>
          <p14:tracePt t="84373" x="8196263" y="2386013"/>
          <p14:tracePt t="84430" x="8191500" y="2386013"/>
          <p14:tracePt t="84436" x="8186738" y="2386013"/>
          <p14:tracePt t="84457" x="8181975" y="2386013"/>
          <p14:tracePt t="84464" x="8177213" y="2386013"/>
          <p14:tracePt t="84481" x="8172450" y="2386013"/>
          <p14:tracePt t="84497" x="8167688" y="2386013"/>
          <p14:tracePt t="84514" x="8162925" y="2386013"/>
          <p14:tracePt t="84531" x="8148638" y="2381250"/>
          <p14:tracePt t="84548" x="8139113" y="2381250"/>
          <p14:tracePt t="84564" x="8129588" y="2381250"/>
          <p14:tracePt t="84581" x="8115300" y="2381250"/>
          <p14:tracePt t="84597" x="8081963" y="2376488"/>
          <p14:tracePt t="84614" x="8029575" y="2371725"/>
          <p14:tracePt t="84631" x="7924800" y="2362200"/>
          <p14:tracePt t="84647" x="7710488" y="2357438"/>
          <p14:tracePt t="84664" x="7462838" y="2347913"/>
          <p14:tracePt t="84681" x="6962775" y="2319338"/>
          <p14:tracePt t="84697" x="6581775" y="2290763"/>
          <p14:tracePt t="84714" x="6210300" y="2266950"/>
          <p14:tracePt t="84731" x="5719763" y="2219325"/>
          <p14:tracePt t="84747" x="5434013" y="2185988"/>
          <p14:tracePt t="84764" x="5181600" y="2171700"/>
          <p14:tracePt t="84781" x="4938713" y="2157413"/>
          <p14:tracePt t="84797" x="4824413" y="2152650"/>
          <p14:tracePt t="84814" x="4710113" y="2152650"/>
          <p14:tracePt t="84830" x="4672013" y="2152650"/>
          <p14:tracePt t="84847" x="4662488" y="2152650"/>
          <p14:tracePt t="84864" x="4657725" y="2157413"/>
          <p14:tracePt t="85228" x="4595813" y="2166938"/>
          <p14:tracePt t="85235" x="4500563" y="2181225"/>
          <p14:tracePt t="85247" x="4362450" y="2200275"/>
          <p14:tracePt t="85264" x="3957638" y="2286000"/>
          <p14:tracePt t="85280" x="3667125" y="2343150"/>
          <p14:tracePt t="85297" x="3467100" y="2381250"/>
          <p14:tracePt t="85314" x="3243263" y="2405063"/>
          <p14:tracePt t="85330" x="3171825" y="2409825"/>
          <p14:tracePt t="85347" x="3119438" y="2409825"/>
          <p14:tracePt t="85364" x="3114675" y="2409825"/>
          <p14:tracePt t="85473" x="3109913" y="2409825"/>
          <p14:tracePt t="85515" x="3105150" y="2409825"/>
          <p14:tracePt t="85641" x="3100388" y="2409825"/>
          <p14:tracePt t="85648" x="3100388" y="2405063"/>
          <p14:tracePt t="85711" x="3095625" y="2405063"/>
          <p14:tracePt t="85718" x="3095625" y="2400300"/>
          <p14:tracePt t="85760" x="3090863" y="2400300"/>
          <p14:tracePt t="85795" x="3086100" y="2400300"/>
          <p14:tracePt t="85861" x="3081338" y="2400300"/>
          <p14:tracePt t="89481" x="3081338" y="2395538"/>
          <p14:tracePt t="89502" x="3081338" y="2390775"/>
          <p14:tracePt t="89544" x="3081338" y="2386013"/>
          <p14:tracePt t="89586" x="3081338" y="2381250"/>
          <p14:tracePt t="89621" x="3081338" y="2376488"/>
          <p14:tracePt t="89747" x="3076575" y="2376488"/>
          <p14:tracePt t="89803" x="3076575" y="2381250"/>
          <p14:tracePt t="92536" x="3081338" y="2381250"/>
          <p14:tracePt t="92592" x="3100388" y="2400300"/>
          <p14:tracePt t="92599" x="3114675" y="2409825"/>
          <p14:tracePt t="92611" x="3148013" y="2419350"/>
          <p14:tracePt t="92628" x="3248025" y="2438400"/>
          <p14:tracePt t="92645" x="3314700" y="2452688"/>
          <p14:tracePt t="92661" x="3443288" y="2466975"/>
          <p14:tracePt t="92678" x="3519488" y="2471738"/>
          <p14:tracePt t="92694" x="3590925" y="2471738"/>
          <p14:tracePt t="92711" x="3705225" y="2471738"/>
          <p14:tracePt t="92728" x="3781425" y="2466975"/>
          <p14:tracePt t="92744" x="3852863" y="2462213"/>
          <p14:tracePt t="92761" x="3981450" y="2433638"/>
          <p14:tracePt t="92778" x="4081463" y="2424113"/>
          <p14:tracePt t="92794" x="4205288" y="2414588"/>
          <p14:tracePt t="92811" x="4310063" y="2409825"/>
          <p14:tracePt t="92828" x="4405313" y="2409825"/>
          <p14:tracePt t="92844" x="4519613" y="2409825"/>
          <p14:tracePt t="92861" x="4572000" y="2409825"/>
          <p14:tracePt t="92878" x="4605338" y="2409825"/>
          <p14:tracePt t="92895" x="4624388" y="2409825"/>
          <p14:tracePt t="92928" x="4629150" y="2409825"/>
          <p14:tracePt t="92950" x="4633913" y="2409825"/>
          <p14:tracePt t="93377" x="4662488" y="2409825"/>
          <p14:tracePt t="93383" x="4705350" y="2419350"/>
          <p14:tracePt t="93394" x="4738688" y="2424113"/>
          <p14:tracePt t="93411" x="4824413" y="2457450"/>
          <p14:tracePt t="93428" x="4881563" y="2466975"/>
          <p14:tracePt t="93444" x="4948238" y="2476500"/>
          <p14:tracePt t="93461" x="5048250" y="2490788"/>
          <p14:tracePt t="93478" x="5148263" y="2509838"/>
          <p14:tracePt t="93494" x="5262563" y="2514600"/>
          <p14:tracePt t="93511" x="5524500" y="2519363"/>
          <p14:tracePt t="93528" x="5738813" y="2524125"/>
          <p14:tracePt t="93544" x="6129338" y="2533650"/>
          <p14:tracePt t="93561" x="6400800" y="2533650"/>
          <p14:tracePt t="93578" x="6667500" y="2547938"/>
          <p14:tracePt t="93594" x="7048500" y="2571750"/>
          <p14:tracePt t="93611" x="7153275" y="2581275"/>
          <p14:tracePt t="93628" x="7243763" y="2586038"/>
          <p14:tracePt t="93644" x="7267575" y="2586038"/>
          <p14:tracePt t="93661" x="7277100" y="2586038"/>
          <p14:tracePt t="93678" x="7281863" y="2586038"/>
          <p14:tracePt t="93711" x="7281863" y="2581275"/>
          <p14:tracePt t="93734" x="7281863" y="2576513"/>
          <p14:tracePt t="94098" x="7334250" y="2571750"/>
          <p14:tracePt t="94105" x="7415213" y="2566988"/>
          <p14:tracePt t="94112" x="7529513" y="2566988"/>
          <p14:tracePt t="94127" x="7715250" y="2566988"/>
          <p14:tracePt t="94144" x="7853363" y="2566988"/>
          <p14:tracePt t="94161" x="8039100" y="2576513"/>
          <p14:tracePt t="94177" x="8110538" y="2576513"/>
          <p14:tracePt t="94194" x="8172450" y="2576513"/>
          <p14:tracePt t="94211" x="8229600" y="2576513"/>
          <p14:tracePt t="94227" x="8248650" y="2576513"/>
          <p14:tracePt t="94244" x="8253413" y="2576513"/>
          <p14:tracePt t="94261" x="8258175" y="2571750"/>
          <p14:tracePt t="94294" x="8262938" y="2571750"/>
          <p14:tracePt t="94336" x="8272463" y="2566988"/>
          <p14:tracePt t="94350" x="8281988" y="2562225"/>
          <p14:tracePt t="94357" x="8286750" y="2562225"/>
          <p14:tracePt t="94364" x="8296275" y="2557463"/>
          <p14:tracePt t="94377" x="8305800" y="2547938"/>
          <p14:tracePt t="94394" x="8343900" y="2524125"/>
          <p14:tracePt t="94411" x="8377238" y="2495550"/>
          <p14:tracePt t="94427" x="8443913" y="2447925"/>
          <p14:tracePt t="94444" x="8472488" y="2419350"/>
          <p14:tracePt t="94461" x="8496300" y="2400300"/>
          <p14:tracePt t="94477" x="8510588" y="2390775"/>
          <p14:tracePt t="94494" x="8515350" y="2390775"/>
          <p14:tracePt t="94511" x="8520113" y="2386013"/>
          <p14:tracePt t="94544" x="8520113" y="2381250"/>
          <p14:tracePt t="94567" x="8520113" y="2376488"/>
          <p14:tracePt t="94616" x="8515350" y="2376488"/>
          <p14:tracePt t="94630" x="8510588" y="2376488"/>
          <p14:tracePt t="94637" x="8505825" y="2376488"/>
          <p14:tracePt t="94658" x="8501063" y="2376488"/>
          <p14:tracePt t="94665" x="8496300" y="2376488"/>
          <p14:tracePt t="94677" x="8491538" y="2376488"/>
          <p14:tracePt t="94694" x="8472488" y="2376488"/>
          <p14:tracePt t="94711" x="8448675" y="2381250"/>
          <p14:tracePt t="94727" x="8401050" y="2395538"/>
          <p14:tracePt t="94744" x="8234363" y="2414588"/>
          <p14:tracePt t="94761" x="8081963" y="2433638"/>
          <p14:tracePt t="94777" x="7720013" y="2466975"/>
          <p14:tracePt t="94794" x="7391400" y="2486025"/>
          <p14:tracePt t="94810" x="7034213" y="2500313"/>
          <p14:tracePt t="94827" x="6505575" y="2547938"/>
          <p14:tracePt t="94844" x="6186488" y="2581275"/>
          <p14:tracePt t="94860" x="5910263" y="2619375"/>
          <p14:tracePt t="94877" x="5619750" y="2686050"/>
          <p14:tracePt t="94894" x="5505450" y="2705100"/>
          <p14:tracePt t="94910" x="5391150" y="2733675"/>
          <p14:tracePt t="94927" x="5357813" y="2733675"/>
          <p14:tracePt t="94944" x="5348288" y="2738438"/>
          <p14:tracePt t="95303" x="5272088" y="2747963"/>
          <p14:tracePt t="95310" x="5153025" y="2757488"/>
          <p14:tracePt t="95317" x="5005388" y="2762250"/>
          <p14:tracePt t="95327" x="4824413" y="2771775"/>
          <p14:tracePt t="95344" x="4457700" y="2781300"/>
          <p14:tracePt t="95360" x="3829050" y="2781300"/>
          <p14:tracePt t="95377" x="3409950" y="2767013"/>
          <p14:tracePt t="95394" x="2809875" y="2743200"/>
          <p14:tracePt t="95410" x="2481263" y="2724150"/>
          <p14:tracePt t="95427" x="2205038" y="2719388"/>
          <p14:tracePt t="95444" x="1971675" y="2728913"/>
          <p14:tracePt t="95460" x="1866900" y="2752725"/>
          <p14:tracePt t="95478" x="1776413" y="2771775"/>
          <p14:tracePt t="95494" x="1752600" y="2781300"/>
          <p14:tracePt t="95836" x="1700213" y="2786063"/>
          <p14:tracePt t="95842" x="1619250" y="2790825"/>
          <p14:tracePt t="95849" x="1524000" y="2805113"/>
          <p14:tracePt t="95861" x="1438275" y="2809875"/>
          <p14:tracePt t="95877" x="1238250" y="2819400"/>
          <p14:tracePt t="95894" x="1147763" y="2824163"/>
          <p14:tracePt t="95910" x="1114425" y="2824163"/>
          <p14:tracePt t="95927" x="1095375" y="2824163"/>
          <p14:tracePt t="95944" x="1090613" y="2824163"/>
          <p14:tracePt t="96067" x="1090613" y="2819400"/>
          <p14:tracePt t="96123" x="1085850" y="2819400"/>
          <p14:tracePt t="96144" x="1066800" y="2814638"/>
          <p14:tracePt t="96151" x="1047750" y="2814638"/>
          <p14:tracePt t="96160" x="1019175" y="2809875"/>
          <p14:tracePt t="96177" x="942975" y="2800350"/>
          <p14:tracePt t="96193" x="852488" y="2790825"/>
          <p14:tracePt t="96210" x="800100" y="2786063"/>
          <p14:tracePt t="96227" x="757238" y="2786063"/>
          <p14:tracePt t="96243" x="728663" y="2786063"/>
          <p14:tracePt t="96260" x="719138" y="2786063"/>
          <p14:tracePt t="96515" x="723900" y="2786063"/>
          <p14:tracePt t="96586" x="733425" y="2786063"/>
          <p14:tracePt t="96592" x="733425" y="2781300"/>
          <p14:tracePt t="96634" x="738188" y="2781300"/>
          <p14:tracePt t="96655" x="738188" y="2776538"/>
          <p14:tracePt t="96676" x="742950" y="2776538"/>
          <p14:tracePt t="96719" x="747713" y="2776538"/>
          <p14:tracePt t="96739" x="752475" y="2776538"/>
          <p14:tracePt t="96795" x="757238" y="2776538"/>
          <p14:tracePt t="96823" x="762000" y="2781300"/>
          <p14:tracePt t="96844" x="762000" y="2786063"/>
          <p14:tracePt t="96859" x="762000" y="2790825"/>
          <p14:tracePt t="96985" x="766763" y="2790825"/>
          <p14:tracePt t="98723" x="804863" y="2786063"/>
          <p14:tracePt t="98729" x="866775" y="2786063"/>
          <p14:tracePt t="98743" x="1047750" y="2781300"/>
          <p14:tracePt t="98759" x="1262063" y="2776538"/>
          <p14:tracePt t="98776" x="1514475" y="2781300"/>
          <p14:tracePt t="98792" x="1914525" y="2819400"/>
          <p14:tracePt t="98809" x="2190750" y="2857500"/>
          <p14:tracePt t="98826" x="2443163" y="2909888"/>
          <p14:tracePt t="98842" x="2690813" y="2967038"/>
          <p14:tracePt t="98859" x="2790825" y="3000375"/>
          <p14:tracePt t="98876" x="2876550" y="3014663"/>
          <p14:tracePt t="98892" x="2895600" y="3019425"/>
          <p14:tracePt t="98909" x="2905125" y="3019425"/>
          <p14:tracePt t="98926" x="2909888" y="3019425"/>
          <p14:tracePt t="98960" x="2914650" y="3019425"/>
          <p14:tracePt t="99059" x="2905125" y="3019425"/>
          <p14:tracePt t="99066" x="2900363" y="3014663"/>
          <p14:tracePt t="99076" x="2895600" y="3014663"/>
          <p14:tracePt t="99092" x="2886075" y="3005138"/>
          <p14:tracePt t="99109" x="2867025" y="2995613"/>
          <p14:tracePt t="99126" x="2857500" y="2990850"/>
          <p14:tracePt t="99142" x="2833688" y="2986088"/>
          <p14:tracePt t="99159" x="2786063" y="2967038"/>
          <p14:tracePt t="99176" x="2747963" y="2957513"/>
          <p14:tracePt t="99192" x="2719388" y="2947988"/>
          <p14:tracePt t="99209" x="2709863" y="2943225"/>
          <p14:tracePt t="99226" x="2705100" y="2943225"/>
          <p14:tracePt t="99290" x="2705100" y="2938463"/>
          <p14:tracePt t="99325" x="2705100" y="2933700"/>
          <p14:tracePt t="99346" x="2709863" y="2933700"/>
          <p14:tracePt t="99353" x="2709863" y="2928938"/>
          <p14:tracePt t="99360" x="2714625" y="2928938"/>
          <p14:tracePt t="99376" x="2719388" y="2924175"/>
          <p14:tracePt t="99392" x="2728913" y="2924175"/>
          <p14:tracePt t="99409" x="2733675" y="2924175"/>
          <p14:tracePt t="99426" x="2747963" y="2924175"/>
          <p14:tracePt t="99442" x="2752725" y="2924175"/>
          <p14:tracePt t="99459" x="2757488" y="2924175"/>
          <p14:tracePt t="99476" x="2771775" y="2924175"/>
          <p14:tracePt t="99493" x="2786063" y="2924175"/>
          <p14:tracePt t="99509" x="2819400" y="2924175"/>
          <p14:tracePt t="99526" x="2847975" y="2924175"/>
          <p14:tracePt t="99542" x="2886075" y="2924175"/>
          <p14:tracePt t="99559" x="2905125" y="2924175"/>
          <p14:tracePt t="99576" x="2919413" y="2924175"/>
          <p14:tracePt t="99592" x="2924175" y="2924175"/>
          <p14:tracePt t="99609" x="2928938" y="2924175"/>
          <p14:tracePt t="99626" x="2933700" y="2924175"/>
          <p14:tracePt t="99675" x="2938463" y="2924175"/>
          <p14:tracePt t="99823" x="2947988" y="2924175"/>
          <p14:tracePt t="100250" x="2952750" y="2914650"/>
          <p14:tracePt t="100257" x="2971800" y="2909888"/>
          <p14:tracePt t="100264" x="2981325" y="2909888"/>
          <p14:tracePt t="100275" x="2990850" y="2895600"/>
          <p14:tracePt t="100292" x="3019425" y="2886075"/>
          <p14:tracePt t="100309" x="3033713" y="2886075"/>
          <p14:tracePt t="100325" x="3038475" y="2886075"/>
          <p14:tracePt t="100342" x="3043238" y="2881313"/>
          <p14:tracePt t="101273" x="3043238" y="2876550"/>
          <p14:tracePt t="101308" x="3038475" y="2876550"/>
          <p14:tracePt t="102380" x="3033713" y="2876550"/>
          <p14:tracePt t="102485" x="3028950" y="2876550"/>
          <p14:tracePt t="102675" x="3028950" y="2871788"/>
          <p14:tracePt t="102709" x="3028950" y="2867025"/>
          <p14:tracePt t="103011" x="3024188" y="2867025"/>
          <p14:tracePt t="103578" x="3033713" y="2871788"/>
          <p14:tracePt t="103585" x="3052763" y="2871788"/>
          <p14:tracePt t="103593" x="3086100" y="2871788"/>
          <p14:tracePt t="103608" x="3176588" y="2857500"/>
          <p14:tracePt t="103624" x="3300413" y="2847975"/>
          <p14:tracePt t="103641" x="3519488" y="2843213"/>
          <p14:tracePt t="103658" x="3690938" y="2843213"/>
          <p14:tracePt t="103674" x="3838575" y="2843213"/>
          <p14:tracePt t="103691" x="4024313" y="2833688"/>
          <p14:tracePt t="103707" x="4114800" y="2828925"/>
          <p14:tracePt t="103724" x="4181475" y="2824163"/>
          <p14:tracePt t="103741" x="4248150" y="2809875"/>
          <p14:tracePt t="103758" x="4267200" y="2805113"/>
          <p14:tracePt t="103774" x="4276725" y="2805113"/>
          <p14:tracePt t="103807" x="4281488" y="2805113"/>
          <p14:tracePt t="104300" x="4276725" y="2819400"/>
          <p14:tracePt t="104307" x="4276725" y="2824163"/>
          <p14:tracePt t="104314" x="4276725" y="2833688"/>
          <p14:tracePt t="104324" x="4271963" y="2838450"/>
          <p14:tracePt t="104341" x="4267200" y="2847975"/>
          <p14:tracePt t="104357" x="4267200" y="2857500"/>
          <p14:tracePt t="104374" x="4267200" y="2862263"/>
          <p14:tracePt t="104391" x="4262438" y="2867025"/>
          <p14:tracePt t="104407" x="4262438" y="2876550"/>
          <p14:tracePt t="104441" x="4252913" y="2881313"/>
          <p14:tracePt t="104497" x="4248150" y="2881313"/>
          <p14:tracePt t="104560" x="4243388" y="2881313"/>
          <p14:tracePt t="104707" x="4243388" y="2876550"/>
          <p14:tracePt t="104742" x="4243388" y="2871788"/>
          <p14:tracePt t="104820" x="4248150" y="2871788"/>
          <p14:tracePt t="104910" x="4248150" y="2867025"/>
          <p14:tracePt t="104945" x="4248150" y="2862263"/>
          <p14:tracePt t="104952" x="4257675" y="2862263"/>
          <p14:tracePt t="104980" x="4257675" y="2857500"/>
          <p14:tracePt t="105015" x="4262438" y="2852738"/>
          <p14:tracePt t="105170" x="4267200" y="2852738"/>
          <p14:tracePt t="105211" x="4271963" y="2852738"/>
          <p14:tracePt t="105253" x="4271963" y="2847975"/>
          <p14:tracePt t="105260" x="4276725" y="2843213"/>
          <p14:tracePt t="105274" x="4281488" y="2833688"/>
          <p14:tracePt t="105281" x="4295775" y="2824163"/>
          <p14:tracePt t="105290" x="4319588" y="2819400"/>
          <p14:tracePt t="105307" x="4367213" y="2809875"/>
          <p14:tracePt t="105324" x="4510088" y="2800350"/>
          <p14:tracePt t="105340" x="4638675" y="2795588"/>
          <p14:tracePt t="105357" x="4833938" y="2786063"/>
          <p14:tracePt t="105374" x="5181600" y="2781300"/>
          <p14:tracePt t="105390" x="5467350" y="2786063"/>
          <p14:tracePt t="105407" x="5924550" y="2790825"/>
          <p14:tracePt t="105424" x="6224588" y="2800350"/>
          <p14:tracePt t="105440" x="6486525" y="2800350"/>
          <p14:tracePt t="105457" x="6757988" y="2805113"/>
          <p14:tracePt t="105474" x="6858000" y="2805113"/>
          <p14:tracePt t="105490" x="6910388" y="2805113"/>
          <p14:tracePt t="105507" x="6934200" y="2800350"/>
          <p14:tracePt t="106228" x="6967538" y="2800350"/>
          <p14:tracePt t="106235" x="7010400" y="2809875"/>
          <p14:tracePt t="106241" x="7062788" y="2814638"/>
          <p14:tracePt t="106257" x="7158038" y="2833688"/>
          <p14:tracePt t="106273" x="7239000" y="2843213"/>
          <p14:tracePt t="106290" x="7343775" y="2857500"/>
          <p14:tracePt t="106307" x="7405688" y="2862263"/>
          <p14:tracePt t="106323" x="7453313" y="2867025"/>
          <p14:tracePt t="106340" x="7505700" y="2867025"/>
          <p14:tracePt t="106357" x="7510463" y="2867025"/>
          <p14:tracePt t="106373" x="7515225" y="2867025"/>
          <p14:tracePt t="106417" x="7519988" y="2867025"/>
          <p14:tracePt t="106451" x="7524750" y="2867025"/>
          <p14:tracePt t="106563" x="7529513" y="2867025"/>
          <p14:tracePt t="106606" x="7534275" y="2867025"/>
          <p14:tracePt t="106761" x="7534275" y="2862263"/>
          <p14:tracePt t="115442" x="7443788" y="2881313"/>
          <p14:tracePt t="115449" x="7267575" y="2914650"/>
          <p14:tracePt t="115457" x="7077075" y="2957513"/>
          <p14:tracePt t="115470" x="6634163" y="3038475"/>
          <p14:tracePt t="115487" x="6134100" y="3095625"/>
          <p14:tracePt t="115504" x="5657850" y="3138488"/>
          <p14:tracePt t="115520" x="4995863" y="3157538"/>
          <p14:tracePt t="115537" x="4610100" y="3152775"/>
          <p14:tracePt t="115553" x="4191000" y="3148013"/>
          <p14:tracePt t="115570" x="4019550" y="3138488"/>
          <p14:tracePt t="115587" x="3914775" y="3133725"/>
          <p14:tracePt t="115604" x="3843338" y="3128963"/>
          <p14:tracePt t="115620" x="3833813" y="3128963"/>
          <p14:tracePt t="115982" x="3771900" y="3138488"/>
          <p14:tracePt t="115989" x="3671888" y="3157538"/>
          <p14:tracePt t="115995" x="3571875" y="3181350"/>
          <p14:tracePt t="116003" x="3471863" y="3200400"/>
          <p14:tracePt t="116020" x="3200400" y="3228975"/>
          <p14:tracePt t="116037" x="2852738" y="3252788"/>
          <p14:tracePt t="116053" x="2667000" y="3248025"/>
          <p14:tracePt t="116070" x="2528888" y="3238500"/>
          <p14:tracePt t="116087" x="2366963" y="3219450"/>
          <p14:tracePt t="116103" x="2290763" y="3205163"/>
          <p14:tracePt t="116120" x="2233613" y="3195638"/>
          <p14:tracePt t="116137" x="2181225" y="3181350"/>
          <p14:tracePt t="116153" x="2162175" y="3181350"/>
          <p14:tracePt t="116170" x="2152650" y="3176588"/>
          <p14:tracePt t="116187" x="2147888" y="3176588"/>
          <p14:tracePt t="116233" x="2157413" y="3176588"/>
          <p14:tracePt t="117446" x="2124075" y="3181350"/>
          <p14:tracePt t="117452" x="2071688" y="3195638"/>
          <p14:tracePt t="117460" x="2000250" y="3205163"/>
          <p14:tracePt t="117469" x="1933575" y="3233738"/>
          <p14:tracePt t="117486" x="1738313" y="3281363"/>
          <p14:tracePt t="117503" x="1390650" y="3376613"/>
          <p14:tracePt t="117520" x="1152525" y="3419475"/>
          <p14:tracePt t="117536" x="928688" y="3457575"/>
          <p14:tracePt t="117553" x="828675" y="3462338"/>
          <p14:tracePt t="117570" x="757238" y="3467100"/>
          <p14:tracePt t="117571" x="728663" y="3467100"/>
          <p14:tracePt t="117586" x="704850" y="3467100"/>
          <p14:tracePt t="117603" x="685800" y="3467100"/>
          <p14:tracePt t="117619" x="681038" y="3467100"/>
          <p14:tracePt t="117653" x="681038" y="3462338"/>
          <p14:tracePt t="117670" x="676275" y="3448050"/>
          <p14:tracePt t="117686" x="676275" y="3443288"/>
          <p14:tracePt t="117703" x="676275" y="3438525"/>
          <p14:tracePt t="117719" x="676275" y="3419475"/>
          <p14:tracePt t="117736" x="676275" y="3414713"/>
          <p14:tracePt t="117753" x="676275" y="3409950"/>
          <p14:tracePt t="117769" x="676275" y="3386138"/>
          <p14:tracePt t="117786" x="676275" y="3371850"/>
          <p14:tracePt t="117803" x="676275" y="3348038"/>
          <p14:tracePt t="117819" x="676275" y="3343275"/>
          <p14:tracePt t="117836" x="676275" y="3338513"/>
          <p14:tracePt t="117853" x="676275" y="3333750"/>
          <p14:tracePt t="117869" x="676275" y="3328988"/>
          <p14:tracePt t="117903" x="681038" y="3328988"/>
          <p14:tracePt t="117919" x="685800" y="3324225"/>
          <p14:tracePt t="117953" x="695325" y="3324225"/>
          <p14:tracePt t="117969" x="700088" y="3324225"/>
          <p14:tracePt t="117986" x="704850" y="3324225"/>
          <p14:tracePt t="118006" x="709613" y="3324225"/>
          <p14:tracePt t="118020" x="714375" y="3324225"/>
          <p14:tracePt t="118036" x="723900" y="3324225"/>
          <p14:tracePt t="118053" x="728663" y="3324225"/>
          <p14:tracePt t="118069" x="733425" y="3328988"/>
          <p14:tracePt t="118086" x="742950" y="3328988"/>
          <p14:tracePt t="118103" x="752475" y="3333750"/>
          <p14:tracePt t="118119" x="757238" y="3333750"/>
          <p14:tracePt t="118136" x="766763" y="3333750"/>
          <p14:tracePt t="118153" x="785813" y="3324225"/>
          <p14:tracePt t="118169" x="795338" y="3324225"/>
          <p14:tracePt t="118186" x="800100" y="3319463"/>
          <p14:tracePt t="118203" x="819150" y="3314700"/>
          <p14:tracePt t="118236" x="823913" y="3314700"/>
          <p14:tracePt t="118258" x="828675" y="3314700"/>
          <p14:tracePt t="118279" x="833438" y="3314700"/>
          <p14:tracePt t="118336" x="838200" y="3314700"/>
          <p14:tracePt t="118363" x="842963" y="3314700"/>
          <p14:tracePt t="118433" x="847725" y="3314700"/>
          <p14:tracePt t="118525" x="847725" y="3319463"/>
          <p14:tracePt t="118532" x="852488" y="3319463"/>
          <p14:tracePt t="123346" x="871538" y="3324225"/>
          <p14:tracePt t="123353" x="900113" y="3328988"/>
          <p14:tracePt t="123360" x="919163" y="3328988"/>
          <p14:tracePt t="123367" x="942975" y="3333750"/>
          <p14:tracePt t="123384" x="990600" y="3338513"/>
          <p14:tracePt t="123401" x="1085850" y="3338513"/>
          <p14:tracePt t="123418" x="1166813" y="3338513"/>
          <p14:tracePt t="123434" x="1228725" y="3338513"/>
          <p14:tracePt t="123451" x="1343025" y="3328988"/>
          <p14:tracePt t="123468" x="1443038" y="3319463"/>
          <p14:tracePt t="123484" x="1528763" y="3305175"/>
          <p14:tracePt t="123501" x="1685925" y="3295650"/>
          <p14:tracePt t="123517" x="1781175" y="3290888"/>
          <p14:tracePt t="123534" x="1900238" y="3281363"/>
          <p14:tracePt t="123551" x="1981200" y="3271838"/>
          <p14:tracePt t="123567" x="2043113" y="3267075"/>
          <p14:tracePt t="123584" x="2109788" y="3262313"/>
          <p14:tracePt t="123601" x="2124075" y="3262313"/>
          <p14:tracePt t="123618" x="2143125" y="3262313"/>
          <p14:tracePt t="123634" x="2157413" y="3262313"/>
          <p14:tracePt t="123651" x="2181225" y="3262313"/>
          <p14:tracePt t="123667" x="2233613" y="3262313"/>
          <p14:tracePt t="123684" x="2276475" y="3262313"/>
          <p14:tracePt t="123701" x="2333625" y="3262313"/>
          <p14:tracePt t="123717" x="2428875" y="3267075"/>
          <p14:tracePt t="123734" x="2495550" y="3267075"/>
          <p14:tracePt t="123751" x="2571750" y="3276600"/>
          <p14:tracePt t="123767" x="2605088" y="3281363"/>
          <p14:tracePt t="123784" x="2624138" y="3281363"/>
          <p14:tracePt t="123801" x="2643188" y="3281363"/>
          <p14:tracePt t="123817" x="2647950" y="3281363"/>
          <p14:tracePt t="123851" x="2652713" y="3281363"/>
          <p14:tracePt t="123885" x="2657475" y="3281363"/>
          <p14:tracePt t="123948" x="2657475" y="3286125"/>
          <p14:tracePt t="124018" x="2657475" y="3290888"/>
          <p14:tracePt t="124123" x="2657475" y="3295650"/>
          <p14:tracePt t="126134" x="2671763" y="3300413"/>
          <p14:tracePt t="126141" x="2700338" y="3300413"/>
          <p14:tracePt t="126150" x="2714625" y="3300413"/>
          <p14:tracePt t="126167" x="2747963" y="3305175"/>
          <p14:tracePt t="126183" x="2809875" y="3305175"/>
          <p14:tracePt t="126200" x="2857500" y="3309938"/>
          <p14:tracePt t="126217" x="2905125" y="3314700"/>
          <p14:tracePt t="126233" x="2943225" y="3314700"/>
          <p14:tracePt t="126250" x="2957513" y="3314700"/>
          <p14:tracePt t="126267" x="2962275" y="3314700"/>
          <p14:tracePt t="126283" x="2967038" y="3314700"/>
          <p14:tracePt t="126316" x="2971800" y="3314700"/>
          <p14:tracePt t="126779" x="2986088" y="3314700"/>
          <p14:tracePt t="126786" x="2995613" y="3314700"/>
          <p14:tracePt t="126793" x="3009900" y="3319463"/>
          <p14:tracePt t="126800" x="3024188" y="3324225"/>
          <p14:tracePt t="126816" x="3052763" y="3328988"/>
          <p14:tracePt t="126833" x="3081338" y="3328988"/>
          <p14:tracePt t="126850" x="3105150" y="3338513"/>
          <p14:tracePt t="126867" x="3119438" y="3338513"/>
          <p14:tracePt t="126883" x="3124200" y="3338513"/>
          <p14:tracePt t="126900" x="3128963" y="3338513"/>
          <p14:tracePt t="126954" x="3133725" y="3338513"/>
          <p14:tracePt t="127073" x="3133725" y="3348038"/>
          <p14:tracePt t="127080" x="3143250" y="3348038"/>
          <p14:tracePt t="127150" x="3148013" y="3348038"/>
          <p14:tracePt t="127234" x="3152775" y="3348038"/>
          <p14:tracePt t="127332" x="3152775" y="3343275"/>
          <p14:tracePt t="132617" x="3205163" y="3333750"/>
          <p14:tracePt t="132623" x="3252788" y="3324225"/>
          <p14:tracePt t="132631" x="3305175" y="3314700"/>
          <p14:tracePt t="132648" x="3462338" y="3286125"/>
          <p14:tracePt t="132665" x="3629025" y="3271838"/>
          <p14:tracePt t="132681" x="3724275" y="3262313"/>
          <p14:tracePt t="132698" x="3833813" y="3262313"/>
          <p14:tracePt t="132714" x="3967163" y="3262313"/>
          <p14:tracePt t="132731" x="4038600" y="3262313"/>
          <p14:tracePt t="132748" x="4105275" y="3262313"/>
          <p14:tracePt t="132764" x="4186238" y="3262313"/>
          <p14:tracePt t="132781" x="4238625" y="3262313"/>
          <p14:tracePt t="132798" x="4286250" y="3262313"/>
          <p14:tracePt t="132814" x="4319588" y="3262313"/>
          <p14:tracePt t="132831" x="4352925" y="3257550"/>
          <p14:tracePt t="132848" x="4391025" y="3257550"/>
          <p14:tracePt t="132864" x="4410075" y="3257550"/>
          <p14:tracePt t="132881" x="4424363" y="3257550"/>
          <p14:tracePt t="132898" x="4438650" y="3262313"/>
          <p14:tracePt t="132914" x="4452938" y="3262313"/>
          <p14:tracePt t="132931" x="4457700" y="3267075"/>
          <p14:tracePt t="132948" x="4462463" y="3267075"/>
          <p14:tracePt t="132964" x="4462463" y="3271838"/>
          <p14:tracePt t="132981" x="4467225" y="3271838"/>
          <p14:tracePt t="132998" x="4471988" y="3276600"/>
          <p14:tracePt t="133058" x="4476750" y="3276600"/>
          <p14:tracePt t="142687" x="4481513" y="3276600"/>
          <p14:tracePt t="142764" x="4486275" y="3276600"/>
          <p14:tracePt t="142785" x="4486275" y="3281363"/>
          <p14:tracePt t="142953" x="4486275" y="3276600"/>
          <p14:tracePt t="142988" x="4486275" y="3271838"/>
          <p14:tracePt t="143079" x="4486275" y="3276600"/>
          <p14:tracePt t="143135" x="4491038" y="3276600"/>
          <p14:tracePt t="143142" x="4491038" y="3281363"/>
          <p14:tracePt t="143191" x="4491038" y="3286125"/>
          <p14:tracePt t="143198" x="4495800" y="3286125"/>
          <p14:tracePt t="143591" x="4486275" y="3286125"/>
          <p14:tracePt t="143598" x="4476750" y="3286125"/>
          <p14:tracePt t="143605" x="4462463" y="3286125"/>
          <p14:tracePt t="143612" x="4452938" y="3286125"/>
          <p14:tracePt t="143627" x="4424363" y="3286125"/>
          <p14:tracePt t="143644" x="4400550" y="3286125"/>
          <p14:tracePt t="143661" x="4310063" y="3295650"/>
          <p14:tracePt t="143677" x="4229100" y="3305175"/>
          <p14:tracePt t="143694" x="4152900" y="3309938"/>
          <p14:tracePt t="143711" x="4033838" y="3328988"/>
          <p14:tracePt t="143727" x="3957638" y="3338513"/>
          <p14:tracePt t="143744" x="3905250" y="3343275"/>
          <p14:tracePt t="143761" x="3890963" y="3343275"/>
          <p14:tracePt t="143777" x="3886200" y="3343275"/>
          <p14:tracePt t="144207" x="3857625" y="3343275"/>
          <p14:tracePt t="144214" x="3829050" y="3343275"/>
          <p14:tracePt t="144221" x="3790950" y="3343275"/>
          <p14:tracePt t="144230" x="3743325" y="3343275"/>
          <p14:tracePt t="144244" x="3643313" y="3343275"/>
          <p14:tracePt t="144260" x="3552825" y="3338513"/>
          <p14:tracePt t="144277" x="3395663" y="3324225"/>
          <p14:tracePt t="144294" x="3281363" y="3314700"/>
          <p14:tracePt t="144310" x="3214688" y="3305175"/>
          <p14:tracePt t="144327" x="3143250" y="3295650"/>
          <p14:tracePt t="144344" x="3114675" y="3286125"/>
          <p14:tracePt t="144361" x="3090863" y="3286125"/>
          <p14:tracePt t="144377" x="3071813" y="3286125"/>
          <p14:tracePt t="144394" x="3067050" y="3286125"/>
          <p14:tracePt t="144452" x="3067050" y="3281363"/>
          <p14:tracePt t="144600" x="3071813" y="3281363"/>
          <p14:tracePt t="144635" x="3076575" y="3281363"/>
          <p14:tracePt t="144663" x="3081338" y="3281363"/>
          <p14:tracePt t="144677" x="3081338" y="3286125"/>
          <p14:tracePt t="144684" x="3086100" y="3286125"/>
          <p14:tracePt t="144694" x="3086100" y="3295650"/>
          <p14:tracePt t="144710" x="3095625" y="3305175"/>
          <p14:tracePt t="144727" x="3100388" y="3319463"/>
          <p14:tracePt t="144744" x="3109913" y="3319463"/>
          <p14:tracePt t="144760" x="3114675" y="3328988"/>
          <p14:tracePt t="144777" x="3119438" y="3333750"/>
          <p14:tracePt t="144810" x="3128963" y="3338513"/>
          <p14:tracePt t="144827" x="3133725" y="3343275"/>
          <p14:tracePt t="144844" x="3138488" y="3348038"/>
          <p14:tracePt t="144860" x="3138488" y="3352800"/>
          <p14:tracePt t="144893" x="3143250" y="3352800"/>
          <p14:tracePt t="144915" x="3148013" y="3352800"/>
          <p14:tracePt t="144978" x="3152775" y="3352800"/>
          <p14:tracePt t="145048" x="3157538" y="3352800"/>
          <p14:tracePt t="145090" x="3162300" y="3352800"/>
          <p14:tracePt t="145195" x="3167063" y="3352800"/>
          <p14:tracePt t="145351" x="3171825" y="3352800"/>
          <p14:tracePt t="145391" x="3171825" y="3348038"/>
          <p14:tracePt t="145617" x="3176588" y="3348038"/>
          <p14:tracePt t="148503" x="3195638" y="3343275"/>
          <p14:tracePt t="148510" x="3209925" y="3338513"/>
          <p14:tracePt t="148517" x="3224213" y="3338513"/>
          <p14:tracePt t="148526" x="3243263" y="3333750"/>
          <p14:tracePt t="148542" x="3276600" y="3333750"/>
          <p14:tracePt t="148559" x="3319463" y="3324225"/>
          <p14:tracePt t="148576" x="3343275" y="3319463"/>
          <p14:tracePt t="148592" x="3357563" y="3319463"/>
          <p14:tracePt t="148609" x="3371850" y="3319463"/>
          <p14:tracePt t="148626" x="3376613" y="3319463"/>
          <p14:tracePt t="148642" x="3381375" y="3319463"/>
          <p14:tracePt t="148659" x="3386138" y="3314700"/>
          <p14:tracePt t="148692" x="3395663" y="3314700"/>
          <p14:tracePt t="148709" x="3400425" y="3314700"/>
          <p14:tracePt t="148726" x="3405188" y="3314700"/>
          <p14:tracePt t="148759" x="3409950" y="3314700"/>
          <p14:tracePt t="148775" x="3414713" y="3314700"/>
          <p14:tracePt t="148839" x="3419475" y="3314700"/>
          <p14:tracePt t="148902" x="3424238" y="3314700"/>
          <p14:tracePt t="148937" x="3429000" y="3314700"/>
          <p14:tracePt t="149042" x="3433763" y="3314700"/>
          <p14:tracePt t="149056" x="3448050" y="3314700"/>
          <p14:tracePt t="149063" x="3467100" y="3314700"/>
          <p14:tracePt t="149075" x="3486150" y="3314700"/>
          <p14:tracePt t="149092" x="3624263" y="3295650"/>
          <p14:tracePt t="149109" x="3714750" y="3281363"/>
          <p14:tracePt t="149126" x="3819525" y="3276600"/>
          <p14:tracePt t="149142" x="3962400" y="3267075"/>
          <p14:tracePt t="149159" x="4038600" y="3262313"/>
          <p14:tracePt t="149175" x="4143375" y="3257550"/>
          <p14:tracePt t="149192" x="4205288" y="3252788"/>
          <p14:tracePt t="149209" x="4252913" y="3252788"/>
          <p14:tracePt t="149225" x="4286250" y="3252788"/>
          <p14:tracePt t="149242" x="4291013" y="3252788"/>
          <p14:tracePt t="149259" x="4295775" y="3252788"/>
          <p14:tracePt t="149295" x="4300538" y="3252788"/>
          <p14:tracePt t="149351" x="4305300" y="3252788"/>
          <p14:tracePt t="149792" x="4352925" y="3252788"/>
          <p14:tracePt t="149799" x="4433888" y="3238500"/>
          <p14:tracePt t="149809" x="4529138" y="3233738"/>
          <p14:tracePt t="149825" x="4757738" y="3214688"/>
          <p14:tracePt t="149842" x="5186363" y="3176588"/>
          <p14:tracePt t="149859" x="5453063" y="3152775"/>
          <p14:tracePt t="149875" x="5724525" y="3124200"/>
          <p14:tracePt t="149892" x="5995988" y="3105150"/>
          <p14:tracePt t="149909" x="6134100" y="3090863"/>
          <p14:tracePt t="149925" x="6305550" y="3081338"/>
          <p14:tracePt t="149942" x="6410325" y="3076575"/>
          <p14:tracePt t="149959" x="6524625" y="3076575"/>
          <p14:tracePt t="149975" x="6696075" y="3076575"/>
          <p14:tracePt t="149992" x="6800850" y="3081338"/>
          <p14:tracePt t="150008" x="6877050" y="3086100"/>
          <p14:tracePt t="150025" x="6967538" y="3095625"/>
          <p14:tracePt t="150042" x="7019925" y="3100388"/>
          <p14:tracePt t="150058" x="7086600" y="3105150"/>
          <p14:tracePt t="150075" x="7138988" y="3119438"/>
          <p14:tracePt t="150092" x="7186613" y="3124200"/>
          <p14:tracePt t="150108" x="7243763" y="3128963"/>
          <p14:tracePt t="150125" x="7272338" y="3133725"/>
          <p14:tracePt t="150142" x="7286625" y="3138488"/>
          <p14:tracePt t="150159" x="7310438" y="3143250"/>
          <p14:tracePt t="150175" x="7319963" y="3143250"/>
          <p14:tracePt t="150192" x="7334250" y="3148013"/>
          <p14:tracePt t="150208" x="7339013" y="3148013"/>
          <p14:tracePt t="150225" x="7343775" y="3152775"/>
          <p14:tracePt t="150242" x="7348538" y="3152775"/>
          <p14:tracePt t="150258" x="7358063" y="3157538"/>
          <p14:tracePt t="150275" x="7362825" y="3157538"/>
          <p14:tracePt t="150292" x="7372350" y="3167063"/>
          <p14:tracePt t="150308" x="7391400" y="3167063"/>
          <p14:tracePt t="150325" x="7415213" y="3176588"/>
          <p14:tracePt t="150342" x="7448550" y="3186113"/>
          <p14:tracePt t="150358" x="7481888" y="3190875"/>
          <p14:tracePt t="150360" x="7500938" y="3200400"/>
          <p14:tracePt t="150375" x="7529513" y="3205163"/>
          <p14:tracePt t="150392" x="7562850" y="3219450"/>
          <p14:tracePt t="150409" x="7605713" y="3228975"/>
          <p14:tracePt t="150425" x="7634288" y="3233738"/>
          <p14:tracePt t="150442" x="7662863" y="3238500"/>
          <p14:tracePt t="150458" x="7700963" y="3248025"/>
          <p14:tracePt t="150475" x="7720013" y="3248025"/>
          <p14:tracePt t="150492" x="7734300" y="3248025"/>
          <p14:tracePt t="150509" x="7743825" y="3248025"/>
          <p14:tracePt t="150525" x="7748588" y="3248025"/>
          <p14:tracePt t="150558" x="7758113" y="3248025"/>
          <p14:tracePt t="150641" x="7758113" y="3257550"/>
          <p14:tracePt t="150647" x="7762875" y="3257550"/>
          <p14:tracePt t="150675" x="7767638" y="3257550"/>
          <p14:tracePt t="150682" x="7772400" y="3267075"/>
          <p14:tracePt t="150697" x="7777163" y="3267075"/>
          <p14:tracePt t="150708" x="7777163" y="3271838"/>
          <p14:tracePt t="150725" x="7786688" y="3276600"/>
          <p14:tracePt t="150742" x="7786688" y="3281363"/>
          <p14:tracePt t="150758" x="7791450" y="3286125"/>
          <p14:tracePt t="150775" x="7791450" y="3290888"/>
          <p14:tracePt t="150808" x="7791450" y="3300413"/>
          <p14:tracePt t="150844" x="7791450" y="3305175"/>
          <p14:tracePt t="150887" x="7791450" y="3309938"/>
          <p14:tracePt t="150921" x="7791450" y="3314700"/>
          <p14:tracePt t="150950" x="7791450" y="3319463"/>
          <p14:tracePt t="151012" x="7791450" y="3324225"/>
          <p14:tracePt t="151615" x="7834313" y="3319463"/>
          <p14:tracePt t="151621" x="7862888" y="3319463"/>
          <p14:tracePt t="151629" x="7886700" y="3319463"/>
          <p14:tracePt t="151641" x="7924800" y="3319463"/>
          <p14:tracePt t="151658" x="8015288" y="3319463"/>
          <p14:tracePt t="151675" x="8067675" y="3319463"/>
          <p14:tracePt t="151691" x="8148638" y="3319463"/>
          <p14:tracePt t="151708" x="8196263" y="3319463"/>
          <p14:tracePt t="151725" x="8248650" y="3314700"/>
          <p14:tracePt t="151741" x="8324850" y="3309938"/>
          <p14:tracePt t="151758" x="8377238" y="3305175"/>
          <p14:tracePt t="151775" x="8429625" y="3300413"/>
          <p14:tracePt t="151791" x="8477250" y="3295650"/>
          <p14:tracePt t="151808" x="8496300" y="3295650"/>
          <p14:tracePt t="151824" x="8510588" y="3290888"/>
          <p14:tracePt t="151841" x="8515350" y="3290888"/>
          <p14:tracePt t="151858" x="8520113" y="3290888"/>
          <p14:tracePt t="151874" x="8524875" y="3290888"/>
          <p14:tracePt t="151965" x="8529638" y="3290888"/>
          <p14:tracePt t="156009" x="8486775" y="3300413"/>
          <p14:tracePt t="156016" x="8405813" y="3319463"/>
          <p14:tracePt t="156023" x="8262938" y="3357563"/>
          <p14:tracePt t="156040" x="7924800" y="3405188"/>
          <p14:tracePt t="156057" x="7510463" y="3467100"/>
          <p14:tracePt t="156073" x="6829425" y="3529013"/>
          <p14:tracePt t="156090" x="6381750" y="3557588"/>
          <p14:tracePt t="156107" x="5786438" y="3576638"/>
          <p14:tracePt t="156123" x="5467350" y="3600450"/>
          <p14:tracePt t="156140" x="5210175" y="3619500"/>
          <p14:tracePt t="156156" x="4995863" y="3624263"/>
          <p14:tracePt t="156173" x="4910138" y="3624263"/>
          <p14:tracePt t="156190" x="4867275" y="3624263"/>
          <p14:tracePt t="156206" x="4857750" y="3624263"/>
          <p14:tracePt t="156550" x="4738688" y="3619500"/>
          <p14:tracePt t="156555" x="4572000" y="3619500"/>
          <p14:tracePt t="156562" x="4362450" y="3609975"/>
          <p14:tracePt t="156573" x="4181475" y="3600450"/>
          <p14:tracePt t="156590" x="3476625" y="3576638"/>
          <p14:tracePt t="156606" x="3095625" y="3548063"/>
          <p14:tracePt t="156623" x="2724150" y="3514725"/>
          <p14:tracePt t="156640" x="2405063" y="3467100"/>
          <p14:tracePt t="156656" x="2243138" y="3438525"/>
          <p14:tracePt t="156673" x="2152650" y="3424238"/>
          <p14:tracePt t="156690" x="2085975" y="3414713"/>
          <p14:tracePt t="156706" x="2066925" y="3405188"/>
          <p14:tracePt t="156723" x="2062163" y="3405188"/>
          <p14:tracePt t="157090" x="2033588" y="3409950"/>
          <p14:tracePt t="157095" x="1966913" y="3424238"/>
          <p14:tracePt t="157106" x="1900238" y="3448050"/>
          <p14:tracePt t="157123" x="1724025" y="3490913"/>
          <p14:tracePt t="157139" x="1624013" y="3514725"/>
          <p14:tracePt t="157156" x="1533525" y="3538538"/>
          <p14:tracePt t="157173" x="1457325" y="3562350"/>
          <p14:tracePt t="157190" x="1438275" y="3571875"/>
          <p14:tracePt t="157206" x="1423988" y="3571875"/>
          <p14:tracePt t="157223" x="1419225" y="3576638"/>
          <p14:tracePt t="157256" x="1414463" y="3576638"/>
          <p14:tracePt t="157277" x="1409700" y="3576638"/>
          <p14:tracePt t="157312" x="1409700" y="3581400"/>
          <p14:tracePt t="157348" x="1404938" y="3581400"/>
          <p14:tracePt t="157361" x="1395413" y="3581400"/>
          <p14:tracePt t="157368" x="1395413" y="3590925"/>
          <p14:tracePt t="157375" x="1385888" y="3590925"/>
          <p14:tracePt t="157389" x="1381125" y="3595688"/>
          <p14:tracePt t="157406" x="1371600" y="3600450"/>
          <p14:tracePt t="157423" x="1357313" y="3605213"/>
          <p14:tracePt t="157439" x="1338263" y="3629025"/>
          <p14:tracePt t="157456" x="1314450" y="3643313"/>
          <p14:tracePt t="157473" x="1281113" y="3662363"/>
          <p14:tracePt t="157489" x="1266825" y="3681413"/>
          <p14:tracePt t="157506" x="1243013" y="3695700"/>
          <p14:tracePt t="157523" x="1228725" y="3709988"/>
          <p14:tracePt t="157539" x="1223963" y="3714750"/>
          <p14:tracePt t="157556" x="1223963" y="3719513"/>
          <p14:tracePt t="157573" x="1223963" y="3724275"/>
          <p14:tracePt t="157607" x="1223963" y="3729038"/>
          <p14:tracePt t="158588" x="1281113" y="3729038"/>
          <p14:tracePt t="158595" x="1328738" y="3729038"/>
          <p14:tracePt t="158606" x="1385888" y="3729038"/>
          <p14:tracePt t="158622" x="1595438" y="3743325"/>
          <p14:tracePt t="158639" x="1790700" y="3762375"/>
          <p14:tracePt t="158656" x="1957388" y="3781425"/>
          <p14:tracePt t="158672" x="2214563" y="3824288"/>
          <p14:tracePt t="158689" x="2324100" y="3843338"/>
          <p14:tracePt t="158706" x="2395538" y="3862388"/>
          <p14:tracePt t="158722" x="2438400" y="3862388"/>
          <p14:tracePt t="158739" x="2447925" y="3867150"/>
          <p14:tracePt t="158756" x="2452688" y="3867150"/>
          <p14:tracePt t="158789" x="2457450" y="3867150"/>
          <p14:tracePt t="158819" x="2462213" y="3867150"/>
          <p14:tracePt t="158882" x="2466975" y="3867150"/>
          <p14:tracePt t="158946" x="2471738" y="3867150"/>
          <p14:tracePt t="158959" x="2471738" y="3862388"/>
          <p14:tracePt t="158966" x="2476500" y="3862388"/>
          <p14:tracePt t="158994" x="2481263" y="3857625"/>
          <p14:tracePt t="159030" x="2481263" y="3852863"/>
          <p14:tracePt t="159064" x="2486025" y="3852863"/>
          <p14:tracePt t="159135" x="2486025" y="3848100"/>
          <p14:tracePt t="159170" x="2486025" y="3843338"/>
          <p14:tracePt t="159177" x="2490788" y="3843338"/>
          <p14:tracePt t="159205" x="2495550" y="3838575"/>
          <p14:tracePt t="159240" x="2495550" y="3833813"/>
          <p14:tracePt t="159282" x="2500313" y="3829050"/>
          <p14:tracePt t="159289" x="2505075" y="3829050"/>
          <p14:tracePt t="159296" x="2509838" y="3829050"/>
          <p14:tracePt t="159305" x="2514600" y="3829050"/>
          <p14:tracePt t="159322" x="2519363" y="3824288"/>
          <p14:tracePt t="159339" x="2528888" y="3819525"/>
          <p14:tracePt t="159373" x="2533650" y="3819525"/>
          <p14:tracePt t="159408" x="2538413" y="3814763"/>
          <p14:tracePt t="160845" x="2566988" y="3814763"/>
          <p14:tracePt t="160852" x="2605088" y="3810000"/>
          <p14:tracePt t="160859" x="2647950" y="3805238"/>
          <p14:tracePt t="160871" x="2681288" y="3800475"/>
          <p14:tracePt t="160888" x="2743200" y="3795713"/>
          <p14:tracePt t="160905" x="2771775" y="3795713"/>
          <p14:tracePt t="160922" x="2781300" y="3790950"/>
          <p14:tracePt t="160938" x="2786063" y="3790950"/>
          <p14:tracePt t="162640" x="2847975" y="3776663"/>
          <p14:tracePt t="162646" x="2890838" y="3771900"/>
          <p14:tracePt t="162654" x="2924175" y="3762375"/>
          <p14:tracePt t="162671" x="2995613" y="3748088"/>
          <p14:tracePt t="162688" x="3076575" y="3733800"/>
          <p14:tracePt t="162704" x="3105150" y="3729038"/>
          <p14:tracePt t="162721" x="3128963" y="3724275"/>
          <p14:tracePt t="162737" x="3157538" y="3724275"/>
          <p14:tracePt t="162754" x="3171825" y="3724275"/>
          <p14:tracePt t="162771" x="3181350" y="3724275"/>
          <p14:tracePt t="162787" x="3186113" y="3724275"/>
          <p14:tracePt t="162804" x="3190875" y="3724275"/>
          <p14:tracePt t="162850" x="3195638" y="3724275"/>
          <p14:tracePt t="162912" x="3200400" y="3724275"/>
          <p14:tracePt t="163087" x="3200400" y="3729038"/>
          <p14:tracePt t="163122" x="3200400" y="3738563"/>
          <p14:tracePt t="163157" x="3200400" y="3743325"/>
          <p14:tracePt t="163206" x="3200400" y="3748088"/>
          <p14:tracePt t="163263" x="3205163" y="3748088"/>
          <p14:tracePt t="163634" x="3209925" y="3748088"/>
          <p14:tracePt t="163641" x="3219450" y="3748088"/>
          <p14:tracePt t="163648" x="3233738" y="3748088"/>
          <p14:tracePt t="163655" x="3238500" y="3748088"/>
          <p14:tracePt t="163670" x="3267075" y="3748088"/>
          <p14:tracePt t="163687" x="3300413" y="3748088"/>
          <p14:tracePt t="163704" x="3357563" y="3748088"/>
          <p14:tracePt t="163721" x="3395663" y="3743325"/>
          <p14:tracePt t="163737" x="3424238" y="3743325"/>
          <p14:tracePt t="163754" x="3471863" y="3733800"/>
          <p14:tracePt t="163771" x="3509963" y="3729038"/>
          <p14:tracePt t="163787" x="3552825" y="3724275"/>
          <p14:tracePt t="163804" x="3614738" y="3714750"/>
          <p14:tracePt t="163820" x="3652838" y="3714750"/>
          <p14:tracePt t="163837" x="3705225" y="3705225"/>
          <p14:tracePt t="163854" x="3738563" y="3705225"/>
          <p14:tracePt t="163870" x="3771900" y="3700463"/>
          <p14:tracePt t="163887" x="3810000" y="3700463"/>
          <p14:tracePt t="163904" x="3814763" y="3695700"/>
          <p14:tracePt t="163921" x="3824288" y="3695700"/>
          <p14:tracePt t="163954" x="3829050" y="3695700"/>
          <p14:tracePt t="164160" x="3829050" y="3700463"/>
          <p14:tracePt t="164223" x="3829050" y="3705225"/>
          <p14:tracePt t="164258" x="3829050" y="3709988"/>
          <p14:tracePt t="164272" x="3829050" y="3714750"/>
          <p14:tracePt t="164286" x="3829050" y="3724275"/>
          <p14:tracePt t="164300" x="3824288" y="3729038"/>
          <p14:tracePt t="164314" x="3824288" y="3733800"/>
          <p14:tracePt t="164321" x="3819525" y="3733800"/>
          <p14:tracePt t="164337" x="3819525" y="3738563"/>
          <p14:tracePt t="164356" x="3819525" y="3743325"/>
          <p14:tracePt t="164384" x="3819525" y="3748088"/>
          <p14:tracePt t="164524" x="3824288" y="3748088"/>
          <p14:tracePt t="164531" x="3829050" y="3748088"/>
          <p14:tracePt t="164539" x="3843338" y="3748088"/>
          <p14:tracePt t="164554" x="3852863" y="3752850"/>
          <p14:tracePt t="164570" x="3862388" y="3752850"/>
          <p14:tracePt t="164587" x="3876675" y="3752850"/>
          <p14:tracePt t="164604" x="3881438" y="3752850"/>
          <p14:tracePt t="164620" x="3886200" y="3752850"/>
          <p14:tracePt t="164654" x="3890963" y="3752850"/>
          <p14:tracePt t="164706" x="3895725" y="3752850"/>
          <p14:tracePt t="164826" x="3895725" y="3748088"/>
          <p14:tracePt t="164959" x="3895725" y="3743325"/>
          <p14:tracePt t="165127" x="3895725" y="3748088"/>
          <p14:tracePt t="165134" x="3890963" y="3748088"/>
          <p14:tracePt t="165170" x="3848100" y="3757613"/>
          <p14:tracePt t="165183" x="3824288" y="3757613"/>
          <p14:tracePt t="165190" x="3805238" y="3757613"/>
          <p14:tracePt t="165203" x="3724275" y="3781425"/>
          <p14:tracePt t="165220" x="3657600" y="3805238"/>
          <p14:tracePt t="165237" x="3576638" y="3824288"/>
          <p14:tracePt t="165253" x="3443288" y="3857625"/>
          <p14:tracePt t="165270" x="3371850" y="3876675"/>
          <p14:tracePt t="165287" x="3305175" y="3890963"/>
          <p14:tracePt t="165303" x="3248025" y="3905250"/>
          <p14:tracePt t="165320" x="3238500" y="3905250"/>
          <p14:tracePt t="165337" x="3224213" y="3905250"/>
          <p14:tracePt t="165353" x="3219450" y="3905250"/>
          <p14:tracePt t="165421" x="3219450" y="3900488"/>
          <p14:tracePt t="165435" x="3219450" y="3895725"/>
          <p14:tracePt t="165456" x="3224213" y="3890963"/>
          <p14:tracePt t="165463" x="3224213" y="3886200"/>
          <p14:tracePt t="165471" x="3228975" y="3886200"/>
          <p14:tracePt t="165487" x="3228975" y="3881438"/>
          <p14:tracePt t="165503" x="3228975" y="3876675"/>
          <p14:tracePt t="165520" x="3233738" y="3871913"/>
          <p14:tracePt t="165537" x="3238500" y="3867150"/>
          <p14:tracePt t="165570" x="3243263" y="3862388"/>
          <p14:tracePt t="165590" x="3248025" y="3862388"/>
          <p14:tracePt t="165603" x="3248025" y="3857625"/>
          <p14:tracePt t="165620" x="3257550" y="3852863"/>
          <p14:tracePt t="165637" x="3262313" y="3852863"/>
          <p14:tracePt t="165670" x="3267075" y="3852863"/>
          <p14:tracePt t="165702" x="3271838" y="3852863"/>
          <p14:tracePt t="165729" x="3276600" y="3852863"/>
          <p14:tracePt t="165792" x="3281363" y="3852863"/>
          <p14:tracePt t="165820" x="3286125" y="3852863"/>
          <p14:tracePt t="165884" x="3290888" y="3852863"/>
          <p14:tracePt t="165919" x="3295650" y="3852863"/>
          <p14:tracePt t="165982" x="3300413" y="3852863"/>
          <p14:tracePt t="166213" x="3305175" y="3852863"/>
          <p14:tracePt t="166276" x="3314700" y="3852863"/>
          <p14:tracePt t="166297" x="3324225" y="3843338"/>
          <p14:tracePt t="166304" x="3328988" y="3838575"/>
          <p14:tracePt t="166311" x="3338513" y="3838575"/>
          <p14:tracePt t="166320" x="3352800" y="3833813"/>
          <p14:tracePt t="166336" x="3381375" y="3819525"/>
          <p14:tracePt t="166353" x="3448050" y="3810000"/>
          <p14:tracePt t="166370" x="3505200" y="3800475"/>
          <p14:tracePt t="166386" x="3581400" y="3795713"/>
          <p14:tracePt t="166403" x="3690938" y="3781425"/>
          <p14:tracePt t="166420" x="3748088" y="3781425"/>
          <p14:tracePt t="166436" x="3814763" y="3781425"/>
          <p14:tracePt t="166453" x="3881438" y="3776663"/>
          <p14:tracePt t="166470" x="3919538" y="3771900"/>
          <p14:tracePt t="166486" x="3943350" y="3762375"/>
          <p14:tracePt t="166503" x="3948113" y="3762375"/>
          <p14:tracePt t="166536" x="3952875" y="3762375"/>
          <p14:tracePt t="166682" x="3957638" y="3762375"/>
          <p14:tracePt t="166731" x="3962400" y="3762375"/>
          <p14:tracePt t="168806" x="3990975" y="3762375"/>
          <p14:tracePt t="168813" x="4038600" y="3767138"/>
          <p14:tracePt t="168820" x="4081463" y="3771900"/>
          <p14:tracePt t="168835" x="4181475" y="3786188"/>
          <p14:tracePt t="168852" x="4281488" y="3805238"/>
          <p14:tracePt t="168869" x="4438650" y="3833813"/>
          <p14:tracePt t="168885" x="4529138" y="3843338"/>
          <p14:tracePt t="168902" x="4591050" y="3843338"/>
          <p14:tracePt t="168919" x="4695825" y="3838575"/>
          <p14:tracePt t="168935" x="4738688" y="3824288"/>
          <p14:tracePt t="168952" x="4767263" y="3819525"/>
          <p14:tracePt t="168969" x="4781550" y="3810000"/>
          <p14:tracePt t="168985" x="4786313" y="3810000"/>
          <p14:tracePt t="169002" x="4791075" y="3800475"/>
          <p14:tracePt t="169493" x="4786313" y="3800475"/>
          <p14:tracePt t="169500" x="4776788" y="3800475"/>
          <p14:tracePt t="169507" x="4767263" y="3800475"/>
          <p14:tracePt t="169519" x="4757738" y="3800475"/>
          <p14:tracePt t="169535" x="4743450" y="3800475"/>
          <p14:tracePt t="169552" x="4738688" y="3800475"/>
          <p14:tracePt t="169569" x="4733925" y="3800475"/>
          <p14:tracePt t="169571" x="4729163" y="3800475"/>
          <p14:tracePt t="169591" x="4724400" y="3800475"/>
          <p14:tracePt t="169612" x="4719638" y="3800475"/>
          <p14:tracePt t="169675" x="4714875" y="3800475"/>
          <p14:tracePt t="169794" x="4719638" y="3795713"/>
          <p14:tracePt t="169808" x="4724400" y="3795713"/>
          <p14:tracePt t="169815" x="4729163" y="3795713"/>
          <p14:tracePt t="169830" x="4733925" y="3795713"/>
          <p14:tracePt t="169836" x="4738688" y="3795713"/>
          <p14:tracePt t="169852" x="4748213" y="3795713"/>
          <p14:tracePt t="169868" x="4752975" y="3795713"/>
          <p14:tracePt t="169885" x="4757738" y="3795713"/>
          <p14:tracePt t="169902" x="4767263" y="3795713"/>
          <p14:tracePt t="169935" x="4781550" y="3795713"/>
          <p14:tracePt t="169952" x="4786313" y="3795713"/>
          <p14:tracePt t="169968" x="4791075" y="3795713"/>
          <p14:tracePt t="169985" x="4800600" y="3800475"/>
          <p14:tracePt t="170002" x="4810125" y="3805238"/>
          <p14:tracePt t="170018" x="4819650" y="3805238"/>
          <p14:tracePt t="170035" x="4833938" y="3810000"/>
          <p14:tracePt t="170052" x="4857750" y="3810000"/>
          <p14:tracePt t="170069" x="4895850" y="3814763"/>
          <p14:tracePt t="170085" x="4924425" y="3814763"/>
          <p14:tracePt t="170102" x="4953000" y="3814763"/>
          <p14:tracePt t="170118" x="5010150" y="3814763"/>
          <p14:tracePt t="170135" x="5043488" y="3810000"/>
          <p14:tracePt t="170152" x="5076825" y="3800475"/>
          <p14:tracePt t="170168" x="5086350" y="3800475"/>
          <p14:tracePt t="170185" x="5091113" y="3800475"/>
          <p14:tracePt t="170218" x="5091113" y="3795713"/>
          <p14:tracePt t="170530" x="5081588" y="3795713"/>
          <p14:tracePt t="170537" x="5076825" y="3795713"/>
          <p14:tracePt t="170544" x="5067300" y="3795713"/>
          <p14:tracePt t="170551" x="5057775" y="3800475"/>
          <p14:tracePt t="170568" x="5048250" y="3800475"/>
          <p14:tracePt t="170585" x="5043488" y="3800475"/>
          <p14:tracePt t="170602" x="5038725" y="3800475"/>
          <p14:tracePt t="170618" x="5033963" y="3800475"/>
          <p14:tracePt t="170642" x="5029200" y="3800475"/>
          <p14:tracePt t="170902" x="5033963" y="3800475"/>
          <p14:tracePt t="170936" x="5038725" y="3800475"/>
          <p14:tracePt t="171199" x="5038725" y="3795713"/>
          <p14:tracePt t="171540" x="5033963" y="3790950"/>
          <p14:tracePt t="171546" x="5029200" y="3790950"/>
          <p14:tracePt t="171567" x="5019675" y="3781425"/>
          <p14:tracePt t="171574" x="4981575" y="3771900"/>
          <p14:tracePt t="171584" x="4924425" y="3767138"/>
          <p14:tracePt t="171601" x="4810125" y="3762375"/>
          <p14:tracePt t="171618" x="4581525" y="3748088"/>
          <p14:tracePt t="171634" x="4419600" y="3743325"/>
          <p14:tracePt t="171651" x="4129088" y="3729038"/>
          <p14:tracePt t="171668" x="3995738" y="3729038"/>
          <p14:tracePt t="171684" x="3876675" y="3724275"/>
          <p14:tracePt t="171701" x="3743325" y="3724275"/>
          <p14:tracePt t="171718" x="3690938" y="3724275"/>
          <p14:tracePt t="171734" x="3657600" y="3724275"/>
          <p14:tracePt t="171751" x="3633788" y="3724275"/>
          <p14:tracePt t="171768" x="3629025" y="3724275"/>
          <p14:tracePt t="171784" x="3624263" y="3724275"/>
          <p14:tracePt t="171869" x="3629025" y="3724275"/>
          <p14:tracePt t="171904" x="3633788" y="3724275"/>
          <p14:tracePt t="171918" x="3638550" y="3724275"/>
          <p14:tracePt t="171967" x="3643313" y="3724275"/>
          <p14:tracePt t="172016" x="3648075" y="3724275"/>
          <p14:tracePt t="172086" x="3657600" y="3724275"/>
          <p14:tracePt t="172100" x="3667125" y="3724275"/>
          <p14:tracePt t="172107" x="3676650" y="3724275"/>
          <p14:tracePt t="172118" x="3695700" y="3719513"/>
          <p14:tracePt t="172135" x="3776663" y="3719513"/>
          <p14:tracePt t="172151" x="3843338" y="3719513"/>
          <p14:tracePt t="172168" x="3905250" y="3714750"/>
          <p14:tracePt t="172184" x="4005263" y="3709988"/>
          <p14:tracePt t="172201" x="4076700" y="3709988"/>
          <p14:tracePt t="172218" x="4124325" y="3705225"/>
          <p14:tracePt t="172234" x="4171950" y="3705225"/>
          <p14:tracePt t="172251" x="4200525" y="3700463"/>
          <p14:tracePt t="172268" x="4205288" y="3700463"/>
          <p14:tracePt t="172284" x="4210050" y="3695700"/>
          <p14:tracePt t="172301" x="4214813" y="3695700"/>
          <p14:tracePt t="172345" x="4157663" y="3686175"/>
          <p14:tracePt t="172352" x="4129088" y="3690938"/>
          <p14:tracePt t="172368" x="4038600" y="3690938"/>
          <p14:tracePt t="172384" x="3948113" y="3695700"/>
          <p14:tracePt t="172401" x="3771900" y="3709988"/>
          <p14:tracePt t="172418" x="3671888" y="3709988"/>
          <p14:tracePt t="172434" x="3600450" y="3709988"/>
          <p14:tracePt t="172451" x="3495675" y="3705225"/>
          <p14:tracePt t="172468" x="3438525" y="3690938"/>
          <p14:tracePt t="172484" x="3405188" y="3686175"/>
          <p14:tracePt t="172501" x="3371850" y="3681413"/>
          <p14:tracePt t="172518" x="3357563" y="3681413"/>
          <p14:tracePt t="172534" x="3343275" y="3681413"/>
          <p14:tracePt t="172551" x="3333750" y="3681413"/>
          <p14:tracePt t="172568" x="3328988" y="3681413"/>
          <p14:tracePt t="172661" x="3328988" y="3686175"/>
          <p14:tracePt t="172731" x="3328988" y="3690938"/>
          <p14:tracePt t="172886" x="3338513" y="3690938"/>
          <p14:tracePt t="172934" x="3343275" y="3690938"/>
          <p14:tracePt t="172955" x="3343275" y="3686175"/>
          <p14:tracePt t="172983" x="3348038" y="3686175"/>
          <p14:tracePt t="173032" x="3352800" y="3686175"/>
          <p14:tracePt t="173053" x="3357563" y="3686175"/>
          <p14:tracePt t="173117" x="3362325" y="3681413"/>
          <p14:tracePt t="173152" x="3367088" y="3681413"/>
          <p14:tracePt t="173215" x="3371850" y="3681413"/>
          <p14:tracePt t="173279" x="3371850" y="3686175"/>
          <p14:tracePt t="173312" x="3376613" y="3686175"/>
          <p14:tracePt t="173326" x="3376613" y="3690938"/>
          <p14:tracePt t="173383" x="3381375" y="3690938"/>
          <p14:tracePt t="173439" x="3386138" y="3690938"/>
          <p14:tracePt t="173467" x="3395663" y="3690938"/>
          <p14:tracePt t="173481" x="3400425" y="3690938"/>
          <p14:tracePt t="173488" x="3405188" y="3686175"/>
          <p14:tracePt t="173500" x="3409950" y="3686175"/>
          <p14:tracePt t="173517" x="3448050" y="3676650"/>
          <p14:tracePt t="173534" x="3476625" y="3676650"/>
          <p14:tracePt t="173550" x="3557588" y="3676650"/>
          <p14:tracePt t="173567" x="3643313" y="3676650"/>
          <p14:tracePt t="173584" x="3733800" y="3676650"/>
          <p14:tracePt t="173600" x="3914775" y="3686175"/>
          <p14:tracePt t="173617" x="4043363" y="3695700"/>
          <p14:tracePt t="173634" x="4205288" y="3695700"/>
          <p14:tracePt t="173650" x="4452938" y="3695700"/>
          <p14:tracePt t="173667" x="4643438" y="3686175"/>
          <p14:tracePt t="173684" x="4843463" y="3681413"/>
          <p14:tracePt t="173700" x="5005388" y="3676650"/>
          <p14:tracePt t="173717" x="5124450" y="3662363"/>
          <p14:tracePt t="173734" x="5300663" y="3648075"/>
          <p14:tracePt t="173750" x="5376863" y="3643313"/>
          <p14:tracePt t="173767" x="5434013" y="3633788"/>
          <p14:tracePt t="173784" x="5462588" y="3629025"/>
          <p14:tracePt t="173800" x="5476875" y="3629025"/>
          <p14:tracePt t="174490" x="5405438" y="3629025"/>
          <p14:tracePt t="174497" x="5257800" y="3633788"/>
          <p14:tracePt t="174504" x="5086350" y="3643313"/>
          <p14:tracePt t="174517" x="4929188" y="3652838"/>
          <p14:tracePt t="174534" x="4343400" y="3667125"/>
          <p14:tracePt t="174550" x="3967163" y="3676650"/>
          <p14:tracePt t="174567" x="3448050" y="3676650"/>
          <p14:tracePt t="174584" x="3200400" y="3676650"/>
          <p14:tracePt t="174600" x="2990850" y="3676650"/>
          <p14:tracePt t="174617" x="2828925" y="3671888"/>
          <p14:tracePt t="174633" x="2752725" y="3671888"/>
          <p14:tracePt t="174650" x="2719388" y="3671888"/>
          <p14:tracePt t="174652" x="2709863" y="3671888"/>
          <p14:tracePt t="174667" x="2695575" y="3671888"/>
          <p14:tracePt t="174700" x="2690813" y="3671888"/>
          <p14:tracePt t="174721" x="2690813" y="3667125"/>
          <p14:tracePt t="174763" x="2690813" y="3662363"/>
          <p14:tracePt t="174792" x="2686050" y="3662363"/>
          <p14:tracePt t="174953" x="2686050" y="3667125"/>
          <p14:tracePt t="175002" x="2686050" y="3671888"/>
          <p14:tracePt t="175023" x="2690813" y="3671888"/>
          <p14:tracePt t="175029" x="2690813" y="3676650"/>
          <p14:tracePt t="175037" x="2695575" y="3676650"/>
          <p14:tracePt t="175050" x="2700338" y="3686175"/>
          <p14:tracePt t="175083" x="2705100" y="3690938"/>
          <p14:tracePt t="175100" x="2709863" y="3690938"/>
          <p14:tracePt t="175133" x="2709863" y="3695700"/>
          <p14:tracePt t="175150" x="2714625" y="3695700"/>
          <p14:tracePt t="175167" x="2714625" y="3700463"/>
          <p14:tracePt t="175184" x="2719388" y="3705225"/>
          <p14:tracePt t="175217" x="2724150" y="3709988"/>
          <p14:tracePt t="175233" x="2728913" y="3709988"/>
          <p14:tracePt t="175275" x="2728913" y="3714750"/>
          <p14:tracePt t="175436" x="2733675" y="3714750"/>
          <p14:tracePt t="175507" x="2738438" y="3714750"/>
          <p14:tracePt t="175541" x="2743200" y="3714750"/>
          <p14:tracePt t="176915" x="2747963" y="3714750"/>
          <p14:tracePt t="176922" x="2757488" y="3714750"/>
          <p14:tracePt t="176933" x="2771775" y="3714750"/>
          <p14:tracePt t="176950" x="2795588" y="3714750"/>
          <p14:tracePt t="176966" x="2814638" y="3714750"/>
          <p14:tracePt t="176983" x="2828925" y="3714750"/>
          <p14:tracePt t="176999" x="2847975" y="3714750"/>
          <p14:tracePt t="177016" x="2867025" y="3714750"/>
          <p14:tracePt t="177033" x="2876550" y="3719513"/>
          <p14:tracePt t="177049" x="2890838" y="3719513"/>
          <p14:tracePt t="177066" x="2895600" y="3724275"/>
          <p14:tracePt t="177083" x="2900363" y="3724275"/>
          <p14:tracePt t="177099" x="2905125" y="3729038"/>
          <p14:tracePt t="177116" x="2909888" y="3729038"/>
          <p14:tracePt t="177133" x="2914650" y="3729038"/>
          <p14:tracePt t="177167" x="2919413" y="3729038"/>
          <p14:tracePt t="177190" x="2924175" y="3729038"/>
          <p14:tracePt t="177259" x="2928938" y="3729038"/>
          <p14:tracePt t="177399" x="2933700" y="3729038"/>
          <p14:tracePt t="177427" x="2933700" y="3724275"/>
          <p14:tracePt t="177433" x="2938463" y="3724275"/>
          <p14:tracePt t="177490" x="2938463" y="3719513"/>
          <p14:tracePt t="180602" x="2971800" y="3719513"/>
          <p14:tracePt t="180610" x="3019425" y="3719513"/>
          <p14:tracePt t="180616" x="3081338" y="3719513"/>
          <p14:tracePt t="180632" x="3238500" y="3719513"/>
          <p14:tracePt t="180648" x="3405188" y="3733800"/>
          <p14:tracePt t="180665" x="3795713" y="3767138"/>
          <p14:tracePt t="180681" x="4086225" y="3786188"/>
          <p14:tracePt t="180698" x="4414838" y="3810000"/>
          <p14:tracePt t="180699" x="4557713" y="3810000"/>
          <p14:tracePt t="180715" x="4843463" y="3810000"/>
          <p14:tracePt t="180731" x="5091113" y="3810000"/>
          <p14:tracePt t="180748" x="5305425" y="3800475"/>
          <p14:tracePt t="180765" x="5495925" y="3795713"/>
          <p14:tracePt t="180781" x="5576888" y="3786188"/>
          <p14:tracePt t="180798" x="5624513" y="3786188"/>
          <p14:tracePt t="181141" x="5705475" y="3767138"/>
          <p14:tracePt t="181148" x="5843588" y="3743325"/>
          <p14:tracePt t="181156" x="5972175" y="3714750"/>
          <p14:tracePt t="181165" x="6105525" y="3700463"/>
          <p14:tracePt t="181181" x="6424613" y="3676650"/>
          <p14:tracePt t="181198" x="6896100" y="3652838"/>
          <p14:tracePt t="181215" x="7196138" y="3652838"/>
          <p14:tracePt t="181231" x="7429500" y="3652838"/>
          <p14:tracePt t="181248" x="7720013" y="3652838"/>
          <p14:tracePt t="181265" x="7839075" y="3652838"/>
          <p14:tracePt t="181281" x="7967663" y="3657600"/>
          <p14:tracePt t="181298" x="8010525" y="3657600"/>
          <p14:tracePt t="181315" x="8029575" y="3657600"/>
          <p14:tracePt t="181331" x="8043863" y="3657600"/>
          <p14:tracePt t="181348" x="8048625" y="3657600"/>
          <p14:tracePt t="181401" x="8048625" y="3662363"/>
          <p14:tracePt t="181464" x="8048625" y="3667125"/>
          <p14:tracePt t="181491" x="8048625" y="3671888"/>
          <p14:tracePt t="181520" x="8048625" y="3676650"/>
          <p14:tracePt t="181527" x="8048625" y="3681413"/>
          <p14:tracePt t="181548" x="8043863" y="3686175"/>
          <p14:tracePt t="181555" x="8043863" y="3690938"/>
          <p14:tracePt t="181569" x="8043863" y="3695700"/>
          <p14:tracePt t="181581" x="8039100" y="3695700"/>
          <p14:tracePt t="181598" x="8024813" y="3709988"/>
          <p14:tracePt t="181614" x="8015288" y="3714750"/>
          <p14:tracePt t="181631" x="8001000" y="3719513"/>
          <p14:tracePt t="181648" x="7996238" y="3724275"/>
          <p14:tracePt t="181664" x="7986713" y="3724275"/>
          <p14:tracePt t="181681" x="7986713" y="3733800"/>
          <p14:tracePt t="181698" x="7977188" y="3733800"/>
          <p14:tracePt t="181714" x="7972425" y="3733800"/>
          <p14:tracePt t="181731" x="7967663" y="3733800"/>
          <p14:tracePt t="181748" x="7962900" y="3733800"/>
          <p14:tracePt t="181765" x="7958138" y="3733800"/>
          <p14:tracePt t="181781" x="7948613" y="3733800"/>
          <p14:tracePt t="181798" x="7939088" y="3738563"/>
          <p14:tracePt t="181814" x="7915275" y="3748088"/>
          <p14:tracePt t="181831" x="7905750" y="3752850"/>
          <p14:tracePt t="181848" x="7896225" y="3752850"/>
          <p14:tracePt t="181864" x="7862888" y="3767138"/>
          <p14:tracePt t="181881" x="7843838" y="3771900"/>
          <p14:tracePt t="181898" x="7839075" y="3776663"/>
          <p14:tracePt t="181914" x="7829550" y="3776663"/>
          <p14:tracePt t="181948" x="7824788" y="3776663"/>
          <p14:tracePt t="181975" x="7820025" y="3776663"/>
          <p14:tracePt t="182087" x="7815263" y="3776663"/>
          <p14:tracePt t="182207" x="7810500" y="3776663"/>
          <p14:tracePt t="182263" x="7810500" y="3781425"/>
          <p14:tracePt t="182347" x="7805738" y="3781425"/>
          <p14:tracePt t="182452" x="7800975" y="3781425"/>
          <p14:tracePt t="185403" x="7777163" y="3781425"/>
          <p14:tracePt t="185410" x="7753350" y="3781425"/>
          <p14:tracePt t="185417" x="7720013" y="3786188"/>
          <p14:tracePt t="185430" x="7696200" y="3786188"/>
          <p14:tracePt t="185447" x="7615238" y="3790950"/>
          <p14:tracePt t="185463" x="7581900" y="3790950"/>
          <p14:tracePt t="185480" x="7553325" y="3790950"/>
          <p14:tracePt t="185496" x="7548563" y="3790950"/>
          <p14:tracePt t="185513" x="7543800" y="3790950"/>
          <p14:tracePt t="185546" x="7539038" y="3790950"/>
          <p14:tracePt t="185571" x="7539038" y="3786188"/>
          <p14:tracePt t="185585" x="7539038" y="3781425"/>
          <p14:tracePt t="185599" x="7543800" y="3767138"/>
          <p14:tracePt t="185614" x="7543800" y="3762375"/>
          <p14:tracePt t="185630" x="7548563" y="3757613"/>
          <p14:tracePt t="185646" x="7553325" y="3752850"/>
          <p14:tracePt t="185663" x="7572375" y="3748088"/>
          <p14:tracePt t="185680" x="7577138" y="3748088"/>
          <p14:tracePt t="185696" x="7581900" y="3748088"/>
          <p14:tracePt t="185730" x="7620000" y="3752850"/>
          <p14:tracePt t="185746" x="7643813" y="3767138"/>
          <p14:tracePt t="185763" x="7653338" y="3767138"/>
          <p14:tracePt t="185780" x="7667625" y="3781425"/>
          <p14:tracePt t="185796" x="7686675" y="3786188"/>
          <p14:tracePt t="185813" x="7696200" y="3786188"/>
          <p14:tracePt t="185830" x="7710488" y="3786188"/>
          <p14:tracePt t="185846" x="7710488" y="3790950"/>
          <p14:tracePt t="185863" x="7715250" y="3790950"/>
          <p14:tracePt t="185880" x="7715250" y="3795713"/>
          <p14:tracePt t="185913" x="7720013" y="3795713"/>
          <p14:tracePt t="185949" x="7724775" y="3795713"/>
          <p14:tracePt t="185977" x="7729538" y="3795713"/>
          <p14:tracePt t="185984" x="7729538" y="3800475"/>
          <p14:tracePt t="186012" x="7734300" y="3800475"/>
          <p14:tracePt t="186020" x="7743825" y="3810000"/>
          <p14:tracePt t="186033" x="7748588" y="3810000"/>
          <p14:tracePt t="186047" x="7748588" y="3814763"/>
          <p14:tracePt t="186063" x="7758113" y="3819525"/>
          <p14:tracePt t="186096" x="7767638" y="3819525"/>
          <p14:tracePt t="186125" x="7772400" y="3819525"/>
          <p14:tracePt t="186216" x="7777163" y="3819525"/>
          <p14:tracePt t="186251" x="7781925" y="3819525"/>
          <p14:tracePt t="186440" x="7781925" y="3824288"/>
          <p14:tracePt t="186742" x="7781925" y="3819525"/>
          <p14:tracePt t="186776" x="7786688" y="3805238"/>
          <p14:tracePt t="186797" x="7786688" y="3800475"/>
          <p14:tracePt t="186854" x="7786688" y="3795713"/>
          <p14:tracePt t="187281" x="7796213" y="3795713"/>
          <p14:tracePt t="187323" x="7805738" y="3795713"/>
          <p14:tracePt t="187330" x="7815263" y="3795713"/>
          <p14:tracePt t="187337" x="7834313" y="3795713"/>
          <p14:tracePt t="187346" x="7848600" y="3790950"/>
          <p14:tracePt t="187363" x="7900988" y="3786188"/>
          <p14:tracePt t="187379" x="7986713" y="3776663"/>
          <p14:tracePt t="187396" x="8058150" y="3767138"/>
          <p14:tracePt t="187412" x="8124825" y="3762375"/>
          <p14:tracePt t="187429" x="8234363" y="3757613"/>
          <p14:tracePt t="187446" x="8305800" y="3752850"/>
          <p14:tracePt t="187463" x="8396288" y="3738563"/>
          <p14:tracePt t="187479" x="8443913" y="3738563"/>
          <p14:tracePt t="187496" x="8472488" y="3724275"/>
          <p14:tracePt t="187512" x="8486775" y="3724275"/>
          <p14:tracePt t="187546" x="8491538" y="3724275"/>
          <p14:tracePt t="187562" x="8496300" y="3724275"/>
          <p14:tracePt t="187631" x="8501063" y="3724275"/>
          <p14:tracePt t="187659" x="8501063" y="3719513"/>
          <p14:tracePt t="187703" x="8505825" y="3719513"/>
          <p14:tracePt t="189124" x="8505825" y="3714750"/>
          <p14:tracePt t="189208" x="8501063" y="3714750"/>
          <p14:tracePt t="189237" x="8496300" y="3714750"/>
          <p14:tracePt t="189258" x="8491538" y="3714750"/>
          <p14:tracePt t="189279" x="8477250" y="3709988"/>
          <p14:tracePt t="189285" x="8472488" y="3709988"/>
          <p14:tracePt t="189295" x="8448675" y="3705225"/>
          <p14:tracePt t="189312" x="8339138" y="3700463"/>
          <p14:tracePt t="189329" x="8105775" y="3671888"/>
          <p14:tracePt t="189345" x="7824788" y="3643313"/>
          <p14:tracePt t="189362" x="7443788" y="3614738"/>
          <p14:tracePt t="189379" x="6824663" y="3562350"/>
          <p14:tracePt t="189395" x="6391275" y="3529013"/>
          <p14:tracePt t="189412" x="5853113" y="3462338"/>
          <p14:tracePt t="189429" x="5576888" y="3438525"/>
          <p14:tracePt t="189445" x="5376863" y="3433763"/>
          <p14:tracePt t="189462" x="5210175" y="3438525"/>
          <p14:tracePt t="189479" x="5124450" y="3452813"/>
          <p14:tracePt t="189496" x="5067300" y="3462338"/>
          <p14:tracePt t="189512" x="5053013" y="3471863"/>
          <p14:tracePt t="189528" x="5053013" y="3476625"/>
          <p14:tracePt t="196344" x="4972050" y="3505200"/>
          <p14:tracePt t="196351" x="4824413" y="3571875"/>
          <p14:tracePt t="196359" x="4662488" y="3638550"/>
          <p14:tracePt t="196376" x="4262438" y="3819525"/>
          <p14:tracePt t="196393" x="3624263" y="4114800"/>
          <p14:tracePt t="196409" x="3214688" y="4291013"/>
          <p14:tracePt t="196426" x="2881313" y="4433888"/>
          <p14:tracePt t="196443" x="2486025" y="4586288"/>
          <p14:tracePt t="196459" x="2305050" y="4629150"/>
          <p14:tracePt t="196476" x="2185988" y="4652963"/>
          <p14:tracePt t="196493" x="2038350" y="4662488"/>
          <p14:tracePt t="196509" x="1962150" y="4662488"/>
          <p14:tracePt t="196526" x="1895475" y="4662488"/>
          <p14:tracePt t="196543" x="1871663" y="4657725"/>
          <p14:tracePt t="196559" x="1857375" y="4657725"/>
          <p14:tracePt t="196576" x="1852613" y="4657725"/>
          <p14:tracePt t="196968" x="1814513" y="4643438"/>
          <p14:tracePt t="196975" x="1771650" y="4629150"/>
          <p14:tracePt t="196982" x="1719263" y="4605338"/>
          <p14:tracePt t="196993" x="1666875" y="4586288"/>
          <p14:tracePt t="197009" x="1500188" y="4519613"/>
          <p14:tracePt t="197026" x="1409700" y="4481513"/>
          <p14:tracePt t="197043" x="1328738" y="4438650"/>
          <p14:tracePt t="197059" x="1223963" y="4395788"/>
          <p14:tracePt t="197076" x="1176338" y="4376738"/>
          <p14:tracePt t="197093" x="1138238" y="4362450"/>
          <p14:tracePt t="197109" x="1114425" y="4348163"/>
          <p14:tracePt t="197126" x="1100138" y="4338638"/>
          <p14:tracePt t="197143" x="1085850" y="4324350"/>
          <p14:tracePt t="197159" x="1076325" y="4314825"/>
          <p14:tracePt t="197176" x="1071563" y="4305300"/>
          <p14:tracePt t="197192" x="1062038" y="4286250"/>
          <p14:tracePt t="197209" x="1057275" y="4281488"/>
          <p14:tracePt t="197226" x="1042988" y="4271963"/>
          <p14:tracePt t="197242" x="1019175" y="4252913"/>
          <p14:tracePt t="197259" x="1000125" y="4238625"/>
          <p14:tracePt t="197276" x="971550" y="4229100"/>
          <p14:tracePt t="197293" x="962025" y="4219575"/>
          <p14:tracePt t="197309" x="952500" y="4214813"/>
          <p14:tracePt t="197326" x="947738" y="4214813"/>
          <p14:tracePt t="197359" x="942975" y="4214813"/>
          <p14:tracePt t="197381" x="938213" y="4214813"/>
          <p14:tracePt t="197452" x="938213" y="4219575"/>
          <p14:tracePt t="197487" x="938213" y="4224338"/>
          <p14:tracePt t="197592" x="942975" y="4224338"/>
          <p14:tracePt t="197641" x="947738" y="4224338"/>
          <p14:tracePt t="197655" x="952500" y="4229100"/>
          <p14:tracePt t="197662" x="962025" y="4233863"/>
          <p14:tracePt t="197676" x="985838" y="4233863"/>
          <p14:tracePt t="197692" x="1023938" y="4238625"/>
          <p14:tracePt t="197709" x="1038225" y="4238625"/>
          <p14:tracePt t="197726" x="1104900" y="4238625"/>
          <p14:tracePt t="197742" x="1138238" y="4238625"/>
          <p14:tracePt t="197759" x="1185863" y="4238625"/>
          <p14:tracePt t="197776" x="1219200" y="4238625"/>
          <p14:tracePt t="197792" x="1243013" y="4238625"/>
          <p14:tracePt t="197809" x="1276350" y="4238625"/>
          <p14:tracePt t="197826" x="1290638" y="4238625"/>
          <p14:tracePt t="197842" x="1300163" y="4238625"/>
          <p14:tracePt t="197859" x="1304925" y="4238625"/>
          <p14:tracePt t="197876" x="1309688" y="4238625"/>
          <p14:tracePt t="197909" x="1314450" y="4238625"/>
          <p14:tracePt t="199877" x="1319213" y="4238625"/>
          <p14:tracePt t="199920" x="1323975" y="4238625"/>
          <p14:tracePt t="199947" x="1328738" y="4238625"/>
          <p14:tracePt t="200003" x="1333500" y="4238625"/>
          <p14:tracePt t="200634" x="1343025" y="4238625"/>
          <p14:tracePt t="201202" x="1347788" y="4238625"/>
          <p14:tracePt t="201209" x="1352550" y="4238625"/>
          <p14:tracePt t="201216" x="1357313" y="4233863"/>
          <p14:tracePt t="201224" x="1371600" y="4233863"/>
          <p14:tracePt t="201241" x="1390650" y="4229100"/>
          <p14:tracePt t="201258" x="1414463" y="4224338"/>
          <p14:tracePt t="201274" x="1428750" y="4224338"/>
          <p14:tracePt t="201291" x="1447800" y="4219575"/>
          <p14:tracePt t="201308" x="1471613" y="4214813"/>
          <p14:tracePt t="201324" x="1481138" y="4214813"/>
          <p14:tracePt t="201341" x="1490663" y="4214813"/>
          <p14:tracePt t="201384" x="1495425" y="4214813"/>
          <p14:tracePt t="201524" x="1490663" y="4224338"/>
          <p14:tracePt t="201531" x="1485900" y="4224338"/>
          <p14:tracePt t="201541" x="1476375" y="4224338"/>
          <p14:tracePt t="201558" x="1462088" y="4224338"/>
          <p14:tracePt t="201574" x="1447800" y="4224338"/>
          <p14:tracePt t="201591" x="1438275" y="4224338"/>
          <p14:tracePt t="201608" x="1428750" y="4224338"/>
          <p14:tracePt t="201624" x="1423988" y="4224338"/>
          <p14:tracePt t="201641" x="1419225" y="4224338"/>
          <p14:tracePt t="201658" x="1414463" y="4219575"/>
          <p14:tracePt t="201674" x="1409700" y="4219575"/>
          <p14:tracePt t="201708" x="1404938" y="4219575"/>
          <p14:tracePt t="201724" x="1400175" y="4219575"/>
          <p14:tracePt t="201749" x="1400175" y="4214813"/>
          <p14:tracePt t="201762" x="1395413" y="4214813"/>
          <p14:tracePt t="201826" x="1390650" y="4214813"/>
          <p14:tracePt t="201853" x="1381125" y="4214813"/>
          <p14:tracePt t="201867" x="1376363" y="4214813"/>
          <p14:tracePt t="201875" x="1371600" y="4214813"/>
          <p14:tracePt t="201881" x="1366838" y="4214813"/>
          <p14:tracePt t="201891" x="1352550" y="4214813"/>
          <p14:tracePt t="201908" x="1328738" y="4214813"/>
          <p14:tracePt t="201924" x="1290638" y="4214813"/>
          <p14:tracePt t="201941" x="1271588" y="4210050"/>
          <p14:tracePt t="201958" x="1238250" y="4205288"/>
          <p14:tracePt t="201974" x="1219200" y="4205288"/>
          <p14:tracePt t="201991" x="1200150" y="4205288"/>
          <p14:tracePt t="202008" x="1181100" y="4205288"/>
          <p14:tracePt t="202024" x="1166813" y="4200525"/>
          <p14:tracePt t="202041" x="1162050" y="4200525"/>
          <p14:tracePt t="202058" x="1147763" y="4200525"/>
          <p14:tracePt t="202074" x="1138238" y="4200525"/>
          <p14:tracePt t="202091" x="1133475" y="4200525"/>
          <p14:tracePt t="202108" x="1128713" y="4200525"/>
          <p14:tracePt t="202183" x="1133475" y="4200525"/>
          <p14:tracePt t="202190" x="1138238" y="4200525"/>
          <p14:tracePt t="202197" x="1147763" y="4195763"/>
          <p14:tracePt t="202207" x="1152525" y="4195763"/>
          <p14:tracePt t="202224" x="1157288" y="4195763"/>
          <p14:tracePt t="202246" x="1200150" y="4181475"/>
          <p14:tracePt t="202257" x="1209675" y="4181475"/>
          <p14:tracePt t="202274" x="1247775" y="4181475"/>
          <p14:tracePt t="202291" x="1362075" y="4181475"/>
          <p14:tracePt t="202307" x="1457325" y="4181475"/>
          <p14:tracePt t="202324" x="1600200" y="4195763"/>
          <p14:tracePt t="202341" x="1700213" y="4200525"/>
          <p14:tracePt t="202358" x="1814513" y="4205288"/>
          <p14:tracePt t="202374" x="1881188" y="4210050"/>
          <p14:tracePt t="202391" x="1933575" y="4210050"/>
          <p14:tracePt t="202407" x="1990725" y="4214813"/>
          <p14:tracePt t="202424" x="2009775" y="4214813"/>
          <p14:tracePt t="202441" x="2019300" y="4214813"/>
          <p14:tracePt t="202457" x="2024063" y="4214813"/>
          <p14:tracePt t="202474" x="2028825" y="4214813"/>
          <p14:tracePt t="202492" x="2033588" y="4214813"/>
          <p14:tracePt t="202569" x="2038350" y="4214813"/>
          <p14:tracePt t="202674" x="2043113" y="4214813"/>
          <p14:tracePt t="211372" x="2066925" y="4214813"/>
          <p14:tracePt t="211380" x="2100263" y="4214813"/>
          <p14:tracePt t="211388" x="2128838" y="4210050"/>
          <p14:tracePt t="211404" x="2171700" y="4210050"/>
          <p14:tracePt t="211421" x="2219325" y="4205288"/>
          <p14:tracePt t="211438" x="2247900" y="4205288"/>
          <p14:tracePt t="211454" x="2262188" y="4210050"/>
          <p14:tracePt t="211471" x="2290763" y="4210050"/>
          <p14:tracePt t="211488" x="2300288" y="4214813"/>
          <p14:tracePt t="211504" x="2305050" y="4214813"/>
          <p14:tracePt t="211521" x="2309813" y="4214813"/>
          <p14:tracePt t="211538" x="2309813" y="4219575"/>
          <p14:tracePt t="211571" x="2314575" y="4224338"/>
          <p14:tracePt t="211588" x="2319338" y="4229100"/>
          <p14:tracePt t="211589" x="2324100" y="4229100"/>
          <p14:tracePt t="211604" x="2328863" y="4233863"/>
          <p14:tracePt t="211621" x="2338388" y="4243388"/>
          <p14:tracePt t="211638" x="2347913" y="4243388"/>
          <p14:tracePt t="211654" x="2352675" y="4248150"/>
          <p14:tracePt t="211671" x="2352675" y="4252913"/>
          <p14:tracePt t="211688" x="2371725" y="4262438"/>
          <p14:tracePt t="211704" x="2376488" y="4271963"/>
          <p14:tracePt t="211721" x="2386013" y="4276725"/>
          <p14:tracePt t="211738" x="2400300" y="4286250"/>
          <p14:tracePt t="211754" x="2405063" y="4286250"/>
          <p14:tracePt t="211771" x="2414588" y="4291013"/>
          <p14:tracePt t="211788" x="2414588" y="4295775"/>
          <p14:tracePt t="211804" x="2419350" y="4300538"/>
          <p14:tracePt t="211838" x="2428875" y="4300538"/>
          <p14:tracePt t="211862" x="2433638" y="4300538"/>
          <p14:tracePt t="211897" x="2438400" y="4300538"/>
          <p14:tracePt t="211919" x="2443163" y="4300538"/>
          <p14:tracePt t="211932" x="2447925" y="4300538"/>
          <p14:tracePt t="211953" x="2452688" y="4300538"/>
          <p14:tracePt t="211975" x="2457450" y="4300538"/>
          <p14:tracePt t="212002" x="2466975" y="4300538"/>
          <p14:tracePt t="212016" x="2471738" y="4300538"/>
          <p14:tracePt t="212024" x="2476500" y="4300538"/>
          <p14:tracePt t="212037" x="2490788" y="4300538"/>
          <p14:tracePt t="212054" x="2500313" y="4300538"/>
          <p14:tracePt t="212071" x="2514600" y="4300538"/>
          <p14:tracePt t="212087" x="2528888" y="4300538"/>
          <p14:tracePt t="212104" x="2533650" y="4295775"/>
          <p14:tracePt t="212121" x="2547938" y="4291013"/>
          <p14:tracePt t="212154" x="2552700" y="4291013"/>
          <p14:tracePt t="212185" x="2557463" y="4291013"/>
          <p14:tracePt t="212234" x="2562225" y="4291013"/>
          <p14:tracePt t="212247" x="2571750" y="4291013"/>
          <p14:tracePt t="212269" x="2576513" y="4291013"/>
          <p14:tracePt t="212283" x="2581275" y="4291013"/>
          <p14:tracePt t="212297" x="2586038" y="4291013"/>
          <p14:tracePt t="212311" x="2595563" y="4286250"/>
          <p14:tracePt t="212325" x="2605088" y="4286250"/>
          <p14:tracePt t="212339" x="2609850" y="4286250"/>
          <p14:tracePt t="212354" x="2619375" y="4286250"/>
          <p14:tracePt t="212371" x="2633663" y="4286250"/>
          <p14:tracePt t="212387" x="2647950" y="4286250"/>
          <p14:tracePt t="212404" x="2657475" y="4286250"/>
          <p14:tracePt t="212421" x="2667000" y="4286250"/>
          <p14:tracePt t="212437" x="2671763" y="4286250"/>
          <p14:tracePt t="212471" x="2676525" y="4286250"/>
          <p14:tracePt t="212487" x="2676525" y="4291013"/>
          <p14:tracePt t="212529" x="2681288" y="4291013"/>
          <p14:tracePt t="212556" x="2681288" y="4295775"/>
          <p14:tracePt t="212619" x="2686050" y="4295775"/>
          <p14:tracePt t="212661" x="2690813" y="4295775"/>
          <p14:tracePt t="212788" x="2695575" y="4295775"/>
          <p14:tracePt t="212823" x="2700338" y="4295775"/>
          <p14:tracePt t="213257" x="2709863" y="4295775"/>
          <p14:tracePt t="213264" x="2728913" y="4295775"/>
          <p14:tracePt t="213271" x="2743200" y="4295775"/>
          <p14:tracePt t="213287" x="2781300" y="4295775"/>
          <p14:tracePt t="213304" x="2814638" y="4291013"/>
          <p14:tracePt t="213320" x="2847975" y="4291013"/>
          <p14:tracePt t="213337" x="2862263" y="4286250"/>
          <p14:tracePt t="213354" x="2876550" y="4286250"/>
          <p14:tracePt t="213370" x="2890838" y="4281488"/>
          <p14:tracePt t="213387" x="2900363" y="4281488"/>
          <p14:tracePt t="213404" x="2909888" y="4281488"/>
          <p14:tracePt t="213420" x="2919413" y="4276725"/>
          <p14:tracePt t="213437" x="2924175" y="4276725"/>
          <p14:tracePt t="213454" x="2933700" y="4276725"/>
          <p14:tracePt t="213470" x="2938463" y="4276725"/>
          <p14:tracePt t="213487" x="2943225" y="4276725"/>
          <p14:tracePt t="213520" x="2947988" y="4276725"/>
          <p14:tracePt t="213538" x="2952750" y="4276725"/>
          <p14:tracePt t="213554" x="2957513" y="4276725"/>
          <p14:tracePt t="213570" x="2962275" y="4271963"/>
          <p14:tracePt t="213587" x="2971800" y="4271963"/>
          <p14:tracePt t="213604" x="2981325" y="4271963"/>
          <p14:tracePt t="213620" x="2990850" y="4271963"/>
          <p14:tracePt t="213637" x="3005138" y="4271963"/>
          <p14:tracePt t="213654" x="3014663" y="4271963"/>
          <p14:tracePt t="213670" x="3024188" y="4271963"/>
          <p14:tracePt t="213687" x="3028950" y="4271963"/>
          <p14:tracePt t="213727" x="3033713" y="4271963"/>
          <p14:tracePt t="213853" x="3038475" y="4271963"/>
          <p14:tracePt t="213909" x="3043238" y="4271963"/>
          <p14:tracePt t="214049" x="3048000" y="4271963"/>
          <p14:tracePt t="214078" x="3052763" y="4271963"/>
          <p14:tracePt t="214084" x="3062288" y="4271963"/>
          <p14:tracePt t="214091" x="3076575" y="4271963"/>
          <p14:tracePt t="214103" x="3086100" y="4271963"/>
          <p14:tracePt t="214120" x="3128963" y="4271963"/>
          <p14:tracePt t="214137" x="3167063" y="4267200"/>
          <p14:tracePt t="214154" x="3233738" y="4257675"/>
          <p14:tracePt t="214170" x="3262313" y="4257675"/>
          <p14:tracePt t="214187" x="3295650" y="4252913"/>
          <p14:tracePt t="214203" x="3328988" y="4252913"/>
          <p14:tracePt t="214220" x="3348038" y="4252913"/>
          <p14:tracePt t="214237" x="3352800" y="4252913"/>
          <p14:tracePt t="214253" x="3357563" y="4252913"/>
          <p14:tracePt t="214270" x="3362325" y="4252913"/>
          <p14:tracePt t="214344" x="3367088" y="4252913"/>
          <p14:tracePt t="214365" x="3376613" y="4252913"/>
          <p14:tracePt t="214378" x="3381375" y="4252913"/>
          <p14:tracePt t="214400" x="3386138" y="4252913"/>
          <p14:tracePt t="214428" x="3390900" y="4252913"/>
          <p14:tracePt t="214463" x="3395663" y="4252913"/>
          <p14:tracePt t="214498" x="3400425" y="4252913"/>
          <p14:tracePt t="214533" x="3400425" y="4248150"/>
          <p14:tracePt t="214561" x="3405188" y="4248150"/>
          <p14:tracePt t="215332" x="3433763" y="4248150"/>
          <p14:tracePt t="215339" x="3471863" y="4243388"/>
          <p14:tracePt t="215346" x="3514725" y="4243388"/>
          <p14:tracePt t="215353" x="3562350" y="4243388"/>
          <p14:tracePt t="215370" x="3633788" y="4238625"/>
          <p14:tracePt t="215386" x="3695700" y="4238625"/>
          <p14:tracePt t="215403" x="3767138" y="4233863"/>
          <p14:tracePt t="215420" x="3800475" y="4229100"/>
          <p14:tracePt t="215437" x="3848100" y="4229100"/>
          <p14:tracePt t="215453" x="3871913" y="4229100"/>
          <p14:tracePt t="215470" x="3890963" y="4229100"/>
          <p14:tracePt t="215486" x="3910013" y="4224338"/>
          <p14:tracePt t="215503" x="3924300" y="4224338"/>
          <p14:tracePt t="215520" x="3933825" y="4224338"/>
          <p14:tracePt t="215536" x="3967163" y="4219575"/>
          <p14:tracePt t="215553" x="3995738" y="4219575"/>
          <p14:tracePt t="215570" x="4043363" y="4214813"/>
          <p14:tracePt t="215586" x="4086225" y="4210050"/>
          <p14:tracePt t="215603" x="4119563" y="4210050"/>
          <p14:tracePt t="215620" x="4167188" y="4200525"/>
          <p14:tracePt t="215636" x="4200525" y="4195763"/>
          <p14:tracePt t="215653" x="4238625" y="4191000"/>
          <p14:tracePt t="215670" x="4295775" y="4186238"/>
          <p14:tracePt t="215686" x="4338638" y="4181475"/>
          <p14:tracePt t="215703" x="4386263" y="4176713"/>
          <p14:tracePt t="215720" x="4410075" y="4176713"/>
          <p14:tracePt t="215736" x="4443413" y="4176713"/>
          <p14:tracePt t="215753" x="4500563" y="4171950"/>
          <p14:tracePt t="215770" x="4533900" y="4171950"/>
          <p14:tracePt t="215786" x="4567238" y="4171950"/>
          <p14:tracePt t="215803" x="4610100" y="4171950"/>
          <p14:tracePt t="215820" x="4643438" y="4171950"/>
          <p14:tracePt t="215836" x="4662488" y="4171950"/>
          <p14:tracePt t="215853" x="4681538" y="4171950"/>
          <p14:tracePt t="215870" x="4691063" y="4171950"/>
          <p14:tracePt t="215886" x="4705350" y="4171950"/>
          <p14:tracePt t="215903" x="4710113" y="4171950"/>
          <p14:tracePt t="215936" x="4714875" y="4171950"/>
          <p14:tracePt t="215963" x="4719638" y="4171950"/>
          <p14:tracePt t="216026" x="4724400" y="4171950"/>
          <p14:tracePt t="219798" x="4762500" y="4171950"/>
          <p14:tracePt t="219804" x="4814888" y="4167188"/>
          <p14:tracePt t="219811" x="4872038" y="4162425"/>
          <p14:tracePt t="219819" x="4933950" y="4162425"/>
          <p14:tracePt t="219835" x="5048250" y="4162425"/>
          <p14:tracePt t="219851" x="5167313" y="4162425"/>
          <p14:tracePt t="219869" x="5353050" y="4157663"/>
          <p14:tracePt t="219885" x="5472113" y="4157663"/>
          <p14:tracePt t="219901" x="5586413" y="4157663"/>
          <p14:tracePt t="219918" x="5743575" y="4157663"/>
          <p14:tracePt t="219935" x="5857875" y="4157663"/>
          <p14:tracePt t="219951" x="6029325" y="4162425"/>
          <p14:tracePt t="219968" x="6153150" y="4171950"/>
          <p14:tracePt t="219985" x="6281738" y="4181475"/>
          <p14:tracePt t="220001" x="6538913" y="4224338"/>
          <p14:tracePt t="220018" x="6700838" y="4257675"/>
          <p14:tracePt t="220035" x="6948488" y="4300538"/>
          <p14:tracePt t="220052" x="7081838" y="4319588"/>
          <p14:tracePt t="220068" x="7196138" y="4329113"/>
          <p14:tracePt t="220085" x="7348538" y="4333875"/>
          <p14:tracePt t="220101" x="7439025" y="4333875"/>
          <p14:tracePt t="220118" x="7515225" y="4333875"/>
          <p14:tracePt t="220135" x="7605713" y="4333875"/>
          <p14:tracePt t="220152" x="7648575" y="4329113"/>
          <p14:tracePt t="220168" x="7696200" y="4324350"/>
          <p14:tracePt t="220185" x="7715250" y="4324350"/>
          <p14:tracePt t="220201" x="7729538" y="4319588"/>
          <p14:tracePt t="220218" x="7739063" y="4319588"/>
          <p14:tracePt t="220235" x="7739063" y="4314825"/>
          <p14:tracePt t="220251" x="7743825" y="4314825"/>
          <p14:tracePt t="221290" x="7762875" y="4310063"/>
          <p14:tracePt t="221297" x="7800975" y="4305300"/>
          <p14:tracePt t="221304" x="7834313" y="4295775"/>
          <p14:tracePt t="221318" x="7910513" y="4286250"/>
          <p14:tracePt t="221334" x="8001000" y="4262438"/>
          <p14:tracePt t="221351" x="8077200" y="4248150"/>
          <p14:tracePt t="221368" x="8162925" y="4233863"/>
          <p14:tracePt t="221384" x="8224838" y="4229100"/>
          <p14:tracePt t="221401" x="8267700" y="4214813"/>
          <p14:tracePt t="221418" x="8305800" y="4210050"/>
          <p14:tracePt t="221434" x="8315325" y="4205288"/>
          <p14:tracePt t="221451" x="8324850" y="4205288"/>
          <p14:tracePt t="221493" x="8329613" y="4205288"/>
          <p14:tracePt t="221557" x="8334375" y="4205288"/>
          <p14:tracePt t="221633" x="8339138" y="4205288"/>
          <p14:tracePt t="221670" x="8343900" y="4205288"/>
          <p14:tracePt t="221781" x="8343900" y="4200525"/>
          <p14:tracePt t="246252" x="0" y="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Price per Square Meter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compare apples-to-apples, appraisers convert each comp to PRICE PER M². Then multiply by the subject's area.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8229600" cy="91440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78308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Price per m²  =  Sale Price  ÷  Area (m²)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457200" y="224028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Subject's value  =  Price per m²  ×  Subject's area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457200" y="288036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Quick example: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57200" y="3246120"/>
            <a:ext cx="82296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080" y="3246120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Comp's sale price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657600" y="3246120"/>
            <a:ext cx="4937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EGP 4,500,000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57200" y="3557016"/>
            <a:ext cx="8229600" cy="292608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40080" y="3557016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Comp's area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657600" y="3557016"/>
            <a:ext cx="4937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180 m²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457200" y="3867912"/>
            <a:ext cx="82296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0080" y="3867912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Price per m²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657600" y="3867912"/>
            <a:ext cx="4937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4,500,000 ÷ 180 = EGP 25,000 / m²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457200" y="4178808"/>
            <a:ext cx="8229600" cy="292608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40080" y="4178808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Subject's area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3657600" y="4178808"/>
            <a:ext cx="4937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150 m²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457200" y="4489704"/>
            <a:ext cx="8229600" cy="292608"/>
          </a:xfrm>
          <a:prstGeom prst="rect">
            <a:avLst/>
          </a:prstGeom>
          <a:solidFill>
            <a:srgbClr val="4F7A5C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0080" y="4489704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Estimated value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3657600" y="4489704"/>
            <a:ext cx="49377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25,000 × 150 = EGP 3,750,000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40</a:t>
            </a:r>
            <a:endParaRPr lang="en-US" sz="900" dirty="0"/>
          </a:p>
        </p:txBody>
      </p:sp>
      <p:sp>
        <p:nvSpPr>
          <p:cNvPr id="32" name="TextBox 31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341"/>
    </mc:Choice>
    <mc:Fallback xmlns="">
      <p:transition spd="slow" advTm="13734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49" x="4714875" y="3295650"/>
          <p14:tracePt t="7347" x="4652963" y="3271838"/>
          <p14:tracePt t="7356" x="4519613" y="3224213"/>
          <p14:tracePt t="7361" x="4400550" y="3190875"/>
          <p14:tracePt t="7372" x="4257675" y="3143250"/>
          <p14:tracePt t="7389" x="3848100" y="2990850"/>
          <p14:tracePt t="7406" x="3543300" y="2867025"/>
          <p14:tracePt t="7423" x="3309938" y="2762250"/>
          <p14:tracePt t="7439" x="3071813" y="2647950"/>
          <p14:tracePt t="7456" x="2852738" y="2505075"/>
          <p14:tracePt t="7473" x="2747963" y="2419350"/>
          <p14:tracePt t="7489" x="2671763" y="2352675"/>
          <p14:tracePt t="7506" x="2605088" y="2286000"/>
          <p14:tracePt t="7522" x="2581275" y="2252663"/>
          <p14:tracePt t="7539" x="2576513" y="2243138"/>
          <p14:tracePt t="7556" x="2576513" y="2233613"/>
          <p14:tracePt t="7572" x="2571750" y="2233613"/>
          <p14:tracePt t="7589" x="2571750" y="2228850"/>
          <p14:tracePt t="7612" x="2571750" y="2224088"/>
          <p14:tracePt t="7633" x="2571750" y="2219325"/>
          <p14:tracePt t="7640" x="2566988" y="2205038"/>
          <p14:tracePt t="7656" x="2562225" y="2190750"/>
          <p14:tracePt t="7672" x="2547938" y="2162175"/>
          <p14:tracePt t="7689" x="2533650" y="2133600"/>
          <p14:tracePt t="7706" x="2514600" y="2109788"/>
          <p14:tracePt t="7722" x="2495550" y="2090738"/>
          <p14:tracePt t="7739" x="2466975" y="2085975"/>
          <p14:tracePt t="7756" x="2433638" y="2076450"/>
          <p14:tracePt t="7772" x="2428875" y="2076450"/>
          <p14:tracePt t="7789" x="2424113" y="2076450"/>
          <p14:tracePt t="7806" x="2419350" y="2076450"/>
          <p14:tracePt t="8594" x="2462213" y="2081213"/>
          <p14:tracePt t="8601" x="2524125" y="2100263"/>
          <p14:tracePt t="8608" x="2595563" y="2109788"/>
          <p14:tracePt t="8622" x="2738438" y="2143125"/>
          <p14:tracePt t="8639" x="2857500" y="2171700"/>
          <p14:tracePt t="8656" x="2962275" y="2195513"/>
          <p14:tracePt t="8672" x="3043238" y="2214563"/>
          <p14:tracePt t="8689" x="3057525" y="2219325"/>
          <p14:tracePt t="8706" x="3062288" y="2219325"/>
          <p14:tracePt t="8722" x="3067050" y="2219325"/>
          <p14:tracePt t="8780" x="3067050" y="2224088"/>
          <p14:tracePt t="8873" x="3062288" y="2224088"/>
          <p14:tracePt t="8902" x="3057525" y="2224088"/>
          <p14:tracePt t="8909" x="3052763" y="2224088"/>
          <p14:tracePt t="8931" x="3043238" y="2224088"/>
          <p14:tracePt t="8959" x="3038475" y="2224088"/>
          <p14:tracePt t="9088" x="3048000" y="2224088"/>
          <p14:tracePt t="9117" x="3052763" y="2224088"/>
          <p14:tracePt t="9160" x="3057525" y="2224088"/>
          <p14:tracePt t="9167" x="3062288" y="2224088"/>
          <p14:tracePt t="9174" x="3076575" y="2224088"/>
          <p14:tracePt t="9188" x="3095625" y="2224088"/>
          <p14:tracePt t="9205" x="3133725" y="2219325"/>
          <p14:tracePt t="9222" x="3176588" y="2214563"/>
          <p14:tracePt t="9239" x="3257550" y="2205038"/>
          <p14:tracePt t="9255" x="3290888" y="2205038"/>
          <p14:tracePt t="9272" x="3314700" y="2205038"/>
          <p14:tracePt t="9288" x="3338513" y="2200275"/>
          <p14:tracePt t="9305" x="3352800" y="2195513"/>
          <p14:tracePt t="9322" x="3367088" y="2195513"/>
          <p14:tracePt t="9338" x="3390900" y="2190750"/>
          <p14:tracePt t="9355" x="3400425" y="2181225"/>
          <p14:tracePt t="9372" x="3405188" y="2181225"/>
          <p14:tracePt t="9405" x="3414713" y="2181225"/>
          <p14:tracePt t="9468" x="3419475" y="2181225"/>
          <p14:tracePt t="9482" x="3419475" y="2176463"/>
          <p14:tracePt t="9554" x="3419475" y="2171700"/>
          <p14:tracePt t="9619" x="3419475" y="2166938"/>
          <p14:tracePt t="9625" x="3424238" y="2162175"/>
          <p14:tracePt t="9633" x="3429000" y="2162175"/>
          <p14:tracePt t="9640" x="3429000" y="2157413"/>
          <p14:tracePt t="9655" x="3433763" y="2152650"/>
          <p14:tracePt t="9672" x="3438525" y="2147888"/>
          <p14:tracePt t="9705" x="3443288" y="2147888"/>
          <p14:tracePt t="9726" x="3448050" y="2147888"/>
          <p14:tracePt t="10528" x="3467100" y="2147888"/>
          <p14:tracePt t="10536" x="3505200" y="2147888"/>
          <p14:tracePt t="10543" x="3543300" y="2147888"/>
          <p14:tracePt t="10555" x="3590925" y="2147888"/>
          <p14:tracePt t="10571" x="3695700" y="2147888"/>
          <p14:tracePt t="10588" x="3757613" y="2152650"/>
          <p14:tracePt t="10605" x="3819525" y="2162175"/>
          <p14:tracePt t="10621" x="3900488" y="2166938"/>
          <p14:tracePt t="10638" x="3924300" y="2166938"/>
          <p14:tracePt t="10655" x="3943350" y="2166938"/>
          <p14:tracePt t="10671" x="3948113" y="2166938"/>
          <p14:tracePt t="10688" x="3952875" y="2166938"/>
          <p14:tracePt t="10721" x="3957638" y="2166938"/>
          <p14:tracePt t="11388" x="3995738" y="2166938"/>
          <p14:tracePt t="11396" x="4048125" y="2176463"/>
          <p14:tracePt t="11404" x="4095750" y="2181225"/>
          <p14:tracePt t="11421" x="4205288" y="2200275"/>
          <p14:tracePt t="11438" x="4324350" y="2224088"/>
          <p14:tracePt t="11454" x="4371975" y="2233613"/>
          <p14:tracePt t="11471" x="4405313" y="2233613"/>
          <p14:tracePt t="11488" x="4433888" y="2233613"/>
          <p14:tracePt t="11504" x="4457700" y="2233613"/>
          <p14:tracePt t="11521" x="4467225" y="2233613"/>
          <p14:tracePt t="11554" x="4471988" y="2233613"/>
          <p14:tracePt t="11682" x="4476750" y="2233613"/>
          <p14:tracePt t="11718" x="4481513" y="2233613"/>
          <p14:tracePt t="11725" x="4500563" y="2233613"/>
          <p14:tracePt t="11732" x="4514850" y="2233613"/>
          <p14:tracePt t="11739" x="4538663" y="2233613"/>
          <p14:tracePt t="11754" x="4581525" y="2233613"/>
          <p14:tracePt t="11771" x="4672013" y="2233613"/>
          <p14:tracePt t="11788" x="4772025" y="2243138"/>
          <p14:tracePt t="11804" x="4919663" y="2247900"/>
          <p14:tracePt t="11821" x="5010150" y="2247900"/>
          <p14:tracePt t="11838" x="5086350" y="2247900"/>
          <p14:tracePt t="11854" x="5143500" y="2247900"/>
          <p14:tracePt t="11871" x="5167313" y="2247900"/>
          <p14:tracePt t="11888" x="5176838" y="2247900"/>
          <p14:tracePt t="11904" x="5186363" y="2247900"/>
          <p14:tracePt t="14950" x="5229225" y="2238375"/>
          <p14:tracePt t="14957" x="5276850" y="2228850"/>
          <p14:tracePt t="14970" x="5334000" y="2219325"/>
          <p14:tracePt t="14987" x="5505450" y="2205038"/>
          <p14:tracePt t="15003" x="5605463" y="2195513"/>
          <p14:tracePt t="15020" x="5719763" y="2185988"/>
          <p14:tracePt t="15037" x="5857875" y="2176463"/>
          <p14:tracePt t="15053" x="5905500" y="2166938"/>
          <p14:tracePt t="15070" x="5924550" y="2166938"/>
          <p14:tracePt t="15087" x="5929313" y="2166938"/>
          <p14:tracePt t="15103" x="5934075" y="2166938"/>
          <p14:tracePt t="15746" x="5972175" y="2166938"/>
          <p14:tracePt t="15753" x="6029325" y="2166938"/>
          <p14:tracePt t="15761" x="6081713" y="2176463"/>
          <p14:tracePt t="15770" x="6138863" y="2181225"/>
          <p14:tracePt t="15786" x="6219825" y="2185988"/>
          <p14:tracePt t="15803" x="6291263" y="2195513"/>
          <p14:tracePt t="15820" x="6305550" y="2200275"/>
          <p14:tracePt t="15836" x="6310313" y="2200275"/>
          <p14:tracePt t="15870" x="6315075" y="2200275"/>
          <p14:tracePt t="15932" x="6315075" y="2205038"/>
          <p14:tracePt t="18827" x="6253163" y="2205038"/>
          <p14:tracePt t="18834" x="6110288" y="2205038"/>
          <p14:tracePt t="18842" x="6005513" y="2205038"/>
          <p14:tracePt t="18852" x="5862638" y="2205038"/>
          <p14:tracePt t="18869" x="5562600" y="2214563"/>
          <p14:tracePt t="18885" x="5172075" y="2219325"/>
          <p14:tracePt t="18902" x="5038725" y="2219325"/>
          <p14:tracePt t="18919" x="4933950" y="2219325"/>
          <p14:tracePt t="18935" x="4852988" y="2219325"/>
          <p14:tracePt t="18952" x="4829175" y="2219325"/>
          <p14:tracePt t="18969" x="4819650" y="2219325"/>
          <p14:tracePt t="18985" x="4814888" y="2219325"/>
          <p14:tracePt t="19107" x="4814888" y="2224088"/>
          <p14:tracePt t="19221" x="4814888" y="2228850"/>
          <p14:tracePt t="19257" x="4819650" y="2228850"/>
          <p14:tracePt t="19286" x="4824413" y="2228850"/>
          <p14:tracePt t="19322" x="4829175" y="2228850"/>
          <p14:tracePt t="19458" x="4833938" y="2228850"/>
          <p14:tracePt t="19637" x="4838700" y="2228850"/>
          <p14:tracePt t="19817" x="4843463" y="2228850"/>
          <p14:tracePt t="19845" x="4848225" y="2228850"/>
          <p14:tracePt t="19881" x="4852988" y="2228850"/>
          <p14:tracePt t="19952" x="4857750" y="2228850"/>
          <p14:tracePt t="20017" x="4862513" y="2228850"/>
          <p14:tracePt t="20590" x="4881563" y="2238375"/>
          <p14:tracePt t="20597" x="4924425" y="2238375"/>
          <p14:tracePt t="20605" x="4981575" y="2243138"/>
          <p14:tracePt t="20618" x="5033963" y="2247900"/>
          <p14:tracePt t="20635" x="5186363" y="2252663"/>
          <p14:tracePt t="20652" x="5300663" y="2262188"/>
          <p14:tracePt t="20668" x="5395913" y="2262188"/>
          <p14:tracePt t="20685" x="5514975" y="2271713"/>
          <p14:tracePt t="20701" x="5576888" y="2271713"/>
          <p14:tracePt t="20718" x="5629275" y="2271713"/>
          <p14:tracePt t="20735" x="5676900" y="2266950"/>
          <p14:tracePt t="20751" x="5681663" y="2266950"/>
          <p14:tracePt t="20768" x="5691188" y="2266950"/>
          <p14:tracePt t="20785" x="5695950" y="2266950"/>
          <p14:tracePt t="20834" x="5700713" y="2266950"/>
          <p14:tracePt t="20841" x="5700713" y="2262188"/>
          <p14:tracePt t="20851" x="5705475" y="2262188"/>
          <p14:tracePt t="20868" x="5715000" y="2262188"/>
          <p14:tracePt t="20885" x="5743575" y="2257425"/>
          <p14:tracePt t="20901" x="5776913" y="2243138"/>
          <p14:tracePt t="20918" x="5815013" y="2238375"/>
          <p14:tracePt t="20935" x="5895975" y="2228850"/>
          <p14:tracePt t="20951" x="5953125" y="2219325"/>
          <p14:tracePt t="20968" x="6024563" y="2209800"/>
          <p14:tracePt t="20985" x="6143625" y="2200275"/>
          <p14:tracePt t="21001" x="6196013" y="2195513"/>
          <p14:tracePt t="21018" x="6262688" y="2190750"/>
          <p14:tracePt t="21035" x="6353175" y="2181225"/>
          <p14:tracePt t="21051" x="6400800" y="2176463"/>
          <p14:tracePt t="21068" x="6424613" y="2171700"/>
          <p14:tracePt t="21084" x="6434138" y="2171700"/>
          <p14:tracePt t="21101" x="6438900" y="2171700"/>
          <p14:tracePt t="21135" x="6443663" y="2171700"/>
          <p14:tracePt t="24763" x="6400800" y="2171700"/>
          <p14:tracePt t="24769" x="6305550" y="2171700"/>
          <p14:tracePt t="24776" x="6191250" y="2171700"/>
          <p14:tracePt t="24784" x="6057900" y="2166938"/>
          <p14:tracePt t="24800" x="5734050" y="2166938"/>
          <p14:tracePt t="24817" x="5348288" y="2166938"/>
          <p14:tracePt t="24833" x="4862513" y="2181225"/>
          <p14:tracePt t="24850" x="4614863" y="2185988"/>
          <p14:tracePt t="24867" x="4429125" y="2185988"/>
          <p14:tracePt t="24883" x="4267200" y="2190750"/>
          <p14:tracePt t="24900" x="4214813" y="2190750"/>
          <p14:tracePt t="24917" x="4195763" y="2190750"/>
          <p14:tracePt t="24933" x="4186238" y="2190750"/>
          <p14:tracePt t="25035" x="4186238" y="2185988"/>
          <p14:tracePt t="25141" x="4191000" y="2185988"/>
          <p14:tracePt t="25242" x="4195763" y="2185988"/>
          <p14:tracePt t="25299" x="4200525" y="2185988"/>
          <p14:tracePt t="25342" x="4205288" y="2190750"/>
          <p14:tracePt t="25349" x="4219575" y="2195513"/>
          <p14:tracePt t="25357" x="4238625" y="2200275"/>
          <p14:tracePt t="25366" x="4257675" y="2205038"/>
          <p14:tracePt t="25383" x="4333875" y="2219325"/>
          <p14:tracePt t="25400" x="4448175" y="2233613"/>
          <p14:tracePt t="25417" x="4576763" y="2247900"/>
          <p14:tracePt t="25433" x="4714875" y="2257425"/>
          <p14:tracePt t="25450" x="5000625" y="2281238"/>
          <p14:tracePt t="25466" x="5205413" y="2295525"/>
          <p14:tracePt t="25483" x="5372100" y="2295525"/>
          <p14:tracePt t="25500" x="5600700" y="2295525"/>
          <p14:tracePt t="25516" x="5724525" y="2276475"/>
          <p14:tracePt t="25533" x="5819775" y="2266950"/>
          <p14:tracePt t="25550" x="5943600" y="2247900"/>
          <p14:tracePt t="25566" x="6010275" y="2233613"/>
          <p14:tracePt t="25583" x="6057900" y="2219325"/>
          <p14:tracePt t="25600" x="6143625" y="2200275"/>
          <p14:tracePt t="25616" x="6196013" y="2195513"/>
          <p14:tracePt t="25633" x="6238875" y="2190750"/>
          <p14:tracePt t="25650" x="6267450" y="2190750"/>
          <p14:tracePt t="25666" x="6286500" y="2190750"/>
          <p14:tracePt t="25683" x="6300788" y="2190750"/>
          <p14:tracePt t="25700" x="6315075" y="2195513"/>
          <p14:tracePt t="25716" x="6338888" y="2200275"/>
          <p14:tracePt t="25733" x="6348413" y="2205038"/>
          <p14:tracePt t="25750" x="6367463" y="2209800"/>
          <p14:tracePt t="25786" x="6372225" y="2209800"/>
          <p14:tracePt t="26897" x="6367463" y="2209800"/>
          <p14:tracePt t="26933" x="6362700" y="2209800"/>
          <p14:tracePt t="26955" x="6357938" y="2209800"/>
          <p14:tracePt t="26969" x="6353175" y="2209800"/>
          <p14:tracePt t="27006" x="6319838" y="2195513"/>
          <p14:tracePt t="27012" x="6257925" y="2181225"/>
          <p14:tracePt t="27019" x="6186488" y="2166938"/>
          <p14:tracePt t="27033" x="6024563" y="2143125"/>
          <p14:tracePt t="27049" x="5762625" y="2100263"/>
          <p14:tracePt t="27066" x="5395913" y="2024063"/>
          <p14:tracePt t="27083" x="4724400" y="1962150"/>
          <p14:tracePt t="27099" x="4286250" y="1914525"/>
          <p14:tracePt t="27116" x="3919538" y="1890713"/>
          <p14:tracePt t="27132" x="3643313" y="1876425"/>
          <p14:tracePt t="27149" x="3390900" y="1862138"/>
          <p14:tracePt t="27166" x="3295650" y="1857375"/>
          <p14:tracePt t="27183" x="3252788" y="1852613"/>
          <p14:tracePt t="27199" x="3243263" y="1852613"/>
          <p14:tracePt t="27216" x="3233738" y="1852613"/>
          <p14:tracePt t="37734" x="3271838" y="1852613"/>
          <p14:tracePt t="37740" x="3328988" y="1871663"/>
          <p14:tracePt t="37747" x="3390900" y="1881188"/>
          <p14:tracePt t="37762" x="3509963" y="1924050"/>
          <p14:tracePt t="37779" x="3676650" y="1976438"/>
          <p14:tracePt t="37796" x="3829050" y="2009775"/>
          <p14:tracePt t="37812" x="4067175" y="2076450"/>
          <p14:tracePt t="37829" x="4219575" y="2109788"/>
          <p14:tracePt t="37846" x="4367213" y="2152650"/>
          <p14:tracePt t="37862" x="4629150" y="2200275"/>
          <p14:tracePt t="37879" x="4829175" y="2233613"/>
          <p14:tracePt t="37896" x="5024438" y="2262188"/>
          <p14:tracePt t="37912" x="5348288" y="2314575"/>
          <p14:tracePt t="37929" x="5534025" y="2347913"/>
          <p14:tracePt t="37945" x="5700713" y="2366963"/>
          <p14:tracePt t="37962" x="5891213" y="2386013"/>
          <p14:tracePt t="37979" x="6024563" y="2409825"/>
          <p14:tracePt t="37996" x="6167438" y="2424113"/>
          <p14:tracePt t="38012" x="6438900" y="2471738"/>
          <p14:tracePt t="38029" x="6624638" y="2500313"/>
          <p14:tracePt t="38045" x="6772275" y="2519363"/>
          <p14:tracePt t="38062" x="6891338" y="2533650"/>
          <p14:tracePt t="38079" x="6934200" y="2533650"/>
          <p14:tracePt t="38095" x="6972300" y="2524125"/>
          <p14:tracePt t="38113" x="7034213" y="2490788"/>
          <p14:tracePt t="38129" x="7067550" y="2471738"/>
          <p14:tracePt t="38146" x="7096125" y="2457450"/>
          <p14:tracePt t="38162" x="7119938" y="2433638"/>
          <p14:tracePt t="38179" x="7138988" y="2419350"/>
          <p14:tracePt t="38195" x="7172325" y="2386013"/>
          <p14:tracePt t="38212" x="7224713" y="2333625"/>
          <p14:tracePt t="38229" x="7277100" y="2286000"/>
          <p14:tracePt t="38245" x="7348538" y="2247900"/>
          <p14:tracePt t="38262" x="7386638" y="2219325"/>
          <p14:tracePt t="38279" x="7386638" y="2209800"/>
          <p14:tracePt t="38295" x="7386638" y="2200275"/>
          <p14:tracePt t="38312" x="7386638" y="2185988"/>
          <p14:tracePt t="38329" x="7386638" y="2181225"/>
          <p14:tracePt t="38362" x="7386638" y="2176463"/>
          <p14:tracePt t="38700" x="7424738" y="2152650"/>
          <p14:tracePt t="38707" x="7486650" y="2105025"/>
          <p14:tracePt t="38715" x="7543800" y="2066925"/>
          <p14:tracePt t="38728" x="7643813" y="2009775"/>
          <p14:tracePt t="38745" x="7739063" y="1976438"/>
          <p14:tracePt t="38762" x="7800975" y="1952625"/>
          <p14:tracePt t="38778" x="7834313" y="1952625"/>
          <p14:tracePt t="38795" x="7839075" y="1952625"/>
          <p14:tracePt t="38812" x="7843838" y="1952625"/>
          <p14:tracePt t="38908" x="7843838" y="1962150"/>
          <p14:tracePt t="38922" x="7843838" y="1966913"/>
          <p14:tracePt t="38944" x="7839075" y="1971675"/>
          <p14:tracePt t="38958" x="7834313" y="1971675"/>
          <p14:tracePt t="38965" x="7829550" y="1976438"/>
          <p14:tracePt t="38978" x="7824788" y="1981200"/>
          <p14:tracePt t="38995" x="7815263" y="1990725"/>
          <p14:tracePt t="39012" x="7800975" y="1990725"/>
          <p14:tracePt t="39028" x="7796213" y="1990725"/>
          <p14:tracePt t="39045" x="7791450" y="1995488"/>
          <p14:tracePt t="39062" x="7786688" y="1995488"/>
          <p14:tracePt t="39101" x="7781925" y="1995488"/>
          <p14:tracePt t="39130" x="7777163" y="1995488"/>
          <p14:tracePt t="39166" x="7772400" y="1995488"/>
          <p14:tracePt t="45946" x="7677150" y="2019300"/>
          <p14:tracePt t="45954" x="7534275" y="2066925"/>
          <p14:tracePt t="45959" x="7367588" y="2109788"/>
          <p14:tracePt t="45977" x="7010400" y="2205038"/>
          <p14:tracePt t="45993" x="6624638" y="2300288"/>
          <p14:tracePt t="46009" x="6110288" y="2443163"/>
          <p14:tracePt t="46026" x="5824538" y="2524125"/>
          <p14:tracePt t="46043" x="5534025" y="2586038"/>
          <p14:tracePt t="46059" x="5214938" y="2652713"/>
          <p14:tracePt t="46076" x="5043488" y="2686050"/>
          <p14:tracePt t="46093" x="4929188" y="2719388"/>
          <p14:tracePt t="46109" x="4829175" y="2762250"/>
          <p14:tracePt t="46126" x="4795838" y="2771775"/>
          <p14:tracePt t="46143" x="4786313" y="2776538"/>
          <p14:tracePt t="46159" x="4781550" y="2776538"/>
          <p14:tracePt t="46176" x="4776788" y="2776538"/>
          <p14:tracePt t="46193" x="4767263" y="2771775"/>
          <p14:tracePt t="46209" x="4729163" y="2767013"/>
          <p14:tracePt t="46226" x="4691063" y="2767013"/>
          <p14:tracePt t="46243" x="4633913" y="2757488"/>
          <p14:tracePt t="46260" x="4510088" y="2752725"/>
          <p14:tracePt t="46276" x="4452938" y="2747963"/>
          <p14:tracePt t="46293" x="4405313" y="2743200"/>
          <p14:tracePt t="46310" x="4376738" y="2733675"/>
          <p14:tracePt t="46326" x="4371975" y="2733675"/>
          <p14:tracePt t="46343" x="4367213" y="2728913"/>
          <p14:tracePt t="46359" x="4367213" y="2719388"/>
          <p14:tracePt t="46376" x="4367213" y="2714625"/>
          <p14:tracePt t="46411" x="4371975" y="2709863"/>
          <p14:tracePt t="46426" x="4386263" y="2705100"/>
          <p14:tracePt t="46443" x="4424363" y="2700338"/>
          <p14:tracePt t="46459" x="4500563" y="2700338"/>
          <p14:tracePt t="46476" x="4610100" y="2695575"/>
          <p14:tracePt t="46493" x="4691063" y="2695575"/>
          <p14:tracePt t="46509" x="4786313" y="2695575"/>
          <p14:tracePt t="46526" x="4876800" y="2686050"/>
          <p14:tracePt t="46543" x="4910138" y="2686050"/>
          <p14:tracePt t="46559" x="4919663" y="2686050"/>
          <p14:tracePt t="46576" x="4924425" y="2686050"/>
          <p14:tracePt t="46611" x="4895850" y="2676525"/>
          <p14:tracePt t="46618" x="4862513" y="2676525"/>
          <p14:tracePt t="46626" x="4819650" y="2671763"/>
          <p14:tracePt t="46643" x="4738688" y="2662238"/>
          <p14:tracePt t="46659" x="4652963" y="2652713"/>
          <p14:tracePt t="46676" x="4524375" y="2638425"/>
          <p14:tracePt t="46693" x="4457700" y="2638425"/>
          <p14:tracePt t="46709" x="4429125" y="2638425"/>
          <p14:tracePt t="46726" x="4410075" y="2638425"/>
          <p14:tracePt t="46743" x="4410075" y="2643188"/>
          <p14:tracePt t="46819" x="4443413" y="2652713"/>
          <p14:tracePt t="46826" x="4471988" y="2657475"/>
          <p14:tracePt t="46833" x="4495800" y="2662238"/>
          <p14:tracePt t="46842" x="4524375" y="2662238"/>
          <p14:tracePt t="46859" x="4581525" y="2667000"/>
          <p14:tracePt t="46876" x="4686300" y="2676525"/>
          <p14:tracePt t="46892" x="4762500" y="2686050"/>
          <p14:tracePt t="46909" x="4810125" y="2690813"/>
          <p14:tracePt t="46926" x="4833938" y="2690813"/>
          <p14:tracePt t="46942" x="4848225" y="2695575"/>
          <p14:tracePt t="46998" x="4757738" y="2695575"/>
          <p14:tracePt t="47005" x="4733925" y="2690813"/>
          <p14:tracePt t="47012" x="4700588" y="2676525"/>
          <p14:tracePt t="47026" x="4667250" y="2667000"/>
          <p14:tracePt t="47042" x="4572000" y="2638425"/>
          <p14:tracePt t="47059" x="4519613" y="2624138"/>
          <p14:tracePt t="47076" x="4481513" y="2614613"/>
          <p14:tracePt t="47092" x="4471988" y="2614613"/>
          <p14:tracePt t="47120" x="4476750" y="2614613"/>
          <p14:tracePt t="47142" x="4514850" y="2624138"/>
          <p14:tracePt t="47149" x="4543425" y="2633663"/>
          <p14:tracePt t="47159" x="4562475" y="2643188"/>
          <p14:tracePt t="47176" x="4652963" y="2657475"/>
          <p14:tracePt t="47192" x="4833938" y="2690813"/>
          <p14:tracePt t="47209" x="4962525" y="2700338"/>
          <p14:tracePt t="47226" x="5076825" y="2714625"/>
          <p14:tracePt t="47242" x="5176838" y="2719388"/>
          <p14:tracePt t="47259" x="5205413" y="2719388"/>
          <p14:tracePt t="47276" x="5214938" y="2719388"/>
          <p14:tracePt t="47343" x="5176838" y="2700338"/>
          <p14:tracePt t="47349" x="5143500" y="2686050"/>
          <p14:tracePt t="47359" x="5110163" y="2681288"/>
          <p14:tracePt t="47376" x="5024438" y="2671763"/>
          <p14:tracePt t="47392" x="4876800" y="2652713"/>
          <p14:tracePt t="47409" x="4786313" y="2633663"/>
          <p14:tracePt t="47426" x="4738688" y="2628900"/>
          <p14:tracePt t="47442" x="4719638" y="2624138"/>
          <p14:tracePt t="47479" x="4729163" y="2633663"/>
          <p14:tracePt t="47492" x="4733925" y="2638425"/>
          <p14:tracePt t="47509" x="4786313" y="2647950"/>
          <p14:tracePt t="47525" x="4843463" y="2652713"/>
          <p14:tracePt t="47543" x="4991100" y="2657475"/>
          <p14:tracePt t="47559" x="5114925" y="2662238"/>
          <p14:tracePt t="47576" x="5233988" y="2662238"/>
          <p14:tracePt t="47592" x="5348288" y="2662238"/>
          <p14:tracePt t="47594" x="5391150" y="2662238"/>
          <p14:tracePt t="47609" x="5438775" y="2662238"/>
          <p14:tracePt t="47626" x="5462588" y="2657475"/>
          <p14:tracePt t="47642" x="5467350" y="2657475"/>
          <p14:tracePt t="47676" x="5424488" y="2633663"/>
          <p14:tracePt t="47692" x="5386388" y="2628900"/>
          <p14:tracePt t="47709" x="5353050" y="2628900"/>
          <p14:tracePt t="47725" x="5343525" y="2628900"/>
          <p14:tracePt t="47759" x="5348288" y="2628900"/>
          <p14:tracePt t="47775" x="5372100" y="2643188"/>
          <p14:tracePt t="47792" x="5410200" y="2647950"/>
          <p14:tracePt t="47809" x="5510213" y="2667000"/>
          <p14:tracePt t="47825" x="5581650" y="2681288"/>
          <p14:tracePt t="47842" x="5643563" y="2690813"/>
          <p14:tracePt t="47859" x="5676900" y="2690813"/>
          <p14:tracePt t="47875" x="5686425" y="2690813"/>
          <p14:tracePt t="47915" x="5605463" y="2681288"/>
          <p14:tracePt t="47925" x="5591175" y="2676525"/>
          <p14:tracePt t="47942" x="5505450" y="2657475"/>
          <p14:tracePt t="47959" x="5300663" y="2643188"/>
          <p14:tracePt t="47975" x="5143500" y="2619375"/>
          <p14:tracePt t="47992" x="5000625" y="2595563"/>
          <p14:tracePt t="48009" x="4929188" y="2586038"/>
          <p14:tracePt t="48025" x="4924425" y="2586038"/>
          <p14:tracePt t="48059" x="4948238" y="2586038"/>
          <p14:tracePt t="48075" x="5043488" y="2595563"/>
          <p14:tracePt t="48092" x="5143500" y="2600325"/>
          <p14:tracePt t="48109" x="5362575" y="2595563"/>
          <p14:tracePt t="48125" x="5534025" y="2586038"/>
          <p14:tracePt t="48142" x="5686425" y="2581275"/>
          <p14:tracePt t="48159" x="5829300" y="2566988"/>
          <p14:tracePt t="48175" x="5867400" y="2566988"/>
          <p14:tracePt t="48192" x="5886450" y="2566988"/>
          <p14:tracePt t="48260" x="5853113" y="2566988"/>
          <p14:tracePt t="48274" x="5815013" y="2566988"/>
          <p14:tracePt t="48281" x="5762625" y="2571750"/>
          <p14:tracePt t="48292" x="5705475" y="2581275"/>
          <p14:tracePt t="48309" x="5595938" y="2590800"/>
          <p14:tracePt t="48325" x="5429250" y="2609850"/>
          <p14:tracePt t="48342" x="5353050" y="2614613"/>
          <p14:tracePt t="48359" x="5324475" y="2619375"/>
          <p14:tracePt t="48375" x="5319713" y="2619375"/>
          <p14:tracePt t="48396" x="5329238" y="2619375"/>
          <p14:tracePt t="48409" x="5338763" y="2624138"/>
          <p14:tracePt t="48425" x="5395913" y="2614613"/>
          <p14:tracePt t="48442" x="5443538" y="2609850"/>
          <p14:tracePt t="48459" x="5534025" y="2595563"/>
          <p14:tracePt t="48475" x="5681663" y="2566988"/>
          <p14:tracePt t="48492" x="5753100" y="2547938"/>
          <p14:tracePt t="48509" x="5786438" y="2543175"/>
          <p14:tracePt t="48525" x="5800725" y="2538413"/>
          <p14:tracePt t="48568" x="5729288" y="2538413"/>
          <p14:tracePt t="48576" x="5662613" y="2547938"/>
          <p14:tracePt t="48592" x="5529263" y="2576513"/>
          <p14:tracePt t="48608" x="5357813" y="2609850"/>
          <p14:tracePt t="48625" x="5176838" y="2633663"/>
          <p14:tracePt t="48642" x="5129213" y="2643188"/>
          <p14:tracePt t="48659" x="5114925" y="2643188"/>
          <p14:tracePt t="48697" x="5124450" y="2647950"/>
          <p14:tracePt t="48709" x="5162550" y="2647950"/>
          <p14:tracePt t="48725" x="5324475" y="2647950"/>
          <p14:tracePt t="48742" x="5476875" y="2638425"/>
          <p14:tracePt t="48759" x="5600700" y="2638425"/>
          <p14:tracePt t="48775" x="5710238" y="2638425"/>
          <p14:tracePt t="48792" x="5734050" y="2638425"/>
          <p14:tracePt t="48808" x="5743575" y="2638425"/>
          <p14:tracePt t="48869" x="5695950" y="2633663"/>
          <p14:tracePt t="48876" x="5662613" y="2624138"/>
          <p14:tracePt t="48883" x="5605463" y="2624138"/>
          <p14:tracePt t="48892" x="5553075" y="2619375"/>
          <p14:tracePt t="48908" x="5414963" y="2619375"/>
          <p14:tracePt t="48925" x="5238750" y="2619375"/>
          <p14:tracePt t="48942" x="5043488" y="2619375"/>
          <p14:tracePt t="48958" x="4972050" y="2619375"/>
          <p14:tracePt t="48975" x="4948238" y="2619375"/>
          <p14:tracePt t="49008" x="4962525" y="2619375"/>
          <p14:tracePt t="49025" x="4995863" y="2628900"/>
          <p14:tracePt t="49042" x="5138738" y="2624138"/>
          <p14:tracePt t="49058" x="5262563" y="2624138"/>
          <p14:tracePt t="49075" x="5386388" y="2614613"/>
          <p14:tracePt t="49092" x="5510213" y="2600325"/>
          <p14:tracePt t="49108" x="5538788" y="2595563"/>
          <p14:tracePt t="49125" x="5548313" y="2595563"/>
          <p14:tracePt t="49162" x="5543550" y="2595563"/>
          <p14:tracePt t="49175" x="5534025" y="2595563"/>
          <p14:tracePt t="49192" x="5505450" y="2595563"/>
          <p14:tracePt t="49208" x="5472113" y="2600325"/>
          <p14:tracePt t="49225" x="5462588" y="2600325"/>
          <p14:tracePt t="49258" x="5457825" y="2600325"/>
          <p14:tracePt t="49306" x="5462588" y="2600325"/>
          <p14:tracePt t="49328" x="5467350" y="2600325"/>
          <p14:tracePt t="49356" x="5472113" y="2600325"/>
          <p14:tracePt t="51055" x="5500688" y="2600325"/>
          <p14:tracePt t="51062" x="5553075" y="2600325"/>
          <p14:tracePt t="51074" x="5629275" y="2605088"/>
          <p14:tracePt t="51091" x="5843588" y="2633663"/>
          <p14:tracePt t="51108" x="6005513" y="2662238"/>
          <p14:tracePt t="51124" x="6167438" y="2681288"/>
          <p14:tracePt t="51126" x="6229350" y="2686050"/>
          <p14:tracePt t="51141" x="6367463" y="2690813"/>
          <p14:tracePt t="51158" x="6481763" y="2690813"/>
          <p14:tracePt t="51174" x="6586538" y="2681288"/>
          <p14:tracePt t="51191" x="6738938" y="2647950"/>
          <p14:tracePt t="51208" x="6819900" y="2628900"/>
          <p14:tracePt t="51224" x="6896100" y="2614613"/>
          <p14:tracePt t="51241" x="7019925" y="2600325"/>
          <p14:tracePt t="51258" x="7091363" y="2595563"/>
          <p14:tracePt t="51274" x="7134225" y="2595563"/>
          <p14:tracePt t="51291" x="7200900" y="2595563"/>
          <p14:tracePt t="51308" x="7258050" y="2595563"/>
          <p14:tracePt t="51324" x="7334250" y="2600325"/>
          <p14:tracePt t="51341" x="7477125" y="2605088"/>
          <p14:tracePt t="51358" x="7581900" y="2605088"/>
          <p14:tracePt t="51374" x="7658100" y="2605088"/>
          <p14:tracePt t="51391" x="7739063" y="2605088"/>
          <p14:tracePt t="51408" x="7753350" y="2600325"/>
          <p14:tracePt t="51424" x="7758113" y="2600325"/>
          <p14:tracePt t="56044" x="7681913" y="2628900"/>
          <p14:tracePt t="56051" x="7562850" y="2671763"/>
          <p14:tracePt t="56058" x="7434263" y="2700338"/>
          <p14:tracePt t="56073" x="7053263" y="2781300"/>
          <p14:tracePt t="56089" x="6600825" y="2843213"/>
          <p14:tracePt t="56106" x="6119813" y="2881313"/>
          <p14:tracePt t="56123" x="5372100" y="2943225"/>
          <p14:tracePt t="56139" x="4914900" y="2962275"/>
          <p14:tracePt t="56156" x="4552950" y="2971800"/>
          <p14:tracePt t="56173" x="4133850" y="2967038"/>
          <p14:tracePt t="56189" x="3957638" y="2957513"/>
          <p14:tracePt t="56206" x="3852863" y="2938463"/>
          <p14:tracePt t="56223" x="3790950" y="2933700"/>
          <p14:tracePt t="56240" x="3771900" y="2928938"/>
          <p14:tracePt t="56639" x="3662363" y="2933700"/>
          <p14:tracePt t="56645" x="3505200" y="2947988"/>
          <p14:tracePt t="56656" x="3343275" y="2957513"/>
          <p14:tracePt t="56672" x="3038475" y="2981325"/>
          <p14:tracePt t="56689" x="2628900" y="3005138"/>
          <p14:tracePt t="56706" x="2462213" y="3005138"/>
          <p14:tracePt t="56722" x="2328863" y="3005138"/>
          <p14:tracePt t="56739" x="2205038" y="3009900"/>
          <p14:tracePt t="56756" x="2176463" y="3009900"/>
          <p14:tracePt t="56772" x="2162175" y="3009900"/>
          <p14:tracePt t="56789" x="2157413" y="3009900"/>
          <p14:tracePt t="56806" x="2152650" y="3009900"/>
          <p14:tracePt t="56875" x="2147888" y="3009900"/>
          <p14:tracePt t="56882" x="2133600" y="3014663"/>
          <p14:tracePt t="56889" x="2114550" y="3019425"/>
          <p14:tracePt t="56906" x="2038350" y="3033713"/>
          <p14:tracePt t="56922" x="1952625" y="3067050"/>
          <p14:tracePt t="56939" x="1771650" y="3133725"/>
          <p14:tracePt t="56956" x="1657350" y="3167063"/>
          <p14:tracePt t="56972" x="1557338" y="3190875"/>
          <p14:tracePt t="56989" x="1462088" y="3214688"/>
          <p14:tracePt t="57006" x="1428750" y="3214688"/>
          <p14:tracePt t="57022" x="1423988" y="3214688"/>
          <p14:tracePt t="57441" x="1366838" y="3200400"/>
          <p14:tracePt t="57448" x="1309688" y="3181350"/>
          <p14:tracePt t="57456" x="1233488" y="3152775"/>
          <p14:tracePt t="57472" x="1104900" y="3100388"/>
          <p14:tracePt t="57489" x="995363" y="3076575"/>
          <p14:tracePt t="57506" x="900113" y="3048000"/>
          <p14:tracePt t="57522" x="881063" y="3043238"/>
          <p14:tracePt t="57663" x="881063" y="3048000"/>
          <p14:tracePt t="57677" x="881063" y="3052763"/>
          <p14:tracePt t="57685" x="885825" y="3052763"/>
          <p14:tracePt t="57699" x="885825" y="3057525"/>
          <p14:tracePt t="57721" x="895350" y="3057525"/>
          <p14:tracePt t="57735" x="895350" y="3062288"/>
          <p14:tracePt t="57756" x="900113" y="3062288"/>
          <p14:tracePt t="57778" x="904875" y="3067050"/>
          <p14:tracePt t="57800" x="909638" y="3071813"/>
          <p14:tracePt t="57806" x="914400" y="3071813"/>
          <p14:tracePt t="57828" x="919163" y="3071813"/>
          <p14:tracePt t="57835" x="919163" y="3076575"/>
          <p14:tracePt t="57842" x="923925" y="3076575"/>
          <p14:tracePt t="57855" x="928688" y="3076575"/>
          <p14:tracePt t="57872" x="928688" y="3081338"/>
          <p14:tracePt t="57889" x="933450" y="3081338"/>
          <p14:tracePt t="57905" x="938213" y="3086100"/>
          <p14:tracePt t="57922" x="957263" y="3100388"/>
          <p14:tracePt t="57939" x="976313" y="3105150"/>
          <p14:tracePt t="57955" x="1004888" y="3119438"/>
          <p14:tracePt t="57972" x="1057275" y="3138488"/>
          <p14:tracePt t="57989" x="1123950" y="3152775"/>
          <p14:tracePt t="58005" x="1190625" y="3167063"/>
          <p14:tracePt t="58022" x="1276350" y="3176588"/>
          <p14:tracePt t="58039" x="1323975" y="3186113"/>
          <p14:tracePt t="58055" x="1352550" y="3195638"/>
          <p14:tracePt t="58072" x="1490663" y="3214688"/>
          <p14:tracePt t="58089" x="1533525" y="3214688"/>
          <p14:tracePt t="58105" x="1552575" y="3214688"/>
          <p14:tracePt t="58122" x="1581150" y="3214688"/>
          <p14:tracePt t="58139" x="1595438" y="3214688"/>
          <p14:tracePt t="58155" x="1624013" y="3214688"/>
          <p14:tracePt t="58172" x="1666875" y="3214688"/>
          <p14:tracePt t="58189" x="1709738" y="3209925"/>
          <p14:tracePt t="58205" x="1743075" y="3209925"/>
          <p14:tracePt t="58222" x="1800225" y="3205163"/>
          <p14:tracePt t="58239" x="1838325" y="3200400"/>
          <p14:tracePt t="58255" x="1885950" y="3200400"/>
          <p14:tracePt t="58272" x="1943100" y="3195638"/>
          <p14:tracePt t="58289" x="1976438" y="3195638"/>
          <p14:tracePt t="58305" x="2000250" y="3190875"/>
          <p14:tracePt t="58322" x="2009775" y="3186113"/>
          <p14:tracePt t="58339" x="2014538" y="3186113"/>
          <p14:tracePt t="58832" x="2000250" y="3186113"/>
          <p14:tracePt t="58839" x="1976438" y="3186113"/>
          <p14:tracePt t="58846" x="1952625" y="3190875"/>
          <p14:tracePt t="58855" x="1919288" y="3195638"/>
          <p14:tracePt t="58872" x="1866900" y="3200400"/>
          <p14:tracePt t="58888" x="1743075" y="3224213"/>
          <p14:tracePt t="58905" x="1652588" y="3238500"/>
          <p14:tracePt t="58922" x="1571625" y="3252788"/>
          <p14:tracePt t="58938" x="1490663" y="3276600"/>
          <p14:tracePt t="58955" x="1428750" y="3300413"/>
          <p14:tracePt t="58972" x="1366838" y="3343275"/>
          <p14:tracePt t="58989" x="1304925" y="3390900"/>
          <p14:tracePt t="59005" x="1271588" y="3419475"/>
          <p14:tracePt t="59022" x="1252538" y="3438525"/>
          <p14:tracePt t="59039" x="1238250" y="3452813"/>
          <p14:tracePt t="59055" x="1228725" y="3457575"/>
          <p14:tracePt t="59089" x="1223963" y="3457575"/>
          <p14:tracePt t="59161" x="1219200" y="3457575"/>
          <p14:tracePt t="59226" x="1219200" y="3462338"/>
          <p14:tracePt t="59233" x="1214438" y="3462338"/>
          <p14:tracePt t="59240" x="1200150" y="3467100"/>
          <p14:tracePt t="59255" x="1143000" y="3486150"/>
          <p14:tracePt t="59272" x="1100138" y="3495675"/>
          <p14:tracePt t="59288" x="1066800" y="3509963"/>
          <p14:tracePt t="59305" x="1019175" y="3524250"/>
          <p14:tracePt t="59322" x="985838" y="3533775"/>
          <p14:tracePt t="59338" x="957263" y="3538538"/>
          <p14:tracePt t="59355" x="928688" y="3548063"/>
          <p14:tracePt t="59372" x="919163" y="3548063"/>
          <p14:tracePt t="59388" x="914400" y="3548063"/>
          <p14:tracePt t="59456" x="919163" y="3548063"/>
          <p14:tracePt t="59462" x="923925" y="3548063"/>
          <p14:tracePt t="59477" x="933450" y="3548063"/>
          <p14:tracePt t="59498" x="938213" y="3548063"/>
          <p14:tracePt t="59507" x="938213" y="3543300"/>
          <p14:tracePt t="59522" x="947738" y="3543300"/>
          <p14:tracePt t="59538" x="952500" y="3543300"/>
          <p14:tracePt t="59555" x="957263" y="3538538"/>
          <p14:tracePt t="59571" x="962025" y="3538538"/>
          <p14:tracePt t="59605" x="971550" y="3533775"/>
          <p14:tracePt t="59621" x="981075" y="3533775"/>
          <p14:tracePt t="59638" x="985838" y="3529013"/>
          <p14:tracePt t="59655" x="995363" y="3529013"/>
          <p14:tracePt t="59671" x="1033463" y="3529013"/>
          <p14:tracePt t="59688" x="1062038" y="3529013"/>
          <p14:tracePt t="59705" x="1100138" y="3529013"/>
          <p14:tracePt t="59721" x="1143000" y="3524250"/>
          <p14:tracePt t="59738" x="1162050" y="3524250"/>
          <p14:tracePt t="59755" x="1166813" y="3524250"/>
          <p14:tracePt t="59771" x="1176338" y="3524250"/>
          <p14:tracePt t="59835" x="1181100" y="3524250"/>
          <p14:tracePt t="59964" x="1185863" y="3524250"/>
          <p14:tracePt t="60459" x="1200150" y="3524250"/>
          <p14:tracePt t="60466" x="1209675" y="3524250"/>
          <p14:tracePt t="60473" x="1219200" y="3524250"/>
          <p14:tracePt t="60488" x="1247775" y="3524250"/>
          <p14:tracePt t="60505" x="1271588" y="3524250"/>
          <p14:tracePt t="60521" x="1285875" y="3519488"/>
          <p14:tracePt t="60538" x="1300163" y="3514725"/>
          <p14:tracePt t="60555" x="1304925" y="3514725"/>
          <p14:tracePt t="60588" x="1309688" y="3514725"/>
          <p14:tracePt t="60688" x="1314450" y="3514725"/>
          <p14:tracePt t="60824" x="1314450" y="3509963"/>
          <p14:tracePt t="60831" x="1319213" y="3509963"/>
          <p14:tracePt t="60838" x="1323975" y="3509963"/>
          <p14:tracePt t="60854" x="1338263" y="3500438"/>
          <p14:tracePt t="60871" x="1352550" y="3500438"/>
          <p14:tracePt t="60888" x="1385888" y="3490913"/>
          <p14:tracePt t="60904" x="1409700" y="3490913"/>
          <p14:tracePt t="60921" x="1438275" y="3486150"/>
          <p14:tracePt t="60938" x="1481138" y="3476625"/>
          <p14:tracePt t="60954" x="1504950" y="3471863"/>
          <p14:tracePt t="60971" x="1533525" y="3467100"/>
          <p14:tracePt t="60988" x="1552575" y="3467100"/>
          <p14:tracePt t="61004" x="1581150" y="3462338"/>
          <p14:tracePt t="61021" x="1595438" y="3457575"/>
          <p14:tracePt t="61039" x="1628775" y="3452813"/>
          <p14:tracePt t="61054" x="1652588" y="3452813"/>
          <p14:tracePt t="61071" x="1681163" y="3443288"/>
          <p14:tracePt t="61088" x="1695450" y="3443288"/>
          <p14:tracePt t="61104" x="1714500" y="3443288"/>
          <p14:tracePt t="61138" x="1719263" y="3443288"/>
          <p14:tracePt t="61196" x="1724025" y="3443288"/>
          <p14:tracePt t="61319" x="1728788" y="3443288"/>
          <p14:tracePt t="61491" x="1733550" y="3443288"/>
          <p14:tracePt t="61577" x="1743075" y="3448050"/>
          <p14:tracePt t="61584" x="1752600" y="3448050"/>
          <p14:tracePt t="61591" x="1781175" y="3448050"/>
          <p14:tracePt t="61604" x="1809750" y="3448050"/>
          <p14:tracePt t="61621" x="1947863" y="3448050"/>
          <p14:tracePt t="61637" x="2033588" y="3452813"/>
          <p14:tracePt t="61654" x="2114550" y="3452813"/>
          <p14:tracePt t="61671" x="2228850" y="3452813"/>
          <p14:tracePt t="61687" x="2281238" y="3452813"/>
          <p14:tracePt t="61704" x="2305050" y="3448050"/>
          <p14:tracePt t="61721" x="2324100" y="3443288"/>
          <p14:tracePt t="61754" x="2324100" y="3438525"/>
          <p14:tracePt t="61771" x="2328863" y="3438525"/>
          <p14:tracePt t="66423" x="2366963" y="3443288"/>
          <p14:tracePt t="66429" x="2424113" y="3452813"/>
          <p14:tracePt t="66436" x="2490788" y="3462338"/>
          <p14:tracePt t="66453" x="2614613" y="3486150"/>
          <p14:tracePt t="66469" x="2795588" y="3509963"/>
          <p14:tracePt t="66486" x="3090863" y="3557588"/>
          <p14:tracePt t="66503" x="3328988" y="3595688"/>
          <p14:tracePt t="66519" x="3576638" y="3629025"/>
          <p14:tracePt t="66536" x="3848100" y="3648075"/>
          <p14:tracePt t="66552" x="4005263" y="3648075"/>
          <p14:tracePt t="66569" x="4110038" y="3648075"/>
          <p14:tracePt t="66586" x="4205288" y="3633788"/>
          <p14:tracePt t="66602" x="4248150" y="3619500"/>
          <p14:tracePt t="66619" x="4271963" y="3619500"/>
          <p14:tracePt t="66636" x="4276725" y="3614738"/>
          <p14:tracePt t="66652" x="4281488" y="3614738"/>
          <p14:tracePt t="66686" x="4286250" y="3609975"/>
          <p14:tracePt t="66752" x="4286250" y="3605213"/>
          <p14:tracePt t="66816" x="4286250" y="3600450"/>
          <p14:tracePt t="66852" x="4291013" y="3595688"/>
          <p14:tracePt t="66888" x="4291013" y="3590925"/>
          <p14:tracePt t="66924" x="4295775" y="3590925"/>
          <p14:tracePt t="66930" x="4310063" y="3581400"/>
          <p14:tracePt t="66937" x="4338638" y="3567113"/>
          <p14:tracePt t="66952" x="4395788" y="3533775"/>
          <p14:tracePt t="66969" x="4505325" y="3495675"/>
          <p14:tracePt t="66986" x="4610100" y="3457575"/>
          <p14:tracePt t="67002" x="4733925" y="3419475"/>
          <p14:tracePt t="67019" x="4814888" y="3400425"/>
          <p14:tracePt t="67036" x="4862513" y="3386138"/>
          <p14:tracePt t="67052" x="4891088" y="3381375"/>
          <p14:tracePt t="67069" x="4895850" y="3381375"/>
          <p14:tracePt t="67139" x="4895850" y="3386138"/>
          <p14:tracePt t="67153" x="4895850" y="3390900"/>
          <p14:tracePt t="67181" x="4895850" y="3395663"/>
          <p14:tracePt t="67196" x="4895850" y="3400425"/>
          <p14:tracePt t="67260" x="4895850" y="3405188"/>
          <p14:tracePt t="67296" x="4895850" y="3409950"/>
          <p14:tracePt t="67368" x="4895850" y="3414713"/>
          <p14:tracePt t="67526" x="4891088" y="3414713"/>
          <p14:tracePt t="67547" x="4886325" y="3419475"/>
          <p14:tracePt t="67561" x="4881563" y="3419475"/>
          <p14:tracePt t="67619" x="4876800" y="3419475"/>
          <p14:tracePt t="68034" x="4767263" y="3452813"/>
          <p14:tracePt t="68041" x="4595813" y="3509963"/>
          <p14:tracePt t="68052" x="4414838" y="3571875"/>
          <p14:tracePt t="68069" x="3924300" y="3695700"/>
          <p14:tracePt t="68085" x="3114675" y="3838575"/>
          <p14:tracePt t="68102" x="2524125" y="3914775"/>
          <p14:tracePt t="68119" x="1971675" y="3981450"/>
          <p14:tracePt t="68135" x="1328738" y="4033838"/>
          <p14:tracePt t="68154" x="1066800" y="4033838"/>
          <p14:tracePt t="68169" x="923925" y="4033838"/>
          <p14:tracePt t="68185" x="828675" y="4029075"/>
          <p14:tracePt t="68202" x="809625" y="4024313"/>
          <p14:tracePt t="68292" x="819150" y="4024313"/>
          <p14:tracePt t="68306" x="819150" y="4029075"/>
          <p14:tracePt t="68313" x="823913" y="4029075"/>
          <p14:tracePt t="68328" x="823913" y="4033838"/>
          <p14:tracePt t="68342" x="823913" y="4038600"/>
          <p14:tracePt t="68393" x="828675" y="4029075"/>
          <p14:tracePt t="68400" x="828675" y="4019550"/>
          <p14:tracePt t="68407" x="828675" y="4010025"/>
          <p14:tracePt t="68418" x="828675" y="3995738"/>
          <p14:tracePt t="68435" x="828675" y="3952875"/>
          <p14:tracePt t="68452" x="828675" y="3938588"/>
          <p14:tracePt t="68469" x="823913" y="3919538"/>
          <p14:tracePt t="68502" x="823913" y="3914775"/>
          <p14:tracePt t="68550" x="828675" y="3914775"/>
          <p14:tracePt t="68572" x="833438" y="3914775"/>
          <p14:tracePt t="68600" x="838200" y="3914775"/>
          <p14:tracePt t="68615" x="842963" y="3914775"/>
          <p14:tracePt t="68629" x="847725" y="3914775"/>
          <p14:tracePt t="68672" x="852488" y="3914775"/>
          <p14:tracePt t="68693" x="857250" y="3914775"/>
          <p14:tracePt t="68701" x="862013" y="3914775"/>
          <p14:tracePt t="68708" x="866775" y="3914775"/>
          <p14:tracePt t="68718" x="871538" y="3914775"/>
          <p14:tracePt t="68735" x="881063" y="3914775"/>
          <p14:tracePt t="68752" x="895350" y="3910013"/>
          <p14:tracePt t="68768" x="909638" y="3905250"/>
          <p14:tracePt t="68785" x="919163" y="3895725"/>
          <p14:tracePt t="68802" x="942975" y="3886200"/>
          <p14:tracePt t="68818" x="957263" y="3886200"/>
          <p14:tracePt t="68835" x="976313" y="3881438"/>
          <p14:tracePt t="68852" x="1004888" y="3876675"/>
          <p14:tracePt t="68868" x="1014413" y="3871913"/>
          <p14:tracePt t="68885" x="1019175" y="3871913"/>
          <p14:tracePt t="68902" x="1023938" y="3871913"/>
          <p14:tracePt t="68923" x="1028700" y="3871913"/>
          <p14:tracePt t="68952" x="1033463" y="3871913"/>
          <p14:tracePt t="68995" x="1038225" y="3871913"/>
          <p14:tracePt t="69016" x="1042988" y="3871913"/>
          <p14:tracePt t="69023" x="1052513" y="3871913"/>
          <p14:tracePt t="69035" x="1057275" y="3871913"/>
          <p14:tracePt t="69052" x="1081088" y="3867150"/>
          <p14:tracePt t="69068" x="1104900" y="3857625"/>
          <p14:tracePt t="69085" x="1128713" y="3852863"/>
          <p14:tracePt t="69102" x="1204913" y="3838575"/>
          <p14:tracePt t="69118" x="1243013" y="3833813"/>
          <p14:tracePt t="69135" x="1276350" y="3829050"/>
          <p14:tracePt t="69152" x="1300163" y="3819525"/>
          <p14:tracePt t="69185" x="1304925" y="3819525"/>
          <p14:tracePt t="69224" x="1309688" y="3819525"/>
          <p14:tracePt t="69611" x="1323975" y="3814763"/>
          <p14:tracePt t="69618" x="1352550" y="3814763"/>
          <p14:tracePt t="69625" x="1385888" y="3810000"/>
          <p14:tracePt t="69635" x="1409700" y="3805238"/>
          <p14:tracePt t="69651" x="1443038" y="3805238"/>
          <p14:tracePt t="69668" x="1609725" y="3795713"/>
          <p14:tracePt t="69685" x="1700213" y="3795713"/>
          <p14:tracePt t="69701" x="1771650" y="3790950"/>
          <p14:tracePt t="69718" x="1909763" y="3786188"/>
          <p14:tracePt t="69735" x="2005013" y="3781425"/>
          <p14:tracePt t="69751" x="2090738" y="3776663"/>
          <p14:tracePt t="69768" x="2243138" y="3771900"/>
          <p14:tracePt t="69785" x="2333625" y="3767138"/>
          <p14:tracePt t="69801" x="2414588" y="3757613"/>
          <p14:tracePt t="69818" x="2552700" y="3757613"/>
          <p14:tracePt t="69835" x="2633663" y="3752850"/>
          <p14:tracePt t="69851" x="2709863" y="3752850"/>
          <p14:tracePt t="69868" x="2828925" y="3762375"/>
          <p14:tracePt t="69885" x="2890838" y="3762375"/>
          <p14:tracePt t="70227" x="2967038" y="3771900"/>
          <p14:tracePt t="70235" x="3038475" y="3771900"/>
          <p14:tracePt t="70241" x="3114675" y="3776663"/>
          <p14:tracePt t="70251" x="3200400" y="3781425"/>
          <p14:tracePt t="70268" x="3357563" y="3790950"/>
          <p14:tracePt t="70285" x="3471863" y="3805238"/>
          <p14:tracePt t="70301" x="3581400" y="3819525"/>
          <p14:tracePt t="70318" x="3619500" y="3819525"/>
          <p14:tracePt t="70335" x="3638550" y="3819525"/>
          <p14:tracePt t="70351" x="3643313" y="3819525"/>
          <p14:tracePt t="70435" x="3643313" y="3824288"/>
          <p14:tracePt t="70465" x="3648075" y="3824288"/>
          <p14:tracePt t="70578" x="3652838" y="3824288"/>
          <p14:tracePt t="70585" x="3657600" y="3824288"/>
          <p14:tracePt t="70592" x="3676650" y="3824288"/>
          <p14:tracePt t="70601" x="3686175" y="3824288"/>
          <p14:tracePt t="70618" x="3714750" y="3829050"/>
          <p14:tracePt t="70634" x="3743325" y="3829050"/>
          <p14:tracePt t="70651" x="3795713" y="3829050"/>
          <p14:tracePt t="70668" x="3838575" y="3829050"/>
          <p14:tracePt t="70684" x="3867150" y="3829050"/>
          <p14:tracePt t="70701" x="3895725" y="3829050"/>
          <p14:tracePt t="70718" x="3900488" y="3829050"/>
          <p14:tracePt t="70751" x="3905250" y="3829050"/>
          <p14:tracePt t="70768" x="3910013" y="3829050"/>
          <p14:tracePt t="70901" x="3914775" y="3829050"/>
          <p14:tracePt t="71438" x="3929063" y="3829050"/>
          <p14:tracePt t="71447" x="3938588" y="3829050"/>
          <p14:tracePt t="71455" x="3948113" y="3829050"/>
          <p14:tracePt t="71467" x="3967163" y="3819525"/>
          <p14:tracePt t="71484" x="3976688" y="3819525"/>
          <p14:tracePt t="71501" x="3981450" y="3819525"/>
          <p14:tracePt t="71518" x="3986213" y="3819525"/>
          <p14:tracePt t="71552" x="3990975" y="3819525"/>
          <p14:tracePt t="71589" x="3995738" y="3819525"/>
          <p14:tracePt t="72972" x="3933825" y="3814763"/>
          <p14:tracePt t="72979" x="3814763" y="3805238"/>
          <p14:tracePt t="72986" x="3648075" y="3805238"/>
          <p14:tracePt t="73000" x="3295650" y="3800475"/>
          <p14:tracePt t="73017" x="2957513" y="3800475"/>
          <p14:tracePt t="73034" x="2614613" y="3819525"/>
          <p14:tracePt t="73050" x="2243138" y="3838575"/>
          <p14:tracePt t="73067" x="2062163" y="3857625"/>
          <p14:tracePt t="73084" x="1943100" y="3881438"/>
          <p14:tracePt t="73101" x="1819275" y="3900488"/>
          <p14:tracePt t="73117" x="1738313" y="3914775"/>
          <p14:tracePt t="73133" x="1690688" y="3933825"/>
          <p14:tracePt t="73151" x="1657350" y="3938588"/>
          <p14:tracePt t="73167" x="1647825" y="3943350"/>
          <p14:tracePt t="73184" x="1643063" y="3943350"/>
          <p14:tracePt t="73245" x="1638300" y="3943350"/>
          <p14:tracePt t="73251" x="1638300" y="3948113"/>
          <p14:tracePt t="73258" x="1628775" y="3948113"/>
          <p14:tracePt t="73273" x="1624013" y="3952875"/>
          <p14:tracePt t="73287" x="1619250" y="3952875"/>
          <p14:tracePt t="73301" x="1614488" y="3952875"/>
          <p14:tracePt t="73317" x="1609725" y="3952875"/>
          <p14:tracePt t="73333" x="1609725" y="3957638"/>
          <p14:tracePt t="73350" x="1600200" y="3967163"/>
          <p14:tracePt t="73367" x="1600200" y="3971925"/>
          <p14:tracePt t="73400" x="1600200" y="3976688"/>
          <p14:tracePt t="73417" x="1600200" y="3981450"/>
          <p14:tracePt t="73460" x="1600200" y="3986213"/>
          <p14:tracePt t="73474" x="1604963" y="3990975"/>
          <p14:tracePt t="73481" x="1604963" y="3995738"/>
          <p14:tracePt t="73503" x="1609725" y="3995738"/>
          <p14:tracePt t="73509" x="1609725" y="4000500"/>
          <p14:tracePt t="73524" x="1609725" y="4005263"/>
          <p14:tracePt t="73533" x="1614488" y="4005263"/>
          <p14:tracePt t="73550" x="1619250" y="4010025"/>
          <p14:tracePt t="73567" x="1619250" y="4014788"/>
          <p14:tracePt t="73583" x="1624013" y="4019550"/>
          <p14:tracePt t="73600" x="1624013" y="4024313"/>
          <p14:tracePt t="73617" x="1633538" y="4029075"/>
          <p14:tracePt t="73675" x="1633538" y="4033838"/>
          <p14:tracePt t="74406" x="1619250" y="4038600"/>
          <p14:tracePt t="74412" x="1609725" y="4038600"/>
          <p14:tracePt t="74420" x="1600200" y="4043363"/>
          <p14:tracePt t="74433" x="1576388" y="4048125"/>
          <p14:tracePt t="74450" x="1533525" y="4052888"/>
          <p14:tracePt t="74466" x="1500188" y="4057650"/>
          <p14:tracePt t="74483" x="1471613" y="4062413"/>
          <p14:tracePt t="74485" x="1462088" y="4062413"/>
          <p14:tracePt t="74500" x="1443038" y="4067175"/>
          <p14:tracePt t="74516" x="1423988" y="4067175"/>
          <p14:tracePt t="74533" x="1419225" y="4067175"/>
          <p14:tracePt t="74550" x="1414463" y="4067175"/>
          <p14:tracePt t="74583" x="1414463" y="4062413"/>
          <p14:tracePt t="75246" x="1409700" y="4067175"/>
          <p14:tracePt t="75258" x="1404938" y="4071938"/>
          <p14:tracePt t="75266" x="1404938" y="4076700"/>
          <p14:tracePt t="75283" x="1400175" y="4081463"/>
          <p14:tracePt t="75338" x="1395413" y="4081463"/>
          <p14:tracePt t="75345" x="1395413" y="4086225"/>
          <p14:tracePt t="75374" x="1390650" y="4086225"/>
          <p14:tracePt t="75431" x="1385888" y="4086225"/>
          <p14:tracePt t="75467" x="1381125" y="4086225"/>
          <p14:tracePt t="75689" x="1381125" y="4090988"/>
          <p14:tracePt t="75703" x="1385888" y="4090988"/>
          <p14:tracePt t="76155" x="1390650" y="4090988"/>
          <p14:tracePt t="76169" x="1390650" y="4095750"/>
          <p14:tracePt t="76240" x="1390650" y="4100513"/>
          <p14:tracePt t="76341" x="1395413" y="4100513"/>
          <p14:tracePt t="76477" x="1395413" y="4105275"/>
          <p14:tracePt t="77050" x="1400175" y="4105275"/>
          <p14:tracePt t="77201" x="1404938" y="4090988"/>
          <p14:tracePt t="77215" x="1409700" y="4086225"/>
          <p14:tracePt t="77222" x="1423988" y="4081463"/>
          <p14:tracePt t="77232" x="1433513" y="4076700"/>
          <p14:tracePt t="77249" x="1476375" y="4071938"/>
          <p14:tracePt t="77266" x="1566863" y="4067175"/>
          <p14:tracePt t="77282" x="1628775" y="4062413"/>
          <p14:tracePt t="77299" x="1690688" y="4057650"/>
          <p14:tracePt t="77315" x="1824038" y="4048125"/>
          <p14:tracePt t="77332" x="1905000" y="4038600"/>
          <p14:tracePt t="77349" x="2000250" y="4033838"/>
          <p14:tracePt t="77365" x="2147888" y="4014788"/>
          <p14:tracePt t="77382" x="2247900" y="4005263"/>
          <p14:tracePt t="77399" x="2362200" y="3986213"/>
          <p14:tracePt t="77416" x="2524125" y="3971925"/>
          <p14:tracePt t="77432" x="2667000" y="3962400"/>
          <p14:tracePt t="77449" x="2781300" y="3957638"/>
          <p14:tracePt t="77466" x="2990850" y="3938588"/>
          <p14:tracePt t="77482" x="3095625" y="3938588"/>
          <p14:tracePt t="77846" x="3152775" y="3948113"/>
          <p14:tracePt t="77853" x="3205163" y="3962400"/>
          <p14:tracePt t="77860" x="3257550" y="3986213"/>
          <p14:tracePt t="77867" x="3300413" y="4000500"/>
          <p14:tracePt t="77882" x="3390900" y="4033838"/>
          <p14:tracePt t="77899" x="3467100" y="4062413"/>
          <p14:tracePt t="77915" x="3533775" y="4076700"/>
          <p14:tracePt t="77932" x="3586163" y="4100513"/>
          <p14:tracePt t="77949" x="3605213" y="4105275"/>
          <p14:tracePt t="77965" x="3609975" y="4110038"/>
          <p14:tracePt t="77982" x="3614738" y="4110038"/>
          <p14:tracePt t="77999" x="3614738" y="4114800"/>
          <p14:tracePt t="78032" x="3619500" y="4119563"/>
          <p14:tracePt t="78065" x="3619500" y="4124325"/>
          <p14:tracePt t="78126" x="3624263" y="4124325"/>
          <p14:tracePt t="78262" x="3629025" y="4124325"/>
          <p14:tracePt t="78268" x="3629025" y="4119563"/>
          <p14:tracePt t="78282" x="3638550" y="4119563"/>
          <p14:tracePt t="78298" x="3662363" y="4124325"/>
          <p14:tracePt t="78315" x="3676650" y="4124325"/>
          <p14:tracePt t="78332" x="3690938" y="4124325"/>
          <p14:tracePt t="78348" x="3700463" y="4129088"/>
          <p14:tracePt t="78365" x="3705225" y="4129088"/>
          <p14:tracePt t="78434" x="3709988" y="4129088"/>
          <p14:tracePt t="78498" x="3719513" y="4133850"/>
          <p14:tracePt t="78577" x="3724275" y="4133850"/>
          <p14:tracePt t="78778" x="3733800" y="4133850"/>
          <p14:tracePt t="78785" x="3743325" y="4133850"/>
          <p14:tracePt t="78792" x="3757613" y="4133850"/>
          <p14:tracePt t="78799" x="3771900" y="4129088"/>
          <p14:tracePt t="78815" x="3800475" y="4129088"/>
          <p14:tracePt t="78832" x="3843338" y="4124325"/>
          <p14:tracePt t="78849" x="3943350" y="4114800"/>
          <p14:tracePt t="78865" x="4000500" y="4110038"/>
          <p14:tracePt t="78882" x="4052888" y="4110038"/>
          <p14:tracePt t="78898" x="4076700" y="4110038"/>
          <p14:tracePt t="78915" x="4129088" y="4105275"/>
          <p14:tracePt t="78932" x="4152900" y="4105275"/>
          <p14:tracePt t="78948" x="4171950" y="4105275"/>
          <p14:tracePt t="78965" x="4181475" y="4105275"/>
          <p14:tracePt t="78998" x="4186238" y="4105275"/>
          <p14:tracePt t="79480" x="4195763" y="4105275"/>
          <p14:tracePt t="79487" x="4205288" y="4105275"/>
          <p14:tracePt t="79498" x="4214813" y="4105275"/>
          <p14:tracePt t="79515" x="4233863" y="4110038"/>
          <p14:tracePt t="79531" x="4276725" y="4119563"/>
          <p14:tracePt t="79548" x="4324350" y="4119563"/>
          <p14:tracePt t="79565" x="4376738" y="4119563"/>
          <p14:tracePt t="79566" x="4400550" y="4119563"/>
          <p14:tracePt t="79581" x="4443413" y="4119563"/>
          <p14:tracePt t="79598" x="4476750" y="4114800"/>
          <p14:tracePt t="79615" x="4495800" y="4110038"/>
          <p14:tracePt t="79632" x="4514850" y="4105275"/>
          <p14:tracePt t="79648" x="4519613" y="4105275"/>
          <p14:tracePt t="79681" x="4524375" y="4105275"/>
          <p14:tracePt t="80333" x="4538663" y="4105275"/>
          <p14:tracePt t="80340" x="4562475" y="4110038"/>
          <p14:tracePt t="80348" x="4581525" y="4114800"/>
          <p14:tracePt t="80365" x="4633913" y="4124325"/>
          <p14:tracePt t="80381" x="4667250" y="4124325"/>
          <p14:tracePt t="80398" x="4700588" y="4133850"/>
          <p14:tracePt t="80415" x="4714875" y="4138613"/>
          <p14:tracePt t="80431" x="4719638" y="4143375"/>
          <p14:tracePt t="80448" x="4729163" y="4143375"/>
          <p14:tracePt t="80481" x="4733925" y="4143375"/>
          <p14:tracePt t="80534" x="4738688" y="4143375"/>
          <p14:tracePt t="80562" x="4743450" y="4143375"/>
          <p14:tracePt t="81287" x="4752975" y="4143375"/>
          <p14:tracePt t="81293" x="4757738" y="4143375"/>
          <p14:tracePt t="81300" x="4767263" y="4143375"/>
          <p14:tracePt t="81315" x="4772025" y="4143375"/>
          <p14:tracePt t="81331" x="4781550" y="4143375"/>
          <p14:tracePt t="81348" x="4786313" y="4143375"/>
          <p14:tracePt t="81393" x="4791075" y="4143375"/>
          <p14:tracePt t="81422" x="4795838" y="4143375"/>
          <p14:tracePt t="81494" x="4800600" y="4143375"/>
          <p14:tracePt t="82204" x="4800600" y="4138613"/>
          <p14:tracePt t="83044" x="4762500" y="4138613"/>
          <p14:tracePt t="83049" x="4724400" y="4138613"/>
          <p14:tracePt t="83056" x="4662488" y="4138613"/>
          <p14:tracePt t="83065" x="4591050" y="4138613"/>
          <p14:tracePt t="83080" x="4471988" y="4138613"/>
          <p14:tracePt t="83097" x="4367213" y="4133850"/>
          <p14:tracePt t="83114" x="4210050" y="4124325"/>
          <p14:tracePt t="83130" x="4110038" y="4119563"/>
          <p14:tracePt t="83147" x="4024313" y="4114800"/>
          <p14:tracePt t="83164" x="3910013" y="4105275"/>
          <p14:tracePt t="83180" x="3867150" y="4105275"/>
          <p14:tracePt t="83197" x="3848100" y="4105275"/>
          <p14:tracePt t="83214" x="3843338" y="4105275"/>
          <p14:tracePt t="83230" x="3838575" y="4105275"/>
          <p14:tracePt t="83336" x="3843338" y="4105275"/>
          <p14:tracePt t="83365" x="3848100" y="4105275"/>
          <p14:tracePt t="83386" x="3852863" y="4105275"/>
          <p14:tracePt t="83393" x="3857625" y="4105275"/>
          <p14:tracePt t="83400" x="3862388" y="4105275"/>
          <p14:tracePt t="83415" x="3867150" y="4105275"/>
          <p14:tracePt t="83430" x="3871913" y="4105275"/>
          <p14:tracePt t="83447" x="3881438" y="4105275"/>
          <p14:tracePt t="83464" x="3890963" y="4105275"/>
          <p14:tracePt t="83480" x="3905250" y="4105275"/>
          <p14:tracePt t="83497" x="3924300" y="4110038"/>
          <p14:tracePt t="83513" x="3948113" y="4110038"/>
          <p14:tracePt t="83530" x="4005263" y="4110038"/>
          <p14:tracePt t="83547" x="4052888" y="4110038"/>
          <p14:tracePt t="83563" x="4100513" y="4110038"/>
          <p14:tracePt t="83580" x="4133850" y="4110038"/>
          <p14:tracePt t="83597" x="4148138" y="4110038"/>
          <p14:tracePt t="83613" x="4152900" y="4110038"/>
          <p14:tracePt t="83666" x="4157663" y="4110038"/>
          <p14:tracePt t="83723" x="4162425" y="4114800"/>
          <p14:tracePt t="83730" x="4167188" y="4114800"/>
          <p14:tracePt t="83737" x="4186238" y="4114800"/>
          <p14:tracePt t="83747" x="4224338" y="4114800"/>
          <p14:tracePt t="83763" x="4314825" y="4114800"/>
          <p14:tracePt t="83780" x="4491038" y="4105275"/>
          <p14:tracePt t="83797" x="4633913" y="4105275"/>
          <p14:tracePt t="83814" x="4743450" y="4105275"/>
          <p14:tracePt t="83830" x="4914900" y="4105275"/>
          <p14:tracePt t="83847" x="5005388" y="4105275"/>
          <p14:tracePt t="83863" x="5043488" y="4105275"/>
          <p14:tracePt t="83880" x="5057775" y="4105275"/>
          <p14:tracePt t="83913" x="5062538" y="4105275"/>
          <p14:tracePt t="84325" x="5057775" y="4105275"/>
          <p14:tracePt t="84935" x="5095875" y="4110038"/>
          <p14:tracePt t="84942" x="5167313" y="4110038"/>
          <p14:tracePt t="84949" x="5233988" y="4110038"/>
          <p14:tracePt t="84963" x="5372100" y="4110038"/>
          <p14:tracePt t="84980" x="5495925" y="4110038"/>
          <p14:tracePt t="84996" x="5600700" y="4105275"/>
          <p14:tracePt t="85013" x="5695950" y="4100513"/>
          <p14:tracePt t="85030" x="5724525" y="4100513"/>
          <p14:tracePt t="85047" x="5729288" y="4100513"/>
          <p14:tracePt t="85080" x="5734050" y="4100513"/>
          <p14:tracePt t="93515" x="5695950" y="4124325"/>
          <p14:tracePt t="93522" x="5634038" y="4176713"/>
          <p14:tracePt t="93529" x="5543550" y="4243388"/>
          <p14:tracePt t="93543" x="5376863" y="4371975"/>
          <p14:tracePt t="93560" x="5238750" y="4486275"/>
          <p14:tracePt t="93577" x="5133975" y="4557713"/>
          <p14:tracePt t="93593" x="4995863" y="4648200"/>
          <p14:tracePt t="93610" x="4938713" y="4691063"/>
          <p14:tracePt t="93627" x="4881563" y="4719638"/>
          <p14:tracePt t="93643" x="4810125" y="4752975"/>
          <p14:tracePt t="93660" x="4781550" y="4767263"/>
          <p14:tracePt t="93677" x="4762500" y="4767263"/>
          <p14:tracePt t="93693" x="4748213" y="4772025"/>
          <p14:tracePt t="93727" x="4743450" y="4772025"/>
          <p14:tracePt t="93758" x="4738688" y="4772025"/>
          <p14:tracePt t="93787" x="4733925" y="4772025"/>
          <p14:tracePt t="93801" x="4729163" y="4772025"/>
          <p14:tracePt t="93808" x="4719638" y="4772025"/>
          <p14:tracePt t="93823" x="4710113" y="4772025"/>
          <p14:tracePt t="93837" x="4705350" y="4772025"/>
          <p14:tracePt t="93851" x="4700588" y="4772025"/>
          <p14:tracePt t="93860" x="4695825" y="4772025"/>
          <p14:tracePt t="93877" x="4691063" y="4772025"/>
          <p14:tracePt t="93945" x="4691063" y="4767263"/>
          <p14:tracePt t="94088" x="4695825" y="4767263"/>
          <p14:tracePt t="94131" x="4695825" y="4762500"/>
          <p14:tracePt t="94267" x="4700588" y="4762500"/>
          <p14:tracePt t="94432" x="4705350" y="4762500"/>
          <p14:tracePt t="95815" x="4691063" y="4762500"/>
          <p14:tracePt t="95823" x="4662488" y="4762500"/>
          <p14:tracePt t="95830" x="4643438" y="4772025"/>
          <p14:tracePt t="95843" x="4614863" y="4776788"/>
          <p14:tracePt t="95859" x="4524375" y="4791075"/>
          <p14:tracePt t="95876" x="4462463" y="4805363"/>
          <p14:tracePt t="95893" x="4424363" y="4810125"/>
          <p14:tracePt t="95909" x="4386263" y="4814888"/>
          <p14:tracePt t="95926" x="4367213" y="4814888"/>
          <p14:tracePt t="95943" x="4362450" y="4814888"/>
          <p14:tracePt t="95976" x="4357688" y="4814888"/>
          <p14:tracePt t="96052" x="4352925" y="4814888"/>
          <p14:tracePt t="96074" x="4333875" y="4805363"/>
          <p14:tracePt t="96081" x="4314825" y="4800600"/>
          <p14:tracePt t="96092" x="4286250" y="4795838"/>
          <p14:tracePt t="96109" x="4200525" y="4786313"/>
          <p14:tracePt t="96126" x="4148138" y="4776788"/>
          <p14:tracePt t="96142" x="4105275" y="4776788"/>
          <p14:tracePt t="96159" x="4062413" y="4772025"/>
          <p14:tracePt t="96176" x="4052888" y="4772025"/>
          <p14:tracePt t="96209" x="4048125" y="4772025"/>
          <p14:tracePt t="96238" x="4043363" y="4772025"/>
          <p14:tracePt t="96512" x="4038600" y="4772025"/>
          <p14:tracePt t="96547" x="4033838" y="4772025"/>
          <p14:tracePt t="96561" x="4029075" y="4772025"/>
          <p14:tracePt t="96568" x="4029075" y="4776788"/>
          <p14:tracePt t="96576" x="4010025" y="4776788"/>
          <p14:tracePt t="96592" x="3976688" y="4781550"/>
          <p14:tracePt t="96609" x="3952875" y="4786313"/>
          <p14:tracePt t="96626" x="3910013" y="4791075"/>
          <p14:tracePt t="96642" x="3886200" y="4800600"/>
          <p14:tracePt t="96659" x="3862388" y="4800600"/>
          <p14:tracePt t="96676" x="3833813" y="4800600"/>
          <p14:tracePt t="96692" x="3829050" y="4800600"/>
          <p14:tracePt t="96709" x="3824288" y="4800600"/>
          <p14:tracePt t="96747" x="3819525" y="4800600"/>
          <p14:tracePt t="96783" x="3819525" y="4795838"/>
          <p14:tracePt t="96848" x="3819525" y="4791075"/>
          <p14:tracePt t="96956" x="3824288" y="4791075"/>
          <p14:tracePt t="97027" x="3829050" y="4791075"/>
          <p14:tracePt t="97070" x="3838575" y="4791075"/>
          <p14:tracePt t="97106" x="3843338" y="4791075"/>
          <p14:tracePt t="97135" x="3848100" y="4791075"/>
          <p14:tracePt t="97170" x="3852863" y="4791075"/>
          <p14:tracePt t="97177" x="3852863" y="4800600"/>
          <p14:tracePt t="97184" x="3857625" y="4800600"/>
          <p14:tracePt t="97213" x="3862388" y="4800600"/>
          <p14:tracePt t="97220" x="3867150" y="4805363"/>
          <p14:tracePt t="97256" x="3871913" y="4805363"/>
          <p14:tracePt t="97300" x="3876675" y="4805363"/>
          <p14:tracePt t="97328" x="3881438" y="4805363"/>
          <p14:tracePt t="97378" x="3886200" y="4805363"/>
          <p14:tracePt t="97407" x="3890963" y="4805363"/>
          <p14:tracePt t="97435" x="3895725" y="4805363"/>
          <p14:tracePt t="97486" x="3900488" y="4805363"/>
          <p14:tracePt t="97557" x="3905250" y="4805363"/>
          <p14:tracePt t="97593" x="3910013" y="4805363"/>
          <p14:tracePt t="97679" x="3914775" y="4805363"/>
          <p14:tracePt t="97686" x="3933825" y="4805363"/>
          <p14:tracePt t="97693" x="3952875" y="4795838"/>
          <p14:tracePt t="97709" x="3995738" y="4795838"/>
          <p14:tracePt t="97725" x="4048125" y="4795838"/>
          <p14:tracePt t="97743" x="4086225" y="4795838"/>
          <p14:tracePt t="97759" x="4148138" y="4791075"/>
          <p14:tracePt t="97775" x="4191000" y="4791075"/>
          <p14:tracePt t="97792" x="4243388" y="4786313"/>
          <p14:tracePt t="97809" x="4310063" y="4786313"/>
          <p14:tracePt t="97825" x="4338638" y="4781550"/>
          <p14:tracePt t="97842" x="4357688" y="4781550"/>
          <p14:tracePt t="97859" x="4371975" y="4781550"/>
          <p14:tracePt t="97875" x="4376738" y="4781550"/>
          <p14:tracePt t="97930" x="4381500" y="4781550"/>
          <p14:tracePt t="98037" x="4391025" y="4781550"/>
          <p14:tracePt t="98045" x="4405313" y="4781550"/>
          <p14:tracePt t="98052" x="4414838" y="4781550"/>
          <p14:tracePt t="98059" x="4429125" y="4781550"/>
          <p14:tracePt t="98075" x="4462463" y="4786313"/>
          <p14:tracePt t="98092" x="4491038" y="4791075"/>
          <p14:tracePt t="98109" x="4524375" y="4791075"/>
          <p14:tracePt t="98125" x="4538663" y="4791075"/>
          <p14:tracePt t="98142" x="4557713" y="4795838"/>
          <p14:tracePt t="98159" x="4586288" y="4795838"/>
          <p14:tracePt t="98175" x="4614863" y="4795838"/>
          <p14:tracePt t="98192" x="4633913" y="4795838"/>
          <p14:tracePt t="98208" x="4652963" y="4795838"/>
          <p14:tracePt t="98225" x="4667250" y="4795838"/>
          <p14:tracePt t="98242" x="4672013" y="4795838"/>
          <p14:tracePt t="98275" x="4676775" y="4795838"/>
          <p14:tracePt t="98360" x="4681538" y="4795838"/>
          <p14:tracePt t="98511" x="4686300" y="4795838"/>
          <p14:tracePt t="98948" x="4681538" y="4795838"/>
          <p14:tracePt t="99199" x="4676775" y="4795838"/>
          <p14:tracePt t="99284" x="4676775" y="4791075"/>
          <p14:tracePt t="99951" x="4676775" y="4786313"/>
          <p14:tracePt t="100059" x="4672013" y="4786313"/>
          <p14:tracePt t="103764" x="4676775" y="4781550"/>
          <p14:tracePt t="103772" x="4705350" y="4781550"/>
          <p14:tracePt t="103779" x="4729163" y="4781550"/>
          <p14:tracePt t="103790" x="4752975" y="4781550"/>
          <p14:tracePt t="103807" x="4824413" y="4781550"/>
          <p14:tracePt t="103823" x="4862513" y="4776788"/>
          <p14:tracePt t="103840" x="4895850" y="4776788"/>
          <p14:tracePt t="103857" x="4933950" y="4776788"/>
          <p14:tracePt t="103873" x="4995863" y="4772025"/>
          <p14:tracePt t="103890" x="5024438" y="4772025"/>
          <p14:tracePt t="103907" x="5048250" y="4772025"/>
          <p14:tracePt t="103908" x="5057775" y="4772025"/>
          <p14:tracePt t="103923" x="5076825" y="4767263"/>
          <p14:tracePt t="103940" x="5091113" y="4762500"/>
          <p14:tracePt t="103957" x="5105400" y="4762500"/>
          <p14:tracePt t="103973" x="5129213" y="4752975"/>
          <p14:tracePt t="103990" x="5143500" y="4743450"/>
          <p14:tracePt t="104006" x="5167313" y="4743450"/>
          <p14:tracePt t="104023" x="5200650" y="4743450"/>
          <p14:tracePt t="104040" x="5224463" y="4738688"/>
          <p14:tracePt t="104056" x="5248275" y="4738688"/>
          <p14:tracePt t="104073" x="5276850" y="4738688"/>
          <p14:tracePt t="104090" x="5286375" y="4738688"/>
          <p14:tracePt t="104106" x="5291138" y="4738688"/>
          <p14:tracePt t="104123" x="5295900" y="4743450"/>
          <p14:tracePt t="104140" x="5300663" y="4743450"/>
          <p14:tracePt t="104156" x="5305425" y="4743450"/>
          <p14:tracePt t="104173" x="5314950" y="4743450"/>
          <p14:tracePt t="104190" x="5324475" y="4752975"/>
          <p14:tracePt t="104206" x="5338763" y="4757738"/>
          <p14:tracePt t="104223" x="5353050" y="4757738"/>
          <p14:tracePt t="104240" x="5372100" y="4762500"/>
          <p14:tracePt t="104256" x="5395913" y="4767263"/>
          <p14:tracePt t="104273" x="5424488" y="4772025"/>
          <p14:tracePt t="104290" x="5443538" y="4776788"/>
          <p14:tracePt t="104306" x="5453063" y="4786313"/>
          <p14:tracePt t="104323" x="5467350" y="4786313"/>
          <p14:tracePt t="104340" x="5472113" y="4791075"/>
          <p14:tracePt t="104373" x="5476875" y="4795838"/>
          <p14:tracePt t="104390" x="5481638" y="4800600"/>
          <p14:tracePt t="104417" x="5486400" y="4800600"/>
          <p14:tracePt t="104438" x="5491163" y="4805363"/>
          <p14:tracePt t="104460" x="5495925" y="4805363"/>
          <p14:tracePt t="104467" x="5495925" y="4810125"/>
          <p14:tracePt t="104531" x="5500688" y="4810125"/>
          <p14:tracePt t="110007" x="5495925" y="4810125"/>
          <p14:tracePt t="110028" x="5491163" y="4805363"/>
          <p14:tracePt t="110035" x="5486400" y="4805363"/>
          <p14:tracePt t="110057" x="5481638" y="4800600"/>
          <p14:tracePt t="110071" x="5476875" y="4795838"/>
          <p14:tracePt t="110100" x="5476875" y="4791075"/>
          <p14:tracePt t="110114" x="5472113" y="4791075"/>
          <p14:tracePt t="110128" x="5472113" y="4786313"/>
          <p14:tracePt t="110200" x="5476875" y="4791075"/>
          <p14:tracePt t="110207" x="5481638" y="4795838"/>
          <p14:tracePt t="110215" x="5486400" y="4795838"/>
          <p14:tracePt t="110236" x="5495925" y="4810125"/>
          <p14:tracePt t="110243" x="5495925" y="4814888"/>
          <p14:tracePt t="110254" x="5505450" y="4819650"/>
          <p14:tracePt t="110271" x="5562600" y="4833938"/>
          <p14:tracePt t="110288" x="5595938" y="4838700"/>
          <p14:tracePt t="110304" x="5614988" y="4838700"/>
          <p14:tracePt t="110321" x="5634038" y="4838700"/>
          <p14:tracePt t="110338" x="5638800" y="4838700"/>
          <p14:tracePt t="110354" x="5643563" y="4838700"/>
          <p14:tracePt t="110371" x="5648325" y="4838700"/>
          <p14:tracePt t="110401" x="5653088" y="4838700"/>
          <p14:tracePt t="110408" x="5653088" y="4833938"/>
          <p14:tracePt t="110422" x="5653088" y="4829175"/>
          <p14:tracePt t="110444" x="5619750" y="4810125"/>
          <p14:tracePt t="110454" x="5605463" y="4805363"/>
          <p14:tracePt t="110471" x="5595938" y="4800600"/>
          <p14:tracePt t="110488" x="5562600" y="4791075"/>
          <p14:tracePt t="110530" x="5562600" y="4795838"/>
          <p14:tracePt t="110538" x="5576888" y="4800600"/>
          <p14:tracePt t="110554" x="5586413" y="4810125"/>
          <p14:tracePt t="110571" x="5624513" y="4824413"/>
          <p14:tracePt t="110588" x="5700713" y="4852988"/>
          <p14:tracePt t="110604" x="5795963" y="4872038"/>
          <p14:tracePt t="110621" x="5876925" y="4876800"/>
          <p14:tracePt t="110638" x="5934075" y="4881563"/>
          <p14:tracePt t="110654" x="5953125" y="4881563"/>
          <p14:tracePt t="110671" x="5957888" y="4881563"/>
          <p14:tracePt t="110709" x="5953125" y="4876800"/>
          <p14:tracePt t="110731" x="5900738" y="4848225"/>
          <p14:tracePt t="110738" x="5886450" y="4843463"/>
          <p14:tracePt t="110754" x="5867400" y="4838700"/>
          <p14:tracePt t="110771" x="5862638" y="4833938"/>
          <p14:tracePt t="110809" x="5867400" y="4833938"/>
          <p14:tracePt t="110821" x="5872163" y="4833938"/>
          <p14:tracePt t="110838" x="5905500" y="4833938"/>
          <p14:tracePt t="110854" x="5924550" y="4833938"/>
          <p14:tracePt t="110871" x="5943600" y="4838700"/>
          <p14:tracePt t="110888" x="5953125" y="4838700"/>
          <p14:tracePt t="110904" x="5957888" y="4838700"/>
          <p14:tracePt t="110953" x="5876925" y="4800600"/>
          <p14:tracePt t="110960" x="5843588" y="4791075"/>
          <p14:tracePt t="110971" x="5810250" y="4786313"/>
          <p14:tracePt t="110987" x="5753100" y="4767263"/>
          <p14:tracePt t="111004" x="5705475" y="4762500"/>
          <p14:tracePt t="111021" x="5700713" y="4762500"/>
          <p14:tracePt t="111037" x="5695950" y="4762500"/>
          <p14:tracePt t="111060" x="5705475" y="4762500"/>
          <p14:tracePt t="111071" x="5715000" y="4767263"/>
          <p14:tracePt t="111087" x="5748338" y="4776788"/>
          <p14:tracePt t="111104" x="5781675" y="4781550"/>
          <p14:tracePt t="111121" x="5800725" y="4786313"/>
          <p14:tracePt t="111137" x="5810250" y="4786313"/>
          <p14:tracePt t="111154" x="5815013" y="4786313"/>
          <p14:tracePt t="111204" x="5810250" y="4791075"/>
          <p14:tracePt t="111218" x="5805488" y="4791075"/>
          <p14:tracePt t="111225" x="5800725" y="4791075"/>
          <p14:tracePt t="111247" x="5800725" y="4795838"/>
          <p14:tracePt t="111319" x="5815013" y="4805363"/>
          <p14:tracePt t="111325" x="5819775" y="4805363"/>
          <p14:tracePt t="111337" x="5829300" y="4805363"/>
          <p14:tracePt t="111354" x="5843588" y="4810125"/>
          <p14:tracePt t="111387" x="5848350" y="4810125"/>
          <p14:tracePt t="111405" x="5853113" y="4810125"/>
          <p14:tracePt t="111576" x="5857875" y="4814888"/>
          <p14:tracePt t="111597" x="5862638" y="4814888"/>
          <p14:tracePt t="111627" x="5867400" y="4814888"/>
          <p14:tracePt t="111655" x="5872163" y="4814888"/>
          <p14:tracePt t="112021" x="5810250" y="4781550"/>
          <p14:tracePt t="112028" x="5686425" y="4719638"/>
          <p14:tracePt t="112037" x="5557838" y="4638675"/>
          <p14:tracePt t="112054" x="5233988" y="4414838"/>
          <p14:tracePt t="112071" x="4767263" y="4038600"/>
          <p14:tracePt t="112087" x="4552950" y="3800475"/>
          <p14:tracePt t="112104" x="4391025" y="3624263"/>
          <p14:tracePt t="112121" x="4267200" y="3471863"/>
          <p14:tracePt t="112137" x="4243388" y="3443288"/>
          <p14:tracePt t="112154" x="4238625" y="3433763"/>
          <p14:tracePt t="112171" x="4233863" y="3433763"/>
          <p14:tracePt t="112207" x="4233863" y="3438525"/>
          <p14:tracePt t="112220" x="4233863" y="3443288"/>
          <p14:tracePt t="112237" x="4233863" y="3448050"/>
          <p14:tracePt t="112254" x="4233863" y="3452813"/>
          <p14:tracePt t="112270" x="4229100" y="3452813"/>
          <p14:tracePt t="112287" x="4210050" y="3457575"/>
          <p14:tracePt t="112304" x="4205288" y="3457575"/>
          <p14:tracePt t="112320" x="4195763" y="3452813"/>
          <p14:tracePt t="112337" x="4176713" y="3433763"/>
          <p14:tracePt t="112354" x="4162425" y="3424238"/>
          <p14:tracePt t="112370" x="4148138" y="3414713"/>
          <p14:tracePt t="112387" x="4143375" y="3414713"/>
          <p14:tracePt t="112404" x="4138613" y="3414713"/>
          <p14:tracePt t="112465" x="4138613" y="3419475"/>
          <p14:tracePt t="112494" x="4138613" y="3424238"/>
          <p14:tracePt t="112537" x="4143375" y="3438525"/>
          <p14:tracePt t="112544" x="4143375" y="3443288"/>
          <p14:tracePt t="112565" x="4143375" y="3448050"/>
          <p14:tracePt t="112580" x="4143375" y="3452813"/>
          <p14:tracePt t="112601" x="4143375" y="3462338"/>
          <p14:tracePt t="112608" x="4152900" y="3467100"/>
          <p14:tracePt t="112620" x="4152900" y="3471863"/>
          <p14:tracePt t="112637" x="4162425" y="3490913"/>
          <p14:tracePt t="112654" x="4171950" y="3500438"/>
          <p14:tracePt t="112670" x="4171950" y="3509963"/>
          <p14:tracePt t="112687" x="4176713" y="3514725"/>
          <p14:tracePt t="112703" x="4186238" y="3514725"/>
          <p14:tracePt t="112737" x="4186238" y="3519488"/>
          <p14:tracePt t="112753" x="4191000" y="3519488"/>
          <p14:tracePt t="112816" x="4195763" y="3524250"/>
          <p14:tracePt t="112888" x="4200525" y="3524250"/>
          <p14:tracePt t="112902" x="4200525" y="3529013"/>
          <p14:tracePt t="112924" x="4205288" y="3529013"/>
          <p14:tracePt t="113053" x="4210050" y="3533775"/>
          <p14:tracePt t="113103" x="4214813" y="3533775"/>
          <p14:tracePt t="113182" x="4214813" y="3538538"/>
          <p14:tracePt t="113254" x="4214813" y="3543300"/>
          <p14:tracePt t="113296" x="4219575" y="3543300"/>
          <p14:tracePt t="113554" x="4224338" y="3543300"/>
          <p14:tracePt t="113778" x="4229100" y="3543300"/>
          <p14:tracePt t="113863" x="4229100" y="3548063"/>
          <p14:tracePt t="114006" x="4229100" y="3552825"/>
          <p14:tracePt t="114114" x="4229100" y="3557588"/>
          <p14:tracePt t="114178" x="4229100" y="3562350"/>
          <p14:tracePt t="114400" x="4233863" y="3562350"/>
          <p14:tracePt t="114586" x="4243388" y="3562350"/>
          <p14:tracePt t="114594" x="4257675" y="3567113"/>
          <p14:tracePt t="114603" x="4286250" y="3571875"/>
          <p14:tracePt t="114620" x="4305300" y="3576638"/>
          <p14:tracePt t="114636" x="4410075" y="3633788"/>
          <p14:tracePt t="114653" x="4462463" y="3671888"/>
          <p14:tracePt t="114670" x="4519613" y="3719513"/>
          <p14:tracePt t="114686" x="4610100" y="3781425"/>
          <p14:tracePt t="114703" x="4652963" y="3824288"/>
          <p14:tracePt t="114720" x="4691063" y="3871913"/>
          <p14:tracePt t="114736" x="4729163" y="3943350"/>
          <p14:tracePt t="114753" x="4743450" y="3971925"/>
          <p14:tracePt t="114770" x="4748213" y="3990975"/>
          <p14:tracePt t="114786" x="4757738" y="4010025"/>
          <p14:tracePt t="114803" x="4762500" y="4019550"/>
          <p14:tracePt t="114819" x="4767263" y="4024313"/>
          <p14:tracePt t="114836" x="4767263" y="4033838"/>
          <p14:tracePt t="114853" x="4776788" y="4052888"/>
          <p14:tracePt t="114869" x="4781550" y="4071938"/>
          <p14:tracePt t="114886" x="4791075" y="4086225"/>
          <p14:tracePt t="114903" x="4795838" y="4129088"/>
          <p14:tracePt t="114919" x="4795838" y="4152900"/>
          <p14:tracePt t="114936" x="4795838" y="4181475"/>
          <p14:tracePt t="114953" x="4791075" y="4233863"/>
          <p14:tracePt t="114969" x="4772025" y="4281488"/>
          <p14:tracePt t="114986" x="4748213" y="4343400"/>
          <p14:tracePt t="115003" x="4710113" y="4419600"/>
          <p14:tracePt t="115019" x="4691063" y="4452938"/>
          <p14:tracePt t="115036" x="4681538" y="4467225"/>
          <p14:tracePt t="115053" x="4614863" y="4514850"/>
          <p14:tracePt t="115069" x="4562475" y="4533900"/>
          <p14:tracePt t="115086" x="4519613" y="4543425"/>
          <p14:tracePt t="115103" x="4400550" y="4591050"/>
          <p14:tracePt t="115119" x="4295775" y="4633913"/>
          <p14:tracePt t="115136" x="4210050" y="4657725"/>
          <p14:tracePt t="115153" x="4143375" y="4676775"/>
          <p14:tracePt t="115169" x="4105275" y="4676775"/>
          <p14:tracePt t="115186" x="4067175" y="4667250"/>
          <p14:tracePt t="115203" x="3981450" y="4643438"/>
          <p14:tracePt t="115219" x="3938588" y="4629150"/>
          <p14:tracePt t="115236" x="3919538" y="4614863"/>
          <p14:tracePt t="115253" x="3900488" y="4610100"/>
          <p14:tracePt t="115269" x="3895725" y="4605338"/>
          <p14:tracePt t="115286" x="3895725" y="4600575"/>
          <p14:tracePt t="115303" x="3890963" y="4595813"/>
          <p14:tracePt t="115319" x="3890963" y="4586288"/>
          <p14:tracePt t="115336" x="3886200" y="4581525"/>
          <p14:tracePt t="115353" x="3886200" y="4576763"/>
          <p14:tracePt t="115369" x="3886200" y="4572000"/>
          <p14:tracePt t="115386" x="3886200" y="4567238"/>
          <p14:tracePt t="115403" x="3881438" y="4552950"/>
          <p14:tracePt t="115419" x="3871913" y="4529138"/>
          <p14:tracePt t="115436" x="3867150" y="4510088"/>
          <p14:tracePt t="115453" x="3857625" y="4486275"/>
          <p14:tracePt t="115469" x="3848100" y="4462463"/>
          <p14:tracePt t="115486" x="3848100" y="4457700"/>
          <p14:tracePt t="115519" x="3848100" y="4452938"/>
          <p14:tracePt t="115536" x="3848100" y="4448175"/>
          <p14:tracePt t="115619" x="3852863" y="4448175"/>
          <p14:tracePt t="115647" x="3852863" y="4452938"/>
          <p14:tracePt t="115690" x="3852863" y="4457700"/>
          <p14:tracePt t="115733" x="3852863" y="4467225"/>
          <p14:tracePt t="115798" x="3852863" y="4471988"/>
          <p14:tracePt t="116285" x="3852863" y="4467225"/>
          <p14:tracePt t="116293" x="3852863" y="4448175"/>
          <p14:tracePt t="116302" x="3848100" y="4424363"/>
          <p14:tracePt t="116319" x="3843338" y="4357688"/>
          <p14:tracePt t="116336" x="3852863" y="4229100"/>
          <p14:tracePt t="116352" x="3862388" y="4138613"/>
          <p14:tracePt t="116369" x="3871913" y="4057650"/>
          <p14:tracePt t="116386" x="3886200" y="3976688"/>
          <p14:tracePt t="116402" x="3886200" y="3962400"/>
          <p14:tracePt t="116419" x="3890963" y="3948113"/>
          <p14:tracePt t="116436" x="3890963" y="3938588"/>
          <p14:tracePt t="116452" x="3890963" y="3929063"/>
          <p14:tracePt t="116469" x="3895725" y="3900488"/>
          <p14:tracePt t="116486" x="3905250" y="3857625"/>
          <p14:tracePt t="116502" x="3905250" y="3829050"/>
          <p14:tracePt t="116519" x="3905250" y="3810000"/>
          <p14:tracePt t="116536" x="3910013" y="3800475"/>
          <p14:tracePt t="116552" x="3910013" y="3795713"/>
          <p14:tracePt t="116715" x="3905250" y="3795713"/>
          <p14:tracePt t="117991" x="3919538" y="3810000"/>
          <p14:tracePt t="117998" x="3948113" y="3829050"/>
          <p14:tracePt t="118005" x="3976688" y="3852863"/>
          <p14:tracePt t="118018" x="4029075" y="3867150"/>
          <p14:tracePt t="118035" x="4248150" y="3905250"/>
          <p14:tracePt t="118052" x="4471988" y="3914775"/>
          <p14:tracePt t="118069" x="4691063" y="3914775"/>
          <p14:tracePt t="118085" x="4953000" y="3914775"/>
          <p14:tracePt t="118102" x="5043488" y="3910013"/>
          <p14:tracePt t="118118" x="5086350" y="3905250"/>
          <p14:tracePt t="118135" x="5100638" y="3895725"/>
          <p14:tracePt t="118168" x="5100638" y="3890963"/>
          <p14:tracePt t="118185" x="5105400" y="3881438"/>
          <p14:tracePt t="118202" x="5105400" y="3876675"/>
          <p14:tracePt t="118218" x="5105400" y="3871913"/>
          <p14:tracePt t="118235" x="5105400" y="3862388"/>
          <p14:tracePt t="118252" x="5105400" y="3857625"/>
          <p14:tracePt t="118268" x="5105400" y="3852863"/>
          <p14:tracePt t="118285" x="5105400" y="3838575"/>
          <p14:tracePt t="118302" x="5105400" y="3767138"/>
          <p14:tracePt t="118318" x="5105400" y="3729038"/>
          <p14:tracePt t="118335" x="5091113" y="3500438"/>
          <p14:tracePt t="118352" x="5076825" y="3409950"/>
          <p14:tracePt t="118368" x="5057775" y="3357563"/>
          <p14:tracePt t="118385" x="5043488" y="3328988"/>
          <p14:tracePt t="118421" x="5038725" y="3328988"/>
          <p14:tracePt t="118443" x="5038725" y="3333750"/>
          <p14:tracePt t="118457" x="5033963" y="3338513"/>
          <p14:tracePt t="118468" x="5029200" y="3338513"/>
          <p14:tracePt t="118485" x="5029200" y="3343275"/>
          <p14:tracePt t="118502" x="5024438" y="3381375"/>
          <p14:tracePt t="118518" x="5053013" y="3448050"/>
          <p14:tracePt t="118535" x="5200650" y="3700463"/>
          <p14:tracePt t="118551" x="5338763" y="3895725"/>
          <p14:tracePt t="118568" x="5457825" y="4090988"/>
          <p14:tracePt t="118585" x="5614988" y="4324350"/>
          <p14:tracePt t="118586" x="5691188" y="4429125"/>
          <p14:tracePt t="118601" x="5829300" y="4624388"/>
          <p14:tracePt t="118618" x="5938838" y="4814888"/>
          <p14:tracePt t="118635" x="6015038" y="4943475"/>
          <p14:tracePt t="118651" x="6067425" y="5043488"/>
          <p14:tracePt t="118668" x="6076950" y="5067300"/>
          <p14:tracePt t="118685" x="6076950" y="5072063"/>
          <p14:tracePt t="118701" x="6076950" y="5076825"/>
          <p14:tracePt t="118751" x="6076950" y="5072063"/>
          <p14:tracePt t="118758" x="6076950" y="5067300"/>
          <p14:tracePt t="118772" x="6076950" y="5057775"/>
          <p14:tracePt t="118787" x="6076950" y="5053013"/>
          <p14:tracePt t="118801" x="6076950" y="5048250"/>
          <p14:tracePt t="118818" x="6067425" y="5038725"/>
          <p14:tracePt t="118835" x="6062663" y="5029200"/>
          <p14:tracePt t="118851" x="6029325" y="4995863"/>
          <p14:tracePt t="118868" x="6010275" y="4981575"/>
          <p14:tracePt t="118885" x="5915025" y="4914900"/>
          <p14:tracePt t="118901" x="5791200" y="4843463"/>
          <p14:tracePt t="118918" x="5753100" y="4824413"/>
          <p14:tracePt t="118935" x="5738813" y="4814888"/>
          <p14:tracePt t="118951" x="5724525" y="4810125"/>
          <p14:tracePt t="118988" x="5719763" y="4810125"/>
          <p14:tracePt t="119081" x="5715000" y="4810125"/>
          <p14:tracePt t="119088" x="5686425" y="4805363"/>
          <p14:tracePt t="119095" x="5634038" y="4791075"/>
          <p14:tracePt t="119102" x="5586413" y="4786313"/>
          <p14:tracePt t="119118" x="5510213" y="4762500"/>
          <p14:tracePt t="119135" x="5410200" y="4738688"/>
          <p14:tracePt t="119151" x="5314950" y="4714875"/>
          <p14:tracePt t="119168" x="5257800" y="4705350"/>
          <p14:tracePt t="119185" x="5243513" y="4705350"/>
          <p14:tracePt t="119275" x="5243513" y="4700588"/>
          <p14:tracePt t="119296" x="5253038" y="4700588"/>
          <p14:tracePt t="119310" x="5257800" y="4700588"/>
          <p14:tracePt t="119331" x="5262563" y="4700588"/>
          <p14:tracePt t="119353" x="5267325" y="4705350"/>
          <p14:tracePt t="119367" x="5267325" y="4710113"/>
          <p14:tracePt t="119375" x="5272088" y="4710113"/>
          <p14:tracePt t="119396" x="5272088" y="4714875"/>
          <p14:tracePt t="119432" x="5281613" y="4719638"/>
          <p14:tracePt t="119518" x="5281613" y="4724400"/>
          <p14:tracePt t="136361" x="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Maadi Apartment — The Subject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71600"/>
            <a:ext cx="457200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34440" y="1188720"/>
            <a:ext cx="7360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SUBJECT:  150 m² apartment in Maadi, 3 bedrooms, 4th floor (no elevator), original condition, no parking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r>
              <a:rPr lang="en-US" sz="14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ADJUSTMENT RULES (assume) :  Time +2%/</a:t>
            </a:r>
            <a:r>
              <a:rPr lang="en-US" sz="1200" b="1" dirty="0" err="1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</a:t>
            </a:r>
            <a:r>
              <a:rPr lang="en-US" sz="1200" b="1" dirty="0">
                <a:solidFill>
                  <a:srgbClr val="FFFF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·  Parking −200k  ·  Elevator −150k  ·  Renovation −300k</a:t>
            </a:r>
            <a:endParaRPr lang="en-US" sz="1200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457200" y="2103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collected 5 recent sales of similar Maadi apartments:</a:t>
            </a:r>
            <a:endParaRPr lang="en-US" sz="14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65760" y="2468880"/>
          <a:ext cx="8412480" cy="1874520"/>
        </p:xfrm>
        <a:graphic>
          <a:graphicData uri="http://schemas.openxmlformats.org/drawingml/2006/table">
            <a:tbl>
              <a:tblPr/>
              <a:tblGrid>
                <a:gridCol w="64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173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148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SOLD (months ago)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AREA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PARKING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ELEVATOR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CONDITION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SALE PRICE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160 m²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Original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150 m²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Renovated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4,400,000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140 m²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Original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155 m²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Renovated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4,600,000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150 m²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Original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3,950,000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Shape 6"/>
          <p:cNvSpPr/>
          <p:nvPr/>
        </p:nvSpPr>
        <p:spPr>
          <a:xfrm>
            <a:off x="457200" y="4572000"/>
            <a:ext cx="8229600" cy="274320"/>
          </a:xfrm>
          <a:prstGeom prst="rect">
            <a:avLst/>
          </a:prstGeom>
          <a:solidFill>
            <a:srgbClr val="F0EBDF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457200" y="45720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slide: we adjust each comp's price to match the subject.</a:t>
            </a:r>
            <a:endParaRPr lang="en-US" sz="1200" dirty="0"/>
          </a:p>
        </p:txBody>
      </p:sp>
      <p:sp>
        <p:nvSpPr>
          <p:cNvPr id="9" name="Text 10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40</a:t>
            </a:r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181165" y="4866391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947"/>
    </mc:Choice>
    <mc:Fallback xmlns="">
      <p:transition spd="slow" advTm="3259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149" x="4119563" y="3209925"/>
          <p14:tracePt t="18404" x="4086225" y="3190875"/>
          <p14:tracePt t="18411" x="4000500" y="3133725"/>
          <p14:tracePt t="18418" x="3890963" y="3071813"/>
          <p14:tracePt t="18427" x="3786188" y="3000375"/>
          <p14:tracePt t="18443" x="3514725" y="2828925"/>
          <p14:tracePt t="18460" x="3267075" y="2662238"/>
          <p14:tracePt t="18462" x="3171825" y="2581275"/>
          <p14:tracePt t="18477" x="2947988" y="2409825"/>
          <p14:tracePt t="18493" x="2781300" y="2262188"/>
          <p14:tracePt t="18510" x="2681288" y="2147888"/>
          <p14:tracePt t="18527" x="2524125" y="1971675"/>
          <p14:tracePt t="18543" x="2457450" y="1881188"/>
          <p14:tracePt t="18560" x="2405063" y="1809750"/>
          <p14:tracePt t="18577" x="2366963" y="1733550"/>
          <p14:tracePt t="18593" x="2357438" y="1704975"/>
          <p14:tracePt t="18610" x="2352675" y="1690688"/>
          <p14:tracePt t="18627" x="2352675" y="1671638"/>
          <p14:tracePt t="18643" x="2352675" y="1666875"/>
          <p14:tracePt t="18660" x="2347913" y="1647825"/>
          <p14:tracePt t="18677" x="2343150" y="1614488"/>
          <p14:tracePt t="18693" x="2338388" y="1581150"/>
          <p14:tracePt t="18710" x="2333625" y="1547813"/>
          <p14:tracePt t="18727" x="2328863" y="1504950"/>
          <p14:tracePt t="18743" x="2324100" y="1481138"/>
          <p14:tracePt t="18760" x="2324100" y="1462088"/>
          <p14:tracePt t="18776" x="2324100" y="1452563"/>
          <p14:tracePt t="18871" x="2324100" y="1457325"/>
          <p14:tracePt t="18884" x="2324100" y="1462088"/>
          <p14:tracePt t="18892" x="2333625" y="1466850"/>
          <p14:tracePt t="18899" x="2347913" y="1466850"/>
          <p14:tracePt t="18910" x="2357438" y="1476375"/>
          <p14:tracePt t="18927" x="2386013" y="1481138"/>
          <p14:tracePt t="18943" x="2452688" y="1485900"/>
          <p14:tracePt t="18960" x="2500313" y="1485900"/>
          <p14:tracePt t="18976" x="2543175" y="1495425"/>
          <p14:tracePt t="18978" x="2562225" y="1495425"/>
          <p14:tracePt t="18993" x="2595563" y="1495425"/>
          <p14:tracePt t="19010" x="2614613" y="1495425"/>
          <p14:tracePt t="19026" x="2638425" y="1495425"/>
          <p14:tracePt t="19043" x="2667000" y="1490663"/>
          <p14:tracePt t="19060" x="2676525" y="1490663"/>
          <p14:tracePt t="19093" x="2681288" y="1490663"/>
          <p14:tracePt t="19110" x="2686050" y="1490663"/>
          <p14:tracePt t="19128" x="2690813" y="1490663"/>
          <p14:tracePt t="19164" x="2695575" y="1490663"/>
          <p14:tracePt t="19229" x="2695575" y="1485900"/>
          <p14:tracePt t="19423" x="2695575" y="1481138"/>
          <p14:tracePt t="21122" x="2690813" y="1481138"/>
          <p14:tracePt t="21136" x="2676525" y="1485900"/>
          <p14:tracePt t="21143" x="2671763" y="1485900"/>
          <p14:tracePt t="21150" x="2662238" y="1485900"/>
          <p14:tracePt t="21159" x="2657475" y="1490663"/>
          <p14:tracePt t="21176" x="2643188" y="1490663"/>
          <p14:tracePt t="21193" x="2614613" y="1495425"/>
          <p14:tracePt t="21209" x="2605088" y="1495425"/>
          <p14:tracePt t="21226" x="2595563" y="1495425"/>
          <p14:tracePt t="21243" x="2581275" y="1495425"/>
          <p14:tracePt t="21259" x="2562225" y="1495425"/>
          <p14:tracePt t="21276" x="2547938" y="1495425"/>
          <p14:tracePt t="21292" x="2543175" y="1495425"/>
          <p14:tracePt t="21309" x="2538413" y="1495425"/>
          <p14:tracePt t="21342" x="2533650" y="1495425"/>
          <p14:tracePt t="21487" x="2533650" y="1490663"/>
          <p14:tracePt t="21509" x="2538413" y="1490663"/>
          <p14:tracePt t="21552" x="2538413" y="1485900"/>
          <p14:tracePt t="21659" x="2543175" y="1485900"/>
          <p14:tracePt t="21796" x="2547938" y="1485900"/>
          <p14:tracePt t="22118" x="2552700" y="1485900"/>
          <p14:tracePt t="22161" x="2557463" y="1485900"/>
          <p14:tracePt t="22183" x="2557463" y="1490663"/>
          <p14:tracePt t="22226" x="2557463" y="1495425"/>
          <p14:tracePt t="22233" x="2562225" y="1495425"/>
          <p14:tracePt t="22276" x="2566988" y="1495425"/>
          <p14:tracePt t="22283" x="2566988" y="1504950"/>
          <p14:tracePt t="22355" x="2566988" y="1509713"/>
          <p14:tracePt t="22800" x="2571750" y="1509713"/>
          <p14:tracePt t="22886" x="2576513" y="1509713"/>
          <p14:tracePt t="22900" x="2581275" y="1509713"/>
          <p14:tracePt t="22907" x="2586038" y="1509713"/>
          <p14:tracePt t="22914" x="2590800" y="1509713"/>
          <p14:tracePt t="22925" x="2595563" y="1509713"/>
          <p14:tracePt t="22942" x="2600325" y="1509713"/>
          <p14:tracePt t="22958" x="2614613" y="1509713"/>
          <p14:tracePt t="22975" x="2614613" y="1514475"/>
          <p14:tracePt t="22992" x="2619375" y="1514475"/>
          <p14:tracePt t="23025" x="2624138" y="1514475"/>
          <p14:tracePt t="23044" x="2628900" y="1514475"/>
          <p14:tracePt t="23116" x="2633663" y="1514475"/>
          <p14:tracePt t="23151" x="2638425" y="1514475"/>
          <p14:tracePt t="23331" x="2643188" y="1514475"/>
          <p14:tracePt t="23337" x="2647950" y="1514475"/>
          <p14:tracePt t="23353" x="2652713" y="1514475"/>
          <p14:tracePt t="23366" x="2657475" y="1514475"/>
          <p14:tracePt t="23375" x="2667000" y="1514475"/>
          <p14:tracePt t="23392" x="2676525" y="1514475"/>
          <p14:tracePt t="23408" x="2681288" y="1514475"/>
          <p14:tracePt t="23425" x="2695575" y="1514475"/>
          <p14:tracePt t="23442" x="2700338" y="1514475"/>
          <p14:tracePt t="23475" x="2705100" y="1514475"/>
          <p14:tracePt t="23492" x="2709863" y="1514475"/>
          <p14:tracePt t="23553" x="2714625" y="1514475"/>
          <p14:tracePt t="23754" x="2728913" y="1519238"/>
          <p14:tracePt t="23761" x="2733675" y="1519238"/>
          <p14:tracePt t="23768" x="2747963" y="1519238"/>
          <p14:tracePt t="23775" x="2762250" y="1519238"/>
          <p14:tracePt t="23791" x="2786063" y="1524000"/>
          <p14:tracePt t="23808" x="2814638" y="1528763"/>
          <p14:tracePt t="23825" x="2867025" y="1528763"/>
          <p14:tracePt t="23842" x="2900363" y="1528763"/>
          <p14:tracePt t="23858" x="2938463" y="1528763"/>
          <p14:tracePt t="23875" x="2976563" y="1528763"/>
          <p14:tracePt t="23891" x="2995613" y="1524000"/>
          <p14:tracePt t="23908" x="3005138" y="1524000"/>
          <p14:tracePt t="23925" x="3019425" y="1524000"/>
          <p14:tracePt t="23941" x="3028950" y="1524000"/>
          <p14:tracePt t="23958" x="3038475" y="1524000"/>
          <p14:tracePt t="23975" x="3076575" y="1524000"/>
          <p14:tracePt t="23991" x="3100388" y="1524000"/>
          <p14:tracePt t="24008" x="3124200" y="1524000"/>
          <p14:tracePt t="24025" x="3138488" y="1524000"/>
          <p14:tracePt t="24041" x="3167063" y="1524000"/>
          <p14:tracePt t="24058" x="3181350" y="1519238"/>
          <p14:tracePt t="24075" x="3200400" y="1519238"/>
          <p14:tracePt t="24091" x="3224213" y="1519238"/>
          <p14:tracePt t="24108" x="3233738" y="1519238"/>
          <p14:tracePt t="24125" x="3252788" y="1514475"/>
          <p14:tracePt t="24141" x="3267075" y="1514475"/>
          <p14:tracePt t="24158" x="3276600" y="1514475"/>
          <p14:tracePt t="24175" x="3281363" y="1514475"/>
          <p14:tracePt t="24191" x="3305175" y="1514475"/>
          <p14:tracePt t="24208" x="3319463" y="1514475"/>
          <p14:tracePt t="24225" x="3328988" y="1519238"/>
          <p14:tracePt t="24241" x="3352800" y="1519238"/>
          <p14:tracePt t="24258" x="3357563" y="1519238"/>
          <p14:tracePt t="24275" x="3367088" y="1519238"/>
          <p14:tracePt t="24291" x="3371850" y="1519238"/>
          <p14:tracePt t="24308" x="3376613" y="1519238"/>
          <p14:tracePt t="24356" x="3381375" y="1519238"/>
          <p14:tracePt t="24428" x="3386138" y="1519238"/>
          <p14:tracePt t="25712" x="3400425" y="1519238"/>
          <p14:tracePt t="25720" x="3409950" y="1514475"/>
          <p14:tracePt t="25726" x="3429000" y="1514475"/>
          <p14:tracePt t="25741" x="3452813" y="1509713"/>
          <p14:tracePt t="25758" x="3481388" y="1509713"/>
          <p14:tracePt t="25774" x="3505200" y="1509713"/>
          <p14:tracePt t="25791" x="3533775" y="1509713"/>
          <p14:tracePt t="25808" x="3543300" y="1514475"/>
          <p14:tracePt t="25824" x="3552825" y="1514475"/>
          <p14:tracePt t="25841" x="3562350" y="1514475"/>
          <p14:tracePt t="25857" x="3567113" y="1519238"/>
          <p14:tracePt t="25891" x="3571875" y="1519238"/>
          <p14:tracePt t="25970" x="3576638" y="1519238"/>
          <p14:tracePt t="26049" x="3581400" y="1519238"/>
          <p14:tracePt t="26099" x="3581400" y="1524000"/>
          <p14:tracePt t="26214" x="3586163" y="1524000"/>
          <p14:tracePt t="26271" x="3590925" y="1524000"/>
          <p14:tracePt t="26358" x="3595688" y="1524000"/>
          <p14:tracePt t="26401" x="3600450" y="1524000"/>
          <p14:tracePt t="26680" x="3624263" y="1524000"/>
          <p14:tracePt t="26687" x="3648075" y="1524000"/>
          <p14:tracePt t="26694" x="3667125" y="1524000"/>
          <p14:tracePt t="26707" x="3695700" y="1524000"/>
          <p14:tracePt t="26724" x="3738563" y="1524000"/>
          <p14:tracePt t="26741" x="3767138" y="1524000"/>
          <p14:tracePt t="26757" x="3790950" y="1519238"/>
          <p14:tracePt t="26774" x="3814763" y="1514475"/>
          <p14:tracePt t="26790" x="3829050" y="1509713"/>
          <p14:tracePt t="26807" x="3838575" y="1509713"/>
          <p14:tracePt t="26824" x="3848100" y="1504950"/>
          <p14:tracePt t="26840" x="3852863" y="1504950"/>
          <p14:tracePt t="26857" x="3857625" y="1504950"/>
          <p14:tracePt t="26874" x="3876675" y="1504950"/>
          <p14:tracePt t="26890" x="3886200" y="1504950"/>
          <p14:tracePt t="26907" x="3900488" y="1504950"/>
          <p14:tracePt t="26924" x="3938588" y="1509713"/>
          <p14:tracePt t="26940" x="3967163" y="1509713"/>
          <p14:tracePt t="26957" x="4014788" y="1509713"/>
          <p14:tracePt t="26974" x="4095750" y="1509713"/>
          <p14:tracePt t="26990" x="4148138" y="1509713"/>
          <p14:tracePt t="27007" x="4195763" y="1509713"/>
          <p14:tracePt t="27024" x="4286250" y="1509713"/>
          <p14:tracePt t="27040" x="4333875" y="1509713"/>
          <p14:tracePt t="27057" x="4367213" y="1509713"/>
          <p14:tracePt t="27074" x="4400550" y="1504950"/>
          <p14:tracePt t="27090" x="4414838" y="1504950"/>
          <p14:tracePt t="27107" x="4424363" y="1504950"/>
          <p14:tracePt t="27140" x="4429125" y="1504950"/>
          <p14:tracePt t="27168" x="4433888" y="1504950"/>
          <p14:tracePt t="27871" x="4452938" y="1504950"/>
          <p14:tracePt t="27878" x="4486275" y="1500188"/>
          <p14:tracePt t="27890" x="4524375" y="1500188"/>
          <p14:tracePt t="27907" x="4595813" y="1495425"/>
          <p14:tracePt t="27924" x="4629150" y="1490663"/>
          <p14:tracePt t="27940" x="4662488" y="1485900"/>
          <p14:tracePt t="27957" x="4676775" y="1485900"/>
          <p14:tracePt t="27973" x="4686300" y="1485900"/>
          <p14:tracePt t="27990" x="4691063" y="1485900"/>
          <p14:tracePt t="28023" x="4695825" y="1485900"/>
          <p14:tracePt t="28040" x="4700588" y="1485900"/>
          <p14:tracePt t="28100" x="4705350" y="1485900"/>
          <p14:tracePt t="28143" x="4710113" y="1485900"/>
          <p14:tracePt t="31386" x="4743450" y="1485900"/>
          <p14:tracePt t="31393" x="4791075" y="1485900"/>
          <p14:tracePt t="31406" x="4829175" y="1485900"/>
          <p14:tracePt t="31422" x="4933950" y="1481138"/>
          <p14:tracePt t="31439" x="5024438" y="1471613"/>
          <p14:tracePt t="31456" x="5105400" y="1466850"/>
          <p14:tracePt t="31472" x="5200650" y="1457325"/>
          <p14:tracePt t="31489" x="5272088" y="1443038"/>
          <p14:tracePt t="31506" x="5353050" y="1433513"/>
          <p14:tracePt t="31522" x="5453063" y="1423988"/>
          <p14:tracePt t="31539" x="5505450" y="1419225"/>
          <p14:tracePt t="31556" x="5557838" y="1419225"/>
          <p14:tracePt t="31572" x="5591175" y="1419225"/>
          <p14:tracePt t="31589" x="5605463" y="1419225"/>
          <p14:tracePt t="31606" x="5610225" y="1419225"/>
          <p14:tracePt t="31622" x="5614988" y="1419225"/>
          <p14:tracePt t="31737" x="5614988" y="1423988"/>
          <p14:tracePt t="31795" x="5614988" y="1428750"/>
          <p14:tracePt t="31831" x="5614988" y="1433513"/>
          <p14:tracePt t="31873" x="5614988" y="1438275"/>
          <p14:tracePt t="31880" x="5614988" y="1443038"/>
          <p14:tracePt t="31902" x="5610225" y="1447800"/>
          <p14:tracePt t="31916" x="5610225" y="1457325"/>
          <p14:tracePt t="31923" x="5605463" y="1462088"/>
          <p14:tracePt t="31939" x="5595938" y="1476375"/>
          <p14:tracePt t="31955" x="5591175" y="1495425"/>
          <p14:tracePt t="31972" x="5586413" y="1509713"/>
          <p14:tracePt t="31989" x="5576888" y="1528763"/>
          <p14:tracePt t="32005" x="5572125" y="1533525"/>
          <p14:tracePt t="32039" x="5572125" y="1538288"/>
          <p14:tracePt t="32096" x="5572125" y="1543050"/>
          <p14:tracePt t="32233" x="5567363" y="1543050"/>
          <p14:tracePt t="32275" x="5562600" y="1543050"/>
          <p14:tracePt t="32354" x="5557838" y="1543050"/>
          <p14:tracePt t="32390" x="5557838" y="1538288"/>
          <p14:tracePt t="32441" x="5557838" y="1533525"/>
          <p14:tracePt t="32462" x="5548313" y="1528763"/>
          <p14:tracePt t="32490" x="5548313" y="1524000"/>
          <p14:tracePt t="32512" x="5548313" y="1519238"/>
          <p14:tracePt t="32526" x="5548313" y="1514475"/>
          <p14:tracePt t="32591" x="5548313" y="1509713"/>
          <p14:tracePt t="32691" x="5548313" y="1504950"/>
          <p14:tracePt t="32834" x="5553075" y="1504950"/>
          <p14:tracePt t="32906" x="5557838" y="1500188"/>
          <p14:tracePt t="32928" x="5557838" y="1495425"/>
          <p14:tracePt t="32942" x="5562600" y="1490663"/>
          <p14:tracePt t="32963" x="5567363" y="1490663"/>
          <p14:tracePt t="32985" x="5567363" y="1485900"/>
          <p14:tracePt t="32999" x="5572125" y="1485900"/>
          <p14:tracePt t="33006" x="5572125" y="1481138"/>
          <p14:tracePt t="33042" x="5576888" y="1481138"/>
          <p14:tracePt t="33049" x="5581650" y="1481138"/>
          <p14:tracePt t="33057" x="5591175" y="1481138"/>
          <p14:tracePt t="33072" x="5614988" y="1481138"/>
          <p14:tracePt t="33088" x="5653088" y="1481138"/>
          <p14:tracePt t="33105" x="5676900" y="1485900"/>
          <p14:tracePt t="33122" x="5729288" y="1490663"/>
          <p14:tracePt t="33138" x="5753100" y="1500188"/>
          <p14:tracePt t="33155" x="5786438" y="1504950"/>
          <p14:tracePt t="33172" x="5838825" y="1504950"/>
          <p14:tracePt t="33188" x="5867400" y="1504950"/>
          <p14:tracePt t="33205" x="5891213" y="1504950"/>
          <p14:tracePt t="33222" x="5900738" y="1504950"/>
          <p14:tracePt t="33238" x="5910263" y="1504950"/>
          <p14:tracePt t="33272" x="5915025" y="1504950"/>
          <p14:tracePt t="34484" x="5981700" y="1504950"/>
          <p14:tracePt t="34491" x="6024563" y="1504950"/>
          <p14:tracePt t="34505" x="6072188" y="1504950"/>
          <p14:tracePt t="34521" x="6210300" y="1504950"/>
          <p14:tracePt t="34538" x="6310313" y="1500188"/>
          <p14:tracePt t="34555" x="6381750" y="1495425"/>
          <p14:tracePt t="34571" x="6462713" y="1485900"/>
          <p14:tracePt t="34588" x="6491288" y="1476375"/>
          <p14:tracePt t="34604" x="6510338" y="1476375"/>
          <p14:tracePt t="34621" x="6529388" y="1471613"/>
          <p14:tracePt t="34638" x="6534150" y="1471613"/>
          <p14:tracePt t="37246" x="6548438" y="1466850"/>
          <p14:tracePt t="37253" x="6562725" y="1466850"/>
          <p14:tracePt t="37259" x="6577013" y="1466850"/>
          <p14:tracePt t="37270" x="6586538" y="1466850"/>
          <p14:tracePt t="37287" x="6600825" y="1466850"/>
          <p14:tracePt t="37304" x="6615113" y="1466850"/>
          <p14:tracePt t="37320" x="6619875" y="1466850"/>
          <p14:tracePt t="37353" x="6624638" y="1466850"/>
          <p14:tracePt t="37410" x="6629400" y="1466850"/>
          <p14:tracePt t="37446" x="6634163" y="1466850"/>
          <p14:tracePt t="37497" x="6638925" y="1466850"/>
          <p14:tracePt t="37540" x="6638925" y="1471613"/>
          <p14:tracePt t="37632" x="6643688" y="1471613"/>
          <p14:tracePt t="37855" x="6648450" y="1471613"/>
          <p14:tracePt t="37862" x="6653213" y="1471613"/>
          <p14:tracePt t="37870" x="6667500" y="1471613"/>
          <p14:tracePt t="37887" x="6691313" y="1471613"/>
          <p14:tracePt t="37903" x="6719888" y="1476375"/>
          <p14:tracePt t="37920" x="6757988" y="1481138"/>
          <p14:tracePt t="37937" x="6786563" y="1481138"/>
          <p14:tracePt t="37953" x="6824663" y="1485900"/>
          <p14:tracePt t="37970" x="6886575" y="1490663"/>
          <p14:tracePt t="37987" x="6929438" y="1490663"/>
          <p14:tracePt t="38003" x="6972300" y="1490663"/>
          <p14:tracePt t="38020" x="7010400" y="1490663"/>
          <p14:tracePt t="38037" x="7029450" y="1490663"/>
          <p14:tracePt t="38054" x="7053263" y="1490663"/>
          <p14:tracePt t="38070" x="7086600" y="1490663"/>
          <p14:tracePt t="38087" x="7105650" y="1490663"/>
          <p14:tracePt t="38103" x="7129463" y="1490663"/>
          <p14:tracePt t="38120" x="7167563" y="1485900"/>
          <p14:tracePt t="38137" x="7186613" y="1485900"/>
          <p14:tracePt t="38154" x="7205663" y="1481138"/>
          <p14:tracePt t="38170" x="7239000" y="1481138"/>
          <p14:tracePt t="38187" x="7258050" y="1476375"/>
          <p14:tracePt t="38203" x="7281863" y="1476375"/>
          <p14:tracePt t="38220" x="7319963" y="1476375"/>
          <p14:tracePt t="38237" x="7339013" y="1476375"/>
          <p14:tracePt t="38253" x="7353300" y="1476375"/>
          <p14:tracePt t="38270" x="7372350" y="1476375"/>
          <p14:tracePt t="38287" x="7381875" y="1476375"/>
          <p14:tracePt t="38303" x="7386638" y="1476375"/>
          <p14:tracePt t="38320" x="7391400" y="1476375"/>
          <p14:tracePt t="38337" x="7396163" y="1476375"/>
          <p14:tracePt t="38386" x="7400925" y="1476375"/>
          <p14:tracePt t="38422" x="7405688" y="1476375"/>
          <p14:tracePt t="47207" x="7339013" y="1481138"/>
          <p14:tracePt t="47215" x="7210425" y="1490663"/>
          <p14:tracePt t="47221" x="7062788" y="1500188"/>
          <p14:tracePt t="47234" x="6858000" y="1500188"/>
          <p14:tracePt t="47250" x="6105525" y="1504950"/>
          <p14:tracePt t="47267" x="5486400" y="1524000"/>
          <p14:tracePt t="47284" x="4914900" y="1543050"/>
          <p14:tracePt t="47300" x="4095750" y="1590675"/>
          <p14:tracePt t="47317" x="3667125" y="1619250"/>
          <p14:tracePt t="47334" x="3338513" y="1628775"/>
          <p14:tracePt t="47350" x="3119438" y="1643063"/>
          <p14:tracePt t="47367" x="3057525" y="1652588"/>
          <p14:tracePt t="47383" x="3028950" y="1652588"/>
          <p14:tracePt t="47860" x="2986088" y="1657350"/>
          <p14:tracePt t="47867" x="2924175" y="1662113"/>
          <p14:tracePt t="47874" x="2852738" y="1666875"/>
          <p14:tracePt t="47883" x="2786063" y="1671638"/>
          <p14:tracePt t="47900" x="2628900" y="1685925"/>
          <p14:tracePt t="47917" x="2371725" y="1695450"/>
          <p14:tracePt t="47933" x="2224088" y="1695450"/>
          <p14:tracePt t="47950" x="2100263" y="1695450"/>
          <p14:tracePt t="47967" x="1971675" y="1695450"/>
          <p14:tracePt t="47983" x="1919288" y="1690688"/>
          <p14:tracePt t="48000" x="1876425" y="1685925"/>
          <p14:tracePt t="48017" x="1852613" y="1685925"/>
          <p14:tracePt t="48033" x="1843088" y="1681163"/>
          <p14:tracePt t="48067" x="1838325" y="1681163"/>
          <p14:tracePt t="48083" x="1838325" y="1676400"/>
          <p14:tracePt t="48226" x="1843088" y="1676400"/>
          <p14:tracePt t="48290" x="1847850" y="1676400"/>
          <p14:tracePt t="54974" x="1785938" y="1690688"/>
          <p14:tracePt t="54980" x="1662113" y="1752600"/>
          <p14:tracePt t="54988" x="1524000" y="1828800"/>
          <p14:tracePt t="54998" x="1362075" y="1905000"/>
          <p14:tracePt t="55014" x="995363" y="2100263"/>
          <p14:tracePt t="55031" x="423863" y="2419350"/>
          <p14:tracePt t="55048" x="100013" y="2590800"/>
          <p14:tracePt t="55064" x="0" y="2767013"/>
          <p14:tracePt t="55081" x="0" y="3014663"/>
          <p14:tracePt t="55098" x="0" y="3167063"/>
          <p14:tracePt t="55114" x="0" y="3343275"/>
          <p14:tracePt t="55131" x="0" y="3500438"/>
          <p14:tracePt t="55148" x="0" y="3581400"/>
          <p14:tracePt t="55164" x="0" y="3633788"/>
          <p14:tracePt t="55181" x="0" y="3667125"/>
          <p14:tracePt t="55198" x="0" y="3676650"/>
          <p14:tracePt t="55246" x="14288" y="3676650"/>
          <p14:tracePt t="55253" x="23813" y="3676650"/>
          <p14:tracePt t="55267" x="33338" y="3676650"/>
          <p14:tracePt t="55281" x="61913" y="3690938"/>
          <p14:tracePt t="55297" x="114300" y="3709988"/>
          <p14:tracePt t="55314" x="190500" y="3748088"/>
          <p14:tracePt t="55331" x="261938" y="3776663"/>
          <p14:tracePt t="55347" x="376238" y="3819525"/>
          <p14:tracePt t="55364" x="457200" y="3857625"/>
          <p14:tracePt t="55381" x="528638" y="3890963"/>
          <p14:tracePt t="55397" x="623888" y="3929063"/>
          <p14:tracePt t="55414" x="685800" y="3957638"/>
          <p14:tracePt t="55431" x="733425" y="3976688"/>
          <p14:tracePt t="55447" x="781050" y="3986213"/>
          <p14:tracePt t="55464" x="790575" y="3990975"/>
          <p14:tracePt t="55497" x="795338" y="3986213"/>
          <p14:tracePt t="55514" x="795338" y="3967163"/>
          <p14:tracePt t="55531" x="790575" y="3914775"/>
          <p14:tracePt t="55547" x="781050" y="3733800"/>
          <p14:tracePt t="55564" x="776288" y="3600450"/>
          <p14:tracePt t="55581" x="776288" y="3424238"/>
          <p14:tracePt t="55597" x="771525" y="3214688"/>
          <p14:tracePt t="55614" x="762000" y="3109913"/>
          <p14:tracePt t="55631" x="762000" y="3057525"/>
          <p14:tracePt t="55647" x="762000" y="3024188"/>
          <p14:tracePt t="55664" x="762000" y="3014663"/>
          <p14:tracePt t="55681" x="762000" y="2990850"/>
          <p14:tracePt t="55697" x="762000" y="2967038"/>
          <p14:tracePt t="55714" x="766763" y="2952750"/>
          <p14:tracePt t="55731" x="766763" y="2947988"/>
          <p14:tracePt t="55747" x="766763" y="2943225"/>
          <p14:tracePt t="55781" x="771525" y="2943225"/>
          <p14:tracePt t="55805" x="771525" y="2947988"/>
          <p14:tracePt t="55814" x="776288" y="2957513"/>
          <p14:tracePt t="55831" x="776288" y="3005138"/>
          <p14:tracePt t="55848" x="766763" y="3157538"/>
          <p14:tracePt t="55864" x="747713" y="3300413"/>
          <p14:tracePt t="55881" x="728663" y="3429000"/>
          <p14:tracePt t="55897" x="719138" y="3548063"/>
          <p14:tracePt t="55914" x="695325" y="3690938"/>
          <p14:tracePt t="55931" x="690563" y="3733800"/>
          <p14:tracePt t="55947" x="681038" y="3748088"/>
          <p14:tracePt t="55964" x="681038" y="3752850"/>
          <p14:tracePt t="55992" x="676275" y="3719513"/>
          <p14:tracePt t="55999" x="671513" y="3695700"/>
          <p14:tracePt t="56014" x="676275" y="3600450"/>
          <p14:tracePt t="56031" x="714375" y="3414713"/>
          <p14:tracePt t="56047" x="747713" y="3228975"/>
          <p14:tracePt t="56064" x="776288" y="2938463"/>
          <p14:tracePt t="56081" x="781050" y="2833688"/>
          <p14:tracePt t="56097" x="785813" y="2776538"/>
          <p14:tracePt t="56114" x="785813" y="2762250"/>
          <p14:tracePt t="56149" x="790575" y="2767013"/>
          <p14:tracePt t="56164" x="800100" y="2786063"/>
          <p14:tracePt t="56181" x="800100" y="2833688"/>
          <p14:tracePt t="56197" x="785813" y="2971800"/>
          <p14:tracePt t="56214" x="723900" y="3429000"/>
          <p14:tracePt t="56231" x="681038" y="3814763"/>
          <p14:tracePt t="56247" x="638175" y="4200525"/>
          <p14:tracePt t="56264" x="600075" y="4591050"/>
          <p14:tracePt t="56280" x="590550" y="4710113"/>
          <p14:tracePt t="56297" x="581025" y="4762500"/>
          <p14:tracePt t="56314" x="576263" y="4786313"/>
          <p14:tracePt t="56350" x="576263" y="4781550"/>
          <p14:tracePt t="56364" x="576263" y="4752975"/>
          <p14:tracePt t="56380" x="585788" y="4719638"/>
          <p14:tracePt t="56397" x="590550" y="4657725"/>
          <p14:tracePt t="56414" x="619125" y="4419600"/>
          <p14:tracePt t="56431" x="666750" y="4119563"/>
          <p14:tracePt t="56447" x="700088" y="3814763"/>
          <p14:tracePt t="56464" x="704850" y="3524250"/>
          <p14:tracePt t="56480" x="704850" y="3252788"/>
          <p14:tracePt t="56497" x="704850" y="3162300"/>
          <p14:tracePt t="56514" x="704850" y="3128963"/>
          <p14:tracePt t="56530" x="704850" y="3124200"/>
          <p14:tracePt t="56565" x="704850" y="3133725"/>
          <p14:tracePt t="56580" x="709613" y="3167063"/>
          <p14:tracePt t="56597" x="714375" y="3186113"/>
          <p14:tracePt t="56614" x="723900" y="3348038"/>
          <p14:tracePt t="56630" x="723900" y="3605213"/>
          <p14:tracePt t="56647" x="723900" y="3838575"/>
          <p14:tracePt t="56664" x="723900" y="4033838"/>
          <p14:tracePt t="56680" x="719138" y="4271963"/>
          <p14:tracePt t="56697" x="714375" y="4357688"/>
          <p14:tracePt t="56714" x="709613" y="4400550"/>
          <p14:tracePt t="56730" x="709613" y="4410075"/>
          <p14:tracePt t="56766" x="700088" y="4405313"/>
          <p14:tracePt t="56780" x="695325" y="4329113"/>
          <p14:tracePt t="56797" x="709613" y="4186238"/>
          <p14:tracePt t="56814" x="757238" y="3895725"/>
          <p14:tracePt t="56830" x="814388" y="3414713"/>
          <p14:tracePt t="56847" x="852488" y="3143250"/>
          <p14:tracePt t="56864" x="857250" y="2943225"/>
          <p14:tracePt t="56880" x="871538" y="2814638"/>
          <p14:tracePt t="56897" x="871538" y="2800350"/>
          <p14:tracePt t="56914" x="876300" y="2795588"/>
          <p14:tracePt t="56953" x="881063" y="2800350"/>
          <p14:tracePt t="56964" x="885825" y="2805113"/>
          <p14:tracePt t="56981" x="890588" y="2843213"/>
          <p14:tracePt t="56997" x="890588" y="2852738"/>
          <p14:tracePt t="57014" x="900113" y="2933700"/>
          <p14:tracePt t="57030" x="909638" y="2990850"/>
          <p14:tracePt t="57047" x="914400" y="3090863"/>
          <p14:tracePt t="57064" x="919163" y="3157538"/>
          <p14:tracePt t="57080" x="928688" y="3209925"/>
          <p14:tracePt t="57097" x="933450" y="3243263"/>
          <p14:tracePt t="57114" x="933450" y="3252788"/>
          <p14:tracePt t="57130" x="933450" y="3257550"/>
          <p14:tracePt t="57189" x="938213" y="3257550"/>
          <p14:tracePt t="57239" x="938213" y="3248025"/>
          <p14:tracePt t="57247" x="938213" y="3238500"/>
          <p14:tracePt t="57254" x="938213" y="3224213"/>
          <p14:tracePt t="57263" x="938213" y="3214688"/>
          <p14:tracePt t="57280" x="933450" y="3190875"/>
          <p14:tracePt t="57297" x="923925" y="3171825"/>
          <p14:tracePt t="57314" x="919163" y="3162300"/>
          <p14:tracePt t="57330" x="914400" y="3152775"/>
          <p14:tracePt t="57368" x="914400" y="3148013"/>
          <p14:tracePt t="57505" x="914400" y="3152775"/>
          <p14:tracePt t="57541" x="914400" y="3157538"/>
          <p14:tracePt t="57576" x="914400" y="3162300"/>
          <p14:tracePt t="57648" x="914400" y="3167063"/>
          <p14:tracePt t="57677" x="914400" y="3171825"/>
          <p14:tracePt t="60832" x="928688" y="3167063"/>
          <p14:tracePt t="60839" x="947738" y="3143250"/>
          <p14:tracePt t="60846" x="976313" y="3124200"/>
          <p14:tracePt t="60862" x="1028700" y="3076575"/>
          <p14:tracePt t="60879" x="1081088" y="3028950"/>
          <p14:tracePt t="60896" x="1157288" y="2943225"/>
          <p14:tracePt t="60912" x="1223963" y="2881313"/>
          <p14:tracePt t="60929" x="1300163" y="2828925"/>
          <p14:tracePt t="60946" x="1423988" y="2757488"/>
          <p14:tracePt t="60962" x="1514475" y="2700338"/>
          <p14:tracePt t="60979" x="1638300" y="2628900"/>
          <p14:tracePt t="60996" x="1790700" y="2547938"/>
          <p14:tracePt t="61012" x="1909763" y="2495550"/>
          <p14:tracePt t="61029" x="2009775" y="2443163"/>
          <p14:tracePt t="61046" x="2152650" y="2357438"/>
          <p14:tracePt t="61062" x="2252663" y="2305050"/>
          <p14:tracePt t="61079" x="2319338" y="2271713"/>
          <p14:tracePt t="61096" x="2357438" y="2247900"/>
          <p14:tracePt t="61112" x="2386013" y="2233613"/>
          <p14:tracePt t="61484" x="2409825" y="2200275"/>
          <p14:tracePt t="61491" x="2457450" y="2157413"/>
          <p14:tracePt t="61498" x="2514600" y="2109788"/>
          <p14:tracePt t="61512" x="2562225" y="2066925"/>
          <p14:tracePt t="61529" x="2681288" y="1962150"/>
          <p14:tracePt t="61545" x="2733675" y="1919288"/>
          <p14:tracePt t="61562" x="2762250" y="1895475"/>
          <p14:tracePt t="61579" x="2776538" y="1881188"/>
          <p14:tracePt t="61595" x="2786063" y="1881188"/>
          <p14:tracePt t="61634" x="2790825" y="1881188"/>
          <p14:tracePt t="62459" x="2805113" y="1866900"/>
          <p14:tracePt t="62466" x="2819400" y="1857375"/>
          <p14:tracePt t="62478" x="2833688" y="1847850"/>
          <p14:tracePt t="62495" x="2886075" y="1814513"/>
          <p14:tracePt t="62512" x="2909888" y="1795463"/>
          <p14:tracePt t="62528" x="2933700" y="1771650"/>
          <p14:tracePt t="62545" x="2957513" y="1752600"/>
          <p14:tracePt t="62562" x="2967038" y="1747838"/>
          <p14:tracePt t="62578" x="2976563" y="1747838"/>
          <p14:tracePt t="62595" x="2981325" y="1738313"/>
          <p14:tracePt t="62631" x="2986088" y="1738313"/>
          <p14:tracePt t="63549" x="2976563" y="1738313"/>
          <p14:tracePt t="63556" x="2967038" y="1738313"/>
          <p14:tracePt t="63563" x="2957513" y="1733550"/>
          <p14:tracePt t="63578" x="2919413" y="1724025"/>
          <p14:tracePt t="63595" x="2876550" y="1714500"/>
          <p14:tracePt t="63611" x="2843213" y="1714500"/>
          <p14:tracePt t="63628" x="2800350" y="1709738"/>
          <p14:tracePt t="63645" x="2786063" y="1704975"/>
          <p14:tracePt t="63661" x="2781300" y="1704975"/>
          <p14:tracePt t="63678" x="2776538" y="1704975"/>
          <p14:tracePt t="64388" x="2781300" y="1704975"/>
          <p14:tracePt t="64395" x="2795588" y="1700213"/>
          <p14:tracePt t="64403" x="2814638" y="1700213"/>
          <p14:tracePt t="64411" x="2828925" y="1700213"/>
          <p14:tracePt t="64428" x="2867025" y="1695450"/>
          <p14:tracePt t="64445" x="2938463" y="1690688"/>
          <p14:tracePt t="64461" x="3005138" y="1690688"/>
          <p14:tracePt t="64478" x="3081338" y="1685925"/>
          <p14:tracePt t="64494" x="3167063" y="1681163"/>
          <p14:tracePt t="64511" x="3205163" y="1681163"/>
          <p14:tracePt t="64528" x="3228975" y="1681163"/>
          <p14:tracePt t="64544" x="3248025" y="1681163"/>
          <p14:tracePt t="64561" x="3267075" y="1681163"/>
          <p14:tracePt t="64578" x="3271838" y="1681163"/>
          <p14:tracePt t="64617" x="3276600" y="1681163"/>
          <p14:tracePt t="64796" x="3281363" y="1681163"/>
          <p14:tracePt t="64803" x="3290888" y="1685925"/>
          <p14:tracePt t="64811" x="3300413" y="1690688"/>
          <p14:tracePt t="64828" x="3319463" y="1690688"/>
          <p14:tracePt t="64844" x="3352800" y="1695450"/>
          <p14:tracePt t="64861" x="3395663" y="1704975"/>
          <p14:tracePt t="64878" x="3424238" y="1709738"/>
          <p14:tracePt t="64894" x="3462338" y="1714500"/>
          <p14:tracePt t="64911" x="3529013" y="1719263"/>
          <p14:tracePt t="64928" x="3571875" y="1719263"/>
          <p14:tracePt t="64944" x="3600450" y="1719263"/>
          <p14:tracePt t="64961" x="3643313" y="1719263"/>
          <p14:tracePt t="64978" x="3657600" y="1719263"/>
          <p14:tracePt t="64994" x="3662363" y="1719263"/>
          <p14:tracePt t="65011" x="3671888" y="1719263"/>
          <p14:tracePt t="65047" x="3676650" y="1719263"/>
          <p14:tracePt t="65277" x="3686175" y="1719263"/>
          <p14:tracePt t="65284" x="3690938" y="1719263"/>
          <p14:tracePt t="65294" x="3695700" y="1719263"/>
          <p14:tracePt t="65311" x="3714750" y="1719263"/>
          <p14:tracePt t="65328" x="3762375" y="1719263"/>
          <p14:tracePt t="65344" x="3805238" y="1719263"/>
          <p14:tracePt t="65361" x="3833813" y="1719263"/>
          <p14:tracePt t="65378" x="3881438" y="1719263"/>
          <p14:tracePt t="65394" x="3914775" y="1719263"/>
          <p14:tracePt t="65411" x="3943350" y="1719263"/>
          <p14:tracePt t="65427" x="3957638" y="1719263"/>
          <p14:tracePt t="65444" x="3962400" y="1719263"/>
          <p14:tracePt t="65463" x="3967163" y="1719263"/>
          <p14:tracePt t="65908" x="3957638" y="1719263"/>
          <p14:tracePt t="65914" x="3948113" y="1719263"/>
          <p14:tracePt t="65923" x="3938588" y="1719263"/>
          <p14:tracePt t="65929" x="3933825" y="1719263"/>
          <p14:tracePt t="65944" x="3924300" y="1719263"/>
          <p14:tracePt t="65960" x="3919538" y="1719263"/>
          <p14:tracePt t="65977" x="3914775" y="1719263"/>
          <p14:tracePt t="65994" x="3905250" y="1719263"/>
          <p14:tracePt t="66036" x="3900488" y="1719263"/>
          <p14:tracePt t="66094" x="3895725" y="1719263"/>
          <p14:tracePt t="66130" x="3890963" y="1719263"/>
          <p14:tracePt t="66238" x="3890963" y="1724025"/>
          <p14:tracePt t="66252" x="3886200" y="1724025"/>
          <p14:tracePt t="66280" x="3881438" y="1724025"/>
          <p14:tracePt t="66316" x="3876675" y="1724025"/>
          <p14:tracePt t="66324" x="3876675" y="1728788"/>
          <p14:tracePt t="66330" x="3871913" y="1728788"/>
          <p14:tracePt t="66344" x="3867150" y="1728788"/>
          <p14:tracePt t="66360" x="3857625" y="1733550"/>
          <p14:tracePt t="66377" x="3852863" y="1733550"/>
          <p14:tracePt t="66394" x="3843338" y="1733550"/>
          <p14:tracePt t="66410" x="3838575" y="1733550"/>
          <p14:tracePt t="66444" x="3833813" y="1733550"/>
          <p14:tracePt t="67262" x="3852863" y="1728788"/>
          <p14:tracePt t="67270" x="3900488" y="1700213"/>
          <p14:tracePt t="67277" x="3952875" y="1681163"/>
          <p14:tracePt t="67294" x="4043363" y="1643063"/>
          <p14:tracePt t="67310" x="4143375" y="1624013"/>
          <p14:tracePt t="67327" x="4257675" y="1604963"/>
          <p14:tracePt t="67343" x="4319588" y="1600200"/>
          <p14:tracePt t="67360" x="4357688" y="1600200"/>
          <p14:tracePt t="67377" x="4395788" y="1600200"/>
          <p14:tracePt t="67393" x="4414838" y="1600200"/>
          <p14:tracePt t="67427" x="4419600" y="1600200"/>
          <p14:tracePt t="67443" x="4424363" y="1600200"/>
          <p14:tracePt t="67556" x="4424363" y="1604963"/>
          <p14:tracePt t="67593" x="4424363" y="1609725"/>
          <p14:tracePt t="67607" x="4424363" y="1614488"/>
          <p14:tracePt t="67621" x="4424363" y="1619250"/>
          <p14:tracePt t="67628" x="4424363" y="1624013"/>
          <p14:tracePt t="67643" x="4424363" y="1638300"/>
          <p14:tracePt t="67660" x="4424363" y="1647825"/>
          <p14:tracePt t="67677" x="4424363" y="1666875"/>
          <p14:tracePt t="67693" x="4424363" y="1681163"/>
          <p14:tracePt t="67710" x="4424363" y="1690688"/>
          <p14:tracePt t="67727" x="4419600" y="1695450"/>
          <p14:tracePt t="67743" x="4419600" y="1704975"/>
          <p14:tracePt t="67777" x="4414838" y="1709738"/>
          <p14:tracePt t="67793" x="4410075" y="1714500"/>
          <p14:tracePt t="67829" x="4410075" y="1719263"/>
          <p14:tracePt t="67850" x="4405313" y="1719263"/>
          <p14:tracePt t="67886" x="4400550" y="1719263"/>
          <p14:tracePt t="69585" x="4405313" y="1719263"/>
          <p14:tracePt t="69643" x="4410075" y="1719263"/>
          <p14:tracePt t="69678" x="4414838" y="1719263"/>
          <p14:tracePt t="69764" x="4419600" y="1719263"/>
          <p14:tracePt t="69901" x="4424363" y="1719263"/>
          <p14:tracePt t="70281" x="4433888" y="1719263"/>
          <p14:tracePt t="70289" x="4443413" y="1719263"/>
          <p14:tracePt t="70295" x="4462463" y="1719263"/>
          <p14:tracePt t="70309" x="4491038" y="1719263"/>
          <p14:tracePt t="70326" x="4538663" y="1719263"/>
          <p14:tracePt t="70342" x="4591050" y="1719263"/>
          <p14:tracePt t="70359" x="4662488" y="1719263"/>
          <p14:tracePt t="70376" x="4700588" y="1714500"/>
          <p14:tracePt t="70392" x="4738688" y="1709738"/>
          <p14:tracePt t="70409" x="4786313" y="1704975"/>
          <p14:tracePt t="70426" x="4810125" y="1704975"/>
          <p14:tracePt t="70442" x="4824413" y="1700213"/>
          <p14:tracePt t="70459" x="4833938" y="1700213"/>
          <p14:tracePt t="70476" x="4843463" y="1700213"/>
          <p14:tracePt t="70492" x="4843463" y="1695450"/>
          <p14:tracePt t="70509" x="4848225" y="1695450"/>
          <p14:tracePt t="70526" x="4857750" y="1695450"/>
          <p14:tracePt t="70542" x="4862513" y="1695450"/>
          <p14:tracePt t="70576" x="4867275" y="1695450"/>
          <p14:tracePt t="70646" x="4872038" y="1695450"/>
          <p14:tracePt t="70696" x="4876800" y="1695450"/>
          <p14:tracePt t="70725" x="4881563" y="1695450"/>
          <p14:tracePt t="72002" x="4867275" y="1695450"/>
          <p14:tracePt t="72008" x="4829175" y="1700213"/>
          <p14:tracePt t="72015" x="4805363" y="1700213"/>
          <p14:tracePt t="72025" x="4776788" y="1700213"/>
          <p14:tracePt t="72042" x="4738688" y="1704975"/>
          <p14:tracePt t="72058" x="4705350" y="1709738"/>
          <p14:tracePt t="72075" x="4691063" y="1714500"/>
          <p14:tracePt t="72092" x="4676775" y="1714500"/>
          <p14:tracePt t="72108" x="4662488" y="1714500"/>
          <p14:tracePt t="72125" x="4657725" y="1714500"/>
          <p14:tracePt t="72158" x="4652963" y="1714500"/>
          <p14:tracePt t="75780" x="4500563" y="1781175"/>
          <p14:tracePt t="75786" x="4276725" y="1895475"/>
          <p14:tracePt t="75794" x="4010025" y="2043113"/>
          <p14:tracePt t="75807" x="3448050" y="2343150"/>
          <p14:tracePt t="75824" x="2890838" y="2662238"/>
          <p14:tracePt t="75841" x="2347913" y="2947988"/>
          <p14:tracePt t="75857" x="1866900" y="3176588"/>
          <p14:tracePt t="75874" x="1276350" y="3409950"/>
          <p14:tracePt t="75891" x="1028700" y="3486150"/>
          <p14:tracePt t="75907" x="871538" y="3509963"/>
          <p14:tracePt t="75924" x="757238" y="3505200"/>
          <p14:tracePt t="75941" x="723900" y="3486150"/>
          <p14:tracePt t="75957" x="700088" y="3452813"/>
          <p14:tracePt t="75974" x="681038" y="3409950"/>
          <p14:tracePt t="75990" x="671513" y="3395663"/>
          <p14:tracePt t="76007" x="661988" y="3381375"/>
          <p14:tracePt t="76024" x="628650" y="3367088"/>
          <p14:tracePt t="76040" x="590550" y="3362325"/>
          <p14:tracePt t="76057" x="557213" y="3362325"/>
          <p14:tracePt t="76074" x="461963" y="3376613"/>
          <p14:tracePt t="76090" x="404813" y="3390900"/>
          <p14:tracePt t="76107" x="352425" y="3400425"/>
          <p14:tracePt t="76124" x="309563" y="3405188"/>
          <p14:tracePt t="76140" x="300038" y="3405188"/>
          <p14:tracePt t="76157" x="295275" y="3405188"/>
          <p14:tracePt t="76174" x="285750" y="3400425"/>
          <p14:tracePt t="76190" x="276225" y="3395663"/>
          <p14:tracePt t="76207" x="271463" y="3381375"/>
          <p14:tracePt t="76224" x="266700" y="3362325"/>
          <p14:tracePt t="76240" x="266700" y="3352800"/>
          <p14:tracePt t="76257" x="271463" y="3338513"/>
          <p14:tracePt t="76274" x="271463" y="3333750"/>
          <p14:tracePt t="76290" x="280988" y="3333750"/>
          <p14:tracePt t="76307" x="285750" y="3328988"/>
          <p14:tracePt t="76324" x="300038" y="3328988"/>
          <p14:tracePt t="76340" x="357188" y="3314700"/>
          <p14:tracePt t="76357" x="414338" y="3295650"/>
          <p14:tracePt t="76374" x="466725" y="3276600"/>
          <p14:tracePt t="76390" x="485775" y="3271838"/>
          <p14:tracePt t="76407" x="495300" y="3262313"/>
          <p14:tracePt t="76440" x="500063" y="3257550"/>
          <p14:tracePt t="76457" x="500063" y="3252788"/>
          <p14:tracePt t="76474" x="500063" y="3248025"/>
          <p14:tracePt t="76540" x="509588" y="3248025"/>
          <p14:tracePt t="76547" x="538163" y="3248025"/>
          <p14:tracePt t="76557" x="576263" y="3248025"/>
          <p14:tracePt t="76574" x="642938" y="3243263"/>
          <p14:tracePt t="76590" x="700088" y="3224213"/>
          <p14:tracePt t="76607" x="714375" y="3219450"/>
          <p14:tracePt t="76624" x="719138" y="3214688"/>
          <p14:tracePt t="76669" x="719138" y="3209925"/>
          <p14:tracePt t="76690" x="719138" y="3205163"/>
          <p14:tracePt t="76697" x="714375" y="3205163"/>
          <p14:tracePt t="76712" x="714375" y="3200400"/>
          <p14:tracePt t="76763" x="719138" y="3200400"/>
          <p14:tracePt t="76769" x="728663" y="3200400"/>
          <p14:tracePt t="76776" x="747713" y="3200400"/>
          <p14:tracePt t="76790" x="766763" y="3195638"/>
          <p14:tracePt t="76807" x="781050" y="3190875"/>
          <p14:tracePt t="76824" x="785813" y="3190875"/>
          <p14:tracePt t="76840" x="790575" y="3190875"/>
          <p14:tracePt t="76891" x="785813" y="3186113"/>
          <p14:tracePt t="76898" x="781050" y="3181350"/>
          <p14:tracePt t="76907" x="771525" y="3181350"/>
          <p14:tracePt t="76924" x="757238" y="3181350"/>
          <p14:tracePt t="76940" x="752475" y="3181350"/>
          <p14:tracePt t="76957" x="747713" y="3176588"/>
          <p14:tracePt t="77006" x="752475" y="3176588"/>
          <p14:tracePt t="77012" x="762000" y="3176588"/>
          <p14:tracePt t="77023" x="776288" y="3176588"/>
          <p14:tracePt t="77040" x="800100" y="3176588"/>
          <p14:tracePt t="77057" x="852488" y="3176588"/>
          <p14:tracePt t="77073" x="857250" y="3176588"/>
          <p14:tracePt t="77090" x="866775" y="3176588"/>
          <p14:tracePt t="77121" x="862013" y="3176588"/>
          <p14:tracePt t="77143" x="809625" y="3171825"/>
          <p14:tracePt t="77163" x="762000" y="3162300"/>
          <p14:tracePt t="77170" x="757238" y="3162300"/>
          <p14:tracePt t="77178" x="752475" y="3162300"/>
          <p14:tracePt t="77190" x="747713" y="3162300"/>
          <p14:tracePt t="77207" x="742950" y="3157538"/>
          <p14:tracePt t="77235" x="747713" y="3152775"/>
          <p14:tracePt t="77243" x="762000" y="3152775"/>
          <p14:tracePt t="77257" x="800100" y="3148013"/>
          <p14:tracePt t="77274" x="866775" y="3148013"/>
          <p14:tracePt t="77290" x="919163" y="3148013"/>
          <p14:tracePt t="77307" x="971550" y="3148013"/>
          <p14:tracePt t="77323" x="981075" y="3148013"/>
          <p14:tracePt t="77378" x="981075" y="3152775"/>
          <p14:tracePt t="77392" x="971550" y="3152775"/>
          <p14:tracePt t="77400" x="966788" y="3152775"/>
          <p14:tracePt t="77407" x="962025" y="3152775"/>
          <p14:tracePt t="77493" x="962025" y="3148013"/>
          <p14:tracePt t="77708" x="1000125" y="3148013"/>
          <p14:tracePt t="77715" x="1057275" y="3152775"/>
          <p14:tracePt t="77723" x="1133475" y="3152775"/>
          <p14:tracePt t="77740" x="1300163" y="3162300"/>
          <p14:tracePt t="77757" x="1538288" y="3176588"/>
          <p14:tracePt t="77773" x="1838325" y="3200400"/>
          <p14:tracePt t="77790" x="2028825" y="3214688"/>
          <p14:tracePt t="77807" x="2152650" y="3219450"/>
          <p14:tracePt t="77823" x="2276475" y="3224213"/>
          <p14:tracePt t="77840" x="2352675" y="3224213"/>
          <p14:tracePt t="77857" x="2400300" y="3224213"/>
          <p14:tracePt t="77873" x="2428875" y="3224213"/>
          <p14:tracePt t="77890" x="2433638" y="3224213"/>
          <p14:tracePt t="77907" x="2438400" y="3224213"/>
          <p14:tracePt t="77973" x="2443163" y="3224213"/>
          <p14:tracePt t="77987" x="2447925" y="3224213"/>
          <p14:tracePt t="77995" x="2457450" y="3224213"/>
          <p14:tracePt t="78006" x="2466975" y="3224213"/>
          <p14:tracePt t="78023" x="2505075" y="3224213"/>
          <p14:tracePt t="78040" x="2538413" y="3224213"/>
          <p14:tracePt t="78056" x="2571750" y="3224213"/>
          <p14:tracePt t="78073" x="2605088" y="3224213"/>
          <p14:tracePt t="78090" x="2619375" y="3224213"/>
          <p14:tracePt t="78107" x="2633663" y="3224213"/>
          <p14:tracePt t="78123" x="2643188" y="3224213"/>
          <p14:tracePt t="78140" x="2647950" y="3224213"/>
          <p14:tracePt t="78196" x="2652713" y="3224213"/>
          <p14:tracePt t="78203" x="2657475" y="3219450"/>
          <p14:tracePt t="78210" x="2667000" y="3219450"/>
          <p14:tracePt t="78223" x="2681288" y="3214688"/>
          <p14:tracePt t="78240" x="2733675" y="3209925"/>
          <p14:tracePt t="78256" x="2800350" y="3195638"/>
          <p14:tracePt t="78273" x="2857500" y="3195638"/>
          <p14:tracePt t="78290" x="2928938" y="3190875"/>
          <p14:tracePt t="78306" x="2952750" y="3181350"/>
          <p14:tracePt t="78323" x="2976563" y="3176588"/>
          <p14:tracePt t="78340" x="2995613" y="3176588"/>
          <p14:tracePt t="78418" x="2962275" y="3176588"/>
          <p14:tracePt t="78425" x="2905125" y="3171825"/>
          <p14:tracePt t="78432" x="2819400" y="3171825"/>
          <p14:tracePt t="78440" x="2747963" y="3171825"/>
          <p14:tracePt t="78456" x="2500313" y="3171825"/>
          <p14:tracePt t="78473" x="2224088" y="3171825"/>
          <p14:tracePt t="78490" x="1771650" y="3171825"/>
          <p14:tracePt t="78506" x="1504950" y="3148013"/>
          <p14:tracePt t="78523" x="1362075" y="3143250"/>
          <p14:tracePt t="78540" x="1252538" y="3133725"/>
          <p14:tracePt t="78556" x="1238250" y="3128963"/>
          <p14:tracePt t="78573" x="1228725" y="3128963"/>
          <p14:tracePt t="78626" x="1233488" y="3128963"/>
          <p14:tracePt t="78633" x="1238250" y="3128963"/>
          <p14:tracePt t="78640" x="1243013" y="3128963"/>
          <p14:tracePt t="78656" x="1257300" y="3128963"/>
          <p14:tracePt t="78673" x="1266825" y="3128963"/>
          <p14:tracePt t="78690" x="1300163" y="3124200"/>
          <p14:tracePt t="78706" x="1376363" y="3109913"/>
          <p14:tracePt t="78723" x="1476375" y="3090863"/>
          <p14:tracePt t="78740" x="1585913" y="3081338"/>
          <p14:tracePt t="78756" x="1776413" y="3076575"/>
          <p14:tracePt t="78773" x="1866900" y="3076575"/>
          <p14:tracePt t="78790" x="1919288" y="3076575"/>
          <p14:tracePt t="78807" x="1947863" y="3076575"/>
          <p14:tracePt t="78823" x="1952625" y="3076575"/>
          <p14:tracePt t="78877" x="1862138" y="3043238"/>
          <p14:tracePt t="78884" x="1809750" y="3033713"/>
          <p14:tracePt t="78891" x="1752600" y="3028950"/>
          <p14:tracePt t="78906" x="1638300" y="3009900"/>
          <p14:tracePt t="78923" x="1500188" y="2981325"/>
          <p14:tracePt t="78940" x="1390650" y="2957513"/>
          <p14:tracePt t="78956" x="1300163" y="2928938"/>
          <p14:tracePt t="78973" x="1290638" y="2928938"/>
          <p14:tracePt t="78989" x="1285875" y="2924175"/>
          <p14:tracePt t="79049" x="1290638" y="2924175"/>
          <p14:tracePt t="79056" x="1295400" y="2924175"/>
          <p14:tracePt t="79063" x="1304925" y="2924175"/>
          <p14:tracePt t="79073" x="1314450" y="2928938"/>
          <p14:tracePt t="79089" x="1362075" y="2938463"/>
          <p14:tracePt t="79106" x="1471613" y="2947988"/>
          <p14:tracePt t="79123" x="1547813" y="2957513"/>
          <p14:tracePt t="79139" x="1638300" y="2971800"/>
          <p14:tracePt t="79156" x="1738313" y="2986088"/>
          <p14:tracePt t="79173" x="1757363" y="2990850"/>
          <p14:tracePt t="79189" x="1776413" y="2990850"/>
          <p14:tracePt t="79206" x="1781175" y="2990850"/>
          <p14:tracePt t="79250" x="1781175" y="2986088"/>
          <p14:tracePt t="79257" x="1781175" y="2981325"/>
          <p14:tracePt t="79273" x="1762125" y="2976563"/>
          <p14:tracePt t="79289" x="1752600" y="2971800"/>
          <p14:tracePt t="79306" x="1747838" y="2967038"/>
          <p14:tracePt t="79323" x="1738313" y="2967038"/>
          <p14:tracePt t="79339" x="1733550" y="2967038"/>
          <p14:tracePt t="79450" x="1738313" y="2967038"/>
          <p14:tracePt t="79465" x="1738313" y="2971800"/>
          <p14:tracePt t="79488" x="1743075" y="2971800"/>
          <p14:tracePt t="79537" x="1743075" y="2976563"/>
          <p14:tracePt t="79558" x="1747838" y="2976563"/>
          <p14:tracePt t="79572" x="1747838" y="2986088"/>
          <p14:tracePt t="79602" x="1752600" y="2990850"/>
          <p14:tracePt t="79623" x="1752600" y="2995613"/>
          <p14:tracePt t="79630" x="1752600" y="3000375"/>
          <p14:tracePt t="79651" x="1752600" y="3005138"/>
          <p14:tracePt t="79658" x="1757363" y="3009900"/>
          <p14:tracePt t="79673" x="1762125" y="3019425"/>
          <p14:tracePt t="79689" x="1762125" y="3038475"/>
          <p14:tracePt t="79706" x="1766888" y="3062288"/>
          <p14:tracePt t="79722" x="1771650" y="3076575"/>
          <p14:tracePt t="79739" x="1771650" y="3086100"/>
          <p14:tracePt t="79756" x="1776413" y="3090863"/>
          <p14:tracePt t="79789" x="1776413" y="3095625"/>
          <p14:tracePt t="79902" x="1752600" y="3067050"/>
          <p14:tracePt t="79909" x="1743075" y="3057525"/>
          <p14:tracePt t="79916" x="1738313" y="3048000"/>
          <p14:tracePt t="79924" x="1733550" y="3033713"/>
          <p14:tracePt t="79939" x="1714500" y="3014663"/>
          <p14:tracePt t="79956" x="1671638" y="2967038"/>
          <p14:tracePt t="79972" x="1609725" y="2909888"/>
          <p14:tracePt t="79989" x="1519238" y="2790825"/>
          <p14:tracePt t="80006" x="1462088" y="2728913"/>
          <p14:tracePt t="80022" x="1423988" y="2695575"/>
          <p14:tracePt t="80039" x="1400175" y="2667000"/>
          <p14:tracePt t="80072" x="1400175" y="2662238"/>
          <p14:tracePt t="80133" x="1400175" y="2667000"/>
          <p14:tracePt t="80139" x="1400175" y="2671763"/>
          <p14:tracePt t="80146" x="1395413" y="2671763"/>
          <p14:tracePt t="80156" x="1395413" y="2676525"/>
          <p14:tracePt t="80172" x="1395413" y="2681288"/>
          <p14:tracePt t="80189" x="1395413" y="2686050"/>
          <p14:tracePt t="80206" x="1395413" y="2690813"/>
          <p14:tracePt t="80222" x="1390650" y="2695575"/>
          <p14:tracePt t="80239" x="1385888" y="2700338"/>
          <p14:tracePt t="80256" x="1381125" y="2705100"/>
          <p14:tracePt t="80272" x="1371600" y="2709863"/>
          <p14:tracePt t="80289" x="1366838" y="2709863"/>
          <p14:tracePt t="80340" x="1376363" y="2709863"/>
          <p14:tracePt t="80354" x="1390650" y="2709863"/>
          <p14:tracePt t="80361" x="1419225" y="2714625"/>
          <p14:tracePt t="80372" x="1462088" y="2728913"/>
          <p14:tracePt t="80389" x="1676400" y="2771775"/>
          <p14:tracePt t="80406" x="1814513" y="2800350"/>
          <p14:tracePt t="80422" x="1966913" y="2824163"/>
          <p14:tracePt t="80439" x="2081213" y="2843213"/>
          <p14:tracePt t="80456" x="2166938" y="2852738"/>
          <p14:tracePt t="80472" x="2190750" y="2857500"/>
          <p14:tracePt t="80506" x="2195513" y="2857500"/>
          <p14:tracePt t="80533" x="2114550" y="2857500"/>
          <p14:tracePt t="80540" x="2076450" y="2852738"/>
          <p14:tracePt t="80556" x="1971675" y="2847975"/>
          <p14:tracePt t="80572" x="1776413" y="2828925"/>
          <p14:tracePt t="80589" x="1538288" y="2814638"/>
          <p14:tracePt t="80606" x="1176338" y="2795588"/>
          <p14:tracePt t="80622" x="966788" y="2786063"/>
          <p14:tracePt t="80639" x="847725" y="2771775"/>
          <p14:tracePt t="80656" x="790575" y="2767013"/>
          <p14:tracePt t="80698" x="804863" y="2767013"/>
          <p14:tracePt t="80713" x="847725" y="2762250"/>
          <p14:tracePt t="80722" x="890588" y="2762250"/>
          <p14:tracePt t="80739" x="990600" y="2747963"/>
          <p14:tracePt t="80756" x="1214438" y="2714625"/>
          <p14:tracePt t="80772" x="1328738" y="2705100"/>
          <p14:tracePt t="80789" x="1414463" y="2700338"/>
          <p14:tracePt t="80805" x="1466850" y="2695575"/>
          <p14:tracePt t="80822" x="1476375" y="2695575"/>
          <p14:tracePt t="80856" x="1471613" y="2700338"/>
          <p14:tracePt t="80872" x="1438275" y="2700338"/>
          <p14:tracePt t="80892" x="1366838" y="2700338"/>
          <p14:tracePt t="80906" x="1295400" y="2700338"/>
          <p14:tracePt t="80922" x="1233488" y="2700338"/>
          <p14:tracePt t="80939" x="1200150" y="2705100"/>
          <p14:tracePt t="80956" x="1185863" y="2705100"/>
          <p14:tracePt t="80989" x="1190625" y="2709863"/>
          <p14:tracePt t="81006" x="1219200" y="2709863"/>
          <p14:tracePt t="81022" x="1271588" y="2714625"/>
          <p14:tracePt t="81039" x="1309688" y="2719388"/>
          <p14:tracePt t="81056" x="1343025" y="2728913"/>
          <p14:tracePt t="81057" x="1366838" y="2733675"/>
          <p14:tracePt t="81072" x="1385888" y="2738438"/>
          <p14:tracePt t="81089" x="1404938" y="2747963"/>
          <p14:tracePt t="81122" x="1414463" y="2752725"/>
          <p14:tracePt t="81674" x="1438275" y="2762250"/>
          <p14:tracePt t="81680" x="1476375" y="2767013"/>
          <p14:tracePt t="81688" x="1509713" y="2771775"/>
          <p14:tracePt t="81705" x="1590675" y="2781300"/>
          <p14:tracePt t="81722" x="1676400" y="2800350"/>
          <p14:tracePt t="81739" x="1800225" y="2824163"/>
          <p14:tracePt t="81755" x="1866900" y="2833688"/>
          <p14:tracePt t="81772" x="1914525" y="2843213"/>
          <p14:tracePt t="81789" x="1966913" y="2843213"/>
          <p14:tracePt t="81805" x="2005013" y="2843213"/>
          <p14:tracePt t="81822" x="2047875" y="2843213"/>
          <p14:tracePt t="81839" x="2085975" y="2833688"/>
          <p14:tracePt t="81855" x="2100263" y="2833688"/>
          <p14:tracePt t="81872" x="2105025" y="2833688"/>
          <p14:tracePt t="81888" x="2109788" y="2833688"/>
          <p14:tracePt t="81946" x="2009775" y="2843213"/>
          <p14:tracePt t="81953" x="1971675" y="2843213"/>
          <p14:tracePt t="81960" x="1933575" y="2843213"/>
          <p14:tracePt t="81972" x="1881188" y="2843213"/>
          <p14:tracePt t="81989" x="1704975" y="2843213"/>
          <p14:tracePt t="82005" x="1609725" y="2847975"/>
          <p14:tracePt t="82022" x="1519238" y="2862263"/>
          <p14:tracePt t="82039" x="1452563" y="2867025"/>
          <p14:tracePt t="82055" x="1447800" y="2871788"/>
          <p14:tracePt t="82072" x="1438275" y="2871788"/>
          <p14:tracePt t="82089" x="1443038" y="2871788"/>
          <p14:tracePt t="82105" x="1457325" y="2871788"/>
          <p14:tracePt t="82140" x="1509713" y="2867025"/>
          <p14:tracePt t="82155" x="1519238" y="2867025"/>
          <p14:tracePt t="82172" x="1533525" y="2867025"/>
          <p14:tracePt t="82188" x="1543050" y="2867025"/>
          <p14:tracePt t="82205" x="1562100" y="2867025"/>
          <p14:tracePt t="82222" x="1566863" y="2867025"/>
          <p14:tracePt t="82238" x="1571625" y="2867025"/>
          <p14:tracePt t="82283" x="1576388" y="2867025"/>
          <p14:tracePt t="82326" x="1576388" y="2871788"/>
          <p14:tracePt t="84183" x="1590675" y="2890838"/>
          <p14:tracePt t="84190" x="1600200" y="2905125"/>
          <p14:tracePt t="84198" x="1619250" y="2928938"/>
          <p14:tracePt t="84205" x="1628775" y="2938463"/>
          <p14:tracePt t="84221" x="1643063" y="2962275"/>
          <p14:tracePt t="84238" x="1657350" y="2976563"/>
          <p14:tracePt t="84255" x="1666875" y="2990850"/>
          <p14:tracePt t="84271" x="1676400" y="3000375"/>
          <p14:tracePt t="84288" x="1676400" y="3005138"/>
          <p14:tracePt t="84305" x="1681163" y="3005138"/>
          <p14:tracePt t="84338" x="1690688" y="3009900"/>
          <p14:tracePt t="84355" x="1695450" y="3014663"/>
          <p14:tracePt t="84371" x="1700213" y="3024188"/>
          <p14:tracePt t="84388" x="1704975" y="3028950"/>
          <p14:tracePt t="84404" x="1719263" y="3033713"/>
          <p14:tracePt t="84421" x="1728788" y="3038475"/>
          <p14:tracePt t="84438" x="1733550" y="3043238"/>
          <p14:tracePt t="84454" x="1752600" y="3048000"/>
          <p14:tracePt t="84471" x="1766888" y="3057525"/>
          <p14:tracePt t="84488" x="1781175" y="3062288"/>
          <p14:tracePt t="84504" x="1795463" y="3067050"/>
          <p14:tracePt t="84521" x="1814513" y="3071813"/>
          <p14:tracePt t="84538" x="1824038" y="3076575"/>
          <p14:tracePt t="84554" x="1828800" y="3076575"/>
          <p14:tracePt t="84571" x="1833563" y="3081338"/>
          <p14:tracePt t="84588" x="1843088" y="3086100"/>
          <p14:tracePt t="84604" x="1847850" y="3086100"/>
          <p14:tracePt t="84628" x="1847850" y="3090863"/>
          <p14:tracePt t="84664" x="1852613" y="3090863"/>
          <p14:tracePt t="84728" x="1857375" y="3090863"/>
          <p14:tracePt t="84807" x="1862138" y="3090863"/>
          <p14:tracePt t="85008" x="1871663" y="3090863"/>
          <p14:tracePt t="85094" x="1871663" y="3095625"/>
          <p14:tracePt t="86248" x="1914525" y="3071813"/>
          <p14:tracePt t="86255" x="1966913" y="3028950"/>
          <p14:tracePt t="86263" x="2047875" y="2976563"/>
          <p14:tracePt t="86270" x="2133600" y="2928938"/>
          <p14:tracePt t="86287" x="2309813" y="2828925"/>
          <p14:tracePt t="86304" x="2486025" y="2724150"/>
          <p14:tracePt t="86320" x="2776538" y="2552700"/>
          <p14:tracePt t="86337" x="2986088" y="2462213"/>
          <p14:tracePt t="86354" x="3167063" y="2381250"/>
          <p14:tracePt t="86370" x="3390900" y="2247900"/>
          <p14:tracePt t="86387" x="3509963" y="2181225"/>
          <p14:tracePt t="86404" x="3600450" y="2128838"/>
          <p14:tracePt t="86420" x="3733800" y="2057400"/>
          <p14:tracePt t="86437" x="3810000" y="2019300"/>
          <p14:tracePt t="86454" x="3881438" y="1985963"/>
          <p14:tracePt t="86470" x="3924300" y="1947863"/>
          <p14:tracePt t="86487" x="3943350" y="1928813"/>
          <p14:tracePt t="86504" x="3971925" y="1909763"/>
          <p14:tracePt t="86520" x="4019550" y="1876425"/>
          <p14:tracePt t="86537" x="4062413" y="1847850"/>
          <p14:tracePt t="86554" x="4110038" y="1819275"/>
          <p14:tracePt t="86571" x="4181475" y="1771650"/>
          <p14:tracePt t="86587" x="4233863" y="1724025"/>
          <p14:tracePt t="86604" x="4295775" y="1671638"/>
          <p14:tracePt t="86620" x="4343400" y="1633538"/>
          <p14:tracePt t="86637" x="4386263" y="1600200"/>
          <p14:tracePt t="86654" x="4400550" y="1590675"/>
          <p14:tracePt t="86670" x="4410075" y="1581150"/>
          <p14:tracePt t="86687" x="4429125" y="1571625"/>
          <p14:tracePt t="86704" x="4443413" y="1566863"/>
          <p14:tracePt t="86720" x="4448175" y="1566863"/>
          <p14:tracePt t="86737" x="4448175" y="1562100"/>
          <p14:tracePt t="86754" x="4452938" y="1562100"/>
          <p14:tracePt t="86793" x="4452938" y="1566863"/>
          <p14:tracePt t="86803" x="4443413" y="1581150"/>
          <p14:tracePt t="86820" x="4400550" y="1609725"/>
          <p14:tracePt t="86837" x="4276725" y="1690688"/>
          <p14:tracePt t="86853" x="4214813" y="1738313"/>
          <p14:tracePt t="86870" x="4181475" y="1762125"/>
          <p14:tracePt t="86887" x="4162425" y="1776413"/>
          <p14:tracePt t="86958" x="4181475" y="1762125"/>
          <p14:tracePt t="86965" x="4214813" y="1743075"/>
          <p14:tracePt t="86973" x="4248150" y="1724025"/>
          <p14:tracePt t="86987" x="4319588" y="1685925"/>
          <p14:tracePt t="87003" x="4367213" y="1652588"/>
          <p14:tracePt t="87020" x="4400550" y="1638300"/>
          <p14:tracePt t="87037" x="4414838" y="1628775"/>
          <p14:tracePt t="87053" x="4419600" y="1624013"/>
          <p14:tracePt t="87087" x="4419600" y="1628775"/>
          <p14:tracePt t="87103" x="4419600" y="1643063"/>
          <p14:tracePt t="87120" x="4410075" y="1652588"/>
          <p14:tracePt t="87137" x="4410075" y="1657350"/>
          <p14:tracePt t="87153" x="4405313" y="1657350"/>
          <p14:tracePt t="87195" x="4405313" y="1652588"/>
          <p14:tracePt t="87203" x="4405313" y="1643063"/>
          <p14:tracePt t="87209" x="4410075" y="1633538"/>
          <p14:tracePt t="87220" x="4414838" y="1619250"/>
          <p14:tracePt t="87237" x="4429125" y="1604963"/>
          <p14:tracePt t="87253" x="4438650" y="1595438"/>
          <p14:tracePt t="87270" x="4443413" y="1595438"/>
          <p14:tracePt t="87303" x="4443413" y="1600200"/>
          <p14:tracePt t="87320" x="4429125" y="1638300"/>
          <p14:tracePt t="87337" x="4395788" y="1690688"/>
          <p14:tracePt t="87353" x="4352925" y="1738313"/>
          <p14:tracePt t="87370" x="4343400" y="1747838"/>
          <p14:tracePt t="87387" x="4343400" y="1752600"/>
          <p14:tracePt t="87432" x="4348163" y="1743075"/>
          <p14:tracePt t="87446" x="4348163" y="1738313"/>
          <p14:tracePt t="87453" x="4348163" y="1733550"/>
          <p14:tracePt t="87470" x="4352925" y="1733550"/>
          <p14:tracePt t="87546" x="4305300" y="1757363"/>
          <p14:tracePt t="87553" x="4281488" y="1771650"/>
          <p14:tracePt t="87560" x="4252913" y="1785938"/>
          <p14:tracePt t="87570" x="4210050" y="1795463"/>
          <p14:tracePt t="87587" x="4105275" y="1838325"/>
          <p14:tracePt t="87603" x="3871913" y="1924050"/>
          <p14:tracePt t="87620" x="3648075" y="2033588"/>
          <p14:tracePt t="87637" x="3414713" y="2147888"/>
          <p14:tracePt t="87653" x="2971800" y="2333625"/>
          <p14:tracePt t="87670" x="2686050" y="2481263"/>
          <p14:tracePt t="87687" x="2409825" y="2619375"/>
          <p14:tracePt t="87703" x="2076450" y="2781300"/>
          <p14:tracePt t="87720" x="1900238" y="2876550"/>
          <p14:tracePt t="87737" x="1776413" y="2952750"/>
          <p14:tracePt t="87753" x="1681163" y="2990850"/>
          <p14:tracePt t="87770" x="1609725" y="3033713"/>
          <p14:tracePt t="87787" x="1590675" y="3043238"/>
          <p14:tracePt t="87803" x="1581150" y="3048000"/>
          <p14:tracePt t="87820" x="1576388" y="3052763"/>
          <p14:tracePt t="87876" x="1566863" y="3052763"/>
          <p14:tracePt t="87913" x="1566863" y="3057525"/>
          <p14:tracePt t="87941" x="1562100" y="3062288"/>
          <p14:tracePt t="87948" x="1557338" y="3067050"/>
          <p14:tracePt t="87955" x="1552575" y="3076575"/>
          <p14:tracePt t="87970" x="1533525" y="3090863"/>
          <p14:tracePt t="87986" x="1519238" y="3109913"/>
          <p14:tracePt t="88003" x="1509713" y="3119438"/>
          <p14:tracePt t="88020" x="1504950" y="3124200"/>
          <p14:tracePt t="88053" x="1500188" y="3124200"/>
          <p14:tracePt t="88070" x="1500188" y="3119438"/>
          <p14:tracePt t="88086" x="1500188" y="3109913"/>
          <p14:tracePt t="88103" x="1524000" y="3081338"/>
          <p14:tracePt t="88120" x="1604963" y="3033713"/>
          <p14:tracePt t="88136" x="1704975" y="2981325"/>
          <p14:tracePt t="88153" x="1833563" y="2909888"/>
          <p14:tracePt t="88170" x="2128838" y="2762250"/>
          <p14:tracePt t="88186" x="2386013" y="2600325"/>
          <p14:tracePt t="88203" x="2700338" y="2409825"/>
          <p14:tracePt t="88220" x="3214688" y="2090738"/>
          <p14:tracePt t="88236" x="3624263" y="1819275"/>
          <p14:tracePt t="88253" x="4048125" y="1547813"/>
          <p14:tracePt t="88270" x="4471988" y="1276350"/>
          <p14:tracePt t="88286" x="5038725" y="985838"/>
          <p14:tracePt t="88303" x="5353050" y="838200"/>
          <p14:tracePt t="88320" x="5510213" y="752475"/>
          <p14:tracePt t="88336" x="5624513" y="709613"/>
          <p14:tracePt t="88353" x="5648325" y="700088"/>
          <p14:tracePt t="88393" x="5648325" y="704850"/>
          <p14:tracePt t="88403" x="5648325" y="714375"/>
          <p14:tracePt t="88420" x="5591175" y="771525"/>
          <p14:tracePt t="88436" x="5362575" y="923925"/>
          <p14:tracePt t="88453" x="5138738" y="1076325"/>
          <p14:tracePt t="88470" x="4891088" y="1252538"/>
          <p14:tracePt t="88486" x="4414838" y="1552575"/>
          <p14:tracePt t="88503" x="4095750" y="1762125"/>
          <p14:tracePt t="88520" x="3810000" y="1947863"/>
          <p14:tracePt t="88536" x="3414713" y="2190750"/>
          <p14:tracePt t="88553" x="3219450" y="2319338"/>
          <p14:tracePt t="88570" x="3095625" y="2386013"/>
          <p14:tracePt t="88586" x="2976563" y="2447925"/>
          <p14:tracePt t="88603" x="2938463" y="2466975"/>
          <p14:tracePt t="88620" x="2914650" y="2476500"/>
          <p14:tracePt t="88637" x="2909888" y="2481263"/>
          <p14:tracePt t="88751" x="2957513" y="2438400"/>
          <p14:tracePt t="88758" x="3009900" y="2405063"/>
          <p14:tracePt t="88769" x="3071813" y="2371725"/>
          <p14:tracePt t="88786" x="3281363" y="2224088"/>
          <p14:tracePt t="88803" x="3690938" y="1971675"/>
          <p14:tracePt t="88819" x="3986213" y="1776413"/>
          <p14:tracePt t="88836" x="4267200" y="1600200"/>
          <p14:tracePt t="88853" x="4562475" y="1414463"/>
          <p14:tracePt t="88869" x="4667250" y="1347788"/>
          <p14:tracePt t="88886" x="4710113" y="1304925"/>
          <p14:tracePt t="88903" x="4724400" y="1295400"/>
          <p14:tracePt t="88919" x="4724400" y="1285875"/>
          <p14:tracePt t="88936" x="4724400" y="1290638"/>
          <p14:tracePt t="88953" x="4595813" y="1381125"/>
          <p14:tracePt t="88969" x="4362450" y="1524000"/>
          <p14:tracePt t="88986" x="4005263" y="1738313"/>
          <p14:tracePt t="89003" x="3390900" y="2143125"/>
          <p14:tracePt t="89019" x="2967038" y="2414588"/>
          <p14:tracePt t="89036" x="2590800" y="2662238"/>
          <p14:tracePt t="89053" x="2176463" y="2962275"/>
          <p14:tracePt t="89070" x="2005013" y="3067050"/>
          <p14:tracePt t="89086" x="1924050" y="3124200"/>
          <p14:tracePt t="89103" x="1885950" y="3152775"/>
          <p14:tracePt t="89119" x="1881188" y="3152775"/>
          <p14:tracePt t="89160" x="1885950" y="3152775"/>
          <p14:tracePt t="89167" x="1890713" y="3148013"/>
          <p14:tracePt t="89174" x="1895475" y="3143250"/>
          <p14:tracePt t="89186" x="1895475" y="3138488"/>
          <p14:tracePt t="89203" x="1905000" y="3133725"/>
          <p14:tracePt t="89219" x="1909763" y="3133725"/>
          <p14:tracePt t="89339" x="1914525" y="3133725"/>
          <p14:tracePt t="89411" x="1919288" y="3133725"/>
          <p14:tracePt t="89583" x="1924050" y="3133725"/>
          <p14:tracePt t="89670" x="1924050" y="3128963"/>
          <p14:tracePt t="90150" x="1966913" y="3114675"/>
          <p14:tracePt t="90157" x="2000250" y="3100388"/>
          <p14:tracePt t="90169" x="2038350" y="3090863"/>
          <p14:tracePt t="90186" x="2124075" y="3071813"/>
          <p14:tracePt t="90202" x="2314575" y="3005138"/>
          <p14:tracePt t="90219" x="2438400" y="2962275"/>
          <p14:tracePt t="90236" x="2676525" y="2886075"/>
          <p14:tracePt t="90252" x="2900363" y="2814638"/>
          <p14:tracePt t="90269" x="3214688" y="2695575"/>
          <p14:tracePt t="90286" x="3743325" y="2481263"/>
          <p14:tracePt t="90302" x="4138613" y="2338388"/>
          <p14:tracePt t="90319" x="4505325" y="2205038"/>
          <p14:tracePt t="90336" x="5010150" y="1990725"/>
          <p14:tracePt t="90352" x="5300663" y="1876425"/>
          <p14:tracePt t="90369" x="5491163" y="1800225"/>
          <p14:tracePt t="90386" x="5686425" y="1719263"/>
          <p14:tracePt t="90402" x="5757863" y="1685925"/>
          <p14:tracePt t="90419" x="5800725" y="1662113"/>
          <p14:tracePt t="90436" x="5819775" y="1647825"/>
          <p14:tracePt t="90452" x="5824538" y="1647825"/>
          <p14:tracePt t="90469" x="5824538" y="1643063"/>
          <p14:tracePt t="90551" x="5824538" y="1638300"/>
          <p14:tracePt t="90566" x="5824538" y="1633538"/>
          <p14:tracePt t="90580" x="5824538" y="1628775"/>
          <p14:tracePt t="90616" x="5815013" y="1624013"/>
          <p14:tracePt t="90623" x="5786438" y="1614488"/>
          <p14:tracePt t="90636" x="5738813" y="1609725"/>
          <p14:tracePt t="90652" x="5514975" y="1604963"/>
          <p14:tracePt t="90669" x="5305425" y="1604963"/>
          <p14:tracePt t="90686" x="5048250" y="1628775"/>
          <p14:tracePt t="90702" x="4805363" y="1662113"/>
          <p14:tracePt t="90719" x="4681538" y="1685925"/>
          <p14:tracePt t="90735" x="4605338" y="1700213"/>
          <p14:tracePt t="90752" x="4562475" y="1714500"/>
          <p14:tracePt t="90769" x="4557713" y="1714500"/>
          <p14:tracePt t="90838" x="4562475" y="1714500"/>
          <p14:tracePt t="90845" x="4567238" y="1714500"/>
          <p14:tracePt t="90853" x="4572000" y="1714500"/>
          <p14:tracePt t="90874" x="4576763" y="1719263"/>
          <p14:tracePt t="90903" x="4581525" y="1719263"/>
          <p14:tracePt t="90924" x="4586288" y="1719263"/>
          <p14:tracePt t="90954" x="4591050" y="1719263"/>
          <p14:tracePt t="90974" x="4595813" y="1719263"/>
          <p14:tracePt t="90996" x="4600575" y="1719263"/>
          <p14:tracePt t="91010" x="4605338" y="1719263"/>
          <p14:tracePt t="91024" x="4610100" y="1719263"/>
          <p14:tracePt t="91039" x="4619625" y="1719263"/>
          <p14:tracePt t="91046" x="4629150" y="1719263"/>
          <p14:tracePt t="91060" x="4633913" y="1719263"/>
          <p14:tracePt t="91075" x="4638675" y="1719263"/>
          <p14:tracePt t="91089" x="4643438" y="1719263"/>
          <p14:tracePt t="91125" x="4648200" y="1719263"/>
          <p14:tracePt t="91132" x="4652963" y="1719263"/>
          <p14:tracePt t="91146" x="4657725" y="1719263"/>
          <p14:tracePt t="91168" x="4662488" y="1719263"/>
          <p14:tracePt t="91212" x="4667250" y="1719263"/>
          <p14:tracePt t="91305" x="4672013" y="1724025"/>
          <p14:tracePt t="92294" x="4676775" y="1724025"/>
          <p14:tracePt t="92301" x="4681538" y="1724025"/>
          <p14:tracePt t="92308" x="4686300" y="1724025"/>
          <p14:tracePt t="92318" x="4691063" y="1724025"/>
          <p14:tracePt t="92337" x="4695825" y="1724025"/>
          <p14:tracePt t="92724" x="4691063" y="1724025"/>
          <p14:tracePt t="92767" x="4686300" y="1724025"/>
          <p14:tracePt t="92803" x="4681538" y="1724025"/>
          <p14:tracePt t="92846" x="4681538" y="1719263"/>
          <p14:tracePt t="92868" x="4676775" y="1719263"/>
          <p14:tracePt t="93026" x="4672013" y="1719263"/>
          <p14:tracePt t="93033" x="4667250" y="1719263"/>
          <p14:tracePt t="93039" x="4662488" y="1724025"/>
          <p14:tracePt t="93061" x="4648200" y="1724025"/>
          <p14:tracePt t="93068" x="4643438" y="1724025"/>
          <p14:tracePt t="93085" x="4638675" y="1724025"/>
          <p14:tracePt t="93101" x="4591050" y="1724025"/>
          <p14:tracePt t="93118" x="4405313" y="1752600"/>
          <p14:tracePt t="93135" x="4191000" y="1790700"/>
          <p14:tracePt t="93151" x="3910013" y="1843088"/>
          <p14:tracePt t="93168" x="3438525" y="2009775"/>
          <p14:tracePt t="93185" x="3114675" y="2152650"/>
          <p14:tracePt t="93202" x="2857500" y="2271713"/>
          <p14:tracePt t="93218" x="2633663" y="2390775"/>
          <p14:tracePt t="93235" x="2371725" y="2566988"/>
          <p14:tracePt t="93251" x="2224088" y="2676525"/>
          <p14:tracePt t="93268" x="2128838" y="2757488"/>
          <p14:tracePt t="93285" x="2009775" y="2867025"/>
          <p14:tracePt t="93301" x="1947863" y="2924175"/>
          <p14:tracePt t="93318" x="1914525" y="2952750"/>
          <p14:tracePt t="93335" x="1890713" y="2971800"/>
          <p14:tracePt t="93351" x="1890713" y="2981325"/>
          <p14:tracePt t="93368" x="1885950" y="2981325"/>
          <p14:tracePt t="93385" x="1885950" y="2986088"/>
          <p14:tracePt t="93401" x="1881188" y="2990850"/>
          <p14:tracePt t="93418" x="1876425" y="3000375"/>
          <p14:tracePt t="93435" x="1866900" y="3009900"/>
          <p14:tracePt t="93451" x="1866900" y="3014663"/>
          <p14:tracePt t="93468" x="1862138" y="3019425"/>
          <p14:tracePt t="93485" x="1852613" y="3033713"/>
          <p14:tracePt t="93501" x="1852613" y="3043238"/>
          <p14:tracePt t="93518" x="1847850" y="3043238"/>
          <p14:tracePt t="93535" x="1847850" y="3048000"/>
          <p14:tracePt t="93551" x="1843088" y="3048000"/>
          <p14:tracePt t="93700" x="1847850" y="3048000"/>
          <p14:tracePt t="93771" x="1852613" y="3048000"/>
          <p14:tracePt t="93843" x="1857375" y="3048000"/>
          <p14:tracePt t="93864" x="1857375" y="3043238"/>
          <p14:tracePt t="93915" x="1857375" y="3038475"/>
          <p14:tracePt t="93943" x="1857375" y="3033713"/>
          <p14:tracePt t="94130" x="1862138" y="3033713"/>
          <p14:tracePt t="95966" x="1881188" y="3033713"/>
          <p14:tracePt t="95973" x="1919288" y="3019425"/>
          <p14:tracePt t="95984" x="1971675" y="3014663"/>
          <p14:tracePt t="96000" x="2081213" y="3000375"/>
          <p14:tracePt t="96017" x="2338388" y="2981325"/>
          <p14:tracePt t="96034" x="2643188" y="2967038"/>
          <p14:tracePt t="96050" x="3033713" y="2957513"/>
          <p14:tracePt t="96067" x="3771900" y="2971800"/>
          <p14:tracePt t="96084" x="4386263" y="3019425"/>
          <p14:tracePt t="96100" x="5100638" y="3100388"/>
          <p14:tracePt t="96117" x="6219825" y="3286125"/>
          <p14:tracePt t="96134" x="6853238" y="3414713"/>
          <p14:tracePt t="96151" x="7319963" y="3476625"/>
          <p14:tracePt t="96167" x="7705725" y="3509963"/>
          <p14:tracePt t="96184" x="7862888" y="3486150"/>
          <p14:tracePt t="96200" x="7943850" y="3467100"/>
          <p14:tracePt t="96217" x="7996238" y="3438525"/>
          <p14:tracePt t="96234" x="8001000" y="3433763"/>
          <p14:tracePt t="96250" x="8001000" y="3429000"/>
          <p14:tracePt t="96267" x="8005763" y="3429000"/>
          <p14:tracePt t="96346" x="8005763" y="3424238"/>
          <p14:tracePt t="96353" x="8010525" y="3424238"/>
          <p14:tracePt t="96360" x="8024813" y="3424238"/>
          <p14:tracePt t="96367" x="8029575" y="3419475"/>
          <p14:tracePt t="96384" x="8048625" y="3409950"/>
          <p14:tracePt t="96400" x="8058150" y="3409950"/>
          <p14:tracePt t="96418" x="8062913" y="3409950"/>
          <p14:tracePt t="96450" x="8062913" y="3405188"/>
          <p14:tracePt t="96467" x="8048625" y="3390900"/>
          <p14:tracePt t="96484" x="7986713" y="3367088"/>
          <p14:tracePt t="96500" x="7867650" y="3348038"/>
          <p14:tracePt t="96517" x="7677150" y="3309938"/>
          <p14:tracePt t="96534" x="7496175" y="3290888"/>
          <p14:tracePt t="96550" x="7377113" y="3271838"/>
          <p14:tracePt t="96567" x="7272338" y="3267075"/>
          <p14:tracePt t="96584" x="7210425" y="3262313"/>
          <p14:tracePt t="96600" x="7196138" y="3262313"/>
          <p14:tracePt t="96697" x="7196138" y="3257550"/>
          <p14:tracePt t="96733" x="7196138" y="3252788"/>
          <p14:tracePt t="96769" x="7196138" y="3248025"/>
          <p14:tracePt t="96776" x="7191375" y="3248025"/>
          <p14:tracePt t="96784" x="7191375" y="3243263"/>
          <p14:tracePt t="96800" x="7181850" y="3233738"/>
          <p14:tracePt t="96817" x="7162800" y="3228975"/>
          <p14:tracePt t="96833" x="7153275" y="3224213"/>
          <p14:tracePt t="96850" x="7143750" y="3224213"/>
          <p14:tracePt t="96867" x="7138988" y="3224213"/>
          <p14:tracePt t="96883" x="7138988" y="3219450"/>
          <p14:tracePt t="96900" x="7138988" y="3214688"/>
          <p14:tracePt t="96917" x="7138988" y="3195638"/>
          <p14:tracePt t="96933" x="7148513" y="3171825"/>
          <p14:tracePt t="96950" x="7153275" y="3167063"/>
          <p14:tracePt t="96967" x="7177088" y="3148013"/>
          <p14:tracePt t="96983" x="7229475" y="3114675"/>
          <p14:tracePt t="97000" x="7262813" y="3100388"/>
          <p14:tracePt t="97017" x="7281863" y="3090863"/>
          <p14:tracePt t="97034" x="7324725" y="3076575"/>
          <p14:tracePt t="97050" x="7353300" y="3067050"/>
          <p14:tracePt t="97067" x="7396163" y="3062288"/>
          <p14:tracePt t="97083" x="7439025" y="3057525"/>
          <p14:tracePt t="97100" x="7496175" y="3052763"/>
          <p14:tracePt t="97117" x="7510463" y="3052763"/>
          <p14:tracePt t="97133" x="7529513" y="3052763"/>
          <p14:tracePt t="97178" x="7534275" y="3052763"/>
          <p14:tracePt t="97256" x="7524750" y="3052763"/>
          <p14:tracePt t="97263" x="7505700" y="3052763"/>
          <p14:tracePt t="97271" x="7458075" y="3057525"/>
          <p14:tracePt t="97283" x="7415213" y="3057525"/>
          <p14:tracePt t="97300" x="7296150" y="3071813"/>
          <p14:tracePt t="97317" x="7224713" y="3081338"/>
          <p14:tracePt t="97333" x="7196138" y="3090863"/>
          <p14:tracePt t="97350" x="7186613" y="3090863"/>
          <p14:tracePt t="97393" x="7191375" y="3090863"/>
          <p14:tracePt t="97400" x="7200900" y="3090863"/>
          <p14:tracePt t="97417" x="7215188" y="3100388"/>
          <p14:tracePt t="97433" x="7224713" y="3100388"/>
          <p14:tracePt t="97450" x="7272338" y="3090863"/>
          <p14:tracePt t="97467" x="7310438" y="3090863"/>
          <p14:tracePt t="97483" x="7339013" y="3081338"/>
          <p14:tracePt t="97500" x="7377113" y="3071813"/>
          <p14:tracePt t="97516" x="7391400" y="3071813"/>
          <p14:tracePt t="97586" x="7381875" y="3071813"/>
          <p14:tracePt t="97593" x="7372350" y="3076575"/>
          <p14:tracePt t="97608" x="7367588" y="3076575"/>
          <p14:tracePt t="97616" x="7362825" y="3076575"/>
          <p14:tracePt t="97633" x="7358063" y="3076575"/>
          <p14:tracePt t="97679" x="7358063" y="3081338"/>
          <p14:tracePt t="97687" x="7362825" y="3086100"/>
          <p14:tracePt t="97708" x="7386638" y="3090863"/>
          <p14:tracePt t="97716" x="7400925" y="3100388"/>
          <p14:tracePt t="97733" x="7429500" y="3114675"/>
          <p14:tracePt t="97750" x="7467600" y="3133725"/>
          <p14:tracePt t="97766" x="7539038" y="3157538"/>
          <p14:tracePt t="97783" x="7586663" y="3162300"/>
          <p14:tracePt t="97800" x="7624763" y="3162300"/>
          <p14:tracePt t="97816" x="7658100" y="3157538"/>
          <p14:tracePt t="97833" x="7662863" y="3157538"/>
          <p14:tracePt t="97850" x="7667625" y="3157538"/>
          <p14:tracePt t="97866" x="7672388" y="3152775"/>
          <p14:tracePt t="97900" x="7677150" y="3152775"/>
          <p14:tracePt t="97916" x="7681913" y="3152775"/>
          <p14:tracePt t="97933" x="7691438" y="3152775"/>
          <p14:tracePt t="97950" x="7700963" y="3152775"/>
          <p14:tracePt t="97966" x="7724775" y="3152775"/>
          <p14:tracePt t="97983" x="7748588" y="3152775"/>
          <p14:tracePt t="98000" x="7777163" y="3152775"/>
          <p14:tracePt t="98016" x="7800975" y="3148013"/>
          <p14:tracePt t="98033" x="7815263" y="3148013"/>
          <p14:tracePt t="98050" x="7820025" y="3148013"/>
          <p14:tracePt t="98066" x="7824788" y="3148013"/>
          <p14:tracePt t="98100" x="7829550" y="3148013"/>
          <p14:tracePt t="98167" x="7829550" y="3138488"/>
          <p14:tracePt t="106893" x="7810500" y="3138488"/>
          <p14:tracePt t="106900" x="7777163" y="3138488"/>
          <p14:tracePt t="106913" x="7758113" y="3138488"/>
          <p14:tracePt t="106930" x="7691438" y="3143250"/>
          <p14:tracePt t="106947" x="7667625" y="3143250"/>
          <p14:tracePt t="106963" x="7648575" y="3148013"/>
          <p14:tracePt t="106980" x="7634288" y="3148013"/>
          <p14:tracePt t="107015" x="7629525" y="3148013"/>
          <p14:tracePt t="107181" x="7639050" y="3148013"/>
          <p14:tracePt t="107195" x="7643813" y="3148013"/>
          <p14:tracePt t="107202" x="7648575" y="3148013"/>
          <p14:tracePt t="107213" x="7653338" y="3148013"/>
          <p14:tracePt t="107230" x="7686675" y="3152775"/>
          <p14:tracePt t="107247" x="7724775" y="3152775"/>
          <p14:tracePt t="107263" x="7772400" y="3157538"/>
          <p14:tracePt t="107280" x="7820025" y="3157538"/>
          <p14:tracePt t="107297" x="7843838" y="3157538"/>
          <p14:tracePt t="107313" x="7862888" y="3157538"/>
          <p14:tracePt t="107330" x="7877175" y="3157538"/>
          <p14:tracePt t="107347" x="7886700" y="3157538"/>
          <p14:tracePt t="107363" x="7891463" y="3157538"/>
          <p14:tracePt t="107424" x="7877175" y="3157538"/>
          <p14:tracePt t="107445" x="7820025" y="3157538"/>
          <p14:tracePt t="107453" x="7786688" y="3162300"/>
          <p14:tracePt t="107463" x="7748588" y="3162300"/>
          <p14:tracePt t="107480" x="7677150" y="3167063"/>
          <p14:tracePt t="107497" x="7615238" y="3171825"/>
          <p14:tracePt t="107513" x="7600950" y="3171825"/>
          <p14:tracePt t="107547" x="7596188" y="3171825"/>
          <p14:tracePt t="107563" x="7600950" y="3176588"/>
          <p14:tracePt t="107580" x="7610475" y="3181350"/>
          <p14:tracePt t="107597" x="7634288" y="3186113"/>
          <p14:tracePt t="107613" x="7639050" y="3186113"/>
          <p14:tracePt t="107630" x="7648575" y="3186113"/>
          <p14:tracePt t="107647" x="7653338" y="3186113"/>
          <p14:tracePt t="107733" x="7648575" y="3186113"/>
          <p14:tracePt t="107747" x="7643813" y="3186113"/>
          <p14:tracePt t="107811" x="7639050" y="3186113"/>
          <p14:tracePt t="108278" x="7643813" y="3186113"/>
          <p14:tracePt t="108363" x="7643813" y="3176588"/>
          <p14:tracePt t="108370" x="7648575" y="3176588"/>
          <p14:tracePt t="108694" x="7643813" y="3176588"/>
          <p14:tracePt t="108765" x="7639050" y="3176588"/>
          <p14:tracePt t="110659" x="7639050" y="3171825"/>
          <p14:tracePt t="111411" x="7639050" y="3181350"/>
          <p14:tracePt t="112436" x="7639050" y="3176588"/>
          <p14:tracePt t="112565" x="7634288" y="3171825"/>
          <p14:tracePt t="113067" x="7629525" y="3171825"/>
          <p14:tracePt t="113655" x="7624763" y="3171825"/>
          <p14:tracePt t="114064" x="7624763" y="3181350"/>
          <p14:tracePt t="115284" x="7620000" y="3181350"/>
          <p14:tracePt t="116674" x="7620000" y="3176588"/>
          <p14:tracePt t="119650" x="7567613" y="3148013"/>
          <p14:tracePt t="119658" x="7467600" y="3090863"/>
          <p14:tracePt t="119664" x="7334250" y="3038475"/>
          <p14:tracePt t="119676" x="7210425" y="2990850"/>
          <p14:tracePt t="119692" x="6681788" y="2781300"/>
          <p14:tracePt t="119709" x="6300788" y="2624138"/>
          <p14:tracePt t="119726" x="5986463" y="2462213"/>
          <p14:tracePt t="119742" x="5591175" y="2219325"/>
          <p14:tracePt t="119759" x="5434013" y="2085975"/>
          <p14:tracePt t="119776" x="5329238" y="1990725"/>
          <p14:tracePt t="119793" x="5229225" y="1862138"/>
          <p14:tracePt t="119809" x="5200650" y="1790700"/>
          <p14:tracePt t="119826" x="5191125" y="1762125"/>
          <p14:tracePt t="119843" x="5191125" y="1743075"/>
          <p14:tracePt t="119859" x="5191125" y="1738313"/>
          <p14:tracePt t="119892" x="5195888" y="1738313"/>
          <p14:tracePt t="119909" x="5205413" y="1733550"/>
          <p14:tracePt t="119926" x="5210175" y="1733550"/>
          <p14:tracePt t="119951" x="5214938" y="1724025"/>
          <p14:tracePt t="119959" x="5219700" y="1719263"/>
          <p14:tracePt t="119976" x="5219700" y="1709738"/>
          <p14:tracePt t="119992" x="5219700" y="1695450"/>
          <p14:tracePt t="120009" x="5229225" y="1676400"/>
          <p14:tracePt t="120026" x="5229225" y="1666875"/>
          <p14:tracePt t="120042" x="5233988" y="1657350"/>
          <p14:tracePt t="120076" x="5238750" y="1657350"/>
          <p14:tracePt t="120109" x="5243513" y="1657350"/>
          <p14:tracePt t="120115" x="5253038" y="1662113"/>
          <p14:tracePt t="120125" x="5257800" y="1666875"/>
          <p14:tracePt t="120142" x="5276850" y="1671638"/>
          <p14:tracePt t="120159" x="5310188" y="1671638"/>
          <p14:tracePt t="120176" x="5324475" y="1671638"/>
          <p14:tracePt t="120192" x="5353050" y="1671638"/>
          <p14:tracePt t="120209" x="5424488" y="1671638"/>
          <p14:tracePt t="120226" x="5472113" y="1671638"/>
          <p14:tracePt t="120242" x="5514975" y="1676400"/>
          <p14:tracePt t="120259" x="5562600" y="1676400"/>
          <p14:tracePt t="120276" x="5581650" y="1676400"/>
          <p14:tracePt t="120292" x="5595938" y="1676400"/>
          <p14:tracePt t="120309" x="5605463" y="1676400"/>
          <p14:tracePt t="120326" x="5610225" y="1676400"/>
          <p14:tracePt t="120359" x="5614988" y="1676400"/>
          <p14:tracePt t="120417" x="5619750" y="1676400"/>
          <p14:tracePt t="121134" x="5634038" y="1681163"/>
          <p14:tracePt t="121141" x="5643563" y="1681163"/>
          <p14:tracePt t="121148" x="5662613" y="1681163"/>
          <p14:tracePt t="121158" x="5672138" y="1685925"/>
          <p14:tracePt t="121175" x="5691188" y="1690688"/>
          <p14:tracePt t="121192" x="5710238" y="1690688"/>
          <p14:tracePt t="121209" x="5724525" y="1690688"/>
          <p14:tracePt t="121225" x="5729288" y="1690688"/>
          <p14:tracePt t="121242" x="5734050" y="1690688"/>
          <p14:tracePt t="121263" x="5738813" y="1690688"/>
          <p14:tracePt t="121313" x="5743575" y="1690688"/>
          <p14:tracePt t="121349" x="5748338" y="1690688"/>
          <p14:tracePt t="121363" x="5753100" y="1690688"/>
          <p14:tracePt t="121377" x="5757863" y="1690688"/>
          <p14:tracePt t="121384" x="5762625" y="1690688"/>
          <p14:tracePt t="121392" x="5767388" y="1690688"/>
          <p14:tracePt t="121408" x="5776913" y="1690688"/>
          <p14:tracePt t="121425" x="5791200" y="1690688"/>
          <p14:tracePt t="121442" x="5815013" y="1690688"/>
          <p14:tracePt t="121458" x="5824538" y="1690688"/>
          <p14:tracePt t="121475" x="5834063" y="1690688"/>
          <p14:tracePt t="121492" x="5853113" y="1690688"/>
          <p14:tracePt t="121508" x="5857875" y="1690688"/>
          <p14:tracePt t="121525" x="5862638" y="1690688"/>
          <p14:tracePt t="121542" x="5867400" y="1690688"/>
          <p14:tracePt t="121575" x="5872163" y="1690688"/>
          <p14:tracePt t="121714" x="5876925" y="1690688"/>
          <p14:tracePt t="121757" x="5881688" y="1690688"/>
          <p14:tracePt t="121822" x="5886450" y="1690688"/>
          <p14:tracePt t="121894" x="5891213" y="1690688"/>
          <p14:tracePt t="121922" x="5895975" y="1690688"/>
          <p14:tracePt t="121958" x="5900738" y="1690688"/>
          <p14:tracePt t="126396" x="5815013" y="1733550"/>
          <p14:tracePt t="126403" x="5653088" y="1800225"/>
          <p14:tracePt t="126410" x="5481638" y="1881188"/>
          <p14:tracePt t="126424" x="5281613" y="1981200"/>
          <p14:tracePt t="126440" x="4605338" y="2300288"/>
          <p14:tracePt t="126457" x="4143375" y="2490788"/>
          <p14:tracePt t="126473" x="3671888" y="2657475"/>
          <p14:tracePt t="126490" x="2995613" y="2900363"/>
          <p14:tracePt t="126507" x="2581275" y="3024188"/>
          <p14:tracePt t="126523" x="2205038" y="3148013"/>
          <p14:tracePt t="126540" x="1728788" y="3328988"/>
          <p14:tracePt t="126557" x="1538288" y="3405188"/>
          <p14:tracePt t="126573" x="1409700" y="3443288"/>
          <p14:tracePt t="126590" x="1309688" y="3471863"/>
          <p14:tracePt t="126607" x="1295400" y="3476625"/>
          <p14:tracePt t="126934" x="1276350" y="3481388"/>
          <p14:tracePt t="126941" x="1243013" y="3481388"/>
          <p14:tracePt t="126948" x="1219200" y="3481388"/>
          <p14:tracePt t="126957" x="1185863" y="3481388"/>
          <p14:tracePt t="126973" x="1133475" y="3481388"/>
          <p14:tracePt t="126990" x="1100138" y="3476625"/>
          <p14:tracePt t="127007" x="1066800" y="3467100"/>
          <p14:tracePt t="127023" x="1057275" y="3462338"/>
          <p14:tracePt t="127040" x="1047750" y="3452813"/>
          <p14:tracePt t="127057" x="1047750" y="3443288"/>
          <p14:tracePt t="127073" x="1047750" y="3438525"/>
          <p14:tracePt t="127090" x="1052513" y="3429000"/>
          <p14:tracePt t="127107" x="1057275" y="3419475"/>
          <p14:tracePt t="127123" x="1062038" y="3409950"/>
          <p14:tracePt t="127140" x="1071563" y="3400425"/>
          <p14:tracePt t="127156" x="1100138" y="3367088"/>
          <p14:tracePt t="127173" x="1123950" y="3338513"/>
          <p14:tracePt t="127190" x="1166813" y="3300413"/>
          <p14:tracePt t="127207" x="1219200" y="3233738"/>
          <p14:tracePt t="127223" x="1252538" y="3200400"/>
          <p14:tracePt t="127240" x="1271588" y="3176588"/>
          <p14:tracePt t="127256" x="1290638" y="3162300"/>
          <p14:tracePt t="127273" x="1290638" y="3157538"/>
          <p14:tracePt t="127290" x="1295400" y="3157538"/>
          <p14:tracePt t="127321" x="1290638" y="3152775"/>
          <p14:tracePt t="127328" x="1281113" y="3152775"/>
          <p14:tracePt t="127340" x="1276350" y="3152775"/>
          <p14:tracePt t="127357" x="1219200" y="3152775"/>
          <p14:tracePt t="127373" x="1133475" y="3148013"/>
          <p14:tracePt t="127390" x="1033463" y="3133725"/>
          <p14:tracePt t="127406" x="900113" y="3119438"/>
          <p14:tracePt t="127423" x="823913" y="3114675"/>
          <p14:tracePt t="127440" x="776288" y="3109913"/>
          <p14:tracePt t="127457" x="752475" y="3105150"/>
          <p14:tracePt t="127490" x="747713" y="3105150"/>
          <p14:tracePt t="129113" x="762000" y="3100388"/>
          <p14:tracePt t="129120" x="785813" y="3095625"/>
          <p14:tracePt t="129127" x="823913" y="3090863"/>
          <p14:tracePt t="129139" x="890588" y="3086100"/>
          <p14:tracePt t="129156" x="1200150" y="3048000"/>
          <p14:tracePt t="129172" x="1504950" y="3028950"/>
          <p14:tracePt t="129189" x="1914525" y="2995613"/>
          <p14:tracePt t="129206" x="2562225" y="2986088"/>
          <p14:tracePt t="129223" x="2962275" y="2990850"/>
          <p14:tracePt t="129239" x="3300413" y="2990850"/>
          <p14:tracePt t="129256" x="3638550" y="2990850"/>
          <p14:tracePt t="129272" x="3743325" y="2990850"/>
          <p14:tracePt t="129289" x="3800475" y="2990850"/>
          <p14:tracePt t="129306" x="3814763" y="2986088"/>
          <p14:tracePt t="129322" x="3819525" y="2986088"/>
          <p14:tracePt t="129686" x="3819525" y="2976563"/>
          <p14:tracePt t="129693" x="3819525" y="2962275"/>
          <p14:tracePt t="129706" x="3819525" y="2943225"/>
          <p14:tracePt t="129722" x="3819525" y="2909888"/>
          <p14:tracePt t="129739" x="3814763" y="2890838"/>
          <p14:tracePt t="129756" x="3810000" y="2867025"/>
          <p14:tracePt t="129772" x="3800475" y="2843213"/>
          <p14:tracePt t="129789" x="3786188" y="2824163"/>
          <p14:tracePt t="129806" x="3771900" y="2800350"/>
          <p14:tracePt t="129822" x="3743325" y="2762250"/>
          <p14:tracePt t="129839" x="3733800" y="2728913"/>
          <p14:tracePt t="129856" x="3724275" y="2714625"/>
          <p14:tracePt t="129872" x="3709988" y="2695575"/>
          <p14:tracePt t="129889" x="3705225" y="2695575"/>
          <p14:tracePt t="129906" x="3705225" y="2690813"/>
          <p14:tracePt t="129995" x="3705225" y="2700338"/>
          <p14:tracePt t="130009" x="3709988" y="2705100"/>
          <p14:tracePt t="130016" x="3714750" y="2709863"/>
          <p14:tracePt t="130023" x="3714750" y="2714625"/>
          <p14:tracePt t="130039" x="3719513" y="2719388"/>
          <p14:tracePt t="130056" x="3724275" y="2728913"/>
          <p14:tracePt t="130072" x="3724275" y="2733675"/>
          <p14:tracePt t="130089" x="3729038" y="2743200"/>
          <p14:tracePt t="130106" x="3729038" y="2747963"/>
          <p14:tracePt t="130139" x="3729038" y="2752725"/>
          <p14:tracePt t="130195" x="3724275" y="2743200"/>
          <p14:tracePt t="130217" x="3719513" y="2738438"/>
          <p14:tracePt t="130281" x="3719513" y="2743200"/>
          <p14:tracePt t="130288" x="3719513" y="2747963"/>
          <p14:tracePt t="130295" x="3719513" y="2752725"/>
          <p14:tracePt t="130305" x="3724275" y="2757488"/>
          <p14:tracePt t="130322" x="3724275" y="2762250"/>
          <p14:tracePt t="130339" x="3729038" y="2767013"/>
          <p14:tracePt t="130389" x="3729038" y="2771775"/>
          <p14:tracePt t="130439" x="3724275" y="2805113"/>
          <p14:tracePt t="130446" x="3724275" y="2819400"/>
          <p14:tracePt t="130455" x="3724275" y="2847975"/>
          <p14:tracePt t="130472" x="3738563" y="2905125"/>
          <p14:tracePt t="130489" x="3762375" y="2995613"/>
          <p14:tracePt t="130505" x="3767138" y="3043238"/>
          <p14:tracePt t="130523" x="3771900" y="3076575"/>
          <p14:tracePt t="130539" x="3781425" y="3114675"/>
          <p14:tracePt t="130556" x="3781425" y="3133725"/>
          <p14:tracePt t="130572" x="3786188" y="3138488"/>
          <p14:tracePt t="130589" x="3786188" y="3143250"/>
          <p14:tracePt t="130633" x="3786188" y="3148013"/>
          <p14:tracePt t="131163" x="3786188" y="3143250"/>
          <p14:tracePt t="131788" x="3786188" y="3138488"/>
          <p14:tracePt t="131816" x="3786188" y="3133725"/>
          <p14:tracePt t="131830" x="3786188" y="3128963"/>
          <p14:tracePt t="131838" x="3786188" y="3119438"/>
          <p14:tracePt t="131851" x="3781425" y="3114675"/>
          <p14:tracePt t="131858" x="3781425" y="3109913"/>
          <p14:tracePt t="131871" x="3781425" y="3105150"/>
          <p14:tracePt t="131902" x="3781425" y="3071813"/>
          <p14:tracePt t="131916" x="3781425" y="3052763"/>
          <p14:tracePt t="131923" x="3781425" y="3048000"/>
          <p14:tracePt t="131938" x="3781425" y="3033713"/>
          <p14:tracePt t="131955" x="3781425" y="3024188"/>
          <p14:tracePt t="131972" x="3781425" y="3019425"/>
          <p14:tracePt t="131988" x="3781425" y="3005138"/>
          <p14:tracePt t="132005" x="3781425" y="2976563"/>
          <p14:tracePt t="132022" x="3781425" y="2938463"/>
          <p14:tracePt t="132038" x="3795713" y="2881313"/>
          <p14:tracePt t="132055" x="3800475" y="2852738"/>
          <p14:tracePt t="132072" x="3805238" y="2828925"/>
          <p14:tracePt t="132088" x="3810000" y="2800350"/>
          <p14:tracePt t="132105" x="3810000" y="2790825"/>
          <p14:tracePt t="132122" x="3810000" y="2786063"/>
          <p14:tracePt t="132138" x="3814763" y="2781300"/>
          <p14:tracePt t="132232" x="3814763" y="2786063"/>
          <p14:tracePt t="132238" x="3814763" y="2790825"/>
          <p14:tracePt t="132253" x="3814763" y="2795588"/>
          <p14:tracePt t="132260" x="3814763" y="2800350"/>
          <p14:tracePt t="132274" x="3814763" y="2805113"/>
          <p14:tracePt t="132288" x="3810000" y="2814638"/>
          <p14:tracePt t="132305" x="3810000" y="2819400"/>
          <p14:tracePt t="132321" x="3810000" y="2828925"/>
          <p14:tracePt t="132338" x="3810000" y="2838450"/>
          <p14:tracePt t="132355" x="3810000" y="2847975"/>
          <p14:tracePt t="132371" x="3810000" y="2857500"/>
          <p14:tracePt t="132388" x="3810000" y="2871788"/>
          <p14:tracePt t="132405" x="3810000" y="2890838"/>
          <p14:tracePt t="132421" x="3810000" y="2914650"/>
          <p14:tracePt t="132438" x="3810000" y="2943225"/>
          <p14:tracePt t="132455" x="3805238" y="2981325"/>
          <p14:tracePt t="132471" x="3805238" y="2995613"/>
          <p14:tracePt t="132488" x="3805238" y="3009900"/>
          <p14:tracePt t="132505" x="3800475" y="3024188"/>
          <p14:tracePt t="132521" x="3800475" y="3033713"/>
          <p14:tracePt t="132538" x="3795713" y="3038475"/>
          <p14:tracePt t="132555" x="3795713" y="3043238"/>
          <p14:tracePt t="132571" x="3795713" y="3048000"/>
          <p14:tracePt t="132588" x="3795713" y="3052763"/>
          <p14:tracePt t="132605" x="3795713" y="3062288"/>
          <p14:tracePt t="132621" x="3795713" y="3067050"/>
          <p14:tracePt t="132638" x="3795713" y="3071813"/>
          <p14:tracePt t="132655" x="3795713" y="3095625"/>
          <p14:tracePt t="132671" x="3795713" y="3109913"/>
          <p14:tracePt t="132688" x="3790950" y="3133725"/>
          <p14:tracePt t="132705" x="3790950" y="3152775"/>
          <p14:tracePt t="132721" x="3790950" y="3162300"/>
          <p14:tracePt t="132738" x="3790950" y="3167063"/>
          <p14:tracePt t="132755" x="3790950" y="3171825"/>
          <p14:tracePt t="132788" x="3790950" y="3176588"/>
          <p14:tracePt t="132920" x="3790950" y="3171825"/>
          <p14:tracePt t="132956" x="3790950" y="3167063"/>
          <p14:tracePt t="132992" x="3790950" y="3162300"/>
          <p14:tracePt t="133013" x="3790950" y="3157538"/>
          <p14:tracePt t="133041" x="3790950" y="3152775"/>
          <p14:tracePt t="133106" x="3790950" y="3148013"/>
          <p14:tracePt t="133565" x="3795713" y="3148013"/>
          <p14:tracePt t="133573" x="3795713" y="3143250"/>
          <p14:tracePt t="133615" x="3795713" y="3138488"/>
          <p14:tracePt t="133622" x="3795713" y="3133725"/>
          <p14:tracePt t="133636" x="3795713" y="3128963"/>
          <p14:tracePt t="133658" x="3795713" y="3124200"/>
          <p14:tracePt t="133687" x="3795713" y="3119438"/>
          <p14:tracePt t="134197" x="3795713" y="3124200"/>
          <p14:tracePt t="134570" x="3795713" y="3128963"/>
          <p14:tracePt t="134706" x="3795713" y="3133725"/>
          <p14:tracePt t="134899" x="3795713" y="3138488"/>
          <p14:tracePt t="135272" x="3795713" y="3133725"/>
          <p14:tracePt t="135308" x="3795713" y="3128963"/>
          <p14:tracePt t="135630" x="3795713" y="3124200"/>
          <p14:tracePt t="135960" x="3795713" y="3119438"/>
          <p14:tracePt t="136699" x="3795713" y="3124200"/>
          <p14:tracePt t="136914" x="3795713" y="3119438"/>
          <p14:tracePt t="136985" x="3795713" y="3114675"/>
          <p14:tracePt t="136992" x="3790950" y="3114675"/>
          <p14:tracePt t="137324" x="3786188" y="3114675"/>
          <p14:tracePt t="137595" x="3786188" y="3109913"/>
          <p14:tracePt t="137688" x="3786188" y="3105150"/>
          <p14:tracePt t="137774" x="3790950" y="3105150"/>
          <p14:tracePt t="137910" x="3790950" y="3100388"/>
          <p14:tracePt t="137939" x="3790950" y="3095625"/>
          <p14:tracePt t="138491" x="3790950" y="3090863"/>
          <p14:tracePt t="138541" x="3795713" y="3081338"/>
          <p14:tracePt t="138548" x="3800475" y="3076575"/>
          <p14:tracePt t="138556" x="3810000" y="3052763"/>
          <p14:tracePt t="138570" x="3905250" y="2986088"/>
          <p14:tracePt t="138586" x="4014788" y="2900363"/>
          <p14:tracePt t="138603" x="4248150" y="2752725"/>
          <p14:tracePt t="138620" x="4524375" y="2595563"/>
          <p14:tracePt t="138636" x="5014913" y="2328863"/>
          <p14:tracePt t="138653" x="5362575" y="2190750"/>
          <p14:tracePt t="138669" x="5705475" y="2052638"/>
          <p14:tracePt t="138686" x="6134100" y="1866900"/>
          <p14:tracePt t="138703" x="6353175" y="1771650"/>
          <p14:tracePt t="138719" x="6477000" y="1714500"/>
          <p14:tracePt t="138736" x="6605588" y="1666875"/>
          <p14:tracePt t="138753" x="6653213" y="1652588"/>
          <p14:tracePt t="138769" x="6677025" y="1643063"/>
          <p14:tracePt t="138786" x="6705600" y="1638300"/>
          <p14:tracePt t="138803" x="6724650" y="1633538"/>
          <p14:tracePt t="138819" x="6748463" y="1628775"/>
          <p14:tracePt t="138836" x="6824663" y="1590675"/>
          <p14:tracePt t="138853" x="6905625" y="1557338"/>
          <p14:tracePt t="138869" x="6996113" y="1519238"/>
          <p14:tracePt t="138886" x="7210425" y="1438275"/>
          <p14:tracePt t="138903" x="7262813" y="1423988"/>
          <p14:tracePt t="138919" x="7424738" y="1371600"/>
          <p14:tracePt t="138936" x="7491413" y="1352550"/>
          <p14:tracePt t="138953" x="7510463" y="1352550"/>
          <p14:tracePt t="138986" x="7515225" y="1352550"/>
          <p14:tracePt t="139057" x="7510463" y="1352550"/>
          <p14:tracePt t="139072" x="7505700" y="1352550"/>
          <p14:tracePt t="139122" x="7500938" y="1352550"/>
          <p14:tracePt t="139158" x="7496175" y="1352550"/>
          <p14:tracePt t="139186" x="7491413" y="1352550"/>
          <p14:tracePt t="139194" x="7491413" y="1357313"/>
          <p14:tracePt t="139215" x="7486650" y="1357313"/>
          <p14:tracePt t="139237" x="7477125" y="1357313"/>
          <p14:tracePt t="139258" x="7472363" y="1357313"/>
          <p14:tracePt t="139272" x="7467600" y="1357313"/>
          <p14:tracePt t="139286" x="7458075" y="1357313"/>
          <p14:tracePt t="139294" x="7443788" y="1357313"/>
          <p14:tracePt t="139302" x="7434263" y="1357313"/>
          <p14:tracePt t="139319" x="7396163" y="1357313"/>
          <p14:tracePt t="139336" x="7343775" y="1357313"/>
          <p14:tracePt t="139352" x="7272338" y="1357313"/>
          <p14:tracePt t="139369" x="7239000" y="1357313"/>
          <p14:tracePt t="139386" x="7200900" y="1357313"/>
          <p14:tracePt t="139402" x="7129463" y="1362075"/>
          <p14:tracePt t="139419" x="7067550" y="1362075"/>
          <p14:tracePt t="139436" x="7019925" y="1362075"/>
          <p14:tracePt t="139452" x="6977063" y="1366838"/>
          <p14:tracePt t="139469" x="6948488" y="1366838"/>
          <p14:tracePt t="139486" x="6919913" y="1366838"/>
          <p14:tracePt t="139502" x="6877050" y="1366838"/>
          <p14:tracePt t="139519" x="6858000" y="1371600"/>
          <p14:tracePt t="139536" x="6834188" y="1371600"/>
          <p14:tracePt t="139552" x="6805613" y="1371600"/>
          <p14:tracePt t="139569" x="6786563" y="1371600"/>
          <p14:tracePt t="139586" x="6772275" y="1371600"/>
          <p14:tracePt t="139602" x="6753225" y="1371600"/>
          <p14:tracePt t="139619" x="6729413" y="1381125"/>
          <p14:tracePt t="139636" x="6686550" y="1385888"/>
          <p14:tracePt t="139652" x="6591300" y="1390650"/>
          <p14:tracePt t="139669" x="6515100" y="1400175"/>
          <p14:tracePt t="139686" x="6410325" y="1409700"/>
          <p14:tracePt t="139702" x="6262688" y="1428750"/>
          <p14:tracePt t="139719" x="6191250" y="1438275"/>
          <p14:tracePt t="139736" x="6110288" y="1443038"/>
          <p14:tracePt t="139753" x="6015038" y="1452563"/>
          <p14:tracePt t="139769" x="5981700" y="1457325"/>
          <p14:tracePt t="139786" x="5967413" y="1457325"/>
          <p14:tracePt t="139803" x="5957888" y="1457325"/>
          <p14:tracePt t="139819" x="5953125" y="1457325"/>
          <p14:tracePt t="139836" x="5948363" y="1457325"/>
          <p14:tracePt t="139853" x="5943600" y="1457325"/>
          <p14:tracePt t="139911" x="5915025" y="1447800"/>
          <p14:tracePt t="139918" x="5886450" y="1447800"/>
          <p14:tracePt t="139925" x="5848350" y="1447800"/>
          <p14:tracePt t="139935" x="5810250" y="1447800"/>
          <p14:tracePt t="139952" x="5719763" y="1447800"/>
          <p14:tracePt t="139969" x="5543550" y="1457325"/>
          <p14:tracePt t="139986" x="5414963" y="1476375"/>
          <p14:tracePt t="140002" x="5238750" y="1504950"/>
          <p14:tracePt t="140019" x="5019675" y="1533525"/>
          <p14:tracePt t="140035" x="4862513" y="1552575"/>
          <p14:tracePt t="140052" x="4738688" y="1562100"/>
          <p14:tracePt t="140069" x="4557713" y="1571625"/>
          <p14:tracePt t="140085" x="4462463" y="1571625"/>
          <p14:tracePt t="140102" x="4386263" y="1566863"/>
          <p14:tracePt t="140119" x="4262438" y="1557338"/>
          <p14:tracePt t="140136" x="4210050" y="1543050"/>
          <p14:tracePt t="140152" x="4162425" y="1533525"/>
          <p14:tracePt t="140169" x="4119563" y="1528763"/>
          <p14:tracePt t="140185" x="4105275" y="1528763"/>
          <p14:tracePt t="140202" x="4100513" y="1524000"/>
          <p14:tracePt t="140492" x="3986213" y="1528763"/>
          <p14:tracePt t="140499" x="3795713" y="1557338"/>
          <p14:tracePt t="140506" x="3586163" y="1571625"/>
          <p14:tracePt t="140519" x="3400425" y="1600200"/>
          <p14:tracePt t="140535" x="2857500" y="1647825"/>
          <p14:tracePt t="140552" x="2614613" y="1662113"/>
          <p14:tracePt t="140569" x="2433638" y="1681163"/>
          <p14:tracePt t="140585" x="2290763" y="1685925"/>
          <p14:tracePt t="140602" x="2224088" y="1685925"/>
          <p14:tracePt t="140619" x="2171700" y="1685925"/>
          <p14:tracePt t="140635" x="2128838" y="1685925"/>
          <p14:tracePt t="140652" x="2119313" y="1685925"/>
          <p14:tracePt t="140707" x="2119313" y="1681163"/>
          <p14:tracePt t="140714" x="2124075" y="1681163"/>
          <p14:tracePt t="140721" x="2133600" y="1676400"/>
          <p14:tracePt t="140735" x="2143125" y="1676400"/>
          <p14:tracePt t="140752" x="2166938" y="1676400"/>
          <p14:tracePt t="140769" x="2171700" y="1676400"/>
          <p14:tracePt t="140785" x="2247900" y="1671638"/>
          <p14:tracePt t="140802" x="2381250" y="1671638"/>
          <p14:tracePt t="140819" x="2586038" y="1671638"/>
          <p14:tracePt t="140835" x="3157538" y="1662113"/>
          <p14:tracePt t="140852" x="3624263" y="1652588"/>
          <p14:tracePt t="140869" x="4090988" y="1657350"/>
          <p14:tracePt t="140885" x="4762500" y="1676400"/>
          <p14:tracePt t="140902" x="5091113" y="1690688"/>
          <p14:tracePt t="140919" x="5338763" y="1690688"/>
          <p14:tracePt t="140935" x="5538788" y="1704975"/>
          <p14:tracePt t="140952" x="5586413" y="1709738"/>
          <p14:tracePt t="140968" x="5595938" y="1709738"/>
          <p14:tracePt t="140985" x="5600700" y="1709738"/>
          <p14:tracePt t="141072" x="5600700" y="1714500"/>
          <p14:tracePt t="141158" x="5595938" y="1714500"/>
          <p14:tracePt t="141173" x="5595938" y="1719263"/>
          <p14:tracePt t="141180" x="5591175" y="1719263"/>
          <p14:tracePt t="141194" x="5586413" y="1719263"/>
          <p14:tracePt t="141209" x="5581650" y="1724025"/>
          <p14:tracePt t="141218" x="5576888" y="1724025"/>
          <p14:tracePt t="141235" x="5567363" y="1724025"/>
          <p14:tracePt t="141252" x="5557838" y="1728788"/>
          <p14:tracePt t="141268" x="5548313" y="1728788"/>
          <p14:tracePt t="141285" x="5495925" y="1743075"/>
          <p14:tracePt t="141302" x="5424488" y="1762125"/>
          <p14:tracePt t="141318" x="5210175" y="1866900"/>
          <p14:tracePt t="141335" x="5029200" y="1947863"/>
          <p14:tracePt t="141352" x="4724400" y="2090738"/>
          <p14:tracePt t="141368" x="4552950" y="2176463"/>
          <p14:tracePt t="141385" x="4391025" y="2266950"/>
          <p14:tracePt t="141402" x="4205288" y="2386013"/>
          <p14:tracePt t="141418" x="4076700" y="2476500"/>
          <p14:tracePt t="141435" x="3962400" y="2581275"/>
          <p14:tracePt t="141452" x="3824288" y="2709863"/>
          <p14:tracePt t="141468" x="3752850" y="2771775"/>
          <p14:tracePt t="141485" x="3700463" y="2814638"/>
          <p14:tracePt t="141502" x="3652838" y="2852738"/>
          <p14:tracePt t="141518" x="3595688" y="2900363"/>
          <p14:tracePt t="141535" x="3576638" y="2924175"/>
          <p14:tracePt t="141552" x="3552825" y="2943225"/>
          <p14:tracePt t="141568" x="3519488" y="2971800"/>
          <p14:tracePt t="141585" x="3495675" y="2990850"/>
          <p14:tracePt t="141602" x="3462338" y="3005138"/>
          <p14:tracePt t="141618" x="3414713" y="3019425"/>
          <p14:tracePt t="141635" x="3376613" y="3038475"/>
          <p14:tracePt t="141652" x="3343275" y="3048000"/>
          <p14:tracePt t="141668" x="3295650" y="3071813"/>
          <p14:tracePt t="141685" x="3248025" y="3086100"/>
          <p14:tracePt t="141702" x="3195638" y="3114675"/>
          <p14:tracePt t="141718" x="3124200" y="3152775"/>
          <p14:tracePt t="141735" x="3086100" y="3176588"/>
          <p14:tracePt t="141752" x="3071813" y="3190875"/>
          <p14:tracePt t="141768" x="3067050" y="3200400"/>
          <p14:tracePt t="141785" x="3062288" y="3200400"/>
          <p14:tracePt t="141833" x="3109913" y="3190875"/>
          <p14:tracePt t="141839" x="3143250" y="3186113"/>
          <p14:tracePt t="141852" x="3190875" y="3176588"/>
          <p14:tracePt t="141868" x="3433763" y="3162300"/>
          <p14:tracePt t="141885" x="3686175" y="3148013"/>
          <p14:tracePt t="141902" x="4000500" y="3148013"/>
          <p14:tracePt t="141918" x="4481513" y="3148013"/>
          <p14:tracePt t="141935" x="4757738" y="3167063"/>
          <p14:tracePt t="141952" x="4948238" y="3176588"/>
          <p14:tracePt t="141969" x="5095875" y="3186113"/>
          <p14:tracePt t="141985" x="5124450" y="3186113"/>
          <p14:tracePt t="142002" x="5133975" y="3186113"/>
          <p14:tracePt t="142018" x="5138738" y="3186113"/>
          <p14:tracePt t="142614" x="5219700" y="3167063"/>
          <p14:tracePt t="142621" x="5395913" y="3124200"/>
          <p14:tracePt t="142628" x="5562600" y="3090863"/>
          <p14:tracePt t="142636" x="5762625" y="3067050"/>
          <p14:tracePt t="142651" x="6162675" y="3024188"/>
          <p14:tracePt t="142668" x="6553200" y="2995613"/>
          <p14:tracePt t="142685" x="6843713" y="2990850"/>
          <p14:tracePt t="142701" x="7129463" y="2981325"/>
          <p14:tracePt t="142718" x="7210425" y="2976563"/>
          <p14:tracePt t="142735" x="7291388" y="2967038"/>
          <p14:tracePt t="142751" x="7362825" y="2967038"/>
          <p14:tracePt t="142768" x="7396163" y="2967038"/>
          <p14:tracePt t="142785" x="7419975" y="2967038"/>
          <p14:tracePt t="142801" x="7443788" y="2967038"/>
          <p14:tracePt t="142818" x="7453313" y="2967038"/>
          <p14:tracePt t="142835" x="7458075" y="2967038"/>
          <p14:tracePt t="142851" x="7467600" y="2967038"/>
          <p14:tracePt t="142885" x="7467600" y="2971800"/>
          <p14:tracePt t="142915" x="7472363" y="2971800"/>
          <p14:tracePt t="142952" x="7472363" y="2976563"/>
          <p14:tracePt t="143002" x="7472363" y="2981325"/>
          <p14:tracePt t="143038" x="7472363" y="2986088"/>
          <p14:tracePt t="143066" x="7472363" y="2990850"/>
          <p14:tracePt t="143080" x="7472363" y="2995613"/>
          <p14:tracePt t="143095" x="7472363" y="3000375"/>
          <p14:tracePt t="143116" x="7472363" y="3005138"/>
          <p14:tracePt t="143138" x="7472363" y="3009900"/>
          <p14:tracePt t="143152" x="7472363" y="3014663"/>
          <p14:tracePt t="143174" x="7472363" y="3019425"/>
          <p14:tracePt t="143188" x="7472363" y="3024188"/>
          <p14:tracePt t="143238" x="7472363" y="3028950"/>
          <p14:tracePt t="143267" x="7472363" y="3033713"/>
          <p14:tracePt t="146150" x="7439025" y="3033713"/>
          <p14:tracePt t="146157" x="7372350" y="3009900"/>
          <p14:tracePt t="146167" x="7296150" y="2990850"/>
          <p14:tracePt t="146183" x="7086600" y="2924175"/>
          <p14:tracePt t="146200" x="6724650" y="2786063"/>
          <p14:tracePt t="146217" x="6462713" y="2652713"/>
          <p14:tracePt t="146234" x="6253163" y="2543175"/>
          <p14:tracePt t="146250" x="6000750" y="2405063"/>
          <p14:tracePt t="146267" x="5910263" y="2328863"/>
          <p14:tracePt t="146283" x="5857875" y="2281238"/>
          <p14:tracePt t="146300" x="5824538" y="2238375"/>
          <p14:tracePt t="146317" x="5819775" y="2228850"/>
          <p14:tracePt t="146333" x="5819775" y="2219325"/>
          <p14:tracePt t="146367" x="5819775" y="2214563"/>
          <p14:tracePt t="146383" x="5824538" y="2209800"/>
          <p14:tracePt t="146400" x="5829300" y="2205038"/>
          <p14:tracePt t="146417" x="5829300" y="2200275"/>
          <p14:tracePt t="146433" x="5829300" y="2181225"/>
          <p14:tracePt t="146450" x="5829300" y="2162175"/>
          <p14:tracePt t="146467" x="5815013" y="2105025"/>
          <p14:tracePt t="146483" x="5800725" y="2057400"/>
          <p14:tracePt t="146500" x="5795963" y="2014538"/>
          <p14:tracePt t="146517" x="5786438" y="1962150"/>
          <p14:tracePt t="146533" x="5786438" y="1933575"/>
          <p14:tracePt t="146550" x="5786438" y="1914525"/>
          <p14:tracePt t="146567" x="5786438" y="1890713"/>
          <p14:tracePt t="146583" x="5786438" y="1885950"/>
          <p14:tracePt t="146617" x="5786438" y="1881188"/>
          <p14:tracePt t="146673" x="5786438" y="1871663"/>
          <p14:tracePt t="146695" x="5786438" y="1866900"/>
          <p14:tracePt t="146716" x="5786438" y="1862138"/>
          <p14:tracePt t="146738" x="5791200" y="1857375"/>
          <p14:tracePt t="146745" x="5791200" y="1852613"/>
          <p14:tracePt t="146774" x="5791200" y="1847850"/>
          <p14:tracePt t="146803" x="5800725" y="1843088"/>
          <p14:tracePt t="146838" x="5800725" y="1838325"/>
          <p14:tracePt t="146845" x="5805488" y="1838325"/>
          <p14:tracePt t="146888" x="5810250" y="1838325"/>
          <p14:tracePt t="146925" x="5815013" y="1838325"/>
          <p14:tracePt t="146996" x="5819775" y="1838325"/>
          <p14:tracePt t="147132" x="5819775" y="1847850"/>
          <p14:tracePt t="147261" x="5819775" y="1852613"/>
          <p14:tracePt t="147426" x="5819775" y="1857375"/>
          <p14:tracePt t="147463" x="5819775" y="1862138"/>
          <p14:tracePt t="147527" x="5819775" y="1866900"/>
          <p14:tracePt t="147598" x="5819775" y="1871663"/>
          <p14:tracePt t="147885" x="5872163" y="1876425"/>
          <p14:tracePt t="147893" x="5948363" y="1885950"/>
          <p14:tracePt t="147899" x="6019800" y="1890713"/>
          <p14:tracePt t="147916" x="6143625" y="1928813"/>
          <p14:tracePt t="147933" x="6276975" y="1962150"/>
          <p14:tracePt t="147949" x="6443663" y="2028825"/>
          <p14:tracePt t="147966" x="6543675" y="2100263"/>
          <p14:tracePt t="147983" x="6681788" y="2209800"/>
          <p14:tracePt t="147999" x="6900863" y="2400300"/>
          <p14:tracePt t="148016" x="6991350" y="2505075"/>
          <p14:tracePt t="148033" x="7086600" y="2600325"/>
          <p14:tracePt t="148050" x="7219950" y="2705100"/>
          <p14:tracePt t="148066" x="7277100" y="2752725"/>
          <p14:tracePt t="148083" x="7310438" y="2781300"/>
          <p14:tracePt t="148100" x="7324725" y="2795588"/>
          <p14:tracePt t="148116" x="7339013" y="2805113"/>
          <p14:tracePt t="148133" x="7353300" y="2819400"/>
          <p14:tracePt t="148149" x="7400925" y="2843213"/>
          <p14:tracePt t="148166" x="7477125" y="2890838"/>
          <p14:tracePt t="148183" x="7510463" y="2928938"/>
          <p14:tracePt t="148199" x="7548563" y="2952750"/>
          <p14:tracePt t="148216" x="7596188" y="2986088"/>
          <p14:tracePt t="148233" x="7620000" y="3005138"/>
          <p14:tracePt t="148249" x="7639050" y="3009900"/>
          <p14:tracePt t="148266" x="7648575" y="3024188"/>
          <p14:tracePt t="148299" x="7653338" y="3028950"/>
          <p14:tracePt t="148316" x="7653338" y="3033713"/>
          <p14:tracePt t="148359" x="7653338" y="3038475"/>
          <p14:tracePt t="148373" x="7653338" y="3043238"/>
          <p14:tracePt t="148387" x="7653338" y="3048000"/>
          <p14:tracePt t="148394" x="7653338" y="3057525"/>
          <p14:tracePt t="148409" x="7648575" y="3067050"/>
          <p14:tracePt t="148423" x="7648575" y="3071813"/>
          <p14:tracePt t="148437" x="7643813" y="3076575"/>
          <p14:tracePt t="148466" x="7643813" y="3081338"/>
          <p14:tracePt t="148488" x="7643813" y="3086100"/>
          <p14:tracePt t="148508" x="7634288" y="3086100"/>
          <p14:tracePt t="148512" x="7634288" y="3090863"/>
          <p14:tracePt t="148531" x="7629525" y="3090863"/>
          <p14:tracePt t="148545" x="7629525" y="3095625"/>
          <p14:tracePt t="148553" x="7624763" y="3095625"/>
          <p14:tracePt t="148581" x="7620000" y="3095625"/>
          <p14:tracePt t="148595" x="7615238" y="3095625"/>
          <p14:tracePt t="148609" x="7615238" y="3100388"/>
          <p14:tracePt t="148617" x="7610475" y="3100388"/>
          <p14:tracePt t="148633" x="7605713" y="3105150"/>
          <p14:tracePt t="148667" x="7600950" y="3105150"/>
          <p14:tracePt t="148703" x="7596188" y="3105150"/>
          <p14:tracePt t="148768" x="7591425" y="3105150"/>
          <p14:tracePt t="148839" x="7586663" y="3105150"/>
          <p14:tracePt t="148875" x="7581900" y="3105150"/>
          <p14:tracePt t="149241" x="7548563" y="3119438"/>
          <p14:tracePt t="149248" x="7500938" y="3128963"/>
          <p14:tracePt t="149255" x="7448550" y="3138488"/>
          <p14:tracePt t="149266" x="7410450" y="3143250"/>
          <p14:tracePt t="149282" x="7329488" y="3167063"/>
          <p14:tracePt t="149299" x="7248525" y="3181350"/>
          <p14:tracePt t="149316" x="7229475" y="3190875"/>
          <p14:tracePt t="149332" x="7219950" y="3190875"/>
          <p14:tracePt t="149349" x="7215188" y="3190875"/>
          <p14:tracePt t="149506" x="7219950" y="3190875"/>
          <p14:tracePt t="149528" x="7224713" y="3190875"/>
          <p14:tracePt t="149543" x="7234238" y="3190875"/>
          <p14:tracePt t="149556" x="7239000" y="3190875"/>
          <p14:tracePt t="149563" x="7243763" y="3186113"/>
          <p14:tracePt t="149578" x="7248525" y="3186113"/>
          <p14:tracePt t="149585" x="7262813" y="3181350"/>
          <p14:tracePt t="149599" x="7272338" y="3181350"/>
          <p14:tracePt t="149616" x="7305675" y="3162300"/>
          <p14:tracePt t="149632" x="7324725" y="3152775"/>
          <p14:tracePt t="149649" x="7367588" y="3143250"/>
          <p14:tracePt t="149666" x="7386638" y="3143250"/>
          <p14:tracePt t="149682" x="7410450" y="3133725"/>
          <p14:tracePt t="149699" x="7434263" y="3133725"/>
          <p14:tracePt t="149716" x="7458075" y="3128963"/>
          <p14:tracePt t="149732" x="7467600" y="3128963"/>
          <p14:tracePt t="149749" x="7477125" y="3128963"/>
          <p14:tracePt t="149766" x="7481888" y="3128963"/>
          <p14:tracePt t="149807" x="7486650" y="3128963"/>
          <p14:tracePt t="149886" x="7491413" y="3128963"/>
          <p14:tracePt t="149973" x="7486650" y="3133725"/>
          <p14:tracePt t="149979" x="7481888" y="3133725"/>
          <p14:tracePt t="149986" x="7467600" y="3138488"/>
          <p14:tracePt t="150008" x="7415213" y="3124200"/>
          <p14:tracePt t="150023" x="7381875" y="3114675"/>
          <p14:tracePt t="150032" x="7348538" y="3100388"/>
          <p14:tracePt t="150049" x="7258050" y="3062288"/>
          <p14:tracePt t="150065" x="7058025" y="2967038"/>
          <p14:tracePt t="150082" x="6943725" y="2905125"/>
          <p14:tracePt t="150099" x="6824663" y="2824163"/>
          <p14:tracePt t="150115" x="6662738" y="2681288"/>
          <p14:tracePt t="150132" x="6591300" y="2605088"/>
          <p14:tracePt t="150149" x="6534150" y="2519363"/>
          <p14:tracePt t="150166" x="6457950" y="2390775"/>
          <p14:tracePt t="150182" x="6400800" y="2309813"/>
          <p14:tracePt t="150199" x="6334125" y="2233613"/>
          <p14:tracePt t="150216" x="6267450" y="2119313"/>
          <p14:tracePt t="150232" x="6234113" y="2043113"/>
          <p14:tracePt t="150249" x="6215063" y="1995488"/>
          <p14:tracePt t="150265" x="6191250" y="1938338"/>
          <p14:tracePt t="150282" x="6162675" y="1857375"/>
          <p14:tracePt t="150299" x="6138863" y="1819275"/>
          <p14:tracePt t="150315" x="6124575" y="1781175"/>
          <p14:tracePt t="150332" x="6096000" y="1752600"/>
          <p14:tracePt t="150349" x="6081713" y="1733550"/>
          <p14:tracePt t="150365" x="6057900" y="1719263"/>
          <p14:tracePt t="150382" x="6034088" y="1681163"/>
          <p14:tracePt t="150399" x="6024563" y="1662113"/>
          <p14:tracePt t="150415" x="6015038" y="1647825"/>
          <p14:tracePt t="150432" x="6005513" y="1633538"/>
          <p14:tracePt t="150449" x="5991225" y="1624013"/>
          <p14:tracePt t="150465" x="5981700" y="1619250"/>
          <p14:tracePt t="150482" x="5957888" y="1604963"/>
          <p14:tracePt t="150499" x="5948363" y="1590675"/>
          <p14:tracePt t="150515" x="5943600" y="1585913"/>
          <p14:tracePt t="150532" x="5938838" y="1585913"/>
          <p14:tracePt t="150549" x="5934075" y="1581150"/>
          <p14:tracePt t="150611" x="5934075" y="1585913"/>
          <p14:tracePt t="150632" x="5938838" y="1590675"/>
          <p14:tracePt t="150639" x="5938838" y="1595438"/>
          <p14:tracePt t="150668" x="5938838" y="1600200"/>
          <p14:tracePt t="150675" x="5938838" y="1604963"/>
          <p14:tracePt t="150696" x="5938838" y="1609725"/>
          <p14:tracePt t="150711" x="5938838" y="1614488"/>
          <p14:tracePt t="150733" x="5938838" y="1619250"/>
          <p14:tracePt t="150740" x="5934075" y="1619250"/>
          <p14:tracePt t="150761" x="5934075" y="1628775"/>
          <p14:tracePt t="150775" x="5934075" y="1633538"/>
          <p14:tracePt t="150797" x="5934075" y="1638300"/>
          <p14:tracePt t="150811" x="5929313" y="1643063"/>
          <p14:tracePt t="150826" x="5929313" y="1647825"/>
          <p14:tracePt t="150840" x="5929313" y="1652588"/>
          <p14:tracePt t="150869" x="5929313" y="1662113"/>
          <p14:tracePt t="150926" x="5929313" y="1666875"/>
          <p14:tracePt t="150934" x="5924550" y="1666875"/>
          <p14:tracePt t="151120" x="5924550" y="1671638"/>
          <p14:tracePt t="151149" x="5924550" y="1681163"/>
          <p14:tracePt t="151156" x="5929313" y="1681163"/>
          <p14:tracePt t="151165" x="5929313" y="1685925"/>
          <p14:tracePt t="151182" x="5943600" y="1695450"/>
          <p14:tracePt t="151198" x="5957888" y="1709738"/>
          <p14:tracePt t="151215" x="5972175" y="1719263"/>
          <p14:tracePt t="151232" x="5972175" y="1724025"/>
          <p14:tracePt t="151248" x="5981700" y="1728788"/>
          <p14:tracePt t="151265" x="5981700" y="1733550"/>
          <p14:tracePt t="151282" x="5986463" y="1733550"/>
          <p14:tracePt t="151299" x="5986463" y="1738313"/>
          <p14:tracePt t="151315" x="5991225" y="1747838"/>
          <p14:tracePt t="151332" x="5995988" y="1752600"/>
          <p14:tracePt t="151349" x="6000750" y="1762125"/>
          <p14:tracePt t="151382" x="6000750" y="1766888"/>
          <p14:tracePt t="151398" x="6005513" y="1776413"/>
          <p14:tracePt t="151415" x="6005513" y="1781175"/>
          <p14:tracePt t="151436" x="6005513" y="1785938"/>
          <p14:tracePt t="151448" x="6010275" y="1785938"/>
          <p14:tracePt t="151493" x="6010275" y="1790700"/>
          <p14:tracePt t="151558" x="6015038" y="1795463"/>
          <p14:tracePt t="151564" x="6015038" y="1809750"/>
          <p14:tracePt t="151572" x="6024563" y="1819275"/>
          <p14:tracePt t="151582" x="6034088" y="1833563"/>
          <p14:tracePt t="151598" x="6067425" y="1876425"/>
          <p14:tracePt t="151615" x="6181725" y="1985963"/>
          <p14:tracePt t="151632" x="6253163" y="2076450"/>
          <p14:tracePt t="151648" x="6376988" y="2200275"/>
          <p14:tracePt t="151665" x="6596063" y="2405063"/>
          <p14:tracePt t="151682" x="6738938" y="2533650"/>
          <p14:tracePt t="151698" x="6915150" y="2676525"/>
          <p14:tracePt t="151715" x="7067550" y="2824163"/>
          <p14:tracePt t="151732" x="7162800" y="2914650"/>
          <p14:tracePt t="151748" x="7258050" y="2976563"/>
          <p14:tracePt t="151765" x="7362825" y="3048000"/>
          <p14:tracePt t="151781" x="7424738" y="3081338"/>
          <p14:tracePt t="151798" x="7486650" y="3109913"/>
          <p14:tracePt t="151815" x="7572375" y="3157538"/>
          <p14:tracePt t="151832" x="7610475" y="3176588"/>
          <p14:tracePt t="151848" x="7639050" y="3200400"/>
          <p14:tracePt t="151865" x="7672388" y="3233738"/>
          <p14:tracePt t="151881" x="7686675" y="3281363"/>
          <p14:tracePt t="151898" x="7715250" y="3348038"/>
          <p14:tracePt t="151915" x="7743825" y="3467100"/>
          <p14:tracePt t="151931" x="7753350" y="3538538"/>
          <p14:tracePt t="151948" x="7758113" y="3576638"/>
          <p14:tracePt t="151965" x="7758113" y="3586163"/>
          <p14:tracePt t="151981" x="7758113" y="3590925"/>
          <p14:tracePt t="152003" x="7753350" y="3590925"/>
          <p14:tracePt t="152038" x="7748588" y="3590925"/>
          <p14:tracePt t="152045" x="7748588" y="3586163"/>
          <p14:tracePt t="152053" x="7748588" y="3581400"/>
          <p14:tracePt t="152065" x="7748588" y="3576638"/>
          <p14:tracePt t="152082" x="7748588" y="3567113"/>
          <p14:tracePt t="152098" x="7748588" y="3562350"/>
          <p14:tracePt t="152115" x="7748588" y="3557588"/>
          <p14:tracePt t="152131" x="7743825" y="3543300"/>
          <p14:tracePt t="152148" x="7743825" y="3500438"/>
          <p14:tracePt t="152165" x="7743825" y="3457575"/>
          <p14:tracePt t="152181" x="7748588" y="3381375"/>
          <p14:tracePt t="152198" x="7767638" y="3309938"/>
          <p14:tracePt t="152215" x="7781925" y="3248025"/>
          <p14:tracePt t="152231" x="7800975" y="3186113"/>
          <p14:tracePt t="152248" x="7810500" y="3171825"/>
          <p14:tracePt t="152265" x="7810500" y="3167063"/>
          <p14:tracePt t="152489" x="7805738" y="3167063"/>
          <p14:tracePt t="152504" x="7796213" y="3167063"/>
          <p14:tracePt t="152518" x="7791450" y="3167063"/>
          <p14:tracePt t="152525" x="7777163" y="3167063"/>
          <p14:tracePt t="152533" x="7772400" y="3167063"/>
          <p14:tracePt t="152548" x="7762875" y="3167063"/>
          <p14:tracePt t="152565" x="7734300" y="3167063"/>
          <p14:tracePt t="152581" x="7700963" y="3167063"/>
          <p14:tracePt t="152598" x="7643813" y="3167063"/>
          <p14:tracePt t="152615" x="7610475" y="3167063"/>
          <p14:tracePt t="152631" x="7581900" y="3167063"/>
          <p14:tracePt t="152648" x="7567613" y="3167063"/>
          <p14:tracePt t="152665" x="7558088" y="3167063"/>
          <p14:tracePt t="152733" x="7553325" y="3167063"/>
          <p14:tracePt t="152827" x="7548563" y="3167063"/>
          <p14:tracePt t="153178" x="7548563" y="3171825"/>
          <p14:tracePt t="153573" x="7548563" y="3176588"/>
          <p14:tracePt t="158686" x="7548563" y="3171825"/>
          <p14:tracePt t="158736" x="7543800" y="3167063"/>
          <p14:tracePt t="158743" x="7519988" y="3152775"/>
          <p14:tracePt t="158750" x="7496175" y="3143250"/>
          <p14:tracePt t="158763" x="7462838" y="3133725"/>
          <p14:tracePt t="158779" x="7353300" y="3105150"/>
          <p14:tracePt t="158796" x="7281863" y="3090863"/>
          <p14:tracePt t="158812" x="7239000" y="3081338"/>
          <p14:tracePt t="158829" x="7205663" y="3071813"/>
          <p14:tracePt t="158846" x="7200900" y="3071813"/>
          <p14:tracePt t="158862" x="7196138" y="3071813"/>
          <p14:tracePt t="158908" x="7196138" y="3067050"/>
          <p14:tracePt t="158944" x="7200900" y="3067050"/>
          <p14:tracePt t="158958" x="7205663" y="3067050"/>
          <p14:tracePt t="158965" x="7210425" y="3067050"/>
          <p14:tracePt t="158979" x="7215188" y="3067050"/>
          <p14:tracePt t="159001" x="7229475" y="3071813"/>
          <p14:tracePt t="159012" x="7234238" y="3076575"/>
          <p14:tracePt t="159030" x="7272338" y="3076575"/>
          <p14:tracePt t="159046" x="7319963" y="3081338"/>
          <p14:tracePt t="159062" x="7358063" y="3081338"/>
          <p14:tracePt t="159079" x="7391400" y="3081338"/>
          <p14:tracePt t="159096" x="7419975" y="3081338"/>
          <p14:tracePt t="159112" x="7439025" y="3081338"/>
          <p14:tracePt t="159129" x="7443788" y="3081338"/>
          <p14:tracePt t="159146" x="7448550" y="3081338"/>
          <p14:tracePt t="159216" x="7439025" y="3076575"/>
          <p14:tracePt t="159223" x="7434263" y="3076575"/>
          <p14:tracePt t="159230" x="7419975" y="3076575"/>
          <p14:tracePt t="159246" x="7405688" y="3076575"/>
          <p14:tracePt t="159262" x="7386638" y="3076575"/>
          <p14:tracePt t="159279" x="7377113" y="3076575"/>
          <p14:tracePt t="159296" x="7362825" y="3076575"/>
          <p14:tracePt t="159312" x="7358063" y="3076575"/>
          <p14:tracePt t="159346" x="7353300" y="3076575"/>
          <p14:tracePt t="159367" x="7358063" y="3076575"/>
          <p14:tracePt t="159379" x="7367588" y="3076575"/>
          <p14:tracePt t="159396" x="7386638" y="3076575"/>
          <p14:tracePt t="159412" x="7419975" y="3076575"/>
          <p14:tracePt t="159429" x="7434263" y="3076575"/>
          <p14:tracePt t="159446" x="7472363" y="3076575"/>
          <p14:tracePt t="159462" x="7500938" y="3076575"/>
          <p14:tracePt t="159479" x="7524750" y="3076575"/>
          <p14:tracePt t="159496" x="7543800" y="3076575"/>
          <p14:tracePt t="159512" x="7548563" y="3076575"/>
          <p14:tracePt t="159553" x="7515225" y="3076575"/>
          <p14:tracePt t="159568" x="7462838" y="3076575"/>
          <p14:tracePt t="159575" x="7443788" y="3076575"/>
          <p14:tracePt t="159582" x="7396163" y="3076575"/>
          <p14:tracePt t="159596" x="7277100" y="3090863"/>
          <p14:tracePt t="159612" x="7158038" y="3105150"/>
          <p14:tracePt t="159629" x="7034213" y="3124200"/>
          <p14:tracePt t="159646" x="6943725" y="3128963"/>
          <p14:tracePt t="159662" x="6881813" y="3138488"/>
          <p14:tracePt t="159679" x="6877050" y="3138488"/>
          <p14:tracePt t="159712" x="6886575" y="3138488"/>
          <p14:tracePt t="159729" x="6929438" y="3143250"/>
          <p14:tracePt t="159746" x="6991350" y="3143250"/>
          <p14:tracePt t="159762" x="7138988" y="3124200"/>
          <p14:tracePt t="159779" x="7267575" y="3100388"/>
          <p14:tracePt t="159796" x="7362825" y="3090863"/>
          <p14:tracePt t="159812" x="7481888" y="3071813"/>
          <p14:tracePt t="159829" x="7524750" y="3057525"/>
          <p14:tracePt t="159845" x="7543800" y="3057525"/>
          <p14:tracePt t="159862" x="7548563" y="3057525"/>
          <p14:tracePt t="159879" x="7553325" y="3057525"/>
          <p14:tracePt t="159913" x="7543800" y="3057525"/>
          <p14:tracePt t="159933" x="7481888" y="3067050"/>
          <p14:tracePt t="159945" x="7462838" y="3067050"/>
          <p14:tracePt t="159962" x="7415213" y="3071813"/>
          <p14:tracePt t="159979" x="7324725" y="3081338"/>
          <p14:tracePt t="159995" x="7219950" y="3095625"/>
          <p14:tracePt t="160012" x="7110413" y="3114675"/>
          <p14:tracePt t="160029" x="7058025" y="3124200"/>
          <p14:tracePt t="160045" x="7038975" y="3128963"/>
          <p14:tracePt t="160084" x="7038975" y="3133725"/>
          <p14:tracePt t="160095" x="7048500" y="3138488"/>
          <p14:tracePt t="160112" x="7072313" y="3138488"/>
          <p14:tracePt t="160129" x="7124700" y="3138488"/>
          <p14:tracePt t="160145" x="7191375" y="3138488"/>
          <p14:tracePt t="160162" x="7267575" y="3138488"/>
          <p14:tracePt t="160179" x="7343775" y="3143250"/>
          <p14:tracePt t="160195" x="7377113" y="3148013"/>
          <p14:tracePt t="160212" x="7386638" y="3152775"/>
          <p14:tracePt t="160229" x="7391400" y="3152775"/>
          <p14:tracePt t="160270" x="7391400" y="3157538"/>
          <p14:tracePt t="160313" x="7353300" y="3162300"/>
          <p14:tracePt t="160321" x="7348538" y="3162300"/>
          <p14:tracePt t="160329" x="7343775" y="3162300"/>
          <p14:tracePt t="160345" x="7339013" y="3157538"/>
          <p14:tracePt t="160362" x="7334250" y="3152775"/>
          <p14:tracePt t="160379" x="7329488" y="3143250"/>
          <p14:tracePt t="160395" x="7329488" y="3138488"/>
          <p14:tracePt t="160464" x="7329488" y="3133725"/>
          <p14:tracePt t="160601" x="7329488" y="3128963"/>
          <p14:tracePt t="162171" x="7319963" y="3119438"/>
          <p14:tracePt t="162178" x="7281863" y="3105150"/>
          <p14:tracePt t="162185" x="7229475" y="3086100"/>
          <p14:tracePt t="162195" x="7172325" y="3071813"/>
          <p14:tracePt t="162211" x="7000875" y="3014663"/>
          <p14:tracePt t="162228" x="6686550" y="2895600"/>
          <p14:tracePt t="162245" x="6472238" y="2819400"/>
          <p14:tracePt t="162261" x="6248400" y="2728913"/>
          <p14:tracePt t="162278" x="5995988" y="2590800"/>
          <p14:tracePt t="162295" x="5876925" y="2514600"/>
          <p14:tracePt t="162311" x="5776913" y="2443163"/>
          <p14:tracePt t="162328" x="5715000" y="2390775"/>
          <p14:tracePt t="162345" x="5653088" y="2300288"/>
          <p14:tracePt t="162361" x="5624513" y="2247900"/>
          <p14:tracePt t="162378" x="5619750" y="2209800"/>
          <p14:tracePt t="162395" x="5619750" y="2181225"/>
          <p14:tracePt t="162411" x="5619750" y="2166938"/>
          <p14:tracePt t="162428" x="5624513" y="2157413"/>
          <p14:tracePt t="162445" x="5638800" y="2138363"/>
          <p14:tracePt t="162461" x="5672138" y="2090738"/>
          <p14:tracePt t="162478" x="5748338" y="2028825"/>
          <p14:tracePt t="162495" x="5891213" y="1909763"/>
          <p14:tracePt t="162511" x="6000750" y="1819275"/>
          <p14:tracePt t="162528" x="6138863" y="1743075"/>
          <p14:tracePt t="162545" x="6300788" y="1647825"/>
          <p14:tracePt t="162561" x="6424613" y="1595438"/>
          <p14:tracePt t="162578" x="6524625" y="1562100"/>
          <p14:tracePt t="162594" x="6662738" y="1519238"/>
          <p14:tracePt t="162611" x="6729413" y="1500188"/>
          <p14:tracePt t="162628" x="6757988" y="1490663"/>
          <p14:tracePt t="162644" x="6777038" y="1485900"/>
          <p14:tracePt t="162737" x="6777038" y="1490663"/>
          <p14:tracePt t="162752" x="6777038" y="1495425"/>
          <p14:tracePt t="162759" x="6777038" y="1500188"/>
          <p14:tracePt t="162781" x="6777038" y="1504950"/>
          <p14:tracePt t="162809" x="6777038" y="1509713"/>
          <p14:tracePt t="162823" x="6772275" y="1509713"/>
          <p14:tracePt t="162838" x="6772275" y="1514475"/>
          <p14:tracePt t="162853" x="6767513" y="1514475"/>
          <p14:tracePt t="162881" x="6757988" y="1543050"/>
          <p14:tracePt t="162888" x="6757988" y="1557338"/>
          <p14:tracePt t="162895" x="6753225" y="1581150"/>
          <p14:tracePt t="162911" x="6748463" y="1619250"/>
          <p14:tracePt t="162928" x="6743700" y="1662113"/>
          <p14:tracePt t="162944" x="6738938" y="1685925"/>
          <p14:tracePt t="162961" x="6729413" y="1709738"/>
          <p14:tracePt t="162978" x="6729413" y="1714500"/>
          <p14:tracePt t="163011" x="6729413" y="1719263"/>
          <p14:tracePt t="163046" x="6729413" y="1724025"/>
          <p14:tracePt t="163103" x="6729413" y="1728788"/>
          <p14:tracePt t="164308" x="6700838" y="1757363"/>
          <p14:tracePt t="164315" x="6648450" y="1814513"/>
          <p14:tracePt t="164327" x="6591300" y="1866900"/>
          <p14:tracePt t="164344" x="6376988" y="2052638"/>
          <p14:tracePt t="164361" x="6176963" y="2243138"/>
          <p14:tracePt t="164377" x="5986463" y="2405063"/>
          <p14:tracePt t="164394" x="5743575" y="2643188"/>
          <p14:tracePt t="164411" x="5638800" y="2752725"/>
          <p14:tracePt t="164427" x="5557838" y="2819400"/>
          <p14:tracePt t="164444" x="5491163" y="2881313"/>
          <p14:tracePt t="164461" x="5467350" y="2895600"/>
          <p14:tracePt t="164477" x="5457825" y="2900363"/>
          <p14:tracePt t="164494" x="5457825" y="2909888"/>
          <p14:tracePt t="164511" x="5453063" y="2909888"/>
          <p14:tracePt t="164527" x="5443538" y="2914650"/>
          <p14:tracePt t="164544" x="5424488" y="2914650"/>
          <p14:tracePt t="164561" x="5395913" y="2924175"/>
          <p14:tracePt t="164577" x="5357813" y="2928938"/>
          <p14:tracePt t="164594" x="5305425" y="2933700"/>
          <p14:tracePt t="164610" x="5219700" y="2957513"/>
          <p14:tracePt t="164627" x="5138738" y="2967038"/>
          <p14:tracePt t="164644" x="5076825" y="2971800"/>
          <p14:tracePt t="164660" x="4981575" y="2981325"/>
          <p14:tracePt t="164677" x="4938713" y="2981325"/>
          <p14:tracePt t="164694" x="4895850" y="2981325"/>
          <p14:tracePt t="164710" x="4862513" y="2971800"/>
          <p14:tracePt t="164727" x="4843463" y="2967038"/>
          <p14:tracePt t="164760" x="4838700" y="2957513"/>
          <p14:tracePt t="165061" x="4743450" y="2976563"/>
          <p14:tracePt t="165068" x="4629150" y="3005138"/>
          <p14:tracePt t="165077" x="4471988" y="3043238"/>
          <p14:tracePt t="165094" x="4157663" y="3109913"/>
          <p14:tracePt t="165110" x="3890963" y="3152775"/>
          <p14:tracePt t="165127" x="3576638" y="3195638"/>
          <p14:tracePt t="165144" x="3443288" y="3205163"/>
          <p14:tracePt t="165160" x="3328988" y="3205163"/>
          <p14:tracePt t="165177" x="3214688" y="3205163"/>
          <p14:tracePt t="165194" x="3167063" y="3195638"/>
          <p14:tracePt t="165210" x="3138488" y="3190875"/>
          <p14:tracePt t="165227" x="3128963" y="3181350"/>
          <p14:tracePt t="165262" x="3133725" y="3171825"/>
          <p14:tracePt t="165277" x="3148013" y="3171825"/>
          <p14:tracePt t="165294" x="3214688" y="3167063"/>
          <p14:tracePt t="165310" x="3328988" y="3152775"/>
          <p14:tracePt t="165327" x="3638550" y="3138488"/>
          <p14:tracePt t="165344" x="3910013" y="3138488"/>
          <p14:tracePt t="165360" x="4210050" y="3133725"/>
          <p14:tracePt t="165377" x="4643438" y="3138488"/>
          <p14:tracePt t="165394" x="4829175" y="3152775"/>
          <p14:tracePt t="165410" x="4957763" y="3157538"/>
          <p14:tracePt t="165427" x="5057775" y="3157538"/>
          <p14:tracePt t="165444" x="5081588" y="3157538"/>
          <p14:tracePt t="165460" x="5086350" y="3157538"/>
          <p14:tracePt t="165477" x="5091113" y="3157538"/>
          <p14:tracePt t="165510" x="5053013" y="3167063"/>
          <p14:tracePt t="165527" x="4929188" y="3176588"/>
          <p14:tracePt t="165544" x="4852988" y="3186113"/>
          <p14:tracePt t="165560" x="4767263" y="3190875"/>
          <p14:tracePt t="165577" x="4648200" y="3195638"/>
          <p14:tracePt t="165593" x="4614863" y="3195638"/>
          <p14:tracePt t="165610" x="4600575" y="3195638"/>
          <p14:tracePt t="165663" x="4605338" y="3190875"/>
          <p14:tracePt t="165670" x="4624388" y="3186113"/>
          <p14:tracePt t="165678" x="4633913" y="3186113"/>
          <p14:tracePt t="165693" x="4676775" y="3181350"/>
          <p14:tracePt t="165710" x="4729163" y="3176588"/>
          <p14:tracePt t="165727" x="4762500" y="3167063"/>
          <p14:tracePt t="165743" x="4786313" y="3162300"/>
          <p14:tracePt t="165807" x="4752975" y="3162300"/>
          <p14:tracePt t="165813" x="4733925" y="3162300"/>
          <p14:tracePt t="165827" x="4724400" y="3162300"/>
          <p14:tracePt t="165844" x="4695825" y="3162300"/>
          <p14:tracePt t="165860" x="4691063" y="3162300"/>
          <p14:tracePt t="165877" x="4686300" y="3162300"/>
          <p14:tracePt t="166023" x="4691063" y="3162300"/>
          <p14:tracePt t="167169" x="4695825" y="3162300"/>
          <p14:tracePt t="167176" x="4695825" y="3157538"/>
          <p14:tracePt t="167183" x="4695825" y="3152775"/>
          <p14:tracePt t="167193" x="4695825" y="3148013"/>
          <p14:tracePt t="167210" x="4705350" y="3143250"/>
          <p14:tracePt t="167226" x="4714875" y="3105150"/>
          <p14:tracePt t="167243" x="4724400" y="3057525"/>
          <p14:tracePt t="167260" x="4738688" y="2986088"/>
          <p14:tracePt t="167276" x="4757738" y="2871788"/>
          <p14:tracePt t="167293" x="4767263" y="2824163"/>
          <p14:tracePt t="167310" x="4767263" y="2800350"/>
          <p14:tracePt t="167326" x="4767263" y="2790825"/>
          <p14:tracePt t="167800" x="4767263" y="2800350"/>
          <p14:tracePt t="167807" x="4767263" y="2809875"/>
          <p14:tracePt t="167828" x="4767263" y="2857500"/>
          <p14:tracePt t="167836" x="4767263" y="2876550"/>
          <p14:tracePt t="167843" x="4767263" y="2905125"/>
          <p14:tracePt t="167860" x="4748213" y="2995613"/>
          <p14:tracePt t="167876" x="4738688" y="3081338"/>
          <p14:tracePt t="167893" x="4724400" y="3171825"/>
          <p14:tracePt t="167909" x="4719638" y="3209925"/>
          <p14:tracePt t="167926" x="4714875" y="3228975"/>
          <p14:tracePt t="167943" x="4714875" y="3233738"/>
          <p14:tracePt t="168001" x="4710113" y="3233738"/>
          <p14:tracePt t="168008" x="4710113" y="3228975"/>
          <p14:tracePt t="168015" x="4714875" y="3228975"/>
          <p14:tracePt t="168026" x="4714875" y="3219450"/>
          <p14:tracePt t="168043" x="4719638" y="3205163"/>
          <p14:tracePt t="168059" x="4719638" y="3200400"/>
          <p14:tracePt t="168076" x="4719638" y="3195638"/>
          <p14:tracePt t="168093" x="4724400" y="3190875"/>
          <p14:tracePt t="168109" x="4724400" y="3186113"/>
          <p14:tracePt t="168126" x="4724400" y="3181350"/>
          <p14:tracePt t="168165" x="4724400" y="3176588"/>
          <p14:tracePt t="168209" x="4724400" y="3171825"/>
          <p14:tracePt t="168252" x="4724400" y="3167063"/>
          <p14:tracePt t="168287" x="4724400" y="3162300"/>
          <p14:tracePt t="168403" x="4719638" y="3162300"/>
          <p14:tracePt t="168481" x="4714875" y="3162300"/>
          <p14:tracePt t="168517" x="4710113" y="3162300"/>
          <p14:tracePt t="168625" x="4705350" y="3162300"/>
          <p14:tracePt t="169127" x="4738688" y="3128963"/>
          <p14:tracePt t="169134" x="4786313" y="3081338"/>
          <p14:tracePt t="169142" x="4833938" y="3033713"/>
          <p14:tracePt t="169159" x="4938713" y="2928938"/>
          <p14:tracePt t="169176" x="5124450" y="2743200"/>
          <p14:tracePt t="169192" x="5214938" y="2638425"/>
          <p14:tracePt t="169209" x="5310188" y="2528888"/>
          <p14:tracePt t="169226" x="5486400" y="2347913"/>
          <p14:tracePt t="169242" x="5572125" y="2262188"/>
          <p14:tracePt t="169259" x="5662613" y="2181225"/>
          <p14:tracePt t="169276" x="5743575" y="2119313"/>
          <p14:tracePt t="169292" x="5834063" y="2057400"/>
          <p14:tracePt t="169309" x="5867400" y="2028825"/>
          <p14:tracePt t="169326" x="5886450" y="2009775"/>
          <p14:tracePt t="169342" x="5910263" y="1990725"/>
          <p14:tracePt t="169359" x="5924550" y="1981200"/>
          <p14:tracePt t="169376" x="5948363" y="1966913"/>
          <p14:tracePt t="169392" x="5981700" y="1957388"/>
          <p14:tracePt t="169409" x="6010275" y="1947863"/>
          <p14:tracePt t="169426" x="6029325" y="1938338"/>
          <p14:tracePt t="169442" x="6053138" y="1928813"/>
          <p14:tracePt t="169459" x="6067425" y="1919288"/>
          <p14:tracePt t="169476" x="6081713" y="1909763"/>
          <p14:tracePt t="169492" x="6105525" y="1885950"/>
          <p14:tracePt t="169509" x="6124575" y="1866900"/>
          <p14:tracePt t="169525" x="6138863" y="1847850"/>
          <p14:tracePt t="169542" x="6157913" y="1824038"/>
          <p14:tracePt t="169575" x="6162675" y="1819275"/>
          <p14:tracePt t="169599" x="6162675" y="1814513"/>
          <p14:tracePt t="170359" x="6157913" y="1833563"/>
          <p14:tracePt t="170367" x="6138863" y="1847850"/>
          <p14:tracePt t="170375" x="6091238" y="1881188"/>
          <p14:tracePt t="170392" x="5995988" y="1938338"/>
          <p14:tracePt t="170409" x="5886450" y="2028825"/>
          <p14:tracePt t="170425" x="5629275" y="2219325"/>
          <p14:tracePt t="170442" x="5510213" y="2343150"/>
          <p14:tracePt t="170459" x="5348288" y="2495550"/>
          <p14:tracePt t="170475" x="5172075" y="2662238"/>
          <p14:tracePt t="170492" x="5091113" y="2762250"/>
          <p14:tracePt t="170509" x="5000625" y="2857500"/>
          <p14:tracePt t="170525" x="4895850" y="2947988"/>
          <p14:tracePt t="170542" x="4843463" y="2995613"/>
          <p14:tracePt t="170558" x="4814888" y="3024188"/>
          <p14:tracePt t="170575" x="4786313" y="3052763"/>
          <p14:tracePt t="170592" x="4781550" y="3062288"/>
          <p14:tracePt t="170608" x="4781550" y="3067050"/>
          <p14:tracePt t="170633" x="4776788" y="3067050"/>
          <p14:tracePt t="170646" x="4776788" y="3071813"/>
          <p14:tracePt t="170739" x="4776788" y="3081338"/>
          <p14:tracePt t="170761" x="4772025" y="3081338"/>
          <p14:tracePt t="170790" x="4772025" y="3086100"/>
          <p14:tracePt t="170804" x="4767263" y="3090863"/>
          <p14:tracePt t="170811" x="4767263" y="3095625"/>
          <p14:tracePt t="170825" x="4757738" y="3105150"/>
          <p14:tracePt t="170842" x="4748213" y="3114675"/>
          <p14:tracePt t="170858" x="4738688" y="3128963"/>
          <p14:tracePt t="170875" x="4714875" y="3148013"/>
          <p14:tracePt t="170892" x="4705350" y="3157538"/>
          <p14:tracePt t="170908" x="4705350" y="3162300"/>
          <p14:tracePt t="170942" x="4705350" y="3167063"/>
          <p14:tracePt t="170962" x="4710113" y="3157538"/>
          <p14:tracePt t="170976" x="4776788" y="3081338"/>
          <p14:tracePt t="170992" x="4886325" y="2981325"/>
          <p14:tracePt t="171008" x="5067300" y="2833688"/>
          <p14:tracePt t="171025" x="5286375" y="2633663"/>
          <p14:tracePt t="171042" x="5662613" y="2362200"/>
          <p14:tracePt t="171058" x="5915025" y="2166938"/>
          <p14:tracePt t="171075" x="6100763" y="2028825"/>
          <p14:tracePt t="171092" x="6334125" y="1876425"/>
          <p14:tracePt t="171108" x="6434138" y="1804988"/>
          <p14:tracePt t="171125" x="6496050" y="1766888"/>
          <p14:tracePt t="171142" x="6538913" y="1733550"/>
          <p14:tracePt t="171158" x="6543675" y="1728788"/>
          <p14:tracePt t="171175" x="6553200" y="1719263"/>
          <p14:tracePt t="172847" x="6481763" y="1776413"/>
          <p14:tracePt t="172854" x="6372225" y="1857375"/>
          <p14:tracePt t="172862" x="6253163" y="1943100"/>
          <p14:tracePt t="172874" x="6148388" y="2028825"/>
          <p14:tracePt t="172891" x="5848350" y="2262188"/>
          <p14:tracePt t="172908" x="5743575" y="2366963"/>
          <p14:tracePt t="172924" x="5657850" y="2438400"/>
          <p14:tracePt t="172941" x="5576888" y="2509838"/>
          <p14:tracePt t="172958" x="5534025" y="2538413"/>
          <p14:tracePt t="172974" x="5495925" y="2566988"/>
          <p14:tracePt t="172991" x="5424488" y="2633663"/>
          <p14:tracePt t="173008" x="5386388" y="2686050"/>
          <p14:tracePt t="173024" x="5329238" y="2728913"/>
          <p14:tracePt t="173041" x="5253038" y="2781300"/>
          <p14:tracePt t="173058" x="5210175" y="2814638"/>
          <p14:tracePt t="173074" x="5172075" y="2852738"/>
          <p14:tracePt t="173091" x="5119688" y="2905125"/>
          <p14:tracePt t="173108" x="5081588" y="2938463"/>
          <p14:tracePt t="173124" x="5033963" y="2976563"/>
          <p14:tracePt t="173141" x="4962525" y="3014663"/>
          <p14:tracePt t="173158" x="4938713" y="3028950"/>
          <p14:tracePt t="173174" x="4910138" y="3043238"/>
          <p14:tracePt t="173191" x="4886325" y="3057525"/>
          <p14:tracePt t="173208" x="4881563" y="3067050"/>
          <p14:tracePt t="173224" x="4872038" y="3071813"/>
          <p14:tracePt t="173241" x="4857750" y="3081338"/>
          <p14:tracePt t="173258" x="4857750" y="3090863"/>
          <p14:tracePt t="173274" x="4852988" y="3090863"/>
          <p14:tracePt t="173291" x="4848225" y="3095625"/>
          <p14:tracePt t="173308" x="4848225" y="3100388"/>
          <p14:tracePt t="173400" x="4895850" y="2995613"/>
          <p14:tracePt t="173413" x="4953000" y="2924175"/>
          <p14:tracePt t="173421" x="5000625" y="2886075"/>
          <p14:tracePt t="173428" x="5053013" y="2847975"/>
          <p14:tracePt t="173441" x="5100638" y="2809875"/>
          <p14:tracePt t="173457" x="5324475" y="2681288"/>
          <p14:tracePt t="173474" x="5481638" y="2605088"/>
          <p14:tracePt t="173491" x="5624513" y="2519363"/>
          <p14:tracePt t="173507" x="5838825" y="2395538"/>
          <p14:tracePt t="173524" x="5938838" y="2333625"/>
          <p14:tracePt t="173541" x="6062663" y="2257425"/>
          <p14:tracePt t="173557" x="6210300" y="2171700"/>
          <p14:tracePt t="173574" x="6267450" y="2114550"/>
          <p14:tracePt t="173591" x="6324600" y="2071688"/>
          <p14:tracePt t="173607" x="6381750" y="2033588"/>
          <p14:tracePt t="173624" x="6400800" y="2024063"/>
          <p14:tracePt t="173641" x="6410325" y="2019300"/>
          <p14:tracePt t="173657" x="6415088" y="2019300"/>
          <p14:tracePt t="173674" x="6419850" y="2014538"/>
          <p14:tracePt t="173691" x="6429375" y="2009775"/>
          <p14:tracePt t="173707" x="6448425" y="2000250"/>
          <p14:tracePt t="173724" x="6457950" y="1995488"/>
          <p14:tracePt t="173741" x="6472238" y="1990725"/>
          <p14:tracePt t="173757" x="6496050" y="1962150"/>
          <p14:tracePt t="173774" x="6524625" y="1919288"/>
          <p14:tracePt t="173791" x="6553200" y="1885950"/>
          <p14:tracePt t="173808" x="6581775" y="1838325"/>
          <p14:tracePt t="173824" x="6591300" y="1824038"/>
          <p14:tracePt t="173841" x="6596063" y="1819275"/>
          <p14:tracePt t="173858" x="6600825" y="1809750"/>
          <p14:tracePt t="173891" x="6600825" y="1804988"/>
          <p14:tracePt t="173982" x="6615113" y="1800225"/>
          <p14:tracePt t="173988" x="6629400" y="1795463"/>
          <p14:tracePt t="173994" x="6638925" y="1790700"/>
          <p14:tracePt t="174007" x="6657975" y="1785938"/>
          <p14:tracePt t="174024" x="6705600" y="1776413"/>
          <p14:tracePt t="174041" x="6738938" y="1771650"/>
          <p14:tracePt t="174057" x="6791325" y="1762125"/>
          <p14:tracePt t="174074" x="6867525" y="1752600"/>
          <p14:tracePt t="174091" x="6891338" y="1752600"/>
          <p14:tracePt t="174107" x="6905625" y="1752600"/>
          <p14:tracePt t="174124" x="6919913" y="1752600"/>
          <p14:tracePt t="174141" x="6929438" y="1752600"/>
          <p14:tracePt t="174167" x="6934200" y="1752600"/>
          <p14:tracePt t="174209" x="6938963" y="1752600"/>
          <p14:tracePt t="174640" x="6943725" y="1752600"/>
          <p14:tracePt t="174647" x="6948488" y="1743075"/>
          <p14:tracePt t="174657" x="6948488" y="1733550"/>
          <p14:tracePt t="174674" x="6962775" y="1709738"/>
          <p14:tracePt t="174691" x="6972300" y="1676400"/>
          <p14:tracePt t="174707" x="6981825" y="1662113"/>
          <p14:tracePt t="174724" x="6986588" y="1652588"/>
          <p14:tracePt t="174740" x="6986588" y="1643063"/>
          <p14:tracePt t="174774" x="6986588" y="1638300"/>
          <p14:tracePt t="174819" x="6986588" y="1633538"/>
          <p14:tracePt t="175027" x="6986588" y="1638300"/>
          <p14:tracePt t="175106" x="6986588" y="1643063"/>
          <p14:tracePt t="175113" x="6986588" y="1647825"/>
          <p14:tracePt t="175127" x="6986588" y="1657350"/>
          <p14:tracePt t="175140" x="6986588" y="1662113"/>
          <p14:tracePt t="175157" x="6977063" y="1685925"/>
          <p14:tracePt t="175174" x="6977063" y="1695450"/>
          <p14:tracePt t="175190" x="6972300" y="1709738"/>
          <p14:tracePt t="175207" x="6972300" y="1724025"/>
          <p14:tracePt t="175240" x="6972300" y="1728788"/>
          <p14:tracePt t="175257" x="6967538" y="1728788"/>
          <p14:tracePt t="175273" x="6967538" y="1733550"/>
          <p14:tracePt t="175299" x="6962775" y="1733550"/>
          <p14:tracePt t="175307" x="6962775" y="1738313"/>
          <p14:tracePt t="175536" x="6962775" y="1733550"/>
          <p14:tracePt t="176453" x="6962775" y="1728788"/>
          <p14:tracePt t="176913" x="6962775" y="1724025"/>
          <p14:tracePt t="177106" x="6962775" y="1714500"/>
          <p14:tracePt t="178023" x="6958013" y="1714500"/>
          <p14:tracePt t="178038" x="6953250" y="1714500"/>
          <p14:tracePt t="178045" x="6948488" y="1714500"/>
          <p14:tracePt t="178056" x="6943725" y="1714500"/>
          <p14:tracePt t="178073" x="6924675" y="1714500"/>
          <p14:tracePt t="178089" x="6891338" y="1704975"/>
          <p14:tracePt t="178106" x="6862763" y="1700213"/>
          <p14:tracePt t="178123" x="6843713" y="1690688"/>
          <p14:tracePt t="178139" x="6819900" y="1681163"/>
          <p14:tracePt t="178156" x="6815138" y="1676400"/>
          <p14:tracePt t="178173" x="6805613" y="1676400"/>
          <p14:tracePt t="178189" x="6800850" y="1676400"/>
          <p14:tracePt t="178206" x="6796088" y="1671638"/>
          <p14:tracePt t="178223" x="6791325" y="1671638"/>
          <p14:tracePt t="178239" x="6786563" y="1671638"/>
          <p14:tracePt t="178273" x="6777038" y="1671638"/>
          <p14:tracePt t="178289" x="6777038" y="1666875"/>
          <p14:tracePt t="178306" x="6772275" y="1666875"/>
          <p14:tracePt t="178323" x="6767513" y="1666875"/>
          <p14:tracePt t="178356" x="6762750" y="1666875"/>
          <p14:tracePt t="178372" x="6757988" y="1666875"/>
          <p14:tracePt t="178432" x="6753225" y="1666875"/>
          <p14:tracePt t="178505" x="6748463" y="1666875"/>
          <p14:tracePt t="178590" x="6738938" y="1666875"/>
          <p14:tracePt t="178941" x="6705600" y="1666875"/>
          <p14:tracePt t="178949" x="6653213" y="1676400"/>
          <p14:tracePt t="178956" x="6596063" y="1681163"/>
          <p14:tracePt t="178972" x="6462713" y="1681163"/>
          <p14:tracePt t="178989" x="6343650" y="1676400"/>
          <p14:tracePt t="179006" x="6096000" y="1643063"/>
          <p14:tracePt t="179022" x="5886450" y="1614488"/>
          <p14:tracePt t="179039" x="5710238" y="1576388"/>
          <p14:tracePt t="179056" x="5457825" y="1519238"/>
          <p14:tracePt t="179072" x="5338763" y="1500188"/>
          <p14:tracePt t="179089" x="5214938" y="1471613"/>
          <p14:tracePt t="179106" x="5043488" y="1462088"/>
          <p14:tracePt t="179122" x="4962525" y="1457325"/>
          <p14:tracePt t="179139" x="4872038" y="1457325"/>
          <p14:tracePt t="179156" x="4738688" y="1457325"/>
          <p14:tracePt t="179172" x="4657725" y="1457325"/>
          <p14:tracePt t="179189" x="4572000" y="1457325"/>
          <p14:tracePt t="179206" x="4448175" y="1438275"/>
          <p14:tracePt t="179222" x="4395788" y="1423988"/>
          <p14:tracePt t="179239" x="4333875" y="1404938"/>
          <p14:tracePt t="179256" x="4271963" y="1390650"/>
          <p14:tracePt t="179272" x="4200525" y="1371600"/>
          <p14:tracePt t="179289" x="4157663" y="1366838"/>
          <p14:tracePt t="179306" x="4129088" y="1362075"/>
          <p14:tracePt t="179323" x="4095750" y="1357313"/>
          <p14:tracePt t="179339" x="4086225" y="1357313"/>
          <p14:tracePt t="179355" x="4067175" y="1352550"/>
          <p14:tracePt t="179372" x="4057650" y="1352550"/>
          <p14:tracePt t="179389" x="4052888" y="1352550"/>
          <p14:tracePt t="179422" x="4048125" y="1352550"/>
          <p14:tracePt t="179439" x="4043363" y="1352550"/>
          <p14:tracePt t="179456" x="4038600" y="1352550"/>
          <p14:tracePt t="179501" x="4033838" y="1352550"/>
          <p14:tracePt t="179573" x="4033838" y="1347788"/>
          <p14:tracePt t="179745" x="4038600" y="1347788"/>
          <p14:tracePt t="179780" x="4043363" y="1347788"/>
          <p14:tracePt t="179816" x="4048125" y="1347788"/>
          <p14:tracePt t="179823" x="4048125" y="1352550"/>
          <p14:tracePt t="179830" x="4048125" y="1357313"/>
          <p14:tracePt t="179873" x="4057650" y="1366838"/>
          <p14:tracePt t="179881" x="4062413" y="1381125"/>
          <p14:tracePt t="179889" x="4067175" y="1385888"/>
          <p14:tracePt t="179905" x="4071938" y="1414463"/>
          <p14:tracePt t="179922" x="4086225" y="1462088"/>
          <p14:tracePt t="179939" x="4095750" y="1566863"/>
          <p14:tracePt t="179955" x="4100513" y="1638300"/>
          <p14:tracePt t="179972" x="4110038" y="1733550"/>
          <p14:tracePt t="179989" x="4124325" y="1876425"/>
          <p14:tracePt t="180005" x="4143375" y="1966913"/>
          <p14:tracePt t="180022" x="4167188" y="2066925"/>
          <p14:tracePt t="180039" x="4224338" y="2190750"/>
          <p14:tracePt t="180055" x="4271963" y="2257425"/>
          <p14:tracePt t="180072" x="4324350" y="2324100"/>
          <p14:tracePt t="180089" x="4391025" y="2400300"/>
          <p14:tracePt t="180105" x="4414838" y="2438400"/>
          <p14:tracePt t="180122" x="4448175" y="2471738"/>
          <p14:tracePt t="180139" x="4524375" y="2514600"/>
          <p14:tracePt t="180155" x="4572000" y="2538413"/>
          <p14:tracePt t="180172" x="4624388" y="2562225"/>
          <p14:tracePt t="180189" x="4695825" y="2605088"/>
          <p14:tracePt t="180205" x="4757738" y="2638425"/>
          <p14:tracePt t="180222" x="4810125" y="2676525"/>
          <p14:tracePt t="180239" x="4872038" y="2724150"/>
          <p14:tracePt t="180255" x="4895850" y="2757488"/>
          <p14:tracePt t="180272" x="4910138" y="2781300"/>
          <p14:tracePt t="180289" x="4919663" y="2795588"/>
          <p14:tracePt t="180305" x="4919663" y="2800350"/>
          <p14:tracePt t="180322" x="4924425" y="2800350"/>
          <p14:tracePt t="180339" x="4924425" y="2805113"/>
          <p14:tracePt t="180372" x="4924425" y="2809875"/>
          <p14:tracePt t="180397" x="4924425" y="2814638"/>
          <p14:tracePt t="180483" x="4929188" y="2814638"/>
          <p14:tracePt t="180519" x="4933950" y="2814638"/>
          <p14:tracePt t="180526" x="4943475" y="2805113"/>
          <p14:tracePt t="180538" x="4957763" y="2805113"/>
          <p14:tracePt t="180555" x="5057775" y="2786063"/>
          <p14:tracePt t="180572" x="5143500" y="2767013"/>
          <p14:tracePt t="180588" x="5276850" y="2724150"/>
          <p14:tracePt t="180605" x="5529263" y="2643188"/>
          <p14:tracePt t="180622" x="5772150" y="2538413"/>
          <p14:tracePt t="180638" x="5991225" y="2447925"/>
          <p14:tracePt t="180655" x="6343650" y="2290763"/>
          <p14:tracePt t="180672" x="6596063" y="2138363"/>
          <p14:tracePt t="180688" x="6805613" y="2009775"/>
          <p14:tracePt t="180705" x="7086600" y="1790700"/>
          <p14:tracePt t="180722" x="7210425" y="1700213"/>
          <p14:tracePt t="180738" x="7319963" y="1609725"/>
          <p14:tracePt t="180755" x="7453313" y="1543050"/>
          <p14:tracePt t="180772" x="7505700" y="1514475"/>
          <p14:tracePt t="180788" x="7529513" y="1504950"/>
          <p14:tracePt t="180805" x="7539038" y="1500188"/>
          <p14:tracePt t="180822" x="7543800" y="1500188"/>
          <p14:tracePt t="180985" x="7539038" y="1500188"/>
          <p14:tracePt t="180992" x="7534275" y="1504950"/>
          <p14:tracePt t="180999" x="7524750" y="1504950"/>
          <p14:tracePt t="181006" x="7519988" y="1514475"/>
          <p14:tracePt t="181022" x="7496175" y="1519238"/>
          <p14:tracePt t="181038" x="7453313" y="1538288"/>
          <p14:tracePt t="181055" x="7391400" y="1571625"/>
          <p14:tracePt t="181072" x="7234238" y="1676400"/>
          <p14:tracePt t="181088" x="7110413" y="1762125"/>
          <p14:tracePt t="181105" x="6929438" y="1881188"/>
          <p14:tracePt t="181122" x="6648450" y="2052638"/>
          <p14:tracePt t="181138" x="6443663" y="2176463"/>
          <p14:tracePt t="181155" x="6257925" y="2276475"/>
          <p14:tracePt t="181172" x="6000750" y="2438400"/>
          <p14:tracePt t="181188" x="5857875" y="2528888"/>
          <p14:tracePt t="181205" x="5757863" y="2605088"/>
          <p14:tracePt t="181222" x="5619750" y="2690813"/>
          <p14:tracePt t="181238" x="5538788" y="2743200"/>
          <p14:tracePt t="181255" x="5481638" y="2790825"/>
          <p14:tracePt t="181271" x="5429250" y="2838450"/>
          <p14:tracePt t="181288" x="5372100" y="2881313"/>
          <p14:tracePt t="181305" x="5357813" y="2890838"/>
          <p14:tracePt t="181322" x="5343525" y="2900363"/>
          <p14:tracePt t="181338" x="5329238" y="2909888"/>
          <p14:tracePt t="181355" x="5314950" y="2919413"/>
          <p14:tracePt t="181372" x="5286375" y="2933700"/>
          <p14:tracePt t="181388" x="5272088" y="2938463"/>
          <p14:tracePt t="181405" x="5257800" y="2943225"/>
          <p14:tracePt t="181422" x="5233988" y="2957513"/>
          <p14:tracePt t="181438" x="5219700" y="2971800"/>
          <p14:tracePt t="181455" x="5200650" y="2986088"/>
          <p14:tracePt t="181472" x="5162550" y="3024188"/>
          <p14:tracePt t="181488" x="5133975" y="3048000"/>
          <p14:tracePt t="181505" x="5110163" y="3071813"/>
          <p14:tracePt t="181521" x="5086350" y="3100388"/>
          <p14:tracePt t="181538" x="5053013" y="3128963"/>
          <p14:tracePt t="181555" x="5033963" y="3143250"/>
          <p14:tracePt t="181571" x="5019675" y="3152775"/>
          <p14:tracePt t="181588" x="5000625" y="3171825"/>
          <p14:tracePt t="181605" x="4995863" y="3176588"/>
          <p14:tracePt t="181621" x="4991100" y="3181350"/>
          <p14:tracePt t="181655" x="4991100" y="3186113"/>
          <p14:tracePt t="181671" x="4986338" y="3186113"/>
          <p14:tracePt t="181753" x="4986338" y="3181350"/>
          <p14:tracePt t="181759" x="4986338" y="3176588"/>
          <p14:tracePt t="181773" x="4986338" y="3171825"/>
          <p14:tracePt t="181788" x="4991100" y="3171825"/>
          <p14:tracePt t="181805" x="4991100" y="3162300"/>
          <p14:tracePt t="181821" x="4995863" y="3157538"/>
          <p14:tracePt t="181838" x="5000625" y="3157538"/>
          <p14:tracePt t="181855" x="5005388" y="3152775"/>
          <p14:tracePt t="181888" x="5014913" y="3143250"/>
          <p14:tracePt t="181905" x="5024438" y="3138488"/>
          <p14:tracePt t="181921" x="5053013" y="3128963"/>
          <p14:tracePt t="181938" x="5091113" y="3119438"/>
          <p14:tracePt t="181955" x="5133975" y="3109913"/>
          <p14:tracePt t="181971" x="5162550" y="3100388"/>
          <p14:tracePt t="181988" x="5195888" y="3090863"/>
          <p14:tracePt t="182005" x="5205413" y="3086100"/>
          <p14:tracePt t="182021" x="5210175" y="3086100"/>
          <p14:tracePt t="182038" x="5214938" y="3086100"/>
          <p14:tracePt t="182055" x="5229225" y="3086100"/>
          <p14:tracePt t="182088" x="5233988" y="3086100"/>
          <p14:tracePt t="182105" x="5238750" y="3086100"/>
          <p14:tracePt t="182154" x="5243513" y="3086100"/>
          <p14:tracePt t="185008" x="5276850" y="3038475"/>
          <p14:tracePt t="185015" x="5338763" y="2943225"/>
          <p14:tracePt t="185022" x="5405438" y="2843213"/>
          <p14:tracePt t="185037" x="5557838" y="2633663"/>
          <p14:tracePt t="185054" x="5724525" y="2386013"/>
          <p14:tracePt t="185070" x="5843588" y="2195513"/>
          <p14:tracePt t="185087" x="5972175" y="1957388"/>
          <p14:tracePt t="185104" x="6015038" y="1866900"/>
          <p14:tracePt t="185120" x="6038850" y="1809750"/>
          <p14:tracePt t="185137" x="6057900" y="1771650"/>
          <p14:tracePt t="185154" x="6057900" y="1757363"/>
          <p14:tracePt t="185170" x="6057900" y="1752600"/>
          <p14:tracePt t="185204" x="6053138" y="1747838"/>
          <p14:tracePt t="185220" x="6029325" y="1738313"/>
          <p14:tracePt t="185237" x="5995988" y="1724025"/>
          <p14:tracePt t="185254" x="5929313" y="1704975"/>
          <p14:tracePt t="185270" x="5843588" y="1671638"/>
          <p14:tracePt t="185287" x="5724525" y="1614488"/>
          <p14:tracePt t="185304" x="5657850" y="1585913"/>
          <p14:tracePt t="185320" x="5619750" y="1557338"/>
          <p14:tracePt t="185337" x="5591175" y="1538288"/>
          <p14:tracePt t="185354" x="5591175" y="1533525"/>
          <p14:tracePt t="185370" x="5586413" y="1533525"/>
          <p14:tracePt t="185424" x="5586413" y="1538288"/>
          <p14:tracePt t="185431" x="5586413" y="1543050"/>
          <p14:tracePt t="185445" x="5586413" y="1547813"/>
          <p14:tracePt t="185466" x="5586413" y="1552575"/>
          <p14:tracePt t="185481" x="5586413" y="1557338"/>
          <p14:tracePt t="185495" x="5586413" y="1562100"/>
          <p14:tracePt t="185524" x="5586413" y="1571625"/>
          <p14:tracePt t="185531" x="5600700" y="1581150"/>
          <p14:tracePt t="185538" x="5600700" y="1585913"/>
          <p14:tracePt t="185553" x="5624513" y="1609725"/>
          <p14:tracePt t="185587" x="5767388" y="1695450"/>
          <p14:tracePt t="185603" x="5881688" y="1733550"/>
          <p14:tracePt t="185620" x="5929313" y="1743075"/>
          <p14:tracePt t="185637" x="5953125" y="1747838"/>
          <p14:tracePt t="185653" x="5972175" y="1752600"/>
          <p14:tracePt t="185710" x="5919788" y="1771650"/>
          <p14:tracePt t="185717" x="5886450" y="1771650"/>
          <p14:tracePt t="185725" x="5848350" y="1771650"/>
          <p14:tracePt t="185737" x="5815013" y="1766888"/>
          <p14:tracePt t="185753" x="5729288" y="1752600"/>
          <p14:tracePt t="185770" x="5691188" y="1747838"/>
          <p14:tracePt t="185787" x="5676900" y="1747838"/>
          <p14:tracePt t="185803" x="5667375" y="1743075"/>
          <p14:tracePt t="185854" x="5705475" y="1743075"/>
          <p14:tracePt t="185868" x="5757863" y="1743075"/>
          <p14:tracePt t="185875" x="5795963" y="1743075"/>
          <p14:tracePt t="185887" x="5829300" y="1743075"/>
          <p14:tracePt t="185904" x="5910263" y="1743075"/>
          <p14:tracePt t="185920" x="5938838" y="1743075"/>
          <p14:tracePt t="185937" x="5953125" y="1743075"/>
          <p14:tracePt t="185953" x="5957888" y="1743075"/>
          <p14:tracePt t="185970" x="5962650" y="1743075"/>
          <p14:tracePt t="186003" x="5905500" y="1738313"/>
          <p14:tracePt t="186020" x="5800725" y="1733550"/>
          <p14:tracePt t="186037" x="5743575" y="1738313"/>
          <p14:tracePt t="186053" x="5719763" y="1743075"/>
          <p14:tracePt t="186070" x="5705475" y="1743075"/>
          <p14:tracePt t="186119" x="5729288" y="1733550"/>
          <p14:tracePt t="186126" x="5767388" y="1728788"/>
          <p14:tracePt t="186136" x="5815013" y="1724025"/>
          <p14:tracePt t="186153" x="5891213" y="1704975"/>
          <p14:tracePt t="186170" x="5976938" y="1700213"/>
          <p14:tracePt t="186187" x="6000750" y="1695450"/>
          <p14:tracePt t="186203" x="6005513" y="1695450"/>
          <p14:tracePt t="186241" x="5976938" y="1704975"/>
          <p14:tracePt t="186253" x="5962650" y="1704975"/>
          <p14:tracePt t="186270" x="5915025" y="1709738"/>
          <p14:tracePt t="186286" x="5905500" y="1709738"/>
          <p14:tracePt t="186327" x="5910263" y="1704975"/>
          <p14:tracePt t="186336" x="5919788" y="1704975"/>
          <p14:tracePt t="186353" x="5938838" y="1700213"/>
          <p14:tracePt t="186370" x="5957888" y="1700213"/>
          <p14:tracePt t="186403" x="5967413" y="1700213"/>
          <p14:tracePt t="186436" x="5967413" y="1704975"/>
          <p14:tracePt t="186463" x="5915025" y="1724025"/>
          <p14:tracePt t="186470" x="5905500" y="1728788"/>
          <p14:tracePt t="186486" x="5886450" y="1728788"/>
          <p14:tracePt t="186503" x="5881688" y="1728788"/>
          <p14:tracePt t="186536" x="5886450" y="1719263"/>
          <p14:tracePt t="186553" x="5905500" y="1709738"/>
          <p14:tracePt t="186570" x="5915025" y="1709738"/>
          <p14:tracePt t="186587" x="5929313" y="1709738"/>
          <p14:tracePt t="186603" x="5934075" y="1709738"/>
          <p14:tracePt t="186620" x="5938838" y="1709738"/>
          <p14:tracePt t="186657" x="5938838" y="1719263"/>
          <p14:tracePt t="186670" x="5934075" y="1719263"/>
          <p14:tracePt t="186686" x="5924550" y="1724025"/>
          <p14:tracePt t="186703" x="5919788" y="1724025"/>
          <p14:tracePt t="186720" x="5919788" y="1728788"/>
          <p14:tracePt t="190788" x="5957888" y="1719263"/>
          <p14:tracePt t="190795" x="6010275" y="1709738"/>
          <p14:tracePt t="190803" x="6067425" y="1695450"/>
          <p14:tracePt t="190818" x="6181725" y="1666875"/>
          <p14:tracePt t="190835" x="6281738" y="1647825"/>
          <p14:tracePt t="190852" x="6353175" y="1633538"/>
          <p14:tracePt t="190868" x="6400800" y="1624013"/>
          <p14:tracePt t="190885" x="6419850" y="1624013"/>
          <p14:tracePt t="190902" x="6424613" y="1619250"/>
          <p14:tracePt t="190918" x="6429375" y="1614488"/>
          <p14:tracePt t="190952" x="6438900" y="1614488"/>
          <p14:tracePt t="190982" x="6443663" y="1614488"/>
          <p14:tracePt t="191053" x="6448425" y="1614488"/>
          <p14:tracePt t="191074" x="6453188" y="1614488"/>
          <p14:tracePt t="191089" x="6457950" y="1614488"/>
          <p14:tracePt t="191096" x="6472238" y="1614488"/>
          <p14:tracePt t="191110" x="6477000" y="1614488"/>
          <p14:tracePt t="191118" x="6486525" y="1619250"/>
          <p14:tracePt t="191135" x="6496050" y="1624013"/>
          <p14:tracePt t="191152" x="6500813" y="1624013"/>
          <p14:tracePt t="191168" x="6510338" y="1628775"/>
          <p14:tracePt t="191185" x="6515100" y="1638300"/>
          <p14:tracePt t="191202" x="6515100" y="1643063"/>
          <p14:tracePt t="191218" x="6529388" y="1657350"/>
          <p14:tracePt t="191235" x="6534150" y="1671638"/>
          <p14:tracePt t="191252" x="6538913" y="1681163"/>
          <p14:tracePt t="191268" x="6543675" y="1700213"/>
          <p14:tracePt t="191285" x="6543675" y="1704975"/>
          <p14:tracePt t="191301" x="6548438" y="1709738"/>
          <p14:tracePt t="191318" x="6548438" y="1719263"/>
          <p14:tracePt t="191335" x="6548438" y="1724025"/>
          <p14:tracePt t="191368" x="6548438" y="1733550"/>
          <p14:tracePt t="191419" x="6548438" y="1738313"/>
          <p14:tracePt t="191483" x="6548438" y="1743075"/>
          <p14:tracePt t="191519" x="6548438" y="1747838"/>
          <p14:tracePt t="192552" x="6567488" y="1743075"/>
          <p14:tracePt t="192559" x="6591300" y="1733550"/>
          <p14:tracePt t="192568" x="6615113" y="1724025"/>
          <p14:tracePt t="192584" x="6672263" y="1695450"/>
          <p14:tracePt t="192601" x="6748463" y="1662113"/>
          <p14:tracePt t="192618" x="6800850" y="1647825"/>
          <p14:tracePt t="192634" x="6848475" y="1633538"/>
          <p14:tracePt t="192651" x="6929438" y="1624013"/>
          <p14:tracePt t="192668" x="6967538" y="1619250"/>
          <p14:tracePt t="192684" x="7000875" y="1619250"/>
          <p14:tracePt t="192701" x="7038975" y="1619250"/>
          <p14:tracePt t="192718" x="7115175" y="1619250"/>
          <p14:tracePt t="192734" x="7172325" y="1619250"/>
          <p14:tracePt t="192751" x="7215188" y="1624013"/>
          <p14:tracePt t="192768" x="7272338" y="1628775"/>
          <p14:tracePt t="192784" x="7300913" y="1633538"/>
          <p14:tracePt t="192801" x="7324725" y="1638300"/>
          <p14:tracePt t="192802" x="7334250" y="1638300"/>
          <p14:tracePt t="192818" x="7362825" y="1638300"/>
          <p14:tracePt t="192834" x="7391400" y="1638300"/>
          <p14:tracePt t="192851" x="7419975" y="1638300"/>
          <p14:tracePt t="192868" x="7453313" y="1647825"/>
          <p14:tracePt t="192884" x="7472363" y="1652588"/>
          <p14:tracePt t="192901" x="7486650" y="1657350"/>
          <p14:tracePt t="192918" x="7505700" y="1662113"/>
          <p14:tracePt t="192934" x="7515225" y="1666875"/>
          <p14:tracePt t="192951" x="7519988" y="1671638"/>
          <p14:tracePt t="192968" x="7524750" y="1676400"/>
          <p14:tracePt t="192984" x="7534275" y="1676400"/>
          <p14:tracePt t="193001" x="7539038" y="1681163"/>
          <p14:tracePt t="193018" x="7548563" y="1690688"/>
          <p14:tracePt t="193034" x="7553325" y="1700213"/>
          <p14:tracePt t="193051" x="7572375" y="1709738"/>
          <p14:tracePt t="193067" x="7600950" y="1719263"/>
          <p14:tracePt t="193084" x="7615238" y="1724025"/>
          <p14:tracePt t="193101" x="7624763" y="1728788"/>
          <p14:tracePt t="193117" x="7634288" y="1728788"/>
          <p14:tracePt t="193151" x="7639050" y="1728788"/>
          <p14:tracePt t="195607" x="7658100" y="1719263"/>
          <p14:tracePt t="195614" x="7686675" y="1709738"/>
          <p14:tracePt t="195621" x="7710488" y="1700213"/>
          <p14:tracePt t="195633" x="7734300" y="1695450"/>
          <p14:tracePt t="195650" x="7796213" y="1676400"/>
          <p14:tracePt t="195667" x="7829550" y="1671638"/>
          <p14:tracePt t="195683" x="7839075" y="1671638"/>
          <p14:tracePt t="195700" x="7858125" y="1671638"/>
          <p14:tracePt t="195717" x="7862888" y="1671638"/>
          <p14:tracePt t="195750" x="7867650" y="1671638"/>
          <p14:tracePt t="195786" x="7872413" y="1671638"/>
          <p14:tracePt t="195987" x="7853363" y="1638300"/>
          <p14:tracePt t="196008" x="7853363" y="1614488"/>
          <p14:tracePt t="196015" x="7848600" y="1604963"/>
          <p14:tracePt t="196023" x="7848600" y="1600200"/>
          <p14:tracePt t="196033" x="7848600" y="1595438"/>
          <p14:tracePt t="196050" x="7848600" y="1590675"/>
          <p14:tracePt t="196073" x="7848600" y="1585913"/>
          <p14:tracePt t="196137" x="7848600" y="1576388"/>
          <p14:tracePt t="196173" x="7839075" y="1576388"/>
          <p14:tracePt t="196195" x="7839075" y="1571625"/>
          <p14:tracePt t="196259" x="7839075" y="1566863"/>
          <p14:tracePt t="196381" x="7839075" y="1571625"/>
          <p14:tracePt t="196445" x="7834313" y="1571625"/>
          <p14:tracePt t="196510" x="7829550" y="1571625"/>
          <p14:tracePt t="196567" x="7824788" y="1562100"/>
          <p14:tracePt t="196575" x="7820025" y="1543050"/>
          <p14:tracePt t="196583" x="7815263" y="1524000"/>
          <p14:tracePt t="196600" x="7786688" y="1476375"/>
          <p14:tracePt t="196616" x="7758113" y="1433513"/>
          <p14:tracePt t="196633" x="7720013" y="1352550"/>
          <p14:tracePt t="196650" x="7700963" y="1328738"/>
          <p14:tracePt t="196666" x="7696200" y="1314450"/>
          <p14:tracePt t="196683" x="7696200" y="1309688"/>
          <p14:tracePt t="196733" x="7696200" y="1314450"/>
          <p14:tracePt t="196739" x="7696200" y="1319213"/>
          <p14:tracePt t="196750" x="7696200" y="1323975"/>
          <p14:tracePt t="196766" x="7696200" y="1328738"/>
          <p14:tracePt t="196783" x="7696200" y="1343025"/>
          <p14:tracePt t="196800" x="7696200" y="1352550"/>
          <p14:tracePt t="196816" x="7696200" y="1357313"/>
          <p14:tracePt t="196833" x="7696200" y="1362075"/>
          <p14:tracePt t="196850" x="7696200" y="1366838"/>
          <p14:tracePt t="196883" x="7696200" y="1371600"/>
          <p14:tracePt t="196920" x="7696200" y="1376363"/>
          <p14:tracePt t="196926" x="7691438" y="1381125"/>
          <p14:tracePt t="196940" x="7686675" y="1381125"/>
          <p14:tracePt t="196954" x="7681913" y="1381125"/>
          <p14:tracePt t="196966" x="7677150" y="1385888"/>
          <p14:tracePt t="196983" x="7672388" y="1385888"/>
          <p14:tracePt t="196999" x="7667625" y="1385888"/>
          <p14:tracePt t="197016" x="7658100" y="1385888"/>
          <p14:tracePt t="197033" x="7653338" y="1385888"/>
          <p14:tracePt t="197050" x="7643813" y="1385888"/>
          <p14:tracePt t="197066" x="7639050" y="1385888"/>
          <p14:tracePt t="197083" x="7624763" y="1385888"/>
          <p14:tracePt t="197134" x="7620000" y="1385888"/>
          <p14:tracePt t="197242" x="7620000" y="1390650"/>
          <p14:tracePt t="197256" x="7629525" y="1390650"/>
          <p14:tracePt t="197299" x="7634288" y="1390650"/>
          <p14:tracePt t="197363" x="7639050" y="1390650"/>
          <p14:tracePt t="197399" x="7643813" y="1390650"/>
          <p14:tracePt t="197464" x="7648575" y="1390650"/>
          <p14:tracePt t="197564" x="7648575" y="1395413"/>
          <p14:tracePt t="199358" x="7624763" y="1438275"/>
          <p14:tracePt t="199364" x="7562850" y="1481138"/>
          <p14:tracePt t="199372" x="7467600" y="1562100"/>
          <p14:tracePt t="199382" x="7396163" y="1628775"/>
          <p14:tracePt t="199399" x="7229475" y="1800225"/>
          <p14:tracePt t="199415" x="6962775" y="2014538"/>
          <p14:tracePt t="199432" x="6805613" y="2157413"/>
          <p14:tracePt t="199449" x="6605588" y="2309813"/>
          <p14:tracePt t="199465" x="6357938" y="2519363"/>
          <p14:tracePt t="199482" x="6172200" y="2652713"/>
          <p14:tracePt t="199499" x="6057900" y="2728913"/>
          <p14:tracePt t="199515" x="5953125" y="2800350"/>
          <p14:tracePt t="199532" x="5910263" y="2828925"/>
          <p14:tracePt t="199549" x="5872163" y="2843213"/>
          <p14:tracePt t="199565" x="5824538" y="2867025"/>
          <p14:tracePt t="199582" x="5795963" y="2886075"/>
          <p14:tracePt t="199599" x="5767388" y="2905125"/>
          <p14:tracePt t="199615" x="5715000" y="2952750"/>
          <p14:tracePt t="199632" x="5672138" y="2986088"/>
          <p14:tracePt t="199649" x="5619750" y="3019425"/>
          <p14:tracePt t="199665" x="5543550" y="3067050"/>
          <p14:tracePt t="199682" x="5495925" y="3086100"/>
          <p14:tracePt t="199699" x="5467350" y="3105150"/>
          <p14:tracePt t="199715" x="5424488" y="3128963"/>
          <p14:tracePt t="199732" x="5400675" y="3143250"/>
          <p14:tracePt t="199749" x="5381625" y="3157538"/>
          <p14:tracePt t="199765" x="5367338" y="3167063"/>
          <p14:tracePt t="199782" x="5362575" y="3167063"/>
          <p14:tracePt t="199823" x="5362575" y="3162300"/>
          <p14:tracePt t="199844" x="5362575" y="3157538"/>
          <p14:tracePt t="199852" x="5362575" y="3152775"/>
          <p14:tracePt t="199867" x="5367338" y="3148013"/>
          <p14:tracePt t="199882" x="5372100" y="3148013"/>
          <p14:tracePt t="199902" x="5376863" y="3148013"/>
          <p14:tracePt t="199915" x="5376863" y="3143250"/>
          <p14:tracePt t="199960" x="5381625" y="3143250"/>
          <p14:tracePt t="199966" x="5381625" y="3138488"/>
          <p14:tracePt t="200032" x="5386388" y="3138488"/>
          <p14:tracePt t="200060" x="5391150" y="3138488"/>
          <p14:tracePt t="200468" x="5376863" y="3133725"/>
          <p14:tracePt t="200476" x="5353050" y="3133725"/>
          <p14:tracePt t="200483" x="5319713" y="3128963"/>
          <p14:tracePt t="200498" x="5238750" y="3124200"/>
          <p14:tracePt t="200515" x="5176838" y="3114675"/>
          <p14:tracePt t="200532" x="5114925" y="3105150"/>
          <p14:tracePt t="200548" x="5062538" y="3090863"/>
          <p14:tracePt t="200565" x="5043488" y="3086100"/>
          <p14:tracePt t="200582" x="5033963" y="3081338"/>
          <p14:tracePt t="200598" x="5024438" y="3076575"/>
          <p14:tracePt t="200691" x="5033963" y="3076575"/>
          <p14:tracePt t="200698" x="5038725" y="3076575"/>
          <p14:tracePt t="200741" x="5053013" y="3081338"/>
          <p14:tracePt t="200748" x="5057775" y="3086100"/>
          <p14:tracePt t="200755" x="5072063" y="3090863"/>
          <p14:tracePt t="200765" x="5086350" y="3090863"/>
          <p14:tracePt t="200782" x="5138738" y="3090863"/>
          <p14:tracePt t="200798" x="5262563" y="3090863"/>
          <p14:tracePt t="200815" x="5338763" y="3090863"/>
          <p14:tracePt t="200832" x="5434013" y="3090863"/>
          <p14:tracePt t="200848" x="5567363" y="3090863"/>
          <p14:tracePt t="200865" x="5643563" y="3090863"/>
          <p14:tracePt t="200882" x="5705475" y="3090863"/>
          <p14:tracePt t="200898" x="5795963" y="3086100"/>
          <p14:tracePt t="200915" x="5838825" y="3081338"/>
          <p14:tracePt t="200932" x="5853113" y="3081338"/>
          <p14:tracePt t="200949" x="5867400" y="3081338"/>
          <p14:tracePt t="201007" x="5872163" y="3081338"/>
          <p14:tracePt t="201171" x="5876925" y="3081338"/>
          <p14:tracePt t="201200" x="5876925" y="3086100"/>
          <p14:tracePt t="201236" x="5876925" y="3090863"/>
          <p14:tracePt t="205668" x="5791200" y="3119438"/>
          <p14:tracePt t="205675" x="5624513" y="3171825"/>
          <p14:tracePt t="205683" x="5453063" y="3243263"/>
          <p14:tracePt t="205697" x="5038725" y="3357563"/>
          <p14:tracePt t="205713" x="4567238" y="3467100"/>
          <p14:tracePt t="205730" x="4062413" y="3552825"/>
          <p14:tracePt t="205747" x="3305175" y="3590925"/>
          <p14:tracePt t="205763" x="2876550" y="3567113"/>
          <p14:tracePt t="205780" x="2471738" y="3500438"/>
          <p14:tracePt t="205797" x="2005013" y="3409950"/>
          <p14:tracePt t="205813" x="1743075" y="3371850"/>
          <p14:tracePt t="205830" x="1514475" y="3352800"/>
          <p14:tracePt t="205847" x="1266825" y="3362325"/>
          <p14:tracePt t="205863" x="1114425" y="3390900"/>
          <p14:tracePt t="205880" x="1004888" y="3429000"/>
          <p14:tracePt t="205897" x="862013" y="3486150"/>
          <p14:tracePt t="205913" x="785813" y="3509963"/>
          <p14:tracePt t="205930" x="719138" y="3529013"/>
          <p14:tracePt t="205947" x="676275" y="3538538"/>
          <p14:tracePt t="205963" x="652463" y="3538538"/>
          <p14:tracePt t="205980" x="633413" y="3529013"/>
          <p14:tracePt t="205997" x="609600" y="3514725"/>
          <p14:tracePt t="206013" x="581025" y="3481388"/>
          <p14:tracePt t="206030" x="557213" y="3462338"/>
          <p14:tracePt t="206047" x="542925" y="3452813"/>
          <p14:tracePt t="206063" x="519113" y="3438525"/>
          <p14:tracePt t="206080" x="514350" y="3438525"/>
          <p14:tracePt t="206097" x="509588" y="3433763"/>
          <p14:tracePt t="206113" x="504825" y="3433763"/>
          <p14:tracePt t="206163" x="514350" y="3433763"/>
          <p14:tracePt t="206170" x="519113" y="3438525"/>
          <p14:tracePt t="206180" x="523875" y="3438525"/>
          <p14:tracePt t="206196" x="542925" y="3438525"/>
          <p14:tracePt t="206213" x="547688" y="3448050"/>
          <p14:tracePt t="206230" x="557213" y="3448050"/>
          <p14:tracePt t="206246" x="561975" y="3448050"/>
          <p14:tracePt t="206263" x="571500" y="3448050"/>
          <p14:tracePt t="206296" x="571500" y="3452813"/>
          <p14:tracePt t="206313" x="576263" y="3452813"/>
          <p14:tracePt t="206485" x="581025" y="3452813"/>
          <p14:tracePt t="206514" x="585788" y="3452813"/>
          <p14:tracePt t="206636" x="590550" y="3452813"/>
          <p14:tracePt t="206729" x="600075" y="3452813"/>
          <p14:tracePt t="206736" x="600075" y="3457575"/>
          <p14:tracePt t="206972" x="604838" y="3457575"/>
          <p14:tracePt t="207016" x="604838" y="3462338"/>
          <p14:tracePt t="207109" x="609600" y="3467100"/>
          <p14:tracePt t="207116" x="619125" y="3467100"/>
          <p14:tracePt t="207131" x="642938" y="3467100"/>
          <p14:tracePt t="207146" x="671513" y="3462338"/>
          <p14:tracePt t="207163" x="723900" y="3457575"/>
          <p14:tracePt t="207180" x="785813" y="3443288"/>
          <p14:tracePt t="207196" x="871538" y="3414713"/>
          <p14:tracePt t="207213" x="928688" y="3395663"/>
          <p14:tracePt t="207229" x="1000125" y="3371850"/>
          <p14:tracePt t="207246" x="1081088" y="3357563"/>
          <p14:tracePt t="207263" x="1114425" y="3352800"/>
          <p14:tracePt t="207279" x="1152525" y="3348038"/>
          <p14:tracePt t="207296" x="1219200" y="3333750"/>
          <p14:tracePt t="207313" x="1276350" y="3328988"/>
          <p14:tracePt t="207329" x="1323975" y="3324225"/>
          <p14:tracePt t="207346" x="1376363" y="3319463"/>
          <p14:tracePt t="207363" x="1400175" y="3319463"/>
          <p14:tracePt t="207379" x="1433513" y="3314700"/>
          <p14:tracePt t="207396" x="1495425" y="3309938"/>
          <p14:tracePt t="207413" x="1538288" y="3305175"/>
          <p14:tracePt t="207429" x="1581150" y="3295650"/>
          <p14:tracePt t="207446" x="1624013" y="3290888"/>
          <p14:tracePt t="207463" x="1652588" y="3290888"/>
          <p14:tracePt t="207479" x="1681163" y="3286125"/>
          <p14:tracePt t="207496" x="1728788" y="3286125"/>
          <p14:tracePt t="207513" x="1747838" y="3286125"/>
          <p14:tracePt t="207529" x="1776413" y="3286125"/>
          <p14:tracePt t="207546" x="1804988" y="3286125"/>
          <p14:tracePt t="207563" x="1824038" y="3286125"/>
          <p14:tracePt t="207579" x="1847850" y="3286125"/>
          <p14:tracePt t="207596" x="1866900" y="3286125"/>
          <p14:tracePt t="207613" x="1881188" y="3286125"/>
          <p14:tracePt t="207629" x="1895475" y="3286125"/>
          <p14:tracePt t="207646" x="1905000" y="3286125"/>
          <p14:tracePt t="207663" x="1909763" y="3286125"/>
          <p14:tracePt t="207679" x="1914525" y="3286125"/>
          <p14:tracePt t="207696" x="1924050" y="3286125"/>
          <p14:tracePt t="207713" x="1928813" y="3286125"/>
          <p14:tracePt t="207768" x="1933575" y="3286125"/>
          <p14:tracePt t="207927" x="1933575" y="3290888"/>
          <p14:tracePt t="208034" x="1928813" y="3290888"/>
          <p14:tracePt t="208077" x="1928813" y="3295650"/>
          <p14:tracePt t="208127" x="1919288" y="3295650"/>
          <p14:tracePt t="208149" x="1919288" y="3300413"/>
          <p14:tracePt t="208184" x="1914525" y="3305175"/>
          <p14:tracePt t="208192" x="1909763" y="3305175"/>
          <p14:tracePt t="208199" x="1905000" y="3305175"/>
          <p14:tracePt t="208213" x="1900238" y="3305175"/>
          <p14:tracePt t="208229" x="1890713" y="3305175"/>
          <p14:tracePt t="208246" x="1881188" y="3305175"/>
          <p14:tracePt t="208263" x="1876425" y="3305175"/>
          <p14:tracePt t="208296" x="1871663" y="3305175"/>
          <p14:tracePt t="208314" x="1862138" y="3305175"/>
          <p14:tracePt t="208335" x="1857375" y="3305175"/>
          <p14:tracePt t="208346" x="1847850" y="3305175"/>
          <p14:tracePt t="208362" x="1833563" y="3305175"/>
          <p14:tracePt t="208379" x="1781175" y="3305175"/>
          <p14:tracePt t="208396" x="1728788" y="3309938"/>
          <p14:tracePt t="208412" x="1681163" y="3309938"/>
          <p14:tracePt t="208429" x="1633538" y="3314700"/>
          <p14:tracePt t="208446" x="1609725" y="3319463"/>
          <p14:tracePt t="208462" x="1585913" y="3324225"/>
          <p14:tracePt t="208479" x="1552575" y="3328988"/>
          <p14:tracePt t="208496" x="1533525" y="3333750"/>
          <p14:tracePt t="208512" x="1504950" y="3333750"/>
          <p14:tracePt t="208529" x="1481138" y="3333750"/>
          <p14:tracePt t="208546" x="1471613" y="3333750"/>
          <p14:tracePt t="208562" x="1466850" y="3333750"/>
          <p14:tracePt t="208596" x="1462088" y="3333750"/>
          <p14:tracePt t="208614" x="1457325" y="3333750"/>
          <p14:tracePt t="208708" x="1462088" y="3338513"/>
          <p14:tracePt t="208723" x="1466850" y="3343275"/>
          <p14:tracePt t="208736" x="1471613" y="3343275"/>
          <p14:tracePt t="208751" x="1476375" y="3343275"/>
          <p14:tracePt t="208758" x="1485900" y="3343275"/>
          <p14:tracePt t="208766" x="1490663" y="3343275"/>
          <p14:tracePt t="208780" x="1495425" y="3343275"/>
          <p14:tracePt t="208796" x="1500188" y="3343275"/>
          <p14:tracePt t="208837" x="1533525" y="3343275"/>
          <p14:tracePt t="208852" x="1543050" y="3343275"/>
          <p14:tracePt t="208858" x="1552575" y="3343275"/>
          <p14:tracePt t="208866" x="1562100" y="3343275"/>
          <p14:tracePt t="208879" x="1566863" y="3343275"/>
          <p14:tracePt t="208896" x="1590675" y="3352800"/>
          <p14:tracePt t="208912" x="1600200" y="3362325"/>
          <p14:tracePt t="208929" x="1609725" y="3371850"/>
          <p14:tracePt t="208946" x="1628775" y="3371850"/>
          <p14:tracePt t="208962" x="1633538" y="3376613"/>
          <p14:tracePt t="208979" x="1647825" y="3376613"/>
          <p14:tracePt t="208996" x="1662113" y="3381375"/>
          <p14:tracePt t="209012" x="1671638" y="3386138"/>
          <p14:tracePt t="209029" x="1685925" y="3386138"/>
          <p14:tracePt t="209045" x="1695450" y="3386138"/>
          <p14:tracePt t="209062" x="1700213" y="3386138"/>
          <p14:tracePt t="209079" x="1709738" y="3386138"/>
          <p14:tracePt t="209109" x="1714500" y="3386138"/>
          <p14:tracePt t="209167" x="1719263" y="3386138"/>
          <p14:tracePt t="209239" x="1719263" y="3390900"/>
          <p14:tracePt t="209282" x="1724025" y="3390900"/>
          <p14:tracePt t="209318" x="1728788" y="3390900"/>
          <p14:tracePt t="209325" x="1728788" y="3395663"/>
          <p14:tracePt t="209339" x="1733550" y="3400425"/>
          <p14:tracePt t="209346" x="1743075" y="3400425"/>
          <p14:tracePt t="209362" x="1747838" y="3405188"/>
          <p14:tracePt t="209379" x="1752600" y="3405188"/>
          <p14:tracePt t="209396" x="1757363" y="3409950"/>
          <p14:tracePt t="209412" x="1771650" y="3414713"/>
          <p14:tracePt t="209429" x="1776413" y="3414713"/>
          <p14:tracePt t="209445" x="1781175" y="3414713"/>
          <p14:tracePt t="209462" x="1800225" y="3419475"/>
          <p14:tracePt t="209479" x="1804988" y="3419475"/>
          <p14:tracePt t="209495" x="1809750" y="3424238"/>
          <p14:tracePt t="209512" x="1814513" y="3424238"/>
          <p14:tracePt t="209529" x="1819275" y="3424238"/>
          <p14:tracePt t="209562" x="1824038" y="3424238"/>
          <p14:tracePt t="209705" x="1828800" y="3424238"/>
          <p14:tracePt t="209740" x="1833563" y="3424238"/>
          <p14:tracePt t="214990" x="1828800" y="3424238"/>
          <p14:tracePt t="215004" x="1819275" y="3424238"/>
          <p14:tracePt t="215026" x="1814513" y="3419475"/>
          <p14:tracePt t="215047" x="1809750" y="3419475"/>
          <p14:tracePt t="215062" x="1804988" y="3419475"/>
          <p14:tracePt t="215069" x="1804988" y="3414713"/>
          <p14:tracePt t="215077" x="1800225" y="3414713"/>
          <p14:tracePt t="215104" x="1795463" y="3409950"/>
          <p14:tracePt t="215112" x="1795463" y="3405188"/>
          <p14:tracePt t="215127" x="1790700" y="3400425"/>
          <p14:tracePt t="215143" x="1790700" y="3395663"/>
          <p14:tracePt t="215190" x="1790700" y="3390900"/>
          <p14:tracePt t="215464" x="1795463" y="3390900"/>
          <p14:tracePt t="215672" x="1800225" y="3390900"/>
          <p14:tracePt t="215965" x="1800225" y="3395663"/>
          <p14:tracePt t="216094" x="1804988" y="3395663"/>
          <p14:tracePt t="216281" x="1804988" y="3400425"/>
          <p14:tracePt t="216317" x="1804988" y="3405188"/>
          <p14:tracePt t="216324" x="1809750" y="3405188"/>
          <p14:tracePt t="216352" x="1809750" y="3409950"/>
          <p14:tracePt t="216395" x="1814513" y="3409950"/>
          <p14:tracePt t="216417" x="1814513" y="3414713"/>
          <p14:tracePt t="217184" x="1814513" y="3419475"/>
          <p14:tracePt t="217250" x="1819275" y="3419475"/>
          <p14:tracePt t="217601" x="1819275" y="3424238"/>
          <p14:tracePt t="218942" x="1819275" y="3429000"/>
          <p14:tracePt t="219121" x="1819275" y="3433763"/>
          <p14:tracePt t="220405" x="1819275" y="3438525"/>
          <p14:tracePt t="220893" x="1824038" y="3438525"/>
          <p14:tracePt t="220936" x="1843088" y="3381375"/>
          <p14:tracePt t="220943" x="1843088" y="3371850"/>
          <p14:tracePt t="220950" x="1847850" y="3367088"/>
          <p14:tracePt t="220958" x="1866900" y="3352800"/>
          <p14:tracePt t="220975" x="1924050" y="3319463"/>
          <p14:tracePt t="220991" x="1976438" y="3295650"/>
          <p14:tracePt t="221008" x="2028825" y="3267075"/>
          <p14:tracePt t="221025" x="2038350" y="3257550"/>
          <p14:tracePt t="221041" x="2052638" y="3248025"/>
          <p14:tracePt t="221058" x="2057400" y="3248025"/>
          <p14:tracePt t="221115" x="2062163" y="3243263"/>
          <p14:tracePt t="221123" x="2062163" y="3238500"/>
          <p14:tracePt t="221129" x="2071688" y="3228975"/>
          <p14:tracePt t="221141" x="2085975" y="3219450"/>
          <p14:tracePt t="221158" x="2200275" y="3152775"/>
          <p14:tracePt t="221175" x="2357438" y="3081338"/>
          <p14:tracePt t="221191" x="2652713" y="2914650"/>
          <p14:tracePt t="221208" x="3167063" y="2643188"/>
          <p14:tracePt t="221225" x="3524250" y="2438400"/>
          <p14:tracePt t="221241" x="3867150" y="2233613"/>
          <p14:tracePt t="221258" x="4300538" y="1981200"/>
          <p14:tracePt t="221275" x="4533900" y="1824038"/>
          <p14:tracePt t="221291" x="4638675" y="1747838"/>
          <p14:tracePt t="221308" x="4700588" y="1700213"/>
          <p14:tracePt t="221325" x="4710113" y="1700213"/>
          <p14:tracePt t="221358" x="4710113" y="1695450"/>
          <p14:tracePt t="221380" x="4714875" y="1695450"/>
          <p14:tracePt t="221445" x="4719638" y="1695450"/>
          <p14:tracePt t="221789" x="4738688" y="1690688"/>
          <p14:tracePt t="221796" x="4762500" y="1685925"/>
          <p14:tracePt t="221808" x="4776788" y="1685925"/>
          <p14:tracePt t="221825" x="4824413" y="1681163"/>
          <p14:tracePt t="221841" x="4838700" y="1681163"/>
          <p14:tracePt t="221858" x="4852988" y="1681163"/>
          <p14:tracePt t="221891" x="4857750" y="1681163"/>
          <p14:tracePt t="221911" x="4862513" y="1681163"/>
          <p14:tracePt t="221924" x="4862513" y="1685925"/>
          <p14:tracePt t="221941" x="4862513" y="1690688"/>
          <p14:tracePt t="221962" x="4805363" y="1704975"/>
          <p14:tracePt t="221976" x="4752975" y="1704975"/>
          <p14:tracePt t="221991" x="4714875" y="1704975"/>
          <p14:tracePt t="222008" x="4681538" y="1709738"/>
          <p14:tracePt t="222025" x="4648200" y="1709738"/>
          <p14:tracePt t="222041" x="4629150" y="1709738"/>
          <p14:tracePt t="222058" x="4619625" y="1709738"/>
          <p14:tracePt t="222112" x="4624388" y="1709738"/>
          <p14:tracePt t="222119" x="4633913" y="1709738"/>
          <p14:tracePt t="222141" x="4672013" y="1709738"/>
          <p14:tracePt t="222162" x="4714875" y="1709738"/>
          <p14:tracePt t="222169" x="4729163" y="1709738"/>
          <p14:tracePt t="222176" x="4748213" y="1709738"/>
          <p14:tracePt t="222191" x="4767263" y="1709738"/>
          <p14:tracePt t="222208" x="4795838" y="1709738"/>
          <p14:tracePt t="222224" x="4800600" y="1709738"/>
          <p14:tracePt t="222241" x="4810125" y="1709738"/>
          <p14:tracePt t="222292" x="4681538" y="1709738"/>
          <p14:tracePt t="222298" x="4662488" y="1709738"/>
          <p14:tracePt t="222308" x="4648200" y="1709738"/>
          <p14:tracePt t="222324" x="4610100" y="1714500"/>
          <p14:tracePt t="222341" x="4572000" y="1714500"/>
          <p14:tracePt t="222358" x="4552950" y="1714500"/>
          <p14:tracePt t="222374" x="4548188" y="1714500"/>
          <p14:tracePt t="222408" x="4548188" y="1719263"/>
          <p14:tracePt t="222424" x="4552950" y="1724025"/>
          <p14:tracePt t="222441" x="4562475" y="1724025"/>
          <p14:tracePt t="222458" x="4610100" y="1724025"/>
          <p14:tracePt t="222474" x="4662488" y="1733550"/>
          <p14:tracePt t="222491" x="4724400" y="1733550"/>
          <p14:tracePt t="222508" x="4786313" y="1738313"/>
          <p14:tracePt t="222525" x="4805363" y="1738313"/>
          <p14:tracePt t="222541" x="4814888" y="1738313"/>
          <p14:tracePt t="222558" x="4819650" y="1738313"/>
          <p14:tracePt t="222592" x="4772025" y="1733550"/>
          <p14:tracePt t="222607" x="4729163" y="1733550"/>
          <p14:tracePt t="222624" x="4695825" y="1728788"/>
          <p14:tracePt t="222641" x="4676775" y="1728788"/>
          <p14:tracePt t="222658" x="4667250" y="1728788"/>
          <p14:tracePt t="222723" x="4676775" y="1728788"/>
          <p14:tracePt t="222729" x="4686300" y="1728788"/>
          <p14:tracePt t="222741" x="4700588" y="1728788"/>
          <p14:tracePt t="222758" x="4719638" y="1728788"/>
          <p14:tracePt t="222774" x="4729163" y="1733550"/>
          <p14:tracePt t="222791" x="4733925" y="1733550"/>
          <p14:tracePt t="222865" x="4729163" y="1733550"/>
          <p14:tracePt t="222879" x="4724400" y="1733550"/>
          <p14:tracePt t="222887" x="4719638" y="1733550"/>
          <p14:tracePt t="222944" x="4719638" y="1728788"/>
          <p14:tracePt t="223073" x="4719638" y="1733550"/>
          <p14:tracePt t="223138" x="4719638" y="1738313"/>
          <p14:tracePt t="223188" x="4724400" y="1738313"/>
          <p14:tracePt t="223209" x="4724400" y="1743075"/>
          <p14:tracePt t="223224" x="4729163" y="1743075"/>
          <p14:tracePt t="223417" x="4729163" y="1747838"/>
          <p14:tracePt t="224128" x="4729163" y="1752600"/>
          <p14:tracePt t="224651" x="4729163" y="1747838"/>
          <p14:tracePt t="224673" x="4729163" y="1743075"/>
          <p14:tracePt t="224737" x="4729163" y="1738313"/>
          <p14:tracePt t="224803" x="4729163" y="1733550"/>
          <p14:tracePt t="224888" x="4733925" y="1733550"/>
          <p14:tracePt t="225182" x="4733925" y="1738313"/>
          <p14:tracePt t="225218" x="4733925" y="1743075"/>
          <p14:tracePt t="225584" x="4657725" y="1776413"/>
          <p14:tracePt t="225591" x="4505325" y="1862138"/>
          <p14:tracePt t="225598" x="4329113" y="1947863"/>
          <p14:tracePt t="225606" x="4152900" y="2038350"/>
          <p14:tracePt t="225623" x="3752850" y="2238375"/>
          <p14:tracePt t="225640" x="3324225" y="2452688"/>
          <p14:tracePt t="225657" x="2757488" y="2690813"/>
          <p14:tracePt t="225673" x="2424113" y="2819400"/>
          <p14:tracePt t="225690" x="2124075" y="2924175"/>
          <p14:tracePt t="225706" x="1857375" y="3009900"/>
          <p14:tracePt t="225723" x="1762125" y="3038475"/>
          <p14:tracePt t="225740" x="1685925" y="3052763"/>
          <p14:tracePt t="225757" x="1643063" y="3062288"/>
          <p14:tracePt t="225773" x="1638300" y="3067050"/>
          <p14:tracePt t="225790" x="1633538" y="3067050"/>
          <p14:tracePt t="225806" x="1628775" y="3067050"/>
          <p14:tracePt t="225849" x="1619250" y="3076575"/>
          <p14:tracePt t="225856" x="1604963" y="3081338"/>
          <p14:tracePt t="225873" x="1576388" y="3105150"/>
          <p14:tracePt t="225890" x="1528763" y="3128963"/>
          <p14:tracePt t="225906" x="1466850" y="3167063"/>
          <p14:tracePt t="225923" x="1433513" y="3190875"/>
          <p14:tracePt t="225940" x="1409700" y="3209925"/>
          <p14:tracePt t="225956" x="1395413" y="3219450"/>
          <p14:tracePt t="225973" x="1385888" y="3228975"/>
          <p14:tracePt t="225990" x="1385888" y="3233738"/>
          <p14:tracePt t="226006" x="1385888" y="3238500"/>
          <p14:tracePt t="226023" x="1400175" y="3243263"/>
          <p14:tracePt t="226040" x="1414463" y="3248025"/>
          <p14:tracePt t="226057" x="1438275" y="3248025"/>
          <p14:tracePt t="226073" x="1457325" y="3252788"/>
          <p14:tracePt t="226090" x="1476375" y="3267075"/>
          <p14:tracePt t="226107" x="1500188" y="3281363"/>
          <p14:tracePt t="226123" x="1528763" y="3300413"/>
          <p14:tracePt t="226140" x="1547813" y="3314700"/>
          <p14:tracePt t="226156" x="1566863" y="3324225"/>
          <p14:tracePt t="226173" x="1595438" y="3343275"/>
          <p14:tracePt t="226190" x="1609725" y="3348038"/>
          <p14:tracePt t="226206" x="1619250" y="3352800"/>
          <p14:tracePt t="226208" x="1628775" y="3352800"/>
          <p14:tracePt t="226223" x="1638300" y="3357563"/>
          <p14:tracePt t="226240" x="1647825" y="3357563"/>
          <p14:tracePt t="226256" x="1657350" y="3357563"/>
          <p14:tracePt t="226273" x="1662113" y="3362325"/>
          <p14:tracePt t="226290" x="1666875" y="3362325"/>
          <p14:tracePt t="226352" x="1671638" y="3362325"/>
          <p14:tracePt t="226387" x="1676400" y="3362325"/>
          <p14:tracePt t="229243" x="1690688" y="3362325"/>
          <p14:tracePt t="229250" x="1714500" y="3362325"/>
          <p14:tracePt t="229256" x="1738313" y="3357563"/>
          <p14:tracePt t="229272" x="1766888" y="3352800"/>
          <p14:tracePt t="229289" x="1795463" y="3352800"/>
          <p14:tracePt t="229305" x="1809750" y="3352800"/>
          <p14:tracePt t="229322" x="1843088" y="3357563"/>
          <p14:tracePt t="229339" x="1852613" y="3357563"/>
          <p14:tracePt t="229355" x="1871663" y="3357563"/>
          <p14:tracePt t="229372" x="1881188" y="3362325"/>
          <p14:tracePt t="229389" x="1885950" y="3367088"/>
          <p14:tracePt t="229405" x="1895475" y="3367088"/>
          <p14:tracePt t="229422" x="1900238" y="3367088"/>
          <p14:tracePt t="229465" x="1905000" y="3367088"/>
          <p14:tracePt t="229501" x="1909763" y="3367088"/>
          <p14:tracePt t="229508" x="1914525" y="3367088"/>
          <p14:tracePt t="229522" x="1924050" y="3371850"/>
          <p14:tracePt t="229529" x="1928813" y="3371850"/>
          <p14:tracePt t="229539" x="1933575" y="3371850"/>
          <p14:tracePt t="229555" x="1938338" y="3371850"/>
          <p14:tracePt t="229573" x="1995488" y="3371850"/>
          <p14:tracePt t="229589" x="2052638" y="3371850"/>
          <p14:tracePt t="229605" x="2114550" y="3367088"/>
          <p14:tracePt t="229622" x="2219325" y="3352800"/>
          <p14:tracePt t="229639" x="2324100" y="3338513"/>
          <p14:tracePt t="229655" x="2443163" y="3319463"/>
          <p14:tracePt t="229672" x="2576513" y="3295650"/>
          <p14:tracePt t="229688" x="2871788" y="3248025"/>
          <p14:tracePt t="229705" x="3152775" y="3214688"/>
          <p14:tracePt t="229722" x="3471863" y="3186113"/>
          <p14:tracePt t="229723" x="3633788" y="3167063"/>
          <p14:tracePt t="229738" x="4000500" y="3143250"/>
          <p14:tracePt t="229755" x="4391025" y="3133725"/>
          <p14:tracePt t="229772" x="4805363" y="3124200"/>
          <p14:tracePt t="229788" x="5453063" y="3119438"/>
          <p14:tracePt t="229805" x="5843588" y="3119438"/>
          <p14:tracePt t="229822" x="6205538" y="3119438"/>
          <p14:tracePt t="229838" x="6610350" y="3109913"/>
          <p14:tracePt t="229855" x="6762750" y="3095625"/>
          <p14:tracePt t="229872" x="6891338" y="3081338"/>
          <p14:tracePt t="229888" x="7034213" y="3071813"/>
          <p14:tracePt t="229905" x="7124700" y="3067050"/>
          <p14:tracePt t="229922" x="7219950" y="3071813"/>
          <p14:tracePt t="229938" x="7329488" y="3100388"/>
          <p14:tracePt t="229955" x="7362825" y="3114675"/>
          <p14:tracePt t="229972" x="7372350" y="3119438"/>
          <p14:tracePt t="229988" x="7381875" y="3124200"/>
          <p14:tracePt t="230022" x="7396163" y="3133725"/>
          <p14:tracePt t="230038" x="7481888" y="3157538"/>
          <p14:tracePt t="230055" x="7548563" y="3190875"/>
          <p14:tracePt t="230072" x="7634288" y="3219450"/>
          <p14:tracePt t="230088" x="7758113" y="3281363"/>
          <p14:tracePt t="230105" x="7815263" y="3305175"/>
          <p14:tracePt t="230122" x="7853363" y="3324225"/>
          <p14:tracePt t="230139" x="7877175" y="3333750"/>
          <p14:tracePt t="230172" x="7881938" y="3333750"/>
          <p14:tracePt t="230283" x="7872413" y="3338513"/>
          <p14:tracePt t="230290" x="7862888" y="3343275"/>
          <p14:tracePt t="230297" x="7858125" y="3343275"/>
          <p14:tracePt t="230305" x="7848600" y="3343275"/>
          <p14:tracePt t="230322" x="7829550" y="3348038"/>
          <p14:tracePt t="230338" x="7815263" y="3352800"/>
          <p14:tracePt t="230355" x="7772400" y="3367088"/>
          <p14:tracePt t="230372" x="7729538" y="3376613"/>
          <p14:tracePt t="230388" x="7658100" y="3405188"/>
          <p14:tracePt t="230405" x="7500938" y="3429000"/>
          <p14:tracePt t="230422" x="7424738" y="3443288"/>
          <p14:tracePt t="230438" x="7362825" y="3457575"/>
          <p14:tracePt t="230455" x="7319963" y="3467100"/>
          <p14:tracePt t="230472" x="7310438" y="3467100"/>
          <p14:tracePt t="230488" x="7305675" y="3467100"/>
          <p14:tracePt t="230533" x="7310438" y="3467100"/>
          <p14:tracePt t="230548" x="7315200" y="3462338"/>
          <p14:tracePt t="230555" x="7324725" y="3462338"/>
          <p14:tracePt t="230571" x="7343775" y="3448050"/>
          <p14:tracePt t="230588" x="7372350" y="3438525"/>
          <p14:tracePt t="230605" x="7410450" y="3424238"/>
          <p14:tracePt t="230622" x="7424738" y="3414713"/>
          <p14:tracePt t="230638" x="7448550" y="3405188"/>
          <p14:tracePt t="230655" x="7453313" y="3405188"/>
          <p14:tracePt t="230671" x="7458075" y="3405188"/>
          <p14:tracePt t="230688" x="7462838" y="3405188"/>
          <p14:tracePt t="230756" x="7458075" y="3405188"/>
          <p14:tracePt t="230763" x="7448550" y="3405188"/>
          <p14:tracePt t="230771" x="7434263" y="3405188"/>
          <p14:tracePt t="230788" x="7424738" y="3405188"/>
          <p14:tracePt t="230805" x="7419975" y="3405188"/>
          <p14:tracePt t="230821" x="7415213" y="3405188"/>
          <p14:tracePt t="230885" x="7419975" y="3405188"/>
          <p14:tracePt t="230892" x="7429500" y="3405188"/>
          <p14:tracePt t="230905" x="7439025" y="3405188"/>
          <p14:tracePt t="230921" x="7448550" y="3414713"/>
          <p14:tracePt t="230938" x="7458075" y="3419475"/>
          <p14:tracePt t="230955" x="7477125" y="3424238"/>
          <p14:tracePt t="230971" x="7519988" y="3433763"/>
          <p14:tracePt t="230988" x="7539038" y="3433763"/>
          <p14:tracePt t="231005" x="7553325" y="3433763"/>
          <p14:tracePt t="231021" x="7572375" y="3429000"/>
          <p14:tracePt t="231038" x="7586663" y="3429000"/>
          <p14:tracePt t="231055" x="7605713" y="3419475"/>
          <p14:tracePt t="231071" x="7639050" y="3405188"/>
          <p14:tracePt t="231088" x="7658100" y="3405188"/>
          <p14:tracePt t="231105" x="7672388" y="3400425"/>
          <p14:tracePt t="231121" x="7686675" y="3395663"/>
          <p14:tracePt t="231496" x="7710488" y="3390900"/>
          <p14:tracePt t="231502" x="7739063" y="3390900"/>
          <p14:tracePt t="231510" x="7772400" y="3386138"/>
          <p14:tracePt t="231521" x="7791450" y="3386138"/>
          <p14:tracePt t="231538" x="7843838" y="3381375"/>
          <p14:tracePt t="231555" x="7862888" y="3376613"/>
          <p14:tracePt t="231571" x="7872413" y="3376613"/>
          <p14:tracePt t="231604" x="7877175" y="3376613"/>
          <p14:tracePt t="231621" x="7881938" y="3376613"/>
          <p14:tracePt t="231653" x="7886700" y="3376613"/>
          <p14:tracePt t="231803" x="7886700" y="3371850"/>
          <p14:tracePt t="240727" x="7824788" y="3376613"/>
          <p14:tracePt t="240734" x="7705725" y="3405188"/>
          <p14:tracePt t="240742" x="7553325" y="3438525"/>
          <p14:tracePt t="240751" x="7381875" y="3452813"/>
          <p14:tracePt t="240768" x="6934200" y="3490913"/>
          <p14:tracePt t="240785" x="6262688" y="3476625"/>
          <p14:tracePt t="240801" x="5762625" y="3438525"/>
          <p14:tracePt t="240818" x="5300663" y="3376613"/>
          <p14:tracePt t="240820" x="5086350" y="3338513"/>
          <p14:tracePt t="240835" x="4686300" y="3286125"/>
          <p14:tracePt t="240851" x="4348163" y="3238500"/>
          <p14:tracePt t="240868" x="4067175" y="3209925"/>
          <p14:tracePt t="240885" x="3762375" y="3176588"/>
          <p14:tracePt t="240901" x="3657600" y="3171825"/>
          <p14:tracePt t="240918" x="3590925" y="3167063"/>
          <p14:tracePt t="240935" x="3552825" y="3157538"/>
          <p14:tracePt t="240992" x="3552825" y="3152775"/>
          <p14:tracePt t="241007" x="3552825" y="3148013"/>
          <p14:tracePt t="241014" x="3552825" y="3138488"/>
          <p14:tracePt t="241028" x="3552825" y="3133725"/>
          <p14:tracePt t="241035" x="3557588" y="3119438"/>
          <p14:tracePt t="241051" x="3557588" y="3086100"/>
          <p14:tracePt t="241068" x="3557588" y="3048000"/>
          <p14:tracePt t="241085" x="3557588" y="2981325"/>
          <p14:tracePt t="241101" x="3557588" y="2938463"/>
          <p14:tracePt t="241118" x="3557588" y="2890838"/>
          <p14:tracePt t="241135" x="3557588" y="2847975"/>
          <p14:tracePt t="241151" x="3562350" y="2790825"/>
          <p14:tracePt t="241168" x="3567113" y="2771775"/>
          <p14:tracePt t="241185" x="3571875" y="2762250"/>
          <p14:tracePt t="241201" x="3576638" y="2757488"/>
          <p14:tracePt t="241218" x="3576638" y="2752725"/>
          <p14:tracePt t="241235" x="3586163" y="2747963"/>
          <p14:tracePt t="241251" x="3590925" y="2743200"/>
          <p14:tracePt t="241268" x="3600450" y="2738438"/>
          <p14:tracePt t="241285" x="3609975" y="2738438"/>
          <p14:tracePt t="241301" x="3619500" y="2733675"/>
          <p14:tracePt t="241318" x="3624263" y="2733675"/>
          <p14:tracePt t="241344" x="3629025" y="2733675"/>
          <p14:tracePt t="241358" x="3633788" y="2733675"/>
          <p14:tracePt t="241394" x="3638550" y="2733675"/>
          <p14:tracePt t="241459" x="3643313" y="2733675"/>
          <p14:tracePt t="241531" x="3643313" y="2738438"/>
          <p14:tracePt t="241552" x="3633788" y="2776538"/>
          <p14:tracePt t="241559" x="3633788" y="2805113"/>
          <p14:tracePt t="241568" x="3633788" y="2824163"/>
          <p14:tracePt t="241584" x="3643313" y="2905125"/>
          <p14:tracePt t="241601" x="3667125" y="3000375"/>
          <p14:tracePt t="241618" x="3690938" y="3133725"/>
          <p14:tracePt t="241635" x="3719513" y="3367088"/>
          <p14:tracePt t="241651" x="3738563" y="3490913"/>
          <p14:tracePt t="241668" x="3752850" y="3600450"/>
          <p14:tracePt t="241684" x="3757613" y="3633788"/>
          <p14:tracePt t="241701" x="3762375" y="3648075"/>
          <p14:tracePt t="241718" x="3762375" y="3652838"/>
          <p14:tracePt t="241751" x="3762375" y="3657600"/>
          <p14:tracePt t="241768" x="3771900" y="3657600"/>
          <p14:tracePt t="241803" x="3771900" y="3652838"/>
          <p14:tracePt t="241839" x="3776663" y="3652838"/>
          <p14:tracePt t="241846" x="3776663" y="3648075"/>
          <p14:tracePt t="241853" x="3776663" y="3643313"/>
          <p14:tracePt t="241868" x="3781425" y="3638550"/>
          <p14:tracePt t="241884" x="3781425" y="3629025"/>
          <p14:tracePt t="241901" x="3781425" y="3619500"/>
          <p14:tracePt t="241934" x="3781425" y="3567113"/>
          <p14:tracePt t="241951" x="3781425" y="3533775"/>
          <p14:tracePt t="241968" x="3781425" y="3490913"/>
          <p14:tracePt t="241984" x="3776663" y="3457575"/>
          <p14:tracePt t="242001" x="3776663" y="3433763"/>
          <p14:tracePt t="242018" x="3771900" y="3409950"/>
          <p14:tracePt t="242034" x="3771900" y="3405188"/>
          <p14:tracePt t="242051" x="3771900" y="3400425"/>
          <p14:tracePt t="242084" x="3771900" y="3395663"/>
          <p14:tracePt t="242233" x="3771900" y="3400425"/>
          <p14:tracePt t="242305" x="3771900" y="3405188"/>
          <p14:tracePt t="242334" x="3771900" y="3409950"/>
          <p14:tracePt t="242391" x="3771900" y="3414713"/>
          <p14:tracePt t="242715" x="3714750" y="3381375"/>
          <p14:tracePt t="242722" x="3562350" y="3286125"/>
          <p14:tracePt t="242734" x="3414713" y="3176588"/>
          <p14:tracePt t="242751" x="2838450" y="2728913"/>
          <p14:tracePt t="242767" x="2428875" y="2390775"/>
          <p14:tracePt t="242784" x="2095500" y="2090738"/>
          <p14:tracePt t="242801" x="1743075" y="1776413"/>
          <p14:tracePt t="242817" x="1624013" y="1662113"/>
          <p14:tracePt t="242834" x="1552575" y="1585913"/>
          <p14:tracePt t="242851" x="1509713" y="1533525"/>
          <p14:tracePt t="242867" x="1500188" y="1519238"/>
          <p14:tracePt t="242915" x="1495425" y="1519238"/>
          <p14:tracePt t="242987" x="1490663" y="1519238"/>
          <p14:tracePt t="243015" x="1485900" y="1519238"/>
          <p14:tracePt t="243160" x="1485900" y="1524000"/>
          <p14:tracePt t="243166" x="1481138" y="1524000"/>
          <p14:tracePt t="243173" x="1481138" y="1528763"/>
          <p14:tracePt t="243187" x="1481138" y="1538288"/>
          <p14:tracePt t="243201" x="1476375" y="1538288"/>
          <p14:tracePt t="243217" x="1476375" y="1552575"/>
          <p14:tracePt t="243234" x="1476375" y="1562100"/>
          <p14:tracePt t="243251" x="1476375" y="1566863"/>
          <p14:tracePt t="243267" x="1476375" y="1581150"/>
          <p14:tracePt t="243284" x="1471613" y="1600200"/>
          <p14:tracePt t="243301" x="1471613" y="1609725"/>
          <p14:tracePt t="243317" x="1471613" y="1633538"/>
          <p14:tracePt t="243334" x="1466850" y="1643063"/>
          <p14:tracePt t="243350" x="1457325" y="1657350"/>
          <p14:tracePt t="243367" x="1452563" y="1671638"/>
          <p14:tracePt t="243384" x="1447800" y="1676400"/>
          <p14:tracePt t="243417" x="1447800" y="1685925"/>
          <p14:tracePt t="243434" x="1443038" y="1685925"/>
          <p14:tracePt t="243496" x="1438275" y="1685925"/>
          <p14:tracePt t="243525" x="1433513" y="1685925"/>
          <p14:tracePt t="244393" x="1490663" y="1700213"/>
          <p14:tracePt t="244400" x="1524000" y="1700213"/>
          <p14:tracePt t="244407" x="1571625" y="1714500"/>
          <p14:tracePt t="244417" x="1619250" y="1719263"/>
          <p14:tracePt t="244434" x="1719263" y="1733550"/>
          <p14:tracePt t="244450" x="1957388" y="1781175"/>
          <p14:tracePt t="244467" x="2114550" y="1809750"/>
          <p14:tracePt t="244484" x="2305050" y="1857375"/>
          <p14:tracePt t="244500" x="2605088" y="1976438"/>
          <p14:tracePt t="244517" x="2828925" y="2095500"/>
          <p14:tracePt t="244534" x="3090863" y="2233613"/>
          <p14:tracePt t="244550" x="3514725" y="2505075"/>
          <p14:tracePt t="244567" x="3800475" y="2690813"/>
          <p14:tracePt t="244583" x="4114800" y="2924175"/>
          <p14:tracePt t="244600" x="4452938" y="3171825"/>
          <p14:tracePt t="244617" x="4576763" y="3267075"/>
          <p14:tracePt t="244634" x="4638675" y="3314700"/>
          <p14:tracePt t="244650" x="4652963" y="3328988"/>
          <p14:tracePt t="244667" x="4667250" y="3333750"/>
          <p14:tracePt t="244700" x="4672013" y="3333750"/>
          <p14:tracePt t="244823" x="4667250" y="3333750"/>
          <p14:tracePt t="244852" x="4662488" y="3333750"/>
          <p14:tracePt t="244866" x="4657725" y="3333750"/>
          <p14:tracePt t="244895" x="4652963" y="3333750"/>
          <p14:tracePt t="244909" x="4648200" y="3333750"/>
          <p14:tracePt t="244960" x="4643438" y="3333750"/>
          <p14:tracePt t="245024" x="4638675" y="3333750"/>
          <p14:tracePt t="245096" x="4638675" y="3343275"/>
          <p14:tracePt t="245218" x="4633913" y="3343275"/>
          <p14:tracePt t="245269" x="4629150" y="3343275"/>
          <p14:tracePt t="245319" x="4624388" y="3338513"/>
          <p14:tracePt t="245325" x="4619625" y="3338513"/>
          <p14:tracePt t="245340" x="4614863" y="3338513"/>
          <p14:tracePt t="245354" x="4610100" y="3333750"/>
          <p14:tracePt t="245366" x="4605338" y="3333750"/>
          <p14:tracePt t="245383" x="4600575" y="3333750"/>
          <p14:tracePt t="245400" x="4595813" y="3324225"/>
          <p14:tracePt t="245416" x="4586288" y="3305175"/>
          <p14:tracePt t="245433" x="4567238" y="3290888"/>
          <p14:tracePt t="245450" x="4562475" y="3286125"/>
          <p14:tracePt t="245467" x="4557713" y="3276600"/>
          <p14:tracePt t="245483" x="4552950" y="3271838"/>
          <p14:tracePt t="245516" x="4548188" y="3271838"/>
          <p14:tracePt t="245656" x="4552950" y="3271838"/>
          <p14:tracePt t="245670" x="4552950" y="3281363"/>
          <p14:tracePt t="245677" x="4557713" y="3281363"/>
          <p14:tracePt t="245684" x="4557713" y="3286125"/>
          <p14:tracePt t="245700" x="4562475" y="3290888"/>
          <p14:tracePt t="245717" x="4562475" y="3295650"/>
          <p14:tracePt t="245733" x="4572000" y="3309938"/>
          <p14:tracePt t="245750" x="4581525" y="3319463"/>
          <p14:tracePt t="245766" x="4581525" y="3328988"/>
          <p14:tracePt t="245783" x="4581525" y="3338513"/>
          <p14:tracePt t="245800" x="4586288" y="3348038"/>
          <p14:tracePt t="245816" x="4586288" y="3352800"/>
          <p14:tracePt t="245833" x="4586288" y="3357563"/>
          <p14:tracePt t="245835" x="4586288" y="3367088"/>
          <p14:tracePt t="245850" x="4591050" y="3371850"/>
          <p14:tracePt t="245883" x="4591050" y="3376613"/>
          <p14:tracePt t="245900" x="4591050" y="3381375"/>
          <p14:tracePt t="245921" x="4591050" y="3386138"/>
          <p14:tracePt t="245943" x="4595813" y="3390900"/>
          <p14:tracePt t="245964" x="4595813" y="3395663"/>
          <p14:tracePt t="245978" x="4600575" y="3395663"/>
          <p14:tracePt t="245985" x="4600575" y="3400425"/>
          <p14:tracePt t="246029" x="4600575" y="3405188"/>
          <p14:tracePt t="246101" x="4600575" y="3409950"/>
          <p14:tracePt t="246165" x="4605338" y="3409950"/>
          <p14:tracePt t="246861" x="4624388" y="3409950"/>
          <p14:tracePt t="246868" x="4652963" y="3409950"/>
          <p14:tracePt t="246875" x="4676775" y="3409950"/>
          <p14:tracePt t="246883" x="4714875" y="3409950"/>
          <p14:tracePt t="246899" x="4791075" y="3409950"/>
          <p14:tracePt t="246916" x="4857750" y="3409950"/>
          <p14:tracePt t="246933" x="4933950" y="3409950"/>
          <p14:tracePt t="246949" x="4981575" y="3409950"/>
          <p14:tracePt t="246966" x="5024438" y="3414713"/>
          <p14:tracePt t="246983" x="5076825" y="3419475"/>
          <p14:tracePt t="246999" x="5100638" y="3419475"/>
          <p14:tracePt t="247016" x="5110163" y="3419475"/>
          <p14:tracePt t="247033" x="5129213" y="3424238"/>
          <p14:tracePt t="247066" x="5133975" y="3424238"/>
          <p14:tracePt t="247113" x="5138738" y="3424238"/>
          <p14:tracePt t="247256" x="5138738" y="3429000"/>
          <p14:tracePt t="247292" x="5138738" y="3433763"/>
          <p14:tracePt t="247320" x="5138738" y="3438525"/>
          <p14:tracePt t="247327" x="5133975" y="3438525"/>
          <p14:tracePt t="247335" x="5129213" y="3443288"/>
          <p14:tracePt t="247356" x="5091113" y="3448050"/>
          <p14:tracePt t="247366" x="5086350" y="3448050"/>
          <p14:tracePt t="247383" x="5072063" y="3448050"/>
          <p14:tracePt t="247399" x="5010150" y="3433763"/>
          <p14:tracePt t="247416" x="4991100" y="3433763"/>
          <p14:tracePt t="247433" x="4967288" y="3433763"/>
          <p14:tracePt t="247449" x="4938713" y="3429000"/>
          <p14:tracePt t="247466" x="4914900" y="3429000"/>
          <p14:tracePt t="247483" x="4900613" y="3429000"/>
          <p14:tracePt t="247499" x="4872038" y="3429000"/>
          <p14:tracePt t="247516" x="4862513" y="3429000"/>
          <p14:tracePt t="247532" x="4852988" y="3433763"/>
          <p14:tracePt t="247549" x="4848225" y="3433763"/>
          <p14:tracePt t="247566" x="4843463" y="3433763"/>
          <p14:tracePt t="247765" x="4848225" y="3433763"/>
          <p14:tracePt t="247923" x="4833938" y="3424238"/>
          <p14:tracePt t="247930" x="4824413" y="3419475"/>
          <p14:tracePt t="247937" x="4814888" y="3419475"/>
          <p14:tracePt t="247949" x="4814888" y="3414713"/>
          <p14:tracePt t="247966" x="4795838" y="3414713"/>
          <p14:tracePt t="247982" x="4781550" y="3409950"/>
          <p14:tracePt t="247999" x="4776788" y="3409950"/>
          <p14:tracePt t="248016" x="4762500" y="3405188"/>
          <p14:tracePt t="248032" x="4748213" y="3405188"/>
          <p14:tracePt t="248049" x="4738688" y="3405188"/>
          <p14:tracePt t="248066" x="4724400" y="3405188"/>
          <p14:tracePt t="248082" x="4719638" y="3405188"/>
          <p14:tracePt t="248099" x="4714875" y="3405188"/>
          <p14:tracePt t="248325" x="4719638" y="3405188"/>
          <p14:tracePt t="248347" x="4724400" y="3405188"/>
          <p14:tracePt t="248375" x="4729163" y="3405188"/>
          <p14:tracePt t="248447" x="4733925" y="3405188"/>
          <p14:tracePt t="248476" x="4738688" y="3405188"/>
          <p14:tracePt t="248605" x="4738688" y="3400425"/>
          <p14:tracePt t="248670" x="4743450" y="3400425"/>
          <p14:tracePt t="248827" x="4743450" y="3395663"/>
          <p14:tracePt t="250119" x="4729163" y="3395663"/>
          <p14:tracePt t="250125" x="4719638" y="3395663"/>
          <p14:tracePt t="250133" x="4705350" y="3395663"/>
          <p14:tracePt t="250148" x="4691063" y="3390900"/>
          <p14:tracePt t="250165" x="4667250" y="3390900"/>
          <p14:tracePt t="250182" x="4662488" y="3390900"/>
          <p14:tracePt t="250198" x="4648200" y="3390900"/>
          <p14:tracePt t="250231" x="4643438" y="3390900"/>
          <p14:tracePt t="250312" x="4648200" y="3390900"/>
          <p14:tracePt t="250319" x="4652963" y="3390900"/>
          <p14:tracePt t="250340" x="4657725" y="3390900"/>
          <p14:tracePt t="250369" x="4662488" y="3390900"/>
          <p14:tracePt t="250398" x="4667250" y="3390900"/>
          <p14:tracePt t="250463" x="4672013" y="3390900"/>
          <p14:tracePt t="250592" x="4672013" y="3395663"/>
          <p14:tracePt t="250750" x="4672013" y="3400425"/>
          <p14:tracePt t="250764" x="4676775" y="3400425"/>
          <p14:tracePt t="250814" x="4676775" y="3405188"/>
          <p14:tracePt t="250907" x="4676775" y="3409950"/>
          <p14:tracePt t="250979" x="4676775" y="3414713"/>
          <p14:tracePt t="251460" x="4681538" y="3414713"/>
          <p14:tracePt t="251876" x="4767263" y="3367088"/>
          <p14:tracePt t="251883" x="4824413" y="3338513"/>
          <p14:tracePt t="251890" x="4895850" y="3290888"/>
          <p14:tracePt t="251898" x="5014913" y="3214688"/>
          <p14:tracePt t="251914" x="5257800" y="3067050"/>
          <p14:tracePt t="251931" x="5553075" y="2881313"/>
          <p14:tracePt t="251948" x="5986463" y="2557463"/>
          <p14:tracePt t="251964" x="6272213" y="2347913"/>
          <p14:tracePt t="251981" x="6562725" y="2124075"/>
          <p14:tracePt t="251998" x="6881813" y="1890713"/>
          <p14:tracePt t="252014" x="7019925" y="1776413"/>
          <p14:tracePt t="252031" x="7096125" y="1719263"/>
          <p14:tracePt t="252048" x="7177088" y="1666875"/>
          <p14:tracePt t="252064" x="7196138" y="1657350"/>
          <p14:tracePt t="252081" x="7205663" y="1647825"/>
          <p14:tracePt t="252098" x="7210425" y="1647825"/>
          <p14:tracePt t="252131" x="7215188" y="1647825"/>
          <p14:tracePt t="252170" x="7224713" y="1643063"/>
          <p14:tracePt t="252177" x="7243763" y="1633538"/>
          <p14:tracePt t="252184" x="7272338" y="1614488"/>
          <p14:tracePt t="252198" x="7319963" y="1576388"/>
          <p14:tracePt t="252214" x="7367588" y="1538288"/>
          <p14:tracePt t="252231" x="7419975" y="1504950"/>
          <p14:tracePt t="252248" x="7453313" y="1471613"/>
          <p14:tracePt t="252264" x="7462838" y="1457325"/>
          <p14:tracePt t="252306" x="7462838" y="1452563"/>
          <p14:tracePt t="252550" x="7458075" y="1452563"/>
          <p14:tracePt t="252586" x="7458075" y="1457325"/>
          <p14:tracePt t="252593" x="7453313" y="1457325"/>
          <p14:tracePt t="252622" x="7453313" y="1462088"/>
          <p14:tracePt t="252658" x="7448550" y="1462088"/>
          <p14:tracePt t="252723" x="7448550" y="1466850"/>
          <p14:tracePt t="253261" x="7424738" y="1481138"/>
          <p14:tracePt t="253267" x="7386638" y="1500188"/>
          <p14:tracePt t="253281" x="7291388" y="1552575"/>
          <p14:tracePt t="253297" x="7134225" y="1643063"/>
          <p14:tracePt t="253314" x="6843713" y="1800225"/>
          <p14:tracePt t="253331" x="6491288" y="1981200"/>
          <p14:tracePt t="253347" x="5891213" y="2352675"/>
          <p14:tracePt t="253364" x="5457825" y="2595563"/>
          <p14:tracePt t="253380" x="5048250" y="2857500"/>
          <p14:tracePt t="253397" x="4572000" y="3162300"/>
          <p14:tracePt t="253414" x="4329113" y="3319463"/>
          <p14:tracePt t="253430" x="4157663" y="3443288"/>
          <p14:tracePt t="253447" x="3995738" y="3543300"/>
          <p14:tracePt t="253464" x="3943350" y="3576638"/>
          <p14:tracePt t="253481" x="3914775" y="3586163"/>
          <p14:tracePt t="253497" x="3910013" y="3590925"/>
          <p14:tracePt t="253514" x="3905250" y="3590925"/>
          <p14:tracePt t="253530" x="3905250" y="3595688"/>
          <p14:tracePt t="253597" x="3910013" y="3595688"/>
          <p14:tracePt t="253619" x="3910013" y="3605213"/>
          <p14:tracePt t="253626" x="3910013" y="3614738"/>
          <p14:tracePt t="253633" x="3910013" y="3624263"/>
          <p14:tracePt t="253647" x="3900488" y="3643313"/>
          <p14:tracePt t="253664" x="3886200" y="3671888"/>
          <p14:tracePt t="253680" x="3876675" y="3700463"/>
          <p14:tracePt t="253697" x="3867150" y="3724275"/>
          <p14:tracePt t="253714" x="3867150" y="3729038"/>
          <p14:tracePt t="253730" x="3862388" y="3729038"/>
          <p14:tracePt t="253747" x="3862388" y="3733800"/>
          <p14:tracePt t="253834" x="3871913" y="3705225"/>
          <p14:tracePt t="253841" x="3881438" y="3705225"/>
          <p14:tracePt t="253848" x="3881438" y="3695700"/>
          <p14:tracePt t="253864" x="3905250" y="3686175"/>
          <p14:tracePt t="253880" x="3924300" y="3667125"/>
          <p14:tracePt t="253897" x="3952875" y="3657600"/>
          <p14:tracePt t="253914" x="4005263" y="3643313"/>
          <p14:tracePt t="253930" x="4033838" y="3633788"/>
          <p14:tracePt t="253947" x="4057650" y="3624263"/>
          <p14:tracePt t="253964" x="4086225" y="3624263"/>
          <p14:tracePt t="253980" x="4095750" y="3619500"/>
          <p14:tracePt t="253997" x="4110038" y="3614738"/>
          <p14:tracePt t="254014" x="4119563" y="3614738"/>
          <p14:tracePt t="254030" x="4124325" y="3614738"/>
          <p14:tracePt t="254047" x="4129088" y="3614738"/>
          <p14:tracePt t="254064" x="4138613" y="3614738"/>
          <p14:tracePt t="254080" x="4143375" y="3609975"/>
          <p14:tracePt t="254097" x="4152900" y="3609975"/>
          <p14:tracePt t="254114" x="4171950" y="3605213"/>
          <p14:tracePt t="254130" x="4195763" y="3600450"/>
          <p14:tracePt t="254147" x="4219575" y="3595688"/>
          <p14:tracePt t="254164" x="4257675" y="3586163"/>
          <p14:tracePt t="254180" x="4291013" y="3576638"/>
          <p14:tracePt t="254197" x="4333875" y="3567113"/>
          <p14:tracePt t="254214" x="4410075" y="3538538"/>
          <p14:tracePt t="254230" x="4462463" y="3509963"/>
          <p14:tracePt t="254247" x="4505325" y="3481388"/>
          <p14:tracePt t="254263" x="4548188" y="3452813"/>
          <p14:tracePt t="254280" x="4562475" y="3438525"/>
          <p14:tracePt t="254297" x="4572000" y="3433763"/>
          <p14:tracePt t="254314" x="4576763" y="3429000"/>
          <p14:tracePt t="254347" x="4581525" y="3429000"/>
          <p14:tracePt t="254364" x="4581525" y="3424238"/>
          <p14:tracePt t="254716" x="4605338" y="3419475"/>
          <p14:tracePt t="254723" x="4643438" y="3414713"/>
          <p14:tracePt t="254731" x="4672013" y="3409950"/>
          <p14:tracePt t="254747" x="4762500" y="3409950"/>
          <p14:tracePt t="254763" x="4867275" y="3409950"/>
          <p14:tracePt t="254780" x="5053013" y="3409950"/>
          <p14:tracePt t="254797" x="5200650" y="3424238"/>
          <p14:tracePt t="254813" x="5376863" y="3433763"/>
          <p14:tracePt t="254830" x="5700713" y="3462338"/>
          <p14:tracePt t="254847" x="5905500" y="3481388"/>
          <p14:tracePt t="254863" x="6086475" y="3509963"/>
          <p14:tracePt t="254880" x="6324600" y="3533775"/>
          <p14:tracePt t="254897" x="6438900" y="3538538"/>
          <p14:tracePt t="254913" x="6524625" y="3543300"/>
          <p14:tracePt t="254930" x="6586538" y="3543300"/>
          <p14:tracePt t="254947" x="6657975" y="3543300"/>
          <p14:tracePt t="254963" x="6691313" y="3538538"/>
          <p14:tracePt t="254980" x="6729413" y="3538538"/>
          <p14:tracePt t="254997" x="6767513" y="3538538"/>
          <p14:tracePt t="255383" x="6810375" y="3533775"/>
          <p14:tracePt t="255390" x="6867525" y="3524250"/>
          <p14:tracePt t="255397" x="6929438" y="3514725"/>
          <p14:tracePt t="255413" x="7034213" y="3476625"/>
          <p14:tracePt t="255430" x="7129463" y="3452813"/>
          <p14:tracePt t="255446" x="7191375" y="3424238"/>
          <p14:tracePt t="255463" x="7253288" y="3395663"/>
          <p14:tracePt t="255480" x="7281863" y="3381375"/>
          <p14:tracePt t="255496" x="7305675" y="3376613"/>
          <p14:tracePt t="255513" x="7334250" y="3367088"/>
          <p14:tracePt t="255530" x="7343775" y="3357563"/>
          <p14:tracePt t="255546" x="7353300" y="3357563"/>
          <p14:tracePt t="255580" x="7358063" y="3357563"/>
          <p14:tracePt t="255605" x="7362825" y="3357563"/>
          <p14:tracePt t="257843" x="7353300" y="3309938"/>
          <p14:tracePt t="257850" x="7315200" y="3257550"/>
          <p14:tracePt t="257862" x="7281863" y="3181350"/>
          <p14:tracePt t="257879" x="7134225" y="2895600"/>
          <p14:tracePt t="257896" x="7058025" y="2705100"/>
          <p14:tracePt t="257912" x="7005638" y="2557463"/>
          <p14:tracePt t="257929" x="6972300" y="2443163"/>
          <p14:tracePt t="257946" x="6967538" y="2409825"/>
          <p14:tracePt t="257962" x="6967538" y="2395538"/>
          <p14:tracePt t="257979" x="6967538" y="2390775"/>
          <p14:tracePt t="258012" x="6967538" y="2386013"/>
          <p14:tracePt t="258029" x="6967538" y="2371725"/>
          <p14:tracePt t="258046" x="6967538" y="2324100"/>
          <p14:tracePt t="258062" x="6972300" y="2286000"/>
          <p14:tracePt t="258079" x="6972300" y="2214563"/>
          <p14:tracePt t="258096" x="6972300" y="2138363"/>
          <p14:tracePt t="258112" x="6972300" y="2047875"/>
          <p14:tracePt t="258129" x="6967538" y="1957388"/>
          <p14:tracePt t="258145" x="6948488" y="1790700"/>
          <p14:tracePt t="258162" x="6924675" y="1709738"/>
          <p14:tracePt t="258179" x="6910388" y="1633538"/>
          <p14:tracePt t="258195" x="6896100" y="1600200"/>
          <p14:tracePt t="258212" x="6891338" y="1595438"/>
          <p14:tracePt t="258295" x="6891338" y="1614488"/>
          <p14:tracePt t="258302" x="6896100" y="1619250"/>
          <p14:tracePt t="258312" x="6900863" y="1628775"/>
          <p14:tracePt t="258329" x="6948488" y="1633538"/>
          <p14:tracePt t="258345" x="7053263" y="1647825"/>
          <p14:tracePt t="258362" x="7143750" y="1643063"/>
          <p14:tracePt t="258379" x="7210425" y="1633538"/>
          <p14:tracePt t="258395" x="7253288" y="1628775"/>
          <p14:tracePt t="258412" x="7262813" y="1624013"/>
          <p14:tracePt t="258445" x="7267575" y="1624013"/>
          <p14:tracePt t="258467" x="7258050" y="1624013"/>
          <p14:tracePt t="258479" x="7248525" y="1628775"/>
          <p14:tracePt t="258496" x="7162800" y="1657350"/>
          <p14:tracePt t="258512" x="7105650" y="1671638"/>
          <p14:tracePt t="258529" x="7067550" y="1685925"/>
          <p14:tracePt t="258546" x="7053263" y="1695450"/>
          <p14:tracePt t="258579" x="7048500" y="1695450"/>
          <p14:tracePt t="258610" x="7053263" y="1695450"/>
          <p14:tracePt t="258618" x="7058025" y="1695450"/>
          <p14:tracePt t="258633" x="7062788" y="1695450"/>
          <p14:tracePt t="258646" x="7067550" y="1695450"/>
          <p14:tracePt t="258668" x="7072313" y="1695450"/>
          <p14:tracePt t="258683" x="7072313" y="1700213"/>
          <p14:tracePt t="258695" x="7072313" y="1704975"/>
          <p14:tracePt t="258712" x="7058025" y="1733550"/>
          <p14:tracePt t="258729" x="7034213" y="1747838"/>
          <p14:tracePt t="258746" x="6981825" y="1771650"/>
          <p14:tracePt t="258762" x="6915150" y="1785938"/>
          <p14:tracePt t="258779" x="6886575" y="1790700"/>
          <p14:tracePt t="258795" x="6877050" y="1795463"/>
          <p14:tracePt t="258883" x="6929438" y="1781175"/>
          <p14:tracePt t="258891" x="6938963" y="1781175"/>
          <p14:tracePt t="258897" x="6948488" y="1781175"/>
          <p14:tracePt t="258912" x="6972300" y="1776413"/>
          <p14:tracePt t="258929" x="6996113" y="1776413"/>
          <p14:tracePt t="258945" x="7005638" y="1776413"/>
          <p14:tracePt t="258962" x="7019925" y="1776413"/>
          <p14:tracePt t="258995" x="7019925" y="1781175"/>
          <p14:tracePt t="259012" x="7024688" y="1785938"/>
          <p14:tracePt t="259045" x="7024688" y="1795463"/>
          <p14:tracePt t="259062" x="7019925" y="1800225"/>
          <p14:tracePt t="259079" x="7010400" y="1800225"/>
          <p14:tracePt t="259164" x="7010400" y="1804988"/>
          <p14:tracePt t="260611" x="7010400" y="1828800"/>
          <p14:tracePt t="260618" x="7010400" y="1866900"/>
          <p14:tracePt t="260628" x="7010400" y="1909763"/>
          <p14:tracePt t="260645" x="7010400" y="2000250"/>
          <p14:tracePt t="260661" x="7005638" y="2162175"/>
          <p14:tracePt t="260678" x="7005638" y="2290763"/>
          <p14:tracePt t="260695" x="7005638" y="2390775"/>
          <p14:tracePt t="260711" x="7005638" y="2495550"/>
          <p14:tracePt t="260728" x="7005638" y="2647950"/>
          <p14:tracePt t="260745" x="6996113" y="2752725"/>
          <p14:tracePt t="260761" x="6996113" y="2838450"/>
          <p14:tracePt t="260778" x="7000875" y="2947988"/>
          <p14:tracePt t="260795" x="7000875" y="3009900"/>
          <p14:tracePt t="260811" x="7000875" y="3057525"/>
          <p14:tracePt t="260828" x="7000875" y="3081338"/>
          <p14:tracePt t="260845" x="7000875" y="3100388"/>
          <p14:tracePt t="260861" x="7000875" y="3109913"/>
          <p14:tracePt t="260878" x="7005638" y="3128963"/>
          <p14:tracePt t="260895" x="7010400" y="3138488"/>
          <p14:tracePt t="260911" x="7015163" y="3152775"/>
          <p14:tracePt t="260928" x="7034213" y="3190875"/>
          <p14:tracePt t="260945" x="7043738" y="3224213"/>
          <p14:tracePt t="260961" x="7062788" y="3267075"/>
          <p14:tracePt t="260978" x="7086600" y="3314700"/>
          <p14:tracePt t="260995" x="7110413" y="3390900"/>
          <p14:tracePt t="261011" x="7129463" y="3448050"/>
          <p14:tracePt t="261028" x="7138988" y="3505200"/>
          <p14:tracePt t="261045" x="7143750" y="3533775"/>
          <p14:tracePt t="261061" x="7143750" y="3548063"/>
          <p14:tracePt t="261078" x="7143750" y="3557588"/>
          <p14:tracePt t="261095" x="7148513" y="3557588"/>
          <p14:tracePt t="261852" x="7153275" y="3557588"/>
          <p14:tracePt t="261916" x="7158038" y="3557588"/>
          <p14:tracePt t="261995" x="7158038" y="3562350"/>
          <p14:tracePt t="262232" x="7158038" y="3557588"/>
          <p14:tracePt t="262246" x="7158038" y="3552825"/>
          <p14:tracePt t="262261" x="7158038" y="3543300"/>
          <p14:tracePt t="262268" x="7158038" y="3533775"/>
          <p14:tracePt t="262277" x="7158038" y="3529013"/>
          <p14:tracePt t="262294" x="7158038" y="3524250"/>
          <p14:tracePt t="262311" x="7158038" y="3519488"/>
          <p14:tracePt t="262340" x="7162800" y="3519488"/>
          <p14:tracePt t="262346" x="7162800" y="3514725"/>
          <p14:tracePt t="262361" x="7181850" y="3509963"/>
          <p14:tracePt t="262377" x="7191375" y="3500438"/>
          <p14:tracePt t="262394" x="7205663" y="3495675"/>
          <p14:tracePt t="262411" x="7239000" y="3486150"/>
          <p14:tracePt t="262427" x="7267575" y="3481388"/>
          <p14:tracePt t="262444" x="7305675" y="3471863"/>
          <p14:tracePt t="262461" x="7329488" y="3467100"/>
          <p14:tracePt t="262477" x="7353300" y="3462338"/>
          <p14:tracePt t="262494" x="7367588" y="3457575"/>
          <p14:tracePt t="262511" x="7377113" y="3457575"/>
          <p14:tracePt t="262527" x="7381875" y="3457575"/>
          <p14:tracePt t="262544" x="7386638" y="3457575"/>
          <p14:tracePt t="262561" x="7391400" y="3457575"/>
          <p14:tracePt t="262594" x="7396163" y="3457575"/>
          <p14:tracePt t="262619" x="7400925" y="3457575"/>
          <p14:tracePt t="262640" x="7405688" y="3457575"/>
          <p14:tracePt t="262648" x="7405688" y="3452813"/>
          <p14:tracePt t="262661" x="7410450" y="3452813"/>
          <p14:tracePt t="262677" x="7424738" y="3448050"/>
          <p14:tracePt t="262694" x="7434263" y="3448050"/>
          <p14:tracePt t="262711" x="7448550" y="3443288"/>
          <p14:tracePt t="262727" x="7462838" y="3443288"/>
          <p14:tracePt t="262744" x="7472363" y="3438525"/>
          <p14:tracePt t="262761" x="7477125" y="3438525"/>
          <p14:tracePt t="262777" x="7496175" y="3433763"/>
          <p14:tracePt t="262794" x="7500938" y="3433763"/>
          <p14:tracePt t="262811" x="7510463" y="3433763"/>
          <p14:tracePt t="262827" x="7515225" y="3433763"/>
          <p14:tracePt t="262844" x="7519988" y="3433763"/>
          <p14:tracePt t="262861" x="7524750" y="3433763"/>
          <p14:tracePt t="262877" x="7534275" y="3433763"/>
          <p14:tracePt t="262911" x="7539038" y="3433763"/>
          <p14:tracePt t="262927" x="7543800" y="3433763"/>
          <p14:tracePt t="262944" x="7548563" y="3433763"/>
          <p14:tracePt t="262961" x="7553325" y="3433763"/>
          <p14:tracePt t="262978" x="7558088" y="3433763"/>
          <p14:tracePt t="262999" x="7562850" y="3433763"/>
          <p14:tracePt t="263028" x="7567613" y="3433763"/>
          <p14:tracePt t="263100" x="7572375" y="3433763"/>
          <p14:tracePt t="265129" x="7581900" y="3424238"/>
          <p14:tracePt t="265136" x="7610475" y="3409950"/>
          <p14:tracePt t="265143" x="7639050" y="3395663"/>
          <p14:tracePt t="265160" x="7696200" y="3371850"/>
          <p14:tracePt t="265177" x="7743825" y="3352800"/>
          <p14:tracePt t="265193" x="7791450" y="3333750"/>
          <p14:tracePt t="265210" x="7805738" y="3328988"/>
          <p14:tracePt t="265227" x="7810500" y="3328988"/>
          <p14:tracePt t="265243" x="7820025" y="3328988"/>
          <p14:tracePt t="265260" x="7820025" y="3333750"/>
          <p14:tracePt t="265277" x="7824788" y="3343275"/>
          <p14:tracePt t="265293" x="7824788" y="3348038"/>
          <p14:tracePt t="265310" x="7824788" y="3352800"/>
          <p14:tracePt t="265327" x="7824788" y="3357563"/>
          <p14:tracePt t="265344" x="7829550" y="3367088"/>
          <p14:tracePt t="265394" x="7800975" y="3376613"/>
          <p14:tracePt t="265408" x="7767638" y="3376613"/>
          <p14:tracePt t="265415" x="7753350" y="3371850"/>
          <p14:tracePt t="265426" x="7748588" y="3367088"/>
          <p14:tracePt t="265443" x="7720013" y="3367088"/>
          <p14:tracePt t="265460" x="7710488" y="3357563"/>
          <p14:tracePt t="265476" x="7705725" y="3357563"/>
          <p14:tracePt t="265516" x="7705725" y="3352800"/>
          <p14:tracePt t="265526" x="7720013" y="3352800"/>
          <p14:tracePt t="265543" x="7734300" y="3352800"/>
          <p14:tracePt t="265566" x="7791450" y="3367088"/>
          <p14:tracePt t="265576" x="7796213" y="3371850"/>
          <p14:tracePt t="265593" x="7824788" y="3381375"/>
          <p14:tracePt t="265610" x="7886700" y="3395663"/>
          <p14:tracePt t="265626" x="7934325" y="3405188"/>
          <p14:tracePt t="265643" x="7967663" y="3409950"/>
          <p14:tracePt t="265660" x="7991475" y="3414713"/>
          <p14:tracePt t="265676" x="7996238" y="3414713"/>
          <p14:tracePt t="265724" x="7958138" y="3419475"/>
          <p14:tracePt t="265745" x="7881938" y="3419475"/>
          <p14:tracePt t="265760" x="7839075" y="3419475"/>
          <p14:tracePt t="265781" x="7781925" y="3414713"/>
          <p14:tracePt t="265788" x="7758113" y="3414713"/>
          <p14:tracePt t="265795" x="7743825" y="3414713"/>
          <p14:tracePt t="265810" x="7724775" y="3409950"/>
          <p14:tracePt t="265826" x="7715250" y="3409950"/>
          <p14:tracePt t="265868" x="7720013" y="3409950"/>
          <p14:tracePt t="265876" x="7734300" y="3409950"/>
          <p14:tracePt t="265893" x="7753350" y="3409950"/>
          <p14:tracePt t="265910" x="7786688" y="3419475"/>
          <p14:tracePt t="265926" x="7829550" y="3438525"/>
          <p14:tracePt t="265943" x="7881938" y="3452813"/>
          <p14:tracePt t="265960" x="7934325" y="3462338"/>
          <p14:tracePt t="265976" x="7972425" y="3467100"/>
          <p14:tracePt t="265993" x="7981950" y="3467100"/>
          <p14:tracePt t="266010" x="7986713" y="3467100"/>
          <p14:tracePt t="266026" x="7977188" y="3467100"/>
          <p14:tracePt t="266047" x="7896225" y="3467100"/>
          <p14:tracePt t="266068" x="7772400" y="3452813"/>
          <p14:tracePt t="266076" x="7753350" y="3452813"/>
          <p14:tracePt t="266093" x="7677150" y="3452813"/>
          <p14:tracePt t="266109" x="7572375" y="3452813"/>
          <p14:tracePt t="266126" x="7462838" y="3457575"/>
          <p14:tracePt t="266143" x="7424738" y="3462338"/>
          <p14:tracePt t="266160" x="7405688" y="3462338"/>
          <p14:tracePt t="266204" x="7410450" y="3462338"/>
          <p14:tracePt t="266212" x="7415213" y="3462338"/>
          <p14:tracePt t="266226" x="7424738" y="3462338"/>
          <p14:tracePt t="266243" x="7472363" y="3462338"/>
          <p14:tracePt t="266259" x="7510463" y="3462338"/>
          <p14:tracePt t="266276" x="7600950" y="3462338"/>
          <p14:tracePt t="266293" x="7639050" y="3462338"/>
          <p14:tracePt t="266309" x="7662863" y="3462338"/>
          <p14:tracePt t="266326" x="7677150" y="3462338"/>
          <p14:tracePt t="266359" x="7677150" y="3467100"/>
          <p14:tracePt t="266405" x="7591425" y="3467100"/>
          <p14:tracePt t="266412" x="7581900" y="3467100"/>
          <p14:tracePt t="266419" x="7572375" y="3467100"/>
          <p14:tracePt t="266426" x="7562850" y="3467100"/>
          <p14:tracePt t="266443" x="7553325" y="3462338"/>
          <p14:tracePt t="266459" x="7548563" y="3462338"/>
          <p14:tracePt t="266491" x="7548563" y="3457575"/>
          <p14:tracePt t="266498" x="7572375" y="3452813"/>
          <p14:tracePt t="266509" x="7581900" y="3452813"/>
          <p14:tracePt t="266527" x="7624763" y="3448050"/>
          <p14:tracePt t="266543" x="7667625" y="3438525"/>
          <p14:tracePt t="266559" x="7715250" y="3433763"/>
          <p14:tracePt t="266576" x="7767638" y="3433763"/>
          <p14:tracePt t="266593" x="7820025" y="3433763"/>
          <p14:tracePt t="266609" x="7839075" y="3433763"/>
          <p14:tracePt t="266626" x="7848600" y="3433763"/>
          <p14:tracePt t="266663" x="7839075" y="3433763"/>
          <p14:tracePt t="266692" x="7686675" y="3452813"/>
          <p14:tracePt t="266706" x="7629525" y="3452813"/>
          <p14:tracePt t="266720" x="7548563" y="3462338"/>
          <p14:tracePt t="266728" x="7505700" y="3467100"/>
          <p14:tracePt t="266743" x="7443788" y="3471863"/>
          <p14:tracePt t="266759" x="7400925" y="3471863"/>
          <p14:tracePt t="266776" x="7386638" y="3471863"/>
          <p14:tracePt t="266793" x="7381875" y="3471863"/>
          <p14:tracePt t="266826" x="7396163" y="3476625"/>
          <p14:tracePt t="266843" x="7424738" y="3476625"/>
          <p14:tracePt t="266859" x="7443788" y="3476625"/>
          <p14:tracePt t="266876" x="7458075" y="3481388"/>
          <p14:tracePt t="266893" x="7472363" y="3486150"/>
          <p14:tracePt t="266909" x="7477125" y="3486150"/>
          <p14:tracePt t="266926" x="7481888" y="3486150"/>
          <p14:tracePt t="267065" x="7481888" y="3490913"/>
          <p14:tracePt t="267344" x="7510463" y="3471863"/>
          <p14:tracePt t="267351" x="7510463" y="3467100"/>
          <p14:tracePt t="267359" x="7515225" y="3467100"/>
          <p14:tracePt t="267376" x="7529513" y="3462338"/>
          <p14:tracePt t="267392" x="7534275" y="3462338"/>
          <p14:tracePt t="267409" x="7543800" y="3457575"/>
          <p14:tracePt t="267426" x="7548563" y="3457575"/>
          <p14:tracePt t="267442" x="7558088" y="3457575"/>
          <p14:tracePt t="267617" x="7558088" y="3462338"/>
          <p14:tracePt t="267667" x="7553325" y="3462338"/>
          <p14:tracePt t="272730" x="7558088" y="3462338"/>
          <p14:tracePt t="272737" x="7567613" y="3452813"/>
          <p14:tracePt t="272744" x="7581900" y="3438525"/>
          <p14:tracePt t="272757" x="7596188" y="3433763"/>
          <p14:tracePt t="272774" x="7634288" y="3400425"/>
          <p14:tracePt t="272791" x="7643813" y="3386138"/>
          <p14:tracePt t="272807" x="7658100" y="3371850"/>
          <p14:tracePt t="272824" x="7667625" y="3367088"/>
          <p14:tracePt t="272841" x="7667625" y="3362325"/>
          <p14:tracePt t="272981" x="7667625" y="3367088"/>
          <p14:tracePt t="273045" x="7667625" y="3371850"/>
          <p14:tracePt t="273052" x="7667625" y="3376613"/>
          <p14:tracePt t="273059" x="7662863" y="3376613"/>
          <p14:tracePt t="273074" x="7662863" y="3381375"/>
          <p14:tracePt t="273125" x="7658100" y="3386138"/>
          <p14:tracePt t="273161" x="7653338" y="3386138"/>
          <p14:tracePt t="273167" x="7653338" y="3390900"/>
          <p14:tracePt t="273175" x="7648575" y="3390900"/>
          <p14:tracePt t="273196" x="7648575" y="3395663"/>
          <p14:tracePt t="273207" x="7648575" y="3400425"/>
          <p14:tracePt t="273224" x="7643813" y="3405188"/>
          <p14:tracePt t="273246" x="7643813" y="3409950"/>
          <p14:tracePt t="273268" x="7643813" y="3414713"/>
          <p14:tracePt t="273289" x="7643813" y="3419475"/>
          <p14:tracePt t="273311" x="7639050" y="3419475"/>
          <p14:tracePt t="273325" x="7639050" y="3424238"/>
          <p14:tracePt t="273340" x="7639050" y="3429000"/>
          <p14:tracePt t="273411" x="7639050" y="3433763"/>
          <p14:tracePt t="273591" x="7634288" y="3433763"/>
          <p14:tracePt t="273613" x="7624763" y="3438525"/>
          <p14:tracePt t="273626" x="7615238" y="3438525"/>
          <p14:tracePt t="273641" x="7610475" y="3438525"/>
          <p14:tracePt t="273648" x="7600950" y="3438525"/>
          <p14:tracePt t="273657" x="7591425" y="3438525"/>
          <p14:tracePt t="273674" x="7577138" y="3438525"/>
          <p14:tracePt t="273690" x="7553325" y="3438525"/>
          <p14:tracePt t="273707" x="7548563" y="3438525"/>
          <p14:tracePt t="273724" x="7543800" y="3438525"/>
          <p14:tracePt t="273740" x="7534275" y="3438525"/>
          <p14:tracePt t="273757" x="7529513" y="3438525"/>
          <p14:tracePt t="273821" x="7524750" y="3438525"/>
          <p14:tracePt t="273877" x="7539038" y="3438525"/>
          <p14:tracePt t="273884" x="7548563" y="3433763"/>
          <p14:tracePt t="273892" x="7558088" y="3433763"/>
          <p14:tracePt t="273927" x="7643813" y="3419475"/>
          <p14:tracePt t="273935" x="7658100" y="3419475"/>
          <p14:tracePt t="273942" x="7667625" y="3419475"/>
          <p14:tracePt t="273957" x="7696200" y="3419475"/>
          <p14:tracePt t="273974" x="7710488" y="3419475"/>
          <p14:tracePt t="273990" x="7724775" y="3424238"/>
          <p14:tracePt t="274007" x="7729538" y="3429000"/>
          <p14:tracePt t="274024" x="7734300" y="3429000"/>
          <p14:tracePt t="274040" x="7739063" y="3433763"/>
          <p14:tracePt t="274057" x="7729538" y="3452813"/>
          <p14:tracePt t="274078" x="7667625" y="3471863"/>
          <p14:tracePt t="274093" x="7620000" y="3471863"/>
          <p14:tracePt t="274107" x="7591425" y="3462338"/>
          <p14:tracePt t="274124" x="7572375" y="3452813"/>
          <p14:tracePt t="274140" x="7558088" y="3448050"/>
          <p14:tracePt t="274157" x="7553325" y="3448050"/>
          <p14:tracePt t="274190" x="7558088" y="3457575"/>
          <p14:tracePt t="274207" x="7591425" y="3471863"/>
          <p14:tracePt t="274224" x="7610475" y="3471863"/>
          <p14:tracePt t="274257" x="7710488" y="3467100"/>
          <p14:tracePt t="274273" x="7753350" y="3452813"/>
          <p14:tracePt t="274290" x="7767638" y="3452813"/>
          <p14:tracePt t="274307" x="7767638" y="3448050"/>
          <p14:tracePt t="274323" x="7772400" y="3448050"/>
          <p14:tracePt t="274373" x="7700963" y="3452813"/>
          <p14:tracePt t="274386" x="7667625" y="3448050"/>
          <p14:tracePt t="274394" x="7653338" y="3438525"/>
          <p14:tracePt t="274407" x="7648575" y="3438525"/>
          <p14:tracePt t="274423" x="7634288" y="3433763"/>
          <p14:tracePt t="274440" x="7629525" y="3433763"/>
          <p14:tracePt t="274457" x="7629525" y="3429000"/>
          <p14:tracePt t="274473" x="7648575" y="3429000"/>
          <p14:tracePt t="274491" x="7667625" y="3424238"/>
          <p14:tracePt t="274507" x="7681913" y="3424238"/>
          <p14:tracePt t="274523" x="7700963" y="3424238"/>
          <p14:tracePt t="274540" x="7705725" y="3424238"/>
          <p14:tracePt t="274587" x="7643813" y="3424238"/>
          <p14:tracePt t="274609" x="7500938" y="3371850"/>
          <p14:tracePt t="274616" x="7472363" y="3367088"/>
          <p14:tracePt t="274623" x="7462838" y="3367088"/>
          <p14:tracePt t="274640" x="7434263" y="3357563"/>
          <p14:tracePt t="274673" x="7429500" y="3357563"/>
          <p14:tracePt t="274695" x="7443788" y="3362325"/>
          <p14:tracePt t="274707" x="7462838" y="3376613"/>
          <p14:tracePt t="274723" x="7548563" y="3386138"/>
          <p14:tracePt t="274740" x="7605713" y="3386138"/>
          <p14:tracePt t="274757" x="7634288" y="3386138"/>
          <p14:tracePt t="274773" x="7653338" y="3386138"/>
          <p14:tracePt t="274838" x="7615238" y="3395663"/>
          <p14:tracePt t="274845" x="7600950" y="3395663"/>
          <p14:tracePt t="274857" x="7586663" y="3395663"/>
          <p14:tracePt t="274873" x="7567613" y="3395663"/>
          <p14:tracePt t="274924" x="7572375" y="3390900"/>
          <p14:tracePt t="274931" x="7581900" y="3390900"/>
          <p14:tracePt t="274940" x="7596188" y="3386138"/>
          <p14:tracePt t="274957" x="7605713" y="3386138"/>
          <p14:tracePt t="274973" x="7624763" y="3386138"/>
          <p14:tracePt t="274990" x="7629525" y="3386138"/>
          <p14:tracePt t="275007" x="7634288" y="3386138"/>
          <p14:tracePt t="275039" x="7634288" y="3390900"/>
          <p14:tracePt t="275060" x="7629525" y="3395663"/>
          <p14:tracePt t="275075" x="7624763" y="3395663"/>
          <p14:tracePt t="275083" x="7615238" y="3395663"/>
          <p14:tracePt t="275097" x="7610475" y="3395663"/>
          <p14:tracePt t="275125" x="7605713" y="3395663"/>
          <p14:tracePt t="275154" x="7600950" y="3395663"/>
          <p14:tracePt t="275907" x="7586663" y="3376613"/>
          <p14:tracePt t="275914" x="7567613" y="3328988"/>
          <p14:tracePt t="275923" x="7539038" y="3262313"/>
          <p14:tracePt t="275939" x="7472363" y="3071813"/>
          <p14:tracePt t="275956" x="7391400" y="2833688"/>
          <p14:tracePt t="275973" x="7243763" y="2462213"/>
          <p14:tracePt t="275990" x="7177088" y="2271713"/>
          <p14:tracePt t="276007" x="7129463" y="2109788"/>
          <p14:tracePt t="276023" x="7115175" y="2043113"/>
          <p14:tracePt t="276039" x="7110413" y="2005013"/>
          <p14:tracePt t="276057" x="7110413" y="1966913"/>
          <p14:tracePt t="276073" x="7110413" y="1943100"/>
          <p14:tracePt t="276089" x="7110413" y="1924050"/>
          <p14:tracePt t="276106" x="7105650" y="1900238"/>
          <p14:tracePt t="276107" x="7105650" y="1890713"/>
          <p14:tracePt t="276123" x="7096125" y="1866900"/>
          <p14:tracePt t="276139" x="7086600" y="1833563"/>
          <p14:tracePt t="276156" x="7072313" y="1785938"/>
          <p14:tracePt t="276173" x="7048500" y="1704975"/>
          <p14:tracePt t="276190" x="7029450" y="1657350"/>
          <p14:tracePt t="276206" x="7010400" y="1624013"/>
          <p14:tracePt t="276223" x="6991350" y="1576388"/>
          <p14:tracePt t="276239" x="6986588" y="1566863"/>
          <p14:tracePt t="276294" x="6981825" y="1566863"/>
          <p14:tracePt t="276308" x="6977063" y="1571625"/>
          <p14:tracePt t="276322" x="6977063" y="1576388"/>
          <p14:tracePt t="276337" x="6977063" y="1581150"/>
          <p14:tracePt t="276351" x="6977063" y="1585913"/>
          <p14:tracePt t="276380" x="6977063" y="1590675"/>
          <p14:tracePt t="276402" x="6977063" y="1595438"/>
          <p14:tracePt t="276416" x="6977063" y="1600200"/>
          <p14:tracePt t="276423" x="6977063" y="1604963"/>
          <p14:tracePt t="276430" x="6977063" y="1609725"/>
          <p14:tracePt t="276444" x="6977063" y="1614488"/>
          <p14:tracePt t="276459" x="6977063" y="1619250"/>
          <p14:tracePt t="276473" x="6977063" y="1624013"/>
          <p14:tracePt t="276489" x="6972300" y="1638300"/>
          <p14:tracePt t="276506" x="6972300" y="1647825"/>
          <p14:tracePt t="276523" x="6977063" y="1671638"/>
          <p14:tracePt t="276540" x="6986588" y="1695450"/>
          <p14:tracePt t="276556" x="6991350" y="1714500"/>
          <p14:tracePt t="276573" x="7000875" y="1728788"/>
          <p14:tracePt t="276589" x="7005638" y="1747838"/>
          <p14:tracePt t="276606" x="7010400" y="1752600"/>
          <p14:tracePt t="276623" x="7015163" y="1752600"/>
          <p14:tracePt t="276639" x="7015163" y="1757363"/>
          <p14:tracePt t="276682" x="7015163" y="1762125"/>
          <p14:tracePt t="276688" x="7019925" y="1762125"/>
          <p14:tracePt t="276746" x="7019925" y="1771650"/>
          <p14:tracePt t="279679" x="7019925" y="1814513"/>
          <p14:tracePt t="279686" x="7019925" y="1852613"/>
          <p14:tracePt t="279693" x="7019925" y="1900238"/>
          <p14:tracePt t="279705" x="7019925" y="1938338"/>
          <p14:tracePt t="279722" x="7019925" y="2005013"/>
          <p14:tracePt t="279738" x="7019925" y="2090738"/>
          <p14:tracePt t="279755" x="7019925" y="2124075"/>
          <p14:tracePt t="279771" x="7019925" y="2157413"/>
          <p14:tracePt t="279788" x="7019925" y="2166938"/>
          <p14:tracePt t="279805" x="7019925" y="2171700"/>
          <p14:tracePt t="279843" x="7019925" y="2176463"/>
          <p14:tracePt t="279944" x="7019925" y="2166938"/>
          <p14:tracePt t="279951" x="7024688" y="2166938"/>
          <p14:tracePt t="279958" x="7024688" y="2162175"/>
          <p14:tracePt t="279973" x="7024688" y="2157413"/>
          <p14:tracePt t="279988" x="7024688" y="2152650"/>
          <p14:tracePt t="280005" x="7029450" y="2147888"/>
          <p14:tracePt t="280021" x="7029450" y="2143125"/>
          <p14:tracePt t="280038" x="7029450" y="2138363"/>
          <p14:tracePt t="280055" x="7048500" y="2119313"/>
          <p14:tracePt t="280071" x="7134225" y="2066925"/>
          <p14:tracePt t="280088" x="7286625" y="2005013"/>
          <p14:tracePt t="280105" x="7391400" y="1976438"/>
          <p14:tracePt t="280122" x="7481888" y="1947863"/>
          <p14:tracePt t="280124" x="7515225" y="1933575"/>
          <p14:tracePt t="280138" x="7600950" y="1914525"/>
          <p14:tracePt t="280155" x="7667625" y="1895475"/>
          <p14:tracePt t="280171" x="7729538" y="1881188"/>
          <p14:tracePt t="280188" x="7772400" y="1876425"/>
          <p14:tracePt t="280205" x="7786688" y="1876425"/>
          <p14:tracePt t="280221" x="7796213" y="1876425"/>
          <p14:tracePt t="280238" x="7800975" y="1876425"/>
          <p14:tracePt t="280274" x="7805738" y="1876425"/>
          <p14:tracePt t="280303" x="7815263" y="1871663"/>
          <p14:tracePt t="280324" x="7820025" y="1866900"/>
          <p14:tracePt t="280338" x="7824788" y="1866900"/>
          <p14:tracePt t="280345" x="7829550" y="1862138"/>
          <p14:tracePt t="280367" x="7834313" y="1852613"/>
          <p14:tracePt t="280382" x="7834313" y="1847850"/>
          <p14:tracePt t="280389" x="7839075" y="1847850"/>
          <p14:tracePt t="280405" x="7843838" y="1843088"/>
          <p14:tracePt t="280432" x="7843838" y="1838325"/>
          <p14:tracePt t="280453" x="7843838" y="1833563"/>
          <p14:tracePt t="280460" x="7848600" y="1833563"/>
          <p14:tracePt t="280503" x="7848600" y="1828800"/>
          <p14:tracePt t="280518" x="7848600" y="1824038"/>
          <p14:tracePt t="280539" x="7848600" y="1819275"/>
          <p14:tracePt t="280554" x="7848600" y="1814513"/>
          <p14:tracePt t="284972" x="7829550" y="1819275"/>
          <p14:tracePt t="284978" x="7796213" y="1843088"/>
          <p14:tracePt t="284992" x="7686675" y="1947863"/>
          <p14:tracePt t="285003" x="7615238" y="2019300"/>
          <p14:tracePt t="285020" x="7429500" y="2190750"/>
          <p14:tracePt t="285036" x="7100888" y="2533650"/>
          <p14:tracePt t="285053" x="6896100" y="2757488"/>
          <p14:tracePt t="285070" x="6696075" y="2986088"/>
          <p14:tracePt t="285086" x="6438900" y="3267075"/>
          <p14:tracePt t="285103" x="6281738" y="3438525"/>
          <p14:tracePt t="285120" x="6115050" y="3581400"/>
          <p14:tracePt t="285136" x="5986463" y="3709988"/>
          <p14:tracePt t="285153" x="5915025" y="3776663"/>
          <p14:tracePt t="285170" x="5853113" y="3824288"/>
          <p14:tracePt t="285187" x="5800725" y="3867150"/>
          <p14:tracePt t="285203" x="5767388" y="3876675"/>
          <p14:tracePt t="285220" x="5757863" y="3886200"/>
          <p14:tracePt t="285236" x="5738813" y="3890963"/>
          <p14:tracePt t="285253" x="5734050" y="3895725"/>
          <p14:tracePt t="285270" x="5724525" y="3905250"/>
          <p14:tracePt t="285286" x="5710238" y="3910013"/>
          <p14:tracePt t="285303" x="5705475" y="3914775"/>
          <p14:tracePt t="285320" x="5695950" y="3919538"/>
          <p14:tracePt t="285336" x="5681663" y="3919538"/>
          <p14:tracePt t="285373" x="5676900" y="3919538"/>
          <p14:tracePt t="285423" x="5676900" y="3914775"/>
          <p14:tracePt t="285437" x="5676900" y="3905250"/>
          <p14:tracePt t="285452" x="5676900" y="3900488"/>
          <p14:tracePt t="285459" x="5676900" y="3890963"/>
          <p14:tracePt t="285470" x="5681663" y="3886200"/>
          <p14:tracePt t="285486" x="5686425" y="3867150"/>
          <p14:tracePt t="285503" x="5695950" y="3838575"/>
          <p14:tracePt t="285520" x="5705475" y="3805238"/>
          <p14:tracePt t="285536" x="5715000" y="3771900"/>
          <p14:tracePt t="285553" x="5738813" y="3733800"/>
          <p14:tracePt t="285570" x="5753100" y="3705225"/>
          <p14:tracePt t="285586" x="5776913" y="3676650"/>
          <p14:tracePt t="285603" x="5815013" y="3633788"/>
          <p14:tracePt t="285620" x="5834063" y="3614738"/>
          <p14:tracePt t="285636" x="5857875" y="3590925"/>
          <p14:tracePt t="285653" x="5881688" y="3557588"/>
          <p14:tracePt t="285670" x="5895975" y="3543300"/>
          <p14:tracePt t="285686" x="5900738" y="3533775"/>
          <p14:tracePt t="285703" x="5905500" y="3524250"/>
          <p14:tracePt t="285719" x="5915025" y="3519488"/>
          <p14:tracePt t="285736" x="5915025" y="3514725"/>
          <p14:tracePt t="285770" x="5919788" y="3514725"/>
          <p14:tracePt t="285789" x="5919788" y="3509963"/>
          <p14:tracePt t="285853" x="5919788" y="3505200"/>
          <p14:tracePt t="285860" x="5924550" y="3505200"/>
          <p14:tracePt t="285925" x="5924550" y="3495675"/>
          <p14:tracePt t="285990" x="5924550" y="3490913"/>
          <p14:tracePt t="286068" x="5929313" y="3486150"/>
          <p14:tracePt t="286140" x="5934075" y="3486150"/>
          <p14:tracePt t="286147" x="5934075" y="3481388"/>
          <p14:tracePt t="286183" x="5934075" y="3476625"/>
          <p14:tracePt t="286219" x="5943600" y="3467100"/>
          <p14:tracePt t="286226" x="5943600" y="3462338"/>
          <p14:tracePt t="286236" x="5943600" y="3457575"/>
          <p14:tracePt t="286253" x="5948363" y="3443288"/>
          <p14:tracePt t="286269" x="5948363" y="3419475"/>
          <p14:tracePt t="286286" x="5948363" y="3400425"/>
          <p14:tracePt t="286303" x="5948363" y="3395663"/>
          <p14:tracePt t="286319" x="5948363" y="3386138"/>
          <p14:tracePt t="286363" x="5948363" y="3381375"/>
          <p14:tracePt t="286800" x="5948363" y="3386138"/>
          <p14:tracePt t="288966" x="5957888" y="3390900"/>
          <p14:tracePt t="288973" x="5981700" y="3400425"/>
          <p14:tracePt t="288985" x="6024563" y="3405188"/>
          <p14:tracePt t="289002" x="6115050" y="3414713"/>
          <p14:tracePt t="289019" x="6181725" y="3424238"/>
          <p14:tracePt t="289035" x="6262688" y="3424238"/>
          <p14:tracePt t="289052" x="6376988" y="3424238"/>
          <p14:tracePt t="289068" x="6462713" y="3414713"/>
          <p14:tracePt t="289085" x="6557963" y="3409950"/>
          <p14:tracePt t="289102" x="6686550" y="3395663"/>
          <p14:tracePt t="289118" x="6757988" y="3395663"/>
          <p14:tracePt t="289135" x="6819900" y="3390900"/>
          <p14:tracePt t="289152" x="6896100" y="3390900"/>
          <p14:tracePt t="289168" x="6938963" y="3390900"/>
          <p14:tracePt t="289185" x="6958013" y="3390900"/>
          <p14:tracePt t="289202" x="6981825" y="3390900"/>
          <p14:tracePt t="289218" x="6986588" y="3390900"/>
          <p14:tracePt t="289235" x="6996113" y="3395663"/>
          <p14:tracePt t="289252" x="7010400" y="3395663"/>
          <p14:tracePt t="289268" x="7019925" y="3395663"/>
          <p14:tracePt t="289285" x="7043738" y="3400425"/>
          <p14:tracePt t="289302" x="7067550" y="3400425"/>
          <p14:tracePt t="289318" x="7100888" y="3405188"/>
          <p14:tracePt t="289335" x="7119938" y="3405188"/>
          <p14:tracePt t="289352" x="7134225" y="3405188"/>
          <p14:tracePt t="289368" x="7148513" y="3405188"/>
          <p14:tracePt t="289385" x="7153275" y="3405188"/>
          <p14:tracePt t="289418" x="7158038" y="3405188"/>
          <p14:tracePt t="289435" x="7167563" y="3409950"/>
          <p14:tracePt t="289452" x="7186613" y="3409950"/>
          <p14:tracePt t="289468" x="7224713" y="3419475"/>
          <p14:tracePt t="289485" x="7243763" y="3419475"/>
          <p14:tracePt t="289502" x="7262813" y="3419475"/>
          <p14:tracePt t="289518" x="7281863" y="3419475"/>
          <p14:tracePt t="289552" x="7286625" y="3419475"/>
          <p14:tracePt t="289568" x="7291388" y="3419475"/>
          <p14:tracePt t="289640" x="7296150" y="3419475"/>
          <p14:tracePt t="293462" x="7334250" y="3343275"/>
          <p14:tracePt t="293468" x="7396163" y="3219450"/>
          <p14:tracePt t="293475" x="7467600" y="3090863"/>
          <p14:tracePt t="293484" x="7529513" y="2943225"/>
          <p14:tracePt t="293500" x="7648575" y="2700338"/>
          <p14:tracePt t="293517" x="7734300" y="2471738"/>
          <p14:tracePt t="293534" x="7800975" y="2224088"/>
          <p14:tracePt t="293550" x="7820025" y="2105025"/>
          <p14:tracePt t="293567" x="7824788" y="2005013"/>
          <p14:tracePt t="293584" x="7824788" y="1890713"/>
          <p14:tracePt t="293600" x="7820025" y="1857375"/>
          <p14:tracePt t="293617" x="7820025" y="1838325"/>
          <p14:tracePt t="293634" x="7810500" y="1828800"/>
          <p14:tracePt t="293667" x="7805738" y="1824038"/>
          <p14:tracePt t="293683" x="7796213" y="1824038"/>
          <p14:tracePt t="293700" x="7767638" y="1800225"/>
          <p14:tracePt t="293717" x="7720013" y="1766888"/>
          <p14:tracePt t="293733" x="7653338" y="1676400"/>
          <p14:tracePt t="293750" x="7610475" y="1609725"/>
          <p14:tracePt t="293767" x="7581900" y="1547813"/>
          <p14:tracePt t="293784" x="7567613" y="1495425"/>
          <p14:tracePt t="293800" x="7562850" y="1485900"/>
          <p14:tracePt t="293817" x="7562850" y="1481138"/>
          <p14:tracePt t="293856" x="7562850" y="1476375"/>
          <p14:tracePt t="293906" x="7562850" y="1471613"/>
          <p14:tracePt t="293920" x="7562850" y="1466850"/>
          <p14:tracePt t="293943" x="7562850" y="1462088"/>
          <p14:tracePt t="293963" x="7562850" y="1457325"/>
          <p14:tracePt t="293977" x="7558088" y="1452563"/>
          <p14:tracePt t="293984" x="7553325" y="1447800"/>
          <p14:tracePt t="293993" x="7548563" y="1447800"/>
          <p14:tracePt t="294000" x="7548563" y="1443038"/>
          <p14:tracePt t="294017" x="7543800" y="1443038"/>
          <p14:tracePt t="294033" x="7543800" y="1433513"/>
          <p14:tracePt t="294050" x="7534275" y="1428750"/>
          <p14:tracePt t="294099" x="7529513" y="1428750"/>
          <p14:tracePt t="294373" x="7529513" y="1438275"/>
          <p14:tracePt t="294616" x="7529513" y="1443038"/>
          <p14:tracePt t="294838" x="7529513" y="1447800"/>
          <p14:tracePt t="296050" x="7524750" y="1466850"/>
          <p14:tracePt t="296057" x="7500938" y="1500188"/>
          <p14:tracePt t="296066" x="7477125" y="1538288"/>
          <p14:tracePt t="296083" x="7405688" y="1662113"/>
          <p14:tracePt t="296100" x="7243763" y="1938338"/>
          <p14:tracePt t="296116" x="7110413" y="2190750"/>
          <p14:tracePt t="296133" x="6953250" y="2433638"/>
          <p14:tracePt t="296150" x="6710363" y="2843213"/>
          <p14:tracePt t="296166" x="6529388" y="3114675"/>
          <p14:tracePt t="296183" x="6376988" y="3333750"/>
          <p14:tracePt t="296199" x="6234113" y="3509963"/>
          <p14:tracePt t="296201" x="6172200" y="3605213"/>
          <p14:tracePt t="296216" x="6081713" y="3705225"/>
          <p14:tracePt t="296233" x="6024563" y="3762375"/>
          <p14:tracePt t="296249" x="5995988" y="3790950"/>
          <p14:tracePt t="296266" x="5981700" y="3810000"/>
          <p14:tracePt t="296315" x="5981700" y="3814763"/>
          <p14:tracePt t="296445" x="5976938" y="3814763"/>
          <p14:tracePt t="296466" x="5972175" y="3810000"/>
          <p14:tracePt t="296473" x="5972175" y="3805238"/>
          <p14:tracePt t="296482" x="5972175" y="3790950"/>
          <p14:tracePt t="296499" x="5972175" y="3767138"/>
          <p14:tracePt t="296516" x="5972175" y="3729038"/>
          <p14:tracePt t="296533" x="5972175" y="3690938"/>
          <p14:tracePt t="296549" x="5972175" y="3652838"/>
          <p14:tracePt t="296566" x="5976938" y="3562350"/>
          <p14:tracePt t="296583" x="5981700" y="3490913"/>
          <p14:tracePt t="296599" x="5995988" y="3400425"/>
          <p14:tracePt t="296616" x="6034088" y="3276600"/>
          <p14:tracePt t="296632" x="6081713" y="3181350"/>
          <p14:tracePt t="296649" x="6148388" y="3076575"/>
          <p14:tracePt t="296666" x="6272213" y="2919413"/>
          <p14:tracePt t="296683" x="6424613" y="2776538"/>
          <p14:tracePt t="296699" x="6572250" y="2667000"/>
          <p14:tracePt t="296716" x="6734175" y="2547938"/>
          <p14:tracePt t="296732" x="7115175" y="2324100"/>
          <p14:tracePt t="296749" x="7400925" y="2195513"/>
          <p14:tracePt t="296766" x="7658100" y="2066925"/>
          <p14:tracePt t="296783" x="7915275" y="1943100"/>
          <p14:tracePt t="296799" x="8010525" y="1890713"/>
          <p14:tracePt t="296816" x="8072438" y="1843088"/>
          <p14:tracePt t="296833" x="8148638" y="1795463"/>
          <p14:tracePt t="296849" x="8167688" y="1781175"/>
          <p14:tracePt t="296866" x="8181975" y="1771650"/>
          <p14:tracePt t="296882" x="8186738" y="1766888"/>
          <p14:tracePt t="296899" x="8186738" y="1762125"/>
          <p14:tracePt t="296932" x="8191500" y="1757363"/>
          <p14:tracePt t="296949" x="8191500" y="1752600"/>
          <p14:tracePt t="296966" x="8191500" y="1747838"/>
          <p14:tracePt t="296983" x="8191500" y="1743075"/>
          <p14:tracePt t="296999" x="8191500" y="1733550"/>
          <p14:tracePt t="297016" x="8181975" y="1733550"/>
          <p14:tracePt t="297032" x="8167688" y="1719263"/>
          <p14:tracePt t="297049" x="8134350" y="1676400"/>
          <p14:tracePt t="297066" x="8101013" y="1619250"/>
          <p14:tracePt t="297082" x="8053388" y="1547813"/>
          <p14:tracePt t="297099" x="8020050" y="1514475"/>
          <p14:tracePt t="297116" x="7991475" y="1485900"/>
          <p14:tracePt t="297132" x="7967663" y="1476375"/>
          <p14:tracePt t="297149" x="7953375" y="1476375"/>
          <p14:tracePt t="297166" x="7943850" y="1476375"/>
          <p14:tracePt t="297183" x="7939088" y="1481138"/>
          <p14:tracePt t="297199" x="7915275" y="1485900"/>
          <p14:tracePt t="297216" x="7905750" y="1490663"/>
          <p14:tracePt t="297233" x="7872413" y="1495425"/>
          <p14:tracePt t="297249" x="7843838" y="1500188"/>
          <p14:tracePt t="297266" x="7805738" y="1504950"/>
          <p14:tracePt t="297282" x="7777163" y="1504950"/>
          <p14:tracePt t="297299" x="7729538" y="1509713"/>
          <p14:tracePt t="297316" x="7700963" y="1509713"/>
          <p14:tracePt t="297332" x="7686675" y="1509713"/>
          <p14:tracePt t="297349" x="7667625" y="1504950"/>
          <p14:tracePt t="297382" x="7662863" y="1504950"/>
          <p14:tracePt t="297399" x="7658100" y="1500188"/>
          <p14:tracePt t="297416" x="7653338" y="1495425"/>
          <p14:tracePt t="297432" x="7648575" y="1490663"/>
          <p14:tracePt t="297449" x="7639050" y="1490663"/>
          <p14:tracePt t="297465" x="7634288" y="1481138"/>
          <p14:tracePt t="297499" x="7629525" y="1476375"/>
          <p14:tracePt t="297515" x="7624763" y="1476375"/>
          <p14:tracePt t="297549" x="7620000" y="1471613"/>
          <p14:tracePt t="297707" x="7624763" y="1471613"/>
          <p14:tracePt t="297713" x="7615238" y="1500188"/>
          <p14:tracePt t="297721" x="7591425" y="1552575"/>
          <p14:tracePt t="297732" x="7529513" y="1624013"/>
          <p14:tracePt t="297749" x="7281863" y="2014538"/>
          <p14:tracePt t="297765" x="7086600" y="2319338"/>
          <p14:tracePt t="297782" x="6872288" y="2652713"/>
          <p14:tracePt t="297799" x="6586538" y="3090863"/>
          <p14:tracePt t="297815" x="6400800" y="3343275"/>
          <p14:tracePt t="297832" x="6205538" y="3605213"/>
          <p14:tracePt t="297849" x="6029325" y="3810000"/>
          <p14:tracePt t="297865" x="5815013" y="4090988"/>
          <p14:tracePt t="297882" x="5738813" y="4181475"/>
          <p14:tracePt t="297899" x="5691188" y="4233863"/>
          <p14:tracePt t="297915" x="5662613" y="4267200"/>
          <p14:tracePt t="297932" x="5657850" y="4267200"/>
          <p14:tracePt t="297979" x="5653088" y="4267200"/>
          <p14:tracePt t="297986" x="5653088" y="4262438"/>
          <p14:tracePt t="297999" x="5653088" y="4252913"/>
          <p14:tracePt t="298015" x="5653088" y="4224338"/>
          <p14:tracePt t="298049" x="5653088" y="4167188"/>
          <p14:tracePt t="298065" x="5653088" y="4076700"/>
          <p14:tracePt t="298082" x="5653088" y="4048125"/>
          <p14:tracePt t="298099" x="5653088" y="4019550"/>
          <p14:tracePt t="298115" x="5648325" y="3976688"/>
          <p14:tracePt t="298132" x="5648325" y="3938588"/>
          <p14:tracePt t="298149" x="5648325" y="3905250"/>
          <p14:tracePt t="298165" x="5653088" y="3862388"/>
          <p14:tracePt t="298182" x="5657850" y="3848100"/>
          <p14:tracePt t="298199" x="5662613" y="3829050"/>
          <p14:tracePt t="298215" x="5672138" y="3800475"/>
          <p14:tracePt t="298232" x="5686425" y="3781425"/>
          <p14:tracePt t="298249" x="5705475" y="3748088"/>
          <p14:tracePt t="298265" x="5738813" y="3700463"/>
          <p14:tracePt t="298282" x="5757863" y="3667125"/>
          <p14:tracePt t="298299" x="5772150" y="3643313"/>
          <p14:tracePt t="298316" x="5786438" y="3619500"/>
          <p14:tracePt t="298332" x="5800725" y="3605213"/>
          <p14:tracePt t="298349" x="5810250" y="3595688"/>
          <p14:tracePt t="298365" x="5829300" y="3586163"/>
          <p14:tracePt t="298382" x="5848350" y="3567113"/>
          <p14:tracePt t="298399" x="5867400" y="3562350"/>
          <p14:tracePt t="298415" x="5881688" y="3557588"/>
          <p14:tracePt t="298432" x="5900738" y="3552825"/>
          <p14:tracePt t="298449" x="5905500" y="3548063"/>
          <p14:tracePt t="298465" x="5910263" y="3548063"/>
          <p14:tracePt t="298482" x="5924550" y="3543300"/>
          <p14:tracePt t="298499" x="5934075" y="3543300"/>
          <p14:tracePt t="298515" x="5943600" y="3533775"/>
          <p14:tracePt t="298532" x="5972175" y="3519488"/>
          <p14:tracePt t="298549" x="6000750" y="3505200"/>
          <p14:tracePt t="298565" x="6038850" y="3490913"/>
          <p14:tracePt t="298582" x="6100763" y="3457575"/>
          <p14:tracePt t="298599" x="6138863" y="3433763"/>
          <p14:tracePt t="298615" x="6162675" y="3414713"/>
          <p14:tracePt t="298632" x="6186488" y="3400425"/>
          <p14:tracePt t="298649" x="6196013" y="3395663"/>
          <p14:tracePt t="298665" x="6200775" y="3390900"/>
          <p14:tracePt t="298682" x="6210300" y="3386138"/>
          <p14:tracePt t="298698" x="6219825" y="3376613"/>
          <p14:tracePt t="298715" x="6229350" y="3376613"/>
          <p14:tracePt t="298732" x="6248400" y="3371850"/>
          <p14:tracePt t="298748" x="6276975" y="3371850"/>
          <p14:tracePt t="298765" x="6305550" y="3362325"/>
          <p14:tracePt t="298782" x="6357938" y="3352800"/>
          <p14:tracePt t="298798" x="6424613" y="3343275"/>
          <p14:tracePt t="298815" x="6510338" y="3333750"/>
          <p14:tracePt t="298832" x="6638925" y="3324225"/>
          <p14:tracePt t="298849" x="6734175" y="3324225"/>
          <p14:tracePt t="298865" x="6815138" y="3319463"/>
          <p14:tracePt t="298882" x="6929438" y="3319463"/>
          <p14:tracePt t="298898" x="6996113" y="3324225"/>
          <p14:tracePt t="298915" x="7067550" y="3328988"/>
          <p14:tracePt t="298932" x="7124700" y="3333750"/>
          <p14:tracePt t="298948" x="7172325" y="3338513"/>
          <p14:tracePt t="298965" x="7205663" y="3338513"/>
          <p14:tracePt t="298982" x="7229475" y="3343275"/>
          <p14:tracePt t="298998" x="7258050" y="3352800"/>
          <p14:tracePt t="299015" x="7277100" y="3357563"/>
          <p14:tracePt t="299032" x="7296150" y="3362325"/>
          <p14:tracePt t="299048" x="7334250" y="3371850"/>
          <p14:tracePt t="299065" x="7353300" y="3376613"/>
          <p14:tracePt t="299082" x="7372350" y="3390900"/>
          <p14:tracePt t="299098" x="7391400" y="3400425"/>
          <p14:tracePt t="299115" x="7396163" y="3400425"/>
          <p14:tracePt t="299156" x="7396163" y="3405188"/>
          <p14:tracePt t="299169" x="7400925" y="3405188"/>
          <p14:tracePt t="299219" x="7400925" y="3409950"/>
          <p14:tracePt t="299255" x="7405688" y="3409950"/>
          <p14:tracePt t="299341" x="7405688" y="3419475"/>
          <p14:tracePt t="305171" x="7410450" y="3362325"/>
          <p14:tracePt t="305178" x="7410450" y="3286125"/>
          <p14:tracePt t="305185" x="7415213" y="3176588"/>
          <p14:tracePt t="305196" x="7419975" y="3081338"/>
          <p14:tracePt t="305213" x="7453313" y="2671763"/>
          <p14:tracePt t="305230" x="7491413" y="2400300"/>
          <p14:tracePt t="305246" x="7515225" y="2176463"/>
          <p14:tracePt t="305263" x="7548563" y="1990725"/>
          <p14:tracePt t="305264" x="7558088" y="1928813"/>
          <p14:tracePt t="305280" x="7581900" y="1824038"/>
          <p14:tracePt t="305296" x="7596188" y="1752600"/>
          <p14:tracePt t="305313" x="7600950" y="1714500"/>
          <p14:tracePt t="305330" x="7605713" y="1704975"/>
          <p14:tracePt t="305363" x="7605713" y="1700213"/>
          <p14:tracePt t="305379" x="7610475" y="1700213"/>
          <p14:tracePt t="305400" x="7615238" y="1700213"/>
          <p14:tracePt t="305450" x="7620000" y="1700213"/>
          <p14:tracePt t="305458" x="7624763" y="1700213"/>
          <p14:tracePt t="305479" x="7629525" y="1700213"/>
          <p14:tracePt t="305493" x="7634288" y="1700213"/>
          <p14:tracePt t="305536" x="7639050" y="1700213"/>
          <p14:tracePt t="305572" x="7639050" y="1704975"/>
          <p14:tracePt t="305586" x="7643813" y="1704975"/>
          <p14:tracePt t="305594" x="7653338" y="1709738"/>
          <p14:tracePt t="305601" x="7672388" y="1714500"/>
          <p14:tracePt t="305613" x="7691438" y="1714500"/>
          <p14:tracePt t="305629" x="7748588" y="1709738"/>
          <p14:tracePt t="305646" x="7781925" y="1704975"/>
          <p14:tracePt t="305663" x="7820025" y="1700213"/>
          <p14:tracePt t="305680" x="7900988" y="1690688"/>
          <p14:tracePt t="305696" x="7953375" y="1685925"/>
          <p14:tracePt t="305713" x="8001000" y="1671638"/>
          <p14:tracePt t="305730" x="8048625" y="1666875"/>
          <p14:tracePt t="305746" x="8072438" y="1662113"/>
          <p14:tracePt t="305763" x="8086725" y="1662113"/>
          <p14:tracePt t="305780" x="8101013" y="1662113"/>
          <p14:tracePt t="305796" x="8110538" y="1662113"/>
          <p14:tracePt t="305838" x="8115300" y="1662113"/>
          <p14:tracePt t="305895" x="8115300" y="1666875"/>
          <p14:tracePt t="305938" x="8115300" y="1671638"/>
          <p14:tracePt t="305974" x="8115300" y="1676400"/>
          <p14:tracePt t="306039" x="8115300" y="1681163"/>
          <p14:tracePt t="306110" x="8115300" y="1685925"/>
          <p14:tracePt t="306146" x="8115300" y="1690688"/>
          <p14:tracePt t="306247" x="8120063" y="1690688"/>
          <p14:tracePt t="306268" x="8129588" y="1690688"/>
          <p14:tracePt t="306275" x="8129588" y="1695450"/>
          <p14:tracePt t="306282" x="8139113" y="1700213"/>
          <p14:tracePt t="306296" x="8153400" y="1700213"/>
          <p14:tracePt t="306313" x="8172450" y="1704975"/>
          <p14:tracePt t="306329" x="8181975" y="1704975"/>
          <p14:tracePt t="306346" x="8196263" y="1704975"/>
          <p14:tracePt t="306363" x="8210550" y="1704975"/>
          <p14:tracePt t="306379" x="8210550" y="1709738"/>
          <p14:tracePt t="306396" x="8220075" y="1709738"/>
          <p14:tracePt t="306413" x="8224838" y="1709738"/>
          <p14:tracePt t="306483" x="8229600" y="1709738"/>
          <p14:tracePt t="308096" x="8224838" y="1738313"/>
          <p14:tracePt t="308103" x="8186738" y="1771650"/>
          <p14:tracePt t="308112" x="8148638" y="1833563"/>
          <p14:tracePt t="308129" x="8062913" y="1952625"/>
          <p14:tracePt t="308146" x="7929563" y="2195513"/>
          <p14:tracePt t="308162" x="7777163" y="2414588"/>
          <p14:tracePt t="308179" x="7672388" y="2571750"/>
          <p14:tracePt t="308195" x="7596188" y="2714625"/>
          <p14:tracePt t="308212" x="7519988" y="2881313"/>
          <p14:tracePt t="308229" x="7486650" y="2986088"/>
          <p14:tracePt t="308245" x="7467600" y="3062288"/>
          <p14:tracePt t="308262" x="7448550" y="3133725"/>
          <p14:tracePt t="308279" x="7443788" y="3152775"/>
          <p14:tracePt t="308295" x="7439025" y="3171825"/>
          <p14:tracePt t="308312" x="7434263" y="3200400"/>
          <p14:tracePt t="308329" x="7434263" y="3214688"/>
          <p14:tracePt t="308345" x="7434263" y="3228975"/>
          <p14:tracePt t="308362" x="7434263" y="3233738"/>
          <p14:tracePt t="308404" x="7434263" y="3238500"/>
          <p14:tracePt t="308433" x="7434263" y="3243263"/>
          <p14:tracePt t="308447" x="7434263" y="3248025"/>
          <p14:tracePt t="308461" x="7434263" y="3252788"/>
          <p14:tracePt t="308469" x="7434263" y="3262313"/>
          <p14:tracePt t="308478" x="7439025" y="3271838"/>
          <p14:tracePt t="308495" x="7439025" y="3281363"/>
          <p14:tracePt t="308512" x="7439025" y="3305175"/>
          <p14:tracePt t="308529" x="7439025" y="3314700"/>
          <p14:tracePt t="308545" x="7429500" y="3324225"/>
          <p14:tracePt t="308562" x="7429500" y="3338513"/>
          <p14:tracePt t="308578" x="7429500" y="3343275"/>
          <p14:tracePt t="308595" x="7424738" y="3343275"/>
          <p14:tracePt t="308612" x="7424738" y="3348038"/>
          <p14:tracePt t="308648" x="7424738" y="3352800"/>
          <p14:tracePt t="311860" x="7429500" y="3352800"/>
          <p14:tracePt t="311867" x="7434263" y="3352800"/>
          <p14:tracePt t="311877" x="7443788" y="3352800"/>
          <p14:tracePt t="311894" x="7472363" y="3352800"/>
          <p14:tracePt t="311911" x="7510463" y="3343275"/>
          <p14:tracePt t="311927" x="7553325" y="3333750"/>
          <p14:tracePt t="311944" x="7600950" y="3324225"/>
          <p14:tracePt t="311961" x="7658100" y="3309938"/>
          <p14:tracePt t="311977" x="7677150" y="3305175"/>
          <p14:tracePt t="311994" x="7686675" y="3305175"/>
          <p14:tracePt t="312011" x="7696200" y="3300413"/>
          <p14:tracePt t="312027" x="7700963" y="3300413"/>
          <p14:tracePt t="312061" x="7705725" y="3300413"/>
          <p14:tracePt t="312125" x="7705725" y="3305175"/>
          <p14:tracePt t="312140" x="7705725" y="3314700"/>
          <p14:tracePt t="312161" x="7705725" y="3319463"/>
          <p14:tracePt t="312175" x="7705725" y="3324225"/>
          <p14:tracePt t="312197" x="7705725" y="3328988"/>
          <p14:tracePt t="312219" x="7705725" y="3333750"/>
          <p14:tracePt t="312240" x="7705725" y="3343275"/>
          <p14:tracePt t="312262" x="7705725" y="3348038"/>
          <p14:tracePt t="312283" x="7705725" y="3352800"/>
          <p14:tracePt t="312312" x="7705725" y="3357563"/>
          <p14:tracePt t="312333" x="7705725" y="3362325"/>
          <p14:tracePt t="312391" x="7705725" y="3367088"/>
          <p14:tracePt t="312420" x="7705725" y="3371850"/>
          <p14:tracePt t="314850" x="7700963" y="3371850"/>
          <p14:tracePt t="314872" x="7696200" y="3371850"/>
          <p14:tracePt t="314908" x="7691438" y="3371850"/>
          <p14:tracePt t="314943" x="7686675" y="3371850"/>
          <p14:tracePt t="315015" x="7681913" y="3371850"/>
          <p14:tracePt t="317509" x="7615238" y="3395663"/>
          <p14:tracePt t="317517" x="7543800" y="3429000"/>
          <p14:tracePt t="317525" x="7424738" y="3467100"/>
          <p14:tracePt t="317542" x="7138988" y="3552825"/>
          <p14:tracePt t="317559" x="6596063" y="3719513"/>
          <p14:tracePt t="317576" x="6191250" y="3843338"/>
          <p14:tracePt t="317592" x="5824538" y="3976688"/>
          <p14:tracePt t="317609" x="5338763" y="4100513"/>
          <p14:tracePt t="317625" x="5038725" y="4148138"/>
          <p14:tracePt t="317642" x="4795838" y="4176713"/>
          <p14:tracePt t="317659" x="4562475" y="4181475"/>
          <p14:tracePt t="317675" x="4467225" y="4181475"/>
          <p14:tracePt t="317692" x="4405313" y="4181475"/>
          <p14:tracePt t="317709" x="4362450" y="4181475"/>
          <p14:tracePt t="317725" x="4333875" y="4181475"/>
          <p14:tracePt t="318112" x="4267200" y="4176713"/>
          <p14:tracePt t="318118" x="4133850" y="4176713"/>
          <p14:tracePt t="318126" x="3990975" y="4167188"/>
          <p14:tracePt t="318142" x="3648075" y="4152900"/>
          <p14:tracePt t="318159" x="3252788" y="4124325"/>
          <p14:tracePt t="318175" x="2709863" y="4067175"/>
          <p14:tracePt t="318192" x="2443163" y="4014788"/>
          <p14:tracePt t="318209" x="2224088" y="3976688"/>
          <p14:tracePt t="318226" x="2019300" y="3938588"/>
          <p14:tracePt t="318242" x="1938338" y="3924300"/>
          <p14:tracePt t="318259" x="1881188" y="3910013"/>
          <p14:tracePt t="318275" x="1852613" y="3895725"/>
          <p14:tracePt t="318292" x="1847850" y="3886200"/>
          <p14:tracePt t="318309" x="1847850" y="3881438"/>
          <p14:tracePt t="318342" x="1966913" y="3824288"/>
          <p14:tracePt t="318358" x="2185988" y="3776663"/>
          <p14:tracePt t="318375" x="2552700" y="3709988"/>
          <p14:tracePt t="318392" x="3252788" y="3633788"/>
          <p14:tracePt t="318408" x="3757613" y="3624263"/>
          <p14:tracePt t="318425" x="4248150" y="3638550"/>
          <p14:tracePt t="318442" x="4924425" y="3719513"/>
          <p14:tracePt t="318459" x="5329238" y="3800475"/>
          <p14:tracePt t="318475" x="5691188" y="3905250"/>
          <p14:tracePt t="318492" x="6029325" y="4005263"/>
          <p14:tracePt t="318509" x="6134100" y="4029075"/>
          <p14:tracePt t="318525" x="6176963" y="4048125"/>
          <p14:tracePt t="318542" x="6191250" y="4048125"/>
          <p14:tracePt t="318559" x="6191250" y="4052888"/>
          <p14:tracePt t="318575" x="6176963" y="4057650"/>
          <p14:tracePt t="318592" x="6067425" y="4057650"/>
          <p14:tracePt t="318608" x="5872163" y="4052888"/>
          <p14:tracePt t="318625" x="5524500" y="4010025"/>
          <p14:tracePt t="318642" x="4791075" y="3957638"/>
          <p14:tracePt t="318658" x="4229100" y="3900488"/>
          <p14:tracePt t="318675" x="3643313" y="3862388"/>
          <p14:tracePt t="318692" x="2862263" y="3814763"/>
          <p14:tracePt t="318708" x="2457450" y="3795713"/>
          <p14:tracePt t="318725" x="2171700" y="3795713"/>
          <p14:tracePt t="318742" x="1957388" y="3800475"/>
          <p14:tracePt t="318758" x="1876425" y="3795713"/>
          <p14:tracePt t="318775" x="1847850" y="3795713"/>
          <p14:tracePt t="318792" x="1838325" y="3795713"/>
          <p14:tracePt t="318825" x="1838325" y="3786188"/>
          <p14:tracePt t="318843" x="1857375" y="3767138"/>
          <p14:tracePt t="318858" x="1924050" y="3752850"/>
          <p14:tracePt t="318875" x="2043113" y="3752850"/>
          <p14:tracePt t="318892" x="2238375" y="3752850"/>
          <p14:tracePt t="318908" x="2795588" y="3762375"/>
          <p14:tracePt t="318925" x="3252788" y="3790950"/>
          <p14:tracePt t="318942" x="3752850" y="3848100"/>
          <p14:tracePt t="318958" x="4491038" y="3986213"/>
          <p14:tracePt t="318975" x="4924425" y="4095750"/>
          <p14:tracePt t="318992" x="5286375" y="4186238"/>
          <p14:tracePt t="319008" x="5662613" y="4262438"/>
          <p14:tracePt t="319025" x="5805488" y="4281488"/>
          <p14:tracePt t="319042" x="5872163" y="4286250"/>
          <p14:tracePt t="319058" x="5891213" y="4291013"/>
          <p14:tracePt t="319075" x="5895975" y="4295775"/>
          <p14:tracePt t="319108" x="5886450" y="4295775"/>
          <p14:tracePt t="319125" x="5648325" y="4295775"/>
          <p14:tracePt t="319142" x="5324475" y="4295775"/>
          <p14:tracePt t="319158" x="4586288" y="4295775"/>
          <p14:tracePt t="319175" x="4019550" y="4295775"/>
          <p14:tracePt t="319192" x="3452813" y="4295775"/>
          <p14:tracePt t="319208" x="2743200" y="4286250"/>
          <p14:tracePt t="319225" x="2428875" y="4276725"/>
          <p14:tracePt t="319242" x="2209800" y="4276725"/>
          <p14:tracePt t="319258" x="2066925" y="4276725"/>
          <p14:tracePt t="319275" x="2043113" y="4276725"/>
          <p14:tracePt t="319337" x="2076450" y="4267200"/>
          <p14:tracePt t="319344" x="2124075" y="4257675"/>
          <p14:tracePt t="319352" x="2171700" y="4248150"/>
          <p14:tracePt t="319358" x="2257425" y="4229100"/>
          <p14:tracePt t="319375" x="2514600" y="4191000"/>
          <p14:tracePt t="319391" x="2852738" y="4143375"/>
          <p14:tracePt t="319408" x="3424238" y="4071938"/>
          <p14:tracePt t="319425" x="3805238" y="4048125"/>
          <p14:tracePt t="319442" x="4124325" y="4033838"/>
          <p14:tracePt t="319458" x="4462463" y="3995738"/>
          <p14:tracePt t="319475" x="4576763" y="3981450"/>
          <p14:tracePt t="319491" x="4643438" y="3971925"/>
          <p14:tracePt t="319508" x="4662488" y="3967163"/>
          <p14:tracePt t="319525" x="4672013" y="3967163"/>
          <p14:tracePt t="319560" x="4667250" y="3962400"/>
          <p14:tracePt t="319573" x="4643438" y="3952875"/>
          <p14:tracePt t="319581" x="4633913" y="3948113"/>
          <p14:tracePt t="319591" x="4610100" y="3948113"/>
          <p14:tracePt t="319608" x="4495800" y="3933825"/>
          <p14:tracePt t="319625" x="4186238" y="3905250"/>
          <p14:tracePt t="319641" x="3867150" y="3886200"/>
          <p14:tracePt t="319658" x="3486150" y="3852863"/>
          <p14:tracePt t="319675" x="2838450" y="3795713"/>
          <p14:tracePt t="319691" x="2495550" y="3771900"/>
          <p14:tracePt t="319708" x="2195513" y="3762375"/>
          <p14:tracePt t="319725" x="1943100" y="3767138"/>
          <p14:tracePt t="319741" x="1828800" y="3771900"/>
          <p14:tracePt t="319758" x="1752600" y="3786188"/>
          <p14:tracePt t="319775" x="1676400" y="3810000"/>
          <p14:tracePt t="319791" x="1657350" y="3810000"/>
          <p14:tracePt t="319808" x="1647825" y="3814763"/>
          <p14:tracePt t="319825" x="1647825" y="3819525"/>
          <p14:tracePt t="319858" x="1643063" y="3819525"/>
          <p14:tracePt t="319889" x="1643063" y="3824288"/>
          <p14:tracePt t="320534" x="1604963" y="3800475"/>
          <p14:tracePt t="320542" x="1547813" y="3757613"/>
          <p14:tracePt t="320549" x="1481138" y="3700463"/>
          <p14:tracePt t="320558" x="1409700" y="3633788"/>
          <p14:tracePt t="320574" x="1266825" y="3509963"/>
          <p14:tracePt t="320591" x="1128713" y="3376613"/>
          <p14:tracePt t="320608" x="1062038" y="3290888"/>
          <p14:tracePt t="320624" x="1028700" y="3224213"/>
          <p14:tracePt t="320641" x="1000125" y="3181350"/>
          <p14:tracePt t="320658" x="985838" y="3143250"/>
          <p14:tracePt t="320674" x="985838" y="3133725"/>
          <p14:tracePt t="320691" x="981075" y="3133725"/>
          <p14:tracePt t="320728" x="981075" y="3128963"/>
          <p14:tracePt t="320756" x="981075" y="3124200"/>
          <p14:tracePt t="320793" x="981075" y="3119438"/>
          <p14:tracePt t="320836" x="985838" y="3133725"/>
          <p14:tracePt t="320842" x="985838" y="3148013"/>
          <p14:tracePt t="320850" x="985838" y="3162300"/>
          <p14:tracePt t="320858" x="985838" y="3181350"/>
          <p14:tracePt t="320874" x="995363" y="3224213"/>
          <p14:tracePt t="320891" x="995363" y="3276600"/>
          <p14:tracePt t="320908" x="962025" y="3395663"/>
          <p14:tracePt t="320924" x="904875" y="3709988"/>
          <p14:tracePt t="320941" x="862013" y="3933825"/>
          <p14:tracePt t="320958" x="819150" y="4267200"/>
          <p14:tracePt t="320974" x="804863" y="4443413"/>
          <p14:tracePt t="320991" x="800100" y="4576763"/>
          <p14:tracePt t="321008" x="790575" y="4733925"/>
          <p14:tracePt t="321024" x="790575" y="4795838"/>
          <p14:tracePt t="321041" x="785813" y="4819650"/>
          <p14:tracePt t="321058" x="785813" y="4833938"/>
          <p14:tracePt t="321074" x="785813" y="4838700"/>
          <p14:tracePt t="321144" x="785813" y="4829175"/>
          <p14:tracePt t="321151" x="785813" y="4824413"/>
          <p14:tracePt t="321158" x="785813" y="4814888"/>
          <p14:tracePt t="321187" x="790575" y="4705350"/>
          <p14:tracePt t="321194" x="795338" y="4667250"/>
          <p14:tracePt t="321208" x="828675" y="4576763"/>
          <p14:tracePt t="321224" x="866775" y="4443413"/>
          <p14:tracePt t="321241" x="904875" y="4314825"/>
          <p14:tracePt t="321258" x="947738" y="4186238"/>
          <p14:tracePt t="321274" x="985838" y="4024313"/>
          <p14:tracePt t="321291" x="990600" y="3971925"/>
          <p14:tracePt t="321308" x="1000125" y="3943350"/>
          <p14:tracePt t="321324" x="1004888" y="3924300"/>
          <p14:tracePt t="321341" x="1019175" y="3914775"/>
          <p14:tracePt t="321357" x="1038225" y="3890963"/>
          <p14:tracePt t="321359" x="1062038" y="3881438"/>
          <p14:tracePt t="321374" x="1085850" y="3867150"/>
          <p14:tracePt t="321391" x="1114425" y="3852863"/>
          <p14:tracePt t="321407" x="1128713" y="3843338"/>
          <p14:tracePt t="321424" x="1143000" y="3838575"/>
          <p14:tracePt t="321441" x="1147763" y="3833813"/>
          <p14:tracePt t="325227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Applying the Adjustments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ADJUSTMENT RULES (assume) :  Time +2%/mo  ·  Parking −200k  ·  Elevator −150k  ·  Renovation −300k</a:t>
            </a:r>
            <a:endParaRPr lang="en-US" sz="1300" dirty="0"/>
          </a:p>
        </p:txBody>
      </p:sp>
      <p:graphicFrame>
        <p:nvGraphicFramePr>
          <p:cNvPr id="1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274320" y="1965960"/>
          <a:ext cx="8595360" cy="2331720"/>
        </p:xfrm>
        <a:graphic>
          <a:graphicData uri="http://schemas.openxmlformats.org/drawingml/2006/table">
            <a:tbl>
              <a:tblPr/>
              <a:tblGrid>
                <a:gridCol w="594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40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ORIGINAL PRICE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 ADJ.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PARKING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ELEVATOR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RENOV.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ADJUSTED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50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+168,000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4,168,000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4,400,000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+440,000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−150,000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−300,000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4,390,000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+76,000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3,876,000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4,600,000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+736,000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−200,000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−300,000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4,836,000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3,950,000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+237,000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4,187,000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Shape 5"/>
          <p:cNvSpPr/>
          <p:nvPr/>
        </p:nvSpPr>
        <p:spPr>
          <a:xfrm>
            <a:off x="457200" y="4297680"/>
            <a:ext cx="822960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370832"/>
            <a:ext cx="365760" cy="36576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143000" y="4297680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Average adjusted value  =  (4,168 + 4,390 + 3,876 + 4,836 + 4,187) / 5  =  EGP 4,291,400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40</a:t>
            </a:r>
            <a:endParaRPr 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181165" y="482423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413"/>
    </mc:Choice>
    <mc:Fallback xmlns="">
      <p:transition spd="slow" advTm="1954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132" x="4267200" y="3905250"/>
          <p14:tracePt t="31411" x="4233863" y="3895725"/>
          <p14:tracePt t="31418" x="4181475" y="3876675"/>
          <p14:tracePt t="31427" x="4119563" y="3848100"/>
          <p14:tracePt t="31444" x="4010025" y="3810000"/>
          <p14:tracePt t="31461" x="3814763" y="3733800"/>
          <p14:tracePt t="31477" x="3705225" y="3686175"/>
          <p14:tracePt t="31494" x="3586163" y="3605213"/>
          <p14:tracePt t="31511" x="3333750" y="3424238"/>
          <p14:tracePt t="31527" x="3200400" y="3267075"/>
          <p14:tracePt t="31544" x="3076575" y="3128963"/>
          <p14:tracePt t="31561" x="2971800" y="2957513"/>
          <p14:tracePt t="31577" x="2938463" y="2867025"/>
          <p14:tracePt t="31594" x="2914650" y="2809875"/>
          <p14:tracePt t="31611" x="2909888" y="2776538"/>
          <p14:tracePt t="31628" x="2909888" y="2752725"/>
          <p14:tracePt t="31661" x="2914650" y="2747963"/>
          <p14:tracePt t="31677" x="2924175" y="2738438"/>
          <p14:tracePt t="31694" x="2928938" y="2733675"/>
          <p14:tracePt t="31727" x="2933700" y="2724150"/>
          <p14:tracePt t="31744" x="2933700" y="2719388"/>
          <p14:tracePt t="31761" x="2933700" y="2714625"/>
          <p14:tracePt t="31777" x="2938463" y="2709863"/>
          <p14:tracePt t="31811" x="2938463" y="2705100"/>
          <p14:tracePt t="31965" x="2938463" y="2709863"/>
          <p14:tracePt t="31970" x="2938463" y="2714625"/>
          <p14:tracePt t="31999" x="2938463" y="2719388"/>
          <p14:tracePt t="32013" x="2938463" y="2724150"/>
          <p14:tracePt t="32027" x="2938463" y="2728913"/>
          <p14:tracePt t="32056" x="2943225" y="2728913"/>
          <p14:tracePt t="32064" x="2943225" y="2733675"/>
          <p14:tracePt t="32100" x="2943225" y="2738438"/>
          <p14:tracePt t="32149" x="2943225" y="2743200"/>
          <p14:tracePt t="32222" x="2943225" y="2747963"/>
          <p14:tracePt t="32250" x="2943225" y="2752725"/>
          <p14:tracePt t="32286" x="2943225" y="2757488"/>
          <p14:tracePt t="32357" x="2943225" y="2762250"/>
          <p14:tracePt t="33068" x="2905125" y="2767013"/>
          <p14:tracePt t="33074" x="2847975" y="2771775"/>
          <p14:tracePt t="33082" x="2786063" y="2776538"/>
          <p14:tracePt t="33093" x="2733675" y="2776538"/>
          <p14:tracePt t="33110" x="2638425" y="2786063"/>
          <p14:tracePt t="33127" x="2505075" y="2786063"/>
          <p14:tracePt t="33144" x="2424113" y="2786063"/>
          <p14:tracePt t="33160" x="2333625" y="2781300"/>
          <p14:tracePt t="33177" x="2286000" y="2776538"/>
          <p14:tracePt t="33193" x="2243138" y="2771775"/>
          <p14:tracePt t="33210" x="2200275" y="2771775"/>
          <p14:tracePt t="33227" x="2176463" y="2771775"/>
          <p14:tracePt t="33243" x="2166938" y="2771775"/>
          <p14:tracePt t="33261" x="2147888" y="2771775"/>
          <p14:tracePt t="33277" x="2143125" y="2771775"/>
          <p14:tracePt t="33310" x="2133600" y="2771775"/>
          <p14:tracePt t="33327" x="2128838" y="2771775"/>
          <p14:tracePt t="33369" x="2124075" y="2771775"/>
          <p14:tracePt t="33864" x="2124075" y="2776538"/>
          <p14:tracePt t="33935" x="2128838" y="2776538"/>
          <p14:tracePt t="33942" x="2138363" y="2776538"/>
          <p14:tracePt t="33949" x="2152650" y="2776538"/>
          <p14:tracePt t="33960" x="2185988" y="2776538"/>
          <p14:tracePt t="33977" x="2238375" y="2776538"/>
          <p14:tracePt t="33993" x="2376488" y="2786063"/>
          <p14:tracePt t="34010" x="2486025" y="2786063"/>
          <p14:tracePt t="34027" x="2586038" y="2790825"/>
          <p14:tracePt t="34043" x="2700338" y="2800350"/>
          <p14:tracePt t="34060" x="2747963" y="2809875"/>
          <p14:tracePt t="34077" x="2771775" y="2809875"/>
          <p14:tracePt t="34093" x="2790825" y="2814638"/>
          <p14:tracePt t="34150" x="2795588" y="2814638"/>
          <p14:tracePt t="34193" x="2795588" y="2819400"/>
          <p14:tracePt t="34236" x="2800350" y="2819400"/>
          <p14:tracePt t="34338" x="2805113" y="2819400"/>
          <p14:tracePt t="34424" x="2809875" y="2819400"/>
          <p14:tracePt t="34509" x="2814638" y="2819400"/>
          <p14:tracePt t="34516" x="2819400" y="2819400"/>
          <p14:tracePt t="34526" x="2824163" y="2819400"/>
          <p14:tracePt t="34543" x="2828925" y="2819400"/>
          <p14:tracePt t="34560" x="2843213" y="2819400"/>
          <p14:tracePt t="34576" x="2847975" y="2819400"/>
          <p14:tracePt t="34593" x="2852738" y="2819400"/>
          <p14:tracePt t="34610" x="2857500" y="2819400"/>
          <p14:tracePt t="34645" x="2862263" y="2819400"/>
          <p14:tracePt t="34710" x="2867025" y="2819400"/>
          <p14:tracePt t="34831" x="2871788" y="2819400"/>
          <p14:tracePt t="36115" x="2857500" y="2819400"/>
          <p14:tracePt t="36122" x="2852738" y="2819400"/>
          <p14:tracePt t="36129" x="2843213" y="2814638"/>
          <p14:tracePt t="36144" x="2833688" y="2809875"/>
          <p14:tracePt t="36159" x="2824163" y="2805113"/>
          <p14:tracePt t="36176" x="2805113" y="2800350"/>
          <p14:tracePt t="36193" x="2781300" y="2795588"/>
          <p14:tracePt t="36209" x="2719388" y="2795588"/>
          <p14:tracePt t="36226" x="2686050" y="2795588"/>
          <p14:tracePt t="36242" x="2657475" y="2800350"/>
          <p14:tracePt t="36259" x="2586038" y="2809875"/>
          <p14:tracePt t="36276" x="2514600" y="2824163"/>
          <p14:tracePt t="36292" x="2452688" y="2828925"/>
          <p14:tracePt t="36309" x="2357438" y="2838450"/>
          <p14:tracePt t="36326" x="2271713" y="2843213"/>
          <p14:tracePt t="36342" x="2190750" y="2843213"/>
          <p14:tracePt t="36359" x="2076450" y="2843213"/>
          <p14:tracePt t="36376" x="1990725" y="2843213"/>
          <p14:tracePt t="36392" x="1919288" y="2838450"/>
          <p14:tracePt t="36409" x="1833563" y="2828925"/>
          <p14:tracePt t="36426" x="1781175" y="2824163"/>
          <p14:tracePt t="36442" x="1733550" y="2814638"/>
          <p14:tracePt t="36459" x="1671638" y="2805113"/>
          <p14:tracePt t="36476" x="1652588" y="2800350"/>
          <p14:tracePt t="36493" x="1633538" y="2800350"/>
          <p14:tracePt t="36509" x="1628775" y="2800350"/>
          <p14:tracePt t="36526" x="1624013" y="2800350"/>
          <p14:tracePt t="36542" x="1619250" y="2800350"/>
          <p14:tracePt t="37191" x="1619250" y="2795588"/>
          <p14:tracePt t="37205" x="1614488" y="2790825"/>
          <p14:tracePt t="37212" x="1614488" y="2786063"/>
          <p14:tracePt t="37226" x="1614488" y="2781300"/>
          <p14:tracePt t="37242" x="1609725" y="2771775"/>
          <p14:tracePt t="37259" x="1581150" y="2757488"/>
          <p14:tracePt t="37275" x="1557338" y="2738438"/>
          <p14:tracePt t="37292" x="1524000" y="2709863"/>
          <p14:tracePt t="37309" x="1509713" y="2695575"/>
          <p14:tracePt t="37325" x="1504950" y="2690813"/>
          <p14:tracePt t="37342" x="1500188" y="2690813"/>
          <p14:tracePt t="37457" x="1504950" y="2690813"/>
          <p14:tracePt t="37463" x="1504950" y="2695575"/>
          <p14:tracePt t="37475" x="1504950" y="2700338"/>
          <p14:tracePt t="37513" x="1519238" y="2719388"/>
          <p14:tracePt t="37520" x="1519238" y="2724150"/>
          <p14:tracePt t="37527" x="1533525" y="2738438"/>
          <p14:tracePt t="37542" x="1576388" y="2757488"/>
          <p14:tracePt t="37559" x="1614488" y="2767013"/>
          <p14:tracePt t="37575" x="1647825" y="2781300"/>
          <p14:tracePt t="37592" x="1695450" y="2800350"/>
          <p14:tracePt t="37609" x="1728788" y="2809875"/>
          <p14:tracePt t="37625" x="1757363" y="2819400"/>
          <p14:tracePt t="37642" x="1790700" y="2819400"/>
          <p14:tracePt t="37659" x="1800225" y="2819400"/>
          <p14:tracePt t="37675" x="1809750" y="2819400"/>
          <p14:tracePt t="37692" x="1824038" y="2819400"/>
          <p14:tracePt t="37709" x="1828800" y="2819400"/>
          <p14:tracePt t="37725" x="1838325" y="2819400"/>
          <p14:tracePt t="37742" x="1847850" y="2819400"/>
          <p14:tracePt t="37775" x="1857375" y="2819400"/>
          <p14:tracePt t="37821" x="1862138" y="2819400"/>
          <p14:tracePt t="37843" x="1862138" y="2814638"/>
          <p14:tracePt t="37872" x="1862138" y="2809875"/>
          <p14:tracePt t="37879" x="1871663" y="2809875"/>
          <p14:tracePt t="37886" x="1881188" y="2809875"/>
          <p14:tracePt t="37893" x="1890713" y="2805113"/>
          <p14:tracePt t="37909" x="1928813" y="2795588"/>
          <p14:tracePt t="37925" x="2009775" y="2786063"/>
          <p14:tracePt t="37942" x="2090738" y="2776538"/>
          <p14:tracePt t="37959" x="2262188" y="2767013"/>
          <p14:tracePt t="37975" x="2352675" y="2767013"/>
          <p14:tracePt t="37992" x="2428875" y="2767013"/>
          <p14:tracePt t="38009" x="2533650" y="2762250"/>
          <p14:tracePt t="38025" x="2586038" y="2757488"/>
          <p14:tracePt t="38042" x="2628900" y="2752725"/>
          <p14:tracePt t="38058" x="2676525" y="2752725"/>
          <p14:tracePt t="38075" x="2681288" y="2747963"/>
          <p14:tracePt t="38092" x="2690813" y="2747963"/>
          <p14:tracePt t="38125" x="2695575" y="2747963"/>
          <p14:tracePt t="38187" x="2705100" y="2747963"/>
          <p14:tracePt t="38230" x="2709863" y="2752725"/>
          <p14:tracePt t="38244" x="2719388" y="2752725"/>
          <p14:tracePt t="38251" x="2724150" y="2757488"/>
          <p14:tracePt t="38259" x="2733675" y="2757488"/>
          <p14:tracePt t="38275" x="2752725" y="2767013"/>
          <p14:tracePt t="38292" x="2771775" y="2771775"/>
          <p14:tracePt t="38308" x="2805113" y="2776538"/>
          <p14:tracePt t="38325" x="2814638" y="2781300"/>
          <p14:tracePt t="38342" x="2828925" y="2781300"/>
          <p14:tracePt t="38359" x="2838450" y="2786063"/>
          <p14:tracePt t="38375" x="2843213" y="2786063"/>
          <p14:tracePt t="38409" x="2847975" y="2790825"/>
          <p14:tracePt t="38442" x="2852738" y="2790825"/>
          <p14:tracePt t="41242" x="2900363" y="2767013"/>
          <p14:tracePt t="41249" x="2976563" y="2719388"/>
          <p14:tracePt t="41257" x="3076575" y="2671763"/>
          <p14:tracePt t="41274" x="3243263" y="2595563"/>
          <p14:tracePt t="41291" x="3462338" y="2500313"/>
          <p14:tracePt t="41307" x="3695700" y="2386013"/>
          <p14:tracePt t="41324" x="3833813" y="2333625"/>
          <p14:tracePt t="41341" x="3933825" y="2305050"/>
          <p14:tracePt t="41357" x="4043363" y="2266950"/>
          <p14:tracePt t="41374" x="4090988" y="2252663"/>
          <p14:tracePt t="41391" x="4129088" y="2228850"/>
          <p14:tracePt t="41407" x="4157663" y="2224088"/>
          <p14:tracePt t="41424" x="4162425" y="2219325"/>
          <p14:tracePt t="41457" x="4167188" y="2214563"/>
          <p14:tracePt t="41492" x="4171950" y="2214563"/>
          <p14:tracePt t="41521" x="4171950" y="2205038"/>
          <p14:tracePt t="41528" x="4176713" y="2205038"/>
          <p14:tracePt t="41543" x="4181475" y="2205038"/>
          <p14:tracePt t="41557" x="4186238" y="2200275"/>
          <p14:tracePt t="41574" x="4186238" y="2195513"/>
          <p14:tracePt t="41591" x="4191000" y="2195513"/>
          <p14:tracePt t="41622" x="4191000" y="2190750"/>
          <p14:tracePt t="41744" x="4191000" y="2195513"/>
          <p14:tracePt t="41779" x="4191000" y="2200275"/>
          <p14:tracePt t="41830" x="4191000" y="2209800"/>
          <p14:tracePt t="41902" x="4191000" y="2214563"/>
          <p14:tracePt t="41966" x="4191000" y="2219325"/>
          <p14:tracePt t="43328" x="4162425" y="2262188"/>
          <p14:tracePt t="43335" x="4124325" y="2314575"/>
          <p14:tracePt t="43342" x="4086225" y="2366963"/>
          <p14:tracePt t="43357" x="4019550" y="2457450"/>
          <p14:tracePt t="43374" x="3967163" y="2543175"/>
          <p14:tracePt t="43390" x="3933825" y="2619375"/>
          <p14:tracePt t="43407" x="3905250" y="2709863"/>
          <p14:tracePt t="43423" x="3895725" y="2738438"/>
          <p14:tracePt t="43440" x="3886200" y="2767013"/>
          <p14:tracePt t="43457" x="3881438" y="2786063"/>
          <p14:tracePt t="43473" x="3881438" y="2790825"/>
          <p14:tracePt t="43507" x="3881438" y="2795588"/>
          <p14:tracePt t="43608" x="3881438" y="2790825"/>
          <p14:tracePt t="43651" x="3881438" y="2786063"/>
          <p14:tracePt t="43665" x="3881438" y="2781300"/>
          <p14:tracePt t="43679" x="3890963" y="2781300"/>
          <p14:tracePt t="43686" x="3890963" y="2776538"/>
          <p14:tracePt t="43715" x="3890963" y="2771775"/>
          <p14:tracePt t="43729" x="3895725" y="2767013"/>
          <p14:tracePt t="43744" x="3895725" y="2762250"/>
          <p14:tracePt t="43773" x="3895725" y="2757488"/>
          <p14:tracePt t="43844" x="3895725" y="2752725"/>
          <p14:tracePt t="46949" x="3924300" y="2738438"/>
          <p14:tracePt t="46956" x="3967163" y="2705100"/>
          <p14:tracePt t="46963" x="4014788" y="2681288"/>
          <p14:tracePt t="46972" x="4057650" y="2647950"/>
          <p14:tracePt t="46989" x="4205288" y="2562225"/>
          <p14:tracePt t="47005" x="4433888" y="2395538"/>
          <p14:tracePt t="47022" x="4614863" y="2276475"/>
          <p14:tracePt t="47039" x="4733925" y="2190750"/>
          <p14:tracePt t="47056" x="4852988" y="2105025"/>
          <p14:tracePt t="47072" x="4919663" y="2057400"/>
          <p14:tracePt t="47089" x="4948238" y="2038350"/>
          <p14:tracePt t="47106" x="4967288" y="2028825"/>
          <p14:tracePt t="47122" x="4972050" y="2028825"/>
          <p14:tracePt t="47472" x="4943475" y="2005013"/>
          <p14:tracePt t="47479" x="4900613" y="1962150"/>
          <p14:tracePt t="47489" x="4857750" y="1919288"/>
          <p14:tracePt t="47505" x="4781550" y="1843088"/>
          <p14:tracePt t="47522" x="4638675" y="1709738"/>
          <p14:tracePt t="47539" x="4572000" y="1647825"/>
          <p14:tracePt t="47556" x="4524375" y="1604963"/>
          <p14:tracePt t="47572" x="4495800" y="1585913"/>
          <p14:tracePt t="47605" x="4495800" y="1581150"/>
          <p14:tracePt t="47630" x="4500563" y="1581150"/>
          <p14:tracePt t="47639" x="4505325" y="1581150"/>
          <p14:tracePt t="47658" x="4533900" y="1600200"/>
          <p14:tracePt t="47672" x="4595813" y="1604963"/>
          <p14:tracePt t="47689" x="4676775" y="1609725"/>
          <p14:tracePt t="47705" x="4829175" y="1600200"/>
          <p14:tracePt t="47722" x="4976813" y="1590675"/>
          <p14:tracePt t="47739" x="5243513" y="1576388"/>
          <p14:tracePt t="47755" x="5367338" y="1576388"/>
          <p14:tracePt t="47772" x="5467350" y="1571625"/>
          <p14:tracePt t="47789" x="5553075" y="1571625"/>
          <p14:tracePt t="47805" x="5576888" y="1571625"/>
          <p14:tracePt t="47822" x="5581650" y="1571625"/>
          <p14:tracePt t="47852" x="5572125" y="1576388"/>
          <p14:tracePt t="47873" x="5495925" y="1576388"/>
          <p14:tracePt t="47888" x="5438775" y="1576388"/>
          <p14:tracePt t="47895" x="5395913" y="1576388"/>
          <p14:tracePt t="47905" x="5343525" y="1576388"/>
          <p14:tracePt t="47922" x="5243513" y="1576388"/>
          <p14:tracePt t="47939" x="5124450" y="1576388"/>
          <p14:tracePt t="47955" x="5053013" y="1576388"/>
          <p14:tracePt t="47972" x="5019675" y="1581150"/>
          <p14:tracePt t="47989" x="5014913" y="1581150"/>
          <p14:tracePt t="48022" x="5024438" y="1590675"/>
          <p14:tracePt t="48046" x="5086350" y="1600200"/>
          <p14:tracePt t="48055" x="5100638" y="1604963"/>
          <p14:tracePt t="48072" x="5176838" y="1624013"/>
          <p14:tracePt t="48088" x="5295900" y="1633538"/>
          <p14:tracePt t="48105" x="5357813" y="1638300"/>
          <p14:tracePt t="48122" x="5391150" y="1643063"/>
          <p14:tracePt t="48138" x="5405438" y="1643063"/>
          <p14:tracePt t="48172" x="5376863" y="1628775"/>
          <p14:tracePt t="48189" x="5262563" y="1619250"/>
          <p14:tracePt t="48205" x="5181600" y="1619250"/>
          <p14:tracePt t="48222" x="5086350" y="1624013"/>
          <p14:tracePt t="48239" x="4995863" y="1628775"/>
          <p14:tracePt t="48255" x="4891088" y="1643063"/>
          <p14:tracePt t="48272" x="4852988" y="1647825"/>
          <p14:tracePt t="48288" x="4848225" y="1647825"/>
          <p14:tracePt t="48322" x="4848225" y="1652588"/>
          <p14:tracePt t="48338" x="4862513" y="1652588"/>
          <p14:tracePt t="48355" x="4948238" y="1666875"/>
          <p14:tracePt t="48372" x="5010150" y="1676400"/>
          <p14:tracePt t="48388" x="5081588" y="1685925"/>
          <p14:tracePt t="48405" x="5219700" y="1695450"/>
          <p14:tracePt t="48422" x="5276850" y="1700213"/>
          <p14:tracePt t="48438" x="5314950" y="1709738"/>
          <p14:tracePt t="48455" x="5334000" y="1709738"/>
          <p14:tracePt t="48472" x="5334000" y="1704975"/>
          <p14:tracePt t="48505" x="5172075" y="1671638"/>
          <p14:tracePt t="48522" x="5095875" y="1671638"/>
          <p14:tracePt t="48538" x="4991100" y="1671638"/>
          <p14:tracePt t="48555" x="4857750" y="1671638"/>
          <p14:tracePt t="48572" x="4786313" y="1676400"/>
          <p14:tracePt t="48588" x="4748213" y="1681163"/>
          <p14:tracePt t="48605" x="4738688" y="1681163"/>
          <p14:tracePt t="48638" x="4738688" y="1685925"/>
          <p14:tracePt t="48655" x="4762500" y="1685925"/>
          <p14:tracePt t="48672" x="4814888" y="1690688"/>
          <p14:tracePt t="48688" x="4895850" y="1695450"/>
          <p14:tracePt t="48705" x="5048250" y="1700213"/>
          <p14:tracePt t="48722" x="5157788" y="1700213"/>
          <p14:tracePt t="48738" x="5253038" y="1700213"/>
          <p14:tracePt t="48755" x="5314950" y="1700213"/>
          <p14:tracePt t="48772" x="5329238" y="1695450"/>
          <p14:tracePt t="48788" x="5334000" y="1695450"/>
          <p14:tracePt t="48822" x="5310188" y="1681163"/>
          <p14:tracePt t="48855" x="5210175" y="1662113"/>
          <p14:tracePt t="48872" x="5100638" y="1662113"/>
          <p14:tracePt t="48888" x="5048250" y="1671638"/>
          <p14:tracePt t="48905" x="4991100" y="1681163"/>
          <p14:tracePt t="48922" x="4933950" y="1685925"/>
          <p14:tracePt t="48938" x="4924425" y="1685925"/>
          <p14:tracePt t="48971" x="4948238" y="1685925"/>
          <p14:tracePt t="48988" x="4976813" y="1685925"/>
          <p14:tracePt t="49005" x="5014913" y="1690688"/>
          <p14:tracePt t="49022" x="5119688" y="1695450"/>
          <p14:tracePt t="49038" x="5214938" y="1700213"/>
          <p14:tracePt t="49055" x="5281613" y="1700213"/>
          <p14:tracePt t="49071" x="5329238" y="1700213"/>
          <p14:tracePt t="49088" x="5338763" y="1700213"/>
          <p14:tracePt t="49121" x="5338763" y="1695450"/>
          <p14:tracePt t="49144" x="5233988" y="1676400"/>
          <p14:tracePt t="49155" x="5191125" y="1676400"/>
          <p14:tracePt t="49171" x="5033963" y="1676400"/>
          <p14:tracePt t="49188" x="4881563" y="1681163"/>
          <p14:tracePt t="49205" x="4757738" y="1685925"/>
          <p14:tracePt t="49221" x="4619625" y="1690688"/>
          <p14:tracePt t="49238" x="4586288" y="1695450"/>
          <p14:tracePt t="49255" x="4581525" y="1695450"/>
          <p14:tracePt t="49288" x="4610100" y="1695450"/>
          <p14:tracePt t="49305" x="4624388" y="1695450"/>
          <p14:tracePt t="49322" x="4686300" y="1700213"/>
          <p14:tracePt t="49338" x="4814888" y="1714500"/>
          <p14:tracePt t="49355" x="4910138" y="1719263"/>
          <p14:tracePt t="49371" x="5024438" y="1724025"/>
          <p14:tracePt t="49388" x="5162550" y="1728788"/>
          <p14:tracePt t="49405" x="5214938" y="1728788"/>
          <p14:tracePt t="49421" x="5233988" y="1728788"/>
          <p14:tracePt t="49438" x="5238750" y="1728788"/>
          <p14:tracePt t="49487" x="5181600" y="1704975"/>
          <p14:tracePt t="49494" x="5148263" y="1704975"/>
          <p14:tracePt t="49505" x="5114925" y="1704975"/>
          <p14:tracePt t="49521" x="5053013" y="1700213"/>
          <p14:tracePt t="49538" x="4900613" y="1704975"/>
          <p14:tracePt t="49555" x="4791075" y="1709738"/>
          <p14:tracePt t="49571" x="4686300" y="1719263"/>
          <p14:tracePt t="49588" x="4586288" y="1719263"/>
          <p14:tracePt t="49605" x="4567238" y="1719263"/>
          <p14:tracePt t="49621" x="4562475" y="1719263"/>
          <p14:tracePt t="49638" x="4567238" y="1714500"/>
          <p14:tracePt t="49655" x="4595813" y="1714500"/>
          <p14:tracePt t="49671" x="4605338" y="1714500"/>
          <p14:tracePt t="49688" x="4695825" y="1714500"/>
          <p14:tracePt t="49705" x="4786313" y="1714500"/>
          <p14:tracePt t="49721" x="4891088" y="1709738"/>
          <p14:tracePt t="49738" x="5048250" y="1709738"/>
          <p14:tracePt t="49755" x="5129213" y="1709738"/>
          <p14:tracePt t="49771" x="5167313" y="1709738"/>
          <p14:tracePt t="49788" x="5181600" y="1704975"/>
          <p14:tracePt t="49839" x="5053013" y="1666875"/>
          <p14:tracePt t="49853" x="4991100" y="1666875"/>
          <p14:tracePt t="49860" x="4953000" y="1662113"/>
          <p14:tracePt t="49872" x="4905375" y="1662113"/>
          <p14:tracePt t="49888" x="4810125" y="1662113"/>
          <p14:tracePt t="49904" x="4667250" y="1652588"/>
          <p14:tracePt t="49921" x="4595813" y="1647825"/>
          <p14:tracePt t="49938" x="4562475" y="1647825"/>
          <p14:tracePt t="49955" x="4557713" y="1647825"/>
          <p14:tracePt t="49988" x="4576763" y="1647825"/>
          <p14:tracePt t="50004" x="4600575" y="1647825"/>
          <p14:tracePt t="50021" x="4667250" y="1662113"/>
          <p14:tracePt t="50038" x="4757738" y="1671638"/>
          <p14:tracePt t="50054" x="4881563" y="1681163"/>
          <p14:tracePt t="50071" x="4953000" y="1681163"/>
          <p14:tracePt t="50088" x="4981575" y="1681163"/>
          <p14:tracePt t="50104" x="5000625" y="1676400"/>
          <p14:tracePt t="50138" x="5000625" y="1666875"/>
          <p14:tracePt t="50154" x="4953000" y="1652588"/>
          <p14:tracePt t="50171" x="4933950" y="1643063"/>
          <p14:tracePt t="50188" x="4895850" y="1633538"/>
          <p14:tracePt t="50204" x="4881563" y="1628775"/>
          <p14:tracePt t="50276" x="4886325" y="1628775"/>
          <p14:tracePt t="50284" x="4891088" y="1633538"/>
          <p14:tracePt t="50291" x="4900613" y="1638300"/>
          <p14:tracePt t="50319" x="4924425" y="1647825"/>
          <p14:tracePt t="50333" x="4929188" y="1652588"/>
          <p14:tracePt t="50348" x="4933950" y="1657350"/>
          <p14:tracePt t="50355" x="4938713" y="1657350"/>
          <p14:tracePt t="50377" x="4943475" y="1662113"/>
          <p14:tracePt t="50388" x="4953000" y="1666875"/>
          <p14:tracePt t="50404" x="4986338" y="1671638"/>
          <p14:tracePt t="50421" x="5062538" y="1676400"/>
          <p14:tracePt t="50438" x="5100638" y="1676400"/>
          <p14:tracePt t="50454" x="5138738" y="1681163"/>
          <p14:tracePt t="50471" x="5186363" y="1681163"/>
          <p14:tracePt t="50488" x="5219700" y="1676400"/>
          <p14:tracePt t="50504" x="5248275" y="1671638"/>
          <p14:tracePt t="50521" x="5272088" y="1666875"/>
          <p14:tracePt t="50538" x="5286375" y="1662113"/>
          <p14:tracePt t="50554" x="5291138" y="1662113"/>
          <p14:tracePt t="50571" x="5295900" y="1662113"/>
          <p14:tracePt t="50588" x="5295900" y="1657350"/>
          <p14:tracePt t="50604" x="5295900" y="1652588"/>
          <p14:tracePt t="50621" x="5300663" y="1647825"/>
          <p14:tracePt t="50638" x="5305425" y="1647825"/>
          <p14:tracePt t="50671" x="5310188" y="1643063"/>
          <p14:tracePt t="50699" x="5310188" y="1638300"/>
          <p14:tracePt t="50742" x="5314950" y="1638300"/>
          <p14:tracePt t="50850" x="5305425" y="1643063"/>
          <p14:tracePt t="50857" x="5295900" y="1643063"/>
          <p14:tracePt t="50864" x="5286375" y="1647825"/>
          <p14:tracePt t="50872" x="5281613" y="1647825"/>
          <p14:tracePt t="50887" x="5267325" y="1652588"/>
          <p14:tracePt t="50904" x="5262563" y="1652588"/>
          <p14:tracePt t="50921" x="5257800" y="1652588"/>
          <p14:tracePt t="51008" x="5262563" y="1657350"/>
          <p14:tracePt t="51022" x="5267325" y="1657350"/>
          <p14:tracePt t="51051" x="5272088" y="1657350"/>
          <p14:tracePt t="51072" x="5276850" y="1657350"/>
          <p14:tracePt t="51094" x="5281613" y="1657350"/>
          <p14:tracePt t="51130" x="5286375" y="1657350"/>
          <p14:tracePt t="51165" x="5286375" y="1652588"/>
          <p14:tracePt t="51194" x="5291138" y="1652588"/>
          <p14:tracePt t="51811" x="5272088" y="1676400"/>
          <p14:tracePt t="51818" x="5267325" y="1681163"/>
          <p14:tracePt t="51825" x="5257800" y="1685925"/>
          <p14:tracePt t="51837" x="5248275" y="1695450"/>
          <p14:tracePt t="51854" x="5186363" y="1743075"/>
          <p14:tracePt t="51871" x="5124450" y="1790700"/>
          <p14:tracePt t="51887" x="5014913" y="1862138"/>
          <p14:tracePt t="51904" x="4862513" y="1971675"/>
          <p14:tracePt t="51921" x="4752975" y="2043113"/>
          <p14:tracePt t="51937" x="4657725" y="2105025"/>
          <p14:tracePt t="51954" x="4562475" y="2166938"/>
          <p14:tracePt t="51971" x="4510088" y="2205038"/>
          <p14:tracePt t="51987" x="4471988" y="2238375"/>
          <p14:tracePt t="52004" x="4414838" y="2276475"/>
          <p14:tracePt t="52020" x="4381500" y="2295525"/>
          <p14:tracePt t="52037" x="4357688" y="2309813"/>
          <p14:tracePt t="52054" x="4338638" y="2324100"/>
          <p14:tracePt t="52087" x="4333875" y="2324100"/>
          <p14:tracePt t="52104" x="4324350" y="2333625"/>
          <p14:tracePt t="52120" x="4291013" y="2366963"/>
          <p14:tracePt t="52137" x="4267200" y="2400300"/>
          <p14:tracePt t="52154" x="4238625" y="2447925"/>
          <p14:tracePt t="52170" x="4195763" y="2500313"/>
          <p14:tracePt t="52187" x="4167188" y="2528888"/>
          <p14:tracePt t="52204" x="4148138" y="2543175"/>
          <p14:tracePt t="52593" x="4024313" y="2576513"/>
          <p14:tracePt t="52600" x="3857625" y="2638425"/>
          <p14:tracePt t="52607" x="3700463" y="2695575"/>
          <p14:tracePt t="52620" x="3519488" y="2747963"/>
          <p14:tracePt t="52637" x="3090863" y="2867025"/>
          <p14:tracePt t="52654" x="2914650" y="2905125"/>
          <p14:tracePt t="52670" x="2790825" y="2919413"/>
          <p14:tracePt t="52687" x="2719388" y="2924175"/>
          <p14:tracePt t="52704" x="2695575" y="2924175"/>
          <p14:tracePt t="52720" x="2667000" y="2924175"/>
          <p14:tracePt t="52737" x="2609850" y="2919413"/>
          <p14:tracePt t="52754" x="2566988" y="2909888"/>
          <p14:tracePt t="52770" x="2538413" y="2905125"/>
          <p14:tracePt t="52787" x="2514600" y="2900363"/>
          <p14:tracePt t="52804" x="2509838" y="2895600"/>
          <p14:tracePt t="52820" x="2509838" y="2890838"/>
          <p14:tracePt t="52837" x="2466975" y="2881313"/>
          <p14:tracePt t="52853" x="2381250" y="2867025"/>
          <p14:tracePt t="52870" x="2286000" y="2852738"/>
          <p14:tracePt t="52887" x="2143125" y="2828925"/>
          <p14:tracePt t="52903" x="2038350" y="2805113"/>
          <p14:tracePt t="52920" x="1943100" y="2781300"/>
          <p14:tracePt t="52937" x="1824038" y="2752725"/>
          <p14:tracePt t="52953" x="1757363" y="2728913"/>
          <p14:tracePt t="52970" x="1704975" y="2709863"/>
          <p14:tracePt t="52987" x="1666875" y="2695575"/>
          <p14:tracePt t="53004" x="1657350" y="2690813"/>
          <p14:tracePt t="53020" x="1647825" y="2690813"/>
          <p14:tracePt t="53037" x="1643063" y="2686050"/>
          <p14:tracePt t="53094" x="1652588" y="2686050"/>
          <p14:tracePt t="53102" x="1657350" y="2686050"/>
          <p14:tracePt t="53109" x="1662113" y="2686050"/>
          <p14:tracePt t="53120" x="1666875" y="2686050"/>
          <p14:tracePt t="53152" x="1695450" y="2690813"/>
          <p14:tracePt t="53159" x="1704975" y="2695575"/>
          <p14:tracePt t="53170" x="1714500" y="2695575"/>
          <p14:tracePt t="53187" x="1762125" y="2700338"/>
          <p14:tracePt t="53203" x="1790700" y="2700338"/>
          <p14:tracePt t="53220" x="1833563" y="2700338"/>
          <p14:tracePt t="53237" x="1881188" y="2705100"/>
          <p14:tracePt t="53253" x="1957388" y="2714625"/>
          <p14:tracePt t="53270" x="1985963" y="2719388"/>
          <p14:tracePt t="53287" x="2000250" y="2719388"/>
          <p14:tracePt t="53303" x="2009775" y="2724150"/>
          <p14:tracePt t="53320" x="2014538" y="2724150"/>
          <p14:tracePt t="53345" x="1952625" y="2743200"/>
          <p14:tracePt t="53353" x="1919288" y="2747963"/>
          <p14:tracePt t="53370" x="1843088" y="2747963"/>
          <p14:tracePt t="53387" x="1738313" y="2743200"/>
          <p14:tracePt t="53403" x="1595438" y="2724150"/>
          <p14:tracePt t="53420" x="1543050" y="2714625"/>
          <p14:tracePt t="53437" x="1524000" y="2709863"/>
          <p14:tracePt t="53453" x="1514475" y="2709863"/>
          <p14:tracePt t="53487" x="1519238" y="2709863"/>
          <p14:tracePt t="53504" x="1543050" y="2714625"/>
          <p14:tracePt t="53537" x="1609725" y="2719388"/>
          <p14:tracePt t="53553" x="1709738" y="2738438"/>
          <p14:tracePt t="53570" x="1762125" y="2747963"/>
          <p14:tracePt t="53587" x="1819275" y="2757488"/>
          <p14:tracePt t="53603" x="1857375" y="2767013"/>
          <p14:tracePt t="53620" x="1871663" y="2767013"/>
          <p14:tracePt t="53653" x="1876425" y="2767013"/>
          <p14:tracePt t="53690" x="1785938" y="2767013"/>
          <p14:tracePt t="53697" x="1781175" y="2767013"/>
          <p14:tracePt t="53704" x="1766888" y="2767013"/>
          <p14:tracePt t="53720" x="1762125" y="2762250"/>
          <p14:tracePt t="53737" x="1757363" y="2762250"/>
          <p14:tracePt t="53784" x="1762125" y="2762250"/>
          <p14:tracePt t="53811" x="1804988" y="2762250"/>
          <p14:tracePt t="53819" x="1833563" y="2767013"/>
          <p14:tracePt t="53826" x="1866900" y="2771775"/>
          <p14:tracePt t="53836" x="1895475" y="2786063"/>
          <p14:tracePt t="53853" x="1947863" y="2795588"/>
          <p14:tracePt t="53870" x="2000250" y="2805113"/>
          <p14:tracePt t="53887" x="2014538" y="2805113"/>
          <p14:tracePt t="53903" x="2019300" y="2809875"/>
          <p14:tracePt t="53955" x="1914525" y="2786063"/>
          <p14:tracePt t="53962" x="1866900" y="2781300"/>
          <p14:tracePt t="53970" x="1804988" y="2771775"/>
          <p14:tracePt t="53986" x="1633538" y="2771775"/>
          <p14:tracePt t="54003" x="1485900" y="2771775"/>
          <p14:tracePt t="54020" x="1285875" y="2776538"/>
          <p14:tracePt t="54036" x="1228725" y="2776538"/>
          <p14:tracePt t="54053" x="1204913" y="2776538"/>
          <p14:tracePt t="54086" x="1219200" y="2776538"/>
          <p14:tracePt t="54103" x="1233488" y="2776538"/>
          <p14:tracePt t="54120" x="1314450" y="2786063"/>
          <p14:tracePt t="54136" x="1381125" y="2795588"/>
          <p14:tracePt t="54153" x="1495425" y="2795588"/>
          <p14:tracePt t="54170" x="1685925" y="2814638"/>
          <p14:tracePt t="54186" x="1814513" y="2828925"/>
          <p14:tracePt t="54203" x="1909763" y="2838450"/>
          <p14:tracePt t="54220" x="2005013" y="2843213"/>
          <p14:tracePt t="54236" x="2043113" y="2843213"/>
          <p14:tracePt t="54253" x="2057400" y="2843213"/>
          <p14:tracePt t="54270" x="2062163" y="2843213"/>
          <p14:tracePt t="54303" x="2062163" y="2838450"/>
          <p14:tracePt t="54320" x="1971675" y="2824163"/>
          <p14:tracePt t="54336" x="1819275" y="2814638"/>
          <p14:tracePt t="54353" x="1704975" y="2814638"/>
          <p14:tracePt t="54370" x="1590675" y="2838450"/>
          <p14:tracePt t="54386" x="1471613" y="2843213"/>
          <p14:tracePt t="54403" x="1443038" y="2843213"/>
          <p14:tracePt t="54436" x="1447800" y="2843213"/>
          <p14:tracePt t="54453" x="1481138" y="2838450"/>
          <p14:tracePt t="54470" x="1495425" y="2838450"/>
          <p14:tracePt t="54471" x="1533525" y="2838450"/>
          <p14:tracePt t="54486" x="1614488" y="2843213"/>
          <p14:tracePt t="54503" x="1714500" y="2843213"/>
          <p14:tracePt t="54520" x="1814513" y="2852738"/>
          <p14:tracePt t="54537" x="1981200" y="2862263"/>
          <p14:tracePt t="54553" x="2047875" y="2862263"/>
          <p14:tracePt t="54570" x="2085975" y="2862263"/>
          <p14:tracePt t="54586" x="2105025" y="2862263"/>
          <p14:tracePt t="54651" x="1947863" y="2838450"/>
          <p14:tracePt t="54665" x="1885950" y="2833688"/>
          <p14:tracePt t="54672" x="1852613" y="2824163"/>
          <p14:tracePt t="54686" x="1747838" y="2824163"/>
          <p14:tracePt t="54703" x="1652588" y="2824163"/>
          <p14:tracePt t="54720" x="1600200" y="2819400"/>
          <p14:tracePt t="54736" x="1566863" y="2819400"/>
          <p14:tracePt t="54786" x="1590675" y="2814638"/>
          <p14:tracePt t="54794" x="1600200" y="2814638"/>
          <p14:tracePt t="54815" x="1662113" y="2828925"/>
          <p14:tracePt t="54823" x="1695450" y="2828925"/>
          <p14:tracePt t="54836" x="1747838" y="2838450"/>
          <p14:tracePt t="54853" x="1795463" y="2843213"/>
          <p14:tracePt t="54870" x="1838325" y="2843213"/>
          <p14:tracePt t="54886" x="1871663" y="2843213"/>
          <p14:tracePt t="54903" x="1885950" y="2843213"/>
          <p14:tracePt t="54966" x="1847850" y="2824163"/>
          <p14:tracePt t="54975" x="1833563" y="2819400"/>
          <p14:tracePt t="54980" x="1824038" y="2819400"/>
          <p14:tracePt t="54987" x="1814513" y="2819400"/>
          <p14:tracePt t="55003" x="1809750" y="2819400"/>
          <p14:tracePt t="55019" x="1804988" y="2814638"/>
          <p14:tracePt t="55059" x="1809750" y="2814638"/>
          <p14:tracePt t="55088" x="1852613" y="2814638"/>
          <p14:tracePt t="55095" x="1871663" y="2814638"/>
          <p14:tracePt t="55103" x="1905000" y="2814638"/>
          <p14:tracePt t="55119" x="1976438" y="2814638"/>
          <p14:tracePt t="55136" x="2066925" y="2814638"/>
          <p14:tracePt t="55153" x="2224088" y="2814638"/>
          <p14:tracePt t="55169" x="2319338" y="2819400"/>
          <p14:tracePt t="55186" x="2447925" y="2824163"/>
          <p14:tracePt t="55203" x="2695575" y="2828925"/>
          <p14:tracePt t="55219" x="2938463" y="2843213"/>
          <p14:tracePt t="55236" x="3224213" y="2843213"/>
          <p14:tracePt t="55253" x="3619500" y="2867025"/>
          <p14:tracePt t="55270" x="3833813" y="2876550"/>
          <p14:tracePt t="55286" x="3952875" y="2886075"/>
          <p14:tracePt t="55303" x="4038600" y="2886075"/>
          <p14:tracePt t="55319" x="4100513" y="2886075"/>
          <p14:tracePt t="55336" x="4114800" y="2881313"/>
          <p14:tracePt t="55353" x="4119563" y="2881313"/>
          <p14:tracePt t="55504" x="4119563" y="2876550"/>
          <p14:tracePt t="55547" x="4119563" y="2871788"/>
          <p14:tracePt t="55561" x="4119563" y="2867025"/>
          <p14:tracePt t="55575" x="4114800" y="2862263"/>
          <p14:tracePt t="55583" x="4105275" y="2857500"/>
          <p14:tracePt t="55590" x="4100513" y="2852738"/>
          <p14:tracePt t="55604" x="4071938" y="2838450"/>
          <p14:tracePt t="55619" x="4057650" y="2828925"/>
          <p14:tracePt t="55653" x="4029075" y="2805113"/>
          <p14:tracePt t="55669" x="4024313" y="2790825"/>
          <p14:tracePt t="55686" x="4014788" y="2786063"/>
          <p14:tracePt t="55703" x="4014788" y="2781300"/>
          <p14:tracePt t="55719" x="4010025" y="2781300"/>
          <p14:tracePt t="55736" x="4005263" y="2776538"/>
          <p14:tracePt t="55752" x="4000500" y="2776538"/>
          <p14:tracePt t="55769" x="3995738" y="2776538"/>
          <p14:tracePt t="55805" x="3990975" y="2776538"/>
          <p14:tracePt t="55999" x="3990975" y="2781300"/>
          <p14:tracePt t="56027" x="3990975" y="2786063"/>
          <p14:tracePt t="56092" x="3990975" y="2790825"/>
          <p14:tracePt t="56121" x="3990975" y="2795588"/>
          <p14:tracePt t="56192" x="3990975" y="2800350"/>
          <p14:tracePt t="56537" x="3990975" y="2805113"/>
          <p14:tracePt t="56551" x="3995738" y="2805113"/>
          <p14:tracePt t="57204" x="3995738" y="2809875"/>
          <p14:tracePt t="57261" x="4000500" y="2809875"/>
          <p14:tracePt t="57347" x="4005263" y="2809875"/>
          <p14:tracePt t="57362" x="4005263" y="2814638"/>
          <p14:tracePt t="57548" x="4005263" y="2824163"/>
          <p14:tracePt t="58129" x="4005263" y="2819400"/>
          <p14:tracePt t="58136" x="4000500" y="2819400"/>
          <p14:tracePt t="58144" x="4000500" y="2814638"/>
          <p14:tracePt t="58186" x="3995738" y="2814638"/>
          <p14:tracePt t="58193" x="3995738" y="2809875"/>
          <p14:tracePt t="58243" x="3990975" y="2809875"/>
          <p14:tracePt t="58293" x="3981450" y="2809875"/>
          <p14:tracePt t="58344" x="3976688" y="2809875"/>
          <p14:tracePt t="58481" x="3986213" y="2809875"/>
          <p14:tracePt t="58487" x="3986213" y="2814638"/>
          <p14:tracePt t="58502" x="3995738" y="2819400"/>
          <p14:tracePt t="58518" x="4000500" y="2819400"/>
          <p14:tracePt t="58537" x="4005263" y="2819400"/>
          <p14:tracePt t="58552" x="4005263" y="2824163"/>
          <p14:tracePt t="58568" x="4010025" y="2824163"/>
          <p14:tracePt t="58609" x="4014788" y="2824163"/>
          <p14:tracePt t="58638" x="4019550" y="2824163"/>
          <p14:tracePt t="58731" x="4019550" y="2828925"/>
          <p14:tracePt t="58781" x="4019550" y="2833688"/>
          <p14:tracePt t="58795" x="4019550" y="2838450"/>
          <p14:tracePt t="58817" x="4024313" y="2838450"/>
          <p14:tracePt t="58832" x="4024313" y="2843213"/>
          <p14:tracePt t="58889" x="4024313" y="2847975"/>
          <p14:tracePt t="58917" x="4024313" y="2852738"/>
          <p14:tracePt t="59026" x="4024313" y="2857500"/>
          <p14:tracePt t="59412" x="4029075" y="2857500"/>
          <p14:tracePt t="59434" x="4033838" y="2852738"/>
          <p14:tracePt t="59448" x="4038600" y="2852738"/>
          <p14:tracePt t="59477" x="4048125" y="2843213"/>
          <p14:tracePt t="59484" x="4057650" y="2843213"/>
          <p14:tracePt t="59491" x="4076700" y="2838450"/>
          <p14:tracePt t="59501" x="4090988" y="2828925"/>
          <p14:tracePt t="59518" x="4129088" y="2814638"/>
          <p14:tracePt t="59535" x="4257675" y="2767013"/>
          <p14:tracePt t="59551" x="4357688" y="2724150"/>
          <p14:tracePt t="59568" x="4452938" y="2681288"/>
          <p14:tracePt t="59585" x="4643438" y="2628900"/>
          <p14:tracePt t="59601" x="4762500" y="2590800"/>
          <p14:tracePt t="59618" x="4900613" y="2557463"/>
          <p14:tracePt t="59635" x="5067300" y="2500313"/>
          <p14:tracePt t="59651" x="5143500" y="2462213"/>
          <p14:tracePt t="59668" x="5176838" y="2438400"/>
          <p14:tracePt t="59685" x="5214938" y="2424113"/>
          <p14:tracePt t="59701" x="5214938" y="2419350"/>
          <p14:tracePt t="59734" x="5219700" y="2414588"/>
          <p14:tracePt t="59799" x="5219700" y="2405063"/>
          <p14:tracePt t="59821" x="5219700" y="2400300"/>
          <p14:tracePt t="59835" x="5219700" y="2395538"/>
          <p14:tracePt t="59849" x="5219700" y="2390775"/>
          <p14:tracePt t="59864" x="5219700" y="2386013"/>
          <p14:tracePt t="59878" x="5214938" y="2386013"/>
          <p14:tracePt t="59885" x="5210175" y="2376488"/>
          <p14:tracePt t="59901" x="5200650" y="2371725"/>
          <p14:tracePt t="59918" x="5186363" y="2371725"/>
          <p14:tracePt t="59935" x="5181600" y="2371725"/>
          <p14:tracePt t="59951" x="5176838" y="2371725"/>
          <p14:tracePt t="59984" x="5172075" y="2371725"/>
          <p14:tracePt t="60265" x="5172075" y="2381250"/>
          <p14:tracePt t="60338" x="5172075" y="2386013"/>
          <p14:tracePt t="61011" x="5172075" y="2390775"/>
          <p14:tracePt t="61025" x="5172075" y="2419350"/>
          <p14:tracePt t="61033" x="5172075" y="2428875"/>
          <p14:tracePt t="61040" x="5172075" y="2438400"/>
          <p14:tracePt t="61051" x="5167313" y="2452688"/>
          <p14:tracePt t="61068" x="5157788" y="2486025"/>
          <p14:tracePt t="61084" x="5153025" y="2514600"/>
          <p14:tracePt t="61101" x="5148263" y="2557463"/>
          <p14:tracePt t="61118" x="5143500" y="2590800"/>
          <p14:tracePt t="61134" x="5138738" y="2643188"/>
          <p14:tracePt t="61151" x="5133975" y="2676525"/>
          <p14:tracePt t="61168" x="5129213" y="2695575"/>
          <p14:tracePt t="61184" x="5124450" y="2724150"/>
          <p14:tracePt t="61201" x="5119688" y="2733675"/>
          <p14:tracePt t="61217" x="5119688" y="2738438"/>
          <p14:tracePt t="61234" x="5119688" y="2743200"/>
          <p14:tracePt t="61463" x="5119688" y="2738438"/>
          <p14:tracePt t="61548" x="5114925" y="2738438"/>
          <p14:tracePt t="61577" x="5114925" y="2733675"/>
          <p14:tracePt t="61664" x="5110163" y="2733675"/>
          <p14:tracePt t="62201" x="5153025" y="2724150"/>
          <p14:tracePt t="62208" x="5205413" y="2695575"/>
          <p14:tracePt t="62217" x="5272088" y="2667000"/>
          <p14:tracePt t="62234" x="5424488" y="2609850"/>
          <p14:tracePt t="62251" x="5624513" y="2514600"/>
          <p14:tracePt t="62267" x="5724525" y="2471738"/>
          <p14:tracePt t="62284" x="5810250" y="2447925"/>
          <p14:tracePt t="62300" x="5857875" y="2433638"/>
          <p14:tracePt t="62317" x="5891213" y="2424113"/>
          <p14:tracePt t="62334" x="5895975" y="2419350"/>
          <p14:tracePt t="62350" x="5900738" y="2419350"/>
          <p14:tracePt t="62367" x="5910263" y="2419350"/>
          <p14:tracePt t="62384" x="5919788" y="2419350"/>
          <p14:tracePt t="62400" x="5924550" y="2419350"/>
          <p14:tracePt t="62417" x="5938838" y="2419350"/>
          <p14:tracePt t="62434" x="5948363" y="2419350"/>
          <p14:tracePt t="62450" x="5967413" y="2419350"/>
          <p14:tracePt t="62467" x="6015038" y="2414588"/>
          <p14:tracePt t="62484" x="6048375" y="2409825"/>
          <p14:tracePt t="62500" x="6076950" y="2400300"/>
          <p14:tracePt t="62517" x="6091238" y="2390775"/>
          <p14:tracePt t="62534" x="6096000" y="2390775"/>
          <p14:tracePt t="62646" x="6096000" y="2386013"/>
          <p14:tracePt t="64037" x="6091238" y="2395538"/>
          <p14:tracePt t="64044" x="6076950" y="2414588"/>
          <p14:tracePt t="64051" x="6067425" y="2433638"/>
          <p14:tracePt t="64066" x="6043613" y="2457450"/>
          <p14:tracePt t="64083" x="6034088" y="2481263"/>
          <p14:tracePt t="64100" x="6029325" y="2495550"/>
          <p14:tracePt t="64116" x="6015038" y="2524125"/>
          <p14:tracePt t="64133" x="6015038" y="2543175"/>
          <p14:tracePt t="64150" x="6015038" y="2562225"/>
          <p14:tracePt t="64151" x="6015038" y="2576513"/>
          <p14:tracePt t="64166" x="6010275" y="2586038"/>
          <p14:tracePt t="64183" x="6010275" y="2605088"/>
          <p14:tracePt t="64200" x="6005513" y="2609850"/>
          <p14:tracePt t="64216" x="6005513" y="2619375"/>
          <p14:tracePt t="64250" x="6005513" y="2624138"/>
          <p14:tracePt t="64273" x="6005513" y="2628900"/>
          <p14:tracePt t="64288" x="6005513" y="2633663"/>
          <p14:tracePt t="64302" x="6005513" y="2638425"/>
          <p14:tracePt t="64345" x="6005513" y="2643188"/>
          <p14:tracePt t="64409" x="6005513" y="2647950"/>
          <p14:tracePt t="64481" x="6005513" y="2652713"/>
          <p14:tracePt t="64517" x="6005513" y="2657475"/>
          <p14:tracePt t="65191" x="5934075" y="2667000"/>
          <p14:tracePt t="65198" x="5848350" y="2686050"/>
          <p14:tracePt t="65205" x="5776913" y="2690813"/>
          <p14:tracePt t="65216" x="5705475" y="2705100"/>
          <p14:tracePt t="65233" x="5572125" y="2719388"/>
          <p14:tracePt t="65249" x="5395913" y="2728913"/>
          <p14:tracePt t="65266" x="5286375" y="2728913"/>
          <p14:tracePt t="65283" x="5176838" y="2724150"/>
          <p14:tracePt t="65299" x="5067300" y="2719388"/>
          <p14:tracePt t="65316" x="5014913" y="2700338"/>
          <p14:tracePt t="65333" x="4972050" y="2690813"/>
          <p14:tracePt t="65349" x="4933950" y="2681288"/>
          <p14:tracePt t="65366" x="4924425" y="2681288"/>
          <p14:tracePt t="65383" x="4919663" y="2676525"/>
          <p14:tracePt t="65399" x="4914900" y="2676525"/>
          <p14:tracePt t="65416" x="4914900" y="2671763"/>
          <p14:tracePt t="65433" x="4914900" y="2667000"/>
          <p14:tracePt t="65449" x="4914900" y="2662238"/>
          <p14:tracePt t="65466" x="4914900" y="2657475"/>
          <p14:tracePt t="65483" x="4919663" y="2647950"/>
          <p14:tracePt t="65499" x="4929188" y="2638425"/>
          <p14:tracePt t="65516" x="4929188" y="2628900"/>
          <p14:tracePt t="65533" x="4933950" y="2614613"/>
          <p14:tracePt t="65549" x="4948238" y="2576513"/>
          <p14:tracePt t="65566" x="4953000" y="2533650"/>
          <p14:tracePt t="65583" x="4972050" y="2490788"/>
          <p14:tracePt t="65599" x="4981575" y="2443163"/>
          <p14:tracePt t="65616" x="4991100" y="2414588"/>
          <p14:tracePt t="65633" x="5000625" y="2400300"/>
          <p14:tracePt t="65649" x="5005388" y="2390775"/>
          <p14:tracePt t="65682" x="5005388" y="2386013"/>
          <p14:tracePt t="65743" x="5010150" y="2386013"/>
          <p14:tracePt t="65858" x="5014913" y="2386013"/>
          <p14:tracePt t="66066" x="5014913" y="2390775"/>
          <p14:tracePt t="66124" x="5014913" y="2395538"/>
          <p14:tracePt t="66144" x="5014913" y="2400300"/>
          <p14:tracePt t="66152" x="5014913" y="2405063"/>
          <p14:tracePt t="66175" x="5014913" y="2409825"/>
          <p14:tracePt t="66187" x="5014913" y="2419350"/>
          <p14:tracePt t="66195" x="5014913" y="2424113"/>
          <p14:tracePt t="66201" x="5014913" y="2428875"/>
          <p14:tracePt t="66216" x="5014913" y="2433638"/>
          <p14:tracePt t="66232" x="5014913" y="2452688"/>
          <p14:tracePt t="66249" x="5014913" y="2462213"/>
          <p14:tracePt t="66266" x="5014913" y="2490788"/>
          <p14:tracePt t="66282" x="5014913" y="2514600"/>
          <p14:tracePt t="66299" x="5014913" y="2533650"/>
          <p14:tracePt t="66316" x="5010150" y="2566988"/>
          <p14:tracePt t="66332" x="5005388" y="2590800"/>
          <p14:tracePt t="66349" x="5005388" y="2614613"/>
          <p14:tracePt t="66366" x="5005388" y="2647950"/>
          <p14:tracePt t="66382" x="5005388" y="2671763"/>
          <p14:tracePt t="66399" x="5005388" y="2686050"/>
          <p14:tracePt t="66416" x="5005388" y="2700338"/>
          <p14:tracePt t="66432" x="5005388" y="2705100"/>
          <p14:tracePt t="66449" x="5005388" y="2714625"/>
          <p14:tracePt t="66466" x="5005388" y="2719388"/>
          <p14:tracePt t="66517" x="5005388" y="2724150"/>
          <p14:tracePt t="66554" x="5005388" y="2728913"/>
          <p14:tracePt t="69694" x="5014913" y="2728913"/>
          <p14:tracePt t="69700" x="5043488" y="2724150"/>
          <p14:tracePt t="69714" x="5100638" y="2724150"/>
          <p14:tracePt t="69731" x="5153025" y="2724150"/>
          <p14:tracePt t="69748" x="5195888" y="2728913"/>
          <p14:tracePt t="69765" x="5238750" y="2728913"/>
          <p14:tracePt t="69781" x="5253038" y="2728913"/>
          <p14:tracePt t="69798" x="5262563" y="2728913"/>
          <p14:tracePt t="69815" x="5267325" y="2728913"/>
          <p14:tracePt t="69831" x="5276850" y="2728913"/>
          <p14:tracePt t="69965" x="5281613" y="2728913"/>
          <p14:tracePt t="70769" x="5319713" y="2714625"/>
          <p14:tracePt t="70776" x="5372100" y="2700338"/>
          <p14:tracePt t="70784" x="5434013" y="2681288"/>
          <p14:tracePt t="70797" x="5586413" y="2643188"/>
          <p14:tracePt t="70814" x="5695950" y="2619375"/>
          <p14:tracePt t="70831" x="5786438" y="2605088"/>
          <p14:tracePt t="70847" x="5876925" y="2586038"/>
          <p14:tracePt t="70864" x="5905500" y="2586038"/>
          <p14:tracePt t="70881" x="5919788" y="2581275"/>
          <p14:tracePt t="70927" x="5924550" y="2581275"/>
          <p14:tracePt t="71372" x="5953125" y="2562225"/>
          <p14:tracePt t="71378" x="5995988" y="2528888"/>
          <p14:tracePt t="71386" x="6038850" y="2505075"/>
          <p14:tracePt t="71397" x="6076950" y="2471738"/>
          <p14:tracePt t="71414" x="6157913" y="2395538"/>
          <p14:tracePt t="71431" x="6191250" y="2357438"/>
          <p14:tracePt t="71447" x="6205538" y="2333625"/>
          <p14:tracePt t="71464" x="6215063" y="2324100"/>
          <p14:tracePt t="71497" x="6215063" y="2319338"/>
          <p14:tracePt t="73070" x="6215063" y="2324100"/>
          <p14:tracePt t="73077" x="6215063" y="2328863"/>
          <p14:tracePt t="73084" x="6215063" y="2333625"/>
          <p14:tracePt t="73106" x="6205538" y="2371725"/>
          <p14:tracePt t="73120" x="6200775" y="2390775"/>
          <p14:tracePt t="73130" x="6200775" y="2395538"/>
          <p14:tracePt t="73147" x="6191250" y="2419350"/>
          <p14:tracePt t="73163" x="6176963" y="2466975"/>
          <p14:tracePt t="73180" x="6157913" y="2519363"/>
          <p14:tracePt t="73197" x="6148388" y="2557463"/>
          <p14:tracePt t="73213" x="6134100" y="2609850"/>
          <p14:tracePt t="73230" x="6134100" y="2633663"/>
          <p14:tracePt t="73247" x="6124575" y="2643188"/>
          <p14:tracePt t="73263" x="6124575" y="2652713"/>
          <p14:tracePt t="73280" x="6124575" y="2657475"/>
          <p14:tracePt t="73299" x="6124575" y="2662238"/>
          <p14:tracePt t="75687" x="6124575" y="2667000"/>
          <p14:tracePt t="76067" x="6124575" y="2671763"/>
          <p14:tracePt t="76626" x="6062663" y="2681288"/>
          <p14:tracePt t="76634" x="5948363" y="2700338"/>
          <p14:tracePt t="76645" x="5805488" y="2738438"/>
          <p14:tracePt t="76662" x="5324475" y="2838450"/>
          <p14:tracePt t="76679" x="5000625" y="2886075"/>
          <p14:tracePt t="76695" x="4662488" y="2933700"/>
          <p14:tracePt t="76712" x="4181475" y="2990850"/>
          <p14:tracePt t="76729" x="3900488" y="3014663"/>
          <p14:tracePt t="76745" x="3648075" y="3028950"/>
          <p14:tracePt t="76762" x="3319463" y="3038475"/>
          <p14:tracePt t="76779" x="3157538" y="3043238"/>
          <p14:tracePt t="76795" x="3019425" y="3043238"/>
          <p14:tracePt t="76812" x="2847975" y="3038475"/>
          <p14:tracePt t="76829" x="2781300" y="3033713"/>
          <p14:tracePt t="76846" x="2728913" y="3024188"/>
          <p14:tracePt t="76862" x="2667000" y="3014663"/>
          <p14:tracePt t="76879" x="2657475" y="3009900"/>
          <p14:tracePt t="76895" x="2652713" y="3009900"/>
          <p14:tracePt t="77300" x="2609850" y="3009900"/>
          <p14:tracePt t="77307" x="2538413" y="3014663"/>
          <p14:tracePt t="77314" x="2476500" y="3014663"/>
          <p14:tracePt t="77328" x="2319338" y="3019425"/>
          <p14:tracePt t="77345" x="2133600" y="3024188"/>
          <p14:tracePt t="77362" x="1962150" y="3024188"/>
          <p14:tracePt t="77379" x="1738313" y="3024188"/>
          <p14:tracePt t="77395" x="1643063" y="3024188"/>
          <p14:tracePt t="77412" x="1566863" y="3028950"/>
          <p14:tracePt t="77429" x="1457325" y="3028950"/>
          <p14:tracePt t="77445" x="1414463" y="3033713"/>
          <p14:tracePt t="77462" x="1390650" y="3033713"/>
          <p14:tracePt t="77479" x="1381125" y="3033713"/>
          <p14:tracePt t="77495" x="1371600" y="3033713"/>
          <p14:tracePt t="77565" x="1371600" y="3028950"/>
          <p14:tracePt t="77586" x="1371600" y="3024188"/>
          <p14:tracePt t="77594" x="1371600" y="3019425"/>
          <p14:tracePt t="77601" x="1371600" y="3009900"/>
          <p14:tracePt t="77612" x="1371600" y="3005138"/>
          <p14:tracePt t="77629" x="1371600" y="2957513"/>
          <p14:tracePt t="77645" x="1376363" y="2914650"/>
          <p14:tracePt t="77662" x="1376363" y="2886075"/>
          <p14:tracePt t="77679" x="1376363" y="2857500"/>
          <p14:tracePt t="77695" x="1376363" y="2838450"/>
          <p14:tracePt t="77712" x="1381125" y="2833688"/>
          <p14:tracePt t="77728" x="1385888" y="2828925"/>
          <p14:tracePt t="77745" x="1395413" y="2828925"/>
          <p14:tracePt t="77762" x="1409700" y="2828925"/>
          <p14:tracePt t="77779" x="1419225" y="2828925"/>
          <p14:tracePt t="77795" x="1428750" y="2838450"/>
          <p14:tracePt t="77812" x="1443038" y="2843213"/>
          <p14:tracePt t="77828" x="1447800" y="2843213"/>
          <p14:tracePt t="77845" x="1476375" y="2843213"/>
          <p14:tracePt t="77862" x="1495425" y="2843213"/>
          <p14:tracePt t="77878" x="1519238" y="2833688"/>
          <p14:tracePt t="77895" x="1547813" y="2824163"/>
          <p14:tracePt t="77912" x="1562100" y="2824163"/>
          <p14:tracePt t="77928" x="1566863" y="2824163"/>
          <p14:tracePt t="77945" x="1581150" y="2824163"/>
          <p14:tracePt t="77995" x="1585913" y="2824163"/>
          <p14:tracePt t="78110" x="1585913" y="2819400"/>
          <p14:tracePt t="78131" x="1585913" y="2814638"/>
          <p14:tracePt t="78138" x="1581150" y="2814638"/>
          <p14:tracePt t="78146" x="1576388" y="2814638"/>
          <p14:tracePt t="78162" x="1566863" y="2814638"/>
          <p14:tracePt t="78178" x="1557338" y="2809875"/>
          <p14:tracePt t="78195" x="1547813" y="2809875"/>
          <p14:tracePt t="78212" x="1528763" y="2809875"/>
          <p14:tracePt t="78228" x="1519238" y="2809875"/>
          <p14:tracePt t="78245" x="1490663" y="2805113"/>
          <p14:tracePt t="78262" x="1481138" y="2805113"/>
          <p14:tracePt t="78278" x="1476375" y="2805113"/>
          <p14:tracePt t="78295" x="1471613" y="2805113"/>
          <p14:tracePt t="78312" x="1466850" y="2805113"/>
          <p14:tracePt t="78403" x="1466850" y="2800350"/>
          <p14:tracePt t="78461" x="1466850" y="2795588"/>
          <p14:tracePt t="78482" x="1466850" y="2790825"/>
          <p14:tracePt t="78490" x="1466850" y="2786063"/>
          <p14:tracePt t="78497" x="1471613" y="2786063"/>
          <p14:tracePt t="78511" x="1481138" y="2771775"/>
          <p14:tracePt t="78528" x="1485900" y="2767013"/>
          <p14:tracePt t="78545" x="1485900" y="2762250"/>
          <p14:tracePt t="78561" x="1490663" y="2757488"/>
          <p14:tracePt t="78597" x="1495425" y="2757488"/>
          <p14:tracePt t="78618" x="1495425" y="2752725"/>
          <p14:tracePt t="78634" x="1500188" y="2752725"/>
          <p14:tracePt t="78798" x="1495425" y="2752725"/>
          <p14:tracePt t="78805" x="1495425" y="2757488"/>
          <p14:tracePt t="78870" x="1495425" y="2762250"/>
          <p14:tracePt t="78884" x="1495425" y="2767013"/>
          <p14:tracePt t="78920" x="1495425" y="2771775"/>
          <p14:tracePt t="78934" x="1495425" y="2776538"/>
          <p14:tracePt t="78963" x="1495425" y="2781300"/>
          <p14:tracePt t="79034" x="1495425" y="2786063"/>
          <p14:tracePt t="81780" x="1504950" y="2786063"/>
          <p14:tracePt t="81787" x="1514475" y="2786063"/>
          <p14:tracePt t="81794" x="1528763" y="2786063"/>
          <p14:tracePt t="81810" x="1547813" y="2786063"/>
          <p14:tracePt t="81827" x="1581150" y="2781300"/>
          <p14:tracePt t="81844" x="1624013" y="2776538"/>
          <p14:tracePt t="81860" x="1643063" y="2776538"/>
          <p14:tracePt t="81877" x="1666875" y="2776538"/>
          <p14:tracePt t="81894" x="1681163" y="2771775"/>
          <p14:tracePt t="81910" x="1685925" y="2771775"/>
          <p14:tracePt t="81944" x="1695450" y="2771775"/>
          <p14:tracePt t="81960" x="1700213" y="2767013"/>
          <p14:tracePt t="81977" x="1709738" y="2767013"/>
          <p14:tracePt t="81994" x="1724025" y="2767013"/>
          <p14:tracePt t="82010" x="1747838" y="2767013"/>
          <p14:tracePt t="82027" x="1766888" y="2767013"/>
          <p14:tracePt t="82044" x="1781175" y="2767013"/>
          <p14:tracePt t="82060" x="1809750" y="2767013"/>
          <p14:tracePt t="82077" x="1824038" y="2767013"/>
          <p14:tracePt t="82094" x="1833563" y="2767013"/>
          <p14:tracePt t="82110" x="1843088" y="2767013"/>
          <p14:tracePt t="82144" x="1852613" y="2767013"/>
          <p14:tracePt t="82160" x="1857375" y="2767013"/>
          <p14:tracePt t="82195" x="1862138" y="2767013"/>
          <p14:tracePt t="82267" x="1866900" y="2767013"/>
          <p14:tracePt t="82296" x="1871663" y="2767013"/>
          <p14:tracePt t="82468" x="1876425" y="2767013"/>
          <p14:tracePt t="82934" x="1909763" y="2762250"/>
          <p14:tracePt t="82941" x="1933575" y="2762250"/>
          <p14:tracePt t="82948" x="1966913" y="2762250"/>
          <p14:tracePt t="82960" x="2005013" y="2762250"/>
          <p14:tracePt t="82977" x="2095500" y="2757488"/>
          <p14:tracePt t="82993" x="2147888" y="2752725"/>
          <p14:tracePt t="83010" x="2195513" y="2738438"/>
          <p14:tracePt t="83027" x="2228850" y="2728913"/>
          <p14:tracePt t="83043" x="2243138" y="2724150"/>
          <p14:tracePt t="83060" x="2252663" y="2719388"/>
          <p14:tracePt t="83444" x="2290763" y="2714625"/>
          <p14:tracePt t="83450" x="2347913" y="2709863"/>
          <p14:tracePt t="83460" x="2405063" y="2705100"/>
          <p14:tracePt t="83477" x="2519363" y="2695575"/>
          <p14:tracePt t="83493" x="2657475" y="2686050"/>
          <p14:tracePt t="83510" x="2724150" y="2681288"/>
          <p14:tracePt t="83527" x="2771775" y="2676525"/>
          <p14:tracePt t="83543" x="2809875" y="2676525"/>
          <p14:tracePt t="83560" x="2828925" y="2676525"/>
          <p14:tracePt t="83577" x="2833688" y="2676525"/>
          <p14:tracePt t="83593" x="2838450" y="2676525"/>
          <p14:tracePt t="83626" x="2843213" y="2676525"/>
          <p14:tracePt t="83643" x="2843213" y="2681288"/>
          <p14:tracePt t="83660" x="2847975" y="2681288"/>
          <p14:tracePt t="83676" x="2847975" y="2686050"/>
          <p14:tracePt t="83693" x="2852738" y="2686050"/>
          <p14:tracePt t="83715" x="2857500" y="2686050"/>
          <p14:tracePt t="83726" x="2857500" y="2690813"/>
          <p14:tracePt t="83794" x="2857500" y="2695575"/>
          <p14:tracePt t="83824" x="2857500" y="2700338"/>
          <p14:tracePt t="83859" x="2857500" y="2709863"/>
          <p14:tracePt t="83866" x="2857500" y="2714625"/>
          <p14:tracePt t="83880" x="2857500" y="2728913"/>
          <p14:tracePt t="83893" x="2857500" y="2733675"/>
          <p14:tracePt t="83910" x="2862263" y="2762250"/>
          <p14:tracePt t="83926" x="2867025" y="2776538"/>
          <p14:tracePt t="83943" x="2876550" y="2790825"/>
          <p14:tracePt t="83960" x="2876550" y="2800350"/>
          <p14:tracePt t="83976" x="2886075" y="2805113"/>
          <p14:tracePt t="84010" x="2890838" y="2809875"/>
          <p14:tracePt t="84060" x="2895600" y="2809875"/>
          <p14:tracePt t="84124" x="2900363" y="2809875"/>
          <p14:tracePt t="84160" x="2905125" y="2809875"/>
          <p14:tracePt t="84296" x="2909888" y="2809875"/>
          <p14:tracePt t="84461" x="2914650" y="2809875"/>
          <p14:tracePt t="86131" x="2933700" y="2809875"/>
          <p14:tracePt t="86138" x="2967038" y="2809875"/>
          <p14:tracePt t="86146" x="2995613" y="2805113"/>
          <p14:tracePt t="86159" x="3028950" y="2805113"/>
          <p14:tracePt t="86176" x="3162300" y="2790825"/>
          <p14:tracePt t="86192" x="3252788" y="2786063"/>
          <p14:tracePt t="86209" x="3333750" y="2776538"/>
          <p14:tracePt t="86226" x="3481388" y="2752725"/>
          <p14:tracePt t="86242" x="3581400" y="2733675"/>
          <p14:tracePt t="86259" x="3667125" y="2714625"/>
          <p14:tracePt t="86276" x="3752850" y="2690813"/>
          <p14:tracePt t="86292" x="3767138" y="2686050"/>
          <p14:tracePt t="86309" x="3776663" y="2686050"/>
          <p14:tracePt t="88999" x="3843338" y="2671763"/>
          <p14:tracePt t="89006" x="3981450" y="2652713"/>
          <p14:tracePt t="89013" x="4129088" y="2633663"/>
          <p14:tracePt t="89025" x="4295775" y="2600325"/>
          <p14:tracePt t="89041" x="4895850" y="2576513"/>
          <p14:tracePt t="89058" x="5376863" y="2557463"/>
          <p14:tracePt t="89075" x="5881688" y="2571750"/>
          <p14:tracePt t="89091" x="6591300" y="2633663"/>
          <p14:tracePt t="89108" x="6910388" y="2667000"/>
          <p14:tracePt t="89125" x="7105650" y="2686050"/>
          <p14:tracePt t="89141" x="7262813" y="2700338"/>
          <p14:tracePt t="89158" x="7319963" y="2700338"/>
          <p14:tracePt t="89175" x="7372350" y="2700338"/>
          <p14:tracePt t="89192" x="7405688" y="2700338"/>
          <p14:tracePt t="89208" x="7429500" y="2700338"/>
          <p14:tracePt t="89225" x="7439025" y="2700338"/>
          <p14:tracePt t="89241" x="7448550" y="2700338"/>
          <p14:tracePt t="89258" x="7467600" y="2700338"/>
          <p14:tracePt t="89274" x="7496175" y="2700338"/>
          <p14:tracePt t="89291" x="7534275" y="2705100"/>
          <p14:tracePt t="89308" x="7610475" y="2709863"/>
          <p14:tracePt t="89324" x="7672388" y="2714625"/>
          <p14:tracePt t="89341" x="7724775" y="2719388"/>
          <p14:tracePt t="89358" x="7772400" y="2728913"/>
          <p14:tracePt t="89375" x="7781925" y="2728913"/>
          <p14:tracePt t="89391" x="7791450" y="2733675"/>
          <p14:tracePt t="89408" x="7796213" y="2733675"/>
          <p14:tracePt t="90418" x="7810500" y="2733675"/>
          <p14:tracePt t="90425" x="7834313" y="2733675"/>
          <p14:tracePt t="90432" x="7848600" y="2738438"/>
          <p14:tracePt t="90441" x="7862888" y="2743200"/>
          <p14:tracePt t="90457" x="7896225" y="2743200"/>
          <p14:tracePt t="90474" x="7920038" y="2743200"/>
          <p14:tracePt t="90491" x="7939088" y="2743200"/>
          <p14:tracePt t="90507" x="7948613" y="2743200"/>
          <p14:tracePt t="90533" x="7953375" y="2743200"/>
          <p14:tracePt t="90619" x="7958138" y="2743200"/>
          <p14:tracePt t="90786" x="7962900" y="2743200"/>
          <p14:tracePt t="90791" x="7967663" y="2743200"/>
          <p14:tracePt t="90798" x="7972425" y="2747963"/>
          <p14:tracePt t="90807" x="7977188" y="2747963"/>
          <p14:tracePt t="90824" x="7986713" y="2747963"/>
          <p14:tracePt t="90841" x="8005763" y="2747963"/>
          <p14:tracePt t="90857" x="8020050" y="2747963"/>
          <p14:tracePt t="90874" x="8034338" y="2747963"/>
          <p14:tracePt t="90891" x="8058150" y="2747963"/>
          <p14:tracePt t="90908" x="8072438" y="2747963"/>
          <p14:tracePt t="90924" x="8086725" y="2747963"/>
          <p14:tracePt t="90941" x="8105775" y="2747963"/>
          <p14:tracePt t="90957" x="8115300" y="2747963"/>
          <p14:tracePt t="90974" x="8124825" y="2747963"/>
          <p14:tracePt t="90991" x="8134350" y="2747963"/>
          <p14:tracePt t="91007" x="8143875" y="2747963"/>
          <p14:tracePt t="91024" x="8148638" y="2747963"/>
          <p14:tracePt t="91041" x="8153400" y="2747963"/>
          <p14:tracePt t="91057" x="8158163" y="2747963"/>
          <p14:tracePt t="91074" x="8162925" y="2747963"/>
          <p14:tracePt t="91114" x="8167688" y="2747963"/>
          <p14:tracePt t="91178" x="8172450" y="2747963"/>
          <p14:tracePt t="91458" x="8172450" y="2752725"/>
          <p14:tracePt t="91472" x="8172450" y="2757488"/>
          <p14:tracePt t="91479" x="8172450" y="2762250"/>
          <p14:tracePt t="91501" x="8172450" y="2767013"/>
          <p14:tracePt t="91515" x="8172450" y="2771775"/>
          <p14:tracePt t="91524" x="8172450" y="2776538"/>
          <p14:tracePt t="91540" x="8172450" y="2781300"/>
          <p14:tracePt t="91558" x="8162925" y="2790825"/>
          <p14:tracePt t="91574" x="8162925" y="2795588"/>
          <p14:tracePt t="91590" x="8153400" y="2800350"/>
          <p14:tracePt t="91607" x="8148638" y="2805113"/>
          <p14:tracePt t="91640" x="8143875" y="2805113"/>
          <p14:tracePt t="91665" x="8143875" y="2809875"/>
          <p14:tracePt t="91687" x="8139113" y="2809875"/>
          <p14:tracePt t="91923" x="8139113" y="2805113"/>
          <p14:tracePt t="92024" x="8143875" y="2805113"/>
          <p14:tracePt t="92519" x="8181975" y="2795588"/>
          <p14:tracePt t="92526" x="8205788" y="2795588"/>
          <p14:tracePt t="92533" x="8229600" y="2795588"/>
          <p14:tracePt t="92540" x="8262938" y="2805113"/>
          <p14:tracePt t="92557" x="8320088" y="2814638"/>
          <p14:tracePt t="92573" x="8362950" y="2824163"/>
          <p14:tracePt t="92590" x="8424863" y="2843213"/>
          <p14:tracePt t="92607" x="8448675" y="2847975"/>
          <p14:tracePt t="92623" x="8472488" y="2847975"/>
          <p14:tracePt t="92640" x="8501063" y="2847975"/>
          <p14:tracePt t="92657" x="8510588" y="2847975"/>
          <p14:tracePt t="92673" x="8515350" y="2847975"/>
          <p14:tracePt t="92690" x="8520113" y="2847975"/>
          <p14:tracePt t="92723" x="8529638" y="2847975"/>
          <p14:tracePt t="92763" x="8534400" y="2847975"/>
          <p14:tracePt t="92813" x="8539163" y="2847975"/>
          <p14:tracePt t="92841" x="8539163" y="2843213"/>
          <p14:tracePt t="92884" x="8543925" y="2843213"/>
          <p14:tracePt t="94454" x="8534400" y="2843213"/>
          <p14:tracePt t="94461" x="8529638" y="2838450"/>
          <p14:tracePt t="94473" x="8524875" y="2838450"/>
          <p14:tracePt t="94489" x="8520113" y="2838450"/>
          <p14:tracePt t="94506" x="8505825" y="2833688"/>
          <p14:tracePt t="94523" x="8496300" y="2833688"/>
          <p14:tracePt t="94540" x="8491538" y="2828925"/>
          <p14:tracePt t="94556" x="8482013" y="2824163"/>
          <p14:tracePt t="94573" x="8472488" y="2819400"/>
          <p14:tracePt t="94589" x="8448675" y="2805113"/>
          <p14:tracePt t="94606" x="8401050" y="2790825"/>
          <p14:tracePt t="94623" x="8382000" y="2786063"/>
          <p14:tracePt t="94639" x="8353425" y="2776538"/>
          <p14:tracePt t="94656" x="8329613" y="2771775"/>
          <p14:tracePt t="94673" x="8329613" y="2767013"/>
          <p14:tracePt t="94689" x="8324850" y="2767013"/>
          <p14:tracePt t="94706" x="8320088" y="2757488"/>
          <p14:tracePt t="94739" x="8320088" y="2747963"/>
          <p14:tracePt t="94756" x="8320088" y="2743200"/>
          <p14:tracePt t="94773" x="8315325" y="2743200"/>
          <p14:tracePt t="94806" x="8315325" y="2738438"/>
          <p14:tracePt t="95187" x="8191500" y="2757488"/>
          <p14:tracePt t="95193" x="7977188" y="2805113"/>
          <p14:tracePt t="95206" x="7758113" y="2847975"/>
          <p14:tracePt t="95222" x="6962775" y="2990850"/>
          <p14:tracePt t="95239" x="6367463" y="3076575"/>
          <p14:tracePt t="95256" x="5729288" y="3148013"/>
          <p14:tracePt t="95272" x="4762500" y="3224213"/>
          <p14:tracePt t="95289" x="4176713" y="3271838"/>
          <p14:tracePt t="95306" x="3709988" y="3338513"/>
          <p14:tracePt t="95322" x="3281363" y="3424238"/>
          <p14:tracePt t="95339" x="3124200" y="3448050"/>
          <p14:tracePt t="95356" x="3033713" y="3471863"/>
          <p14:tracePt t="95372" x="3014663" y="3471863"/>
          <p14:tracePt t="95680" x="2924175" y="3476625"/>
          <p14:tracePt t="95687" x="2790825" y="3490913"/>
          <p14:tracePt t="95695" x="2647950" y="3490913"/>
          <p14:tracePt t="95706" x="2481263" y="3490913"/>
          <p14:tracePt t="95722" x="2143125" y="3490913"/>
          <p14:tracePt t="95739" x="1685925" y="3443288"/>
          <p14:tracePt t="95756" x="1509713" y="3405188"/>
          <p14:tracePt t="95772" x="1376363" y="3376613"/>
          <p14:tracePt t="95789" x="1266825" y="3338513"/>
          <p14:tracePt t="95806" x="1238250" y="3324225"/>
          <p14:tracePt t="95822" x="1228725" y="3309938"/>
          <p14:tracePt t="95839" x="1219200" y="3290888"/>
          <p14:tracePt t="95856" x="1219200" y="3271838"/>
          <p14:tracePt t="95872" x="1219200" y="3257550"/>
          <p14:tracePt t="95889" x="1223963" y="3238500"/>
          <p14:tracePt t="95906" x="1223963" y="3233738"/>
          <p14:tracePt t="95922" x="1223963" y="3228975"/>
          <p14:tracePt t="95939" x="1228725" y="3224213"/>
          <p14:tracePt t="95956" x="1228725" y="3214688"/>
          <p14:tracePt t="95989" x="1228725" y="3209925"/>
          <p14:tracePt t="96006" x="1228725" y="3205163"/>
          <p14:tracePt t="96022" x="1228725" y="3200400"/>
          <p14:tracePt t="96039" x="1233488" y="3200400"/>
          <p14:tracePt t="96060" x="1233488" y="3195638"/>
          <p14:tracePt t="96074" x="1238250" y="3195638"/>
          <p14:tracePt t="96096" x="1243013" y="3190875"/>
          <p14:tracePt t="96110" x="1243013" y="3186113"/>
          <p14:tracePt t="96122" x="1247775" y="3181350"/>
          <p14:tracePt t="96139" x="1252538" y="3176588"/>
          <p14:tracePt t="96156" x="1257300" y="3167063"/>
          <p14:tracePt t="96172" x="1262063" y="3162300"/>
          <p14:tracePt t="96189" x="1266825" y="3148013"/>
          <p14:tracePt t="96205" x="1266825" y="3143250"/>
          <p14:tracePt t="96222" x="1266825" y="3138488"/>
          <p14:tracePt t="96354" x="1266825" y="3143250"/>
          <p14:tracePt t="96361" x="1266825" y="3148013"/>
          <p14:tracePt t="96375" x="1266825" y="3152775"/>
          <p14:tracePt t="96741" x="1247775" y="3152775"/>
          <p14:tracePt t="96748" x="1209675" y="3152775"/>
          <p14:tracePt t="96756" x="1171575" y="3152775"/>
          <p14:tracePt t="96772" x="1104900" y="3143250"/>
          <p14:tracePt t="96789" x="1028700" y="3133725"/>
          <p14:tracePt t="96805" x="895350" y="3095625"/>
          <p14:tracePt t="96822" x="828675" y="3076575"/>
          <p14:tracePt t="96839" x="771525" y="3052763"/>
          <p14:tracePt t="96855" x="733425" y="3038475"/>
          <p14:tracePt t="96872" x="719138" y="3033713"/>
          <p14:tracePt t="96889" x="714375" y="3028950"/>
          <p14:tracePt t="96905" x="709613" y="3028950"/>
          <p14:tracePt t="96922" x="709613" y="3024188"/>
          <p14:tracePt t="97286" x="733425" y="3043238"/>
          <p14:tracePt t="97294" x="742950" y="3048000"/>
          <p14:tracePt t="97305" x="762000" y="3062288"/>
          <p14:tracePt t="97322" x="842963" y="3076575"/>
          <p14:tracePt t="97339" x="895350" y="3081338"/>
          <p14:tracePt t="97355" x="947738" y="3090863"/>
          <p14:tracePt t="97372" x="1028700" y="3095625"/>
          <p14:tracePt t="97388" x="1100138" y="3095625"/>
          <p14:tracePt t="97405" x="1157288" y="3095625"/>
          <p14:tracePt t="97422" x="1228725" y="3090863"/>
          <p14:tracePt t="97438" x="1266825" y="3090863"/>
          <p14:tracePt t="97455" x="1304925" y="3086100"/>
          <p14:tracePt t="97472" x="1328738" y="3086100"/>
          <p14:tracePt t="97489" x="1338263" y="3086100"/>
          <p14:tracePt t="97505" x="1347788" y="3086100"/>
          <p14:tracePt t="97522" x="1357313" y="3086100"/>
          <p14:tracePt t="97538" x="1362075" y="3086100"/>
          <p14:tracePt t="97555" x="1366838" y="3086100"/>
          <p14:tracePt t="97572" x="1371600" y="3086100"/>
          <p14:tracePt t="97588" x="1376363" y="3086100"/>
          <p14:tracePt t="97652" x="1381125" y="3086100"/>
          <p14:tracePt t="99265" x="1423988" y="3086100"/>
          <p14:tracePt t="99273" x="1485900" y="3086100"/>
          <p14:tracePt t="99280" x="1552575" y="3086100"/>
          <p14:tracePt t="99288" x="1624013" y="3086100"/>
          <p14:tracePt t="99304" x="1743075" y="3095625"/>
          <p14:tracePt t="99321" x="1852613" y="3100388"/>
          <p14:tracePt t="99338" x="1985963" y="3105150"/>
          <p14:tracePt t="99355" x="2047875" y="3105150"/>
          <p14:tracePt t="99371" x="2095500" y="3105150"/>
          <p14:tracePt t="99388" x="2133600" y="3105150"/>
          <p14:tracePt t="99404" x="2152650" y="3105150"/>
          <p14:tracePt t="99421" x="2166938" y="3105150"/>
          <p14:tracePt t="99438" x="2176463" y="3105150"/>
          <p14:tracePt t="99471" x="2181225" y="3105150"/>
          <p14:tracePt t="99488" x="2185988" y="3105150"/>
          <p14:tracePt t="99504" x="2190750" y="3105150"/>
          <p14:tracePt t="99552" x="2195513" y="3105150"/>
          <p14:tracePt t="101674" x="2176463" y="3105150"/>
          <p14:tracePt t="101681" x="2138363" y="3109913"/>
          <p14:tracePt t="101688" x="2100263" y="3109913"/>
          <p14:tracePt t="101704" x="2028825" y="3109913"/>
          <p14:tracePt t="101720" x="1966913" y="3109913"/>
          <p14:tracePt t="101737" x="1909763" y="3105150"/>
          <p14:tracePt t="101738" x="1871663" y="3105150"/>
          <p14:tracePt t="101754" x="1804988" y="3100388"/>
          <p14:tracePt t="101770" x="1747838" y="3100388"/>
          <p14:tracePt t="101787" x="1704975" y="3100388"/>
          <p14:tracePt t="101804" x="1657350" y="3100388"/>
          <p14:tracePt t="101820" x="1619250" y="3100388"/>
          <p14:tracePt t="101837" x="1576388" y="3105150"/>
          <p14:tracePt t="101854" x="1524000" y="3109913"/>
          <p14:tracePt t="101870" x="1504950" y="3109913"/>
          <p14:tracePt t="101887" x="1485900" y="3109913"/>
          <p14:tracePt t="101904" x="1476375" y="3109913"/>
          <p14:tracePt t="101921" x="1476375" y="3105150"/>
          <p14:tracePt t="101937" x="1471613" y="3105150"/>
          <p14:tracePt t="102061" x="1476375" y="3109913"/>
          <p14:tracePt t="102075" x="1476375" y="3114675"/>
          <p14:tracePt t="102090" x="1481138" y="3114675"/>
          <p14:tracePt t="102118" x="1481138" y="3119438"/>
          <p14:tracePt t="102147" x="1485900" y="3119438"/>
          <p14:tracePt t="102204" x="1490663" y="3124200"/>
          <p14:tracePt t="102240" x="1495425" y="3124200"/>
          <p14:tracePt t="102262" x="1500188" y="3124200"/>
          <p14:tracePt t="102284" x="1504950" y="3124200"/>
          <p14:tracePt t="102312" x="1509713" y="3124200"/>
          <p14:tracePt t="102362" x="1514475" y="3124200"/>
          <p14:tracePt t="102398" x="1519238" y="3124200"/>
          <p14:tracePt t="102463" x="1524000" y="3124200"/>
          <p14:tracePt t="102498" x="1528763" y="3124200"/>
          <p14:tracePt t="102534" x="1528763" y="3119438"/>
          <p14:tracePt t="102548" x="1533525" y="3119438"/>
          <p14:tracePt t="102555" x="1538288" y="3114675"/>
          <p14:tracePt t="102570" x="1566863" y="3114675"/>
          <p14:tracePt t="102587" x="1585913" y="3114675"/>
          <p14:tracePt t="102603" x="1614488" y="3114675"/>
          <p14:tracePt t="102620" x="1647825" y="3114675"/>
          <p14:tracePt t="102637" x="1685925" y="3114675"/>
          <p14:tracePt t="102653" x="1733550" y="3114675"/>
          <p14:tracePt t="102670" x="1800225" y="3109913"/>
          <p14:tracePt t="102687" x="1833563" y="3109913"/>
          <p14:tracePt t="102703" x="1847850" y="3109913"/>
          <p14:tracePt t="102720" x="1866900" y="3109913"/>
          <p14:tracePt t="102764" x="1871663" y="3109913"/>
          <p14:tracePt t="102843" x="1881188" y="3109913"/>
          <p14:tracePt t="102850" x="1890713" y="3109913"/>
          <p14:tracePt t="102857" x="1914525" y="3109913"/>
          <p14:tracePt t="102870" x="1971675" y="3109913"/>
          <p14:tracePt t="102887" x="2038350" y="3105150"/>
          <p14:tracePt t="102904" x="2095500" y="3105150"/>
          <p14:tracePt t="102920" x="2166938" y="3100388"/>
          <p14:tracePt t="102937" x="2276475" y="3090863"/>
          <p14:tracePt t="102953" x="2333625" y="3081338"/>
          <p14:tracePt t="102970" x="2386013" y="3071813"/>
          <p14:tracePt t="102987" x="2462213" y="3052763"/>
          <p14:tracePt t="103003" x="2505075" y="3048000"/>
          <p14:tracePt t="103020" x="2533650" y="3043238"/>
          <p14:tracePt t="103037" x="2566988" y="3038475"/>
          <p14:tracePt t="103053" x="2581275" y="3038475"/>
          <p14:tracePt t="103070" x="2586038" y="3038475"/>
          <p14:tracePt t="103087" x="2595563" y="3038475"/>
          <p14:tracePt t="103120" x="2600325" y="3038475"/>
          <p14:tracePt t="103136" x="2605088" y="3038475"/>
          <p14:tracePt t="103153" x="2609850" y="3038475"/>
          <p14:tracePt t="103170" x="2624138" y="3038475"/>
          <p14:tracePt t="103187" x="2633663" y="3038475"/>
          <p14:tracePt t="103203" x="2643188" y="3038475"/>
          <p14:tracePt t="103220" x="2662238" y="3038475"/>
          <p14:tracePt t="103236" x="2676525" y="3038475"/>
          <p14:tracePt t="103253" x="2695575" y="3038475"/>
          <p14:tracePt t="103270" x="2714625" y="3038475"/>
          <p14:tracePt t="103286" x="2733675" y="3038475"/>
          <p14:tracePt t="103303" x="2743200" y="3038475"/>
          <p14:tracePt t="103320" x="2752725" y="3038475"/>
          <p14:tracePt t="103337" x="2762250" y="3038475"/>
          <p14:tracePt t="103353" x="2767013" y="3038475"/>
          <p14:tracePt t="103370" x="2771775" y="3038475"/>
          <p14:tracePt t="103387" x="2776538" y="3038475"/>
          <p14:tracePt t="103403" x="2781300" y="3043238"/>
          <p14:tracePt t="103420" x="2786063" y="3043238"/>
          <p14:tracePt t="103437" x="2790825" y="3043238"/>
          <p14:tracePt t="103882" x="2800350" y="3048000"/>
          <p14:tracePt t="103890" x="2819400" y="3057525"/>
          <p14:tracePt t="103903" x="2862263" y="3067050"/>
          <p14:tracePt t="103920" x="2900363" y="3076575"/>
          <p14:tracePt t="103936" x="2943225" y="3086100"/>
          <p14:tracePt t="103953" x="2990850" y="3090863"/>
          <p14:tracePt t="103970" x="3005138" y="3090863"/>
          <p14:tracePt t="103986" x="3014663" y="3090863"/>
          <p14:tracePt t="104019" x="3019425" y="3090863"/>
          <p14:tracePt t="104047" x="3024188" y="3090863"/>
          <p14:tracePt t="104692" x="3009900" y="3090863"/>
          <p14:tracePt t="104706" x="2990850" y="3090863"/>
          <p14:tracePt t="104714" x="2976563" y="3090863"/>
          <p14:tracePt t="104721" x="2957513" y="3095625"/>
          <p14:tracePt t="104736" x="2933700" y="3095625"/>
          <p14:tracePt t="104753" x="2914650" y="3095625"/>
          <p14:tracePt t="104769" x="2895600" y="3095625"/>
          <p14:tracePt t="104786" x="2857500" y="3095625"/>
          <p14:tracePt t="104803" x="2828925" y="3095625"/>
          <p14:tracePt t="104819" x="2800350" y="3100388"/>
          <p14:tracePt t="104836" x="2776538" y="3100388"/>
          <p14:tracePt t="104853" x="2767013" y="3100388"/>
          <p14:tracePt t="104869" x="2762250" y="3100388"/>
          <p14:tracePt t="104886" x="2757488" y="3100388"/>
          <p14:tracePt t="104972" x="2762250" y="3100388"/>
          <p14:tracePt t="104986" x="2767013" y="3100388"/>
          <p14:tracePt t="104993" x="2771775" y="3100388"/>
          <p14:tracePt t="105002" x="2776538" y="3100388"/>
          <p14:tracePt t="105036" x="2809875" y="3043238"/>
          <p14:tracePt t="105050" x="2819400" y="2981325"/>
          <p14:tracePt t="105057" x="2824163" y="2962275"/>
          <p14:tracePt t="105069" x="2824163" y="2928938"/>
          <p14:tracePt t="105086" x="2843213" y="2809875"/>
          <p14:tracePt t="105102" x="2852738" y="2709863"/>
          <p14:tracePt t="105119" x="2867025" y="2628900"/>
          <p14:tracePt t="105136" x="2881313" y="2524125"/>
          <p14:tracePt t="105152" x="2886075" y="2476500"/>
          <p14:tracePt t="105169" x="2886075" y="2452688"/>
          <p14:tracePt t="105186" x="2886075" y="2438400"/>
          <p14:tracePt t="105202" x="2886075" y="2419350"/>
          <p14:tracePt t="105219" x="2886075" y="2405063"/>
          <p14:tracePt t="105236" x="2886075" y="2371725"/>
          <p14:tracePt t="105252" x="2876550" y="2305050"/>
          <p14:tracePt t="105269" x="2876550" y="2281238"/>
          <p14:tracePt t="105286" x="2867025" y="2257425"/>
          <p14:tracePt t="105302" x="2867025" y="2243138"/>
          <p14:tracePt t="105319" x="2862263" y="2243138"/>
          <p14:tracePt t="105336" x="2862263" y="2238375"/>
          <p14:tracePt t="105387" x="2862263" y="2243138"/>
          <p14:tracePt t="105395" x="2857500" y="2247900"/>
          <p14:tracePt t="105409" x="2857500" y="2257425"/>
          <p14:tracePt t="105419" x="2852738" y="2262188"/>
          <p14:tracePt t="105436" x="2843213" y="2281238"/>
          <p14:tracePt t="105469" x="2800350" y="2395538"/>
          <p14:tracePt t="105486" x="2781300" y="2486025"/>
          <p14:tracePt t="105502" x="2747963" y="2662238"/>
          <p14:tracePt t="105519" x="2719388" y="2781300"/>
          <p14:tracePt t="105536" x="2705100" y="2886075"/>
          <p14:tracePt t="105552" x="2690813" y="3005138"/>
          <p14:tracePt t="105569" x="2681288" y="3033713"/>
          <p14:tracePt t="105586" x="2676525" y="3062288"/>
          <p14:tracePt t="105602" x="2676525" y="3081338"/>
          <p14:tracePt t="105619" x="2676525" y="3090863"/>
          <p14:tracePt t="105652" x="2676525" y="3095625"/>
          <p14:tracePt t="105696" x="2676525" y="3100388"/>
          <p14:tracePt t="105760" x="2676525" y="3105150"/>
          <p14:tracePt t="105796" x="2676525" y="3109913"/>
          <p14:tracePt t="107080" x="2695575" y="3109913"/>
          <p14:tracePt t="107087" x="2728913" y="3114675"/>
          <p14:tracePt t="107094" x="2757488" y="3119438"/>
          <p14:tracePt t="107102" x="2786063" y="3119438"/>
          <p14:tracePt t="107119" x="2857500" y="3124200"/>
          <p14:tracePt t="107135" x="2928938" y="3128963"/>
          <p14:tracePt t="107152" x="3014663" y="3133725"/>
          <p14:tracePt t="107168" x="3052763" y="3133725"/>
          <p14:tracePt t="107185" x="3067050" y="3133725"/>
          <p14:tracePt t="107202" x="3081338" y="3138488"/>
          <p14:tracePt t="107235" x="3086100" y="3138488"/>
          <p14:tracePt t="107360" x="3086100" y="3143250"/>
          <p14:tracePt t="107410" x="3086100" y="3148013"/>
          <p14:tracePt t="107425" x="3090863" y="3148013"/>
          <p14:tracePt t="109030" x="3133725" y="3138488"/>
          <p14:tracePt t="109036" x="3171825" y="3128963"/>
          <p14:tracePt t="109044" x="3219450" y="3109913"/>
          <p14:tracePt t="109052" x="3276600" y="3095625"/>
          <p14:tracePt t="109068" x="3395663" y="3081338"/>
          <p14:tracePt t="109084" x="3500438" y="3071813"/>
          <p14:tracePt t="109101" x="3595688" y="3067050"/>
          <p14:tracePt t="109118" x="3629025" y="3067050"/>
          <p14:tracePt t="109134" x="3648075" y="3067050"/>
          <p14:tracePt t="109151" x="3671888" y="3067050"/>
          <p14:tracePt t="109168" x="3676650" y="3067050"/>
          <p14:tracePt t="109185" x="3686175" y="3067050"/>
          <p14:tracePt t="109201" x="3695700" y="3067050"/>
          <p14:tracePt t="109218" x="3700463" y="3067050"/>
          <p14:tracePt t="109234" x="3705225" y="3067050"/>
          <p14:tracePt t="109281" x="3709988" y="3067050"/>
          <p14:tracePt t="109323" x="3714750" y="3067050"/>
          <p14:tracePt t="109352" x="3719513" y="3067050"/>
          <p14:tracePt t="109374" x="3719513" y="3071813"/>
          <p14:tracePt t="109388" x="3724275" y="3071813"/>
          <p14:tracePt t="109424" x="3724275" y="3076575"/>
          <p14:tracePt t="109453" x="3729038" y="3076575"/>
          <p14:tracePt t="109524" x="3733800" y="3076575"/>
          <p14:tracePt t="109560" x="3738563" y="3076575"/>
          <p14:tracePt t="113984" x="3767138" y="3076575"/>
          <p14:tracePt t="113991" x="3786188" y="3076575"/>
          <p14:tracePt t="113999" x="3795713" y="3076575"/>
          <p14:tracePt t="114016" x="3838575" y="3076575"/>
          <p14:tracePt t="114033" x="3876675" y="3076575"/>
          <p14:tracePt t="114049" x="3914775" y="3076575"/>
          <p14:tracePt t="114066" x="3929063" y="3076575"/>
          <p14:tracePt t="114083" x="3933825" y="3076575"/>
          <p14:tracePt t="114099" x="3938588" y="3076575"/>
          <p14:tracePt t="114149" x="3943350" y="3076575"/>
          <p14:tracePt t="115426" x="3967163" y="3076575"/>
          <p14:tracePt t="115433" x="4019550" y="3067050"/>
          <p14:tracePt t="115440" x="4067175" y="3062288"/>
          <p14:tracePt t="115449" x="4124325" y="3052763"/>
          <p14:tracePt t="115466" x="4224338" y="3048000"/>
          <p14:tracePt t="115482" x="4381500" y="3043238"/>
          <p14:tracePt t="115499" x="4491038" y="3043238"/>
          <p14:tracePt t="115516" x="4581525" y="3043238"/>
          <p14:tracePt t="115532" x="4691063" y="3048000"/>
          <p14:tracePt t="115549" x="4752975" y="3048000"/>
          <p14:tracePt t="115566" x="4805363" y="3048000"/>
          <p14:tracePt t="115582" x="4852988" y="3048000"/>
          <p14:tracePt t="115599" x="4872038" y="3048000"/>
          <p14:tracePt t="115616" x="4891088" y="3048000"/>
          <p14:tracePt t="115632" x="4919663" y="3048000"/>
          <p14:tracePt t="115649" x="4938713" y="3048000"/>
          <p14:tracePt t="115666" x="4953000" y="3048000"/>
          <p14:tracePt t="115682" x="4981575" y="3048000"/>
          <p14:tracePt t="115699" x="5000625" y="3048000"/>
          <p14:tracePt t="115716" x="5010150" y="3048000"/>
          <p14:tracePt t="115732" x="5024438" y="3048000"/>
          <p14:tracePt t="115749" x="5033963" y="3048000"/>
          <p14:tracePt t="115766" x="5043488" y="3048000"/>
          <p14:tracePt t="115782" x="5048250" y="3048000"/>
          <p14:tracePt t="115799" x="5053013" y="3038475"/>
          <p14:tracePt t="115816" x="5062538" y="3038475"/>
          <p14:tracePt t="115832" x="5076825" y="3014663"/>
          <p14:tracePt t="115849" x="5124450" y="2914650"/>
          <p14:tracePt t="115866" x="5162550" y="2838450"/>
          <p14:tracePt t="115882" x="5210175" y="2757488"/>
          <p14:tracePt t="115899" x="5243513" y="2643188"/>
          <p14:tracePt t="115916" x="5257800" y="2590800"/>
          <p14:tracePt t="115932" x="5262563" y="2547938"/>
          <p14:tracePt t="115949" x="5281613" y="2486025"/>
          <p14:tracePt t="115965" x="5305425" y="2409825"/>
          <p14:tracePt t="115982" x="5319713" y="2357438"/>
          <p14:tracePt t="115999" x="5334000" y="2300288"/>
          <p14:tracePt t="116015" x="5334000" y="2281238"/>
          <p14:tracePt t="116032" x="5334000" y="2276475"/>
          <p14:tracePt t="116084" x="5329238" y="2281238"/>
          <p14:tracePt t="116099" x="5329238" y="2286000"/>
          <p14:tracePt t="116106" x="5329238" y="2290763"/>
          <p14:tracePt t="116115" x="5324475" y="2295525"/>
          <p14:tracePt t="116132" x="5324475" y="2300288"/>
          <p14:tracePt t="116149" x="5324475" y="2305050"/>
          <p14:tracePt t="116171" x="5319713" y="2309813"/>
          <p14:tracePt t="116182" x="5319713" y="2314575"/>
          <p14:tracePt t="116199" x="5319713" y="2319338"/>
          <p14:tracePt t="116215" x="5314950" y="2324100"/>
          <p14:tracePt t="116271" x="5310188" y="2381250"/>
          <p14:tracePt t="116287" x="5300663" y="2424113"/>
          <p14:tracePt t="116292" x="5295900" y="2457450"/>
          <p14:tracePt t="116300" x="5281613" y="2505075"/>
          <p14:tracePt t="116315" x="5253038" y="2595563"/>
          <p14:tracePt t="116332" x="5229225" y="2686050"/>
          <p14:tracePt t="116349" x="5191125" y="2781300"/>
          <p14:tracePt t="116365" x="5148263" y="2905125"/>
          <p14:tracePt t="116382" x="5129213" y="2971800"/>
          <p14:tracePt t="116399" x="5110163" y="3024188"/>
          <p14:tracePt t="116415" x="5100638" y="3052763"/>
          <p14:tracePt t="116432" x="5100638" y="3071813"/>
          <p14:tracePt t="116449" x="5095875" y="3076575"/>
          <p14:tracePt t="116465" x="5095875" y="3086100"/>
          <p14:tracePt t="116482" x="5095875" y="3090863"/>
          <p14:tracePt t="116508" x="5095875" y="3095625"/>
          <p14:tracePt t="116522" x="5095875" y="3100388"/>
          <p14:tracePt t="116532" x="5095875" y="3105150"/>
          <p14:tracePt t="116558" x="5095875" y="3109913"/>
          <p14:tracePt t="116594" x="5095875" y="3114675"/>
          <p14:tracePt t="116623" x="5095875" y="3119438"/>
          <p14:tracePt t="124504" x="5091113" y="3119438"/>
          <p14:tracePt t="124517" x="5081588" y="3119438"/>
          <p14:tracePt t="124531" x="5081588" y="3124200"/>
          <p14:tracePt t="124538" x="5076825" y="3124200"/>
          <p14:tracePt t="124567" x="5072063" y="3124200"/>
          <p14:tracePt t="124603" x="5067300" y="3124200"/>
          <p14:tracePt t="124639" x="5062538" y="3124200"/>
          <p14:tracePt t="125026" x="5067300" y="3124200"/>
          <p14:tracePt t="125141" x="5072063" y="3124200"/>
          <p14:tracePt t="125234" x="5076825" y="3124200"/>
          <p14:tracePt t="125270" x="5076825" y="3119438"/>
          <p14:tracePt t="125306" x="5076825" y="3114675"/>
          <p14:tracePt t="125406" x="5076825" y="3109913"/>
          <p14:tracePt t="125428" x="5081588" y="3109913"/>
          <p14:tracePt t="126037" x="5086350" y="3109913"/>
          <p14:tracePt t="126159" x="5091113" y="3109913"/>
          <p14:tracePt t="126259" x="5095875" y="3109913"/>
          <p14:tracePt t="126345" x="5105400" y="3114675"/>
          <p14:tracePt t="126353" x="5110163" y="3114675"/>
          <p14:tracePt t="126362" x="5129213" y="3114675"/>
          <p14:tracePt t="126379" x="5172075" y="3114675"/>
          <p14:tracePt t="126395" x="5286375" y="3095625"/>
          <p14:tracePt t="126412" x="5395913" y="3076575"/>
          <p14:tracePt t="126429" x="5495925" y="3062288"/>
          <p14:tracePt t="126445" x="5667375" y="3043238"/>
          <p14:tracePt t="126462" x="5767388" y="3024188"/>
          <p14:tracePt t="126479" x="5848350" y="3014663"/>
          <p14:tracePt t="126495" x="5967413" y="2995613"/>
          <p14:tracePt t="126512" x="6038850" y="2976563"/>
          <p14:tracePt t="126529" x="6091238" y="2967038"/>
          <p14:tracePt t="126545" x="6138863" y="2957513"/>
          <p14:tracePt t="126562" x="6162675" y="2957513"/>
          <p14:tracePt t="126579" x="6172200" y="2957513"/>
          <p14:tracePt t="126596" x="6176963" y="2957513"/>
          <p14:tracePt t="126661" x="6186488" y="2957513"/>
          <p14:tracePt t="126704" x="6186488" y="2962275"/>
          <p14:tracePt t="126797" x="6186488" y="2967038"/>
          <p14:tracePt t="126804" x="6186488" y="2971800"/>
          <p14:tracePt t="126812" x="6181725" y="2976563"/>
          <p14:tracePt t="126828" x="6181725" y="2981325"/>
          <p14:tracePt t="126845" x="6176963" y="2981325"/>
          <p14:tracePt t="126862" x="6176963" y="2986088"/>
          <p14:tracePt t="126878" x="6167438" y="2995613"/>
          <p14:tracePt t="126895" x="6167438" y="3000375"/>
          <p14:tracePt t="126912" x="6162675" y="3005138"/>
          <p14:tracePt t="126928" x="6153150" y="3009900"/>
          <p14:tracePt t="126962" x="6148388" y="3014663"/>
          <p14:tracePt t="126995" x="6148388" y="3019425"/>
          <p14:tracePt t="127012" x="6143625" y="3019425"/>
          <p14:tracePt t="127048" x="6143625" y="3028950"/>
          <p14:tracePt t="127141" x="6143625" y="3033713"/>
          <p14:tracePt t="127256" x="6143625" y="3038475"/>
          <p14:tracePt t="127299" x="6143625" y="3043238"/>
          <p14:tracePt t="127335" x="6143625" y="3048000"/>
          <p14:tracePt t="127363" x="6143625" y="3052763"/>
          <p14:tracePt t="127399" x="6143625" y="3057525"/>
          <p14:tracePt t="127428" x="6143625" y="3062288"/>
          <p14:tracePt t="138441" x="6134100" y="3062288"/>
          <p14:tracePt t="138455" x="6129338" y="3062288"/>
          <p14:tracePt t="138469" x="6124575" y="3062288"/>
          <p14:tracePt t="138476" x="6119813" y="3062288"/>
          <p14:tracePt t="138491" x="6115050" y="3057525"/>
          <p14:tracePt t="138512" x="6110288" y="3057525"/>
          <p14:tracePt t="138525" x="6105525" y="3057525"/>
          <p14:tracePt t="138541" x="6100763" y="3057525"/>
          <p14:tracePt t="138558" x="6096000" y="3057525"/>
          <p14:tracePt t="138591" x="6091238" y="3057525"/>
          <p14:tracePt t="138613" x="6086475" y="3057525"/>
          <p14:tracePt t="138626" x="6081713" y="3057525"/>
          <p14:tracePt t="138634" x="6076950" y="3057525"/>
          <p14:tracePt t="138648" x="6067425" y="3057525"/>
          <p14:tracePt t="138658" x="6062663" y="3057525"/>
          <p14:tracePt t="138674" x="6057900" y="3062288"/>
          <p14:tracePt t="138691" x="6048375" y="3062288"/>
          <p14:tracePt t="138708" x="6043613" y="3062288"/>
          <p14:tracePt t="138741" x="6038850" y="3062288"/>
          <p14:tracePt t="138763" x="6034088" y="3062288"/>
          <p14:tracePt t="138814" x="6029325" y="3062288"/>
          <p14:tracePt t="138864" x="6024563" y="3062288"/>
          <p14:tracePt t="138892" x="6019800" y="3062288"/>
          <p14:tracePt t="138913" x="6015038" y="3062288"/>
          <p14:tracePt t="138935" x="6010275" y="3062288"/>
          <p14:tracePt t="138943" x="6005513" y="3062288"/>
          <p14:tracePt t="138958" x="5986463" y="3071813"/>
          <p14:tracePt t="138974" x="5967413" y="3076575"/>
          <p14:tracePt t="138991" x="5943600" y="3081338"/>
          <p14:tracePt t="139008" x="5915025" y="3081338"/>
          <p14:tracePt t="139024" x="5900738" y="3090863"/>
          <p14:tracePt t="139041" x="5886450" y="3095625"/>
          <p14:tracePt t="139058" x="5872163" y="3100388"/>
          <p14:tracePt t="139074" x="5862638" y="3105150"/>
          <p14:tracePt t="139108" x="5857875" y="3105150"/>
          <p14:tracePt t="139129" x="5857875" y="3109913"/>
          <p14:tracePt t="139141" x="5853113" y="3109913"/>
          <p14:tracePt t="139250" x="5853113" y="3105150"/>
          <p14:tracePt t="139265" x="5853113" y="3100388"/>
          <p14:tracePt t="139286" x="5853113" y="3095625"/>
          <p14:tracePt t="139315" x="5853113" y="3090863"/>
          <p14:tracePt t="139329" x="5857875" y="3090863"/>
          <p14:tracePt t="139351" x="5867400" y="3086100"/>
          <p14:tracePt t="139358" x="5867400" y="3081338"/>
          <p14:tracePt t="139365" x="5872163" y="3081338"/>
          <p14:tracePt t="139374" x="5876925" y="3081338"/>
          <p14:tracePt t="139391" x="5886450" y="3081338"/>
          <p14:tracePt t="139408" x="5900738" y="3086100"/>
          <p14:tracePt t="139424" x="5919788" y="3095625"/>
          <p14:tracePt t="139441" x="5929313" y="3105150"/>
          <p14:tracePt t="139458" x="5943600" y="3119438"/>
          <p14:tracePt t="139474" x="5953125" y="3124200"/>
          <p14:tracePt t="139491" x="5953125" y="3128963"/>
          <p14:tracePt t="139508" x="5957888" y="3133725"/>
          <p14:tracePt t="139524" x="5967413" y="3133725"/>
          <p14:tracePt t="139541" x="5967413" y="3138488"/>
          <p14:tracePt t="139574" x="5972175" y="3138488"/>
          <p14:tracePt t="139594" x="5976938" y="3138488"/>
          <p14:tracePt t="139630" x="5981700" y="3138488"/>
          <p14:tracePt t="139709" x="5981700" y="3143250"/>
          <p14:tracePt t="139904" x="5981700" y="3138488"/>
          <p14:tracePt t="139917" x="5986463" y="3138488"/>
          <p14:tracePt t="139967" x="5986463" y="3133725"/>
          <p14:tracePt t="140147" x="5986463" y="3128963"/>
          <p14:tracePt t="140218" x="5900738" y="3095625"/>
          <p14:tracePt t="140234" x="5848350" y="3076575"/>
          <p14:tracePt t="140240" x="5824538" y="3067050"/>
          <p14:tracePt t="140247" x="5786438" y="3062288"/>
          <p14:tracePt t="140257" x="5719763" y="3057525"/>
          <p14:tracePt t="140274" x="5600700" y="3043238"/>
          <p14:tracePt t="140291" x="4852988" y="3043238"/>
          <p14:tracePt t="140307" x="4424363" y="3048000"/>
          <p14:tracePt t="140324" x="3919538" y="3057525"/>
          <p14:tracePt t="140341" x="3181350" y="3086100"/>
          <p14:tracePt t="140357" x="2776538" y="3105150"/>
          <p14:tracePt t="140374" x="2395538" y="3119438"/>
          <p14:tracePt t="140391" x="2043113" y="3119438"/>
          <p14:tracePt t="140407" x="1881188" y="3124200"/>
          <p14:tracePt t="140424" x="1766888" y="3114675"/>
          <p14:tracePt t="140440" x="1628775" y="3095625"/>
          <p14:tracePt t="140457" x="1571625" y="3071813"/>
          <p14:tracePt t="140474" x="1538288" y="3057525"/>
          <p14:tracePt t="140491" x="1500188" y="3033713"/>
          <p14:tracePt t="140507" x="1481138" y="3028950"/>
          <p14:tracePt t="140524" x="1466850" y="3019425"/>
          <p14:tracePt t="140541" x="1438275" y="3014663"/>
          <p14:tracePt t="140557" x="1423988" y="3014663"/>
          <p14:tracePt t="140574" x="1419225" y="3014663"/>
          <p14:tracePt t="140591" x="1414463" y="3014663"/>
          <p14:tracePt t="140624" x="1409700" y="3014663"/>
          <p14:tracePt t="140771" x="1457325" y="3014663"/>
          <p14:tracePt t="140777" x="1481138" y="3019425"/>
          <p14:tracePt t="140784" x="1495425" y="3024188"/>
          <p14:tracePt t="140791" x="1533525" y="3028950"/>
          <p14:tracePt t="140807" x="1628775" y="3043238"/>
          <p14:tracePt t="140824" x="1724025" y="3048000"/>
          <p14:tracePt t="140840" x="1819275" y="3057525"/>
          <p14:tracePt t="140842" x="1866900" y="3057525"/>
          <p14:tracePt t="140857" x="1957388" y="3062288"/>
          <p14:tracePt t="140874" x="2005013" y="3071813"/>
          <p14:tracePt t="140890" x="2028825" y="3076575"/>
          <p14:tracePt t="140907" x="2038350" y="3081338"/>
          <p14:tracePt t="140924" x="2038350" y="3086100"/>
          <p14:tracePt t="140940" x="2033588" y="3095625"/>
          <p14:tracePt t="140957" x="1947863" y="3109913"/>
          <p14:tracePt t="140974" x="1871663" y="3105150"/>
          <p14:tracePt t="140990" x="1814513" y="3095625"/>
          <p14:tracePt t="141007" x="1719263" y="3076575"/>
          <p14:tracePt t="141024" x="1685925" y="3076575"/>
          <p14:tracePt t="141040" x="1676400" y="3076575"/>
          <p14:tracePt t="141074" x="1681163" y="3076575"/>
          <p14:tracePt t="141090" x="1685925" y="3076575"/>
          <p14:tracePt t="141114" x="1752600" y="3076575"/>
          <p14:tracePt t="141124" x="1766888" y="3076575"/>
          <p14:tracePt t="141140" x="1795463" y="3086100"/>
          <p14:tracePt t="141157" x="1833563" y="3095625"/>
          <p14:tracePt t="141174" x="1847850" y="3100388"/>
          <p14:tracePt t="141190" x="1852613" y="3109913"/>
          <p14:tracePt t="141207" x="1857375" y="3114675"/>
          <p14:tracePt t="141243" x="1804988" y="3133725"/>
          <p14:tracePt t="141257" x="1795463" y="3133725"/>
          <p14:tracePt t="141274" x="1790700" y="3133725"/>
          <p14:tracePt t="141290" x="1785938" y="3133725"/>
          <p14:tracePt t="141336" x="1804988" y="3114675"/>
          <p14:tracePt t="141344" x="1809750" y="3109913"/>
          <p14:tracePt t="141357" x="1814513" y="3105150"/>
          <p14:tracePt t="141374" x="1838325" y="3105150"/>
          <p14:tracePt t="141390" x="1843088" y="3105150"/>
          <p14:tracePt t="141407" x="1847850" y="3105150"/>
          <p14:tracePt t="141424" x="1852613" y="3105150"/>
          <p14:tracePt t="141458" x="1819275" y="3124200"/>
          <p14:tracePt t="141473" x="1804988" y="3128963"/>
          <p14:tracePt t="141490" x="1800225" y="3128963"/>
          <p14:tracePt t="141507" x="1795463" y="3128963"/>
          <p14:tracePt t="141559" x="1819275" y="3124200"/>
          <p14:tracePt t="141566" x="1824038" y="3119438"/>
          <p14:tracePt t="141573" x="1828800" y="3119438"/>
          <p14:tracePt t="141590" x="1852613" y="3119438"/>
          <p14:tracePt t="141607" x="1866900" y="3119438"/>
          <p14:tracePt t="141623" x="1881188" y="3119438"/>
          <p14:tracePt t="141657" x="1881188" y="3124200"/>
          <p14:tracePt t="141673" x="1881188" y="3128963"/>
          <p14:tracePt t="141752" x="1909763" y="3119438"/>
          <p14:tracePt t="141759" x="1943100" y="3109913"/>
          <p14:tracePt t="141767" x="2009775" y="3100388"/>
          <p14:tracePt t="141774" x="2100263" y="3090863"/>
          <p14:tracePt t="141790" x="2314575" y="3067050"/>
          <p14:tracePt t="141807" x="2657475" y="3052763"/>
          <p14:tracePt t="141824" x="3309938" y="3014663"/>
          <p14:tracePt t="141840" x="3838575" y="3005138"/>
          <p14:tracePt t="141857" x="4395788" y="2995613"/>
          <p14:tracePt t="141874" x="5224463" y="2986088"/>
          <p14:tracePt t="141890" x="5729288" y="2981325"/>
          <p14:tracePt t="141907" x="6157913" y="2962275"/>
          <p14:tracePt t="141924" x="6605588" y="2938463"/>
          <p14:tracePt t="141940" x="6777038" y="2933700"/>
          <p14:tracePt t="141957" x="6862763" y="2933700"/>
          <p14:tracePt t="141974" x="6900863" y="2933700"/>
          <p14:tracePt t="141990" x="6905625" y="2933700"/>
          <p14:tracePt t="142053" x="6905625" y="2938463"/>
          <p14:tracePt t="142111" x="6905625" y="2943225"/>
          <p14:tracePt t="142125" x="6900863" y="2943225"/>
          <p14:tracePt t="142146" x="6900863" y="2947988"/>
          <p14:tracePt t="142161" x="6896100" y="2952750"/>
          <p14:tracePt t="142175" x="6896100" y="2957513"/>
          <p14:tracePt t="142182" x="6881813" y="2957513"/>
          <p14:tracePt t="142190" x="6877050" y="2967038"/>
          <p14:tracePt t="142207" x="6838950" y="2971800"/>
          <p14:tracePt t="142223" x="6786563" y="2981325"/>
          <p14:tracePt t="142240" x="6686550" y="3005138"/>
          <p14:tracePt t="142257" x="6591300" y="3019425"/>
          <p14:tracePt t="142273" x="6486525" y="3043238"/>
          <p14:tracePt t="142290" x="6324600" y="3071813"/>
          <p14:tracePt t="142307" x="6219825" y="3090863"/>
          <p14:tracePt t="142323" x="6134100" y="3100388"/>
          <p14:tracePt t="142340" x="6072188" y="3109913"/>
          <p14:tracePt t="142357" x="6057900" y="3109913"/>
          <p14:tracePt t="142390" x="6053138" y="3105150"/>
          <p14:tracePt t="142423" x="6053138" y="3100388"/>
          <p14:tracePt t="142441" x="6053138" y="3095625"/>
          <p14:tracePt t="142505" x="6053138" y="3090863"/>
          <p14:tracePt t="142555" x="6057900" y="3090863"/>
          <p14:tracePt t="142591" x="6062663" y="3090863"/>
          <p14:tracePt t="142627" x="6067425" y="3090863"/>
          <p14:tracePt t="142720" x="6072188" y="3090863"/>
          <p14:tracePt t="142749" x="6072188" y="3086100"/>
          <p14:tracePt t="143997" x="6100763" y="3095625"/>
          <p14:tracePt t="144011" x="6124575" y="3100388"/>
          <p14:tracePt t="144018" x="6138863" y="3105150"/>
          <p14:tracePt t="144025" x="6157913" y="3109913"/>
          <p14:tracePt t="144039" x="6210300" y="3114675"/>
          <p14:tracePt t="144056" x="6253163" y="3119438"/>
          <p14:tracePt t="144073" x="6329363" y="3133725"/>
          <p14:tracePt t="144089" x="6472238" y="3143250"/>
          <p14:tracePt t="144106" x="6577013" y="3152775"/>
          <p14:tracePt t="144123" x="6672263" y="3157538"/>
          <p14:tracePt t="144139" x="6748463" y="3162300"/>
          <p14:tracePt t="144156" x="6777038" y="3167063"/>
          <p14:tracePt t="144173" x="6786563" y="3167063"/>
          <p14:tracePt t="144212" x="6791325" y="3167063"/>
          <p14:tracePt t="144226" x="6791325" y="3162300"/>
          <p14:tracePt t="144627" x="6829425" y="3162300"/>
          <p14:tracePt t="144634" x="6881813" y="3162300"/>
          <p14:tracePt t="144641" x="6929438" y="3162300"/>
          <p14:tracePt t="144656" x="7015163" y="3167063"/>
          <p14:tracePt t="144672" x="7110413" y="3167063"/>
          <p14:tracePt t="144689" x="7205663" y="3167063"/>
          <p14:tracePt t="144706" x="7315200" y="3167063"/>
          <p14:tracePt t="144722" x="7377113" y="3167063"/>
          <p14:tracePt t="144739" x="7443788" y="3171825"/>
          <p14:tracePt t="144756" x="7539038" y="3176588"/>
          <p14:tracePt t="144772" x="7591425" y="3181350"/>
          <p14:tracePt t="144789" x="7639050" y="3186113"/>
          <p14:tracePt t="144806" x="7705725" y="3190875"/>
          <p14:tracePt t="144822" x="7739063" y="3195638"/>
          <p14:tracePt t="144839" x="7767638" y="3195638"/>
          <p14:tracePt t="144856" x="7786688" y="3200400"/>
          <p14:tracePt t="144873" x="7800975" y="3200400"/>
          <p14:tracePt t="144906" x="7805738" y="3200400"/>
          <p14:tracePt t="144922" x="7815263" y="3200400"/>
          <p14:tracePt t="144939" x="7834313" y="3195638"/>
          <p14:tracePt t="144956" x="7853363" y="3190875"/>
          <p14:tracePt t="144972" x="7891463" y="3181350"/>
          <p14:tracePt t="144989" x="7910513" y="3176588"/>
          <p14:tracePt t="145006" x="7939088" y="3167063"/>
          <p14:tracePt t="145022" x="7981950" y="3157538"/>
          <p14:tracePt t="145039" x="8001000" y="3152775"/>
          <p14:tracePt t="145056" x="8020050" y="3148013"/>
          <p14:tracePt t="145072" x="8034338" y="3143250"/>
          <p14:tracePt t="145089" x="8043863" y="3138488"/>
          <p14:tracePt t="145201" x="8048625" y="3138488"/>
          <p14:tracePt t="145774" x="8062913" y="3138488"/>
          <p14:tracePt t="145781" x="8091488" y="3138488"/>
          <p14:tracePt t="145789" x="8105775" y="3138488"/>
          <p14:tracePt t="145805" x="8139113" y="3138488"/>
          <p14:tracePt t="145822" x="8167688" y="3138488"/>
          <p14:tracePt t="145839" x="8201025" y="3138488"/>
          <p14:tracePt t="145855" x="8229600" y="3138488"/>
          <p14:tracePt t="145872" x="8253413" y="3138488"/>
          <p14:tracePt t="145889" x="8291513" y="3138488"/>
          <p14:tracePt t="145905" x="8305800" y="3138488"/>
          <p14:tracePt t="145922" x="8320088" y="3138488"/>
          <p14:tracePt t="145939" x="8324850" y="3133725"/>
          <p14:tracePt t="145955" x="8329613" y="3133725"/>
          <p14:tracePt t="145972" x="8334375" y="3133725"/>
          <p14:tracePt t="145989" x="8339138" y="3133725"/>
          <p14:tracePt t="146005" x="8343900" y="3133725"/>
          <p14:tracePt t="146039" x="8348663" y="3133725"/>
          <p14:tracePt t="146076" x="8353425" y="3133725"/>
          <p14:tracePt t="146090" x="8362950" y="3133725"/>
          <p14:tracePt t="146104" x="8367713" y="3133725"/>
          <p14:tracePt t="146111" x="8372475" y="3133725"/>
          <p14:tracePt t="146125" x="8377238" y="3133725"/>
          <p14:tracePt t="146176" x="8382000" y="3133725"/>
          <p14:tracePt t="146240" x="8391525" y="3133725"/>
          <p14:tracePt t="146312" x="8396288" y="3133725"/>
          <p14:tracePt t="146334" x="8401050" y="3133725"/>
          <p14:tracePt t="146341" x="8405813" y="3133725"/>
          <p14:tracePt t="146348" x="8415338" y="3138488"/>
          <p14:tracePt t="146355" x="8424863" y="3138488"/>
          <p14:tracePt t="146372" x="8439150" y="3143250"/>
          <p14:tracePt t="146389" x="8462963" y="3143250"/>
          <p14:tracePt t="146405" x="8482013" y="3143250"/>
          <p14:tracePt t="146422" x="8505825" y="3143250"/>
          <p14:tracePt t="146439" x="8515350" y="3143250"/>
          <p14:tracePt t="146455" x="8548688" y="3148013"/>
          <p14:tracePt t="146472" x="8562975" y="3148013"/>
          <p14:tracePt t="146489" x="8577263" y="3148013"/>
          <p14:tracePt t="146505" x="8586788" y="3148013"/>
          <p14:tracePt t="146522" x="8591550" y="3148013"/>
          <p14:tracePt t="146556" x="8596313" y="3148013"/>
          <p14:tracePt t="146577" x="8601075" y="3148013"/>
          <p14:tracePt t="146592" x="8605838" y="3148013"/>
          <p14:tracePt t="146620" x="8610600" y="3148013"/>
          <p14:tracePt t="146634" x="8615363" y="3148013"/>
          <p14:tracePt t="146656" x="8620125" y="3148013"/>
          <p14:tracePt t="146664" x="8620125" y="3143250"/>
          <p14:tracePt t="146672" x="8624888" y="3143250"/>
          <p14:tracePt t="146699" x="8629650" y="3143250"/>
          <p14:tracePt t="146728" x="8634413" y="3143250"/>
          <p14:tracePt t="146793" x="8643938" y="3138488"/>
          <p14:tracePt t="146944" x="8639175" y="3133725"/>
          <p14:tracePt t="146972" x="8634413" y="3128963"/>
          <p14:tracePt t="146986" x="8629650" y="3128963"/>
          <p14:tracePt t="147000" x="8624888" y="3128963"/>
          <p14:tracePt t="147022" x="8620125" y="3128963"/>
          <p14:tracePt t="147051" x="8620125" y="3124200"/>
          <p14:tracePt t="147086" x="8615363" y="3124200"/>
          <p14:tracePt t="147122" x="8610600" y="3124200"/>
          <p14:tracePt t="148234" x="8582025" y="3124200"/>
          <p14:tracePt t="148241" x="8534400" y="3124200"/>
          <p14:tracePt t="148248" x="8486775" y="3124200"/>
          <p14:tracePt t="148255" x="8434388" y="3128963"/>
          <p14:tracePt t="148271" x="8277225" y="3143250"/>
          <p14:tracePt t="148288" x="8077200" y="3148013"/>
          <p14:tracePt t="148305" x="7648575" y="3157538"/>
          <p14:tracePt t="148321" x="7319963" y="3162300"/>
          <p14:tracePt t="148338" x="6996113" y="3171825"/>
          <p14:tracePt t="148355" x="6562725" y="3186113"/>
          <p14:tracePt t="148371" x="6315075" y="3186113"/>
          <p14:tracePt t="148388" x="6038850" y="3195638"/>
          <p14:tracePt t="148405" x="5843588" y="3190875"/>
          <p14:tracePt t="148421" x="5567363" y="3190875"/>
          <p14:tracePt t="148438" x="5424488" y="3181350"/>
          <p14:tracePt t="148455" x="5310188" y="3181350"/>
          <p14:tracePt t="148471" x="5176838" y="3181350"/>
          <p14:tracePt t="148488" x="5114925" y="3181350"/>
          <p14:tracePt t="148505" x="5067300" y="3186113"/>
          <p14:tracePt t="148521" x="4986338" y="3195638"/>
          <p14:tracePt t="148538" x="4948238" y="3200400"/>
          <p14:tracePt t="148554" x="4919663" y="3200400"/>
          <p14:tracePt t="148571" x="4886325" y="3205163"/>
          <p14:tracePt t="148588" x="4872038" y="3214688"/>
          <p14:tracePt t="148604" x="4867275" y="3214688"/>
          <p14:tracePt t="148938" x="4791075" y="3228975"/>
          <p14:tracePt t="148944" x="4705350" y="3248025"/>
          <p14:tracePt t="148954" x="4600575" y="3281363"/>
          <p14:tracePt t="148971" x="4348163" y="3324225"/>
          <p14:tracePt t="148988" x="3962400" y="3390900"/>
          <p14:tracePt t="149005" x="3700463" y="3429000"/>
          <p14:tracePt t="149021" x="3457575" y="3452813"/>
          <p14:tracePt t="149038" x="3148013" y="3476625"/>
          <p14:tracePt t="149054" x="2995613" y="3490913"/>
          <p14:tracePt t="149071" x="2871788" y="3505200"/>
          <p14:tracePt t="149088" x="2728913" y="3514725"/>
          <p14:tracePt t="149104" x="2657475" y="3519488"/>
          <p14:tracePt t="149121" x="2605088" y="3519488"/>
          <p14:tracePt t="149138" x="2566988" y="3519488"/>
          <p14:tracePt t="149154" x="2562225" y="3519488"/>
          <p14:tracePt t="149171" x="2557463" y="3519488"/>
          <p14:tracePt t="149204" x="2557463" y="3514725"/>
          <p14:tracePt t="149266" x="2557463" y="3505200"/>
          <p14:tracePt t="149381" x="2557463" y="3500438"/>
          <p14:tracePt t="149417" x="2562225" y="3500438"/>
          <p14:tracePt t="149432" x="2562225" y="3495675"/>
          <p14:tracePt t="149445" x="2566988" y="3495675"/>
          <p14:tracePt t="149467" x="2571750" y="3495675"/>
          <p14:tracePt t="149510" x="2576513" y="3495675"/>
          <p14:tracePt t="149560" x="2581275" y="3500438"/>
          <p14:tracePt t="149596" x="2590800" y="3500438"/>
          <p14:tracePt t="149624" x="2595563" y="3509963"/>
          <p14:tracePt t="149696" x="2600325" y="3514725"/>
          <p14:tracePt t="149761" x="2600325" y="3519488"/>
          <p14:tracePt t="149783" x="2605088" y="3519488"/>
          <p14:tracePt t="149789" x="2605088" y="3524250"/>
          <p14:tracePt t="149818" x="2605088" y="3529013"/>
          <p14:tracePt t="149883" x="2605088" y="3538538"/>
          <p14:tracePt t="149947" x="2605088" y="3543300"/>
          <p14:tracePt t="149961" x="2600325" y="3548063"/>
          <p14:tracePt t="149968" x="2600325" y="3557588"/>
          <p14:tracePt t="149976" x="2595563" y="3571875"/>
          <p14:tracePt t="149987" x="2590800" y="3586163"/>
          <p14:tracePt t="150004" x="2576513" y="3633788"/>
          <p14:tracePt t="150021" x="2566988" y="3667125"/>
          <p14:tracePt t="150037" x="2562225" y="3690938"/>
          <p14:tracePt t="150054" x="2557463" y="3700463"/>
          <p14:tracePt t="150071" x="2547938" y="3705225"/>
          <p14:tracePt t="150087" x="2547938" y="3714750"/>
          <p14:tracePt t="150104" x="2538413" y="3729038"/>
          <p14:tracePt t="150121" x="2528888" y="3738563"/>
          <p14:tracePt t="150137" x="2519363" y="3757613"/>
          <p14:tracePt t="150154" x="2505075" y="3771900"/>
          <p14:tracePt t="150171" x="2486025" y="3790950"/>
          <p14:tracePt t="150188" x="2471738" y="3800475"/>
          <p14:tracePt t="150204" x="2466975" y="3800475"/>
          <p14:tracePt t="150221" x="2443163" y="3805238"/>
          <p14:tracePt t="150237" x="2424113" y="3800475"/>
          <p14:tracePt t="150254" x="2400300" y="3795713"/>
          <p14:tracePt t="150271" x="2357438" y="3767138"/>
          <p14:tracePt t="150287" x="2319338" y="3709988"/>
          <p14:tracePt t="150304" x="2276475" y="3638550"/>
          <p14:tracePt t="150321" x="2209800" y="3495675"/>
          <p14:tracePt t="150337" x="2166938" y="3386138"/>
          <p14:tracePt t="150354" x="2128838" y="3267075"/>
          <p14:tracePt t="150371" x="2090738" y="3143250"/>
          <p14:tracePt t="150387" x="2081213" y="3095625"/>
          <p14:tracePt t="150404" x="2071688" y="3076575"/>
          <p14:tracePt t="150420" x="2066925" y="3071813"/>
          <p14:tracePt t="150437" x="2066925" y="3067050"/>
          <p14:tracePt t="150477" x="2066925" y="3071813"/>
          <p14:tracePt t="150487" x="2066925" y="3081338"/>
          <p14:tracePt t="150504" x="2066925" y="3086100"/>
          <p14:tracePt t="150520" x="2071688" y="3100388"/>
          <p14:tracePt t="150554" x="2085975" y="3143250"/>
          <p14:tracePt t="150570" x="2128838" y="3205163"/>
          <p14:tracePt t="150587" x="2171700" y="3257550"/>
          <p14:tracePt t="150604" x="2219325" y="3305175"/>
          <p14:tracePt t="150620" x="2266950" y="3352800"/>
          <p14:tracePt t="150637" x="2286000" y="3386138"/>
          <p14:tracePt t="150654" x="2305050" y="3419475"/>
          <p14:tracePt t="150670" x="2324100" y="3452813"/>
          <p14:tracePt t="150687" x="2343150" y="3471863"/>
          <p14:tracePt t="150704" x="2390775" y="3500438"/>
          <p14:tracePt t="150721" x="2490788" y="3519488"/>
          <p14:tracePt t="150737" x="2586038" y="3524250"/>
          <p14:tracePt t="150754" x="2719388" y="3529013"/>
          <p14:tracePt t="150771" x="3005138" y="3529013"/>
          <p14:tracePt t="150787" x="3176588" y="3529013"/>
          <p14:tracePt t="150804" x="3314700" y="3529013"/>
          <p14:tracePt t="150820" x="3452813" y="3548063"/>
          <p14:tracePt t="150837" x="3590925" y="3562350"/>
          <p14:tracePt t="150854" x="3667125" y="3567113"/>
          <p14:tracePt t="150870" x="3729038" y="3571875"/>
          <p14:tracePt t="150887" x="3800475" y="3581400"/>
          <p14:tracePt t="150904" x="3824288" y="3581400"/>
          <p14:tracePt t="150920" x="3843338" y="3586163"/>
          <p14:tracePt t="150922" x="3848100" y="3590925"/>
          <p14:tracePt t="150937" x="3862388" y="3595688"/>
          <p14:tracePt t="150954" x="3867150" y="3595688"/>
          <p14:tracePt t="150970" x="3871913" y="3595688"/>
          <p14:tracePt t="150987" x="3890963" y="3600450"/>
          <p14:tracePt t="151004" x="3914775" y="3609975"/>
          <p14:tracePt t="151020" x="3952875" y="3638550"/>
          <p14:tracePt t="151037" x="4005263" y="3667125"/>
          <p14:tracePt t="151054" x="4024313" y="3686175"/>
          <p14:tracePt t="151070" x="4038600" y="3700463"/>
          <p14:tracePt t="151087" x="4048125" y="3719513"/>
          <p14:tracePt t="151104" x="4048125" y="3729038"/>
          <p14:tracePt t="151120" x="4043363" y="3752850"/>
          <p14:tracePt t="151137" x="3967163" y="3819525"/>
          <p14:tracePt t="151154" x="3867150" y="3881438"/>
          <p14:tracePt t="151170" x="3690938" y="3962400"/>
          <p14:tracePt t="151187" x="3352800" y="4095750"/>
          <p14:tracePt t="151204" x="3071813" y="4157663"/>
          <p14:tracePt t="151220" x="2809875" y="4200525"/>
          <p14:tracePt t="151237" x="2490788" y="4219575"/>
          <p14:tracePt t="151254" x="2314575" y="4219575"/>
          <p14:tracePt t="151270" x="2200275" y="4195763"/>
          <p14:tracePt t="151288" x="2085975" y="4138613"/>
          <p14:tracePt t="151303" x="2043113" y="4090988"/>
          <p14:tracePt t="151320" x="2014538" y="4048125"/>
          <p14:tracePt t="151337" x="2014538" y="4014788"/>
          <p14:tracePt t="151354" x="2043113" y="3929063"/>
          <p14:tracePt t="151370" x="2085975" y="3838575"/>
          <p14:tracePt t="151387" x="2124075" y="3767138"/>
          <p14:tracePt t="151403" x="2195513" y="3690938"/>
          <p14:tracePt t="151420" x="2247900" y="3662363"/>
          <p14:tracePt t="151437" x="2290763" y="3648075"/>
          <p14:tracePt t="151438" x="2300288" y="3648075"/>
          <p14:tracePt t="151453" x="2319338" y="3643313"/>
          <p14:tracePt t="151470" x="2324100" y="3643313"/>
          <p14:tracePt t="151487" x="2328863" y="3643313"/>
          <p14:tracePt t="151503" x="2333625" y="3643313"/>
          <p14:tracePt t="151520" x="2333625" y="3648075"/>
          <p14:tracePt t="151537" x="2333625" y="3652838"/>
          <p14:tracePt t="155475" x="2390775" y="3624263"/>
          <p14:tracePt t="155482" x="2490788" y="3576638"/>
          <p14:tracePt t="155496" x="2819400" y="3400425"/>
          <p14:tracePt t="155505" x="2981325" y="3343275"/>
          <p14:tracePt t="155519" x="3324225" y="3205163"/>
          <p14:tracePt t="155535" x="3709988" y="3105150"/>
          <p14:tracePt t="155552" x="4086225" y="3028950"/>
          <p14:tracePt t="155569" x="4610100" y="2962275"/>
          <p14:tracePt t="155585" x="4919663" y="2933700"/>
          <p14:tracePt t="155602" x="5133975" y="2909888"/>
          <p14:tracePt t="155619" x="5343525" y="2881313"/>
          <p14:tracePt t="155636" x="5424488" y="2876550"/>
          <p14:tracePt t="155652" x="5462588" y="2876550"/>
          <p14:tracePt t="155669" x="5486400" y="2876550"/>
          <p14:tracePt t="155711" x="5491163" y="2876550"/>
          <p14:tracePt t="155740" x="5491163" y="2881313"/>
          <p14:tracePt t="155747" x="5491163" y="2886075"/>
          <p14:tracePt t="155755" x="5491163" y="2890838"/>
          <p14:tracePt t="155783" x="5481638" y="2900363"/>
          <p14:tracePt t="155790" x="5476875" y="2900363"/>
          <p14:tracePt t="155802" x="5467350" y="2905125"/>
          <p14:tracePt t="155819" x="5448300" y="2909888"/>
          <p14:tracePt t="155835" x="5429250" y="2909888"/>
          <p14:tracePt t="155852" x="5405438" y="2909888"/>
          <p14:tracePt t="155869" x="5334000" y="2928938"/>
          <p14:tracePt t="155885" x="5281613" y="2943225"/>
          <p14:tracePt t="155902" x="5200650" y="2957513"/>
          <p14:tracePt t="155919" x="5100638" y="2986088"/>
          <p14:tracePt t="155935" x="5053013" y="3005138"/>
          <p14:tracePt t="155952" x="5000625" y="3024188"/>
          <p14:tracePt t="155969" x="4933950" y="3048000"/>
          <p14:tracePt t="155985" x="4900613" y="3067050"/>
          <p14:tracePt t="156002" x="4867275" y="3076575"/>
          <p14:tracePt t="156019" x="4838700" y="3086100"/>
          <p14:tracePt t="156035" x="4833938" y="3090863"/>
          <p14:tracePt t="156052" x="4824413" y="3090863"/>
          <p14:tracePt t="156069" x="4819650" y="3090863"/>
          <p14:tracePt t="156112" x="4814888" y="3090863"/>
          <p14:tracePt t="156148" x="4810125" y="3090863"/>
          <p14:tracePt t="156185" x="4805363" y="3090863"/>
          <p14:tracePt t="156191" x="4795838" y="3090863"/>
          <p14:tracePt t="156202" x="4781550" y="3095625"/>
          <p14:tracePt t="156219" x="4733925" y="3109913"/>
          <p14:tracePt t="156235" x="4652963" y="3119438"/>
          <p14:tracePt t="156252" x="4591050" y="3124200"/>
          <p14:tracePt t="156269" x="4548188" y="3124200"/>
          <p14:tracePt t="156285" x="4476750" y="3105150"/>
          <p14:tracePt t="156302" x="4438650" y="3086100"/>
          <p14:tracePt t="156318" x="4414838" y="3062288"/>
          <p14:tracePt t="156335" x="4386263" y="3028950"/>
          <p14:tracePt t="156352" x="4376738" y="3014663"/>
          <p14:tracePt t="156368" x="4367213" y="3005138"/>
          <p14:tracePt t="156385" x="4371975" y="2995613"/>
          <p14:tracePt t="156402" x="4410075" y="2976563"/>
          <p14:tracePt t="156419" x="4491038" y="2957513"/>
          <p14:tracePt t="156435" x="4729163" y="2924175"/>
          <p14:tracePt t="156452" x="4995863" y="2909888"/>
          <p14:tracePt t="156469" x="5243513" y="2900363"/>
          <p14:tracePt t="156485" x="5634038" y="2905125"/>
          <p14:tracePt t="156502" x="5767388" y="2909888"/>
          <p14:tracePt t="156519" x="5843588" y="2914650"/>
          <p14:tracePt t="156535" x="5881688" y="2919413"/>
          <p14:tracePt t="156552" x="5886450" y="2919413"/>
          <p14:tracePt t="156608" x="5876925" y="2919413"/>
          <p14:tracePt t="156614" x="5867400" y="2919413"/>
          <p14:tracePt t="156636" x="5815013" y="2909888"/>
          <p14:tracePt t="156643" x="5781675" y="2900363"/>
          <p14:tracePt t="156652" x="5729288" y="2881313"/>
          <p14:tracePt t="156668" x="5624513" y="2833688"/>
          <p14:tracePt t="156685" x="5538788" y="2786063"/>
          <p14:tracePt t="156702" x="5434013" y="2714625"/>
          <p14:tracePt t="156718" x="5400675" y="2695575"/>
          <p14:tracePt t="156735" x="5391150" y="2681288"/>
          <p14:tracePt t="156752" x="5381625" y="2676525"/>
          <p14:tracePt t="156780" x="5386388" y="2671763"/>
          <p14:tracePt t="156787" x="5391150" y="2671763"/>
          <p14:tracePt t="156802" x="5395913" y="2671763"/>
          <p14:tracePt t="156818" x="5400675" y="2671763"/>
          <p14:tracePt t="156844" x="5405438" y="2671763"/>
          <p14:tracePt t="156858" x="5405438" y="2667000"/>
          <p14:tracePt t="156894" x="5405438" y="2662238"/>
          <p14:tracePt t="156901" x="5405438" y="2657475"/>
          <p14:tracePt t="156908" x="5400675" y="2647950"/>
          <p14:tracePt t="156918" x="5395913" y="2638425"/>
          <p14:tracePt t="156935" x="5367338" y="2619375"/>
          <p14:tracePt t="156952" x="5338763" y="2609850"/>
          <p14:tracePt t="156968" x="5334000" y="2609850"/>
          <p14:tracePt t="156987" x="5329238" y="2609850"/>
          <p14:tracePt t="157009" x="5329238" y="2614613"/>
          <p14:tracePt t="157018" x="5324475" y="2619375"/>
          <p14:tracePt t="157035" x="5324475" y="2624138"/>
          <p14:tracePt t="157052" x="5324475" y="2633663"/>
          <p14:tracePt t="157068" x="5329238" y="2647950"/>
          <p14:tracePt t="157085" x="5329238" y="2652713"/>
          <p14:tracePt t="157102" x="5319713" y="2676525"/>
          <p14:tracePt t="157118" x="5276850" y="2709863"/>
          <p14:tracePt t="157135" x="5195888" y="2752725"/>
          <p14:tracePt t="157152" x="5029200" y="2828925"/>
          <p14:tracePt t="157168" x="4900613" y="2867025"/>
          <p14:tracePt t="157185" x="4738688" y="2914650"/>
          <p14:tracePt t="157202" x="4567238" y="2957513"/>
          <p14:tracePt t="157218" x="4467225" y="2971800"/>
          <p14:tracePt t="157235" x="4410075" y="2986088"/>
          <p14:tracePt t="157252" x="4371975" y="2986088"/>
          <p14:tracePt t="157268" x="4348163" y="2986088"/>
          <p14:tracePt t="157303" x="4343400" y="2981325"/>
          <p14:tracePt t="157318" x="4338638" y="2967038"/>
          <p14:tracePt t="157335" x="4338638" y="2952750"/>
          <p14:tracePt t="157352" x="4338638" y="2947988"/>
          <p14:tracePt t="157385" x="4329113" y="2952750"/>
          <p14:tracePt t="157401" x="4310063" y="2981325"/>
          <p14:tracePt t="157418" x="4262438" y="3067050"/>
          <p14:tracePt t="157435" x="4229100" y="3133725"/>
          <p14:tracePt t="157451" x="4219575" y="3167063"/>
          <p14:tracePt t="157468" x="4191000" y="3343275"/>
          <p14:tracePt t="157485" x="4191000" y="3443288"/>
          <p14:tracePt t="157501" x="4195763" y="3543300"/>
          <p14:tracePt t="157518" x="4219575" y="3681413"/>
          <p14:tracePt t="157535" x="4229100" y="3743325"/>
          <p14:tracePt t="157551" x="4243388" y="3771900"/>
          <p14:tracePt t="157568" x="4248150" y="3781425"/>
          <p14:tracePt t="157601" x="4262438" y="3781425"/>
          <p14:tracePt t="157618" x="4371975" y="3748088"/>
          <p14:tracePt t="157635" x="4543425" y="3709988"/>
          <p14:tracePt t="157651" x="4772025" y="3686175"/>
          <p14:tracePt t="157668" x="5210175" y="3652838"/>
          <p14:tracePt t="157685" x="5491163" y="3667125"/>
          <p14:tracePt t="157701" x="5757863" y="3719513"/>
          <p14:tracePt t="157718" x="6043613" y="3810000"/>
          <p14:tracePt t="157735" x="6134100" y="3852863"/>
          <p14:tracePt t="157751" x="6176963" y="3876675"/>
          <p14:tracePt t="157768" x="6191250" y="3886200"/>
          <p14:tracePt t="157785" x="6191250" y="3890963"/>
          <p14:tracePt t="157801" x="6172200" y="3905250"/>
          <p14:tracePt t="157818" x="6105525" y="3910013"/>
          <p14:tracePt t="157835" x="5919788" y="3943350"/>
          <p14:tracePt t="157851" x="5767388" y="3971925"/>
          <p14:tracePt t="157868" x="5634038" y="3990975"/>
          <p14:tracePt t="157885" x="5448300" y="4000500"/>
          <p14:tracePt t="157901" x="5391150" y="4005263"/>
          <p14:tracePt t="157918" x="5353050" y="4005263"/>
          <p14:tracePt t="157935" x="5348288" y="4005263"/>
          <p14:tracePt t="157951" x="5348288" y="4014788"/>
          <p14:tracePt t="157968" x="5343525" y="4014788"/>
          <p14:tracePt t="158014" x="5338763" y="4000500"/>
          <p14:tracePt t="158020" x="5329238" y="3986213"/>
          <p14:tracePt t="158027" x="5319713" y="3952875"/>
          <p14:tracePt t="158041" x="5276850" y="3829050"/>
          <p14:tracePt t="158051" x="5238750" y="3752850"/>
          <p14:tracePt t="158068" x="5167313" y="3519488"/>
          <p14:tracePt t="158085" x="5076825" y="2952750"/>
          <p14:tracePt t="158101" x="5024438" y="2628900"/>
          <p14:tracePt t="158118" x="5014913" y="2457450"/>
          <p14:tracePt t="158135" x="5010150" y="2376488"/>
          <p14:tracePt t="158151" x="5010150" y="2371725"/>
          <p14:tracePt t="158185" x="5105400" y="2395538"/>
          <p14:tracePt t="158201" x="5186363" y="2428875"/>
          <p14:tracePt t="158218" x="5267325" y="2476500"/>
          <p14:tracePt t="158235" x="5414963" y="2638425"/>
          <p14:tracePt t="158251" x="5495925" y="2786063"/>
          <p14:tracePt t="158268" x="5553075" y="2990850"/>
          <p14:tracePt t="158285" x="5576888" y="3186113"/>
          <p14:tracePt t="158301" x="5576888" y="3452813"/>
          <p14:tracePt t="158318" x="5557838" y="3567113"/>
          <p14:tracePt t="158334" x="5510213" y="3662363"/>
          <p14:tracePt t="158351" x="5410200" y="3767138"/>
          <p14:tracePt t="158368" x="5334000" y="3819525"/>
          <p14:tracePt t="158385" x="5233988" y="3852863"/>
          <p14:tracePt t="158401" x="5095875" y="3862388"/>
          <p14:tracePt t="158418" x="4995863" y="3857625"/>
          <p14:tracePt t="158435" x="4886325" y="3814763"/>
          <p14:tracePt t="158451" x="4733925" y="3729038"/>
          <p14:tracePt t="158468" x="4638675" y="3657600"/>
          <p14:tracePt t="158484" x="4567238" y="3595688"/>
          <p14:tracePt t="158486" x="4533900" y="3576638"/>
          <p14:tracePt t="158501" x="4500563" y="3533775"/>
          <p14:tracePt t="158518" x="4481513" y="3509963"/>
          <p14:tracePt t="158534" x="4481513" y="3505200"/>
          <p14:tracePt t="158551" x="4481513" y="3495675"/>
          <p14:tracePt t="158568" x="4495800" y="3495675"/>
          <p14:tracePt t="158584" x="4500563" y="3500438"/>
          <p14:tracePt t="158601" x="4514850" y="3519488"/>
          <p14:tracePt t="158618" x="4519613" y="3538538"/>
          <p14:tracePt t="158634" x="4529138" y="3548063"/>
          <p14:tracePt t="158651" x="4519613" y="3576638"/>
          <p14:tracePt t="158668" x="4471988" y="3609975"/>
          <p14:tracePt t="158684" x="4405313" y="3652838"/>
          <p14:tracePt t="158701" x="4267200" y="3676650"/>
          <p14:tracePt t="158718" x="4195763" y="3676650"/>
          <p14:tracePt t="158734" x="4167188" y="3667125"/>
          <p14:tracePt t="158751" x="4143375" y="3648075"/>
          <p14:tracePt t="158768" x="4143375" y="3643313"/>
          <p14:tracePt t="158784" x="4143375" y="3633788"/>
          <p14:tracePt t="158801" x="4267200" y="3605213"/>
          <p14:tracePt t="158818" x="4352925" y="3590925"/>
          <p14:tracePt t="158834" x="4448175" y="3590925"/>
          <p14:tracePt t="158851" x="4567238" y="3590925"/>
          <p14:tracePt t="158868" x="4605338" y="3590925"/>
          <p14:tracePt t="158884" x="4614863" y="3590925"/>
          <p14:tracePt t="158901" x="4624388" y="3595688"/>
          <p14:tracePt t="158934" x="4619625" y="3600450"/>
          <p14:tracePt t="158959" x="4524375" y="3600450"/>
          <p14:tracePt t="158968" x="4505325" y="3595688"/>
          <p14:tracePt t="158984" x="4486275" y="3590925"/>
          <p14:tracePt t="159001" x="4481513" y="3586163"/>
          <p14:tracePt t="159024" x="4476750" y="3581400"/>
          <p14:tracePt t="159038" x="4476750" y="3576638"/>
          <p14:tracePt t="159053" x="4481513" y="3576638"/>
          <p14:tracePt t="159068" x="4486275" y="3571875"/>
          <p14:tracePt t="159084" x="4491038" y="3571875"/>
          <p14:tracePt t="159124" x="4495800" y="3571875"/>
          <p14:tracePt t="166122" x="4457700" y="3562350"/>
          <p14:tracePt t="166128" x="4391025" y="3548063"/>
          <p14:tracePt t="166136" x="4333875" y="3543300"/>
          <p14:tracePt t="166149" x="4271963" y="3533775"/>
          <p14:tracePt t="166165" x="4090988" y="3500438"/>
          <p14:tracePt t="166182" x="3995738" y="3490913"/>
          <p14:tracePt t="166199" x="3933825" y="3476625"/>
          <p14:tracePt t="166215" x="3910013" y="3471863"/>
          <p14:tracePt t="166232" x="3910013" y="3467100"/>
          <p14:tracePt t="166265" x="3910013" y="3462338"/>
          <p14:tracePt t="166314" x="3910013" y="3457575"/>
          <p14:tracePt t="166322" x="3914775" y="3457575"/>
          <p14:tracePt t="166332" x="3919538" y="3457575"/>
          <p14:tracePt t="166348" x="3933825" y="3452813"/>
          <p14:tracePt t="166365" x="3962400" y="3462338"/>
          <p14:tracePt t="166382" x="4000500" y="3486150"/>
          <p14:tracePt t="166398" x="4043363" y="3495675"/>
          <p14:tracePt t="166415" x="4114800" y="3500438"/>
          <p14:tracePt t="166432" x="4148138" y="3500438"/>
          <p14:tracePt t="166448" x="4176713" y="3500438"/>
          <p14:tracePt t="166465" x="4191000" y="3500438"/>
          <p14:tracePt t="166499" x="4195763" y="3500438"/>
          <p14:tracePt t="166544" x="4162425" y="3490913"/>
          <p14:tracePt t="166551" x="4148138" y="3490913"/>
          <p14:tracePt t="166558" x="4143375" y="3481388"/>
          <p14:tracePt t="166566" x="4129088" y="3481388"/>
          <p14:tracePt t="166582" x="4114800" y="3481388"/>
          <p14:tracePt t="166598" x="4110038" y="3481388"/>
          <p14:tracePt t="166652" x="4129088" y="3490913"/>
          <p14:tracePt t="166659" x="4157663" y="3500438"/>
          <p14:tracePt t="166666" x="4195763" y="3505200"/>
          <p14:tracePt t="166682" x="4262438" y="3514725"/>
          <p14:tracePt t="166698" x="4300538" y="3524250"/>
          <p14:tracePt t="166715" x="4333875" y="3533775"/>
          <p14:tracePt t="166732" x="4338638" y="3533775"/>
          <p14:tracePt t="166773" x="4281488" y="3529013"/>
          <p14:tracePt t="166782" x="4257675" y="3529013"/>
          <p14:tracePt t="166798" x="4224338" y="3524250"/>
          <p14:tracePt t="166815" x="4205288" y="3524250"/>
          <p14:tracePt t="166832" x="4195763" y="3519488"/>
          <p14:tracePt t="166865" x="4200525" y="3519488"/>
          <p14:tracePt t="166882" x="4229100" y="3514725"/>
          <p14:tracePt t="166898" x="4248150" y="3514725"/>
          <p14:tracePt t="166915" x="4257675" y="3514725"/>
          <p14:tracePt t="166960" x="4248150" y="3509963"/>
          <p14:tracePt t="166967" x="4238625" y="3509963"/>
          <p14:tracePt t="166988" x="4214813" y="3505200"/>
          <p14:tracePt t="167032" x="4214813" y="3500438"/>
          <p14:tracePt t="167054" x="4214813" y="3490913"/>
          <p14:tracePt t="167075" x="4214813" y="3486150"/>
          <p14:tracePt t="167082" x="4219575" y="3486150"/>
          <p14:tracePt t="167089" x="4224338" y="3486150"/>
          <p14:tracePt t="167098" x="4224338" y="3481388"/>
          <p14:tracePt t="167115" x="4229100" y="3481388"/>
          <p14:tracePt t="167146" x="4229100" y="3443288"/>
          <p14:tracePt t="167154" x="4219575" y="3424238"/>
          <p14:tracePt t="167165" x="4214813" y="3400425"/>
          <p14:tracePt t="167182" x="4186238" y="3181350"/>
          <p14:tracePt t="167198" x="4167188" y="2914650"/>
          <p14:tracePt t="167215" x="4133850" y="2581275"/>
          <p14:tracePt t="167232" x="4100513" y="2247900"/>
          <p14:tracePt t="167248" x="4057650" y="1881188"/>
          <p14:tracePt t="167265" x="4048125" y="1790700"/>
          <p14:tracePt t="167281" x="4043363" y="1762125"/>
          <p14:tracePt t="167298" x="4038600" y="1752600"/>
          <p14:tracePt t="167347" x="4038600" y="1757363"/>
          <p14:tracePt t="167354" x="4038600" y="1762125"/>
          <p14:tracePt t="167365" x="4038600" y="1766888"/>
          <p14:tracePt t="167381" x="4038600" y="1776413"/>
          <p14:tracePt t="167398" x="4038600" y="1785938"/>
          <p14:tracePt t="167415" x="4043363" y="1800225"/>
          <p14:tracePt t="167431" x="4043363" y="1804988"/>
          <p14:tracePt t="167448" x="4043363" y="1814513"/>
          <p14:tracePt t="167465" x="4043363" y="1828800"/>
          <p14:tracePt t="167498" x="4043363" y="1871663"/>
          <p14:tracePt t="167515" x="4043363" y="1909763"/>
          <p14:tracePt t="167531" x="4048125" y="1976438"/>
          <p14:tracePt t="167548" x="4048125" y="2076450"/>
          <p14:tracePt t="167565" x="4048125" y="2119313"/>
          <p14:tracePt t="167581" x="4048125" y="2143125"/>
          <p14:tracePt t="167598" x="4048125" y="2157413"/>
          <p14:tracePt t="167641" x="4048125" y="2162175"/>
          <p14:tracePt t="167677" x="4048125" y="2166938"/>
          <p14:tracePt t="167828" x="4067175" y="2171700"/>
          <p14:tracePt t="167835" x="4076700" y="2171700"/>
          <p14:tracePt t="167842" x="4090988" y="2176463"/>
          <p14:tracePt t="167849" x="4105275" y="2181225"/>
          <p14:tracePt t="167865" x="4133850" y="2185988"/>
          <p14:tracePt t="167881" x="4152900" y="2190750"/>
          <p14:tracePt t="167898" x="4167188" y="2200275"/>
          <p14:tracePt t="167915" x="4171950" y="2200275"/>
          <p14:tracePt t="167956" x="4171950" y="2205038"/>
          <p14:tracePt t="167965" x="4167188" y="2205038"/>
          <p14:tracePt t="167981" x="4148138" y="2219325"/>
          <p14:tracePt t="167998" x="4129088" y="2219325"/>
          <p14:tracePt t="168015" x="4119563" y="2219325"/>
          <p14:tracePt t="168100" x="4124325" y="2219325"/>
          <p14:tracePt t="168129" x="4129088" y="2219325"/>
          <p14:tracePt t="168150" x="4129088" y="2224088"/>
          <p14:tracePt t="168179" x="4129088" y="2228850"/>
          <p14:tracePt t="168250" x="4129088" y="2233613"/>
          <p14:tracePt t="168286" x="4124325" y="2238375"/>
          <p14:tracePt t="168293" x="4124325" y="2252663"/>
          <p14:tracePt t="168300" x="4119563" y="2281238"/>
          <p14:tracePt t="168315" x="4090988" y="2376488"/>
          <p14:tracePt t="168331" x="4062413" y="2524125"/>
          <p14:tracePt t="168348" x="4043363" y="2676525"/>
          <p14:tracePt t="168364" x="4010025" y="2976563"/>
          <p14:tracePt t="168381" x="3995738" y="3167063"/>
          <p14:tracePt t="168398" x="3995738" y="3328988"/>
          <p14:tracePt t="168415" x="4014788" y="3519488"/>
          <p14:tracePt t="168431" x="4033838" y="3638550"/>
          <p14:tracePt t="168448" x="4052888" y="3714750"/>
          <p14:tracePt t="168465" x="4071938" y="3771900"/>
          <p14:tracePt t="168481" x="4081463" y="3781425"/>
          <p14:tracePt t="168515" x="4086225" y="3781425"/>
          <p14:tracePt t="168544" x="4090988" y="3781425"/>
          <p14:tracePt t="168559" x="4095750" y="3781425"/>
          <p14:tracePt t="168580" x="4095750" y="3776663"/>
          <p14:tracePt t="168609" x="4105275" y="3767138"/>
          <p14:tracePt t="168615" x="4114800" y="3762375"/>
          <p14:tracePt t="168630" x="4119563" y="3757613"/>
          <p14:tracePt t="168637" x="4133850" y="3752850"/>
          <p14:tracePt t="168648" x="4148138" y="3752850"/>
          <p14:tracePt t="168664" x="4162425" y="3738563"/>
          <p14:tracePt t="168681" x="4195763" y="3724275"/>
          <p14:tracePt t="168698" x="4210050" y="3719513"/>
          <p14:tracePt t="168714" x="4214813" y="3709988"/>
          <p14:tracePt t="168731" x="4224338" y="3700463"/>
          <p14:tracePt t="168748" x="4229100" y="3690938"/>
          <p14:tracePt t="168764" x="4229100" y="3686175"/>
          <p14:tracePt t="168781" x="4229100" y="3667125"/>
          <p14:tracePt t="168798" x="4219575" y="3657600"/>
          <p14:tracePt t="168814" x="4191000" y="3638550"/>
          <p14:tracePt t="168831" x="4114800" y="3614738"/>
          <p14:tracePt t="168848" x="4038600" y="3595688"/>
          <p14:tracePt t="168864" x="3962400" y="3576638"/>
          <p14:tracePt t="168881" x="3900488" y="3552825"/>
          <p14:tracePt t="168898" x="3890963" y="3548063"/>
          <p14:tracePt t="168914" x="3890963" y="3543300"/>
          <p14:tracePt t="168948" x="3914775" y="3533775"/>
          <p14:tracePt t="168964" x="3962400" y="3524250"/>
          <p14:tracePt t="168981" x="4043363" y="3505200"/>
          <p14:tracePt t="168998" x="4071938" y="3500438"/>
          <p14:tracePt t="169014" x="4090988" y="3500438"/>
          <p14:tracePt t="169031" x="4095750" y="3500438"/>
          <p14:tracePt t="169175" x="4100513" y="3500438"/>
          <p14:tracePt t="169290" x="4110038" y="3500438"/>
          <p14:tracePt t="169297" x="4129088" y="3495675"/>
          <p14:tracePt t="169304" x="4162425" y="3481388"/>
          <p14:tracePt t="169314" x="4205288" y="3457575"/>
          <p14:tracePt t="169331" x="4319588" y="3414713"/>
          <p14:tracePt t="169347" x="4633913" y="3305175"/>
          <p14:tracePt t="169364" x="4881563" y="3228975"/>
          <p14:tracePt t="169381" x="5129213" y="3157538"/>
          <p14:tracePt t="169397" x="5405438" y="3005138"/>
          <p14:tracePt t="169414" x="5548313" y="2905125"/>
          <p14:tracePt t="169431" x="5638800" y="2843213"/>
          <p14:tracePt t="169447" x="5695950" y="2767013"/>
          <p14:tracePt t="169464" x="5700713" y="2752725"/>
          <p14:tracePt t="169481" x="5705475" y="2733675"/>
          <p14:tracePt t="169497" x="5705475" y="2719388"/>
          <p14:tracePt t="169514" x="5700713" y="2714625"/>
          <p14:tracePt t="169531" x="5695950" y="2700338"/>
          <p14:tracePt t="169547" x="5657850" y="2600325"/>
          <p14:tracePt t="169564" x="5619750" y="2490788"/>
          <p14:tracePt t="169581" x="5581650" y="2386013"/>
          <p14:tracePt t="169598" x="5557838" y="2305050"/>
          <p14:tracePt t="169614" x="5529263" y="2247900"/>
          <p14:tracePt t="169631" x="5519738" y="2238375"/>
          <p14:tracePt t="169648" x="5519738" y="2233613"/>
          <p14:tracePt t="169664" x="5510213" y="2233613"/>
          <p14:tracePt t="169681" x="5500688" y="2233613"/>
          <p14:tracePt t="169697" x="5491163" y="2238375"/>
          <p14:tracePt t="169714" x="5481638" y="2243138"/>
          <p14:tracePt t="169731" x="5476875" y="2243138"/>
          <p14:tracePt t="169747" x="5472113" y="2252663"/>
          <p14:tracePt t="169764" x="5467350" y="2252663"/>
          <p14:tracePt t="169781" x="5462588" y="2252663"/>
          <p14:tracePt t="169799" x="5457825" y="2257425"/>
          <p14:tracePt t="169820" x="5453063" y="2257425"/>
          <p14:tracePt t="169849" x="5448300" y="2266950"/>
          <p14:tracePt t="169856" x="5438775" y="2276475"/>
          <p14:tracePt t="169864" x="5429250" y="2290763"/>
          <p14:tracePt t="169881" x="5410200" y="2333625"/>
          <p14:tracePt t="169897" x="5376863" y="2400300"/>
          <p14:tracePt t="169914" x="5305425" y="2543175"/>
          <p14:tracePt t="169931" x="5253038" y="2709863"/>
          <p14:tracePt t="169947" x="5195888" y="2943225"/>
          <p14:tracePt t="169964" x="5153025" y="3257550"/>
          <p14:tracePt t="169980" x="5143500" y="3409950"/>
          <p14:tracePt t="169997" x="5143500" y="3509963"/>
          <p14:tracePt t="170014" x="5143500" y="3567113"/>
          <p14:tracePt t="170031" x="5143500" y="3576638"/>
          <p14:tracePt t="170078" x="5148263" y="3567113"/>
          <p14:tracePt t="170085" x="5157788" y="3562350"/>
          <p14:tracePt t="170097" x="5157788" y="3557588"/>
          <p14:tracePt t="170114" x="5172075" y="3524250"/>
          <p14:tracePt t="170130" x="5176838" y="3514725"/>
          <p14:tracePt t="170147" x="5181600" y="3509963"/>
          <p14:tracePt t="170186" x="5191125" y="3509963"/>
          <p14:tracePt t="170229" x="5195888" y="3519488"/>
          <p14:tracePt t="170272" x="5195888" y="3524250"/>
          <p14:tracePt t="170387" x="5195888" y="3519488"/>
          <p14:tracePt t="170458" x="5195888" y="3514725"/>
          <p14:tracePt t="170524" x="5195888" y="3509963"/>
          <p14:tracePt t="170631" x="5195888" y="3505200"/>
          <p14:tracePt t="170666" x="5186363" y="3500438"/>
          <p14:tracePt t="172889" x="5214938" y="3500438"/>
          <p14:tracePt t="172897" x="5238750" y="3490913"/>
          <p14:tracePt t="172904" x="5257800" y="3490913"/>
          <p14:tracePt t="172913" x="5300663" y="3486150"/>
          <p14:tracePt t="172930" x="5395913" y="3476625"/>
          <p14:tracePt t="172946" x="5562600" y="3462338"/>
          <p14:tracePt t="172963" x="5681663" y="3452813"/>
          <p14:tracePt t="172980" x="5800725" y="3429000"/>
          <p14:tracePt t="172996" x="5967413" y="3409950"/>
          <p14:tracePt t="173013" x="6057900" y="3400425"/>
          <p14:tracePt t="173030" x="6129338" y="3386138"/>
          <p14:tracePt t="173046" x="6186488" y="3376613"/>
          <p14:tracePt t="173063" x="6205538" y="3371850"/>
          <p14:tracePt t="173079" x="6210300" y="3371850"/>
          <p14:tracePt t="173096" x="6215063" y="3371850"/>
          <p14:tracePt t="173113" x="6219825" y="3371850"/>
          <p14:tracePt t="173269" x="6224588" y="3371850"/>
          <p14:tracePt t="173304" x="6229350" y="3371850"/>
          <p14:tracePt t="173362" x="6234113" y="3371850"/>
          <p14:tracePt t="173369" x="6234113" y="3376613"/>
          <p14:tracePt t="173419" x="6234113" y="3386138"/>
          <p14:tracePt t="173434" x="6238875" y="3386138"/>
          <p14:tracePt t="173455" x="6238875" y="3390900"/>
          <p14:tracePt t="173491" x="6238875" y="3395663"/>
          <p14:tracePt t="173498" x="6243638" y="3395663"/>
          <p14:tracePt t="173534" x="6243638" y="3400425"/>
          <p14:tracePt t="173564" x="6243638" y="3405188"/>
          <p14:tracePt t="194800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SCA — Strengths &amp; Limitations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188720"/>
            <a:ext cx="402336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280160"/>
            <a:ext cx="320040" cy="3200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005840" y="1188720"/>
            <a:ext cx="3383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2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STRENGTHS</a:t>
            </a:r>
            <a:endParaRPr lang="en-US" sz="18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1929384"/>
            <a:ext cx="274320" cy="27432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005840" y="187452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Reflects ACTUAL buyer behavior</a:t>
            </a:r>
            <a:endParaRPr lang="en-US" sz="14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432304"/>
            <a:ext cx="274320" cy="27432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05840" y="237744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Easy to understand and explain</a:t>
            </a:r>
            <a:endParaRPr lang="en-US" sz="14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935224"/>
            <a:ext cx="274320" cy="27432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005840" y="288036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Great for active markets</a:t>
            </a:r>
            <a:endParaRPr lang="en-US" sz="14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3438144"/>
            <a:ext cx="274320" cy="274320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005840" y="338328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Trusted by banks &amp; courts</a:t>
            </a:r>
            <a:endParaRPr lang="en-US" sz="140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3941064"/>
            <a:ext cx="274320" cy="274320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1005840" y="388620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for residential properties</a:t>
            </a:r>
            <a:endParaRPr lang="en-US" sz="1400" dirty="0"/>
          </a:p>
        </p:txBody>
      </p:sp>
      <p:sp>
        <p:nvSpPr>
          <p:cNvPr id="19" name="Shape 11"/>
          <p:cNvSpPr/>
          <p:nvPr/>
        </p:nvSpPr>
        <p:spPr>
          <a:xfrm>
            <a:off x="466344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0" name="Shape 12"/>
          <p:cNvSpPr/>
          <p:nvPr/>
        </p:nvSpPr>
        <p:spPr>
          <a:xfrm>
            <a:off x="4663440" y="1188720"/>
            <a:ext cx="4023360" cy="50292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6320" y="1280160"/>
            <a:ext cx="320040" cy="320040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5212080" y="1188720"/>
            <a:ext cx="3383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2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LIMITATIONS</a:t>
            </a:r>
            <a:endParaRPr lang="en-US" sz="1800" dirty="0"/>
          </a:p>
        </p:txBody>
      </p:sp>
      <p:pic>
        <p:nvPicPr>
          <p:cNvPr id="23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6320" y="1929384"/>
            <a:ext cx="274320" cy="274320"/>
          </a:xfrm>
          <a:prstGeom prst="rect">
            <a:avLst/>
          </a:prstGeom>
        </p:spPr>
      </p:pic>
      <p:sp>
        <p:nvSpPr>
          <p:cNvPr id="24" name="Text 14"/>
          <p:cNvSpPr/>
          <p:nvPr/>
        </p:nvSpPr>
        <p:spPr>
          <a:xfrm>
            <a:off x="5212080" y="187452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Needs RECENT sales data</a:t>
            </a:r>
            <a:endParaRPr lang="en-US" sz="1400" dirty="0"/>
          </a:p>
        </p:txBody>
      </p:sp>
      <p:pic>
        <p:nvPicPr>
          <p:cNvPr id="25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6320" y="2432304"/>
            <a:ext cx="274320" cy="274320"/>
          </a:xfrm>
          <a:prstGeom prst="rect">
            <a:avLst/>
          </a:prstGeom>
        </p:spPr>
      </p:pic>
      <p:sp>
        <p:nvSpPr>
          <p:cNvPr id="26" name="Text 15"/>
          <p:cNvSpPr/>
          <p:nvPr/>
        </p:nvSpPr>
        <p:spPr>
          <a:xfrm>
            <a:off x="5212080" y="237744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 to use in slow markets</a:t>
            </a:r>
            <a:endParaRPr lang="en-US" sz="1400" dirty="0"/>
          </a:p>
        </p:txBody>
      </p:sp>
      <p:pic>
        <p:nvPicPr>
          <p:cNvPr id="27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6320" y="2935224"/>
            <a:ext cx="274320" cy="274320"/>
          </a:xfrm>
          <a:prstGeom prst="rect">
            <a:avLst/>
          </a:prstGeom>
        </p:spPr>
      </p:pic>
      <p:sp>
        <p:nvSpPr>
          <p:cNvPr id="28" name="Text 16"/>
          <p:cNvSpPr/>
          <p:nvPr/>
        </p:nvSpPr>
        <p:spPr>
          <a:xfrm>
            <a:off x="5212080" y="288036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Subjective adjustments</a:t>
            </a:r>
            <a:endParaRPr lang="en-US" sz="1400" dirty="0"/>
          </a:p>
        </p:txBody>
      </p:sp>
      <p:pic>
        <p:nvPicPr>
          <p:cNvPr id="29" name="Image 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6320" y="3438144"/>
            <a:ext cx="274320" cy="274320"/>
          </a:xfrm>
          <a:prstGeom prst="rect">
            <a:avLst/>
          </a:prstGeom>
        </p:spPr>
      </p:pic>
      <p:sp>
        <p:nvSpPr>
          <p:cNvPr id="30" name="Text 17"/>
          <p:cNvSpPr/>
          <p:nvPr/>
        </p:nvSpPr>
        <p:spPr>
          <a:xfrm>
            <a:off x="5212080" y="338328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Bad for unique properties</a:t>
            </a:r>
            <a:endParaRPr lang="en-US" sz="1400" dirty="0"/>
          </a:p>
        </p:txBody>
      </p:sp>
      <p:sp>
        <p:nvSpPr>
          <p:cNvPr id="35" name="Text 2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/ 40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163"/>
    </mc:Choice>
    <mc:Fallback xmlns="">
      <p:transition spd="slow" advTm="1291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501" x="2943225" y="3519488"/>
          <p14:tracePt t="16104" x="2890838" y="3490913"/>
          <p14:tracePt t="16111" x="2824163" y="3448050"/>
          <p14:tracePt t="16123" x="2724150" y="3390900"/>
          <p14:tracePt t="16140" x="2419350" y="3257550"/>
          <p14:tracePt t="16157" x="2252663" y="3181350"/>
          <p14:tracePt t="16173" x="2066925" y="3090863"/>
          <p14:tracePt t="16190" x="1900238" y="3000375"/>
          <p14:tracePt t="16207" x="1814513" y="2962275"/>
          <p14:tracePt t="16223" x="1747838" y="2919413"/>
          <p14:tracePt t="16240" x="1681163" y="2886075"/>
          <p14:tracePt t="16257" x="1652588" y="2871788"/>
          <p14:tracePt t="16273" x="1633538" y="2847975"/>
          <p14:tracePt t="16290" x="1614488" y="2819400"/>
          <p14:tracePt t="16307" x="1609725" y="2805113"/>
          <p14:tracePt t="16323" x="1595438" y="2786063"/>
          <p14:tracePt t="16340" x="1595438" y="2776538"/>
          <p14:tracePt t="16357" x="1595438" y="2771775"/>
          <p14:tracePt t="16373" x="1595438" y="2762250"/>
          <p14:tracePt t="16390" x="1595438" y="2752725"/>
          <p14:tracePt t="16407" x="1595438" y="2747963"/>
          <p14:tracePt t="16462" x="1590675" y="2743200"/>
          <p14:tracePt t="16527" x="1585913" y="2743200"/>
          <p14:tracePt t="16756" x="1585913" y="2752725"/>
          <p14:tracePt t="16763" x="1585913" y="2757488"/>
          <p14:tracePt t="16773" x="1585913" y="2762250"/>
          <p14:tracePt t="16790" x="1609725" y="2776538"/>
          <p14:tracePt t="16806" x="1724025" y="2819400"/>
          <p14:tracePt t="16823" x="1824038" y="2843213"/>
          <p14:tracePt t="16840" x="1919288" y="2876550"/>
          <p14:tracePt t="16856" x="2057400" y="2914650"/>
          <p14:tracePt t="16873" x="2138363" y="2928938"/>
          <p14:tracePt t="16890" x="2195513" y="2938463"/>
          <p14:tracePt t="16906" x="2257425" y="2943225"/>
          <p14:tracePt t="16923" x="2290763" y="2943225"/>
          <p14:tracePt t="16940" x="2314575" y="2943225"/>
          <p14:tracePt t="16957" x="2352675" y="2938463"/>
          <p14:tracePt t="16973" x="2376488" y="2938463"/>
          <p14:tracePt t="16990" x="2386013" y="2938463"/>
          <p14:tracePt t="17007" x="2400300" y="2933700"/>
          <p14:tracePt t="17023" x="2409825" y="2933700"/>
          <p14:tracePt t="17040" x="2414588" y="2933700"/>
          <p14:tracePt t="17056" x="2428875" y="2928938"/>
          <p14:tracePt t="17073" x="2438400" y="2928938"/>
          <p14:tracePt t="17090" x="2457450" y="2928938"/>
          <p14:tracePt t="17106" x="2466975" y="2928938"/>
          <p14:tracePt t="17123" x="2476500" y="2928938"/>
          <p14:tracePt t="17140" x="2486025" y="2928938"/>
          <p14:tracePt t="17157" x="2490788" y="2928938"/>
          <p14:tracePt t="17214" x="2495550" y="2928938"/>
          <p14:tracePt t="21292" x="2490788" y="2928938"/>
          <p14:tracePt t="21300" x="2481263" y="2928938"/>
          <p14:tracePt t="21306" x="2466975" y="2928938"/>
          <p14:tracePt t="21322" x="2386013" y="2928938"/>
          <p14:tracePt t="21338" x="2276475" y="2924175"/>
          <p14:tracePt t="21355" x="2143125" y="2919413"/>
          <p14:tracePt t="21372" x="1947863" y="2919413"/>
          <p14:tracePt t="21388" x="1814513" y="2928938"/>
          <p14:tracePt t="21405" x="1685925" y="2938463"/>
          <p14:tracePt t="21421" x="1557338" y="2976563"/>
          <p14:tracePt t="21438" x="1495425" y="2990850"/>
          <p14:tracePt t="21455" x="1443038" y="3014663"/>
          <p14:tracePt t="21472" x="1400175" y="3028950"/>
          <p14:tracePt t="21488" x="1400175" y="3033713"/>
          <p14:tracePt t="21505" x="1395413" y="3033713"/>
          <p14:tracePt t="21521" x="1395413" y="3038475"/>
          <p14:tracePt t="21555" x="1395413" y="3043238"/>
          <p14:tracePt t="21571" x="1404938" y="3048000"/>
          <p14:tracePt t="21605" x="1409700" y="3048000"/>
          <p14:tracePt t="21622" x="1414463" y="3048000"/>
          <p14:tracePt t="21638" x="1419225" y="3048000"/>
          <p14:tracePt t="21655" x="1423988" y="3048000"/>
          <p14:tracePt t="21672" x="1433513" y="3052763"/>
          <p14:tracePt t="21705" x="1452563" y="3057525"/>
          <p14:tracePt t="21722" x="1457325" y="3076575"/>
          <p14:tracePt t="21738" x="1462088" y="3105150"/>
          <p14:tracePt t="21755" x="1462088" y="3133725"/>
          <p14:tracePt t="21772" x="1462088" y="3167063"/>
          <p14:tracePt t="21788" x="1462088" y="3190875"/>
          <p14:tracePt t="21805" x="1462088" y="3200400"/>
          <p14:tracePt t="21821" x="1462088" y="3205163"/>
          <p14:tracePt t="21838" x="1462088" y="3214688"/>
          <p14:tracePt t="21855" x="1462088" y="3219450"/>
          <p14:tracePt t="21980" x="1466850" y="3219450"/>
          <p14:tracePt t="22045" x="1471613" y="3219450"/>
          <p14:tracePt t="22059" x="1476375" y="3224213"/>
          <p14:tracePt t="22080" x="1481138" y="3224213"/>
          <p14:tracePt t="22088" x="1485900" y="3228975"/>
          <p14:tracePt t="22095" x="1485900" y="3233738"/>
          <p14:tracePt t="22105" x="1490663" y="3233738"/>
          <p14:tracePt t="22121" x="1495425" y="3233738"/>
          <p14:tracePt t="22138" x="1500188" y="3238500"/>
          <p14:tracePt t="22155" x="1509713" y="3238500"/>
          <p14:tracePt t="22171" x="1514475" y="3238500"/>
          <p14:tracePt t="22188" x="1519238" y="3248025"/>
          <p14:tracePt t="22205" x="1528763" y="3248025"/>
          <p14:tracePt t="22221" x="1547813" y="3248025"/>
          <p14:tracePt t="22238" x="1566863" y="3248025"/>
          <p14:tracePt t="22255" x="1585913" y="3252788"/>
          <p14:tracePt t="22271" x="1600200" y="3257550"/>
          <p14:tracePt t="22288" x="1624013" y="3257550"/>
          <p14:tracePt t="22305" x="1643063" y="3257550"/>
          <p14:tracePt t="22321" x="1652588" y="3262313"/>
          <p14:tracePt t="22338" x="1671638" y="3262313"/>
          <p14:tracePt t="22355" x="1685925" y="3262313"/>
          <p14:tracePt t="22371" x="1695450" y="3262313"/>
          <p14:tracePt t="22388" x="1714500" y="3262313"/>
          <p14:tracePt t="22405" x="1719263" y="3262313"/>
          <p14:tracePt t="22421" x="1733550" y="3262313"/>
          <p14:tracePt t="22438" x="1738313" y="3262313"/>
          <p14:tracePt t="22455" x="1743075" y="3262313"/>
          <p14:tracePt t="22471" x="1747838" y="3262313"/>
          <p14:tracePt t="22505" x="1752600" y="3262313"/>
          <p14:tracePt t="22561" x="1762125" y="3262313"/>
          <p14:tracePt t="22568" x="1766888" y="3262313"/>
          <p14:tracePt t="22575" x="1781175" y="3252788"/>
          <p14:tracePt t="22588" x="1800225" y="3252788"/>
          <p14:tracePt t="22604" x="1847850" y="3233738"/>
          <p14:tracePt t="22621" x="1890713" y="3228975"/>
          <p14:tracePt t="22638" x="1952625" y="3224213"/>
          <p14:tracePt t="22639" x="1985963" y="3219450"/>
          <p14:tracePt t="22655" x="2057400" y="3219450"/>
          <p14:tracePt t="22671" x="2128838" y="3214688"/>
          <p14:tracePt t="22688" x="2200275" y="3214688"/>
          <p14:tracePt t="22704" x="2295525" y="3214688"/>
          <p14:tracePt t="22721" x="2347913" y="3219450"/>
          <p14:tracePt t="22738" x="2366963" y="3219450"/>
          <p14:tracePt t="22754" x="2386013" y="3219450"/>
          <p14:tracePt t="22771" x="2390775" y="3224213"/>
          <p14:tracePt t="22826" x="2395538" y="3224213"/>
          <p14:tracePt t="22840" x="2405063" y="3228975"/>
          <p14:tracePt t="22847" x="2405063" y="3233738"/>
          <p14:tracePt t="22855" x="2409825" y="3238500"/>
          <p14:tracePt t="22871" x="2419350" y="3243263"/>
          <p14:tracePt t="22888" x="2433638" y="3252788"/>
          <p14:tracePt t="22904" x="2457450" y="3262313"/>
          <p14:tracePt t="22921" x="2471738" y="3262313"/>
          <p14:tracePt t="22938" x="2486025" y="3271838"/>
          <p14:tracePt t="22954" x="2500313" y="3276600"/>
          <p14:tracePt t="22971" x="2505075" y="3276600"/>
          <p14:tracePt t="22988" x="2509838" y="3281363"/>
          <p14:tracePt t="23005" x="2514600" y="3281363"/>
          <p14:tracePt t="23062" x="2519363" y="3281363"/>
          <p14:tracePt t="23098" x="2524125" y="3281363"/>
          <p14:tracePt t="23163" x="2528888" y="3281363"/>
          <p14:tracePt t="23213" x="2533650" y="3281363"/>
          <p14:tracePt t="26675" x="2509838" y="3295650"/>
          <p14:tracePt t="26682" x="2471738" y="3314700"/>
          <p14:tracePt t="26689" x="2433638" y="3338513"/>
          <p14:tracePt t="26703" x="2357438" y="3381375"/>
          <p14:tracePt t="26720" x="2281238" y="3414713"/>
          <p14:tracePt t="26736" x="2214563" y="3443288"/>
          <p14:tracePt t="26753" x="2152650" y="3457575"/>
          <p14:tracePt t="26770" x="2138363" y="3462338"/>
          <p14:tracePt t="26786" x="2133600" y="3462338"/>
          <p14:tracePt t="26803" x="2128838" y="3467100"/>
          <p14:tracePt t="26820" x="2124075" y="3467100"/>
          <p14:tracePt t="26854" x="2119313" y="3467100"/>
          <p14:tracePt t="27133" x="2119313" y="3471863"/>
          <p14:tracePt t="27270" x="2119313" y="3476625"/>
          <p14:tracePt t="27291" x="2109788" y="3486150"/>
          <p14:tracePt t="27298" x="2105025" y="3486150"/>
          <p14:tracePt t="27306" x="2100263" y="3490913"/>
          <p14:tracePt t="27319" x="2076450" y="3505200"/>
          <p14:tracePt t="27336" x="2057400" y="3514725"/>
          <p14:tracePt t="27353" x="2028825" y="3529013"/>
          <p14:tracePt t="27370" x="2000250" y="3552825"/>
          <p14:tracePt t="27386" x="1976438" y="3562350"/>
          <p14:tracePt t="27403" x="1966913" y="3567113"/>
          <p14:tracePt t="27420" x="1947863" y="3586163"/>
          <p14:tracePt t="27436" x="1933575" y="3590925"/>
          <p14:tracePt t="27453" x="1924050" y="3600450"/>
          <p14:tracePt t="27470" x="1905000" y="3619500"/>
          <p14:tracePt t="27486" x="1890713" y="3629025"/>
          <p14:tracePt t="27503" x="1866900" y="3648075"/>
          <p14:tracePt t="27519" x="1833563" y="3662363"/>
          <p14:tracePt t="27536" x="1785938" y="3690938"/>
          <p14:tracePt t="27553" x="1747838" y="3709988"/>
          <p14:tracePt t="27569" x="1709738" y="3738563"/>
          <p14:tracePt t="27586" x="1652588" y="3800475"/>
          <p14:tracePt t="27603" x="1600200" y="3848100"/>
          <p14:tracePt t="27620" x="1552575" y="3881438"/>
          <p14:tracePt t="27636" x="1509713" y="3914775"/>
          <p14:tracePt t="27653" x="1485900" y="3929063"/>
          <p14:tracePt t="27669" x="1476375" y="3929063"/>
          <p14:tracePt t="27686" x="1476375" y="3933825"/>
          <p14:tracePt t="27757" x="1476375" y="3929063"/>
          <p14:tracePt t="27764" x="1476375" y="3924300"/>
          <p14:tracePt t="27778" x="1471613" y="3914775"/>
          <p14:tracePt t="27786" x="1471613" y="3905250"/>
          <p14:tracePt t="27803" x="1471613" y="3895725"/>
          <p14:tracePt t="27819" x="1466850" y="3876675"/>
          <p14:tracePt t="27836" x="1462088" y="3857625"/>
          <p14:tracePt t="27853" x="1462088" y="3843338"/>
          <p14:tracePt t="27869" x="1457325" y="3833813"/>
          <p14:tracePt t="27886" x="1452563" y="3824288"/>
          <p14:tracePt t="27903" x="1452563" y="3819525"/>
          <p14:tracePt t="27919" x="1443038" y="3810000"/>
          <p14:tracePt t="27936" x="1433513" y="3810000"/>
          <p14:tracePt t="27953" x="1423988" y="3810000"/>
          <p14:tracePt t="27969" x="1419225" y="3810000"/>
          <p14:tracePt t="27986" x="1414463" y="3810000"/>
          <p14:tracePt t="28003" x="1409700" y="3810000"/>
          <p14:tracePt t="28036" x="1404938" y="3810000"/>
          <p14:tracePt t="28053" x="1400175" y="3810000"/>
          <p14:tracePt t="28069" x="1400175" y="3805238"/>
          <p14:tracePt t="28094" x="1400175" y="3800475"/>
          <p14:tracePt t="28216" x="1404938" y="3800475"/>
          <p14:tracePt t="28230" x="1409700" y="3800475"/>
          <p14:tracePt t="28252" x="1414463" y="3800475"/>
          <p14:tracePt t="28259" x="1414463" y="3805238"/>
          <p14:tracePt t="28302" x="1438275" y="3810000"/>
          <p14:tracePt t="28309" x="1447800" y="3819525"/>
          <p14:tracePt t="28319" x="1462088" y="3819525"/>
          <p14:tracePt t="28336" x="1528763" y="3824288"/>
          <p14:tracePt t="28353" x="1643063" y="3824288"/>
          <p14:tracePt t="28369" x="1733550" y="3824288"/>
          <p14:tracePt t="28386" x="1824038" y="3824288"/>
          <p14:tracePt t="28402" x="1919288" y="3824288"/>
          <p14:tracePt t="28419" x="1952625" y="3824288"/>
          <p14:tracePt t="28436" x="1966913" y="3824288"/>
          <p14:tracePt t="28452" x="1976438" y="3824288"/>
          <p14:tracePt t="28517" x="1981200" y="3824288"/>
          <p14:tracePt t="28632" x="1981200" y="3814763"/>
          <p14:tracePt t="28640" x="1985963" y="3814763"/>
          <p14:tracePt t="28739" x="1990725" y="3814763"/>
          <p14:tracePt t="28746" x="1995488" y="3814763"/>
          <p14:tracePt t="28753" x="2000250" y="3810000"/>
          <p14:tracePt t="28769" x="2009775" y="3810000"/>
          <p14:tracePt t="28786" x="2024063" y="3810000"/>
          <p14:tracePt t="28802" x="2028825" y="3810000"/>
          <p14:tracePt t="28819" x="2043113" y="3810000"/>
          <p14:tracePt t="28836" x="2047875" y="3810000"/>
          <p14:tracePt t="28852" x="2052638" y="3810000"/>
          <p14:tracePt t="28889" x="2057400" y="3810000"/>
          <p14:tracePt t="28904" x="2057400" y="3805238"/>
          <p14:tracePt t="28954" x="2062163" y="3805238"/>
          <p14:tracePt t="29011" x="2066925" y="3805238"/>
          <p14:tracePt t="29148" x="2071688" y="3805238"/>
          <p14:tracePt t="36624" x="2057400" y="3810000"/>
          <p14:tracePt t="36630" x="2028825" y="3829050"/>
          <p14:tracePt t="36636" x="2005013" y="3848100"/>
          <p14:tracePt t="36650" x="1976438" y="3867150"/>
          <p14:tracePt t="36666" x="1914525" y="3929063"/>
          <p14:tracePt t="36683" x="1866900" y="3957638"/>
          <p14:tracePt t="36700" x="1824038" y="3990975"/>
          <p14:tracePt t="36716" x="1771650" y="4014788"/>
          <p14:tracePt t="36733" x="1743075" y="4019550"/>
          <p14:tracePt t="36750" x="1728788" y="4029075"/>
          <p14:tracePt t="36766" x="1714500" y="4038600"/>
          <p14:tracePt t="36783" x="1709738" y="4038600"/>
          <p14:tracePt t="36800" x="1704975" y="4038600"/>
          <p14:tracePt t="36816" x="1685925" y="4048125"/>
          <p14:tracePt t="36837" x="1681163" y="4052888"/>
          <p14:tracePt t="36850" x="1676400" y="4057650"/>
          <p14:tracePt t="36866" x="1662113" y="4062413"/>
          <p14:tracePt t="36883" x="1652588" y="4071938"/>
          <p14:tracePt t="36900" x="1624013" y="4086225"/>
          <p14:tracePt t="36917" x="1576388" y="4119563"/>
          <p14:tracePt t="36933" x="1538288" y="4148138"/>
          <p14:tracePt t="36950" x="1519238" y="4162425"/>
          <p14:tracePt t="36966" x="1481138" y="4186238"/>
          <p14:tracePt t="36983" x="1462088" y="4200525"/>
          <p14:tracePt t="37000" x="1452563" y="4210050"/>
          <p14:tracePt t="37016" x="1447800" y="4219575"/>
          <p14:tracePt t="37033" x="1443038" y="4219575"/>
          <p14:tracePt t="37050" x="1438275" y="4224338"/>
          <p14:tracePt t="37083" x="1433513" y="4224338"/>
          <p14:tracePt t="37224" x="1428750" y="4224338"/>
          <p14:tracePt t="37232" x="1423988" y="4224338"/>
          <p14:tracePt t="37253" x="1419225" y="4219575"/>
          <p14:tracePt t="37260" x="1414463" y="4214813"/>
          <p14:tracePt t="37267" x="1409700" y="4205288"/>
          <p14:tracePt t="37283" x="1404938" y="4195763"/>
          <p14:tracePt t="37300" x="1400175" y="4186238"/>
          <p14:tracePt t="37316" x="1400175" y="4176713"/>
          <p14:tracePt t="37333" x="1400175" y="4171950"/>
          <p14:tracePt t="37382" x="1409700" y="4167188"/>
          <p14:tracePt t="37389" x="1414463" y="4167188"/>
          <p14:tracePt t="37403" x="1419225" y="4167188"/>
          <p14:tracePt t="37439" x="1428750" y="4167188"/>
          <p14:tracePt t="37446" x="1438275" y="4167188"/>
          <p14:tracePt t="37453" x="1452563" y="4167188"/>
          <p14:tracePt t="37466" x="1466850" y="4171950"/>
          <p14:tracePt t="37483" x="1552575" y="4191000"/>
          <p14:tracePt t="37499" x="1619250" y="4210050"/>
          <p14:tracePt t="37516" x="1676400" y="4219575"/>
          <p14:tracePt t="37533" x="1766888" y="4243388"/>
          <p14:tracePt t="37549" x="1819275" y="4252913"/>
          <p14:tracePt t="37566" x="1871663" y="4257675"/>
          <p14:tracePt t="37583" x="1924050" y="4262438"/>
          <p14:tracePt t="37599" x="1952625" y="4267200"/>
          <p14:tracePt t="37616" x="1971675" y="4276725"/>
          <p14:tracePt t="37633" x="1995488" y="4276725"/>
          <p14:tracePt t="37649" x="2014538" y="4276725"/>
          <p14:tracePt t="37666" x="2028825" y="4281488"/>
          <p14:tracePt t="37683" x="2052638" y="4281488"/>
          <p14:tracePt t="37699" x="2066925" y="4286250"/>
          <p14:tracePt t="37716" x="2085975" y="4286250"/>
          <p14:tracePt t="37733" x="2105025" y="4286250"/>
          <p14:tracePt t="37749" x="2114550" y="4286250"/>
          <p14:tracePt t="37766" x="2124075" y="4286250"/>
          <p14:tracePt t="37783" x="2128838" y="4286250"/>
          <p14:tracePt t="37799" x="2133600" y="4286250"/>
          <p14:tracePt t="37848" x="2138363" y="4286250"/>
          <p14:tracePt t="37898" x="2143125" y="4286250"/>
          <p14:tracePt t="37962" x="2152650" y="4286250"/>
          <p14:tracePt t="38027" x="2157413" y="4286250"/>
          <p14:tracePt t="42958" x="2219325" y="4252913"/>
          <p14:tracePt t="42966" x="2347913" y="4171950"/>
          <p14:tracePt t="42981" x="2500313" y="4076700"/>
          <p14:tracePt t="42998" x="3143250" y="3762375"/>
          <p14:tracePt t="43014" x="3576638" y="3538538"/>
          <p14:tracePt t="43031" x="4195763" y="3262313"/>
          <p14:tracePt t="43048" x="4614863" y="3119438"/>
          <p14:tracePt t="43064" x="4981575" y="2976563"/>
          <p14:tracePt t="43081" x="5472113" y="2800350"/>
          <p14:tracePt t="43098" x="5772150" y="2705100"/>
          <p14:tracePt t="43114" x="5981700" y="2633663"/>
          <p14:tracePt t="43131" x="6219825" y="2524125"/>
          <p14:tracePt t="43148" x="6315075" y="2471738"/>
          <p14:tracePt t="43164" x="6381750" y="2424113"/>
          <p14:tracePt t="43181" x="6477000" y="2362200"/>
          <p14:tracePt t="43198" x="6548438" y="2314575"/>
          <p14:tracePt t="43214" x="6605588" y="2271713"/>
          <p14:tracePt t="43231" x="6686550" y="2200275"/>
          <p14:tracePt t="43248" x="6757988" y="2143125"/>
          <p14:tracePt t="43264" x="6819900" y="2095500"/>
          <p14:tracePt t="43281" x="6896100" y="2033588"/>
          <p14:tracePt t="43297" x="6948488" y="1981200"/>
          <p14:tracePt t="43314" x="6981825" y="1919288"/>
          <p14:tracePt t="43331" x="7015163" y="1833563"/>
          <p14:tracePt t="43347" x="7034213" y="1809750"/>
          <p14:tracePt t="43364" x="7034213" y="1795463"/>
          <p14:tracePt t="43381" x="7034213" y="1790700"/>
          <p14:tracePt t="43414" x="7034213" y="1785938"/>
          <p14:tracePt t="43489" x="7024688" y="1785938"/>
          <p14:tracePt t="43496" x="7019925" y="1785938"/>
          <p14:tracePt t="43503" x="7015163" y="1785938"/>
          <p14:tracePt t="43514" x="7010400" y="1785938"/>
          <p14:tracePt t="43531" x="7005638" y="1785938"/>
          <p14:tracePt t="43547" x="6991350" y="1785938"/>
          <p14:tracePt t="43581" x="6962775" y="1785938"/>
          <p14:tracePt t="43597" x="6891338" y="1785938"/>
          <p14:tracePt t="43614" x="6848475" y="1781175"/>
          <p14:tracePt t="43631" x="6824663" y="1781175"/>
          <p14:tracePt t="43647" x="6810375" y="1781175"/>
          <p14:tracePt t="43681" x="6805613" y="1781175"/>
          <p14:tracePt t="45187" x="6748463" y="1800225"/>
          <p14:tracePt t="45194" x="6662738" y="1838325"/>
          <p14:tracePt t="45201" x="6591300" y="1866900"/>
          <p14:tracePt t="45213" x="6519863" y="1905000"/>
          <p14:tracePt t="45230" x="6300788" y="2014538"/>
          <p14:tracePt t="45247" x="6186488" y="2062163"/>
          <p14:tracePt t="45264" x="6105525" y="2095500"/>
          <p14:tracePt t="45280" x="6005513" y="2138363"/>
          <p14:tracePt t="45297" x="5957888" y="2147888"/>
          <p14:tracePt t="45314" x="5919788" y="2162175"/>
          <p14:tracePt t="45330" x="5905500" y="2166938"/>
          <p14:tracePt t="45347" x="5905500" y="2171700"/>
          <p14:tracePt t="45364" x="5895975" y="2171700"/>
          <p14:tracePt t="45409" x="5891213" y="2171700"/>
          <p14:tracePt t="45488" x="5886450" y="2171700"/>
          <p14:tracePt t="45502" x="5886450" y="2176463"/>
          <p14:tracePt t="45538" x="5886450" y="2181225"/>
          <p14:tracePt t="45574" x="5886450" y="2185988"/>
          <p14:tracePt t="45667" x="5886450" y="2190750"/>
          <p14:tracePt t="45826" x="5891213" y="2190750"/>
          <p14:tracePt t="45883" x="5900738" y="2190750"/>
          <p14:tracePt t="45954" x="5905500" y="2190750"/>
          <p14:tracePt t="46018" x="5910263" y="2190750"/>
          <p14:tracePt t="46319" x="5924550" y="2190750"/>
          <p14:tracePt t="46327" x="5943600" y="2190750"/>
          <p14:tracePt t="46334" x="5957888" y="2185988"/>
          <p14:tracePt t="46346" x="5976938" y="2185988"/>
          <p14:tracePt t="46363" x="6043613" y="2176463"/>
          <p14:tracePt t="46380" x="6110288" y="2176463"/>
          <p14:tracePt t="46396" x="6167438" y="2176463"/>
          <p14:tracePt t="46413" x="6224588" y="2171700"/>
          <p14:tracePt t="46430" x="6243638" y="2171700"/>
          <p14:tracePt t="46446" x="6338888" y="2171700"/>
          <p14:tracePt t="46463" x="6419850" y="2171700"/>
          <p14:tracePt t="46480" x="6472238" y="2171700"/>
          <p14:tracePt t="46496" x="6496050" y="2176463"/>
          <p14:tracePt t="46513" x="6524625" y="2181225"/>
          <p14:tracePt t="46530" x="6538913" y="2185988"/>
          <p14:tracePt t="46546" x="6553200" y="2185988"/>
          <p14:tracePt t="46563" x="6572250" y="2190750"/>
          <p14:tracePt t="46580" x="6577013" y="2190750"/>
          <p14:tracePt t="46596" x="6581775" y="2190750"/>
          <p14:tracePt t="46613" x="6586538" y="2190750"/>
          <p14:tracePt t="46630" x="6596063" y="2190750"/>
          <p14:tracePt t="46646" x="6605588" y="2190750"/>
          <p14:tracePt t="46663" x="6619875" y="2190750"/>
          <p14:tracePt t="46680" x="6634163" y="2195513"/>
          <p14:tracePt t="46696" x="6648450" y="2195513"/>
          <p14:tracePt t="46713" x="6662738" y="2195513"/>
          <p14:tracePt t="46730" x="6667500" y="2195513"/>
          <p14:tracePt t="46746" x="6672263" y="2200275"/>
          <p14:tracePt t="46763" x="6677025" y="2200275"/>
          <p14:tracePt t="46796" x="6686550" y="2200275"/>
          <p14:tracePt t="46864" x="6691313" y="2200275"/>
          <p14:tracePt t="55809" x="6667500" y="2214563"/>
          <p14:tracePt t="55816" x="6629400" y="2228850"/>
          <p14:tracePt t="55827" x="6586538" y="2262188"/>
          <p14:tracePt t="55843" x="6491288" y="2324100"/>
          <p14:tracePt t="55860" x="6315075" y="2409825"/>
          <p14:tracePt t="55877" x="6219825" y="2452688"/>
          <p14:tracePt t="55893" x="6138863" y="2486025"/>
          <p14:tracePt t="55910" x="6019800" y="2533650"/>
          <p14:tracePt t="55927" x="5967413" y="2557463"/>
          <p14:tracePt t="55943" x="5924550" y="2581275"/>
          <p14:tracePt t="55960" x="5891213" y="2595563"/>
          <p14:tracePt t="55977" x="5876925" y="2605088"/>
          <p14:tracePt t="55993" x="5872163" y="2609850"/>
          <p14:tracePt t="56010" x="5867400" y="2609850"/>
          <p14:tracePt t="56043" x="5862638" y="2609850"/>
          <p14:tracePt t="56067" x="5862638" y="2614613"/>
          <p14:tracePt t="56077" x="5857875" y="2614613"/>
          <p14:tracePt t="56093" x="5819775" y="2624138"/>
          <p14:tracePt t="56110" x="5748338" y="2652713"/>
          <p14:tracePt t="56126" x="5695950" y="2667000"/>
          <p14:tracePt t="56143" x="5643563" y="2690813"/>
          <p14:tracePt t="56160" x="5557838" y="2728913"/>
          <p14:tracePt t="56176" x="5524500" y="2743200"/>
          <p14:tracePt t="56193" x="5495925" y="2747963"/>
          <p14:tracePt t="56210" x="5486400" y="2752725"/>
          <p14:tracePt t="56243" x="5481638" y="2757488"/>
          <p14:tracePt t="56318" x="5486400" y="2757488"/>
          <p14:tracePt t="56332" x="5486400" y="2762250"/>
          <p14:tracePt t="56347" x="5491163" y="2762250"/>
          <p14:tracePt t="56354" x="5495925" y="2762250"/>
          <p14:tracePt t="56375" x="5500688" y="2762250"/>
          <p14:tracePt t="56390" x="5505450" y="2762250"/>
          <p14:tracePt t="56397" x="5510213" y="2762250"/>
          <p14:tracePt t="56411" x="5514975" y="2762250"/>
          <p14:tracePt t="56433" x="5519738" y="2762250"/>
          <p14:tracePt t="56454" x="5524500" y="2762250"/>
          <p14:tracePt t="56476" x="5534025" y="2762250"/>
          <p14:tracePt t="56512" x="5538788" y="2762250"/>
          <p14:tracePt t="56533" x="5543550" y="2762250"/>
          <p14:tracePt t="56547" x="5548313" y="2762250"/>
          <p14:tracePt t="56562" x="5553075" y="2762250"/>
          <p14:tracePt t="56576" x="5557838" y="2762250"/>
          <p14:tracePt t="56583" x="5567363" y="2762250"/>
          <p14:tracePt t="56593" x="5572125" y="2762250"/>
          <p14:tracePt t="56610" x="5581650" y="2762250"/>
          <p14:tracePt t="56626" x="5600700" y="2767013"/>
          <p14:tracePt t="56643" x="5610225" y="2767013"/>
          <p14:tracePt t="56660" x="5634038" y="2767013"/>
          <p14:tracePt t="56676" x="5676900" y="2776538"/>
          <p14:tracePt t="56693" x="5715000" y="2781300"/>
          <p14:tracePt t="56710" x="5743575" y="2781300"/>
          <p14:tracePt t="56726" x="5786438" y="2781300"/>
          <p14:tracePt t="56743" x="5805488" y="2781300"/>
          <p14:tracePt t="56760" x="5843588" y="2776538"/>
          <p14:tracePt t="56776" x="5919788" y="2767013"/>
          <p14:tracePt t="56793" x="5953125" y="2757488"/>
          <p14:tracePt t="56810" x="6015038" y="2747963"/>
          <p14:tracePt t="56826" x="6124575" y="2738438"/>
          <p14:tracePt t="56843" x="6186488" y="2738438"/>
          <p14:tracePt t="56860" x="6219825" y="2738438"/>
          <p14:tracePt t="56876" x="6267450" y="2738438"/>
          <p14:tracePt t="56893" x="6286500" y="2738438"/>
          <p14:tracePt t="56910" x="6296025" y="2738438"/>
          <p14:tracePt t="56926" x="6300788" y="2738438"/>
          <p14:tracePt t="56960" x="6305550" y="2738438"/>
          <p14:tracePt t="57100" x="6310313" y="2738438"/>
          <p14:tracePt t="57193" x="6315075" y="2743200"/>
          <p14:tracePt t="57201" x="6319838" y="2743200"/>
          <p14:tracePt t="57209" x="6329363" y="2743200"/>
          <p14:tracePt t="57226" x="6348413" y="2747963"/>
          <p14:tracePt t="57243" x="6410325" y="2747963"/>
          <p14:tracePt t="57259" x="6453188" y="2747963"/>
          <p14:tracePt t="57276" x="6481763" y="2752725"/>
          <p14:tracePt t="57293" x="6529388" y="2757488"/>
          <p14:tracePt t="57309" x="6553200" y="2757488"/>
          <p14:tracePt t="57326" x="6567488" y="2757488"/>
          <p14:tracePt t="57343" x="6591300" y="2757488"/>
          <p14:tracePt t="57359" x="6596063" y="2757488"/>
          <p14:tracePt t="57376" x="6600825" y="2757488"/>
          <p14:tracePt t="57409" x="6605588" y="2757488"/>
          <p14:tracePt t="57443" x="6610350" y="2757488"/>
          <p14:tracePt t="57479" x="6615113" y="2757488"/>
          <p14:tracePt t="57587" x="6619875" y="2757488"/>
          <p14:tracePt t="57594" x="6629400" y="2757488"/>
          <p14:tracePt t="57609" x="6653213" y="2752725"/>
          <p14:tracePt t="57626" x="6691313" y="2747963"/>
          <p14:tracePt t="57643" x="6729413" y="2747963"/>
          <p14:tracePt t="57659" x="6800850" y="2743200"/>
          <p14:tracePt t="57676" x="6862763" y="2738438"/>
          <p14:tracePt t="57693" x="6910388" y="2738438"/>
          <p14:tracePt t="57709" x="6967538" y="2738438"/>
          <p14:tracePt t="57726" x="6996113" y="2733675"/>
          <p14:tracePt t="57743" x="7005638" y="2733675"/>
          <p14:tracePt t="57759" x="7024688" y="2733675"/>
          <p14:tracePt t="57795" x="7029450" y="2733675"/>
          <p14:tracePt t="57995" x="7024688" y="2733675"/>
          <p14:tracePt t="58017" x="7019925" y="2733675"/>
          <p14:tracePt t="58068" x="7015163" y="2733675"/>
          <p14:tracePt t="62784" x="6981825" y="2752725"/>
          <p14:tracePt t="62791" x="6938963" y="2781300"/>
          <p14:tracePt t="62798" x="6896100" y="2800350"/>
          <p14:tracePt t="62807" x="6853238" y="2828925"/>
          <p14:tracePt t="62824" x="6781800" y="2847975"/>
          <p14:tracePt t="62841" x="6700838" y="2862263"/>
          <p14:tracePt t="62858" x="6657975" y="2862263"/>
          <p14:tracePt t="62874" x="6615113" y="2862263"/>
          <p14:tracePt t="62891" x="6519863" y="2876550"/>
          <p14:tracePt t="62908" x="6438900" y="2895600"/>
          <p14:tracePt t="62924" x="6343650" y="2909888"/>
          <p14:tracePt t="62941" x="6205538" y="2952750"/>
          <p14:tracePt t="62958" x="6138863" y="2990850"/>
          <p14:tracePt t="62974" x="6081713" y="3014663"/>
          <p14:tracePt t="62991" x="6010275" y="3057525"/>
          <p14:tracePt t="63008" x="5943600" y="3095625"/>
          <p14:tracePt t="63024" x="5891213" y="3133725"/>
          <p14:tracePt t="63041" x="5829300" y="3186113"/>
          <p14:tracePt t="63057" x="5800725" y="3214688"/>
          <p14:tracePt t="63074" x="5786438" y="3228975"/>
          <p14:tracePt t="63091" x="5767388" y="3238500"/>
          <p14:tracePt t="63107" x="5767388" y="3243263"/>
          <p14:tracePt t="63141" x="5767388" y="3248025"/>
          <p14:tracePt t="63236" x="5772150" y="3248025"/>
          <p14:tracePt t="63242" x="5776913" y="3248025"/>
          <p14:tracePt t="63257" x="5781675" y="3243263"/>
          <p14:tracePt t="63274" x="5786438" y="3243263"/>
          <p14:tracePt t="63306" x="5795963" y="3238500"/>
          <p14:tracePt t="63314" x="5805488" y="3238500"/>
          <p14:tracePt t="63324" x="5815013" y="3238500"/>
          <p14:tracePt t="63341" x="5848350" y="3252788"/>
          <p14:tracePt t="63357" x="5953125" y="3305175"/>
          <p14:tracePt t="63374" x="6029325" y="3338513"/>
          <p14:tracePt t="63391" x="6081713" y="3367088"/>
          <p14:tracePt t="63407" x="6157913" y="3395663"/>
          <p14:tracePt t="63424" x="6200775" y="3405188"/>
          <p14:tracePt t="63441" x="6248400" y="3405188"/>
          <p14:tracePt t="63457" x="6296025" y="3405188"/>
          <p14:tracePt t="63474" x="6324600" y="3405188"/>
          <p14:tracePt t="63491" x="6348413" y="3405188"/>
          <p14:tracePt t="63507" x="6362700" y="3405188"/>
          <p14:tracePt t="63524" x="6376988" y="3405188"/>
          <p14:tracePt t="63541" x="6386513" y="3400425"/>
          <p14:tracePt t="63557" x="6391275" y="3400425"/>
          <p14:tracePt t="63574" x="6396038" y="3400425"/>
          <p14:tracePt t="63591" x="6400800" y="3395663"/>
          <p14:tracePt t="63624" x="6405563" y="3395663"/>
          <p14:tracePt t="63641" x="6405563" y="3390900"/>
          <p14:tracePt t="63658" x="6410325" y="3390900"/>
          <p14:tracePt t="63679" x="6415088" y="3386138"/>
          <p14:tracePt t="63701" x="6419850" y="3381375"/>
          <p14:tracePt t="63715" x="6429375" y="3376613"/>
          <p14:tracePt t="63729" x="6434138" y="3367088"/>
          <p14:tracePt t="63741" x="6443663" y="3362325"/>
          <p14:tracePt t="63757" x="6467475" y="3333750"/>
          <p14:tracePt t="63774" x="6481763" y="3314700"/>
          <p14:tracePt t="63791" x="6505575" y="3286125"/>
          <p14:tracePt t="63807" x="6519863" y="3276600"/>
          <p14:tracePt t="63824" x="6534150" y="3257550"/>
          <p14:tracePt t="63841" x="6543675" y="3252788"/>
          <p14:tracePt t="63874" x="6543675" y="3248025"/>
          <p14:tracePt t="63890" x="6548438" y="3248025"/>
          <p14:tracePt t="83493" x="6534150" y="3252788"/>
          <p14:tracePt t="83500" x="6515100" y="3257550"/>
          <p14:tracePt t="83517" x="6462713" y="3271838"/>
          <p14:tracePt t="83534" x="6419850" y="3295650"/>
          <p14:tracePt t="83551" x="6362700" y="3314700"/>
          <p14:tracePt t="83567" x="6324600" y="3333750"/>
          <p14:tracePt t="83584" x="6300788" y="3338513"/>
          <p14:tracePt t="83600" x="6267450" y="3343275"/>
          <p14:tracePt t="83617" x="6248400" y="3348038"/>
          <p14:tracePt t="83634" x="6229350" y="3348038"/>
          <p14:tracePt t="83651" x="6215063" y="3348038"/>
          <p14:tracePt t="83667" x="6210300" y="3348038"/>
          <p14:tracePt t="83684" x="6200775" y="3348038"/>
          <p14:tracePt t="83717" x="6196013" y="3348038"/>
          <p14:tracePt t="83837" x="6196013" y="3343275"/>
          <p14:tracePt t="83851" x="6196013" y="3338513"/>
          <p14:tracePt t="83880" x="6196013" y="3333750"/>
          <p14:tracePt t="83887" x="6196013" y="3328988"/>
          <p14:tracePt t="83937" x="6196013" y="3324225"/>
          <p14:tracePt t="83958" x="6205538" y="3324225"/>
          <p14:tracePt t="83965" x="6205538" y="3319463"/>
          <p14:tracePt t="83973" x="6210300" y="3319463"/>
          <p14:tracePt t="83984" x="6215063" y="3319463"/>
          <p14:tracePt t="84001" x="6248400" y="3314700"/>
          <p14:tracePt t="84017" x="6291263" y="3314700"/>
          <p14:tracePt t="84034" x="6329363" y="3314700"/>
          <p14:tracePt t="84050" x="6362700" y="3314700"/>
          <p14:tracePt t="84067" x="6400800" y="3314700"/>
          <p14:tracePt t="84084" x="6415088" y="3314700"/>
          <p14:tracePt t="84100" x="6434138" y="3314700"/>
          <p14:tracePt t="84117" x="6457950" y="3319463"/>
          <p14:tracePt t="84134" x="6472238" y="3319463"/>
          <p14:tracePt t="84150" x="6481763" y="3319463"/>
          <p14:tracePt t="84167" x="6486525" y="3324225"/>
          <p14:tracePt t="84184" x="6491288" y="3324225"/>
          <p14:tracePt t="84200" x="6496050" y="3324225"/>
          <p14:tracePt t="84259" x="6500813" y="3324225"/>
          <p14:tracePt t="84331" x="6500813" y="3328988"/>
          <p14:tracePt t="84338" x="6500813" y="3333750"/>
          <p14:tracePt t="84352" x="6500813" y="3338513"/>
          <p14:tracePt t="84367" x="6500813" y="3348038"/>
          <p14:tracePt t="84384" x="6443663" y="3395663"/>
          <p14:tracePt t="84400" x="6362700" y="3462338"/>
          <p14:tracePt t="84417" x="6224588" y="3567113"/>
          <p14:tracePt t="84434" x="6148388" y="3614738"/>
          <p14:tracePt t="84450" x="6100763" y="3638550"/>
          <p14:tracePt t="84467" x="6057900" y="3648075"/>
          <p14:tracePt t="84484" x="6038850" y="3652838"/>
          <p14:tracePt t="84500" x="6029325" y="3652838"/>
          <p14:tracePt t="84517" x="6024563" y="3648075"/>
          <p14:tracePt t="84534" x="6019800" y="3648075"/>
          <p14:tracePt t="84567" x="6005513" y="3648075"/>
          <p14:tracePt t="84584" x="5981700" y="3657600"/>
          <p14:tracePt t="84600" x="5948363" y="3667125"/>
          <p14:tracePt t="84617" x="5881688" y="3700463"/>
          <p14:tracePt t="84634" x="5829300" y="3729038"/>
          <p14:tracePt t="84650" x="5767388" y="3757613"/>
          <p14:tracePt t="84667" x="5695950" y="3795713"/>
          <p14:tracePt t="84683" x="5619750" y="3829050"/>
          <p14:tracePt t="84700" x="5591175" y="3843338"/>
          <p14:tracePt t="84717" x="5576888" y="3848100"/>
          <p14:tracePt t="84734" x="5562600" y="3848100"/>
          <p14:tracePt t="84840" x="5562600" y="3843338"/>
          <p14:tracePt t="84868" x="5562600" y="3838575"/>
          <p14:tracePt t="84904" x="5562600" y="3833813"/>
          <p14:tracePt t="84919" x="5567363" y="3829050"/>
          <p14:tracePt t="84926" x="5567363" y="3824288"/>
          <p14:tracePt t="84940" x="5572125" y="3824288"/>
          <p14:tracePt t="84950" x="5572125" y="3819525"/>
          <p14:tracePt t="84990" x="5581650" y="3786188"/>
          <p14:tracePt t="84998" x="5591175" y="3776663"/>
          <p14:tracePt t="85005" x="5595938" y="3771900"/>
          <p14:tracePt t="85017" x="5619750" y="3752850"/>
          <p14:tracePt t="85033" x="5676900" y="3729038"/>
          <p14:tracePt t="85050" x="5724525" y="3709988"/>
          <p14:tracePt t="85067" x="5776913" y="3695700"/>
          <p14:tracePt t="85083" x="5843588" y="3652838"/>
          <p14:tracePt t="85100" x="5886450" y="3624263"/>
          <p14:tracePt t="85117" x="5929313" y="3600450"/>
          <p14:tracePt t="85133" x="5976938" y="3571875"/>
          <p14:tracePt t="85150" x="6000750" y="3567113"/>
          <p14:tracePt t="85167" x="6010275" y="3562350"/>
          <p14:tracePt t="85184" x="6015038" y="3562350"/>
          <p14:tracePt t="85227" x="6019800" y="3562350"/>
          <p14:tracePt t="85292" x="6029325" y="3567113"/>
          <p14:tracePt t="85313" x="6029325" y="3571875"/>
          <p14:tracePt t="85320" x="6029325" y="3576638"/>
          <p14:tracePt t="85333" x="6029325" y="3581400"/>
          <p14:tracePt t="85350" x="6029325" y="3586163"/>
          <p14:tracePt t="85367" x="6029325" y="3595688"/>
          <p14:tracePt t="85383" x="6029325" y="3614738"/>
          <p14:tracePt t="85400" x="6038850" y="3629025"/>
          <p14:tracePt t="85417" x="6048375" y="3643313"/>
          <p14:tracePt t="85433" x="6062663" y="3657600"/>
          <p14:tracePt t="85450" x="6096000" y="3686175"/>
          <p14:tracePt t="85467" x="6129338" y="3700463"/>
          <p14:tracePt t="85483" x="6172200" y="3719513"/>
          <p14:tracePt t="85500" x="6234113" y="3743325"/>
          <p14:tracePt t="85517" x="6257925" y="3757613"/>
          <p14:tracePt t="85533" x="6276975" y="3762375"/>
          <p14:tracePt t="85550" x="6300788" y="3771900"/>
          <p14:tracePt t="85567" x="6315075" y="3771900"/>
          <p14:tracePt t="85583" x="6324600" y="3771900"/>
          <p14:tracePt t="85600" x="6343650" y="3771900"/>
          <p14:tracePt t="85616" x="6357938" y="3771900"/>
          <p14:tracePt t="85633" x="6372225" y="3771900"/>
          <p14:tracePt t="85650" x="6400800" y="3771900"/>
          <p14:tracePt t="85667" x="6424613" y="3771900"/>
          <p14:tracePt t="85683" x="6448425" y="3767138"/>
          <p14:tracePt t="85700" x="6486525" y="3767138"/>
          <p14:tracePt t="85716" x="6519863" y="3767138"/>
          <p14:tracePt t="85733" x="6553200" y="3762375"/>
          <p14:tracePt t="85750" x="6596063" y="3757613"/>
          <p14:tracePt t="85766" x="6624638" y="3748088"/>
          <p14:tracePt t="85783" x="6653213" y="3748088"/>
          <p14:tracePt t="85800" x="6672263" y="3743325"/>
          <p14:tracePt t="85816" x="6681788" y="3738563"/>
          <p14:tracePt t="85833" x="6686550" y="3738563"/>
          <p14:tracePt t="85850" x="6691313" y="3738563"/>
          <p14:tracePt t="85866" x="6696075" y="3738563"/>
          <p14:tracePt t="85883" x="6700838" y="3738563"/>
          <p14:tracePt t="85922" x="6705600" y="3738563"/>
          <p14:tracePt t="85958" x="6710363" y="3738563"/>
          <p14:tracePt t="86023" x="6715125" y="3738563"/>
          <p14:tracePt t="128544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When to Use the SCA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188720"/>
            <a:ext cx="402336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1887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✓  USE SCA WHEN</a:t>
            </a:r>
            <a:endParaRPr lang="en-US" sz="16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965960"/>
            <a:ext cx="365760" cy="36576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097280" y="187452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Residential apartments &amp; villas</a:t>
            </a:r>
            <a:endParaRPr lang="en-US" sz="14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606040"/>
            <a:ext cx="365760" cy="36576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97280" y="25146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 markets with many sales</a:t>
            </a:r>
            <a:endParaRPr lang="en-US" sz="140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" y="3246120"/>
            <a:ext cx="365760" cy="3657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097280" y="315468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sale data is available</a:t>
            </a:r>
            <a:endParaRPr lang="en-US" sz="14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0" y="3886200"/>
            <a:ext cx="365760" cy="36576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97280" y="379476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Urban areas with comparable units</a:t>
            </a:r>
            <a:endParaRPr lang="en-US" sz="1400" dirty="0"/>
          </a:p>
        </p:txBody>
      </p:sp>
      <p:sp>
        <p:nvSpPr>
          <p:cNvPr id="16" name="Shape 10"/>
          <p:cNvSpPr/>
          <p:nvPr/>
        </p:nvSpPr>
        <p:spPr>
          <a:xfrm>
            <a:off x="466344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7" name="Shape 11"/>
          <p:cNvSpPr/>
          <p:nvPr/>
        </p:nvSpPr>
        <p:spPr>
          <a:xfrm>
            <a:off x="4663440" y="1188720"/>
            <a:ext cx="4023360" cy="50292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sp>
        <p:nvSpPr>
          <p:cNvPr id="18" name="Text 12"/>
          <p:cNvSpPr/>
          <p:nvPr/>
        </p:nvSpPr>
        <p:spPr>
          <a:xfrm>
            <a:off x="4663440" y="11887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✗  AVOID SCA WHEN</a:t>
            </a:r>
            <a:endParaRPr lang="en-US" sz="1600" dirty="0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6320" y="1965960"/>
            <a:ext cx="365760" cy="36576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5303520" y="187452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Special-use buildings (factory, hospital)</a:t>
            </a:r>
            <a:endParaRPr lang="en-US" sz="140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6320" y="2606040"/>
            <a:ext cx="365760" cy="365760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5303520" y="25146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Unique or historic properties</a:t>
            </a:r>
            <a:endParaRPr lang="en-US" sz="1400" dirty="0"/>
          </a:p>
        </p:txBody>
      </p:sp>
      <p:pic>
        <p:nvPicPr>
          <p:cNvPr id="23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46320" y="3246120"/>
            <a:ext cx="365760" cy="365760"/>
          </a:xfrm>
          <a:prstGeom prst="rect">
            <a:avLst/>
          </a:prstGeom>
        </p:spPr>
      </p:pic>
      <p:sp>
        <p:nvSpPr>
          <p:cNvPr id="24" name="Text 15"/>
          <p:cNvSpPr/>
          <p:nvPr/>
        </p:nvSpPr>
        <p:spPr>
          <a:xfrm>
            <a:off x="5303520" y="315468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Slow markets with few sales</a:t>
            </a:r>
            <a:endParaRPr lang="en-US" sz="1400" dirty="0"/>
          </a:p>
        </p:txBody>
      </p:sp>
      <p:sp>
        <p:nvSpPr>
          <p:cNvPr id="29" name="Text 1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28"/>
    </mc:Choice>
    <mc:Fallback xmlns="">
      <p:transition spd="slow" advTm="947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65" x="2819400" y="3548063"/>
          <p14:tracePt t="15300" x="2733675" y="3509963"/>
          <p14:tracePt t="15308" x="2605088" y="3438525"/>
          <p14:tracePt t="15319" x="2500313" y="3367088"/>
          <p14:tracePt t="15335" x="2185988" y="3138488"/>
          <p14:tracePt t="15352" x="2005013" y="3019425"/>
          <p14:tracePt t="15369" x="1876425" y="2909888"/>
          <p14:tracePt t="15385" x="1776413" y="2828925"/>
          <p14:tracePt t="15402" x="1752600" y="2800350"/>
          <p14:tracePt t="15419" x="1743075" y="2790825"/>
          <p14:tracePt t="15550" x="1743075" y="2795588"/>
          <p14:tracePt t="15558" x="1743075" y="2800350"/>
          <p14:tracePt t="15568" x="1743075" y="2805113"/>
          <p14:tracePt t="15585" x="1743075" y="2819400"/>
          <p14:tracePt t="15602" x="1743075" y="2847975"/>
          <p14:tracePt t="15618" x="1743075" y="2862263"/>
          <p14:tracePt t="15635" x="1743075" y="2876550"/>
          <p14:tracePt t="15652" x="1743075" y="2890838"/>
          <p14:tracePt t="15668" x="1743075" y="2895600"/>
          <p14:tracePt t="15685" x="1743075" y="2905125"/>
          <p14:tracePt t="15702" x="1743075" y="2909888"/>
          <p14:tracePt t="15735" x="1743075" y="2914650"/>
          <p14:tracePt t="15752" x="1743075" y="2919413"/>
          <p14:tracePt t="15769" x="1743075" y="2933700"/>
          <p14:tracePt t="15785" x="1743075" y="2938463"/>
          <p14:tracePt t="15802" x="1743075" y="2971800"/>
          <p14:tracePt t="15818" x="1738313" y="2995613"/>
          <p14:tracePt t="15835" x="1728788" y="3019425"/>
          <p14:tracePt t="15852" x="1719263" y="3043238"/>
          <p14:tracePt t="15868" x="1714500" y="3052763"/>
          <p14:tracePt t="15885" x="1714500" y="3057525"/>
          <p14:tracePt t="15902" x="1714500" y="3062288"/>
          <p14:tracePt t="15918" x="1709738" y="3062288"/>
          <p14:tracePt t="15952" x="1709738" y="3067050"/>
          <p14:tracePt t="16052" x="1704975" y="3038475"/>
          <p14:tracePt t="16067" x="1709738" y="3028950"/>
          <p14:tracePt t="16074" x="1733550" y="3024188"/>
          <p14:tracePt t="16085" x="1757363" y="3019425"/>
          <p14:tracePt t="16102" x="1895475" y="3019425"/>
          <p14:tracePt t="16118" x="2009775" y="3028950"/>
          <p14:tracePt t="16135" x="2133600" y="3043238"/>
          <p14:tracePt t="16152" x="2309813" y="3067050"/>
          <p14:tracePt t="16168" x="2405063" y="3076575"/>
          <p14:tracePt t="16185" x="2500313" y="3081338"/>
          <p14:tracePt t="16202" x="2609850" y="3081338"/>
          <p14:tracePt t="16218" x="2662238" y="3076575"/>
          <p14:tracePt t="16235" x="2695575" y="3071813"/>
          <p14:tracePt t="16252" x="2724150" y="3071813"/>
          <p14:tracePt t="16268" x="2728913" y="3067050"/>
          <p14:tracePt t="16285" x="2738438" y="3067050"/>
          <p14:tracePt t="16302" x="2743200" y="3062288"/>
          <p14:tracePt t="16318" x="2747963" y="3062288"/>
          <p14:tracePt t="16352" x="2752725" y="3062288"/>
          <p14:tracePt t="16375" x="2757488" y="3062288"/>
          <p14:tracePt t="16447" x="2762250" y="3062288"/>
          <p14:tracePt t="16511" x="2767013" y="3062288"/>
          <p14:tracePt t="16611" x="2767013" y="3057525"/>
          <p14:tracePt t="20395" x="2747963" y="3067050"/>
          <p14:tracePt t="20403" x="2714625" y="3086100"/>
          <p14:tracePt t="20417" x="2647950" y="3124200"/>
          <p14:tracePt t="20434" x="2566988" y="3162300"/>
          <p14:tracePt t="20450" x="2509838" y="3200400"/>
          <p14:tracePt t="20467" x="2433638" y="3238500"/>
          <p14:tracePt t="20484" x="2400300" y="3271838"/>
          <p14:tracePt t="20500" x="2366963" y="3305175"/>
          <p14:tracePt t="20517" x="2333625" y="3319463"/>
          <p14:tracePt t="20534" x="2324100" y="3328988"/>
          <p14:tracePt t="20550" x="2319338" y="3333750"/>
          <p14:tracePt t="20567" x="2314575" y="3333750"/>
          <p14:tracePt t="20584" x="2309813" y="3338513"/>
          <p14:tracePt t="20632" x="2305050" y="3343275"/>
          <p14:tracePt t="20646" x="2295525" y="3348038"/>
          <p14:tracePt t="20653" x="2281238" y="3352800"/>
          <p14:tracePt t="20667" x="2271713" y="3352800"/>
          <p14:tracePt t="20683" x="2233613" y="3371850"/>
          <p14:tracePt t="20700" x="2209800" y="3386138"/>
          <p14:tracePt t="20717" x="2190750" y="3400425"/>
          <p14:tracePt t="20733" x="2147888" y="3414713"/>
          <p14:tracePt t="20750" x="2128838" y="3429000"/>
          <p14:tracePt t="20767" x="2095500" y="3438525"/>
          <p14:tracePt t="20783" x="2052638" y="3462338"/>
          <p14:tracePt t="20800" x="2024063" y="3486150"/>
          <p14:tracePt t="20817" x="1995488" y="3505200"/>
          <p14:tracePt t="20833" x="1947863" y="3538538"/>
          <p14:tracePt t="20850" x="1914525" y="3557588"/>
          <p14:tracePt t="20867" x="1881188" y="3571875"/>
          <p14:tracePt t="20883" x="1809750" y="3600450"/>
          <p14:tracePt t="20900" x="1766888" y="3619500"/>
          <p14:tracePt t="20917" x="1714500" y="3643313"/>
          <p14:tracePt t="20933" x="1628775" y="3681413"/>
          <p14:tracePt t="20950" x="1585913" y="3705225"/>
          <p14:tracePt t="20967" x="1562100" y="3709988"/>
          <p14:tracePt t="20983" x="1519238" y="3724275"/>
          <p14:tracePt t="21000" x="1500188" y="3733800"/>
          <p14:tracePt t="21017" x="1485900" y="3738563"/>
          <p14:tracePt t="21033" x="1476375" y="3738563"/>
          <p14:tracePt t="21148" x="1476375" y="3733800"/>
          <p14:tracePt t="21162" x="1476375" y="3729038"/>
          <p14:tracePt t="21198" x="1481138" y="3724275"/>
          <p14:tracePt t="21292" x="1490663" y="3690938"/>
          <p14:tracePt t="21313" x="1500188" y="3686175"/>
          <p14:tracePt t="21320" x="1504950" y="3681413"/>
          <p14:tracePt t="21333" x="1524000" y="3681413"/>
          <p14:tracePt t="21350" x="1566863" y="3671888"/>
          <p14:tracePt t="21367" x="1604963" y="3667125"/>
          <p14:tracePt t="21383" x="1633538" y="3667125"/>
          <p14:tracePt t="21400" x="1671638" y="3662363"/>
          <p14:tracePt t="21417" x="1681163" y="3657600"/>
          <p14:tracePt t="21433" x="1690688" y="3657600"/>
          <p14:tracePt t="21450" x="1700213" y="3652838"/>
          <p14:tracePt t="21506" x="1704975" y="3652838"/>
          <p14:tracePt t="21542" x="1709738" y="3652838"/>
          <p14:tracePt t="21714" x="1714500" y="3652838"/>
          <p14:tracePt t="21721" x="1719263" y="3652838"/>
          <p14:tracePt t="21733" x="1724025" y="3652838"/>
          <p14:tracePt t="21750" x="1766888" y="3648075"/>
          <p14:tracePt t="21767" x="1804988" y="3643313"/>
          <p14:tracePt t="21783" x="1843088" y="3638550"/>
          <p14:tracePt t="21800" x="1890713" y="3638550"/>
          <p14:tracePt t="21816" x="1919288" y="3633788"/>
          <p14:tracePt t="21833" x="1943100" y="3624263"/>
          <p14:tracePt t="21850" x="1981200" y="3624263"/>
          <p14:tracePt t="21866" x="2000250" y="3619500"/>
          <p14:tracePt t="21883" x="2009775" y="3619500"/>
          <p14:tracePt t="21900" x="2024063" y="3619500"/>
          <p14:tracePt t="21944" x="2028825" y="3619500"/>
          <p14:tracePt t="22037" x="2033588" y="3619500"/>
          <p14:tracePt t="22087" x="2038350" y="3619500"/>
          <p14:tracePt t="22094" x="2043113" y="3619500"/>
          <p14:tracePt t="22101" x="2047875" y="3619500"/>
          <p14:tracePt t="22116" x="2057400" y="3619500"/>
          <p14:tracePt t="22133" x="2066925" y="3619500"/>
          <p14:tracePt t="22150" x="2076450" y="3619500"/>
          <p14:tracePt t="22166" x="2090738" y="3619500"/>
          <p14:tracePt t="22183" x="2100263" y="3614738"/>
          <p14:tracePt t="22200" x="2119313" y="3614738"/>
          <p14:tracePt t="22216" x="2147888" y="3614738"/>
          <p14:tracePt t="22233" x="2166938" y="3614738"/>
          <p14:tracePt t="22250" x="2190750" y="3614738"/>
          <p14:tracePt t="22266" x="2219325" y="3614738"/>
          <p14:tracePt t="22283" x="2233613" y="3614738"/>
          <p14:tracePt t="22300" x="2238375" y="3614738"/>
          <p14:tracePt t="22316" x="2247900" y="3614738"/>
          <p14:tracePt t="22333" x="2257425" y="3614738"/>
          <p14:tracePt t="22350" x="2262188" y="3614738"/>
          <p14:tracePt t="22366" x="2276475" y="3609975"/>
          <p14:tracePt t="22383" x="2286000" y="3609975"/>
          <p14:tracePt t="22400" x="2305050" y="3609975"/>
          <p14:tracePt t="22416" x="2357438" y="3605213"/>
          <p14:tracePt t="22433" x="2400300" y="3600450"/>
          <p14:tracePt t="22450" x="2452688" y="3595688"/>
          <p14:tracePt t="22466" x="2538413" y="3581400"/>
          <p14:tracePt t="22483" x="2595563" y="3576638"/>
          <p14:tracePt t="22499" x="2647950" y="3571875"/>
          <p14:tracePt t="22516" x="2690813" y="3567113"/>
          <p14:tracePt t="22533" x="2743200" y="3567113"/>
          <p14:tracePt t="22550" x="2767013" y="3562350"/>
          <p14:tracePt t="22566" x="2781300" y="3557588"/>
          <p14:tracePt t="22583" x="2809875" y="3552825"/>
          <p14:tracePt t="22600" x="2819400" y="3552825"/>
          <p14:tracePt t="22616" x="2828925" y="3552825"/>
          <p14:tracePt t="22633" x="2833688" y="3552825"/>
          <p14:tracePt t="22682" x="2838450" y="3552825"/>
          <p14:tracePt t="27127" x="2814638" y="3567113"/>
          <p14:tracePt t="27134" x="2762250" y="3605213"/>
          <p14:tracePt t="27148" x="2700338" y="3638550"/>
          <p14:tracePt t="27165" x="2500313" y="3743325"/>
          <p14:tracePt t="27181" x="2357438" y="3829050"/>
          <p14:tracePt t="27198" x="2166938" y="3938588"/>
          <p14:tracePt t="27215" x="2066925" y="3990975"/>
          <p14:tracePt t="27231" x="1966913" y="4033838"/>
          <p14:tracePt t="27248" x="1843088" y="4090988"/>
          <p14:tracePt t="27265" x="1781175" y="4124325"/>
          <p14:tracePt t="27281" x="1738313" y="4143375"/>
          <p14:tracePt t="27298" x="1719263" y="4157663"/>
          <p14:tracePt t="27299" x="1709738" y="4162425"/>
          <p14:tracePt t="27315" x="1700213" y="4167188"/>
          <p14:tracePt t="27349" x="1695450" y="4167188"/>
          <p14:tracePt t="27493" x="1700213" y="4167188"/>
          <p14:tracePt t="27521" x="1704975" y="4167188"/>
          <p14:tracePt t="27528" x="1704975" y="4171950"/>
          <p14:tracePt t="27535" x="1709738" y="4171950"/>
          <p14:tracePt t="27548" x="1709738" y="4176713"/>
          <p14:tracePt t="27564" x="1719263" y="4181475"/>
          <p14:tracePt t="27581" x="1724025" y="4181475"/>
          <p14:tracePt t="27598" x="1728788" y="4181475"/>
          <p14:tracePt t="27614" x="1728788" y="4186238"/>
          <p14:tracePt t="27631" x="1738313" y="4191000"/>
          <p14:tracePt t="27648" x="1752600" y="4200525"/>
          <p14:tracePt t="27664" x="1809750" y="4233863"/>
          <p14:tracePt t="27681" x="1871663" y="4262438"/>
          <p14:tracePt t="27698" x="1919288" y="4276725"/>
          <p14:tracePt t="27714" x="1971675" y="4291013"/>
          <p14:tracePt t="27731" x="1990725" y="4295775"/>
          <p14:tracePt t="27748" x="2000250" y="4295775"/>
          <p14:tracePt t="27764" x="2009775" y="4295775"/>
          <p14:tracePt t="27781" x="2014538" y="4295775"/>
          <p14:tracePt t="27798" x="2019300" y="4295775"/>
          <p14:tracePt t="27814" x="2024063" y="4295775"/>
          <p14:tracePt t="27836" x="2028825" y="4295775"/>
          <p14:tracePt t="27901" x="2033588" y="4295775"/>
          <p14:tracePt t="29972" x="2071688" y="4291013"/>
          <p14:tracePt t="29980" x="2133600" y="4286250"/>
          <p14:tracePt t="29988" x="2205038" y="4286250"/>
          <p14:tracePt t="29997" x="2276475" y="4281488"/>
          <p14:tracePt t="30014" x="2400300" y="4276725"/>
          <p14:tracePt t="30030" x="2576513" y="4276725"/>
          <p14:tracePt t="30047" x="2671763" y="4276725"/>
          <p14:tracePt t="30064" x="2738438" y="4276725"/>
          <p14:tracePt t="30080" x="2800350" y="4281488"/>
          <p14:tracePt t="30097" x="2819400" y="4281488"/>
          <p14:tracePt t="30114" x="2828925" y="4281488"/>
          <p14:tracePt t="30130" x="2838450" y="4281488"/>
          <p14:tracePt t="30164" x="2843213" y="4281488"/>
          <p14:tracePt t="30316" x="2847975" y="4281488"/>
          <p14:tracePt t="30352" x="2852738" y="4281488"/>
          <p14:tracePt t="30367" x="2857500" y="4276725"/>
          <p14:tracePt t="30374" x="2862263" y="4276725"/>
          <p14:tracePt t="30381" x="2871788" y="4276725"/>
          <p14:tracePt t="30397" x="2900363" y="4257675"/>
          <p14:tracePt t="30414" x="2924175" y="4248150"/>
          <p14:tracePt t="30430" x="2952750" y="4224338"/>
          <p14:tracePt t="30447" x="2971800" y="4210050"/>
          <p14:tracePt t="30463" x="2981325" y="4200525"/>
          <p14:tracePt t="30480" x="2986088" y="4191000"/>
          <p14:tracePt t="30497" x="2995613" y="4186238"/>
          <p14:tracePt t="30530" x="2995613" y="4181475"/>
          <p14:tracePt t="30547" x="3000375" y="4181475"/>
          <p14:tracePt t="30668" x="3005138" y="4181475"/>
          <p14:tracePt t="30740" x="3009900" y="4181475"/>
          <p14:tracePt t="30775" x="3019425" y="4181475"/>
          <p14:tracePt t="30782" x="3024188" y="4181475"/>
          <p14:tracePt t="30797" x="3048000" y="4181475"/>
          <p14:tracePt t="30813" x="3076575" y="4181475"/>
          <p14:tracePt t="30830" x="3105150" y="4176713"/>
          <p14:tracePt t="30847" x="3143250" y="4171950"/>
          <p14:tracePt t="30863" x="3167063" y="4171950"/>
          <p14:tracePt t="30880" x="3190875" y="4171950"/>
          <p14:tracePt t="30897" x="3224213" y="4171950"/>
          <p14:tracePt t="30913" x="3243263" y="4171950"/>
          <p14:tracePt t="30930" x="3257550" y="4171950"/>
          <p14:tracePt t="30947" x="3267075" y="4171950"/>
          <p14:tracePt t="30963" x="3271838" y="4171950"/>
          <p14:tracePt t="31012" x="3276600" y="4171950"/>
          <p14:tracePt t="31083" x="3281363" y="4171950"/>
          <p14:tracePt t="34167" x="3405188" y="4090988"/>
          <p14:tracePt t="34173" x="3495675" y="4033838"/>
          <p14:tracePt t="34180" x="3605213" y="3976688"/>
          <p14:tracePt t="34196" x="3705225" y="3924300"/>
          <p14:tracePt t="34212" x="4138613" y="3671888"/>
          <p14:tracePt t="34229" x="4381500" y="3533775"/>
          <p14:tracePt t="34246" x="4781550" y="3328988"/>
          <p14:tracePt t="34262" x="5062538" y="3152775"/>
          <p14:tracePt t="34279" x="5314950" y="3009900"/>
          <p14:tracePt t="34296" x="5691188" y="2814638"/>
          <p14:tracePt t="34312" x="5905500" y="2681288"/>
          <p14:tracePt t="34329" x="6143625" y="2557463"/>
          <p14:tracePt t="34346" x="6472238" y="2419350"/>
          <p14:tracePt t="34362" x="6615113" y="2357438"/>
          <p14:tracePt t="34379" x="6719888" y="2290763"/>
          <p14:tracePt t="34396" x="6867525" y="2219325"/>
          <p14:tracePt t="34412" x="6948488" y="2171700"/>
          <p14:tracePt t="34429" x="7005638" y="2138363"/>
          <p14:tracePt t="34445" x="7096125" y="2076450"/>
          <p14:tracePt t="34462" x="7158038" y="2033588"/>
          <p14:tracePt t="34479" x="7210425" y="1990725"/>
          <p14:tracePt t="34495" x="7239000" y="1957388"/>
          <p14:tracePt t="34512" x="7248525" y="1952625"/>
          <p14:tracePt t="34529" x="7253288" y="1952625"/>
          <p14:tracePt t="34545" x="7253288" y="1947863"/>
          <p14:tracePt t="34682" x="7248525" y="1947863"/>
          <p14:tracePt t="34725" x="7243763" y="1947863"/>
          <p14:tracePt t="34789" x="7234238" y="1947863"/>
          <p14:tracePt t="34796" x="7234238" y="1952625"/>
          <p14:tracePt t="34810" x="7229475" y="1952625"/>
          <p14:tracePt t="34846" x="7224713" y="1952625"/>
          <p14:tracePt t="34860" x="7219950" y="1952625"/>
          <p14:tracePt t="34868" x="7215188" y="1952625"/>
          <p14:tracePt t="34879" x="7210425" y="1952625"/>
          <p14:tracePt t="34895" x="7200900" y="1952625"/>
          <p14:tracePt t="34912" x="7148513" y="1938338"/>
          <p14:tracePt t="34929" x="7100888" y="1924050"/>
          <p14:tracePt t="34945" x="7067550" y="1919288"/>
          <p14:tracePt t="34962" x="7038975" y="1905000"/>
          <p14:tracePt t="34979" x="6962775" y="1890713"/>
          <p14:tracePt t="34996" x="6910388" y="1876425"/>
          <p14:tracePt t="35012" x="6886575" y="1871663"/>
          <p14:tracePt t="35029" x="6886575" y="1866900"/>
          <p14:tracePt t="35045" x="6877050" y="1866900"/>
          <p14:tracePt t="35177" x="6877050" y="1871663"/>
          <p14:tracePt t="35735" x="6834188" y="1871663"/>
          <p14:tracePt t="35742" x="6772275" y="1871663"/>
          <p14:tracePt t="35750" x="6696075" y="1871663"/>
          <p14:tracePt t="35762" x="6591300" y="1871663"/>
          <p14:tracePt t="35778" x="6386513" y="1866900"/>
          <p14:tracePt t="35795" x="6276975" y="1847850"/>
          <p14:tracePt t="35812" x="6200775" y="1833563"/>
          <p14:tracePt t="35828" x="6124575" y="1800225"/>
          <p14:tracePt t="35845" x="6110288" y="1795463"/>
          <p14:tracePt t="35862" x="6105525" y="1785938"/>
          <p14:tracePt t="35878" x="6100763" y="1771650"/>
          <p14:tracePt t="35895" x="6100763" y="1766888"/>
          <p14:tracePt t="35912" x="6100763" y="1762125"/>
          <p14:tracePt t="35928" x="6110288" y="1752600"/>
          <p14:tracePt t="35945" x="6110288" y="1747838"/>
          <p14:tracePt t="35962" x="6115050" y="1743075"/>
          <p14:tracePt t="35978" x="6115050" y="1738313"/>
          <p14:tracePt t="36022" x="6119813" y="1738313"/>
          <p14:tracePt t="36057" x="6124575" y="1738313"/>
          <p14:tracePt t="36079" x="6129338" y="1738313"/>
          <p14:tracePt t="36093" x="6134100" y="1738313"/>
          <p14:tracePt t="36122" x="6138863" y="1738313"/>
          <p14:tracePt t="36136" x="6143625" y="1743075"/>
          <p14:tracePt t="36165" x="6148388" y="1743075"/>
          <p14:tracePt t="36172" x="6148388" y="1747838"/>
          <p14:tracePt t="36187" x="6148388" y="1752600"/>
          <p14:tracePt t="36201" x="6148388" y="1757363"/>
          <p14:tracePt t="36211" x="6153150" y="1757363"/>
          <p14:tracePt t="36244" x="6157913" y="1762125"/>
          <p14:tracePt t="36273" x="6162675" y="1766888"/>
          <p14:tracePt t="36359" x="6162675" y="1771650"/>
          <p14:tracePt t="36417" x="6167438" y="1771650"/>
          <p14:tracePt t="36480" x="6167438" y="1776413"/>
          <p14:tracePt t="36552" x="6167438" y="1785938"/>
          <p14:tracePt t="36602" x="6172200" y="1785938"/>
          <p14:tracePt t="36674" x="6172200" y="1790700"/>
          <p14:tracePt t="36768" x="6172200" y="1795463"/>
          <p14:tracePt t="36861" x="6172200" y="1804988"/>
          <p14:tracePt t="36875" x="6172200" y="1814513"/>
          <p14:tracePt t="36882" x="6172200" y="1824038"/>
          <p14:tracePt t="36895" x="6176963" y="1833563"/>
          <p14:tracePt t="36911" x="6200775" y="1895475"/>
          <p14:tracePt t="36928" x="6215063" y="1952625"/>
          <p14:tracePt t="36945" x="6219825" y="2024063"/>
          <p14:tracePt t="36961" x="6224588" y="2105025"/>
          <p14:tracePt t="36978" x="6224588" y="2152650"/>
          <p14:tracePt t="36995" x="6219825" y="2185988"/>
          <p14:tracePt t="37011" x="6210300" y="2238375"/>
          <p14:tracePt t="37028" x="6210300" y="2262188"/>
          <p14:tracePt t="37045" x="6205538" y="2286000"/>
          <p14:tracePt t="37061" x="6205538" y="2290763"/>
          <p14:tracePt t="37095" x="6205538" y="2295525"/>
          <p14:tracePt t="37270" x="6205538" y="2309813"/>
          <p14:tracePt t="37277" x="6205538" y="2319338"/>
          <p14:tracePt t="37284" x="6210300" y="2338388"/>
          <p14:tracePt t="37295" x="6210300" y="2352675"/>
          <p14:tracePt t="37311" x="6215063" y="2386013"/>
          <p14:tracePt t="37328" x="6215063" y="2443163"/>
          <p14:tracePt t="37344" x="6215063" y="2490788"/>
          <p14:tracePt t="37361" x="6210300" y="2519363"/>
          <p14:tracePt t="37378" x="6205538" y="2543175"/>
          <p14:tracePt t="37395" x="6205538" y="2547938"/>
          <p14:tracePt t="37428" x="6205538" y="2552700"/>
          <p14:tracePt t="37513" x="6200775" y="2552700"/>
          <p14:tracePt t="37542" x="6196013" y="2552700"/>
          <p14:tracePt t="37563" x="6191250" y="2552700"/>
          <p14:tracePt t="37577" x="6191250" y="2547938"/>
          <p14:tracePt t="37599" x="6186488" y="2547938"/>
          <p14:tracePt t="37628" x="6181725" y="2547938"/>
          <p14:tracePt t="37635" x="6181725" y="2543175"/>
          <p14:tracePt t="37670" x="6176963" y="2538413"/>
          <p14:tracePt t="37678" x="6176963" y="2533650"/>
          <p14:tracePt t="37685" x="6172200" y="2533650"/>
          <p14:tracePt t="37699" x="6167438" y="2528888"/>
          <p14:tracePt t="37757" x="6167438" y="2524125"/>
          <p14:tracePt t="37771" x="6162675" y="2524125"/>
          <p14:tracePt t="37807" x="6157913" y="2519363"/>
          <p14:tracePt t="37821" x="6157913" y="2514600"/>
          <p14:tracePt t="37865" x="6153150" y="2514600"/>
          <p14:tracePt t="37871" x="6153150" y="2509838"/>
          <p14:tracePt t="37885" x="6153150" y="2505075"/>
          <p14:tracePt t="37894" x="6148388" y="2505075"/>
          <p14:tracePt t="37911" x="6138863" y="2500313"/>
          <p14:tracePt t="37929" x="6124575" y="2486025"/>
          <p14:tracePt t="37945" x="6115050" y="2476500"/>
          <p14:tracePt t="37961" x="6067425" y="2457450"/>
          <p14:tracePt t="37978" x="5981700" y="2443163"/>
          <p14:tracePt t="37994" x="5853113" y="2419350"/>
          <p14:tracePt t="38011" x="5781675" y="2409825"/>
          <p14:tracePt t="38028" x="5724525" y="2400300"/>
          <p14:tracePt t="38044" x="5657850" y="2390775"/>
          <p14:tracePt t="38061" x="5648325" y="2390775"/>
          <p14:tracePt t="38078" x="5643563" y="2390775"/>
          <p14:tracePt t="38094" x="5638800" y="2390775"/>
          <p14:tracePt t="38172" x="5643563" y="2390775"/>
          <p14:tracePt t="38216" x="5648325" y="2390775"/>
          <p14:tracePt t="38230" x="5653088" y="2390775"/>
          <p14:tracePt t="38280" x="5657850" y="2390775"/>
          <p14:tracePt t="38352" x="5662613" y="2390775"/>
          <p14:tracePt t="38388" x="5667375" y="2390775"/>
          <p14:tracePt t="38416" x="5672138" y="2390775"/>
          <p14:tracePt t="38488" x="5676900" y="2390775"/>
          <p14:tracePt t="38567" x="5681663" y="2390775"/>
          <p14:tracePt t="38997" x="5719763" y="2390775"/>
          <p14:tracePt t="39004" x="5753100" y="2390775"/>
          <p14:tracePt t="39011" x="5795963" y="2390775"/>
          <p14:tracePt t="39027" x="5872163" y="2386013"/>
          <p14:tracePt t="39044" x="5938838" y="2376488"/>
          <p14:tracePt t="39061" x="6072188" y="2371725"/>
          <p14:tracePt t="39077" x="6143625" y="2366963"/>
          <p14:tracePt t="39094" x="6215063" y="2362200"/>
          <p14:tracePt t="39111" x="6276975" y="2352675"/>
          <p14:tracePt t="39127" x="6376988" y="2343150"/>
          <p14:tracePt t="39144" x="6434138" y="2328863"/>
          <p14:tracePt t="39161" x="6472238" y="2324100"/>
          <p14:tracePt t="39177" x="6505575" y="2319338"/>
          <p14:tracePt t="39194" x="6548438" y="2314575"/>
          <p14:tracePt t="39210" x="6567488" y="2309813"/>
          <p14:tracePt t="39227" x="6577013" y="2309813"/>
          <p14:tracePt t="39244" x="6581775" y="2309813"/>
          <p14:tracePt t="39291" x="6586538" y="2309813"/>
          <p14:tracePt t="39430" x="6596063" y="2309813"/>
          <p14:tracePt t="39664" x="6643688" y="2309813"/>
          <p14:tracePt t="39672" x="6667500" y="2314575"/>
          <p14:tracePt t="39678" x="6691313" y="2314575"/>
          <p14:tracePt t="39694" x="6748463" y="2314575"/>
          <p14:tracePt t="39710" x="6796088" y="2319338"/>
          <p14:tracePt t="39727" x="6829425" y="2319338"/>
          <p14:tracePt t="39744" x="6872288" y="2319338"/>
          <p14:tracePt t="39760" x="6881813" y="2319338"/>
          <p14:tracePt t="39777" x="6891338" y="2319338"/>
          <p14:tracePt t="39794" x="6896100" y="2319338"/>
          <p14:tracePt t="39810" x="6900863" y="2319338"/>
          <p14:tracePt t="39827" x="6910388" y="2319338"/>
          <p14:tracePt t="39844" x="6915150" y="2319338"/>
          <p14:tracePt t="39860" x="6919913" y="2319338"/>
          <p14:tracePt t="40675" x="6948488" y="2319338"/>
          <p14:tracePt t="40681" x="7000875" y="2319338"/>
          <p14:tracePt t="40693" x="7043738" y="2319338"/>
          <p14:tracePt t="40710" x="7172325" y="2314575"/>
          <p14:tracePt t="40727" x="7262813" y="2314575"/>
          <p14:tracePt t="40743" x="7334250" y="2309813"/>
          <p14:tracePt t="40760" x="7419975" y="2309813"/>
          <p14:tracePt t="40777" x="7462838" y="2309813"/>
          <p14:tracePt t="40794" x="7496175" y="2305050"/>
          <p14:tracePt t="40810" x="7534275" y="2305050"/>
          <p14:tracePt t="40827" x="7558088" y="2305050"/>
          <p14:tracePt t="40843" x="7586663" y="2305050"/>
          <p14:tracePt t="40860" x="7615238" y="2305050"/>
          <p14:tracePt t="40877" x="7634288" y="2305050"/>
          <p14:tracePt t="40893" x="7648575" y="2305050"/>
          <p14:tracePt t="40910" x="7662863" y="2305050"/>
          <p14:tracePt t="40943" x="7672388" y="2305050"/>
          <p14:tracePt t="40960" x="7677150" y="2305050"/>
          <p14:tracePt t="40977" x="7691438" y="2309813"/>
          <p14:tracePt t="40993" x="7700963" y="2309813"/>
          <p14:tracePt t="41010" x="7715250" y="2309813"/>
          <p14:tracePt t="41027" x="7734300" y="2309813"/>
          <p14:tracePt t="41043" x="7739063" y="2309813"/>
          <p14:tracePt t="41060" x="7748588" y="2309813"/>
          <p14:tracePt t="41077" x="7753350" y="2309813"/>
          <p14:tracePt t="41119" x="7758113" y="2309813"/>
          <p14:tracePt t="41190" x="7762875" y="2309813"/>
          <p14:tracePt t="57678" x="7720013" y="2314575"/>
          <p14:tracePt t="57686" x="7639050" y="2328863"/>
          <p14:tracePt t="57704" x="7348538" y="2376488"/>
          <p14:tracePt t="57721" x="6829425" y="2433638"/>
          <p14:tracePt t="57738" x="6438900" y="2438400"/>
          <p14:tracePt t="57754" x="6048375" y="2457450"/>
          <p14:tracePt t="57771" x="5486400" y="2428875"/>
          <p14:tracePt t="57788" x="5086350" y="2395538"/>
          <p14:tracePt t="57804" x="4691063" y="2362200"/>
          <p14:tracePt t="57821" x="4148138" y="2309813"/>
          <p14:tracePt t="57838" x="3843338" y="2286000"/>
          <p14:tracePt t="57854" x="3595688" y="2276475"/>
          <p14:tracePt t="57871" x="3357563" y="2271713"/>
          <p14:tracePt t="57888" x="3276600" y="2266950"/>
          <p14:tracePt t="57904" x="3228975" y="2266950"/>
          <p14:tracePt t="57921" x="3214688" y="2266950"/>
          <p14:tracePt t="57954" x="3214688" y="2271713"/>
          <p14:tracePt t="57971" x="3233738" y="2286000"/>
          <p14:tracePt t="57988" x="3243263" y="2286000"/>
          <p14:tracePt t="58004" x="3257550" y="2286000"/>
          <p14:tracePt t="58021" x="3262313" y="2286000"/>
          <p14:tracePt t="58038" x="3267075" y="2286000"/>
          <p14:tracePt t="58122" x="3267075" y="2266950"/>
          <p14:tracePt t="58129" x="3267075" y="2257425"/>
          <p14:tracePt t="58137" x="3267075" y="2252663"/>
          <p14:tracePt t="58154" x="3257550" y="2224088"/>
          <p14:tracePt t="58171" x="3252788" y="2205038"/>
          <p14:tracePt t="58172" x="3243263" y="2200275"/>
          <p14:tracePt t="58187" x="3243263" y="2190750"/>
          <p14:tracePt t="58204" x="3243263" y="2185988"/>
          <p14:tracePt t="58221" x="3238500" y="2185988"/>
          <p14:tracePt t="58309" x="3243263" y="2185988"/>
          <p14:tracePt t="58322" x="3248025" y="2185988"/>
          <p14:tracePt t="58330" x="3248025" y="2190750"/>
          <p14:tracePt t="58337" x="3252788" y="2190750"/>
          <p14:tracePt t="58354" x="3252788" y="2195513"/>
          <p14:tracePt t="58371" x="3257550" y="2205038"/>
          <p14:tracePt t="58387" x="3286125" y="2224088"/>
          <p14:tracePt t="58404" x="3319463" y="2233613"/>
          <p14:tracePt t="58421" x="3381375" y="2257425"/>
          <p14:tracePt t="58437" x="3467100" y="2281238"/>
          <p14:tracePt t="58454" x="3519488" y="2300288"/>
          <p14:tracePt t="58471" x="3581400" y="2319338"/>
          <p14:tracePt t="58487" x="3695700" y="2357438"/>
          <p14:tracePt t="58504" x="3757613" y="2381250"/>
          <p14:tracePt t="58521" x="3814763" y="2395538"/>
          <p14:tracePt t="58537" x="3910013" y="2419350"/>
          <p14:tracePt t="58554" x="3971925" y="2433638"/>
          <p14:tracePt t="58571" x="4014788" y="2438400"/>
          <p14:tracePt t="58587" x="4071938" y="2447925"/>
          <p14:tracePt t="58604" x="4090988" y="2452688"/>
          <p14:tracePt t="58621" x="4124325" y="2466975"/>
          <p14:tracePt t="58638" x="4148138" y="2471738"/>
          <p14:tracePt t="58654" x="4162425" y="2481263"/>
          <p14:tracePt t="58671" x="4176713" y="2481263"/>
          <p14:tracePt t="58687" x="4181475" y="2486025"/>
          <p14:tracePt t="58704" x="4186238" y="2490788"/>
          <p14:tracePt t="58721" x="4191000" y="2495550"/>
          <p14:tracePt t="58737" x="4195763" y="2500313"/>
          <p14:tracePt t="58754" x="4214813" y="2514600"/>
          <p14:tracePt t="58771" x="4224338" y="2519363"/>
          <p14:tracePt t="58787" x="4233863" y="2528888"/>
          <p14:tracePt t="58804" x="4243388" y="2533650"/>
          <p14:tracePt t="58821" x="4243388" y="2538413"/>
          <p14:tracePt t="58854" x="4248150" y="2543175"/>
          <p14:tracePt t="58887" x="4252913" y="2543175"/>
          <p14:tracePt t="58904" x="4252913" y="2552700"/>
          <p14:tracePt t="58953" x="4205288" y="2552700"/>
          <p14:tracePt t="58960" x="4176713" y="2552700"/>
          <p14:tracePt t="58970" x="4157663" y="2547938"/>
          <p14:tracePt t="58987" x="4110038" y="2543175"/>
          <p14:tracePt t="59004" x="4062413" y="2538413"/>
          <p14:tracePt t="59021" x="4038600" y="2538413"/>
          <p14:tracePt t="59037" x="4010025" y="2538413"/>
          <p14:tracePt t="59054" x="3995738" y="2547938"/>
          <p14:tracePt t="59087" x="3990975" y="2547938"/>
          <p14:tracePt t="59104" x="3986213" y="2557463"/>
          <p14:tracePt t="59226" x="3990975" y="2557463"/>
          <p14:tracePt t="59240" x="3990975" y="2562225"/>
          <p14:tracePt t="59261" x="3995738" y="2562225"/>
          <p14:tracePt t="59312" x="4005263" y="2566988"/>
          <p14:tracePt t="59319" x="4010025" y="2571750"/>
          <p14:tracePt t="59326" x="4019550" y="2576513"/>
          <p14:tracePt t="59337" x="4029075" y="2581275"/>
          <p14:tracePt t="59354" x="4057650" y="2600325"/>
          <p14:tracePt t="59370" x="4114800" y="2609850"/>
          <p14:tracePt t="59387" x="4162425" y="2619375"/>
          <p14:tracePt t="59404" x="4200525" y="2633663"/>
          <p14:tracePt t="59420" x="4229100" y="2643188"/>
          <p14:tracePt t="59437" x="4243388" y="2647950"/>
          <p14:tracePt t="59454" x="4248150" y="2652713"/>
          <p14:tracePt t="59470" x="4252913" y="2652713"/>
          <p14:tracePt t="59487" x="4252913" y="2662238"/>
          <p14:tracePt t="59504" x="4257675" y="2662238"/>
          <p14:tracePt t="59537" x="4262438" y="2662238"/>
          <p14:tracePt t="59634" x="4267200" y="2667000"/>
          <p14:tracePt t="59684" x="4267200" y="2671763"/>
          <p14:tracePt t="59713" x="4267200" y="2676525"/>
          <p14:tracePt t="59756" x="4262438" y="2676525"/>
          <p14:tracePt t="59763" x="4257675" y="2676525"/>
          <p14:tracePt t="59770" x="4252913" y="2676525"/>
          <p14:tracePt t="59787" x="4248150" y="2671763"/>
          <p14:tracePt t="59804" x="4243388" y="2671763"/>
          <p14:tracePt t="59820" x="4238625" y="2671763"/>
          <p14:tracePt t="59842" x="4233863" y="2667000"/>
          <p14:tracePt t="59908" x="4224338" y="2667000"/>
          <p14:tracePt t="60000" x="4229100" y="2667000"/>
          <p14:tracePt t="60071" x="4233863" y="2667000"/>
          <p14:tracePt t="60143" x="4224338" y="2667000"/>
          <p14:tracePt t="60151" x="4210050" y="2667000"/>
          <p14:tracePt t="60157" x="4186238" y="2667000"/>
          <p14:tracePt t="60170" x="4167188" y="2667000"/>
          <p14:tracePt t="60187" x="4071938" y="2686050"/>
          <p14:tracePt t="60203" x="4014788" y="2705100"/>
          <p14:tracePt t="60220" x="3933825" y="2719388"/>
          <p14:tracePt t="60237" x="3819525" y="2728913"/>
          <p14:tracePt t="60253" x="3752850" y="2733675"/>
          <p14:tracePt t="60270" x="3700463" y="2733675"/>
          <p14:tracePt t="60287" x="3643313" y="2733675"/>
          <p14:tracePt t="60303" x="3609975" y="2728913"/>
          <p14:tracePt t="60320" x="3586163" y="2724150"/>
          <p14:tracePt t="60337" x="3557588" y="2719388"/>
          <p14:tracePt t="60353" x="3548063" y="2709863"/>
          <p14:tracePt t="60370" x="3538538" y="2705100"/>
          <p14:tracePt t="60387" x="3524250" y="2695575"/>
          <p14:tracePt t="60403" x="3514725" y="2686050"/>
          <p14:tracePt t="60420" x="3509963" y="2676525"/>
          <p14:tracePt t="60437" x="3500438" y="2667000"/>
          <p14:tracePt t="60453" x="3490913" y="2662238"/>
          <p14:tracePt t="60470" x="3490913" y="2657475"/>
          <p14:tracePt t="60810" x="3414713" y="2619375"/>
          <p14:tracePt t="60817" x="3267075" y="2562225"/>
          <p14:tracePt t="60824" x="3133725" y="2500313"/>
          <p14:tracePt t="60837" x="3019425" y="2438400"/>
          <p14:tracePt t="60853" x="2705100" y="2266950"/>
          <p14:tracePt t="60870" x="2643188" y="2228850"/>
          <p14:tracePt t="60887" x="2500313" y="2105025"/>
          <p14:tracePt t="60903" x="2414588" y="2014538"/>
          <p14:tracePt t="60920" x="2390775" y="1981200"/>
          <p14:tracePt t="60937" x="2390775" y="1966913"/>
          <p14:tracePt t="60970" x="2390775" y="2005013"/>
          <p14:tracePt t="60987" x="2390775" y="2019300"/>
          <p14:tracePt t="61003" x="2390775" y="2081213"/>
          <p14:tracePt t="61020" x="2314575" y="2476500"/>
          <p14:tracePt t="61037" x="2252663" y="2757488"/>
          <p14:tracePt t="61053" x="2176463" y="3295650"/>
          <p14:tracePt t="61070" x="2143125" y="3629025"/>
          <p14:tracePt t="61087" x="2124075" y="3857625"/>
          <p14:tracePt t="61103" x="2119313" y="4052888"/>
          <p14:tracePt t="61120" x="2119313" y="4090988"/>
          <p14:tracePt t="61137" x="2119313" y="4100513"/>
          <p14:tracePt t="61170" x="2124075" y="4100513"/>
          <p14:tracePt t="61187" x="2152650" y="3976688"/>
          <p14:tracePt t="61203" x="2286000" y="3633788"/>
          <p14:tracePt t="61220" x="2390775" y="3343275"/>
          <p14:tracePt t="61237" x="2466975" y="3143250"/>
          <p14:tracePt t="61253" x="2533650" y="3033713"/>
          <p14:tracePt t="61270" x="2638425" y="2962275"/>
          <p14:tracePt t="61286" x="2705100" y="2943225"/>
          <p14:tracePt t="61303" x="2767013" y="2943225"/>
          <p14:tracePt t="61320" x="2952750" y="2952750"/>
          <p14:tracePt t="61337" x="3119438" y="2962275"/>
          <p14:tracePt t="61353" x="3338513" y="2981325"/>
          <p14:tracePt t="61370" x="3819525" y="3028950"/>
          <p14:tracePt t="61386" x="4171950" y="3038475"/>
          <p14:tracePt t="61403" x="4562475" y="3043238"/>
          <p14:tracePt t="61420" x="5091113" y="3005138"/>
          <p14:tracePt t="61436" x="5405438" y="2938463"/>
          <p14:tracePt t="61453" x="5710238" y="2833688"/>
          <p14:tracePt t="61470" x="6029325" y="2676525"/>
          <p14:tracePt t="61486" x="6167438" y="2600325"/>
          <p14:tracePt t="61503" x="6262688" y="2543175"/>
          <p14:tracePt t="61520" x="6343650" y="2481263"/>
          <p14:tracePt t="61536" x="6367463" y="2457450"/>
          <p14:tracePt t="61553" x="6381750" y="2447925"/>
          <p14:tracePt t="61570" x="6405563" y="2428875"/>
          <p14:tracePt t="61586" x="6424613" y="2414588"/>
          <p14:tracePt t="61603" x="6434138" y="2414588"/>
          <p14:tracePt t="61620" x="6472238" y="2395538"/>
          <p14:tracePt t="61636" x="6500813" y="2386013"/>
          <p14:tracePt t="61653" x="6529388" y="2381250"/>
          <p14:tracePt t="61670" x="6577013" y="2366963"/>
          <p14:tracePt t="61686" x="6615113" y="2362200"/>
          <p14:tracePt t="61703" x="6648450" y="2357438"/>
          <p14:tracePt t="61720" x="6677025" y="2352675"/>
          <p14:tracePt t="61736" x="6686550" y="2352675"/>
          <p14:tracePt t="62043" x="6734175" y="2343150"/>
          <p14:tracePt t="62050" x="6796088" y="2324100"/>
          <p14:tracePt t="62057" x="6853238" y="2314575"/>
          <p14:tracePt t="62069" x="6919913" y="2300288"/>
          <p14:tracePt t="62086" x="7105650" y="2276475"/>
          <p14:tracePt t="62103" x="7181850" y="2266950"/>
          <p14:tracePt t="62119" x="7229475" y="2266950"/>
          <p14:tracePt t="62136" x="7253288" y="2266950"/>
          <p14:tracePt t="62153" x="7258050" y="2266950"/>
          <p14:tracePt t="62186" x="7262813" y="2266950"/>
          <p14:tracePt t="62236" x="7162800" y="2266950"/>
          <p14:tracePt t="62243" x="7124700" y="2266950"/>
          <p14:tracePt t="62253" x="7077075" y="2266950"/>
          <p14:tracePt t="62269" x="6948488" y="2266950"/>
          <p14:tracePt t="62286" x="6734175" y="2262188"/>
          <p14:tracePt t="62303" x="6562725" y="2262188"/>
          <p14:tracePt t="62319" x="6424613" y="2252663"/>
          <p14:tracePt t="62336" x="6257925" y="2252663"/>
          <p14:tracePt t="62353" x="6172200" y="2252663"/>
          <p14:tracePt t="62370" x="6119813" y="2252663"/>
          <p14:tracePt t="62386" x="6091238" y="2252663"/>
          <p14:tracePt t="62403" x="6091238" y="2257425"/>
          <p14:tracePt t="62444" x="6091238" y="2262188"/>
          <p14:tracePt t="62465" x="6091238" y="2266950"/>
          <p14:tracePt t="62480" x="6096000" y="2266950"/>
          <p14:tracePt t="62488" x="6096000" y="2271713"/>
          <p14:tracePt t="62503" x="6100763" y="2271713"/>
          <p14:tracePt t="62519" x="6100763" y="2276475"/>
          <p14:tracePt t="62536" x="6105525" y="2276475"/>
          <p14:tracePt t="62553" x="6110288" y="2281238"/>
          <p14:tracePt t="62586" x="6110288" y="2286000"/>
          <p14:tracePt t="62603" x="6115050" y="2286000"/>
          <p14:tracePt t="62638" x="6115050" y="2290763"/>
          <p14:tracePt t="62652" x="6119813" y="2290763"/>
          <p14:tracePt t="62695" x="6124575" y="2295525"/>
          <p14:tracePt t="62716" x="6124575" y="2300288"/>
          <p14:tracePt t="62731" x="6129338" y="2300288"/>
          <p14:tracePt t="62752" x="6134100" y="2300288"/>
          <p14:tracePt t="62767" x="6138863" y="2300288"/>
          <p14:tracePt t="62789" x="6138863" y="2305050"/>
          <p14:tracePt t="62817" x="6143625" y="2305050"/>
          <p14:tracePt t="62889" x="6148388" y="2305050"/>
          <p14:tracePt t="62946" x="6153150" y="2305050"/>
          <p14:tracePt t="63218" x="6157913" y="2305050"/>
          <p14:tracePt t="63225" x="6162675" y="2305050"/>
          <p14:tracePt t="63236" x="6167438" y="2314575"/>
          <p14:tracePt t="63252" x="6181725" y="2328863"/>
          <p14:tracePt t="63269" x="6205538" y="2357438"/>
          <p14:tracePt t="63286" x="6210300" y="2381250"/>
          <p14:tracePt t="63302" x="6219825" y="2395538"/>
          <p14:tracePt t="63319" x="6224588" y="2409825"/>
          <p14:tracePt t="63336" x="6229350" y="2409825"/>
          <p14:tracePt t="63369" x="6234113" y="2414588"/>
          <p14:tracePt t="63386" x="6234113" y="2419350"/>
          <p14:tracePt t="63456" x="6238875" y="2419350"/>
          <p14:tracePt t="63534" x="6243638" y="2414588"/>
          <p14:tracePt t="63541" x="6253163" y="2414588"/>
          <p14:tracePt t="63552" x="6267450" y="2409825"/>
          <p14:tracePt t="63569" x="6315075" y="2400300"/>
          <p14:tracePt t="63586" x="6353175" y="2400300"/>
          <p14:tracePt t="63602" x="6381750" y="2400300"/>
          <p14:tracePt t="63619" x="6424613" y="2400300"/>
          <p14:tracePt t="63636" x="6443663" y="2400300"/>
          <p14:tracePt t="63652" x="6462713" y="2395538"/>
          <p14:tracePt t="63669" x="6486525" y="2390775"/>
          <p14:tracePt t="63686" x="6529388" y="2386013"/>
          <p14:tracePt t="63702" x="6548438" y="2386013"/>
          <p14:tracePt t="63719" x="6562725" y="2381250"/>
          <p14:tracePt t="63736" x="6572250" y="2376488"/>
          <p14:tracePt t="63752" x="6577013" y="2376488"/>
          <p14:tracePt t="63769" x="6581775" y="2376488"/>
          <p14:tracePt t="63786" x="6586538" y="2376488"/>
          <p14:tracePt t="63857" x="6591300" y="2376488"/>
          <p14:tracePt t="63986" x="6596063" y="2376488"/>
          <p14:tracePt t="64007" x="6600825" y="2366963"/>
          <p14:tracePt t="64014" x="6610350" y="2366963"/>
          <p14:tracePt t="64021" x="6619875" y="2362200"/>
          <p14:tracePt t="64035" x="6643688" y="2357438"/>
          <p14:tracePt t="64052" x="6672263" y="2352675"/>
          <p14:tracePt t="64069" x="6734175" y="2338388"/>
          <p14:tracePt t="64085" x="6834188" y="2319338"/>
          <p14:tracePt t="64102" x="6900863" y="2309813"/>
          <p14:tracePt t="64119" x="6996113" y="2300288"/>
          <p14:tracePt t="64135" x="7134225" y="2290763"/>
          <p14:tracePt t="64152" x="7205663" y="2281238"/>
          <p14:tracePt t="64169" x="7272338" y="2276475"/>
          <p14:tracePt t="64186" x="7329488" y="2271713"/>
          <p14:tracePt t="64202" x="7353300" y="2266950"/>
          <p14:tracePt t="64219" x="7362825" y="2266950"/>
          <p14:tracePt t="64236" x="7367588" y="2266950"/>
          <p14:tracePt t="64272" x="7372350" y="2266950"/>
          <p14:tracePt t="64624" x="7372350" y="2271713"/>
          <p14:tracePt t="64753" x="7367588" y="2271713"/>
          <p14:tracePt t="64853" x="7362825" y="2271713"/>
          <p14:tracePt t="64868" x="7362825" y="2276475"/>
          <p14:tracePt t="69756" x="7334250" y="2295525"/>
          <p14:tracePt t="69764" x="7291388" y="2328863"/>
          <p14:tracePt t="69770" x="7243763" y="2357438"/>
          <p14:tracePt t="69784" x="7143750" y="2414588"/>
          <p14:tracePt t="69800" x="7048500" y="2471738"/>
          <p14:tracePt t="69817" x="6981825" y="2524125"/>
          <p14:tracePt t="69834" x="6924675" y="2562225"/>
          <p14:tracePt t="69850" x="6858000" y="2605088"/>
          <p14:tracePt t="69867" x="6805613" y="2624138"/>
          <p14:tracePt t="69884" x="6757988" y="2647950"/>
          <p14:tracePt t="69900" x="6705600" y="2667000"/>
          <p14:tracePt t="69917" x="6677025" y="2681288"/>
          <p14:tracePt t="69933" x="6662738" y="2690813"/>
          <p14:tracePt t="69950" x="6629400" y="2700338"/>
          <p14:tracePt t="69967" x="6605588" y="2714625"/>
          <p14:tracePt t="69983" x="6586538" y="2719388"/>
          <p14:tracePt t="70000" x="6534150" y="2733675"/>
          <p14:tracePt t="70017" x="6496050" y="2743200"/>
          <p14:tracePt t="70034" x="6472238" y="2757488"/>
          <p14:tracePt t="70050" x="6400800" y="2776538"/>
          <p14:tracePt t="70067" x="6348413" y="2800350"/>
          <p14:tracePt t="70083" x="6272213" y="2824163"/>
          <p14:tracePt t="70100" x="6176963" y="2867025"/>
          <p14:tracePt t="70117" x="6110288" y="2900363"/>
          <p14:tracePt t="70133" x="6038850" y="2933700"/>
          <p14:tracePt t="70150" x="5948363" y="2971800"/>
          <p14:tracePt t="70167" x="5905500" y="3000375"/>
          <p14:tracePt t="70184" x="5886450" y="3009900"/>
          <p14:tracePt t="70616" x="5876925" y="3009900"/>
          <p14:tracePt t="70623" x="5872163" y="3009900"/>
          <p14:tracePt t="70633" x="5862638" y="3005138"/>
          <p14:tracePt t="70650" x="5838825" y="2995613"/>
          <p14:tracePt t="70667" x="5805488" y="2976563"/>
          <p14:tracePt t="70683" x="5786438" y="2962275"/>
          <p14:tracePt t="70700" x="5762625" y="2957513"/>
          <p14:tracePt t="70717" x="5743575" y="2952750"/>
          <p14:tracePt t="70750" x="5738813" y="2952750"/>
          <p14:tracePt t="70803" x="5734050" y="2952750"/>
          <p14:tracePt t="73119" x="5738813" y="2952750"/>
          <p14:tracePt t="73154" x="5743575" y="2952750"/>
          <p14:tracePt t="73183" x="5743575" y="2957513"/>
          <p14:tracePt t="73211" x="5748338" y="2957513"/>
          <p14:tracePt t="73247" x="5753100" y="2957513"/>
          <p14:tracePt t="73283" x="5757863" y="2957513"/>
          <p14:tracePt t="73498" x="5753100" y="2957513"/>
          <p14:tracePt t="73505" x="5748338" y="2957513"/>
          <p14:tracePt t="73520" x="5743575" y="2957513"/>
          <p14:tracePt t="73541" x="5738813" y="2952750"/>
          <p14:tracePt t="73577" x="5734050" y="2952750"/>
          <p14:tracePt t="73613" x="5729288" y="2952750"/>
          <p14:tracePt t="73707" x="5729288" y="2947988"/>
          <p14:tracePt t="73785" x="5729288" y="2943225"/>
          <p14:tracePt t="74015" x="5734050" y="2943225"/>
          <p14:tracePt t="74150" x="5738813" y="2943225"/>
          <p14:tracePt t="74223" x="5743575" y="2943225"/>
          <p14:tracePt t="74265" x="5743575" y="2947988"/>
          <p14:tracePt t="74309" x="5748338" y="2947988"/>
          <p14:tracePt t="74322" x="5753100" y="2952750"/>
          <p14:tracePt t="74365" x="5757863" y="2957513"/>
          <p14:tracePt t="74373" x="5762625" y="2962275"/>
          <p14:tracePt t="74382" x="5767388" y="2962275"/>
          <p14:tracePt t="74399" x="5800725" y="2976563"/>
          <p14:tracePt t="74415" x="5872163" y="2986088"/>
          <p14:tracePt t="74432" x="5934075" y="2995613"/>
          <p14:tracePt t="74449" x="5981700" y="3005138"/>
          <p14:tracePt t="74465" x="6043613" y="3019425"/>
          <p14:tracePt t="74482" x="6072188" y="3019425"/>
          <p14:tracePt t="74499" x="6091238" y="3019425"/>
          <p14:tracePt t="74515" x="6115050" y="3019425"/>
          <p14:tracePt t="74532" x="6119813" y="3019425"/>
          <p14:tracePt t="74565" x="6124575" y="3019425"/>
          <p14:tracePt t="74616" x="6129338" y="3019425"/>
          <p14:tracePt t="74710" x="6134100" y="3019425"/>
          <p14:tracePt t="74896" x="6138863" y="3019425"/>
          <p14:tracePt t="74975" x="6143625" y="3019425"/>
          <p14:tracePt t="75046" x="6148388" y="3019425"/>
          <p14:tracePt t="75334" x="6167438" y="3019425"/>
          <p14:tracePt t="75341" x="6200775" y="3019425"/>
          <p14:tracePt t="75348" x="6219825" y="3019425"/>
          <p14:tracePt t="75365" x="6262688" y="3014663"/>
          <p14:tracePt t="75382" x="6296025" y="3009900"/>
          <p14:tracePt t="75398" x="6324600" y="3000375"/>
          <p14:tracePt t="75415" x="6338888" y="3000375"/>
          <p14:tracePt t="75432" x="6348413" y="3000375"/>
          <p14:tracePt t="75448" x="6353175" y="3000375"/>
          <p14:tracePt t="75482" x="6357938" y="3000375"/>
          <p14:tracePt t="75541" x="6362700" y="3000375"/>
          <p14:tracePt t="75628" x="6367463" y="3000375"/>
          <p14:tracePt t="75735" x="6381750" y="3000375"/>
          <p14:tracePt t="75742" x="6391275" y="3000375"/>
          <p14:tracePt t="75749" x="6410325" y="3000375"/>
          <p14:tracePt t="75765" x="6434138" y="3000375"/>
          <p14:tracePt t="75782" x="6462713" y="3009900"/>
          <p14:tracePt t="75798" x="6477000" y="3009900"/>
          <p14:tracePt t="75815" x="6496050" y="3014663"/>
          <p14:tracePt t="75842" x="6500813" y="3014663"/>
          <p14:tracePt t="75878" x="6500813" y="3019425"/>
          <p14:tracePt t="81828" x="6486525" y="3028950"/>
          <p14:tracePt t="81834" x="6457950" y="3048000"/>
          <p14:tracePt t="81846" x="6438900" y="3067050"/>
          <p14:tracePt t="81863" x="6400800" y="3090863"/>
          <p14:tracePt t="81879" x="6381750" y="3109913"/>
          <p14:tracePt t="81896" x="6367463" y="3114675"/>
          <p14:tracePt t="81913" x="6334125" y="3143250"/>
          <p14:tracePt t="81929" x="6286500" y="3167063"/>
          <p14:tracePt t="81946" x="6229350" y="3205163"/>
          <p14:tracePt t="81963" x="6153150" y="3271838"/>
          <p14:tracePt t="81979" x="6100763" y="3338513"/>
          <p14:tracePt t="81996" x="6053138" y="3395663"/>
          <p14:tracePt t="82013" x="5972175" y="3467100"/>
          <p14:tracePt t="82029" x="5910263" y="3509963"/>
          <p14:tracePt t="82046" x="5867400" y="3557588"/>
          <p14:tracePt t="82063" x="5829300" y="3600450"/>
          <p14:tracePt t="82079" x="5781675" y="3643313"/>
          <p14:tracePt t="82096" x="5762625" y="3667125"/>
          <p14:tracePt t="82113" x="5743575" y="3671888"/>
          <p14:tracePt t="82129" x="5738813" y="3681413"/>
          <p14:tracePt t="82222" x="5738813" y="3676650"/>
          <p14:tracePt t="82293" x="5738813" y="3671888"/>
          <p14:tracePt t="82387" x="5743575" y="3671888"/>
          <p14:tracePt t="82423" x="5748338" y="3671888"/>
          <p14:tracePt t="82451" x="5753100" y="3671888"/>
          <p14:tracePt t="82523" x="5757863" y="3671888"/>
          <p14:tracePt t="87204" x="5791200" y="3671888"/>
          <p14:tracePt t="87211" x="5848350" y="3671888"/>
          <p14:tracePt t="87228" x="5962650" y="3662363"/>
          <p14:tracePt t="87244" x="6067425" y="3657600"/>
          <p14:tracePt t="87261" x="6196013" y="3652838"/>
          <p14:tracePt t="87278" x="6276975" y="3648075"/>
          <p14:tracePt t="87294" x="6334125" y="3638550"/>
          <p14:tracePt t="87311" x="6410325" y="3624263"/>
          <p14:tracePt t="87328" x="6448425" y="3614738"/>
          <p14:tracePt t="87344" x="6477000" y="3609975"/>
          <p14:tracePt t="87361" x="6505575" y="3600450"/>
          <p14:tracePt t="87378" x="6515100" y="3595688"/>
          <p14:tracePt t="87394" x="6524625" y="3595688"/>
          <p14:tracePt t="87411" x="6529388" y="3595688"/>
          <p14:tracePt t="87461" x="6538913" y="3595688"/>
          <p14:tracePt t="87483" x="6543675" y="3595688"/>
          <p14:tracePt t="87490" x="6548438" y="3595688"/>
          <p14:tracePt t="87497" x="6553200" y="3595688"/>
          <p14:tracePt t="87519" x="6557963" y="3595688"/>
          <p14:tracePt t="87547" x="6567488" y="3595688"/>
          <p14:tracePt t="87599" x="6572250" y="3595688"/>
          <p14:tracePt t="93977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Cairo Apartment Prices per m²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Latest market data (2025-2026) — useful for SCA benchmarks:</a:t>
            </a:r>
            <a:endParaRPr lang="en-US" sz="14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691640"/>
          <a:ext cx="8229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 4"/>
          <p:cNvSpPr/>
          <p:nvPr/>
        </p:nvSpPr>
        <p:spPr>
          <a:xfrm>
            <a:off x="457200" y="45262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insight: Cairo apartment prices vary by 80%+ across districts — location adjustments are critical.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457200" y="4773168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Aqarmap, Knight Frank, Sands of Wealth (2025 H2)</a:t>
            </a:r>
            <a:endParaRPr lang="en-US" sz="1000" dirty="0"/>
          </a:p>
        </p:txBody>
      </p:sp>
      <p:sp>
        <p:nvSpPr>
          <p:cNvPr id="11" name="Text 8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/ 40</a:t>
            </a:r>
            <a:endParaRPr lang="en-US" sz="900" dirty="0"/>
          </a:p>
        </p:txBody>
      </p:sp>
      <p:sp>
        <p:nvSpPr>
          <p:cNvPr id="14" name="TextBox 13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89"/>
    </mc:Choice>
    <mc:Fallback xmlns="">
      <p:transition spd="slow" advTm="748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41" x="3162300" y="2581275"/>
          <p14:tracePt t="24207" x="3162300" y="2614613"/>
          <p14:tracePt t="24214" x="3152775" y="2657475"/>
          <p14:tracePt t="24222" x="3143250" y="2705100"/>
          <p14:tracePt t="24229" x="3138488" y="2752725"/>
          <p14:tracePt t="24246" x="3119438" y="2824163"/>
          <p14:tracePt t="24262" x="3100388" y="2881313"/>
          <p14:tracePt t="24279" x="3086100" y="2933700"/>
          <p14:tracePt t="24296" x="3076575" y="2967038"/>
          <p14:tracePt t="24313" x="3062288" y="3009900"/>
          <p14:tracePt t="24329" x="3048000" y="3067050"/>
          <p14:tracePt t="24346" x="3028950" y="3109913"/>
          <p14:tracePt t="24362" x="3024188" y="3143250"/>
          <p14:tracePt t="24379" x="3014663" y="3176588"/>
          <p14:tracePt t="24396" x="3009900" y="3190875"/>
          <p14:tracePt t="24412" x="3009900" y="3214688"/>
          <p14:tracePt t="24429" x="2995613" y="3262313"/>
          <p14:tracePt t="24446" x="2986088" y="3314700"/>
          <p14:tracePt t="24462" x="2976563" y="3367088"/>
          <p14:tracePt t="24479" x="2962275" y="3438525"/>
          <p14:tracePt t="24496" x="2947988" y="3500438"/>
          <p14:tracePt t="24512" x="2938463" y="3543300"/>
          <p14:tracePt t="24529" x="2933700" y="3586163"/>
          <p14:tracePt t="24546" x="2919413" y="3667125"/>
          <p14:tracePt t="24562" x="2914650" y="3733800"/>
          <p14:tracePt t="24579" x="2914650" y="3786188"/>
          <p14:tracePt t="24596" x="2905125" y="3824288"/>
          <p14:tracePt t="24612" x="2905125" y="3833813"/>
          <p14:tracePt t="24629" x="2905125" y="3838575"/>
          <p14:tracePt t="24646" x="2905125" y="3843338"/>
          <p14:tracePt t="24759" x="2905125" y="3838575"/>
          <p14:tracePt t="24766" x="2905125" y="3829050"/>
          <p14:tracePt t="24774" x="2905125" y="3814763"/>
          <p14:tracePt t="24796" x="2890838" y="3733800"/>
          <p14:tracePt t="24803" x="2890838" y="3714750"/>
          <p14:tracePt t="24812" x="2886075" y="3667125"/>
          <p14:tracePt t="24829" x="2886075" y="3548063"/>
          <p14:tracePt t="24846" x="2886075" y="3300413"/>
          <p14:tracePt t="24862" x="2890838" y="3100388"/>
          <p14:tracePt t="24879" x="2890838" y="2952750"/>
          <p14:tracePt t="24896" x="2890838" y="2800350"/>
          <p14:tracePt t="24912" x="2890838" y="2767013"/>
          <p14:tracePt t="24929" x="2886075" y="2757488"/>
          <p14:tracePt t="24946" x="2886075" y="2752725"/>
          <p14:tracePt t="25885" x="2905125" y="2752725"/>
          <p14:tracePt t="25892" x="2952750" y="2757488"/>
          <p14:tracePt t="25899" x="2995613" y="2762250"/>
          <p14:tracePt t="25912" x="3048000" y="2776538"/>
          <p14:tracePt t="25929" x="3209925" y="2805113"/>
          <p14:tracePt t="25945" x="3352800" y="2852738"/>
          <p14:tracePt t="25962" x="3514725" y="2933700"/>
          <p14:tracePt t="25979" x="3714750" y="3048000"/>
          <p14:tracePt t="25995" x="3781425" y="3086100"/>
          <p14:tracePt t="26012" x="3962400" y="3214688"/>
          <p14:tracePt t="26029" x="4281488" y="3476625"/>
          <p14:tracePt t="26045" x="4362450" y="3562350"/>
          <p14:tracePt t="26062" x="4414838" y="3633788"/>
          <p14:tracePt t="26079" x="4462463" y="3719513"/>
          <p14:tracePt t="26095" x="4486275" y="3767138"/>
          <p14:tracePt t="26112" x="4514850" y="3814763"/>
          <p14:tracePt t="26128" x="4538663" y="3895725"/>
          <p14:tracePt t="26145" x="4557713" y="3952875"/>
          <p14:tracePt t="26162" x="4572000" y="4005263"/>
          <p14:tracePt t="26178" x="4576763" y="4062413"/>
          <p14:tracePt t="26195" x="4581525" y="4086225"/>
          <p14:tracePt t="26212" x="4581525" y="4110038"/>
          <p14:tracePt t="26229" x="4581525" y="4148138"/>
          <p14:tracePt t="26245" x="4576763" y="4181475"/>
          <p14:tracePt t="26262" x="4576763" y="4210050"/>
          <p14:tracePt t="26278" x="4572000" y="4233863"/>
          <p14:tracePt t="26295" x="4567238" y="4257675"/>
          <p14:tracePt t="26312" x="4562475" y="4276725"/>
          <p14:tracePt t="26328" x="4557713" y="4291013"/>
          <p14:tracePt t="26345" x="4543425" y="4314825"/>
          <p14:tracePt t="26362" x="4533900" y="4324350"/>
          <p14:tracePt t="26378" x="4519613" y="4343400"/>
          <p14:tracePt t="26395" x="4495800" y="4362450"/>
          <p14:tracePt t="26412" x="4486275" y="4376738"/>
          <p14:tracePt t="26428" x="4476750" y="4386263"/>
          <p14:tracePt t="26445" x="4471988" y="4391025"/>
          <p14:tracePt t="26462" x="4471988" y="4395788"/>
          <p14:tracePt t="26495" x="4467225" y="4395788"/>
          <p14:tracePt t="26512" x="4467225" y="4400550"/>
          <p14:tracePt t="26545" x="4462463" y="4400550"/>
          <p14:tracePt t="26580" x="4457700" y="4400550"/>
          <p14:tracePt t="26602" x="4443413" y="4386263"/>
          <p14:tracePt t="26609" x="4424363" y="4367213"/>
          <p14:tracePt t="26616" x="4395788" y="4348163"/>
          <p14:tracePt t="26628" x="4371975" y="4329113"/>
          <p14:tracePt t="26645" x="4267200" y="4205288"/>
          <p14:tracePt t="26662" x="4186238" y="4090988"/>
          <p14:tracePt t="26678" x="4110038" y="3919538"/>
          <p14:tracePt t="26695" x="3990975" y="3633788"/>
          <p14:tracePt t="26712" x="3929063" y="3457575"/>
          <p14:tracePt t="26728" x="3890963" y="3338513"/>
          <p14:tracePt t="26745" x="3857625" y="3200400"/>
          <p14:tracePt t="26762" x="3848100" y="3124200"/>
          <p14:tracePt t="26778" x="3848100" y="3048000"/>
          <p14:tracePt t="26795" x="3871913" y="2881313"/>
          <p14:tracePt t="26812" x="3900488" y="2762250"/>
          <p14:tracePt t="26828" x="3919538" y="2667000"/>
          <p14:tracePt t="26845" x="3929063" y="2600325"/>
          <p14:tracePt t="26862" x="3933825" y="2586038"/>
          <p14:tracePt t="26878" x="3933825" y="2581275"/>
          <p14:tracePt t="26960" x="3938588" y="2581275"/>
          <p14:tracePt t="27025" x="3943350" y="2581275"/>
          <p14:tracePt t="27097" x="3948113" y="2581275"/>
          <p14:tracePt t="27125" x="3952875" y="2581275"/>
          <p14:tracePt t="27169" x="3957638" y="2586038"/>
          <p14:tracePt t="27175" x="3957638" y="2590800"/>
          <p14:tracePt t="27183" x="3962400" y="2590800"/>
          <p14:tracePt t="27197" x="3967163" y="2595563"/>
          <p14:tracePt t="27211" x="3971925" y="2600325"/>
          <p14:tracePt t="27228" x="3976688" y="2605088"/>
          <p14:tracePt t="27262" x="3981450" y="2605088"/>
          <p14:tracePt t="27283" x="3981450" y="2609850"/>
          <p14:tracePt t="27290" x="3986213" y="2609850"/>
          <p14:tracePt t="27326" x="3990975" y="2609850"/>
          <p14:tracePt t="29914" x="4000500" y="2609850"/>
          <p14:tracePt t="29921" x="4010025" y="2614613"/>
          <p14:tracePt t="29928" x="4014788" y="2614613"/>
          <p14:tracePt t="29944" x="4029075" y="2614613"/>
          <p14:tracePt t="29961" x="4038600" y="2619375"/>
          <p14:tracePt t="29994" x="4043363" y="2619375"/>
          <p14:tracePt t="30022" x="4048125" y="2619375"/>
          <p14:tracePt t="30094" x="4057650" y="2619375"/>
          <p14:tracePt t="30315" x="4057650" y="2624138"/>
          <p14:tracePt t="30438" x="4062413" y="2624138"/>
          <p14:tracePt t="30509" x="4067175" y="2624138"/>
          <p14:tracePt t="30545" x="4071938" y="2628900"/>
          <p14:tracePt t="30574" x="4076700" y="2628900"/>
          <p14:tracePt t="30588" x="4076700" y="2633663"/>
          <p14:tracePt t="30616" x="4076700" y="2638425"/>
          <p14:tracePt t="30624" x="4081463" y="2638425"/>
          <p14:tracePt t="30652" x="4081463" y="2643188"/>
          <p14:tracePt t="30660" x="4086225" y="2643188"/>
          <p14:tracePt t="30875" x="4086225" y="2647950"/>
          <p14:tracePt t="30904" x="4086225" y="2652713"/>
          <p14:tracePt t="30925" x="4090988" y="2652713"/>
          <p14:tracePt t="31126" x="4090988" y="2647950"/>
          <p14:tracePt t="31226" x="4071938" y="2638425"/>
          <p14:tracePt t="31240" x="4067175" y="2638425"/>
          <p14:tracePt t="31298" x="4076700" y="2638425"/>
          <p14:tracePt t="31305" x="4090988" y="2633663"/>
          <p14:tracePt t="31312" x="4095750" y="2633663"/>
          <p14:tracePt t="31327" x="4119563" y="2633663"/>
          <p14:tracePt t="31343" x="4138613" y="2633663"/>
          <p14:tracePt t="31360" x="4171950" y="2628900"/>
          <p14:tracePt t="31377" x="4200525" y="2628900"/>
          <p14:tracePt t="31393" x="4224338" y="2628900"/>
          <p14:tracePt t="31410" x="4238625" y="2628900"/>
          <p14:tracePt t="31427" x="4257675" y="2628900"/>
          <p14:tracePt t="31460" x="4262438" y="2628900"/>
          <p14:tracePt t="31498" x="4267200" y="2628900"/>
          <p14:tracePt t="31549" x="4271963" y="2628900"/>
          <p14:tracePt t="31564" x="4276725" y="2628900"/>
          <p14:tracePt t="31570" x="4281488" y="2628900"/>
          <p14:tracePt t="31585" x="4286250" y="2628900"/>
          <p14:tracePt t="31642" x="4291013" y="2628900"/>
          <p14:tracePt t="31678" x="4295775" y="2628900"/>
          <p14:tracePt t="31950" x="4305300" y="2628900"/>
          <p14:tracePt t="31957" x="4319588" y="2633663"/>
          <p14:tracePt t="31964" x="4333875" y="2643188"/>
          <p14:tracePt t="31976" x="4348163" y="2643188"/>
          <p14:tracePt t="31993" x="4386263" y="2662238"/>
          <p14:tracePt t="32010" x="4414838" y="2671763"/>
          <p14:tracePt t="32027" x="4448175" y="2686050"/>
          <p14:tracePt t="32043" x="4471988" y="2695575"/>
          <p14:tracePt t="32060" x="4495800" y="2700338"/>
          <p14:tracePt t="32077" x="4500563" y="2705100"/>
          <p14:tracePt t="32110" x="4505325" y="2705100"/>
          <p14:tracePt t="32127" x="4519613" y="2705100"/>
          <p14:tracePt t="33416" x="4552950" y="2705100"/>
          <p14:tracePt t="33420" x="4595813" y="2705100"/>
          <p14:tracePt t="33427" x="4643438" y="2705100"/>
          <p14:tracePt t="33443" x="4724400" y="2700338"/>
          <p14:tracePt t="33459" x="4800600" y="2695575"/>
          <p14:tracePt t="33476" x="4876800" y="2690813"/>
          <p14:tracePt t="33493" x="4967288" y="2686050"/>
          <p14:tracePt t="33509" x="5010150" y="2681288"/>
          <p14:tracePt t="33526" x="5038725" y="2681288"/>
          <p14:tracePt t="33543" x="5067300" y="2676525"/>
          <p14:tracePt t="33559" x="5086350" y="2676525"/>
          <p14:tracePt t="33576" x="5110163" y="2671763"/>
          <p14:tracePt t="33593" x="5153025" y="2662238"/>
          <p14:tracePt t="33609" x="5176838" y="2657475"/>
          <p14:tracePt t="33626" x="5195888" y="2652713"/>
          <p14:tracePt t="33643" x="5224463" y="2647950"/>
          <p14:tracePt t="33659" x="5238750" y="2643188"/>
          <p14:tracePt t="33676" x="5257800" y="2643188"/>
          <p14:tracePt t="33693" x="5295900" y="2638425"/>
          <p14:tracePt t="33709" x="5329238" y="2633663"/>
          <p14:tracePt t="33726" x="5357813" y="2633663"/>
          <p14:tracePt t="33743" x="5391150" y="2633663"/>
          <p14:tracePt t="33759" x="5410200" y="2633663"/>
          <p14:tracePt t="33776" x="5424488" y="2633663"/>
          <p14:tracePt t="33793" x="5443538" y="2638425"/>
          <p14:tracePt t="33809" x="5453063" y="2643188"/>
          <p14:tracePt t="33826" x="5462588" y="2647950"/>
          <p14:tracePt t="33843" x="5472113" y="2657475"/>
          <p14:tracePt t="33859" x="5476875" y="2667000"/>
          <p14:tracePt t="33876" x="5486400" y="2671763"/>
          <p14:tracePt t="33893" x="5491163" y="2686050"/>
          <p14:tracePt t="33909" x="5495925" y="2690813"/>
          <p14:tracePt t="33926" x="5500688" y="2695575"/>
          <p14:tracePt t="33943" x="5505450" y="2705100"/>
          <p14:tracePt t="33959" x="5510213" y="2714625"/>
          <p14:tracePt t="33976" x="5514975" y="2719388"/>
          <p14:tracePt t="33993" x="5519738" y="2728913"/>
          <p14:tracePt t="34009" x="5529263" y="2738438"/>
          <p14:tracePt t="34026" x="5534025" y="2762250"/>
          <p14:tracePt t="34043" x="5548313" y="2790825"/>
          <p14:tracePt t="34059" x="5576888" y="2862263"/>
          <p14:tracePt t="34076" x="5586413" y="2928938"/>
          <p14:tracePt t="34093" x="5600700" y="3000375"/>
          <p14:tracePt t="34109" x="5605463" y="3133725"/>
          <p14:tracePt t="34126" x="5605463" y="3228975"/>
          <p14:tracePt t="34142" x="5600700" y="3328988"/>
          <p14:tracePt t="34159" x="5586413" y="3443288"/>
          <p14:tracePt t="34176" x="5576888" y="3495675"/>
          <p14:tracePt t="34193" x="5572125" y="3548063"/>
          <p14:tracePt t="34209" x="5567363" y="3614738"/>
          <p14:tracePt t="34226" x="5562600" y="3643313"/>
          <p14:tracePt t="34242" x="5562600" y="3667125"/>
          <p14:tracePt t="34259" x="5562600" y="3690938"/>
          <p14:tracePt t="34276" x="5557838" y="3700463"/>
          <p14:tracePt t="34309" x="5557838" y="3705225"/>
          <p14:tracePt t="34345" x="5557838" y="3709988"/>
          <p14:tracePt t="45006" x="5543550" y="3695700"/>
          <p14:tracePt t="45013" x="5524500" y="3667125"/>
          <p14:tracePt t="45022" x="5491163" y="3643313"/>
          <p14:tracePt t="45039" x="5429250" y="3552825"/>
          <p14:tracePt t="45056" x="5324475" y="3409950"/>
          <p14:tracePt t="45072" x="5272088" y="3305175"/>
          <p14:tracePt t="45089" x="5243513" y="3219450"/>
          <p14:tracePt t="45105" x="5224463" y="3162300"/>
          <p14:tracePt t="45122" x="5224463" y="3148013"/>
          <p14:tracePt t="45139" x="5224463" y="3143250"/>
          <p14:tracePt t="45155" x="5224463" y="3133725"/>
          <p14:tracePt t="45172" x="5253038" y="3100388"/>
          <p14:tracePt t="45189" x="5267325" y="3052763"/>
          <p14:tracePt t="45206" x="5291138" y="2976563"/>
          <p14:tracePt t="45222" x="5295900" y="2957513"/>
          <p14:tracePt t="45239" x="5305425" y="2933700"/>
          <p14:tracePt t="45256" x="5310188" y="2924175"/>
          <p14:tracePt t="45272" x="5310188" y="2914650"/>
          <p14:tracePt t="45289" x="5329238" y="2871788"/>
          <p14:tracePt t="45306" x="5343525" y="2786063"/>
          <p14:tracePt t="45322" x="5348288" y="2733675"/>
          <p14:tracePt t="45339" x="5348288" y="2690813"/>
          <p14:tracePt t="45355" x="5348288" y="2676525"/>
          <p14:tracePt t="45372" x="5348288" y="2667000"/>
          <p14:tracePt t="45389" x="5348288" y="2662238"/>
          <p14:tracePt t="45522" x="5348288" y="2667000"/>
          <p14:tracePt t="45557" x="5348288" y="2671763"/>
          <p14:tracePt t="45579" x="5348288" y="2676525"/>
          <p14:tracePt t="45686" x="5348288" y="2681288"/>
          <p14:tracePt t="45809" x="5348288" y="2686050"/>
          <p14:tracePt t="45895" x="5348288" y="2695575"/>
          <p14:tracePt t="45959" x="5348288" y="2700338"/>
          <p14:tracePt t="46009" x="5348288" y="2705100"/>
          <p14:tracePt t="46353" x="5357813" y="2705100"/>
          <p14:tracePt t="46360" x="5367338" y="2709863"/>
          <p14:tracePt t="46372" x="5381625" y="2714625"/>
          <p14:tracePt t="46388" x="5414963" y="2719388"/>
          <p14:tracePt t="46405" x="5448300" y="2719388"/>
          <p14:tracePt t="46422" x="5472113" y="2719388"/>
          <p14:tracePt t="46438" x="5519738" y="2719388"/>
          <p14:tracePt t="46455" x="5529263" y="2719388"/>
          <p14:tracePt t="46472" x="5543550" y="2719388"/>
          <p14:tracePt t="46488" x="5548313" y="2719388"/>
          <p14:tracePt t="46505" x="5553075" y="2719388"/>
          <p14:tracePt t="46540" x="5557838" y="2719388"/>
          <p14:tracePt t="46568" x="5557838" y="2728913"/>
          <p14:tracePt t="46576" x="5557838" y="2733675"/>
          <p14:tracePt t="46582" x="5562600" y="2738438"/>
          <p14:tracePt t="46589" x="5567363" y="2747963"/>
          <p14:tracePt t="46605" x="5581650" y="2771775"/>
          <p14:tracePt t="46622" x="5591175" y="2809875"/>
          <p14:tracePt t="46638" x="5610225" y="2857500"/>
          <p14:tracePt t="46655" x="5634038" y="2938463"/>
          <p14:tracePt t="46672" x="5653088" y="2995613"/>
          <p14:tracePt t="46688" x="5667375" y="3038475"/>
          <p14:tracePt t="46705" x="5686425" y="3086100"/>
          <p14:tracePt t="46722" x="5695950" y="3109913"/>
          <p14:tracePt t="46738" x="5700713" y="3119438"/>
          <p14:tracePt t="46755" x="5705475" y="3124200"/>
          <p14:tracePt t="46788" x="5710238" y="3124200"/>
          <p14:tracePt t="46805" x="5753100" y="3114675"/>
          <p14:tracePt t="46822" x="5815013" y="3086100"/>
          <p14:tracePt t="46838" x="5929313" y="3038475"/>
          <p14:tracePt t="46855" x="6100763" y="2957513"/>
          <p14:tracePt t="46871" x="6262688" y="2876550"/>
          <p14:tracePt t="46888" x="6381750" y="2828925"/>
          <p14:tracePt t="46905" x="6529388" y="2776538"/>
          <p14:tracePt t="46922" x="6615113" y="2762250"/>
          <p14:tracePt t="46938" x="6672263" y="2762250"/>
          <p14:tracePt t="46955" x="6738938" y="2795588"/>
          <p14:tracePt t="46972" x="6781800" y="2857500"/>
          <p14:tracePt t="46988" x="6819900" y="2938463"/>
          <p14:tracePt t="47005" x="6867525" y="3114675"/>
          <p14:tracePt t="47021" x="6886575" y="3248025"/>
          <p14:tracePt t="47038" x="6910388" y="3386138"/>
          <p14:tracePt t="47055" x="6919913" y="3576638"/>
          <p14:tracePt t="47071" x="6919913" y="3695700"/>
          <p14:tracePt t="47088" x="6919913" y="3814763"/>
          <p14:tracePt t="47105" x="6919913" y="3890963"/>
          <p14:tracePt t="47121" x="6919913" y="3957638"/>
          <p14:tracePt t="47138" x="6919913" y="3971925"/>
          <p14:tracePt t="47155" x="6919913" y="3976688"/>
          <p14:tracePt t="48238" x="6915150" y="3976688"/>
          <p14:tracePt t="48369" x="6915150" y="3971925"/>
          <p14:tracePt t="48418" x="6915150" y="3967163"/>
          <p14:tracePt t="48432" x="6905625" y="3962400"/>
          <p14:tracePt t="48446" x="6905625" y="3957638"/>
          <p14:tracePt t="48461" x="6905625" y="3952875"/>
          <p14:tracePt t="48475" x="6905625" y="3948113"/>
          <p14:tracePt t="48482" x="6905625" y="3943350"/>
          <p14:tracePt t="48504" x="6905625" y="3938588"/>
          <p14:tracePt t="48511" x="6900863" y="3933825"/>
          <p14:tracePt t="48521" x="6896100" y="3924300"/>
          <p14:tracePt t="48538" x="6891338" y="3886200"/>
          <p14:tracePt t="48554" x="6853238" y="3790950"/>
          <p14:tracePt t="48571" x="6800850" y="3686175"/>
          <p14:tracePt t="48588" x="6757988" y="3586163"/>
          <p14:tracePt t="48604" x="6729413" y="3529013"/>
          <p14:tracePt t="48621" x="6715125" y="3509963"/>
          <p14:tracePt t="48638" x="6715125" y="3505200"/>
          <p14:tracePt t="48654" x="6710363" y="3495675"/>
          <p14:tracePt t="48671" x="6710363" y="3476625"/>
          <p14:tracePt t="48688" x="6715125" y="3438525"/>
          <p14:tracePt t="48704" x="6724650" y="3352800"/>
          <p14:tracePt t="48721" x="6729413" y="3295650"/>
          <p14:tracePt t="48738" x="6729413" y="3252788"/>
          <p14:tracePt t="48754" x="6729413" y="3214688"/>
          <p14:tracePt t="48771" x="6734175" y="3176588"/>
          <p14:tracePt t="48788" x="6738938" y="3086100"/>
          <p14:tracePt t="48804" x="6738938" y="2900363"/>
          <p14:tracePt t="48821" x="6738938" y="2752725"/>
          <p14:tracePt t="48838" x="6724650" y="2643188"/>
          <p14:tracePt t="48854" x="6710363" y="2557463"/>
          <p14:tracePt t="48871" x="6710363" y="2547938"/>
          <p14:tracePt t="48888" x="6710363" y="2543175"/>
          <p14:tracePt t="48904" x="6705600" y="2543175"/>
          <p14:tracePt t="48963" x="6700838" y="2543175"/>
          <p14:tracePt t="48999" x="6696075" y="2543175"/>
          <p14:tracePt t="49063" x="6691313" y="2543175"/>
          <p14:tracePt t="49077" x="6691313" y="2547938"/>
          <p14:tracePt t="49099" x="6686550" y="2547938"/>
          <p14:tracePt t="49170" x="6681788" y="2547938"/>
          <p14:tracePt t="49199" x="6677025" y="2552700"/>
          <p14:tracePt t="49265" x="6672263" y="2552700"/>
          <p14:tracePt t="49328" x="6667500" y="2552700"/>
          <p14:tracePt t="49350" x="6667500" y="2557463"/>
          <p14:tracePt t="49415" x="6667500" y="2562225"/>
          <p14:tracePt t="49544" x="6667500" y="2566988"/>
          <p14:tracePt t="54462" x="6672263" y="2566988"/>
          <p14:tracePt t="54475" x="6677025" y="2566988"/>
          <p14:tracePt t="54482" x="6681788" y="2562225"/>
          <p14:tracePt t="54490" x="6681788" y="2557463"/>
          <p14:tracePt t="54502" x="6686550" y="2557463"/>
          <p14:tracePt t="54519" x="6705600" y="2547938"/>
          <p14:tracePt t="54536" x="6729413" y="2538413"/>
          <p14:tracePt t="54552" x="6772275" y="2528888"/>
          <p14:tracePt t="54569" x="6834188" y="2509838"/>
          <p14:tracePt t="54586" x="6877050" y="2490788"/>
          <p14:tracePt t="54602" x="6915150" y="2486025"/>
          <p14:tracePt t="54619" x="7000875" y="2457450"/>
          <p14:tracePt t="54636" x="7081838" y="2428875"/>
          <p14:tracePt t="54652" x="7167563" y="2390775"/>
          <p14:tracePt t="54669" x="7324725" y="2333625"/>
          <p14:tracePt t="54686" x="7415213" y="2309813"/>
          <p14:tracePt t="54702" x="7491413" y="2271713"/>
          <p14:tracePt t="54719" x="7610475" y="2238375"/>
          <p14:tracePt t="54735" x="7677150" y="2224088"/>
          <p14:tracePt t="54752" x="7729538" y="2219325"/>
          <p14:tracePt t="54769" x="7791450" y="2209800"/>
          <p14:tracePt t="54785" x="7824788" y="2209800"/>
          <p14:tracePt t="54802" x="7843838" y="2214563"/>
          <p14:tracePt t="54819" x="7877175" y="2224088"/>
          <p14:tracePt t="54835" x="7905750" y="2247900"/>
          <p14:tracePt t="54852" x="7958138" y="2305050"/>
          <p14:tracePt t="54869" x="8010525" y="2424113"/>
          <p14:tracePt t="54885" x="8043863" y="2519363"/>
          <p14:tracePt t="54902" x="8062913" y="2624138"/>
          <p14:tracePt t="54919" x="8081963" y="2719388"/>
          <p14:tracePt t="54935" x="8124825" y="2881313"/>
          <p14:tracePt t="54952" x="8148638" y="2981325"/>
          <p14:tracePt t="54969" x="8172450" y="3081338"/>
          <p14:tracePt t="54985" x="8201025" y="3224213"/>
          <p14:tracePt t="55002" x="8210550" y="3305175"/>
          <p14:tracePt t="55019" x="8224838" y="3381375"/>
          <p14:tracePt t="55036" x="8234363" y="3471863"/>
          <p14:tracePt t="55052" x="8243888" y="3509963"/>
          <p14:tracePt t="55069" x="8243888" y="3524250"/>
          <p14:tracePt t="55086" x="8243888" y="3533775"/>
          <p14:tracePt t="55102" x="8243888" y="3548063"/>
          <p14:tracePt t="55119" x="8243888" y="3557588"/>
          <p14:tracePt t="55135" x="8243888" y="3581400"/>
          <p14:tracePt t="55152" x="8243888" y="3590925"/>
          <p14:tracePt t="55169" x="8243888" y="3614738"/>
          <p14:tracePt t="55185" x="8239125" y="3662363"/>
          <p14:tracePt t="55202" x="8239125" y="3714750"/>
          <p14:tracePt t="55219" x="8220075" y="3786188"/>
          <p14:tracePt t="55235" x="8186738" y="3900488"/>
          <p14:tracePt t="55252" x="8162925" y="3986213"/>
          <p14:tracePt t="55269" x="8129588" y="4048125"/>
          <p14:tracePt t="55285" x="8096250" y="4105275"/>
          <p14:tracePt t="55302" x="8081963" y="4133850"/>
          <p14:tracePt t="55319" x="8072438" y="4148138"/>
          <p14:tracePt t="55335" x="8062913" y="4157663"/>
          <p14:tracePt t="55352" x="8062913" y="4162425"/>
          <p14:tracePt t="55369" x="8058150" y="4162425"/>
          <p14:tracePt t="56060" x="8058150" y="4095750"/>
          <p14:tracePt t="56067" x="8067675" y="3971925"/>
          <p14:tracePt t="56074" x="8072438" y="3852863"/>
          <p14:tracePt t="56085" x="8072438" y="3709988"/>
          <p14:tracePt t="56102" x="8081963" y="3448050"/>
          <p14:tracePt t="56118" x="8086725" y="3095625"/>
          <p14:tracePt t="56135" x="8096250" y="2886075"/>
          <p14:tracePt t="56152" x="8101013" y="2733675"/>
          <p14:tracePt t="56168" x="8105775" y="2547938"/>
          <p14:tracePt t="56185" x="8115300" y="2428875"/>
          <p14:tracePt t="56202" x="8120063" y="2333625"/>
          <p14:tracePt t="56218" x="8120063" y="2247900"/>
          <p14:tracePt t="56235" x="8120063" y="2238375"/>
          <p14:tracePt t="56252" x="8120063" y="2228850"/>
          <p14:tracePt t="56347" x="8120063" y="2233613"/>
          <p14:tracePt t="56390" x="8120063" y="2238375"/>
          <p14:tracePt t="56418" x="8120063" y="2243138"/>
          <p14:tracePt t="56461" x="8120063" y="2247900"/>
          <p14:tracePt t="56475" x="8120063" y="2252663"/>
          <p14:tracePt t="64519" x="8115300" y="2247900"/>
          <p14:tracePt t="64526" x="8110538" y="2247900"/>
          <p14:tracePt t="64541" x="8105775" y="2243138"/>
          <p14:tracePt t="64562" x="8101013" y="2243138"/>
          <p14:tracePt t="64569" x="8101013" y="2238375"/>
          <p14:tracePt t="64582" x="8096250" y="2233613"/>
          <p14:tracePt t="64599" x="8091488" y="2233613"/>
          <p14:tracePt t="64626" x="8091488" y="2228850"/>
          <p14:tracePt t="64648" x="8086725" y="2228850"/>
          <p14:tracePt t="64662" x="8086725" y="2224088"/>
          <p14:tracePt t="64741" x="8086725" y="2219325"/>
          <p14:tracePt t="64762" x="8081963" y="2219325"/>
          <p14:tracePt t="64784" x="8081963" y="2214563"/>
          <p14:tracePt t="64791" x="8077200" y="2214563"/>
          <p14:tracePt t="64799" x="8062913" y="2209800"/>
          <p14:tracePt t="64815" x="8039100" y="2195513"/>
          <p14:tracePt t="64832" x="8010525" y="2181225"/>
          <p14:tracePt t="64849" x="7962900" y="2166938"/>
          <p14:tracePt t="64865" x="7924800" y="2157413"/>
          <p14:tracePt t="64882" x="7905750" y="2152650"/>
          <p14:tracePt t="64899" x="7891463" y="2147888"/>
          <p14:tracePt t="64915" x="7886700" y="2147888"/>
          <p14:tracePt t="65137" x="7891463" y="2147888"/>
          <p14:tracePt t="65171" x="7896225" y="2143125"/>
          <p14:tracePt t="74241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Cost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25880"/>
            <a:ext cx="502920" cy="50292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1188720"/>
            <a:ext cx="7315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"How much would it cost to BUILD this property today?"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457200" y="2103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Master Formula: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457200" y="2560320"/>
            <a:ext cx="8229600" cy="128016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57200" y="2651760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Value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457200" y="3035808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457200" y="329184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Land Value  +  Replacement Cost  −  Depreciation</a:t>
            </a:r>
            <a:endParaRPr lang="en-US" sz="2200" dirty="0"/>
          </a:p>
        </p:txBody>
      </p:sp>
      <p:sp>
        <p:nvSpPr>
          <p:cNvPr id="13" name="Shape 10"/>
          <p:cNvSpPr/>
          <p:nvPr/>
        </p:nvSpPr>
        <p:spPr>
          <a:xfrm>
            <a:off x="457200" y="4023360"/>
            <a:ext cx="2743200" cy="77724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57200" y="406908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VALUE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457200" y="443484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Site value if vacant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3429000" y="4023360"/>
            <a:ext cx="2743200" cy="77724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429000" y="406908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REPLACEMENT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3429000" y="443484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cost today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6400800" y="4023360"/>
            <a:ext cx="2743200" cy="777240"/>
          </a:xfrm>
          <a:prstGeom prst="rect">
            <a:avLst/>
          </a:prstGeom>
          <a:solidFill>
            <a:srgbClr val="5A5A5A"/>
          </a:solidFill>
          <a:ln w="12700">
            <a:solidFill>
              <a:srgbClr val="5A5A5A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6400800" y="406908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6400800" y="443484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lost over time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/ 40</a:t>
            </a:r>
            <a:endParaRPr lang="en-US" sz="900" dirty="0"/>
          </a:p>
        </p:txBody>
      </p:sp>
      <p:sp>
        <p:nvSpPr>
          <p:cNvPr id="26" name="TextBox 25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967"/>
    </mc:Choice>
    <mc:Fallback xmlns="">
      <p:transition spd="slow" advTm="2279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21" x="5314950" y="3881438"/>
          <p14:tracePt t="31010" x="5276850" y="3881438"/>
          <p14:tracePt t="31018" x="5224463" y="3867150"/>
          <p14:tracePt t="31024" x="5186363" y="3852863"/>
          <p14:tracePt t="31032" x="5138738" y="3829050"/>
          <p14:tracePt t="31049" x="5038725" y="3781425"/>
          <p14:tracePt t="31066" x="4933950" y="3733800"/>
          <p14:tracePt t="31068" x="4886325" y="3714750"/>
          <p14:tracePt t="31083" x="4810125" y="3657600"/>
          <p14:tracePt t="31099" x="4733925" y="3595688"/>
          <p14:tracePt t="31116" x="4662488" y="3524250"/>
          <p14:tracePt t="31133" x="4562475" y="3429000"/>
          <p14:tracePt t="31149" x="4495800" y="3352800"/>
          <p14:tracePt t="31166" x="4462463" y="3281363"/>
          <p14:tracePt t="31183" x="4419600" y="3200400"/>
          <p14:tracePt t="31199" x="4395788" y="3152775"/>
          <p14:tracePt t="31216" x="4386263" y="3109913"/>
          <p14:tracePt t="31232" x="4371975" y="3062288"/>
          <p14:tracePt t="31249" x="4367213" y="3028950"/>
          <p14:tracePt t="31266" x="4352925" y="2995613"/>
          <p14:tracePt t="31282" x="4343400" y="2957513"/>
          <p14:tracePt t="31299" x="4338638" y="2933700"/>
          <p14:tracePt t="31316" x="4338638" y="2919413"/>
          <p14:tracePt t="31633" x="4286250" y="2919413"/>
          <p14:tracePt t="31640" x="4210050" y="2919413"/>
          <p14:tracePt t="31649" x="4114800" y="2914650"/>
          <p14:tracePt t="31666" x="3919538" y="2881313"/>
          <p14:tracePt t="31683" x="3514725" y="2747963"/>
          <p14:tracePt t="31699" x="3209925" y="2633663"/>
          <p14:tracePt t="31716" x="2895600" y="2471738"/>
          <p14:tracePt t="31733" x="2495550" y="2224088"/>
          <p14:tracePt t="31749" x="2243138" y="2028825"/>
          <p14:tracePt t="31766" x="2100263" y="1881188"/>
          <p14:tracePt t="31783" x="1938338" y="1671638"/>
          <p14:tracePt t="31799" x="1885950" y="1590675"/>
          <p14:tracePt t="31816" x="1862138" y="1543050"/>
          <p14:tracePt t="31832" x="1852613" y="1514475"/>
          <p14:tracePt t="31849" x="1843088" y="1490663"/>
          <p14:tracePt t="31866" x="1843088" y="1485900"/>
          <p14:tracePt t="32213" x="1833563" y="1443038"/>
          <p14:tracePt t="32220" x="1814513" y="1385888"/>
          <p14:tracePt t="32232" x="1795463" y="1319213"/>
          <p14:tracePt t="32249" x="1752600" y="1162050"/>
          <p14:tracePt t="32266" x="1733550" y="1095375"/>
          <p14:tracePt t="32282" x="1728788" y="1062038"/>
          <p14:tracePt t="32299" x="1724025" y="1042988"/>
          <p14:tracePt t="32332" x="1724025" y="1038225"/>
          <p14:tracePt t="32457" x="1728788" y="1038225"/>
          <p14:tracePt t="32478" x="1733550" y="1033463"/>
          <p14:tracePt t="32485" x="1733550" y="1019175"/>
          <p14:tracePt t="32492" x="1733550" y="1000125"/>
          <p14:tracePt t="32499" x="1733550" y="985838"/>
          <p14:tracePt t="32515" x="1728788" y="942975"/>
          <p14:tracePt t="32532" x="1719263" y="904875"/>
          <p14:tracePt t="32549" x="1709738" y="852488"/>
          <p14:tracePt t="32565" x="1700213" y="833438"/>
          <p14:tracePt t="32582" x="1700213" y="819150"/>
          <p14:tracePt t="32599" x="1695450" y="814388"/>
          <p14:tracePt t="32657" x="1695450" y="819150"/>
          <p14:tracePt t="32671" x="1695450" y="823913"/>
          <p14:tracePt t="32685" x="1695450" y="828675"/>
          <p14:tracePt t="32692" x="1690688" y="833438"/>
          <p14:tracePt t="32714" x="1690688" y="838200"/>
          <p14:tracePt t="32729" x="1685925" y="842963"/>
          <p14:tracePt t="35371" x="1690688" y="862013"/>
          <p14:tracePt t="35378" x="1704975" y="890588"/>
          <p14:tracePt t="35385" x="1719263" y="919163"/>
          <p14:tracePt t="35398" x="1738313" y="947738"/>
          <p14:tracePt t="35414" x="1800225" y="1057275"/>
          <p14:tracePt t="35431" x="1852613" y="1133475"/>
          <p14:tracePt t="35448" x="1900238" y="1219200"/>
          <p14:tracePt t="35465" x="1952625" y="1328738"/>
          <p14:tracePt t="35481" x="1985963" y="1400175"/>
          <p14:tracePt t="35498" x="2009775" y="1462088"/>
          <p14:tracePt t="35514" x="2052638" y="1533525"/>
          <p14:tracePt t="35531" x="2071688" y="1571625"/>
          <p14:tracePt t="35548" x="2095500" y="1604963"/>
          <p14:tracePt t="35564" x="2109788" y="1628775"/>
          <p14:tracePt t="35581" x="2114550" y="1628775"/>
          <p14:tracePt t="35598" x="2114550" y="1633538"/>
          <p14:tracePt t="35614" x="2119313" y="1633538"/>
          <p14:tracePt t="35635" x="2119313" y="1638300"/>
          <p14:tracePt t="35815" x="2119313" y="1643063"/>
          <p14:tracePt t="35922" x="2124075" y="1643063"/>
          <p14:tracePt t="35929" x="2124075" y="1647825"/>
          <p14:tracePt t="35936" x="2128838" y="1652588"/>
          <p14:tracePt t="35948" x="2133600" y="1652588"/>
          <p14:tracePt t="35964" x="2162175" y="1671638"/>
          <p14:tracePt t="35981" x="2185988" y="1690688"/>
          <p14:tracePt t="35998" x="2205038" y="1704975"/>
          <p14:tracePt t="36014" x="2247900" y="1733550"/>
          <p14:tracePt t="36031" x="2271713" y="1743075"/>
          <p14:tracePt t="36047" x="2300288" y="1752600"/>
          <p14:tracePt t="36064" x="2328863" y="1766888"/>
          <p14:tracePt t="36081" x="2347913" y="1771650"/>
          <p14:tracePt t="36098" x="2357438" y="1776413"/>
          <p14:tracePt t="36115" x="2366963" y="1776413"/>
          <p14:tracePt t="36131" x="2371725" y="1776413"/>
          <p14:tracePt t="36187" x="2376488" y="1776413"/>
          <p14:tracePt t="36660" x="2400300" y="1776413"/>
          <p14:tracePt t="36667" x="2433638" y="1781175"/>
          <p14:tracePt t="36674" x="2452688" y="1781175"/>
          <p14:tracePt t="36681" x="2481263" y="1785938"/>
          <p14:tracePt t="36697" x="2524125" y="1785938"/>
          <p14:tracePt t="36714" x="2566988" y="1795463"/>
          <p14:tracePt t="36731" x="2638425" y="1804988"/>
          <p14:tracePt t="36747" x="2681288" y="1809750"/>
          <p14:tracePt t="36764" x="2700338" y="1809750"/>
          <p14:tracePt t="36781" x="2719388" y="1809750"/>
          <p14:tracePt t="36797" x="2724150" y="1809750"/>
          <p14:tracePt t="36831" x="2728913" y="1809750"/>
          <p14:tracePt t="46539" x="2771775" y="1857375"/>
          <p14:tracePt t="46546" x="2800350" y="1876425"/>
          <p14:tracePt t="46554" x="2833688" y="1895475"/>
          <p14:tracePt t="46561" x="2876550" y="1924050"/>
          <p14:tracePt t="46577" x="2933700" y="1966913"/>
          <p14:tracePt t="46594" x="3000375" y="2024063"/>
          <p14:tracePt t="46611" x="3109913" y="2119313"/>
          <p14:tracePt t="46627" x="3195638" y="2176463"/>
          <p14:tracePt t="46644" x="3257550" y="2238375"/>
          <p14:tracePt t="46661" x="3367088" y="2333625"/>
          <p14:tracePt t="46677" x="3448050" y="2400300"/>
          <p14:tracePt t="46694" x="3514725" y="2452688"/>
          <p14:tracePt t="46711" x="3586163" y="2514600"/>
          <p14:tracePt t="46727" x="3629025" y="2547938"/>
          <p14:tracePt t="46744" x="3657600" y="2571750"/>
          <p14:tracePt t="46761" x="3700463" y="2614613"/>
          <p14:tracePt t="46777" x="3733800" y="2643188"/>
          <p14:tracePt t="46794" x="3771900" y="2676525"/>
          <p14:tracePt t="46811" x="3805238" y="2724150"/>
          <p14:tracePt t="46827" x="3829050" y="2762250"/>
          <p14:tracePt t="46844" x="3848100" y="2800350"/>
          <p14:tracePt t="46861" x="3871913" y="2847975"/>
          <p14:tracePt t="46877" x="3890963" y="2876550"/>
          <p14:tracePt t="46894" x="3900488" y="2895600"/>
          <p14:tracePt t="46911" x="3910013" y="2909888"/>
          <p14:tracePt t="46927" x="3914775" y="2914650"/>
          <p14:tracePt t="47606" x="3924300" y="2914650"/>
          <p14:tracePt t="47613" x="3938588" y="2919413"/>
          <p14:tracePt t="47621" x="3957638" y="2919413"/>
          <p14:tracePt t="47628" x="3967163" y="2919413"/>
          <p14:tracePt t="47644" x="4000500" y="2924175"/>
          <p14:tracePt t="47660" x="4029075" y="2924175"/>
          <p14:tracePt t="47677" x="4052888" y="2924175"/>
          <p14:tracePt t="47694" x="4067175" y="2928938"/>
          <p14:tracePt t="47710" x="4071938" y="2928938"/>
          <p14:tracePt t="47727" x="4076700" y="2928938"/>
          <p14:tracePt t="47744" x="4086225" y="2933700"/>
          <p14:tracePt t="47760" x="4100513" y="2933700"/>
          <p14:tracePt t="47777" x="4138613" y="2933700"/>
          <p14:tracePt t="47794" x="4171950" y="2933700"/>
          <p14:tracePt t="47810" x="4200525" y="2938463"/>
          <p14:tracePt t="47827" x="4229100" y="2938463"/>
          <p14:tracePt t="47844" x="4271963" y="2947988"/>
          <p14:tracePt t="47860" x="4295775" y="2952750"/>
          <p14:tracePt t="47877" x="4338638" y="2957513"/>
          <p14:tracePt t="47894" x="4419600" y="2971800"/>
          <p14:tracePt t="47910" x="4462463" y="2981325"/>
          <p14:tracePt t="47927" x="4505325" y="2986088"/>
          <p14:tracePt t="47943" x="4576763" y="3005138"/>
          <p14:tracePt t="47960" x="4619625" y="3009900"/>
          <p14:tracePt t="47977" x="4667250" y="3014663"/>
          <p14:tracePt t="47993" x="4729163" y="3019425"/>
          <p14:tracePt t="48010" x="4762500" y="3019425"/>
          <p14:tracePt t="48027" x="4791075" y="3019425"/>
          <p14:tracePt t="48043" x="4824413" y="3019425"/>
          <p14:tracePt t="48060" x="4862513" y="3019425"/>
          <p14:tracePt t="48077" x="4891088" y="3019425"/>
          <p14:tracePt t="48093" x="4938713" y="3019425"/>
          <p14:tracePt t="48110" x="4962525" y="3019425"/>
          <p14:tracePt t="48127" x="4972050" y="3019425"/>
          <p14:tracePt t="48143" x="4991100" y="3019425"/>
          <p14:tracePt t="48161" x="5000625" y="3019425"/>
          <p14:tracePt t="48207" x="5005388" y="3019425"/>
          <p14:tracePt t="51308" x="4953000" y="3033713"/>
          <p14:tracePt t="51315" x="4838700" y="3062288"/>
          <p14:tracePt t="51326" x="4719638" y="3100388"/>
          <p14:tracePt t="51343" x="4410075" y="3190875"/>
          <p14:tracePt t="51359" x="3981450" y="3324225"/>
          <p14:tracePt t="51376" x="3695700" y="3395663"/>
          <p14:tracePt t="51393" x="3305175" y="3519488"/>
          <p14:tracePt t="51409" x="3128963" y="3590925"/>
          <p14:tracePt t="51426" x="2928938" y="3657600"/>
          <p14:tracePt t="51443" x="2757488" y="3724275"/>
          <p14:tracePt t="51459" x="2657475" y="3757613"/>
          <p14:tracePt t="51476" x="2562225" y="3781425"/>
          <p14:tracePt t="51493" x="2476500" y="3800475"/>
          <p14:tracePt t="51509" x="2438400" y="3805238"/>
          <p14:tracePt t="51526" x="2409825" y="3810000"/>
          <p14:tracePt t="51542" x="2386013" y="3810000"/>
          <p14:tracePt t="51559" x="2357438" y="3814763"/>
          <p14:tracePt t="51576" x="2333625" y="3814763"/>
          <p14:tracePt t="51592" x="2319338" y="3814763"/>
          <p14:tracePt t="51609" x="2290763" y="3819525"/>
          <p14:tracePt t="51626" x="2271713" y="3819525"/>
          <p14:tracePt t="51642" x="2262188" y="3819525"/>
          <p14:tracePt t="51659" x="2252663" y="3819525"/>
          <p14:tracePt t="51676" x="2243138" y="3819525"/>
          <p14:tracePt t="51709" x="2238375" y="3819525"/>
          <p14:tracePt t="55280" x="2262188" y="3814763"/>
          <p14:tracePt t="55288" x="2305050" y="3810000"/>
          <p14:tracePt t="55295" x="2333625" y="3805238"/>
          <p14:tracePt t="55308" x="2366963" y="3800475"/>
          <p14:tracePt t="55324" x="2433638" y="3795713"/>
          <p14:tracePt t="55341" x="2476500" y="3786188"/>
          <p14:tracePt t="55358" x="2509838" y="3776663"/>
          <p14:tracePt t="55359" x="2524125" y="3771900"/>
          <p14:tracePt t="55374" x="2557463" y="3771900"/>
          <p14:tracePt t="55391" x="2581275" y="3767138"/>
          <p14:tracePt t="55408" x="2600325" y="3767138"/>
          <p14:tracePt t="55424" x="2614613" y="3762375"/>
          <p14:tracePt t="55441" x="2624138" y="3762375"/>
          <p14:tracePt t="55458" x="2638425" y="3762375"/>
          <p14:tracePt t="55474" x="2647950" y="3757613"/>
          <p14:tracePt t="55491" x="2652713" y="3757613"/>
          <p14:tracePt t="55508" x="2662238" y="3757613"/>
          <p14:tracePt t="55524" x="2676525" y="3752850"/>
          <p14:tracePt t="55541" x="2681288" y="3752850"/>
          <p14:tracePt t="55558" x="2690813" y="3748088"/>
          <p14:tracePt t="55574" x="2709863" y="3743325"/>
          <p14:tracePt t="55591" x="2728913" y="3738563"/>
          <p14:tracePt t="55608" x="2752725" y="3738563"/>
          <p14:tracePt t="55624" x="2790825" y="3729038"/>
          <p14:tracePt t="55641" x="2819400" y="3724275"/>
          <p14:tracePt t="55658" x="2852738" y="3719513"/>
          <p14:tracePt t="55674" x="2919413" y="3719513"/>
          <p14:tracePt t="55691" x="2943225" y="3719513"/>
          <p14:tracePt t="55708" x="2967038" y="3719513"/>
          <p14:tracePt t="55724" x="2990850" y="3719513"/>
          <p14:tracePt t="55741" x="2995613" y="3719513"/>
          <p14:tracePt t="55774" x="3000375" y="3719513"/>
          <p14:tracePt t="55796" x="3005138" y="3719513"/>
          <p14:tracePt t="55896" x="3009900" y="3719513"/>
          <p14:tracePt t="56247" x="3019425" y="3719513"/>
          <p14:tracePt t="56254" x="3028950" y="3719513"/>
          <p14:tracePt t="56261" x="3038475" y="3719513"/>
          <p14:tracePt t="56274" x="3052763" y="3719513"/>
          <p14:tracePt t="56291" x="3086100" y="3719513"/>
          <p14:tracePt t="56307" x="3105150" y="3719513"/>
          <p14:tracePt t="56324" x="3133725" y="3719513"/>
          <p14:tracePt t="56341" x="3148013" y="3719513"/>
          <p14:tracePt t="56357" x="3152775" y="3719513"/>
          <p14:tracePt t="56374" x="3162300" y="3719513"/>
          <p14:tracePt t="56391" x="3171825" y="3719513"/>
          <p14:tracePt t="56407" x="3176588" y="3719513"/>
          <p14:tracePt t="56424" x="3181350" y="3719513"/>
          <p14:tracePt t="56441" x="3186113" y="3719513"/>
          <p14:tracePt t="56457" x="3190875" y="3719513"/>
          <p14:tracePt t="56474" x="3195638" y="3719513"/>
          <p14:tracePt t="56534" x="3200400" y="3719513"/>
          <p14:tracePt t="56591" x="3205163" y="3719513"/>
          <p14:tracePt t="56598" x="3209925" y="3719513"/>
          <p14:tracePt t="56607" x="3219450" y="3719513"/>
          <p14:tracePt t="56624" x="3238500" y="3719513"/>
          <p14:tracePt t="56641" x="3271838" y="3719513"/>
          <p14:tracePt t="56657" x="3295650" y="3719513"/>
          <p14:tracePt t="56674" x="3319463" y="3719513"/>
          <p14:tracePt t="56691" x="3338513" y="3719513"/>
          <p14:tracePt t="56707" x="3352800" y="3719513"/>
          <p14:tracePt t="56724" x="3357563" y="3724275"/>
          <p14:tracePt t="56740" x="3362325" y="3724275"/>
          <p14:tracePt t="56774" x="3367088" y="3724275"/>
          <p14:tracePt t="56834" x="3371850" y="3724275"/>
          <p14:tracePt t="57464" x="3486150" y="3719513"/>
          <p14:tracePt t="57471" x="3548063" y="3719513"/>
          <p14:tracePt t="57479" x="3600450" y="3714750"/>
          <p14:tracePt t="57490" x="3662363" y="3714750"/>
          <p14:tracePt t="57507" x="3848100" y="3700463"/>
          <p14:tracePt t="57524" x="3962400" y="3695700"/>
          <p14:tracePt t="57540" x="4067175" y="3690938"/>
          <p14:tracePt t="57557" x="4214813" y="3671888"/>
          <p14:tracePt t="57574" x="4281488" y="3671888"/>
          <p14:tracePt t="57590" x="4343400" y="3681413"/>
          <p14:tracePt t="57607" x="4414838" y="3686175"/>
          <p14:tracePt t="57624" x="4452938" y="3690938"/>
          <p14:tracePt t="57640" x="4481513" y="3690938"/>
          <p14:tracePt t="57657" x="4510088" y="3695700"/>
          <p14:tracePt t="57674" x="4533900" y="3700463"/>
          <p14:tracePt t="57690" x="4538663" y="3700463"/>
          <p14:tracePt t="57707" x="4557713" y="3700463"/>
          <p14:tracePt t="57724" x="4572000" y="3700463"/>
          <p14:tracePt t="57740" x="4586288" y="3700463"/>
          <p14:tracePt t="57757" x="4619625" y="3700463"/>
          <p14:tracePt t="57774" x="4648200" y="3700463"/>
          <p14:tracePt t="57790" x="4676775" y="3700463"/>
          <p14:tracePt t="57807" x="4705350" y="3700463"/>
          <p14:tracePt t="57823" x="4738688" y="3700463"/>
          <p14:tracePt t="57840" x="4752975" y="3700463"/>
          <p14:tracePt t="57857" x="4767263" y="3700463"/>
          <p14:tracePt t="57858" x="4772025" y="3700463"/>
          <p14:tracePt t="57874" x="4791075" y="3700463"/>
          <p14:tracePt t="57890" x="4805363" y="3695700"/>
          <p14:tracePt t="57907" x="4824413" y="3695700"/>
          <p14:tracePt t="57923" x="4862513" y="3690938"/>
          <p14:tracePt t="57940" x="4886325" y="3690938"/>
          <p14:tracePt t="57957" x="4905375" y="3690938"/>
          <p14:tracePt t="57973" x="4943475" y="3690938"/>
          <p14:tracePt t="57990" x="4953000" y="3690938"/>
          <p14:tracePt t="58007" x="4967288" y="3690938"/>
          <p14:tracePt t="58023" x="4972050" y="3690938"/>
          <p14:tracePt t="58080" x="4976813" y="3690938"/>
          <p14:tracePt t="74178" x="4933950" y="3690938"/>
          <p14:tracePt t="74185" x="4872038" y="3690938"/>
          <p14:tracePt t="74192" x="4800600" y="3686175"/>
          <p14:tracePt t="74201" x="4738688" y="3686175"/>
          <p14:tracePt t="74218" x="4576763" y="3676650"/>
          <p14:tracePt t="74235" x="4438650" y="3671888"/>
          <p14:tracePt t="74251" x="4286250" y="3662363"/>
          <p14:tracePt t="74268" x="4214813" y="3652838"/>
          <p14:tracePt t="74285" x="4124325" y="3652838"/>
          <p14:tracePt t="74301" x="4081463" y="3652838"/>
          <p14:tracePt t="74318" x="4057650" y="3652838"/>
          <p14:tracePt t="74335" x="4038600" y="3652838"/>
          <p14:tracePt t="74351" x="4029075" y="3657600"/>
          <p14:tracePt t="74368" x="4024313" y="3657600"/>
          <p14:tracePt t="74385" x="4019550" y="3662363"/>
          <p14:tracePt t="74401" x="4014788" y="3667125"/>
          <p14:tracePt t="74418" x="4010025" y="3667125"/>
          <p14:tracePt t="74435" x="4010025" y="3671888"/>
          <p14:tracePt t="74468" x="4000500" y="3671888"/>
          <p14:tracePt t="74585" x="4005263" y="3671888"/>
          <p14:tracePt t="74600" x="4005263" y="3676650"/>
          <p14:tracePt t="74944" x="3943350" y="3681413"/>
          <p14:tracePt t="74951" x="3819525" y="3686175"/>
          <p14:tracePt t="74958" x="3676650" y="3695700"/>
          <p14:tracePt t="74968" x="3509963" y="3695700"/>
          <p14:tracePt t="74984" x="3233738" y="3695700"/>
          <p14:tracePt t="75001" x="2838450" y="3686175"/>
          <p14:tracePt t="75018" x="2681288" y="3681413"/>
          <p14:tracePt t="75034" x="2538413" y="3667125"/>
          <p14:tracePt t="75051" x="2424113" y="3662363"/>
          <p14:tracePt t="75068" x="2381250" y="3652838"/>
          <p14:tracePt t="75084" x="2347913" y="3648075"/>
          <p14:tracePt t="75101" x="2319338" y="3633788"/>
          <p14:tracePt t="75118" x="2305050" y="3629025"/>
          <p14:tracePt t="75134" x="2295525" y="3629025"/>
          <p14:tracePt t="75151" x="2290763" y="3629025"/>
          <p14:tracePt t="75184" x="2286000" y="3629025"/>
          <p14:tracePt t="75287" x="2281238" y="3629025"/>
          <p14:tracePt t="75359" x="2276475" y="3629025"/>
          <p14:tracePt t="75395" x="2271713" y="3629025"/>
          <p14:tracePt t="75409" x="2266950" y="3629025"/>
          <p14:tracePt t="75416" x="2266950" y="3633788"/>
          <p14:tracePt t="75423" x="2257425" y="3638550"/>
          <p14:tracePt t="75434" x="2252663" y="3643313"/>
          <p14:tracePt t="75451" x="2233613" y="3648075"/>
          <p14:tracePt t="75468" x="2190750" y="3657600"/>
          <p14:tracePt t="75484" x="2143125" y="3667125"/>
          <p14:tracePt t="75501" x="2090738" y="3676650"/>
          <p14:tracePt t="75517" x="2019300" y="3686175"/>
          <p14:tracePt t="75534" x="1976438" y="3690938"/>
          <p14:tracePt t="75551" x="1947863" y="3690938"/>
          <p14:tracePt t="75567" x="1919288" y="3690938"/>
          <p14:tracePt t="75584" x="1885950" y="3690938"/>
          <p14:tracePt t="75601" x="1866900" y="3690938"/>
          <p14:tracePt t="75617" x="1838325" y="3690938"/>
          <p14:tracePt t="75634" x="1828800" y="3686175"/>
          <p14:tracePt t="75651" x="1824038" y="3686175"/>
          <p14:tracePt t="75668" x="1804988" y="3686175"/>
          <p14:tracePt t="75703" x="1800225" y="3686175"/>
          <p14:tracePt t="75718" x="1800225" y="3681413"/>
          <p14:tracePt t="75745" x="1795463" y="3681413"/>
          <p14:tracePt t="75752" x="1795463" y="3676650"/>
          <p14:tracePt t="75767" x="1790700" y="3676650"/>
          <p14:tracePt t="75788" x="1785938" y="3676650"/>
          <p14:tracePt t="75802" x="1781175" y="3671888"/>
          <p14:tracePt t="75817" x="1776413" y="3671888"/>
          <p14:tracePt t="75834" x="1766888" y="3671888"/>
          <p14:tracePt t="75851" x="1757363" y="3667125"/>
          <p14:tracePt t="75867" x="1738313" y="3662363"/>
          <p14:tracePt t="75884" x="1733550" y="3662363"/>
          <p14:tracePt t="75901" x="1719263" y="3662363"/>
          <p14:tracePt t="75917" x="1714500" y="3662363"/>
          <p14:tracePt t="75951" x="1709738" y="3662363"/>
          <p14:tracePt t="76075" x="1709738" y="3657600"/>
          <p14:tracePt t="76140" x="1738313" y="3638550"/>
          <p14:tracePt t="76182" x="1766888" y="3633788"/>
          <p14:tracePt t="76189" x="1776413" y="3633788"/>
          <p14:tracePt t="76203" x="1785938" y="3633788"/>
          <p14:tracePt t="76218" x="1790700" y="3638550"/>
          <p14:tracePt t="76234" x="1814513" y="3638550"/>
          <p14:tracePt t="76251" x="1833563" y="3648075"/>
          <p14:tracePt t="76268" x="1862138" y="3652838"/>
          <p14:tracePt t="76284" x="1881188" y="3652838"/>
          <p14:tracePt t="76301" x="1890713" y="3657600"/>
          <p14:tracePt t="76317" x="1905000" y="3657600"/>
          <p14:tracePt t="76334" x="1914525" y="3662363"/>
          <p14:tracePt t="76367" x="1919288" y="3662363"/>
          <p14:tracePt t="76390" x="1924050" y="3662363"/>
          <p14:tracePt t="76411" x="1928813" y="3662363"/>
          <p14:tracePt t="76447" x="1933575" y="3662363"/>
          <p14:tracePt t="76469" x="1943100" y="3662363"/>
          <p14:tracePt t="76483" x="1947863" y="3662363"/>
          <p14:tracePt t="76490" x="1952625" y="3662363"/>
          <p14:tracePt t="76500" x="1957388" y="3662363"/>
          <p14:tracePt t="76517" x="1985963" y="3662363"/>
          <p14:tracePt t="76534" x="2057400" y="3662363"/>
          <p14:tracePt t="76550" x="2109788" y="3662363"/>
          <p14:tracePt t="76567" x="2157413" y="3662363"/>
          <p14:tracePt t="76584" x="2205038" y="3662363"/>
          <p14:tracePt t="76600" x="2338388" y="3662363"/>
          <p14:tracePt t="76617" x="2409825" y="3667125"/>
          <p14:tracePt t="76634" x="2543175" y="3671888"/>
          <p14:tracePt t="76650" x="2657475" y="3681413"/>
          <p14:tracePt t="76667" x="2752725" y="3686175"/>
          <p14:tracePt t="76670" x="2805113" y="3690938"/>
          <p14:tracePt t="76684" x="2924175" y="3695700"/>
          <p14:tracePt t="76700" x="3019425" y="3700463"/>
          <p14:tracePt t="76717" x="3109913" y="3705225"/>
          <p14:tracePt t="76734" x="3257550" y="3714750"/>
          <p14:tracePt t="76750" x="3333750" y="3719513"/>
          <p14:tracePt t="76767" x="3409950" y="3733800"/>
          <p14:tracePt t="76784" x="3509963" y="3738563"/>
          <p14:tracePt t="76800" x="3562350" y="3743325"/>
          <p14:tracePt t="76817" x="3605213" y="3748088"/>
          <p14:tracePt t="76834" x="3652838" y="3748088"/>
          <p14:tracePt t="76850" x="3676650" y="3752850"/>
          <p14:tracePt t="76867" x="3686175" y="3752850"/>
          <p14:tracePt t="76884" x="3709988" y="3752850"/>
          <p14:tracePt t="76900" x="3724275" y="3752850"/>
          <p14:tracePt t="76917" x="3743325" y="3752850"/>
          <p14:tracePt t="76934" x="3767138" y="3752850"/>
          <p14:tracePt t="76950" x="3771900" y="3752850"/>
          <p14:tracePt t="76967" x="3781425" y="3752850"/>
          <p14:tracePt t="76984" x="3786188" y="3752850"/>
          <p14:tracePt t="77020" x="3790950" y="3752850"/>
          <p14:tracePt t="77615" x="3838575" y="3748088"/>
          <p14:tracePt t="77621" x="3895725" y="3743325"/>
          <p14:tracePt t="77633" x="3952875" y="3738563"/>
          <p14:tracePt t="77650" x="4162425" y="3719513"/>
          <p14:tracePt t="77667" x="4281488" y="3714750"/>
          <p14:tracePt t="77684" x="4395788" y="3705225"/>
          <p14:tracePt t="77700" x="4543425" y="3700463"/>
          <p14:tracePt t="77717" x="4600575" y="3700463"/>
          <p14:tracePt t="77734" x="4638675" y="3700463"/>
          <p14:tracePt t="77750" x="4667250" y="3700463"/>
          <p14:tracePt t="77767" x="4676775" y="3700463"/>
          <p14:tracePt t="77784" x="4691063" y="3700463"/>
          <p14:tracePt t="77800" x="4695825" y="3700463"/>
          <p14:tracePt t="77844" x="4700588" y="3700463"/>
          <p14:tracePt t="77879" x="4705350" y="3700463"/>
          <p14:tracePt t="78567" x="4643438" y="3700463"/>
          <p14:tracePt t="78574" x="4471988" y="3709988"/>
          <p14:tracePt t="78583" x="4314825" y="3714750"/>
          <p14:tracePt t="78600" x="3900488" y="3714750"/>
          <p14:tracePt t="78616" x="3262313" y="3686175"/>
          <p14:tracePt t="78633" x="2857500" y="3667125"/>
          <p14:tracePt t="78650" x="2586038" y="3638550"/>
          <p14:tracePt t="78666" x="2295525" y="3609975"/>
          <p14:tracePt t="78683" x="2195513" y="3595688"/>
          <p14:tracePt t="78700" x="2147888" y="3590925"/>
          <p14:tracePt t="78716" x="2124075" y="3581400"/>
          <p14:tracePt t="78750" x="2119313" y="3581400"/>
          <p14:tracePt t="78767" x="2119313" y="3576638"/>
          <p14:tracePt t="78817" x="2119313" y="3571875"/>
          <p14:tracePt t="79019" x="2119313" y="3576638"/>
          <p14:tracePt t="79154" x="2124075" y="3576638"/>
          <p14:tracePt t="79219" x="2124075" y="3581400"/>
          <p14:tracePt t="79311" x="2128838" y="3581400"/>
          <p14:tracePt t="79325" x="2128838" y="3586163"/>
          <p14:tracePt t="79354" x="2133600" y="3586163"/>
          <p14:tracePt t="79405" x="2133600" y="3590925"/>
          <p14:tracePt t="79433" x="2138363" y="3590925"/>
          <p14:tracePt t="79440" x="2138363" y="3595688"/>
          <p14:tracePt t="79498" x="2143125" y="3595688"/>
          <p14:tracePt t="79505" x="2143125" y="3600450"/>
          <p14:tracePt t="79526" x="2147888" y="3600450"/>
          <p14:tracePt t="79555" x="2152650" y="3600450"/>
          <p14:tracePt t="79562" x="2152650" y="3605213"/>
          <p14:tracePt t="79613" x="2157413" y="3605213"/>
          <p14:tracePt t="79684" x="2162175" y="3605213"/>
          <p14:tracePt t="79719" x="2166938" y="3605213"/>
          <p14:tracePt t="79820" x="2176463" y="3605213"/>
          <p14:tracePt t="79827" x="2181225" y="3605213"/>
          <p14:tracePt t="79834" x="2190750" y="3605213"/>
          <p14:tracePt t="79849" x="2214563" y="3605213"/>
          <p14:tracePt t="79866" x="2247900" y="3609975"/>
          <p14:tracePt t="79883" x="2276475" y="3609975"/>
          <p14:tracePt t="79900" x="2319338" y="3619500"/>
          <p14:tracePt t="79916" x="2338388" y="3624263"/>
          <p14:tracePt t="79933" x="2371725" y="3624263"/>
          <p14:tracePt t="79949" x="2409825" y="3629025"/>
          <p14:tracePt t="79966" x="2428875" y="3629025"/>
          <p14:tracePt t="79983" x="2447925" y="3629025"/>
          <p14:tracePt t="79999" x="2462213" y="3629025"/>
          <p14:tracePt t="80016" x="2471738" y="3629025"/>
          <p14:tracePt t="80049" x="2476500" y="3629025"/>
          <p14:tracePt t="80066" x="2486025" y="3629025"/>
          <p14:tracePt t="80083" x="2490788" y="3633788"/>
          <p14:tracePt t="80099" x="2505075" y="3633788"/>
          <p14:tracePt t="80116" x="2524125" y="3633788"/>
          <p14:tracePt t="80133" x="2552700" y="3633788"/>
          <p14:tracePt t="80149" x="2643188" y="3633788"/>
          <p14:tracePt t="80166" x="2714625" y="3638550"/>
          <p14:tracePt t="80183" x="2809875" y="3638550"/>
          <p14:tracePt t="80199" x="2976563" y="3648075"/>
          <p14:tracePt t="80216" x="3086100" y="3657600"/>
          <p14:tracePt t="80233" x="3200400" y="3662363"/>
          <p14:tracePt t="80249" x="3333750" y="3671888"/>
          <p14:tracePt t="80266" x="3390900" y="3681413"/>
          <p14:tracePt t="80283" x="3433763" y="3681413"/>
          <p14:tracePt t="80299" x="3457575" y="3686175"/>
          <p14:tracePt t="80335" x="3462338" y="3686175"/>
          <p14:tracePt t="80844" x="3500438" y="3681413"/>
          <p14:tracePt t="80851" x="3524250" y="3671888"/>
          <p14:tracePt t="80859" x="3562350" y="3667125"/>
          <p14:tracePt t="80866" x="3600450" y="3662363"/>
          <p14:tracePt t="80882" x="3671888" y="3643313"/>
          <p14:tracePt t="80899" x="3752850" y="3633788"/>
          <p14:tracePt t="80916" x="3871913" y="3619500"/>
          <p14:tracePt t="80932" x="3952875" y="3609975"/>
          <p14:tracePt t="80949" x="4000500" y="3609975"/>
          <p14:tracePt t="80966" x="4057650" y="3609975"/>
          <p14:tracePt t="80982" x="4086225" y="3609975"/>
          <p14:tracePt t="80999" x="4114800" y="3609975"/>
          <p14:tracePt t="81016" x="4162425" y="3609975"/>
          <p14:tracePt t="81032" x="4195763" y="3609975"/>
          <p14:tracePt t="81049" x="4224338" y="3609975"/>
          <p14:tracePt t="81066" x="4262438" y="3614738"/>
          <p14:tracePt t="81082" x="4295775" y="3614738"/>
          <p14:tracePt t="81099" x="4329113" y="3614738"/>
          <p14:tracePt t="81116" x="4400550" y="3614738"/>
          <p14:tracePt t="81132" x="4457700" y="3619500"/>
          <p14:tracePt t="81149" x="4510088" y="3619500"/>
          <p14:tracePt t="81166" x="4610100" y="3619500"/>
          <p14:tracePt t="81182" x="4691063" y="3619500"/>
          <p14:tracePt t="81199" x="4748213" y="3624263"/>
          <p14:tracePt t="81216" x="4833938" y="3624263"/>
          <p14:tracePt t="81232" x="4886325" y="3629025"/>
          <p14:tracePt t="81249" x="4943475" y="3629025"/>
          <p14:tracePt t="81266" x="5019675" y="3629025"/>
          <p14:tracePt t="81282" x="5067300" y="3633788"/>
          <p14:tracePt t="81299" x="5119688" y="3638550"/>
          <p14:tracePt t="81316" x="5186363" y="3643313"/>
          <p14:tracePt t="81332" x="5219700" y="3648075"/>
          <p14:tracePt t="81349" x="5233988" y="3648075"/>
          <p14:tracePt t="81366" x="5253038" y="3648075"/>
          <p14:tracePt t="81382" x="5257800" y="3648075"/>
          <p14:tracePt t="81416" x="5262563" y="3648075"/>
          <p14:tracePt t="92568" x="5253038" y="3652838"/>
          <p14:tracePt t="92574" x="5238750" y="3657600"/>
          <p14:tracePt t="92581" x="5214938" y="3662363"/>
          <p14:tracePt t="92595" x="5186363" y="3671888"/>
          <p14:tracePt t="92612" x="5100638" y="3686175"/>
          <p14:tracePt t="92628" x="5014913" y="3695700"/>
          <p14:tracePt t="92645" x="4924425" y="3714750"/>
          <p14:tracePt t="92662" x="4824413" y="3729038"/>
          <p14:tracePt t="92678" x="4772025" y="3729038"/>
          <p14:tracePt t="92695" x="4729163" y="3733800"/>
          <p14:tracePt t="92712" x="4686300" y="3733800"/>
          <p14:tracePt t="92728" x="4657725" y="3733800"/>
          <p14:tracePt t="92745" x="4648200" y="3733800"/>
          <p14:tracePt t="92762" x="4629150" y="3724275"/>
          <p14:tracePt t="92778" x="4619625" y="3719513"/>
          <p14:tracePt t="92795" x="4600575" y="3714750"/>
          <p14:tracePt t="92812" x="4586288" y="3705225"/>
          <p14:tracePt t="92828" x="4567238" y="3700463"/>
          <p14:tracePt t="92845" x="4543425" y="3695700"/>
          <p14:tracePt t="92862" x="4519613" y="3686175"/>
          <p14:tracePt t="92878" x="4500563" y="3681413"/>
          <p14:tracePt t="92895" x="4491038" y="3681413"/>
          <p14:tracePt t="92912" x="4486275" y="3676650"/>
          <p14:tracePt t="92954" x="4481513" y="3676650"/>
          <p14:tracePt t="108235" x="4486275" y="3676650"/>
          <p14:tracePt t="108263" x="4491038" y="3676650"/>
          <p14:tracePt t="108328" x="4500563" y="3676650"/>
          <p14:tracePt t="108342" x="4505325" y="3676650"/>
          <p14:tracePt t="108371" x="4510088" y="3676650"/>
          <p14:tracePt t="108379" x="4514850" y="3676650"/>
          <p14:tracePt t="108390" x="4524375" y="3676650"/>
          <p14:tracePt t="108406" x="4548188" y="3671888"/>
          <p14:tracePt t="108423" x="4572000" y="3667125"/>
          <p14:tracePt t="108440" x="4595813" y="3662363"/>
          <p14:tracePt t="108456" x="4638675" y="3652838"/>
          <p14:tracePt t="108473" x="4648200" y="3648075"/>
          <p14:tracePt t="108490" x="4662488" y="3648075"/>
          <p14:tracePt t="108506" x="4667250" y="3648075"/>
          <p14:tracePt t="108523" x="4672013" y="3648075"/>
          <p14:tracePt t="108593" x="4667250" y="3648075"/>
          <p14:tracePt t="108600" x="4652963" y="3648075"/>
          <p14:tracePt t="108622" x="4605338" y="3648075"/>
          <p14:tracePt t="108629" x="4591050" y="3648075"/>
          <p14:tracePt t="108640" x="4576763" y="3648075"/>
          <p14:tracePt t="108658" x="4548188" y="3643313"/>
          <p14:tracePt t="108673" x="4538663" y="3643313"/>
          <p14:tracePt t="108690" x="4533900" y="3638550"/>
          <p14:tracePt t="108729" x="4529138" y="3638550"/>
          <p14:tracePt t="108852" x="4529138" y="3643313"/>
          <p14:tracePt t="108879" x="4529138" y="3648075"/>
          <p14:tracePt t="108894" x="4529138" y="3652838"/>
          <p14:tracePt t="108944" x="4533900" y="3652838"/>
          <p14:tracePt t="108951" x="4533900" y="3657600"/>
          <p14:tracePt t="109123" x="4543425" y="3657600"/>
          <p14:tracePt t="109160" x="4543425" y="3662363"/>
          <p14:tracePt t="109196" x="4548188" y="3662363"/>
          <p14:tracePt t="109295" x="4552950" y="3662363"/>
          <p14:tracePt t="109323" x="4552950" y="3667125"/>
          <p14:tracePt t="109409" x="4552950" y="3676650"/>
          <p14:tracePt t="109566" x="4552950" y="3681413"/>
          <p14:tracePt t="109610" x="4557713" y="3681413"/>
          <p14:tracePt t="109781" x="4562475" y="3681413"/>
          <p14:tracePt t="110820" x="4557713" y="3681413"/>
          <p14:tracePt t="112352" x="4557713" y="3686175"/>
          <p14:tracePt t="115318" x="4557713" y="3690938"/>
          <p14:tracePt t="120703" x="4557713" y="3686175"/>
          <p14:tracePt t="123961" x="4567238" y="3686175"/>
          <p14:tracePt t="123968" x="4581525" y="3686175"/>
          <p14:tracePt t="123976" x="4586288" y="3686175"/>
          <p14:tracePt t="123984" x="4600575" y="3686175"/>
          <p14:tracePt t="124001" x="4619625" y="3690938"/>
          <p14:tracePt t="124018" x="4633913" y="3695700"/>
          <p14:tracePt t="124035" x="4648200" y="3695700"/>
          <p14:tracePt t="124051" x="4657725" y="3700463"/>
          <p14:tracePt t="124068" x="4662488" y="3700463"/>
          <p14:tracePt t="124084" x="4672013" y="3705225"/>
          <p14:tracePt t="124125" x="4672013" y="3709988"/>
          <p14:tracePt t="124139" x="4676775" y="3709988"/>
          <p14:tracePt t="124161" x="4676775" y="3714750"/>
          <p14:tracePt t="124204" x="4681538" y="3714750"/>
          <p14:tracePt t="124269" x="4681538" y="3719513"/>
          <p14:tracePt t="124340" x="4691063" y="3719513"/>
          <p14:tracePt t="130299" x="4805363" y="3714750"/>
          <p14:tracePt t="130305" x="4862513" y="3709988"/>
          <p14:tracePt t="130316" x="4933950" y="3695700"/>
          <p14:tracePt t="130333" x="5186363" y="3662363"/>
          <p14:tracePt t="130349" x="5372100" y="3648075"/>
          <p14:tracePt t="130366" x="5553075" y="3638550"/>
          <p14:tracePt t="130382" x="5719763" y="3638550"/>
          <p14:tracePt t="130399" x="5891213" y="3638550"/>
          <p14:tracePt t="130416" x="5991225" y="3643313"/>
          <p14:tracePt t="130432" x="6091238" y="3648075"/>
          <p14:tracePt t="130449" x="6186488" y="3657600"/>
          <p14:tracePt t="130466" x="6248400" y="3667125"/>
          <p14:tracePt t="130482" x="6310313" y="3671888"/>
          <p14:tracePt t="130499" x="6410325" y="3681413"/>
          <p14:tracePt t="130516" x="6448425" y="3686175"/>
          <p14:tracePt t="130532" x="6467475" y="3690938"/>
          <p14:tracePt t="130549" x="6481763" y="3690938"/>
          <p14:tracePt t="130565" x="6481763" y="3695700"/>
          <p14:tracePt t="130582" x="6486525" y="3695700"/>
          <p14:tracePt t="130777" x="6481763" y="3700463"/>
          <p14:tracePt t="130784" x="6467475" y="3700463"/>
          <p14:tracePt t="130791" x="6457950" y="3700463"/>
          <p14:tracePt t="130806" x="6419850" y="3700463"/>
          <p14:tracePt t="130815" x="6400800" y="3700463"/>
          <p14:tracePt t="130832" x="6329363" y="3690938"/>
          <p14:tracePt t="130849" x="6167438" y="3662363"/>
          <p14:tracePt t="130865" x="6029325" y="3624263"/>
          <p14:tracePt t="130882" x="5867400" y="3590925"/>
          <p14:tracePt t="130899" x="5691188" y="3576638"/>
          <p14:tracePt t="130915" x="5600700" y="3567113"/>
          <p14:tracePt t="130932" x="5548313" y="3567113"/>
          <p14:tracePt t="130949" x="5495925" y="3567113"/>
          <p14:tracePt t="130965" x="5467350" y="3567113"/>
          <p14:tracePt t="130982" x="5448300" y="3567113"/>
          <p14:tracePt t="130999" x="5424488" y="3567113"/>
          <p14:tracePt t="131015" x="5410200" y="3567113"/>
          <p14:tracePt t="131032" x="5405438" y="3567113"/>
          <p14:tracePt t="131049" x="5395913" y="3567113"/>
          <p14:tracePt t="131065" x="5391150" y="3567113"/>
          <p14:tracePt t="131083" x="5386388" y="3567113"/>
          <p14:tracePt t="131099" x="5381625" y="3567113"/>
          <p14:tracePt t="131115" x="5376863" y="3567113"/>
          <p14:tracePt t="132811" x="5372100" y="3567113"/>
          <p14:tracePt t="132825" x="5367338" y="3567113"/>
          <p14:tracePt t="132839" x="5362575" y="3567113"/>
          <p14:tracePt t="132847" x="5357813" y="3567113"/>
          <p14:tracePt t="132869" x="5353050" y="3567113"/>
          <p14:tracePt t="132882" x="5343525" y="3567113"/>
          <p14:tracePt t="132897" x="5334000" y="3562350"/>
          <p14:tracePt t="132904" x="5319713" y="3562350"/>
          <p14:tracePt t="132915" x="5305425" y="3562350"/>
          <p14:tracePt t="132931" x="5276850" y="3562350"/>
          <p14:tracePt t="132948" x="5233988" y="3562350"/>
          <p14:tracePt t="132965" x="5205413" y="3562350"/>
          <p14:tracePt t="132981" x="5186363" y="3557588"/>
          <p14:tracePt t="132998" x="5162550" y="3557588"/>
          <p14:tracePt t="133015" x="5133975" y="3557588"/>
          <p14:tracePt t="133031" x="5100638" y="3557588"/>
          <p14:tracePt t="133048" x="5038725" y="3557588"/>
          <p14:tracePt t="133065" x="4995863" y="3557588"/>
          <p14:tracePt t="133081" x="4962525" y="3552825"/>
          <p14:tracePt t="133098" x="4914900" y="3552825"/>
          <p14:tracePt t="133115" x="4872038" y="3548063"/>
          <p14:tracePt t="133131" x="4819650" y="3548063"/>
          <p14:tracePt t="133148" x="4762500" y="3543300"/>
          <p14:tracePt t="133165" x="4733925" y="3543300"/>
          <p14:tracePt t="133182" x="4724400" y="3538538"/>
          <p14:tracePt t="133198" x="4710113" y="3538538"/>
          <p14:tracePt t="133215" x="4705350" y="3538538"/>
          <p14:tracePt t="133248" x="4700588" y="3538538"/>
          <p14:tracePt t="134272" x="4705350" y="3543300"/>
          <p14:tracePt t="134279" x="4710113" y="3548063"/>
          <p14:tracePt t="134286" x="4710113" y="3552825"/>
          <p14:tracePt t="134298" x="4719638" y="3557588"/>
          <p14:tracePt t="134314" x="4738688" y="3571875"/>
          <p14:tracePt t="134331" x="4752975" y="3576638"/>
          <p14:tracePt t="134348" x="4767263" y="3586163"/>
          <p14:tracePt t="134364" x="4781550" y="3586163"/>
          <p14:tracePt t="134381" x="4786313" y="3586163"/>
          <p14:tracePt t="134398" x="4795838" y="3590925"/>
          <p14:tracePt t="134444" x="4800600" y="3590925"/>
          <p14:tracePt t="134551" x="4800600" y="3595688"/>
          <p14:tracePt t="134558" x="4805363" y="3600450"/>
          <p14:tracePt t="134572" x="4805363" y="3605213"/>
          <p14:tracePt t="134616" x="4805363" y="3609975"/>
          <p14:tracePt t="134659" x="4810125" y="3609975"/>
          <p14:tracePt t="134665" x="4810125" y="3614738"/>
          <p14:tracePt t="134701" x="4810125" y="3619500"/>
          <p14:tracePt t="134730" x="4814888" y="3619500"/>
          <p14:tracePt t="134952" x="4819650" y="3619500"/>
          <p14:tracePt t="134995" x="4824413" y="3619500"/>
          <p14:tracePt t="135002" x="4829175" y="3614738"/>
          <p14:tracePt t="135014" x="4838700" y="3609975"/>
          <p14:tracePt t="135031" x="4867275" y="3600450"/>
          <p14:tracePt t="135047" x="4891088" y="3590925"/>
          <p14:tracePt t="135064" x="4924425" y="3586163"/>
          <p14:tracePt t="135081" x="4972050" y="3581400"/>
          <p14:tracePt t="135097" x="4986338" y="3581400"/>
          <p14:tracePt t="135114" x="5005388" y="3576638"/>
          <p14:tracePt t="135131" x="5014913" y="3576638"/>
          <p14:tracePt t="135147" x="5019675" y="3576638"/>
          <p14:tracePt t="135181" x="5024438" y="3576638"/>
          <p14:tracePt t="135197" x="5029200" y="3576638"/>
          <p14:tracePt t="135218" x="5033963" y="3576638"/>
          <p14:tracePt t="135282" x="5038725" y="3576638"/>
          <p14:tracePt t="135489" x="5038725" y="3581400"/>
          <p14:tracePt t="135561" x="5038725" y="3586163"/>
          <p14:tracePt t="138010" x="5019675" y="3590925"/>
          <p14:tracePt t="138017" x="4981575" y="3595688"/>
          <p14:tracePt t="138030" x="4943475" y="3600450"/>
          <p14:tracePt t="138046" x="4819650" y="3614738"/>
          <p14:tracePt t="138063" x="4729163" y="3629025"/>
          <p14:tracePt t="138080" x="4662488" y="3643313"/>
          <p14:tracePt t="138096" x="4581525" y="3657600"/>
          <p14:tracePt t="138113" x="4533900" y="3667125"/>
          <p14:tracePt t="138130" x="4495800" y="3671888"/>
          <p14:tracePt t="138146" x="4438650" y="3686175"/>
          <p14:tracePt t="138163" x="4414838" y="3686175"/>
          <p14:tracePt t="138180" x="4391025" y="3686175"/>
          <p14:tracePt t="138196" x="4367213" y="3686175"/>
          <p14:tracePt t="138213" x="4343400" y="3681413"/>
          <p14:tracePt t="138230" x="4319588" y="3681413"/>
          <p14:tracePt t="138246" x="4271963" y="3676650"/>
          <p14:tracePt t="138263" x="4238625" y="3667125"/>
          <p14:tracePt t="138280" x="4205288" y="3662363"/>
          <p14:tracePt t="138296" x="4167188" y="3648075"/>
          <p14:tracePt t="138313" x="4138613" y="3638550"/>
          <p14:tracePt t="138330" x="4110038" y="3629025"/>
          <p14:tracePt t="138346" x="4090988" y="3619500"/>
          <p14:tracePt t="138363" x="4086225" y="3619500"/>
          <p14:tracePt t="138380" x="4086225" y="3614738"/>
          <p14:tracePt t="138413" x="4095750" y="3614738"/>
          <p14:tracePt t="138432" x="4133850" y="3609975"/>
          <p14:tracePt t="138446" x="4176713" y="3605213"/>
          <p14:tracePt t="138463" x="4271963" y="3595688"/>
          <p14:tracePt t="138480" x="4386263" y="3586163"/>
          <p14:tracePt t="138496" x="4624388" y="3576638"/>
          <p14:tracePt t="138513" x="4757738" y="3571875"/>
          <p14:tracePt t="138530" x="4891088" y="3571875"/>
          <p14:tracePt t="138546" x="5024438" y="3562350"/>
          <p14:tracePt t="138563" x="5062538" y="3567113"/>
          <p14:tracePt t="138579" x="5072063" y="3567113"/>
          <p14:tracePt t="138596" x="5076825" y="3567113"/>
          <p14:tracePt t="138640" x="5076825" y="3571875"/>
          <p14:tracePt t="138654" x="5038725" y="3581400"/>
          <p14:tracePt t="138661" x="5019675" y="3581400"/>
          <p14:tracePt t="138668" x="4995863" y="3581400"/>
          <p14:tracePt t="138679" x="4962525" y="3576638"/>
          <p14:tracePt t="138696" x="4891088" y="3567113"/>
          <p14:tracePt t="138713" x="4714875" y="3538538"/>
          <p14:tracePt t="138730" x="4581525" y="3529013"/>
          <p14:tracePt t="138746" x="4410075" y="3524250"/>
          <p14:tracePt t="138763" x="4210050" y="3529013"/>
          <p14:tracePt t="138781" x="4090988" y="3543300"/>
          <p14:tracePt t="138796" x="4000500" y="3571875"/>
          <p14:tracePt t="138813" x="3924300" y="3586163"/>
          <p14:tracePt t="138829" x="3910013" y="3590925"/>
          <p14:tracePt t="138846" x="3905250" y="3590925"/>
          <p14:tracePt t="138926" x="3957638" y="3576638"/>
          <p14:tracePt t="138933" x="3986213" y="3571875"/>
          <p14:tracePt t="138941" x="4024313" y="3571875"/>
          <p14:tracePt t="138948" x="4067175" y="3571875"/>
          <p14:tracePt t="138963" x="4176713" y="3571875"/>
          <p14:tracePt t="138979" x="4310063" y="3576638"/>
          <p14:tracePt t="138996" x="4443413" y="3581400"/>
          <p14:tracePt t="139013" x="4643438" y="3581400"/>
          <p14:tracePt t="139029" x="4752975" y="3581400"/>
          <p14:tracePt t="139046" x="4833938" y="3581400"/>
          <p14:tracePt t="139063" x="4933950" y="3581400"/>
          <p14:tracePt t="139079" x="4957763" y="3581400"/>
          <p14:tracePt t="139096" x="4972050" y="3581400"/>
          <p14:tracePt t="139113" x="4976813" y="3581400"/>
          <p14:tracePt t="139146" x="4976813" y="3586163"/>
          <p14:tracePt t="139163" x="4948238" y="3586163"/>
          <p14:tracePt t="139179" x="4838700" y="3586163"/>
          <p14:tracePt t="139196" x="4757738" y="3571875"/>
          <p14:tracePt t="139213" x="4514850" y="3543300"/>
          <p14:tracePt t="139229" x="4276725" y="3529013"/>
          <p14:tracePt t="139246" x="4071938" y="3514725"/>
          <p14:tracePt t="139263" x="3819525" y="3500438"/>
          <p14:tracePt t="139279" x="3729038" y="3500438"/>
          <p14:tracePt t="139296" x="3676650" y="3505200"/>
          <p14:tracePt t="139313" x="3662363" y="3505200"/>
          <p14:tracePt t="139378" x="3719513" y="3514725"/>
          <p14:tracePt t="139384" x="3762375" y="3514725"/>
          <p14:tracePt t="139396" x="3814763" y="3519488"/>
          <p14:tracePt t="139413" x="4062413" y="3529013"/>
          <p14:tracePt t="139429" x="4267200" y="3548063"/>
          <p14:tracePt t="139446" x="4519613" y="3562350"/>
          <p14:tracePt t="139463" x="4772025" y="3571875"/>
          <p14:tracePt t="139479" x="4881563" y="3576638"/>
          <p14:tracePt t="139496" x="4938713" y="3576638"/>
          <p14:tracePt t="139513" x="4972050" y="3576638"/>
          <p14:tracePt t="139546" x="4976813" y="3576638"/>
          <p14:tracePt t="139578" x="4962525" y="3581400"/>
          <p14:tracePt t="139585" x="4943475" y="3581400"/>
          <p14:tracePt t="139596" x="4924425" y="3581400"/>
          <p14:tracePt t="139613" x="4857750" y="3576638"/>
          <p14:tracePt t="139629" x="4743450" y="3562350"/>
          <p14:tracePt t="139646" x="4619625" y="3552825"/>
          <p14:tracePt t="139662" x="4500563" y="3533775"/>
          <p14:tracePt t="139679" x="4310063" y="3524250"/>
          <p14:tracePt t="139696" x="4214813" y="3524250"/>
          <p14:tracePt t="139713" x="4133850" y="3524250"/>
          <p14:tracePt t="139729" x="4043363" y="3533775"/>
          <p14:tracePt t="139746" x="4010025" y="3543300"/>
          <p14:tracePt t="139762" x="4010025" y="3548063"/>
          <p14:tracePt t="139779" x="4005263" y="3552825"/>
          <p14:tracePt t="139796" x="4014788" y="3552825"/>
          <p14:tracePt t="139829" x="4152900" y="3571875"/>
          <p14:tracePt t="139846" x="4286250" y="3576638"/>
          <p14:tracePt t="139862" x="4352925" y="3581400"/>
          <p14:tracePt t="139879" x="4810125" y="3619500"/>
          <p14:tracePt t="139896" x="4995863" y="3629025"/>
          <p14:tracePt t="139912" x="5110163" y="3633788"/>
          <p14:tracePt t="139929" x="5186363" y="3633788"/>
          <p14:tracePt t="139946" x="5200650" y="3633788"/>
          <p14:tracePt t="139962" x="5205413" y="3633788"/>
          <p14:tracePt t="140000" x="5200650" y="3633788"/>
          <p14:tracePt t="140012" x="5186363" y="3633788"/>
          <p14:tracePt t="140029" x="5091113" y="3633788"/>
          <p14:tracePt t="140046" x="5024438" y="3624263"/>
          <p14:tracePt t="140062" x="4933950" y="3614738"/>
          <p14:tracePt t="140079" x="4752975" y="3600450"/>
          <p14:tracePt t="140096" x="4610100" y="3595688"/>
          <p14:tracePt t="140112" x="4467225" y="3595688"/>
          <p14:tracePt t="140129" x="4300538" y="3595688"/>
          <p14:tracePt t="140146" x="4205288" y="3605213"/>
          <p14:tracePt t="140162" x="4143375" y="3619500"/>
          <p14:tracePt t="140179" x="4105275" y="3629025"/>
          <p14:tracePt t="140196" x="4095750" y="3638550"/>
          <p14:tracePt t="140244" x="4100513" y="3643313"/>
          <p14:tracePt t="140279" x="4152900" y="3629025"/>
          <p14:tracePt t="140286" x="4167188" y="3624263"/>
          <p14:tracePt t="140296" x="4186238" y="3624263"/>
          <p14:tracePt t="140312" x="4233863" y="3633788"/>
          <p14:tracePt t="140329" x="4348163" y="3671888"/>
          <p14:tracePt t="140346" x="4443413" y="3714750"/>
          <p14:tracePt t="140362" x="4529138" y="3748088"/>
          <p14:tracePt t="140379" x="4591050" y="3771900"/>
          <p14:tracePt t="140396" x="4676775" y="3805238"/>
          <p14:tracePt t="140412" x="4705350" y="3810000"/>
          <p14:tracePt t="140429" x="4729163" y="3814763"/>
          <p14:tracePt t="140446" x="4733925" y="3814763"/>
          <p14:tracePt t="140480" x="4738688" y="3814763"/>
          <p14:tracePt t="140523" x="4738688" y="3819525"/>
          <p14:tracePt t="140530" x="4729163" y="3819525"/>
          <p14:tracePt t="140537" x="4724400" y="3819525"/>
          <p14:tracePt t="140545" x="4719638" y="3819525"/>
          <p14:tracePt t="140562" x="4710113" y="3814763"/>
          <p14:tracePt t="140579" x="4700588" y="3814763"/>
          <p14:tracePt t="140595" x="4691063" y="3810000"/>
          <p14:tracePt t="140612" x="4686300" y="3810000"/>
          <p14:tracePt t="140630" x="4686300" y="3805238"/>
          <p14:tracePt t="140645" x="4681538" y="3805238"/>
          <p14:tracePt t="140666" x="4681538" y="3795713"/>
          <p14:tracePt t="140709" x="4681538" y="3790950"/>
          <p14:tracePt t="140738" x="4691063" y="3786188"/>
          <p14:tracePt t="140745" x="4691063" y="3781425"/>
          <p14:tracePt t="140752" x="4695825" y="3781425"/>
          <p14:tracePt t="140762" x="4705350" y="3781425"/>
          <p14:tracePt t="140779" x="4714875" y="3781425"/>
          <p14:tracePt t="140795" x="4719638" y="3781425"/>
          <p14:tracePt t="140812" x="4733925" y="3781425"/>
          <p14:tracePt t="140829" x="4743450" y="3781425"/>
          <p14:tracePt t="140846" x="4772025" y="3781425"/>
          <p14:tracePt t="140862" x="4795838" y="3781425"/>
          <p14:tracePt t="140879" x="4819650" y="3781425"/>
          <p14:tracePt t="140895" x="4852988" y="3781425"/>
          <p14:tracePt t="140912" x="4876800" y="3781425"/>
          <p14:tracePt t="140929" x="4891088" y="3781425"/>
          <p14:tracePt t="140945" x="4910138" y="3781425"/>
          <p14:tracePt t="140962" x="4914900" y="3781425"/>
          <p14:tracePt t="140979" x="4919663" y="3781425"/>
          <p14:tracePt t="141024" x="4924425" y="3781425"/>
          <p14:tracePt t="141081" x="4924425" y="3776663"/>
          <p14:tracePt t="141675" x="4938713" y="3771900"/>
          <p14:tracePt t="141682" x="4962525" y="3771900"/>
          <p14:tracePt t="141689" x="4986338" y="3771900"/>
          <p14:tracePt t="141697" x="5024438" y="3762375"/>
          <p14:tracePt t="141712" x="5095875" y="3757613"/>
          <p14:tracePt t="141729" x="5157788" y="3752850"/>
          <p14:tracePt t="141745" x="5224463" y="3752850"/>
          <p14:tracePt t="141762" x="5300663" y="3748088"/>
          <p14:tracePt t="141778" x="5367338" y="3748088"/>
          <p14:tracePt t="141795" x="5414963" y="3748088"/>
          <p14:tracePt t="141812" x="5457825" y="3752850"/>
          <p14:tracePt t="141829" x="5467350" y="3752850"/>
          <p14:tracePt t="141845" x="5476875" y="3752850"/>
          <p14:tracePt t="142191" x="5529263" y="3752850"/>
          <p14:tracePt t="142199" x="5605463" y="3752850"/>
          <p14:tracePt t="142205" x="5700713" y="3752850"/>
          <p14:tracePt t="142213" x="5767388" y="3752850"/>
          <p14:tracePt t="142228" x="5900738" y="3752850"/>
          <p14:tracePt t="142245" x="6024563" y="3752850"/>
          <p14:tracePt t="142262" x="6153150" y="3748088"/>
          <p14:tracePt t="142278" x="6219825" y="3743325"/>
          <p14:tracePt t="142295" x="6272213" y="3738563"/>
          <p14:tracePt t="142312" x="6315075" y="3738563"/>
          <p14:tracePt t="142328" x="6353175" y="3733800"/>
          <p14:tracePt t="142345" x="6372225" y="3733800"/>
          <p14:tracePt t="142362" x="6386513" y="3733800"/>
          <p14:tracePt t="142378" x="6400800" y="3733800"/>
          <p14:tracePt t="142395" x="6410325" y="3733800"/>
          <p14:tracePt t="142411" x="6419850" y="3729038"/>
          <p14:tracePt t="142428" x="6424613" y="3729038"/>
          <p14:tracePt t="142445" x="6429375" y="3729038"/>
          <p14:tracePt t="142462" x="6438900" y="3729038"/>
          <p14:tracePt t="142478" x="6472238" y="3729038"/>
          <p14:tracePt t="142495" x="6505575" y="3729038"/>
          <p14:tracePt t="142512" x="6534150" y="3729038"/>
          <p14:tracePt t="142528" x="6586538" y="3733800"/>
          <p14:tracePt t="142545" x="6619875" y="3733800"/>
          <p14:tracePt t="142562" x="6643688" y="3733800"/>
          <p14:tracePt t="142578" x="6672263" y="3733800"/>
          <p14:tracePt t="142595" x="6686550" y="3733800"/>
          <p14:tracePt t="142611" x="6691313" y="3733800"/>
          <p14:tracePt t="142628" x="6696075" y="3733800"/>
          <p14:tracePt t="196347" x="6657975" y="3752850"/>
          <p14:tracePt t="196354" x="6562725" y="3786188"/>
          <p14:tracePt t="196361" x="6448425" y="3814763"/>
          <p14:tracePt t="196377" x="6205538" y="3871913"/>
          <p14:tracePt t="196393" x="5967413" y="3914775"/>
          <p14:tracePt t="196410" x="5619750" y="3971925"/>
          <p14:tracePt t="196427" x="5434013" y="4005263"/>
          <p14:tracePt t="196443" x="5233988" y="4048125"/>
          <p14:tracePt t="196460" x="4986338" y="4114800"/>
          <p14:tracePt t="196477" x="4829175" y="4157663"/>
          <p14:tracePt t="196493" x="4714875" y="4191000"/>
          <p14:tracePt t="196510" x="4576763" y="4229100"/>
          <p14:tracePt t="196527" x="4505325" y="4248150"/>
          <p14:tracePt t="196543" x="4462463" y="4262438"/>
          <p14:tracePt t="196560" x="4429125" y="4271963"/>
          <p14:tracePt t="196577" x="4405313" y="4291013"/>
          <p14:tracePt t="196593" x="4381500" y="4305300"/>
          <p14:tracePt t="196610" x="4281488" y="4357688"/>
          <p14:tracePt t="196627" x="4186238" y="4395788"/>
          <p14:tracePt t="196643" x="4090988" y="4429125"/>
          <p14:tracePt t="196660" x="3933825" y="4448175"/>
          <p14:tracePt t="196676" x="3857625" y="4448175"/>
          <p14:tracePt t="196693" x="3781425" y="4433888"/>
          <p14:tracePt t="196710" x="3648075" y="4400550"/>
          <p14:tracePt t="196726" x="3557588" y="4362450"/>
          <p14:tracePt t="196743" x="3462338" y="4333875"/>
          <p14:tracePt t="196760" x="3338513" y="4281488"/>
          <p14:tracePt t="196777" x="3271838" y="4248150"/>
          <p14:tracePt t="196793" x="3248025" y="4224338"/>
          <p14:tracePt t="196810" x="3228975" y="4210050"/>
          <p14:tracePt t="196826" x="3228975" y="4205288"/>
          <p14:tracePt t="197189" x="3171825" y="4195763"/>
          <p14:tracePt t="197196" x="3071813" y="4176713"/>
          <p14:tracePt t="197203" x="2947988" y="4162425"/>
          <p14:tracePt t="197211" x="2847975" y="4133850"/>
          <p14:tracePt t="197226" x="2619375" y="4090988"/>
          <p14:tracePt t="197243" x="2443163" y="4048125"/>
          <p14:tracePt t="197260" x="2286000" y="3995738"/>
          <p14:tracePt t="197276" x="2195513" y="3957638"/>
          <p14:tracePt t="197293" x="2128838" y="3914775"/>
          <p14:tracePt t="197310" x="2038350" y="3838575"/>
          <p14:tracePt t="197326" x="1995488" y="3795713"/>
          <p14:tracePt t="197343" x="1957388" y="3757613"/>
          <p14:tracePt t="197360" x="1909763" y="3705225"/>
          <p14:tracePt t="197376" x="1876425" y="3676650"/>
          <p14:tracePt t="197393" x="1843088" y="3648075"/>
          <p14:tracePt t="197410" x="1828800" y="3638550"/>
          <p14:tracePt t="197426" x="1824038" y="3629025"/>
          <p14:tracePt t="197582" x="1824038" y="3633788"/>
          <p14:tracePt t="197604" x="1824038" y="3638550"/>
          <p14:tracePt t="197625" x="1828800" y="3638550"/>
          <p14:tracePt t="197639" x="1833563" y="3643313"/>
          <p14:tracePt t="197669" x="1843088" y="3648075"/>
          <p14:tracePt t="197675" x="1847850" y="3652838"/>
          <p14:tracePt t="197682" x="1857375" y="3652838"/>
          <p14:tracePt t="197693" x="1871663" y="3652838"/>
          <p14:tracePt t="197710" x="1895475" y="3657600"/>
          <p14:tracePt t="197726" x="1928813" y="3662363"/>
          <p14:tracePt t="197743" x="1952625" y="3667125"/>
          <p14:tracePt t="197759" x="1966913" y="3671888"/>
          <p14:tracePt t="197776" x="2005013" y="3676650"/>
          <p14:tracePt t="197793" x="2033588" y="3676650"/>
          <p14:tracePt t="197809" x="2057400" y="3681413"/>
          <p14:tracePt t="197826" x="2076450" y="3681413"/>
          <p14:tracePt t="197843" x="2081213" y="3681413"/>
          <p14:tracePt t="197860" x="2085975" y="3681413"/>
          <p14:tracePt t="197876" x="2090738" y="3681413"/>
          <p14:tracePt t="197925" x="2095500" y="3681413"/>
          <p14:tracePt t="198668" x="2095500" y="3686175"/>
          <p14:tracePt t="198675" x="2081213" y="3695700"/>
          <p14:tracePt t="198682" x="2062163" y="3705225"/>
          <p14:tracePt t="198692" x="2047875" y="3719513"/>
          <p14:tracePt t="198709" x="2014538" y="3738563"/>
          <p14:tracePt t="198726" x="1985963" y="3748088"/>
          <p14:tracePt t="198743" x="1971675" y="3752850"/>
          <p14:tracePt t="198759" x="1966913" y="3752850"/>
          <p14:tracePt t="198776" x="1947863" y="3752850"/>
          <p14:tracePt t="198793" x="1933575" y="3748088"/>
          <p14:tracePt t="198809" x="1909763" y="3743325"/>
          <p14:tracePt t="198826" x="1862138" y="3743325"/>
          <p14:tracePt t="198843" x="1828800" y="3743325"/>
          <p14:tracePt t="198859" x="1800225" y="3743325"/>
          <p14:tracePt t="198876" x="1776413" y="3743325"/>
          <p14:tracePt t="198892" x="1766888" y="3743325"/>
          <p14:tracePt t="198909" x="1757363" y="3743325"/>
          <p14:tracePt t="199026" x="1762125" y="3743325"/>
          <p14:tracePt t="199047" x="1762125" y="3748088"/>
          <p14:tracePt t="199054" x="1766888" y="3752850"/>
          <p14:tracePt t="199068" x="1771650" y="3752850"/>
          <p14:tracePt t="199076" x="1771650" y="3757613"/>
          <p14:tracePt t="199092" x="1781175" y="3757613"/>
          <p14:tracePt t="199126" x="1790700" y="3757613"/>
          <p14:tracePt t="199161" x="1795463" y="3757613"/>
          <p14:tracePt t="199219" x="1800225" y="3757613"/>
          <p14:tracePt t="199254" x="1804988" y="3757613"/>
          <p14:tracePt t="199376" x="1809750" y="3757613"/>
          <p14:tracePt t="199576" x="1814513" y="3757613"/>
          <p14:tracePt t="199648" x="1814513" y="3748088"/>
          <p14:tracePt t="199655" x="1828800" y="3743325"/>
          <p14:tracePt t="199662" x="1843088" y="3743325"/>
          <p14:tracePt t="199676" x="1862138" y="3738563"/>
          <p14:tracePt t="199692" x="1890713" y="3738563"/>
          <p14:tracePt t="199709" x="1919288" y="3738563"/>
          <p14:tracePt t="199725" x="1947863" y="3738563"/>
          <p14:tracePt t="199742" x="1995488" y="3752850"/>
          <p14:tracePt t="199759" x="2024063" y="3752850"/>
          <p14:tracePt t="199776" x="2066925" y="3752850"/>
          <p14:tracePt t="199792" x="2100263" y="3752850"/>
          <p14:tracePt t="199809" x="2128838" y="3748088"/>
          <p14:tracePt t="199826" x="2176463" y="3748088"/>
          <p14:tracePt t="199842" x="2209800" y="3743325"/>
          <p14:tracePt t="199859" x="2252663" y="3733800"/>
          <p14:tracePt t="199876" x="2309813" y="3719513"/>
          <p14:tracePt t="199892" x="2347913" y="3700463"/>
          <p14:tracePt t="199909" x="2390775" y="3686175"/>
          <p14:tracePt t="199926" x="2447925" y="3667125"/>
          <p14:tracePt t="199942" x="2495550" y="3657600"/>
          <p14:tracePt t="199959" x="2552700" y="3643313"/>
          <p14:tracePt t="199976" x="2595563" y="3638550"/>
          <p14:tracePt t="199992" x="2647950" y="3619500"/>
          <p14:tracePt t="200009" x="2681288" y="3619500"/>
          <p14:tracePt t="200026" x="2728913" y="3614738"/>
          <p14:tracePt t="200042" x="2800350" y="3609975"/>
          <p14:tracePt t="200059" x="2852738" y="3609975"/>
          <p14:tracePt t="200076" x="2947988" y="3605213"/>
          <p14:tracePt t="200092" x="3043238" y="3600450"/>
          <p14:tracePt t="200109" x="3128963" y="3595688"/>
          <p14:tracePt t="200125" x="3195638" y="3595688"/>
          <p14:tracePt t="200142" x="3300413" y="3590925"/>
          <p14:tracePt t="200159" x="3352800" y="3590925"/>
          <p14:tracePt t="200175" x="3386138" y="3581400"/>
          <p14:tracePt t="200192" x="3409950" y="3581400"/>
          <p14:tracePt t="200527" x="3443288" y="3586163"/>
          <p14:tracePt t="200534" x="3481388" y="3595688"/>
          <p14:tracePt t="200542" x="3529013" y="3609975"/>
          <p14:tracePt t="200559" x="3600450" y="3633788"/>
          <p14:tracePt t="200575" x="3662363" y="3648075"/>
          <p14:tracePt t="200592" x="3695700" y="3667125"/>
          <p14:tracePt t="200609" x="3714750" y="3671888"/>
          <p14:tracePt t="200625" x="3729038" y="3671888"/>
          <p14:tracePt t="200642" x="3752850" y="3671888"/>
          <p14:tracePt t="200659" x="3776663" y="3671888"/>
          <p14:tracePt t="200675" x="3805238" y="3671888"/>
          <p14:tracePt t="200692" x="3852863" y="3671888"/>
          <p14:tracePt t="200708" x="3886200" y="3662363"/>
          <p14:tracePt t="200725" x="3919538" y="3657600"/>
          <p14:tracePt t="200742" x="4000500" y="3648075"/>
          <p14:tracePt t="200758" x="4081463" y="3638550"/>
          <p14:tracePt t="200775" x="4162425" y="3624263"/>
          <p14:tracePt t="200792" x="4291013" y="3600450"/>
          <p14:tracePt t="200808" x="4381500" y="3590925"/>
          <p14:tracePt t="200825" x="4452938" y="3581400"/>
          <p14:tracePt t="200842" x="4510088" y="3571875"/>
          <p14:tracePt t="200859" x="4533900" y="3571875"/>
          <p14:tracePt t="200875" x="4543425" y="3567113"/>
          <p14:tracePt t="200892" x="4548188" y="3567113"/>
          <p14:tracePt t="201442" x="4567238" y="3567113"/>
          <p14:tracePt t="201450" x="4591050" y="3567113"/>
          <p14:tracePt t="201458" x="4619625" y="3576638"/>
          <p14:tracePt t="201475" x="4672013" y="3586163"/>
          <p14:tracePt t="201492" x="4752975" y="3609975"/>
          <p14:tracePt t="201508" x="4810125" y="3619500"/>
          <p14:tracePt t="201525" x="4843463" y="3629025"/>
          <p14:tracePt t="201542" x="4886325" y="3633788"/>
          <p14:tracePt t="201558" x="4900613" y="3633788"/>
          <p14:tracePt t="201575" x="4910138" y="3633788"/>
          <p14:tracePt t="201592" x="4924425" y="3633788"/>
          <p14:tracePt t="201625" x="4929188" y="3633788"/>
          <p14:tracePt t="210374" x="4938713" y="3633788"/>
          <p14:tracePt t="210381" x="4943475" y="3633788"/>
          <p14:tracePt t="210389" x="4948238" y="3638550"/>
          <p14:tracePt t="210405" x="4967288" y="3643313"/>
          <p14:tracePt t="210422" x="4981575" y="3643313"/>
          <p14:tracePt t="210439" x="5019675" y="3652838"/>
          <p14:tracePt t="210455" x="5038725" y="3657600"/>
          <p14:tracePt t="210472" x="5053013" y="3657600"/>
          <p14:tracePt t="210488" x="5062538" y="3667125"/>
          <p14:tracePt t="210505" x="5067300" y="3667125"/>
          <p14:tracePt t="210522" x="5072063" y="3667125"/>
          <p14:tracePt t="210555" x="5072063" y="3671888"/>
          <p14:tracePt t="210572" x="5076825" y="3681413"/>
          <p14:tracePt t="210588" x="5076825" y="3686175"/>
          <p14:tracePt t="210605" x="5072063" y="3695700"/>
          <p14:tracePt t="210622" x="5029200" y="3705225"/>
          <p14:tracePt t="210638" x="4981575" y="3695700"/>
          <p14:tracePt t="210672" x="4929188" y="3671888"/>
          <p14:tracePt t="210688" x="4910138" y="3667125"/>
          <p14:tracePt t="210705" x="4895850" y="3662363"/>
          <p14:tracePt t="210722" x="4886325" y="3662363"/>
          <p14:tracePt t="210738" x="4857750" y="3662363"/>
          <p14:tracePt t="210755" x="4838700" y="3662363"/>
          <p14:tracePt t="210772" x="4824413" y="3667125"/>
          <p14:tracePt t="210789" x="4810125" y="3667125"/>
          <p14:tracePt t="210805" x="4805363" y="3667125"/>
          <p14:tracePt t="211205" x="4772025" y="3671888"/>
          <p14:tracePt t="211211" x="4743450" y="3671888"/>
          <p14:tracePt t="211222" x="4710113" y="3671888"/>
          <p14:tracePt t="211239" x="4643438" y="3671888"/>
          <p14:tracePt t="211255" x="4605338" y="3671888"/>
          <p14:tracePt t="211272" x="4581525" y="3671888"/>
          <p14:tracePt t="211288" x="4562475" y="3671888"/>
          <p14:tracePt t="211305" x="4548188" y="3671888"/>
          <p14:tracePt t="211340" x="4543425" y="3671888"/>
          <p14:tracePt t="211519" x="4543425" y="3676650"/>
          <p14:tracePt t="211563" x="4543425" y="3681413"/>
          <p14:tracePt t="211791" x="4543425" y="3686175"/>
          <p14:tracePt t="213981" x="4576763" y="3686175"/>
          <p14:tracePt t="213989" x="4600575" y="3686175"/>
          <p14:tracePt t="213995" x="4629150" y="3686175"/>
          <p14:tracePt t="214004" x="4681538" y="3686175"/>
          <p14:tracePt t="214022" x="4786313" y="3686175"/>
          <p14:tracePt t="214037" x="4929188" y="3686175"/>
          <p14:tracePt t="214054" x="5162550" y="3695700"/>
          <p14:tracePt t="214071" x="5334000" y="3705225"/>
          <p14:tracePt t="214087" x="5453063" y="3705225"/>
          <p14:tracePt t="214104" x="5581650" y="3705225"/>
          <p14:tracePt t="214121" x="5629275" y="3700463"/>
          <p14:tracePt t="214137" x="5657850" y="3700463"/>
          <p14:tracePt t="214154" x="5672138" y="3700463"/>
          <p14:tracePt t="214187" x="5681663" y="3700463"/>
          <p14:tracePt t="214204" x="5691188" y="3700463"/>
          <p14:tracePt t="214237" x="5695950" y="3700463"/>
          <p14:tracePt t="214254" x="5705475" y="3700463"/>
          <p14:tracePt t="214287" x="5710238" y="3700463"/>
          <p14:tracePt t="214346" x="5715000" y="3700463"/>
          <p14:tracePt t="214705" x="5757863" y="3695700"/>
          <p14:tracePt t="214711" x="5819775" y="3690938"/>
          <p14:tracePt t="214720" x="5886450" y="3686175"/>
          <p14:tracePt t="214738" x="6043613" y="3676650"/>
          <p14:tracePt t="214754" x="6253163" y="3667125"/>
          <p14:tracePt t="214771" x="6386513" y="3648075"/>
          <p14:tracePt t="214787" x="6486525" y="3638550"/>
          <p14:tracePt t="214804" x="6600825" y="3629025"/>
          <p14:tracePt t="214820" x="6662738" y="3624263"/>
          <p14:tracePt t="214837" x="6705600" y="3619500"/>
          <p14:tracePt t="214854" x="6738938" y="3619500"/>
          <p14:tracePt t="214870" x="6748463" y="3619500"/>
          <p14:tracePt t="214904" x="6753225" y="3619500"/>
          <p14:tracePt t="215520" x="6729413" y="3629025"/>
          <p14:tracePt t="215527" x="6657975" y="3643313"/>
          <p14:tracePt t="215537" x="6586538" y="3652838"/>
          <p14:tracePt t="215553" x="6443663" y="3681413"/>
          <p14:tracePt t="215570" x="6138863" y="3705225"/>
          <p14:tracePt t="215587" x="5938838" y="3714750"/>
          <p14:tracePt t="215603" x="5734050" y="3714750"/>
          <p14:tracePt t="215620" x="5376863" y="3705225"/>
          <p14:tracePt t="215637" x="5186363" y="3690938"/>
          <p14:tracePt t="215653" x="5010150" y="3681413"/>
          <p14:tracePt t="215670" x="4862513" y="3648075"/>
          <p14:tracePt t="215687" x="4800600" y="3638550"/>
          <p14:tracePt t="215703" x="4762500" y="3629025"/>
          <p14:tracePt t="215720" x="4738688" y="3619500"/>
          <p14:tracePt t="215753" x="4733925" y="3619500"/>
          <p14:tracePt t="215771" x="4733925" y="3614738"/>
          <p14:tracePt t="215806" x="4738688" y="3614738"/>
          <p14:tracePt t="215828" x="4748213" y="3614738"/>
          <p14:tracePt t="215849" x="4752975" y="3614738"/>
          <p14:tracePt t="215885" x="4757738" y="3614738"/>
          <p14:tracePt t="215985" x="4757738" y="3619500"/>
          <p14:tracePt t="216050" x="4757738" y="3624263"/>
          <p14:tracePt t="216085" x="4757738" y="3629025"/>
          <p14:tracePt t="216164" x="4757738" y="3633788"/>
          <p14:tracePt t="216265" x="4757738" y="3638550"/>
          <p14:tracePt t="216372" x="4757738" y="3643313"/>
          <p14:tracePt t="220782" x="4776788" y="3643313"/>
          <p14:tracePt t="220789" x="4819650" y="3638550"/>
          <p14:tracePt t="220796" x="4862513" y="3633788"/>
          <p14:tracePt t="220803" x="4900613" y="3633788"/>
          <p14:tracePt t="220819" x="5014913" y="3633788"/>
          <p14:tracePt t="220835" x="5148263" y="3633788"/>
          <p14:tracePt t="220852" x="5281613" y="3648075"/>
          <p14:tracePt t="220868" x="5486400" y="3657600"/>
          <p14:tracePt t="220885" x="5610225" y="3671888"/>
          <p14:tracePt t="220902" x="5724525" y="3681413"/>
          <p14:tracePt t="220918" x="5867400" y="3695700"/>
          <p14:tracePt t="220935" x="5929313" y="3705225"/>
          <p14:tracePt t="220952" x="5991225" y="3709988"/>
          <p14:tracePt t="220968" x="6072188" y="3733800"/>
          <p14:tracePt t="220985" x="6124575" y="3738563"/>
          <p14:tracePt t="221002" x="6157913" y="3743325"/>
          <p14:tracePt t="221019" x="6196013" y="3748088"/>
          <p14:tracePt t="221035" x="6210300" y="3748088"/>
          <p14:tracePt t="221052" x="6215063" y="3748088"/>
          <p14:tracePt t="221068" x="6224588" y="3748088"/>
          <p14:tracePt t="221085" x="6229350" y="3748088"/>
          <p14:tracePt t="221102" x="6243638" y="3748088"/>
          <p14:tracePt t="221118" x="6253163" y="3748088"/>
          <p14:tracePt t="221135" x="6257925" y="3748088"/>
          <p14:tracePt t="221168" x="6262688" y="3748088"/>
          <p14:tracePt t="221190" x="6267450" y="3748088"/>
          <p14:tracePt t="221784" x="6243638" y="3748088"/>
          <p14:tracePt t="221791" x="6205538" y="3743325"/>
          <p14:tracePt t="221801" x="6172200" y="3743325"/>
          <p14:tracePt t="221818" x="6115050" y="3733800"/>
          <p14:tracePt t="221835" x="6034088" y="3724275"/>
          <p14:tracePt t="221851" x="6000750" y="3719513"/>
          <p14:tracePt t="221868" x="5981700" y="3714750"/>
          <p14:tracePt t="221885" x="5967413" y="3714750"/>
          <p14:tracePt t="221901" x="5962650" y="3714750"/>
          <p14:tracePt t="221918" x="5957888" y="3709988"/>
          <p14:tracePt t="221957" x="5957888" y="3705225"/>
          <p14:tracePt t="222007" x="5962650" y="3705225"/>
          <p14:tracePt t="222013" x="5967413" y="3705225"/>
          <p14:tracePt t="222021" x="5972175" y="3700463"/>
          <p14:tracePt t="222042" x="5976938" y="3700463"/>
          <p14:tracePt t="222051" x="5981700" y="3700463"/>
          <p14:tracePt t="222068" x="5986463" y="3700463"/>
          <p14:tracePt t="222085" x="5991225" y="3700463"/>
          <p14:tracePt t="222101" x="6000750" y="3700463"/>
          <p14:tracePt t="222118" x="6005513" y="3700463"/>
          <p14:tracePt t="222142" x="6038850" y="3700463"/>
          <p14:tracePt t="222151" x="6048375" y="3700463"/>
          <p14:tracePt t="222168" x="6076950" y="3700463"/>
          <p14:tracePt t="222185" x="6105525" y="3700463"/>
          <p14:tracePt t="222201" x="6176963" y="3700463"/>
          <p14:tracePt t="222218" x="6243638" y="3700463"/>
          <p14:tracePt t="222235" x="6315075" y="3700463"/>
          <p14:tracePt t="222251" x="6429375" y="3700463"/>
          <p14:tracePt t="222268" x="6505575" y="3695700"/>
          <p14:tracePt t="222284" x="6577013" y="3695700"/>
          <p14:tracePt t="222301" x="6634163" y="3690938"/>
          <p14:tracePt t="222318" x="6667500" y="3690938"/>
          <p14:tracePt t="222334" x="6686550" y="3686175"/>
          <p14:tracePt t="222351" x="6705600" y="3686175"/>
          <p14:tracePt t="222368" x="6710363" y="3686175"/>
          <p14:tracePt t="222384" x="6719888" y="3686175"/>
          <p14:tracePt t="222418" x="6724650" y="3686175"/>
          <p14:tracePt t="222436" x="6729413" y="3686175"/>
          <p14:tracePt t="222451" x="6734175" y="3686175"/>
          <p14:tracePt t="222468" x="6738938" y="3686175"/>
          <p14:tracePt t="222484" x="6767513" y="3686175"/>
          <p14:tracePt t="222501" x="6800850" y="3686175"/>
          <p14:tracePt t="222518" x="6829425" y="3690938"/>
          <p14:tracePt t="222535" x="6853238" y="3690938"/>
          <p14:tracePt t="222551" x="6891338" y="3695700"/>
          <p14:tracePt t="222568" x="6900863" y="3695700"/>
          <p14:tracePt t="222584" x="6915150" y="3695700"/>
          <p14:tracePt t="222601" x="6924675" y="3695700"/>
          <p14:tracePt t="222644" x="6929438" y="3695700"/>
          <p14:tracePt t="222680" x="6934200" y="3695700"/>
          <p14:tracePt t="223639" x="6886575" y="3705225"/>
          <p14:tracePt t="223646" x="6810375" y="3709988"/>
          <p14:tracePt t="223654" x="6724650" y="3724275"/>
          <p14:tracePt t="223667" x="6624638" y="3738563"/>
          <p14:tracePt t="223684" x="6338888" y="3762375"/>
          <p14:tracePt t="223701" x="6129338" y="3762375"/>
          <p14:tracePt t="223717" x="5981700" y="3762375"/>
          <p14:tracePt t="223734" x="5767388" y="3743325"/>
          <p14:tracePt t="223751" x="5648325" y="3733800"/>
          <p14:tracePt t="223768" x="5557838" y="3719513"/>
          <p14:tracePt t="223784" x="5414963" y="3695700"/>
          <p14:tracePt t="223801" x="5357813" y="3681413"/>
          <p14:tracePt t="223817" x="5305425" y="3662363"/>
          <p14:tracePt t="223834" x="5257800" y="3652838"/>
          <p14:tracePt t="223851" x="5224463" y="3638550"/>
          <p14:tracePt t="223867" x="5191125" y="3633788"/>
          <p14:tracePt t="223884" x="5129213" y="3614738"/>
          <p14:tracePt t="223901" x="5091113" y="3609975"/>
          <p14:tracePt t="223917" x="5067300" y="3600450"/>
          <p14:tracePt t="223934" x="5033963" y="3581400"/>
          <p14:tracePt t="223951" x="5010150" y="3571875"/>
          <p14:tracePt t="223967" x="4981575" y="3562350"/>
          <p14:tracePt t="223984" x="4943475" y="3548063"/>
          <p14:tracePt t="224001" x="4919663" y="3543300"/>
          <p14:tracePt t="224017" x="4900613" y="3538538"/>
          <p14:tracePt t="224034" x="4881563" y="3533775"/>
          <p14:tracePt t="224051" x="4872038" y="3533775"/>
          <p14:tracePt t="224067" x="4872038" y="3529013"/>
          <p14:tracePt t="224084" x="4867275" y="3529013"/>
          <p14:tracePt t="224384" x="4824413" y="3529013"/>
          <p14:tracePt t="224392" x="4757738" y="3524250"/>
          <p14:tracePt t="224400" x="4691063" y="3524250"/>
          <p14:tracePt t="224417" x="4533900" y="3514725"/>
          <p14:tracePt t="224434" x="4248150" y="3467100"/>
          <p14:tracePt t="224450" x="4048125" y="3433763"/>
          <p14:tracePt t="224467" x="3910013" y="3390900"/>
          <p14:tracePt t="224484" x="3738563" y="3328988"/>
          <p14:tracePt t="224500" x="3643313" y="3305175"/>
          <p14:tracePt t="224517" x="3571875" y="3271838"/>
          <p14:tracePt t="224534" x="3509963" y="3238500"/>
          <p14:tracePt t="224550" x="3481388" y="3228975"/>
          <p14:tracePt t="224567" x="3462338" y="3224213"/>
          <p14:tracePt t="224584" x="3443288" y="3209925"/>
          <p14:tracePt t="224600" x="3433763" y="3209925"/>
          <p14:tracePt t="227220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 vs Saudi vs World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Mid-range residential construction cost per m² — converted to USD for comparison:</a:t>
            </a:r>
            <a:endParaRPr lang="en-US" sz="1400" dirty="0"/>
          </a:p>
        </p:txBody>
      </p:sp>
      <p:graphicFrame>
        <p:nvGraphicFramePr>
          <p:cNvPr id="6" name="Chart 0"/>
          <p:cNvGraphicFramePr/>
          <p:nvPr/>
        </p:nvGraphicFramePr>
        <p:xfrm>
          <a:off x="457200" y="1691640"/>
          <a:ext cx="8229600" cy="2606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Shape 4"/>
          <p:cNvSpPr/>
          <p:nvPr/>
        </p:nvSpPr>
        <p:spPr>
          <a:xfrm>
            <a:off x="457200" y="4389120"/>
            <a:ext cx="8229600" cy="3657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57200" y="4389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is among the lowest globally — but property prices are rising fast due to currency devaluation.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57200" y="4773168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Turner &amp; Townsend ICMS 2025, Compass International, Bayut KSA 2025, Smartest-Home Germany</a:t>
            </a:r>
            <a:endParaRPr lang="en-US" sz="900" dirty="0"/>
          </a:p>
        </p:txBody>
      </p:sp>
      <p:sp>
        <p:nvSpPr>
          <p:cNvPr id="12" name="Text 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/ 40</a:t>
            </a:r>
            <a:endParaRPr lang="en-US" sz="900" dirty="0"/>
          </a:p>
        </p:txBody>
      </p:sp>
      <p:sp>
        <p:nvSpPr>
          <p:cNvPr id="14" name="TextBox 13"/>
          <p:cNvSpPr txBox="1"/>
          <p:nvPr/>
        </p:nvSpPr>
        <p:spPr>
          <a:xfrm>
            <a:off x="3977" y="4790450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13"/>
    </mc:Choice>
    <mc:Fallback xmlns="">
      <p:transition spd="slow" advTm="1269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96" x="4305300" y="3438525"/>
          <p14:tracePt t="15197" x="4271963" y="3443288"/>
          <p14:tracePt t="15204" x="4210050" y="3443288"/>
          <p14:tracePt t="15216" x="4143375" y="3443288"/>
          <p14:tracePt t="15233" x="4014788" y="3443288"/>
          <p14:tracePt t="15249" x="3795713" y="3438525"/>
          <p14:tracePt t="15266" x="3686175" y="3424238"/>
          <p14:tracePt t="15282" x="3538538" y="3400425"/>
          <p14:tracePt t="15299" x="3467100" y="3376613"/>
          <p14:tracePt t="15316" x="3419475" y="3362325"/>
          <p14:tracePt t="15332" x="3367088" y="3300413"/>
          <p14:tracePt t="15349" x="3338513" y="3267075"/>
          <p14:tracePt t="15366" x="3324225" y="3224213"/>
          <p14:tracePt t="15382" x="3305175" y="3162300"/>
          <p14:tracePt t="15399" x="3300413" y="3143250"/>
          <p14:tracePt t="15416" x="3300413" y="3119438"/>
          <p14:tracePt t="15432" x="3300413" y="3100388"/>
          <p14:tracePt t="15449" x="3300413" y="3090863"/>
          <p14:tracePt t="15466" x="3305175" y="3086100"/>
          <p14:tracePt t="15483" x="3309938" y="3076575"/>
          <p14:tracePt t="15499" x="3314700" y="3067050"/>
          <p14:tracePt t="15532" x="3314700" y="3062288"/>
          <p14:tracePt t="15549" x="3319463" y="3062288"/>
          <p14:tracePt t="15569" x="3319463" y="3057525"/>
          <p14:tracePt t="15619" x="3324225" y="3057525"/>
          <p14:tracePt t="21631" x="3286125" y="3057525"/>
          <p14:tracePt t="21637" x="3238500" y="3048000"/>
          <p14:tracePt t="21647" x="3190875" y="3038475"/>
          <p14:tracePt t="21664" x="3071813" y="2995613"/>
          <p14:tracePt t="21680" x="2881313" y="2905125"/>
          <p14:tracePt t="21697" x="2771775" y="2828925"/>
          <p14:tracePt t="21714" x="2652713" y="2738438"/>
          <p14:tracePt t="21730" x="2509838" y="2586038"/>
          <p14:tracePt t="21747" x="2447925" y="2490788"/>
          <p14:tracePt t="21764" x="2390775" y="2386013"/>
          <p14:tracePt t="21781" x="2328863" y="2257425"/>
          <p14:tracePt t="21797" x="2300288" y="2181225"/>
          <p14:tracePt t="21814" x="2281238" y="2119313"/>
          <p14:tracePt t="21830" x="2262188" y="2057400"/>
          <p14:tracePt t="21847" x="2252663" y="2028825"/>
          <p14:tracePt t="21864" x="2247900" y="2000250"/>
          <p14:tracePt t="21880" x="2238375" y="1976438"/>
          <p14:tracePt t="21897" x="2233613" y="1952625"/>
          <p14:tracePt t="21914" x="2228850" y="1938338"/>
          <p14:tracePt t="21930" x="2224088" y="1919288"/>
          <p14:tracePt t="21947" x="2224088" y="1905000"/>
          <p14:tracePt t="21964" x="2224088" y="1900238"/>
          <p14:tracePt t="21981" x="2224088" y="1895475"/>
          <p14:tracePt t="22332" x="2181225" y="1885950"/>
          <p14:tracePt t="22339" x="2109788" y="1881188"/>
          <p14:tracePt t="22347" x="2038350" y="1866900"/>
          <p14:tracePt t="22363" x="1885950" y="1828800"/>
          <p14:tracePt t="22380" x="1738313" y="1785938"/>
          <p14:tracePt t="22397" x="1528763" y="1733550"/>
          <p14:tracePt t="22413" x="1428750" y="1700213"/>
          <p14:tracePt t="22430" x="1343025" y="1676400"/>
          <p14:tracePt t="22447" x="1233488" y="1647825"/>
          <p14:tracePt t="22463" x="1190625" y="1628775"/>
          <p14:tracePt t="22480" x="1157288" y="1609725"/>
          <p14:tracePt t="22497" x="1119188" y="1595438"/>
          <p14:tracePt t="22513" x="1100138" y="1581150"/>
          <p14:tracePt t="22530" x="1081088" y="1571625"/>
          <p14:tracePt t="22547" x="1052513" y="1566863"/>
          <p14:tracePt t="22563" x="1028700" y="1557338"/>
          <p14:tracePt t="22580" x="1004888" y="1547813"/>
          <p14:tracePt t="22597" x="976313" y="1538288"/>
          <p14:tracePt t="22613" x="957263" y="1528763"/>
          <p14:tracePt t="22630" x="942975" y="1519238"/>
          <p14:tracePt t="22647" x="923925" y="1509713"/>
          <p14:tracePt t="22663" x="919163" y="1504950"/>
          <p14:tracePt t="22680" x="909638" y="1500188"/>
          <p14:tracePt t="22697" x="904875" y="1500188"/>
          <p14:tracePt t="22730" x="900113" y="1500188"/>
          <p14:tracePt t="22747" x="895350" y="1495425"/>
          <p14:tracePt t="22763" x="890588" y="1495425"/>
          <p14:tracePt t="22805" x="885825" y="1495425"/>
          <p14:tracePt t="22869" x="876300" y="1495425"/>
          <p14:tracePt t="22905" x="876300" y="1500188"/>
          <p14:tracePt t="22941" x="876300" y="1504950"/>
          <p14:tracePt t="22963" x="881063" y="1504950"/>
          <p14:tracePt t="22991" x="885825" y="1509713"/>
          <p14:tracePt t="23006" x="885825" y="1514475"/>
          <p14:tracePt t="23020" x="885825" y="1519238"/>
          <p14:tracePt t="23027" x="890588" y="1519238"/>
          <p14:tracePt t="23034" x="895350" y="1519238"/>
          <p14:tracePt t="23055" x="900113" y="1524000"/>
          <p14:tracePt t="23099" x="904875" y="1524000"/>
          <p14:tracePt t="23105" x="904875" y="1528763"/>
          <p14:tracePt t="23120" x="909638" y="1528763"/>
          <p14:tracePt t="23156" x="914400" y="1528763"/>
          <p14:tracePt t="23178" x="914400" y="1533525"/>
          <p14:tracePt t="23228" x="919163" y="1533525"/>
          <p14:tracePt t="23299" x="923925" y="1533525"/>
          <p14:tracePt t="23443" x="928688" y="1533525"/>
          <p14:tracePt t="23449" x="933450" y="1533525"/>
          <p14:tracePt t="23456" x="942975" y="1538288"/>
          <p14:tracePt t="23464" x="952500" y="1538288"/>
          <p14:tracePt t="23480" x="976313" y="1543050"/>
          <p14:tracePt t="23496" x="1023938" y="1547813"/>
          <p14:tracePt t="23514" x="1085850" y="1557338"/>
          <p14:tracePt t="23530" x="1123950" y="1562100"/>
          <p14:tracePt t="23546" x="1152525" y="1562100"/>
          <p14:tracePt t="23563" x="1181100" y="1562100"/>
          <p14:tracePt t="23580" x="1209675" y="1562100"/>
          <p14:tracePt t="23596" x="1219200" y="1562100"/>
          <p14:tracePt t="23613" x="1243013" y="1562100"/>
          <p14:tracePt t="23630" x="1262063" y="1562100"/>
          <p14:tracePt t="23646" x="1271588" y="1562100"/>
          <p14:tracePt t="23663" x="1276350" y="1562100"/>
          <p14:tracePt t="23680" x="1285875" y="1562100"/>
          <p14:tracePt t="23714" x="1290638" y="1562100"/>
          <p14:tracePt t="25176" x="1309688" y="1562100"/>
          <p14:tracePt t="25183" x="1333500" y="1562100"/>
          <p14:tracePt t="25196" x="1366838" y="1562100"/>
          <p14:tracePt t="25213" x="1457325" y="1557338"/>
          <p14:tracePt t="25229" x="1495425" y="1552575"/>
          <p14:tracePt t="25246" x="1519238" y="1552575"/>
          <p14:tracePt t="25262" x="1538288" y="1552575"/>
          <p14:tracePt t="25279" x="1543050" y="1552575"/>
          <p14:tracePt t="25296" x="1547813" y="1552575"/>
          <p14:tracePt t="25348" x="1552575" y="1552575"/>
          <p14:tracePt t="25449" x="1552575" y="1557338"/>
          <p14:tracePt t="25650" x="1552575" y="1562100"/>
          <p14:tracePt t="26559" x="1581150" y="1562100"/>
          <p14:tracePt t="26566" x="1619250" y="1562100"/>
          <p14:tracePt t="26573" x="1671638" y="1557338"/>
          <p14:tracePt t="26580" x="1733550" y="1552575"/>
          <p14:tracePt t="26595" x="1838325" y="1547813"/>
          <p14:tracePt t="26612" x="1952625" y="1533525"/>
          <p14:tracePt t="26629" x="2071688" y="1524000"/>
          <p14:tracePt t="26645" x="2219325" y="1524000"/>
          <p14:tracePt t="26662" x="2305050" y="1524000"/>
          <p14:tracePt t="26679" x="2376488" y="1524000"/>
          <p14:tracePt t="26695" x="2457450" y="1533525"/>
          <p14:tracePt t="26712" x="2486025" y="1538288"/>
          <p14:tracePt t="26729" x="2500313" y="1543050"/>
          <p14:tracePt t="26745" x="2514600" y="1543050"/>
          <p14:tracePt t="26789" x="2519363" y="1543050"/>
          <p14:tracePt t="26954" x="2519363" y="1547813"/>
          <p14:tracePt t="27111" x="2519363" y="1552575"/>
          <p14:tracePt t="30235" x="2543175" y="1552575"/>
          <p14:tracePt t="30243" x="2576513" y="1547813"/>
          <p14:tracePt t="30249" x="2600325" y="1547813"/>
          <p14:tracePt t="30261" x="2624138" y="1543050"/>
          <p14:tracePt t="30277" x="2686050" y="1543050"/>
          <p14:tracePt t="30294" x="2728913" y="1543050"/>
          <p14:tracePt t="30311" x="2786063" y="1543050"/>
          <p14:tracePt t="30328" x="2867025" y="1538288"/>
          <p14:tracePt t="30344" x="2895600" y="1538288"/>
          <p14:tracePt t="30361" x="2928938" y="1538288"/>
          <p14:tracePt t="30378" x="2957513" y="1538288"/>
          <p14:tracePt t="30394" x="2981325" y="1538288"/>
          <p14:tracePt t="30411" x="3009900" y="1538288"/>
          <p14:tracePt t="30428" x="3048000" y="1533525"/>
          <p14:tracePt t="30444" x="3067050" y="1533525"/>
          <p14:tracePt t="30461" x="3086100" y="1533525"/>
          <p14:tracePt t="30477" x="3100388" y="1533525"/>
          <p14:tracePt t="30494" x="3114675" y="1533525"/>
          <p14:tracePt t="30511" x="3124200" y="1533525"/>
          <p14:tracePt t="30527" x="3133725" y="1533525"/>
          <p14:tracePt t="30544" x="3152775" y="1533525"/>
          <p14:tracePt t="30561" x="3181350" y="1533525"/>
          <p14:tracePt t="30577" x="3200400" y="1533525"/>
          <p14:tracePt t="30594" x="3248025" y="1533525"/>
          <p14:tracePt t="30611" x="3271838" y="1533525"/>
          <p14:tracePt t="30627" x="3295650" y="1533525"/>
          <p14:tracePt t="30644" x="3333750" y="1538288"/>
          <p14:tracePt t="30661" x="3357563" y="1538288"/>
          <p14:tracePt t="30677" x="3376613" y="1538288"/>
          <p14:tracePt t="30694" x="3400425" y="1538288"/>
          <p14:tracePt t="30711" x="3409950" y="1538288"/>
          <p14:tracePt t="30727" x="3419475" y="1538288"/>
          <p14:tracePt t="30744" x="3424238" y="1538288"/>
          <p14:tracePt t="30761" x="3429000" y="1538288"/>
          <p14:tracePt t="30794" x="3433763" y="1538288"/>
          <p14:tracePt t="30822" x="3438525" y="1538288"/>
          <p14:tracePt t="30851" x="3443288" y="1538288"/>
          <p14:tracePt t="30887" x="3448050" y="1538288"/>
          <p14:tracePt t="30987" x="3452813" y="1538288"/>
          <p14:tracePt t="32091" x="3467100" y="1538288"/>
          <p14:tracePt t="32098" x="3495675" y="1538288"/>
          <p14:tracePt t="32110" x="3533775" y="1538288"/>
          <p14:tracePt t="32127" x="3619500" y="1533525"/>
          <p14:tracePt t="32144" x="3657600" y="1528763"/>
          <p14:tracePt t="32160" x="3681413" y="1528763"/>
          <p14:tracePt t="32177" x="3700463" y="1524000"/>
          <p14:tracePt t="32193" x="3705225" y="1524000"/>
          <p14:tracePt t="32321" x="3709988" y="1524000"/>
          <p14:tracePt t="39621" x="3738563" y="1524000"/>
          <p14:tracePt t="39628" x="3786188" y="1519238"/>
          <p14:tracePt t="39641" x="3843338" y="1514475"/>
          <p14:tracePt t="39658" x="4000500" y="1504950"/>
          <p14:tracePt t="39674" x="4110038" y="1500188"/>
          <p14:tracePt t="39691" x="4210050" y="1495425"/>
          <p14:tracePt t="39708" x="4343400" y="1490663"/>
          <p14:tracePt t="39724" x="4429125" y="1490663"/>
          <p14:tracePt t="39741" x="4481513" y="1490663"/>
          <p14:tracePt t="39757" x="4562475" y="1490663"/>
          <p14:tracePt t="39774" x="4586288" y="1490663"/>
          <p14:tracePt t="39791" x="4614863" y="1490663"/>
          <p14:tracePt t="39807" x="4633913" y="1490663"/>
          <p14:tracePt t="39824" x="4638675" y="1490663"/>
          <p14:tracePt t="39841" x="4643438" y="1490663"/>
          <p14:tracePt t="39886" x="4643438" y="1495425"/>
          <p14:tracePt t="40410" x="4638675" y="1495425"/>
          <p14:tracePt t="40445" x="4633913" y="1495425"/>
          <p14:tracePt t="40632" x="4629150" y="1495425"/>
          <p14:tracePt t="40646" x="4629150" y="1500188"/>
          <p14:tracePt t="40754" x="4619625" y="1500188"/>
          <p14:tracePt t="40760" x="4619625" y="1504950"/>
          <p14:tracePt t="41083" x="4624388" y="1504950"/>
          <p14:tracePt t="41097" x="4629150" y="1504950"/>
          <p14:tracePt t="41104" x="4629150" y="1500188"/>
          <p14:tracePt t="41118" x="4633913" y="1500188"/>
          <p14:tracePt t="41125" x="4638675" y="1500188"/>
          <p14:tracePt t="41147" x="4643438" y="1500188"/>
          <p14:tracePt t="41168" x="4648200" y="1500188"/>
          <p14:tracePt t="41183" x="4652963" y="1500188"/>
          <p14:tracePt t="41197" x="4657725" y="1500188"/>
          <p14:tracePt t="41226" x="4662488" y="1500188"/>
          <p14:tracePt t="41255" x="4667250" y="1500188"/>
          <p14:tracePt t="41276" x="4667250" y="1495425"/>
          <p14:tracePt t="41283" x="4672013" y="1495425"/>
          <p14:tracePt t="41305" x="4676775" y="1495425"/>
          <p14:tracePt t="41312" x="4681538" y="1495425"/>
          <p14:tracePt t="41340" x="4686300" y="1495425"/>
          <p14:tracePt t="41354" x="4691063" y="1490663"/>
          <p14:tracePt t="41362" x="4695825" y="1490663"/>
          <p14:tracePt t="41376" x="4705350" y="1490663"/>
          <p14:tracePt t="41390" x="4719638" y="1485900"/>
          <p14:tracePt t="41407" x="4733925" y="1485900"/>
          <p14:tracePt t="41424" x="4752975" y="1481138"/>
          <p14:tracePt t="41440" x="4786313" y="1481138"/>
          <p14:tracePt t="41457" x="4814888" y="1481138"/>
          <p14:tracePt t="41474" x="4838700" y="1481138"/>
          <p14:tracePt t="41490" x="4867275" y="1481138"/>
          <p14:tracePt t="41507" x="4891088" y="1481138"/>
          <p14:tracePt t="41524" x="4905375" y="1481138"/>
          <p14:tracePt t="41541" x="4924425" y="1485900"/>
          <p14:tracePt t="41557" x="4929188" y="1485900"/>
          <p14:tracePt t="41574" x="4938713" y="1485900"/>
          <p14:tracePt t="41607" x="4953000" y="1485900"/>
          <p14:tracePt t="41640" x="4957763" y="1485900"/>
          <p14:tracePt t="41663" x="4962525" y="1485900"/>
          <p14:tracePt t="41727" x="4967288" y="1485900"/>
          <p14:tracePt t="42458" x="4967288" y="1500188"/>
          <p14:tracePt t="42465" x="4957763" y="1514475"/>
          <p14:tracePt t="42473" x="4948238" y="1538288"/>
          <p14:tracePt t="42490" x="4919663" y="1566863"/>
          <p14:tracePt t="42507" x="4881563" y="1619250"/>
          <p14:tracePt t="42523" x="4810125" y="1724025"/>
          <p14:tracePt t="42540" x="4757738" y="1809750"/>
          <p14:tracePt t="42557" x="4710113" y="1881188"/>
          <p14:tracePt t="42573" x="4657725" y="1995488"/>
          <p14:tracePt t="42590" x="4629150" y="2066925"/>
          <p14:tracePt t="42607" x="4595813" y="2138363"/>
          <p14:tracePt t="42623" x="4548188" y="2228850"/>
          <p14:tracePt t="42640" x="4514850" y="2290763"/>
          <p14:tracePt t="42656" x="4486275" y="2347913"/>
          <p14:tracePt t="42673" x="4457700" y="2405063"/>
          <p14:tracePt t="42690" x="4443413" y="2433638"/>
          <p14:tracePt t="42707" x="4433888" y="2447925"/>
          <p14:tracePt t="42723" x="4429125" y="2452688"/>
          <p14:tracePt t="47759" x="4395788" y="2476500"/>
          <p14:tracePt t="47766" x="4324350" y="2509838"/>
          <p14:tracePt t="47773" x="4267200" y="2538413"/>
          <p14:tracePt t="47788" x="4152900" y="2609850"/>
          <p14:tracePt t="47805" x="4043363" y="2667000"/>
          <p14:tracePt t="47821" x="3924300" y="2724150"/>
          <p14:tracePt t="47838" x="3771900" y="2795588"/>
          <p14:tracePt t="47855" x="3667125" y="2843213"/>
          <p14:tracePt t="47871" x="3567113" y="2890838"/>
          <p14:tracePt t="47888" x="3448050" y="2943225"/>
          <p14:tracePt t="47905" x="3381375" y="2976563"/>
          <p14:tracePt t="47921" x="3300413" y="3000375"/>
          <p14:tracePt t="47938" x="3200400" y="3028950"/>
          <p14:tracePt t="47955" x="3143250" y="3048000"/>
          <p14:tracePt t="47971" x="3086100" y="3067050"/>
          <p14:tracePt t="47988" x="2962275" y="3105150"/>
          <p14:tracePt t="48005" x="2895600" y="3138488"/>
          <p14:tracePt t="48021" x="2824163" y="3162300"/>
          <p14:tracePt t="48038" x="2709863" y="3209925"/>
          <p14:tracePt t="48055" x="2647950" y="3233738"/>
          <p14:tracePt t="48071" x="2590800" y="3248025"/>
          <p14:tracePt t="48088" x="2533650" y="3262313"/>
          <p14:tracePt t="48105" x="2505075" y="3271838"/>
          <p14:tracePt t="48121" x="2476500" y="3281363"/>
          <p14:tracePt t="48138" x="2438400" y="3290888"/>
          <p14:tracePt t="48155" x="2414588" y="3290888"/>
          <p14:tracePt t="48171" x="2405063" y="3295650"/>
          <p14:tracePt t="48525" x="2376488" y="3309938"/>
          <p14:tracePt t="48533" x="2338388" y="3338513"/>
          <p14:tracePt t="48539" x="2295525" y="3367088"/>
          <p14:tracePt t="48555" x="2219325" y="3433763"/>
          <p14:tracePt t="48571" x="2143125" y="3490913"/>
          <p14:tracePt t="48588" x="2076450" y="3538538"/>
          <p14:tracePt t="48604" x="2009775" y="3581400"/>
          <p14:tracePt t="48621" x="1990725" y="3595688"/>
          <p14:tracePt t="48638" x="1976438" y="3605213"/>
          <p14:tracePt t="48654" x="1962150" y="3619500"/>
          <p14:tracePt t="48671" x="1957388" y="3638550"/>
          <p14:tracePt t="48688" x="1938338" y="3667125"/>
          <p14:tracePt t="48704" x="1919288" y="3709988"/>
          <p14:tracePt t="48721" x="1890713" y="3738563"/>
          <p14:tracePt t="48738" x="1871663" y="3771900"/>
          <p14:tracePt t="48754" x="1838325" y="3814763"/>
          <p14:tracePt t="48771" x="1814513" y="3848100"/>
          <p14:tracePt t="48788" x="1800225" y="3876675"/>
          <p14:tracePt t="48804" x="1776413" y="3910013"/>
          <p14:tracePt t="48822" x="1771650" y="3924300"/>
          <p14:tracePt t="48838" x="1766888" y="3929063"/>
          <p14:tracePt t="48854" x="1766888" y="3938588"/>
          <p14:tracePt t="48913" x="1766888" y="3943350"/>
          <p14:tracePt t="49019" x="1771650" y="3943350"/>
          <p14:tracePt t="49055" x="1776413" y="3943350"/>
          <p14:tracePt t="49069" x="1781175" y="3952875"/>
          <p14:tracePt t="49084" x="1785938" y="3957638"/>
          <p14:tracePt t="49091" x="1785938" y="3971925"/>
          <p14:tracePt t="49104" x="1785938" y="3976688"/>
          <p14:tracePt t="49121" x="1790700" y="4000500"/>
          <p14:tracePt t="49138" x="1790700" y="4010025"/>
          <p14:tracePt t="49154" x="1790700" y="4024313"/>
          <p14:tracePt t="49171" x="1790700" y="4043363"/>
          <p14:tracePt t="49188" x="1790700" y="4052888"/>
          <p14:tracePt t="49204" x="1790700" y="4062413"/>
          <p14:tracePt t="49221" x="1790700" y="4067175"/>
          <p14:tracePt t="49254" x="1790700" y="4071938"/>
          <p14:tracePt t="49285" x="1790700" y="4076700"/>
          <p14:tracePt t="49399" x="1790700" y="4071938"/>
          <p14:tracePt t="49406" x="1800225" y="4071938"/>
          <p14:tracePt t="49414" x="1800225" y="4067175"/>
          <p14:tracePt t="49421" x="1809750" y="4057650"/>
          <p14:tracePt t="49437" x="1828800" y="4052888"/>
          <p14:tracePt t="49454" x="1847850" y="4043363"/>
          <p14:tracePt t="49471" x="1890713" y="4033838"/>
          <p14:tracePt t="49487" x="1909763" y="4024313"/>
          <p14:tracePt t="49504" x="1928813" y="4019550"/>
          <p14:tracePt t="49521" x="1952625" y="4014788"/>
          <p14:tracePt t="49538" x="1962150" y="4014788"/>
          <p14:tracePt t="49554" x="1971675" y="4010025"/>
          <p14:tracePt t="49571" x="1976438" y="4010025"/>
          <p14:tracePt t="49588" x="1985963" y="4010025"/>
          <p14:tracePt t="49621" x="1990725" y="4010025"/>
          <p14:tracePt t="49678" x="1990725" y="4005263"/>
          <p14:tracePt t="49685" x="1995488" y="4005263"/>
          <p14:tracePt t="49750" x="1995488" y="4000500"/>
          <p14:tracePt t="49765" x="1990725" y="3995738"/>
          <p14:tracePt t="49772" x="1990725" y="3990975"/>
          <p14:tracePt t="49801" x="1985963" y="3990975"/>
          <p14:tracePt t="49807" x="1985963" y="3986213"/>
          <p14:tracePt t="49821" x="1981200" y="3986213"/>
          <p14:tracePt t="49837" x="1976438" y="3981450"/>
          <p14:tracePt t="49873" x="1976438" y="3976688"/>
          <p14:tracePt t="49894" x="1971675" y="3976688"/>
          <p14:tracePt t="49929" x="1966913" y="3976688"/>
          <p14:tracePt t="49944" x="1966913" y="3971925"/>
          <p14:tracePt t="50044" x="1962150" y="3971925"/>
          <p14:tracePt t="50438" x="1957388" y="3971925"/>
          <p14:tracePt t="51305" x="1957388" y="3967163"/>
          <p14:tracePt t="51340" x="1957388" y="3962400"/>
          <p14:tracePt t="51383" x="1957388" y="3952875"/>
          <p14:tracePt t="51391" x="1957388" y="3948113"/>
          <p14:tracePt t="51398" x="1947863" y="3943350"/>
          <p14:tracePt t="51405" x="1943100" y="3938588"/>
          <p14:tracePt t="51420" x="1928813" y="3919538"/>
          <p14:tracePt t="51437" x="1914525" y="3905250"/>
          <p14:tracePt t="51453" x="1905000" y="3895725"/>
          <p14:tracePt t="51470" x="1895475" y="3886200"/>
          <p14:tracePt t="51504" x="1895475" y="3881438"/>
          <p14:tracePt t="51520" x="1890713" y="3881438"/>
          <p14:tracePt t="51537" x="1890713" y="3876675"/>
          <p14:tracePt t="52078" x="1890713" y="3871913"/>
          <p14:tracePt t="52157" x="1890713" y="3867150"/>
          <p14:tracePt t="52909" x="1895475" y="3867150"/>
          <p14:tracePt t="53138" x="1900238" y="3867150"/>
          <p14:tracePt t="53361" x="1900238" y="3871913"/>
          <p14:tracePt t="53374" x="1905000" y="3871913"/>
          <p14:tracePt t="53411" x="1909763" y="3871913"/>
          <p14:tracePt t="53446" x="1914525" y="3871913"/>
          <p14:tracePt t="53482" x="1919288" y="3871913"/>
          <p14:tracePt t="53546" x="1928813" y="3871913"/>
          <p14:tracePt t="54514" x="1928813" y="3867150"/>
          <p14:tracePt t="54743" x="1928813" y="3862388"/>
          <p14:tracePt t="54800" x="1928813" y="3857625"/>
          <p14:tracePt t="54814" x="1924050" y="3857625"/>
          <p14:tracePt t="54850" x="1919288" y="3857625"/>
          <p14:tracePt t="54857" x="1919288" y="3852863"/>
          <p14:tracePt t="54871" x="1914525" y="3852863"/>
          <p14:tracePt t="54914" x="1909763" y="3852863"/>
          <p14:tracePt t="54936" x="1905000" y="3852863"/>
          <p14:tracePt t="54972" x="1900238" y="3852863"/>
          <p14:tracePt t="54986" x="1895475" y="3852863"/>
          <p14:tracePt t="55007" x="1890713" y="3852863"/>
          <p14:tracePt t="55073" x="1885950" y="3852863"/>
          <p14:tracePt t="55086" x="1885950" y="3848100"/>
          <p14:tracePt t="55173" x="1885950" y="3843338"/>
          <p14:tracePt t="55208" x="1885950" y="3838575"/>
          <p14:tracePt t="55272" x="1885950" y="3833813"/>
          <p14:tracePt t="55309" x="1885950" y="3829050"/>
          <p14:tracePt t="60359" x="1938338" y="3829050"/>
          <p14:tracePt t="60366" x="2033588" y="3829050"/>
          <p14:tracePt t="60373" x="2128838" y="3829050"/>
          <p14:tracePt t="60384" x="2262188" y="3843338"/>
          <p14:tracePt t="60400" x="2566988" y="3900488"/>
          <p14:tracePt t="60417" x="3005138" y="4029075"/>
          <p14:tracePt t="60434" x="3295650" y="4133850"/>
          <p14:tracePt t="60450" x="3557588" y="4210050"/>
          <p14:tracePt t="60467" x="3819525" y="4291013"/>
          <p14:tracePt t="60484" x="3929063" y="4324350"/>
          <p14:tracePt t="60500" x="4010025" y="4343400"/>
          <p14:tracePt t="60517" x="4043363" y="4357688"/>
          <p14:tracePt t="60889" x="4152900" y="4352925"/>
          <p14:tracePt t="60896" x="4295775" y="4352925"/>
          <p14:tracePt t="60903" x="4462463" y="4352925"/>
          <p14:tracePt t="60917" x="4805363" y="4367213"/>
          <p14:tracePt t="60934" x="5200650" y="4410075"/>
          <p14:tracePt t="60950" x="5567363" y="4467225"/>
          <p14:tracePt t="60967" x="6019800" y="4557713"/>
          <p14:tracePt t="60984" x="6267450" y="4591050"/>
          <p14:tracePt t="61000" x="6453188" y="4624388"/>
          <p14:tracePt t="61017" x="6643688" y="4648200"/>
          <p14:tracePt t="61034" x="6724650" y="4657725"/>
          <p14:tracePt t="61050" x="6777038" y="4667250"/>
          <p14:tracePt t="61067" x="6824663" y="4672013"/>
          <p14:tracePt t="61084" x="6848475" y="4672013"/>
          <p14:tracePt t="61100" x="6872288" y="4672013"/>
          <p14:tracePt t="61117" x="6891338" y="4672013"/>
          <p14:tracePt t="61134" x="6929438" y="4672013"/>
          <p14:tracePt t="61150" x="6953250" y="4662488"/>
          <p14:tracePt t="61167" x="6977063" y="4662488"/>
          <p14:tracePt t="61184" x="7015163" y="4662488"/>
          <p14:tracePt t="61200" x="7048500" y="4662488"/>
          <p14:tracePt t="61217" x="7081838" y="4662488"/>
          <p14:tracePt t="61234" x="7134225" y="4662488"/>
          <p14:tracePt t="61250" x="7162800" y="4667250"/>
          <p14:tracePt t="61267" x="7181850" y="4667250"/>
          <p14:tracePt t="61284" x="7200900" y="4672013"/>
          <p14:tracePt t="61317" x="7205663" y="4672013"/>
          <p14:tracePt t="61333" x="7210425" y="4672013"/>
          <p14:tracePt t="66799" x="7167563" y="4672013"/>
          <p14:tracePt t="66806" x="7091363" y="4672013"/>
          <p14:tracePt t="66815" x="6981825" y="4657725"/>
          <p14:tracePt t="66832" x="6777038" y="4643438"/>
          <p14:tracePt t="66849" x="6372225" y="4600575"/>
          <p14:tracePt t="66865" x="6062663" y="4557713"/>
          <p14:tracePt t="66882" x="5710238" y="4500563"/>
          <p14:tracePt t="66898" x="5372100" y="4443413"/>
          <p14:tracePt t="66915" x="4891088" y="4386263"/>
          <p14:tracePt t="66932" x="4600575" y="4338638"/>
          <p14:tracePt t="66948" x="4433888" y="4319588"/>
          <p14:tracePt t="66965" x="4252913" y="4305300"/>
          <p14:tracePt t="66982" x="4186238" y="4291013"/>
          <p14:tracePt t="66998" x="4152900" y="4291013"/>
          <p14:tracePt t="67015" x="4133850" y="4291013"/>
          <p14:tracePt t="67032" x="4129088" y="4291013"/>
          <p14:tracePt t="67358" x="4081463" y="4291013"/>
          <p14:tracePt t="67365" x="3986213" y="4291013"/>
          <p14:tracePt t="67372" x="3838575" y="4281488"/>
          <p14:tracePt t="67381" x="3705225" y="4267200"/>
          <p14:tracePt t="67398" x="3371850" y="4229100"/>
          <p14:tracePt t="67415" x="2881313" y="4152900"/>
          <p14:tracePt t="67432" x="2638425" y="4086225"/>
          <p14:tracePt t="67448" x="2424113" y="4014788"/>
          <p14:tracePt t="67465" x="2257425" y="3943350"/>
          <p14:tracePt t="67481" x="2190750" y="3900488"/>
          <p14:tracePt t="67498" x="2166938" y="3876675"/>
          <p14:tracePt t="67515" x="2138363" y="3848100"/>
          <p14:tracePt t="67531" x="2138363" y="3843338"/>
          <p14:tracePt t="67548" x="2133600" y="3838575"/>
          <p14:tracePt t="67565" x="2133600" y="3833813"/>
          <p14:tracePt t="67630" x="2133600" y="3829050"/>
          <p14:tracePt t="67694" x="2133600" y="3819525"/>
          <p14:tracePt t="67759" x="2138363" y="3819525"/>
          <p14:tracePt t="70210" x="2133600" y="3819525"/>
          <p14:tracePt t="70216" x="2124075" y="3819525"/>
          <p14:tracePt t="70224" x="2105025" y="3814763"/>
          <p14:tracePt t="70231" x="2090738" y="3810000"/>
          <p14:tracePt t="70247" x="2038350" y="3805238"/>
          <p14:tracePt t="70264" x="1976438" y="3800475"/>
          <p14:tracePt t="70281" x="1914525" y="3795713"/>
          <p14:tracePt t="70297" x="1890713" y="3790950"/>
          <p14:tracePt t="70314" x="1876425" y="3781425"/>
          <p14:tracePt t="70330" x="1857375" y="3776663"/>
          <p14:tracePt t="70347" x="1852613" y="3776663"/>
          <p14:tracePt t="70381" x="1847850" y="3776663"/>
          <p14:tracePt t="81142" x="1857375" y="3762375"/>
          <p14:tracePt t="81149" x="1895475" y="3743325"/>
          <p14:tracePt t="81160" x="1914525" y="3719513"/>
          <p14:tracePt t="81177" x="1995488" y="3681413"/>
          <p14:tracePt t="81194" x="2033588" y="3662363"/>
          <p14:tracePt t="81210" x="2071688" y="3643313"/>
          <p14:tracePt t="81227" x="2138363" y="3624263"/>
          <p14:tracePt t="81243" x="2185988" y="3614738"/>
          <p14:tracePt t="81260" x="2228850" y="3609975"/>
          <p14:tracePt t="81277" x="2281238" y="3590925"/>
          <p14:tracePt t="81294" x="2305050" y="3581400"/>
          <p14:tracePt t="81310" x="2338388" y="3571875"/>
          <p14:tracePt t="81327" x="2419350" y="3533775"/>
          <p14:tracePt t="81343" x="2466975" y="3505200"/>
          <p14:tracePt t="81360" x="2519363" y="3476625"/>
          <p14:tracePt t="81377" x="2571750" y="3448050"/>
          <p14:tracePt t="81394" x="2647950" y="3405188"/>
          <p14:tracePt t="81410" x="2690813" y="3386138"/>
          <p14:tracePt t="81427" x="2733675" y="3376613"/>
          <p14:tracePt t="81443" x="2771775" y="3362325"/>
          <p14:tracePt t="81460" x="2786063" y="3357563"/>
          <p14:tracePt t="81477" x="2809875" y="3352800"/>
          <p14:tracePt t="81493" x="2833688" y="3343275"/>
          <p14:tracePt t="81510" x="2857500" y="3333750"/>
          <p14:tracePt t="81527" x="2881313" y="3324225"/>
          <p14:tracePt t="81543" x="2924175" y="3309938"/>
          <p14:tracePt t="81560" x="2947988" y="3295650"/>
          <p14:tracePt t="81577" x="2971800" y="3281363"/>
          <p14:tracePt t="81593" x="3000375" y="3262313"/>
          <p14:tracePt t="81610" x="3009900" y="3252788"/>
          <p14:tracePt t="81627" x="3028950" y="3243263"/>
          <p14:tracePt t="81643" x="3052763" y="3224213"/>
          <p14:tracePt t="81660" x="3062288" y="3219450"/>
          <p14:tracePt t="81677" x="3076575" y="3214688"/>
          <p14:tracePt t="81693" x="3090863" y="3209925"/>
          <p14:tracePt t="81710" x="3100388" y="3209925"/>
          <p14:tracePt t="81727" x="3114675" y="3209925"/>
          <p14:tracePt t="81743" x="3143250" y="3209925"/>
          <p14:tracePt t="81760" x="3162300" y="3214688"/>
          <p14:tracePt t="81777" x="3195638" y="3238500"/>
          <p14:tracePt t="81793" x="3238500" y="3305175"/>
          <p14:tracePt t="81810" x="3262313" y="3381375"/>
          <p14:tracePt t="81827" x="3281363" y="3481388"/>
          <p14:tracePt t="81843" x="3286125" y="3624263"/>
          <p14:tracePt t="81860" x="3286125" y="3709988"/>
          <p14:tracePt t="81877" x="3281363" y="3800475"/>
          <p14:tracePt t="81893" x="3262313" y="3900488"/>
          <p14:tracePt t="81910" x="3257550" y="3952875"/>
          <p14:tracePt t="81927" x="3248025" y="3995738"/>
          <p14:tracePt t="81943" x="3238500" y="4033838"/>
          <p14:tracePt t="81960" x="3233738" y="4043363"/>
          <p14:tracePt t="81977" x="3228975" y="4052888"/>
          <p14:tracePt t="82023" x="3228975" y="4057650"/>
          <p14:tracePt t="82044" x="3224213" y="4062413"/>
          <p14:tracePt t="82058" x="3219450" y="4071938"/>
          <p14:tracePt t="82065" x="3219450" y="4081463"/>
          <p14:tracePt t="82076" x="3214688" y="4086225"/>
          <p14:tracePt t="82093" x="3200400" y="4105275"/>
          <p14:tracePt t="82110" x="3171825" y="4143375"/>
          <p14:tracePt t="82127" x="3133725" y="4181475"/>
          <p14:tracePt t="82143" x="3086100" y="4233863"/>
          <p14:tracePt t="82160" x="3014663" y="4314825"/>
          <p14:tracePt t="82176" x="2986088" y="4362450"/>
          <p14:tracePt t="82193" x="2952750" y="4395788"/>
          <p14:tracePt t="82210" x="2919413" y="4419600"/>
          <p14:tracePt t="82226" x="2905125" y="4433888"/>
          <p14:tracePt t="82243" x="2900363" y="4438650"/>
          <p14:tracePt t="82260" x="2895600" y="4438650"/>
          <p14:tracePt t="82295" x="2890838" y="4438650"/>
          <p14:tracePt t="82381" x="2890838" y="4429125"/>
          <p14:tracePt t="82388" x="2890838" y="4419600"/>
          <p14:tracePt t="82395" x="2890838" y="4410075"/>
          <p14:tracePt t="82410" x="2905125" y="4386263"/>
          <p14:tracePt t="82426" x="2909888" y="4343400"/>
          <p14:tracePt t="82443" x="2919413" y="4286250"/>
          <p14:tracePt t="82460" x="2933700" y="4171950"/>
          <p14:tracePt t="82476" x="2947988" y="4076700"/>
          <p14:tracePt t="82493" x="2962275" y="3986213"/>
          <p14:tracePt t="82510" x="2976563" y="3862388"/>
          <p14:tracePt t="82526" x="2986088" y="3790950"/>
          <p14:tracePt t="82543" x="2995613" y="3733800"/>
          <p14:tracePt t="82560" x="3009900" y="3657600"/>
          <p14:tracePt t="82576" x="3014663" y="3619500"/>
          <p14:tracePt t="82593" x="3024188" y="3581400"/>
          <p14:tracePt t="82610" x="3033713" y="3543300"/>
          <p14:tracePt t="82626" x="3038475" y="3529013"/>
          <p14:tracePt t="82643" x="3043238" y="3514725"/>
          <p14:tracePt t="82660" x="3048000" y="3509963"/>
          <p14:tracePt t="82676" x="3048000" y="3505200"/>
          <p14:tracePt t="82710" x="3048000" y="3500438"/>
          <p14:tracePt t="82726" x="3048000" y="3495675"/>
          <p14:tracePt t="82743" x="3052763" y="3490913"/>
          <p14:tracePt t="82760" x="3052763" y="3476625"/>
          <p14:tracePt t="82776" x="3052763" y="3467100"/>
          <p14:tracePt t="82793" x="3052763" y="3448050"/>
          <p14:tracePt t="82810" x="3052763" y="3419475"/>
          <p14:tracePt t="82826" x="3048000" y="3371850"/>
          <p14:tracePt t="82843" x="3038475" y="3338513"/>
          <p14:tracePt t="82860" x="3028950" y="3305175"/>
          <p14:tracePt t="82861" x="3024188" y="3295650"/>
          <p14:tracePt t="82876" x="3019425" y="3271838"/>
          <p14:tracePt t="82893" x="3014663" y="3257550"/>
          <p14:tracePt t="82910" x="3014663" y="3252788"/>
          <p14:tracePt t="82926" x="3014663" y="3248025"/>
          <p14:tracePt t="82943" x="3014663" y="3243263"/>
          <p14:tracePt t="82968" x="3014663" y="3238500"/>
          <p14:tracePt t="83749" x="3014663" y="3233738"/>
          <p14:tracePt t="83764" x="3014663" y="3228975"/>
          <p14:tracePt t="83806" x="3014663" y="3224213"/>
          <p14:tracePt t="92819" x="3014663" y="3219450"/>
          <p14:tracePt t="92825" x="3014663" y="3214688"/>
          <p14:tracePt t="92833" x="3014663" y="3209925"/>
          <p14:tracePt t="92839" x="3014663" y="3205163"/>
          <p14:tracePt t="92856" x="3009900" y="3181350"/>
          <p14:tracePt t="92873" x="3009900" y="3148013"/>
          <p14:tracePt t="92889" x="3009900" y="3100388"/>
          <p14:tracePt t="92906" x="3009900" y="3071813"/>
          <p14:tracePt t="92923" x="3009900" y="3048000"/>
          <p14:tracePt t="92940" x="3009900" y="3028950"/>
          <p14:tracePt t="92956" x="3014663" y="3019425"/>
          <p14:tracePt t="92997" x="3014663" y="3014663"/>
          <p14:tracePt t="93155" x="3014663" y="3019425"/>
          <p14:tracePt t="93162" x="3014663" y="3024188"/>
          <p14:tracePt t="93183" x="3014663" y="3028950"/>
          <p14:tracePt t="93190" x="3014663" y="3033713"/>
          <p14:tracePt t="93206" x="3019425" y="3038475"/>
          <p14:tracePt t="93223" x="3019425" y="3048000"/>
          <p14:tracePt t="93239" x="3019425" y="3052763"/>
          <p14:tracePt t="93256" x="3024188" y="3067050"/>
          <p14:tracePt t="93273" x="3024188" y="3071813"/>
          <p14:tracePt t="93289" x="3024188" y="3081338"/>
          <p14:tracePt t="93306" x="3028950" y="3095625"/>
          <p14:tracePt t="93323" x="3028950" y="3100388"/>
          <p14:tracePt t="93339" x="3028950" y="3105150"/>
          <p14:tracePt t="93356" x="3033713" y="3114675"/>
          <p14:tracePt t="93390" x="3033713" y="3119438"/>
          <p14:tracePt t="93435" x="3033713" y="3128963"/>
          <p14:tracePt t="93687" x="3038475" y="3128963"/>
          <p14:tracePt t="93692" x="3038475" y="3133725"/>
          <p14:tracePt t="93950" x="3043238" y="3133725"/>
          <p14:tracePt t="93957" x="3048000" y="3133725"/>
          <p14:tracePt t="93964" x="3048000" y="3138488"/>
          <p14:tracePt t="93972" x="3052763" y="3138488"/>
          <p14:tracePt t="93989" x="3057525" y="3138488"/>
          <p14:tracePt t="94006" x="3062288" y="3143250"/>
          <p14:tracePt t="94023" x="3071813" y="3148013"/>
          <p14:tracePt t="94057" x="3076575" y="3148013"/>
          <p14:tracePt t="94093" x="3081338" y="3148013"/>
          <p14:tracePt t="94158" x="3086100" y="3148013"/>
          <p14:tracePt t="94179" x="3095625" y="3152775"/>
          <p14:tracePt t="94186" x="3100388" y="3157538"/>
          <p14:tracePt t="94193" x="3105150" y="3157538"/>
          <p14:tracePt t="94206" x="3114675" y="3162300"/>
          <p14:tracePt t="94222" x="3148013" y="3167063"/>
          <p14:tracePt t="94239" x="3176588" y="3167063"/>
          <p14:tracePt t="94256" x="3209925" y="3167063"/>
          <p14:tracePt t="94272" x="3262313" y="3167063"/>
          <p14:tracePt t="94289" x="3300413" y="3167063"/>
          <p14:tracePt t="94306" x="3371850" y="3167063"/>
          <p14:tracePt t="94322" x="3467100" y="3162300"/>
          <p14:tracePt t="94339" x="3519488" y="3157538"/>
          <p14:tracePt t="94356" x="3581400" y="3148013"/>
          <p14:tracePt t="94372" x="3671888" y="3138488"/>
          <p14:tracePt t="94389" x="3729038" y="3124200"/>
          <p14:tracePt t="94406" x="3771900" y="3109913"/>
          <p14:tracePt t="94423" x="3829050" y="3086100"/>
          <p14:tracePt t="94439" x="3862388" y="3067050"/>
          <p14:tracePt t="94456" x="3900488" y="3038475"/>
          <p14:tracePt t="94472" x="3952875" y="3005138"/>
          <p14:tracePt t="94489" x="3976688" y="2990850"/>
          <p14:tracePt t="94506" x="4000500" y="2971800"/>
          <p14:tracePt t="94522" x="4029075" y="2957513"/>
          <p14:tracePt t="94539" x="4048125" y="2943225"/>
          <p14:tracePt t="94556" x="4071938" y="2928938"/>
          <p14:tracePt t="94572" x="4110038" y="2905125"/>
          <p14:tracePt t="94589" x="4138613" y="2890838"/>
          <p14:tracePt t="94606" x="4162425" y="2881313"/>
          <p14:tracePt t="94623" x="4205288" y="2852738"/>
          <p14:tracePt t="94639" x="4229100" y="2838450"/>
          <p14:tracePt t="94656" x="4248150" y="2824163"/>
          <p14:tracePt t="94672" x="4262438" y="2819400"/>
          <p14:tracePt t="94689" x="4271963" y="2809875"/>
          <p14:tracePt t="94706" x="4286250" y="2800350"/>
          <p14:tracePt t="94722" x="4300538" y="2795588"/>
          <p14:tracePt t="94739" x="4314825" y="2790825"/>
          <p14:tracePt t="94756" x="4329113" y="2786063"/>
          <p14:tracePt t="94772" x="4338638" y="2786063"/>
          <p14:tracePt t="94789" x="4352925" y="2781300"/>
          <p14:tracePt t="94806" x="4357688" y="2776538"/>
          <p14:tracePt t="94822" x="4362450" y="2776538"/>
          <p14:tracePt t="94839" x="4376738" y="2776538"/>
          <p14:tracePt t="94881" x="4381500" y="2776538"/>
          <p14:tracePt t="100017" x="4405313" y="2743200"/>
          <p14:tracePt t="100024" x="4443413" y="2695575"/>
          <p14:tracePt t="100037" x="4486275" y="2633663"/>
          <p14:tracePt t="100054" x="4633913" y="2457450"/>
          <p14:tracePt t="100070" x="4719638" y="2376488"/>
          <p14:tracePt t="100087" x="4814888" y="2309813"/>
          <p14:tracePt t="100104" x="4933950" y="2247900"/>
          <p14:tracePt t="100120" x="4991100" y="2214563"/>
          <p14:tracePt t="100137" x="5038725" y="2185988"/>
          <p14:tracePt t="100154" x="5124450" y="2152650"/>
          <p14:tracePt t="100171" x="5172075" y="2124075"/>
          <p14:tracePt t="100187" x="5214938" y="2109788"/>
          <p14:tracePt t="100204" x="5272088" y="2076450"/>
          <p14:tracePt t="100220" x="5300663" y="2057400"/>
          <p14:tracePt t="100237" x="5338763" y="2033588"/>
          <p14:tracePt t="100254" x="5381625" y="2005013"/>
          <p14:tracePt t="100270" x="5405438" y="1990725"/>
          <p14:tracePt t="100287" x="5419725" y="1976438"/>
          <p14:tracePt t="100304" x="5443538" y="1957388"/>
          <p14:tracePt t="100320" x="5453063" y="1947863"/>
          <p14:tracePt t="100337" x="5453063" y="1938338"/>
          <p14:tracePt t="100354" x="5457825" y="1933575"/>
          <p14:tracePt t="100419" x="5457825" y="1928813"/>
          <p14:tracePt t="100576" x="5457825" y="1933575"/>
          <p14:tracePt t="100584" x="5457825" y="1943100"/>
          <p14:tracePt t="100590" x="5457825" y="1947863"/>
          <p14:tracePt t="100604" x="5457825" y="1957388"/>
          <p14:tracePt t="100620" x="5467350" y="1985963"/>
          <p14:tracePt t="100637" x="5462588" y="2028825"/>
          <p14:tracePt t="100654" x="5448300" y="2090738"/>
          <p14:tracePt t="100670" x="5434013" y="2200275"/>
          <p14:tracePt t="100687" x="5414963" y="2266950"/>
          <p14:tracePt t="100704" x="5400675" y="2324100"/>
          <p14:tracePt t="100720" x="5372100" y="2414588"/>
          <p14:tracePt t="100737" x="5357813" y="2462213"/>
          <p14:tracePt t="100754" x="5348288" y="2490788"/>
          <p14:tracePt t="100770" x="5343525" y="2509838"/>
          <p14:tracePt t="100787" x="5338763" y="2519363"/>
          <p14:tracePt t="100820" x="5338763" y="2524125"/>
          <p14:tracePt t="100842" x="5334000" y="2524125"/>
          <p14:tracePt t="100877" x="5329238" y="2524125"/>
          <p14:tracePt t="100905" x="5329238" y="2519363"/>
          <p14:tracePt t="100913" x="5324475" y="2514600"/>
          <p14:tracePt t="100920" x="5324475" y="2509838"/>
          <p14:tracePt t="100937" x="5324475" y="2500313"/>
          <p14:tracePt t="100953" x="5324475" y="2490788"/>
          <p14:tracePt t="100970" x="5324475" y="2476500"/>
          <p14:tracePt t="100987" x="5324475" y="2471738"/>
          <p14:tracePt t="101003" x="5324475" y="2462213"/>
          <p14:tracePt t="101020" x="5324475" y="2457450"/>
          <p14:tracePt t="101063" x="5324475" y="2452688"/>
          <p14:tracePt t="101099" x="5329238" y="2452688"/>
          <p14:tracePt t="101171" x="5334000" y="2452688"/>
          <p14:tracePt t="101213" x="5338763" y="2452688"/>
          <p14:tracePt t="101249" x="5348288" y="2452688"/>
          <p14:tracePt t="101256" x="5357813" y="2452688"/>
          <p14:tracePt t="101270" x="5395913" y="2438400"/>
          <p14:tracePt t="101287" x="5443538" y="2419350"/>
          <p14:tracePt t="101303" x="5491163" y="2409825"/>
          <p14:tracePt t="101320" x="5562600" y="2400300"/>
          <p14:tracePt t="101337" x="5676900" y="2371725"/>
          <p14:tracePt t="101353" x="5757863" y="2362200"/>
          <p14:tracePt t="101370" x="5857875" y="2362200"/>
          <p14:tracePt t="101387" x="6005513" y="2362200"/>
          <p14:tracePt t="101403" x="6105525" y="2386013"/>
          <p14:tracePt t="101420" x="6205538" y="2405063"/>
          <p14:tracePt t="101437" x="6334125" y="2447925"/>
          <p14:tracePt t="101453" x="6400800" y="2471738"/>
          <p14:tracePt t="101470" x="6467475" y="2500313"/>
          <p14:tracePt t="101487" x="6553200" y="2519363"/>
          <p14:tracePt t="101503" x="6586538" y="2528888"/>
          <p14:tracePt t="101520" x="6615113" y="2528888"/>
          <p14:tracePt t="101537" x="6653213" y="2528888"/>
          <p14:tracePt t="101553" x="6677025" y="2528888"/>
          <p14:tracePt t="101570" x="6700838" y="2524125"/>
          <p14:tracePt t="101587" x="6738938" y="2514600"/>
          <p14:tracePt t="101603" x="6772275" y="2505075"/>
          <p14:tracePt t="101620" x="6791325" y="2495550"/>
          <p14:tracePt t="101637" x="6824663" y="2486025"/>
          <p14:tracePt t="101653" x="6834188" y="2481263"/>
          <p14:tracePt t="101670" x="6843713" y="2481263"/>
          <p14:tracePt t="101687" x="6848475" y="2481263"/>
          <p14:tracePt t="101722" x="6853238" y="2481263"/>
          <p14:tracePt t="101737" x="6858000" y="2495550"/>
          <p14:tracePt t="101753" x="6858000" y="2505075"/>
          <p14:tracePt t="101770" x="6858000" y="2514600"/>
          <p14:tracePt t="101786" x="6858000" y="2528888"/>
          <p14:tracePt t="101803" x="6858000" y="2538413"/>
          <p14:tracePt t="101820" x="6858000" y="2562225"/>
          <p14:tracePt t="101836" x="6877050" y="2619375"/>
          <p14:tracePt t="101853" x="6886575" y="2690813"/>
          <p14:tracePt t="101870" x="6886575" y="2762250"/>
          <p14:tracePt t="101886" x="6881813" y="2886075"/>
          <p14:tracePt t="101903" x="6872288" y="2957513"/>
          <p14:tracePt t="101920" x="6858000" y="3033713"/>
          <p14:tracePt t="101937" x="6843713" y="3109913"/>
          <p14:tracePt t="101953" x="6834188" y="3148013"/>
          <p14:tracePt t="101970" x="6824663" y="3176588"/>
          <p14:tracePt t="101987" x="6815138" y="3200400"/>
          <p14:tracePt t="102003" x="6810375" y="3205163"/>
          <p14:tracePt t="102059" x="6805613" y="3205163"/>
          <p14:tracePt t="102095" x="6796088" y="3205163"/>
          <p14:tracePt t="102102" x="6791325" y="3205163"/>
          <p14:tracePt t="102109" x="6791325" y="3195638"/>
          <p14:tracePt t="102120" x="6781800" y="3190875"/>
          <p14:tracePt t="102136" x="6767513" y="3181350"/>
          <p14:tracePt t="102138" x="6753225" y="3171825"/>
          <p14:tracePt t="102153" x="6705600" y="3148013"/>
          <p14:tracePt t="102170" x="6648450" y="3119438"/>
          <p14:tracePt t="102186" x="6600825" y="3081338"/>
          <p14:tracePt t="102203" x="6524625" y="3019425"/>
          <p14:tracePt t="102220" x="6467475" y="2957513"/>
          <p14:tracePt t="102236" x="6410325" y="2895600"/>
          <p14:tracePt t="102253" x="6372225" y="2847975"/>
          <p14:tracePt t="102270" x="6367463" y="2814638"/>
          <p14:tracePt t="102286" x="6362700" y="2771775"/>
          <p14:tracePt t="102303" x="6362700" y="2719388"/>
          <p14:tracePt t="102320" x="6372225" y="2686050"/>
          <p14:tracePt t="102336" x="6386513" y="2652713"/>
          <p14:tracePt t="102353" x="6405563" y="2609850"/>
          <p14:tracePt t="102370" x="6419850" y="2576513"/>
          <p14:tracePt t="102386" x="6429375" y="2557463"/>
          <p14:tracePt t="102403" x="6443663" y="2533650"/>
          <p14:tracePt t="102420" x="6448425" y="2524125"/>
          <p14:tracePt t="102436" x="6457950" y="2509838"/>
          <p14:tracePt t="102453" x="6467475" y="2495550"/>
          <p14:tracePt t="102470" x="6472238" y="2486025"/>
          <p14:tracePt t="102486" x="6481763" y="2476500"/>
          <p14:tracePt t="102503" x="6486525" y="2471738"/>
          <p14:tracePt t="102520" x="6491288" y="2466975"/>
          <p14:tracePt t="102536" x="6496050" y="2466975"/>
          <p14:tracePt t="102553" x="6496050" y="2462213"/>
          <p14:tracePt t="102570" x="6500813" y="2457450"/>
          <p14:tracePt t="102586" x="6500813" y="2452688"/>
          <p14:tracePt t="102603" x="6505575" y="2452688"/>
          <p14:tracePt t="102620" x="6515100" y="2447925"/>
          <p14:tracePt t="102636" x="6519863" y="2447925"/>
          <p14:tracePt t="102653" x="6524625" y="2438400"/>
          <p14:tracePt t="102654" x="6529388" y="2438400"/>
          <p14:tracePt t="102669" x="6538913" y="2428875"/>
          <p14:tracePt t="102686" x="6548438" y="2424113"/>
          <p14:tracePt t="102703" x="6562725" y="2414588"/>
          <p14:tracePt t="102719" x="6577013" y="2409825"/>
          <p14:tracePt t="102736" x="6581775" y="2400300"/>
          <p14:tracePt t="102753" x="6591300" y="2395538"/>
          <p14:tracePt t="102786" x="6596063" y="2390775"/>
          <p14:tracePt t="102803" x="6610350" y="2381250"/>
          <p14:tracePt t="102819" x="6615113" y="2376488"/>
          <p14:tracePt t="102836" x="6629400" y="2362200"/>
          <p14:tracePt t="102853" x="6643688" y="2352675"/>
          <p14:tracePt t="102869" x="6657975" y="2328863"/>
          <p14:tracePt t="102886" x="6667500" y="2319338"/>
          <p14:tracePt t="102903" x="6672263" y="2314575"/>
          <p14:tracePt t="102920" x="6681788" y="2309813"/>
          <p14:tracePt t="102953" x="6681788" y="2305050"/>
          <p14:tracePt t="102984" x="6686550" y="2305050"/>
          <p14:tracePt t="103055" x="6691313" y="2305050"/>
          <p14:tracePt t="103076" x="6700838" y="2309813"/>
          <p14:tracePt t="103083" x="6705600" y="2309813"/>
          <p14:tracePt t="103090" x="6715125" y="2314575"/>
          <p14:tracePt t="103103" x="6729413" y="2324100"/>
          <p14:tracePt t="103119" x="6772275" y="2333625"/>
          <p14:tracePt t="103136" x="6805613" y="2343150"/>
          <p14:tracePt t="103153" x="6843713" y="2352675"/>
          <p14:tracePt t="103169" x="6886575" y="2357438"/>
          <p14:tracePt t="103186" x="6905625" y="2362200"/>
          <p14:tracePt t="103203" x="6919913" y="2362200"/>
          <p14:tracePt t="103219" x="6938963" y="2366963"/>
          <p14:tracePt t="103236" x="6943725" y="2371725"/>
          <p14:tracePt t="103253" x="6953250" y="2371725"/>
          <p14:tracePt t="103269" x="6967538" y="2371725"/>
          <p14:tracePt t="103694" x="6981825" y="2405063"/>
          <p14:tracePt t="103699" x="7015163" y="2457450"/>
          <p14:tracePt t="103707" x="7043738" y="2533650"/>
          <p14:tracePt t="103719" x="7091363" y="2609850"/>
          <p14:tracePt t="103736" x="7224713" y="2814638"/>
          <p14:tracePt t="103753" x="7296150" y="2943225"/>
          <p14:tracePt t="103769" x="7358063" y="3081338"/>
          <p14:tracePt t="103786" x="7419975" y="3214688"/>
          <p14:tracePt t="103802" x="7453313" y="3290888"/>
          <p14:tracePt t="103819" x="7472363" y="3367088"/>
          <p14:tracePt t="103836" x="7505700" y="3443288"/>
          <p14:tracePt t="103852" x="7524750" y="3481388"/>
          <p14:tracePt t="103869" x="7543800" y="3509963"/>
          <p14:tracePt t="103886" x="7562850" y="3543300"/>
          <p14:tracePt t="103902" x="7572375" y="3562350"/>
          <p14:tracePt t="103919" x="7581900" y="3571875"/>
          <p14:tracePt t="103936" x="7586663" y="3576638"/>
          <p14:tracePt t="103952" x="7596188" y="3581400"/>
          <p14:tracePt t="103969" x="7596188" y="3586163"/>
          <p14:tracePt t="103986" x="7610475" y="3586163"/>
          <p14:tracePt t="104002" x="7615238" y="3586163"/>
          <p14:tracePt t="104019" x="7624763" y="3581400"/>
          <p14:tracePt t="104036" x="7639050" y="3567113"/>
          <p14:tracePt t="104052" x="7648575" y="3538538"/>
          <p14:tracePt t="104069" x="7667625" y="3514725"/>
          <p14:tracePt t="104086" x="7700963" y="3462338"/>
          <p14:tracePt t="104102" x="7724775" y="3409950"/>
          <p14:tracePt t="104119" x="7753350" y="3362325"/>
          <p14:tracePt t="104136" x="7791450" y="3267075"/>
          <p14:tracePt t="104152" x="7810500" y="3200400"/>
          <p14:tracePt t="104169" x="7824788" y="3119438"/>
          <p14:tracePt t="104186" x="7843838" y="3014663"/>
          <p14:tracePt t="104202" x="7848600" y="2967038"/>
          <p14:tracePt t="104219" x="7848600" y="2938463"/>
          <p14:tracePt t="104236" x="7853363" y="2900363"/>
          <p14:tracePt t="104252" x="7858125" y="2876550"/>
          <p14:tracePt t="104269" x="7862888" y="2857500"/>
          <p14:tracePt t="104286" x="7862888" y="2847975"/>
          <p14:tracePt t="104302" x="7862888" y="2838450"/>
          <p14:tracePt t="104319" x="7862888" y="2833688"/>
          <p14:tracePt t="104373" x="7862888" y="2828925"/>
          <p14:tracePt t="104437" x="7867650" y="2824163"/>
          <p14:tracePt t="104444" x="7877175" y="2814638"/>
          <p14:tracePt t="104452" x="7881938" y="2795588"/>
          <p14:tracePt t="104469" x="7891463" y="2767013"/>
          <p14:tracePt t="104486" x="7900988" y="2738438"/>
          <p14:tracePt t="104502" x="7929563" y="2686050"/>
          <p14:tracePt t="104519" x="7939088" y="2657475"/>
          <p14:tracePt t="104536" x="7943850" y="2643188"/>
          <p14:tracePt t="104552" x="7953375" y="2633663"/>
          <p14:tracePt t="104569" x="7953375" y="2628900"/>
          <p14:tracePt t="104938" x="7953375" y="2624138"/>
          <p14:tracePt t="104982" x="7953375" y="2619375"/>
          <p14:tracePt t="104988" x="7953375" y="2614613"/>
          <p14:tracePt t="104996" x="7953375" y="2609850"/>
          <p14:tracePt t="105003" x="7953375" y="2590800"/>
          <p14:tracePt t="105019" x="7943850" y="2547938"/>
          <p14:tracePt t="105036" x="7929563" y="2500313"/>
          <p14:tracePt t="105052" x="7920038" y="2452688"/>
          <p14:tracePt t="105069" x="7920038" y="2414588"/>
          <p14:tracePt t="105085" x="7915275" y="2405063"/>
          <p14:tracePt t="105102" x="7915275" y="2400300"/>
          <p14:tracePt t="105268" x="7915275" y="2405063"/>
          <p14:tracePt t="105283" x="7920038" y="2405063"/>
          <p14:tracePt t="105297" x="7920038" y="2409825"/>
          <p14:tracePt t="105318" x="7924800" y="2414588"/>
          <p14:tracePt t="105325" x="7934325" y="2419350"/>
          <p14:tracePt t="105335" x="7943850" y="2424113"/>
          <p14:tracePt t="105352" x="7958138" y="2428875"/>
          <p14:tracePt t="105369" x="7986713" y="2428875"/>
          <p14:tracePt t="105385" x="7996238" y="2428875"/>
          <p14:tracePt t="105402" x="8005763" y="2433638"/>
          <p14:tracePt t="105419" x="8015288" y="2433638"/>
          <p14:tracePt t="105435" x="8020050" y="2433638"/>
          <p14:tracePt t="105483" x="8024813" y="2433638"/>
          <p14:tracePt t="105999" x="7972425" y="2433638"/>
          <p14:tracePt t="106006" x="7853363" y="2438400"/>
          <p14:tracePt t="106018" x="7758113" y="2443163"/>
          <p14:tracePt t="106035" x="7286625" y="2452688"/>
          <p14:tracePt t="106052" x="6900863" y="2452688"/>
          <p14:tracePt t="106069" x="6486525" y="2452688"/>
          <p14:tracePt t="106085" x="5862638" y="2428875"/>
          <p14:tracePt t="106102" x="5457825" y="2424113"/>
          <p14:tracePt t="106118" x="5181600" y="2405063"/>
          <p14:tracePt t="106135" x="4872038" y="2381250"/>
          <p14:tracePt t="106152" x="4757738" y="2352675"/>
          <p14:tracePt t="106168" x="4676775" y="2333625"/>
          <p14:tracePt t="106185" x="4605338" y="2309813"/>
          <p14:tracePt t="106202" x="4600575" y="2305050"/>
          <p14:tracePt t="106218" x="4595813" y="2300288"/>
          <p14:tracePt t="125861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Markets — Three Realities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a developer's environment differs across regions: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EGYPT 🇪🇬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57200" y="233172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233172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cost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417320" y="233172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8,500 – 18,000 EGP / m²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457200" y="292608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548640" y="292608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Apt. price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417320" y="292608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19,000 – 35,000 EGP / m²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57200" y="352044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48640" y="352044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1417320" y="352044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Currency, demand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48640" y="411480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Build/Sell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1417320" y="411480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is ~40% of sale price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34290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34290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SAUDI ARABIA 🇸🇦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3429000" y="233172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520440" y="233172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cost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4389120" y="233172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4,500 – 8,500 SAR / m²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3429000" y="292608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3520440" y="292608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Apt. price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4389120" y="292608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6,500 – 9,500 SAR / m²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3429000" y="352044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3520440" y="352044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4389120" y="352044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Vision 2030, labor</a:t>
            </a:r>
            <a:endParaRPr lang="en-US" sz="1100" dirty="0"/>
          </a:p>
        </p:txBody>
      </p:sp>
      <p:sp>
        <p:nvSpPr>
          <p:cNvPr id="33" name="Shape 31"/>
          <p:cNvSpPr/>
          <p:nvPr/>
        </p:nvSpPr>
        <p:spPr>
          <a:xfrm>
            <a:off x="3429000" y="411480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4" name="Text 32"/>
          <p:cNvSpPr/>
          <p:nvPr/>
        </p:nvSpPr>
        <p:spPr>
          <a:xfrm>
            <a:off x="3520440" y="411480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Build/Sell</a:t>
            </a:r>
            <a:endParaRPr lang="en-US" sz="1100" dirty="0"/>
          </a:p>
        </p:txBody>
      </p:sp>
      <p:sp>
        <p:nvSpPr>
          <p:cNvPr id="35" name="Text 33"/>
          <p:cNvSpPr/>
          <p:nvPr/>
        </p:nvSpPr>
        <p:spPr>
          <a:xfrm>
            <a:off x="4389120" y="411480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is ~70% of sale price</a:t>
            </a:r>
            <a:endParaRPr lang="en-US" sz="1100" dirty="0"/>
          </a:p>
        </p:txBody>
      </p:sp>
      <p:sp>
        <p:nvSpPr>
          <p:cNvPr id="36" name="Shape 34"/>
          <p:cNvSpPr/>
          <p:nvPr/>
        </p:nvSpPr>
        <p:spPr>
          <a:xfrm>
            <a:off x="64008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6400800" y="1691640"/>
            <a:ext cx="2743200" cy="502920"/>
          </a:xfrm>
          <a:prstGeom prst="rect">
            <a:avLst/>
          </a:prstGeom>
          <a:solidFill>
            <a:srgbClr val="2D5F8A"/>
          </a:solidFill>
          <a:ln w="12700">
            <a:solidFill>
              <a:srgbClr val="2D5F8A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6400800" y="1691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WORLD (avg) 🌍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6400800" y="233172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6492240" y="233172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cost</a:t>
            </a:r>
            <a:endParaRPr lang="en-US" sz="1100" dirty="0"/>
          </a:p>
        </p:txBody>
      </p:sp>
      <p:sp>
        <p:nvSpPr>
          <p:cNvPr id="41" name="Text 39"/>
          <p:cNvSpPr/>
          <p:nvPr/>
        </p:nvSpPr>
        <p:spPr>
          <a:xfrm>
            <a:off x="7360920" y="233172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$1,800 – $3,500 / m²</a:t>
            </a:r>
            <a:endParaRPr lang="en-US" sz="1100" dirty="0"/>
          </a:p>
        </p:txBody>
      </p:sp>
      <p:sp>
        <p:nvSpPr>
          <p:cNvPr id="42" name="Shape 40"/>
          <p:cNvSpPr/>
          <p:nvPr/>
        </p:nvSpPr>
        <p:spPr>
          <a:xfrm>
            <a:off x="6400800" y="292608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6492240" y="292608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Apt. price</a:t>
            </a:r>
            <a:endParaRPr lang="en-US" sz="1100" dirty="0"/>
          </a:p>
        </p:txBody>
      </p:sp>
      <p:sp>
        <p:nvSpPr>
          <p:cNvPr id="44" name="Text 42"/>
          <p:cNvSpPr/>
          <p:nvPr/>
        </p:nvSpPr>
        <p:spPr>
          <a:xfrm>
            <a:off x="7360920" y="292608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$3,000 – $7,000+ / m²</a:t>
            </a:r>
            <a:endParaRPr lang="en-US" sz="1100" dirty="0"/>
          </a:p>
        </p:txBody>
      </p:sp>
      <p:sp>
        <p:nvSpPr>
          <p:cNvPr id="45" name="Shape 43"/>
          <p:cNvSpPr/>
          <p:nvPr/>
        </p:nvSpPr>
        <p:spPr>
          <a:xfrm>
            <a:off x="6400800" y="3520440"/>
            <a:ext cx="27432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6" name="Text 44"/>
          <p:cNvSpPr/>
          <p:nvPr/>
        </p:nvSpPr>
        <p:spPr>
          <a:xfrm>
            <a:off x="6492240" y="352044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</a:t>
            </a:r>
            <a:endParaRPr lang="en-US" sz="1100" dirty="0"/>
          </a:p>
        </p:txBody>
      </p:sp>
      <p:sp>
        <p:nvSpPr>
          <p:cNvPr id="47" name="Text 45"/>
          <p:cNvSpPr/>
          <p:nvPr/>
        </p:nvSpPr>
        <p:spPr>
          <a:xfrm>
            <a:off x="7360920" y="352044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Labor, regulations</a:t>
            </a:r>
            <a:endParaRPr lang="en-US" sz="1100" dirty="0"/>
          </a:p>
        </p:txBody>
      </p:sp>
      <p:sp>
        <p:nvSpPr>
          <p:cNvPr id="48" name="Shape 46"/>
          <p:cNvSpPr/>
          <p:nvPr/>
        </p:nvSpPr>
        <p:spPr>
          <a:xfrm>
            <a:off x="6400800" y="4114800"/>
            <a:ext cx="2743200" cy="594360"/>
          </a:xfrm>
          <a:prstGeom prst="rect">
            <a:avLst/>
          </a:prstGeom>
          <a:solidFill>
            <a:srgbClr val="F0EBD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6492240" y="4114800"/>
            <a:ext cx="9144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Build/Sell</a:t>
            </a:r>
            <a:endParaRPr lang="en-US" sz="1100" dirty="0"/>
          </a:p>
        </p:txBody>
      </p:sp>
      <p:sp>
        <p:nvSpPr>
          <p:cNvPr id="50" name="Text 48"/>
          <p:cNvSpPr/>
          <p:nvPr/>
        </p:nvSpPr>
        <p:spPr>
          <a:xfrm>
            <a:off x="7360920" y="4114800"/>
            <a:ext cx="1691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is ~50–60% of sale</a:t>
            </a:r>
            <a:endParaRPr lang="en-US" sz="1100" dirty="0"/>
          </a:p>
        </p:txBody>
      </p:sp>
      <p:sp>
        <p:nvSpPr>
          <p:cNvPr id="51" name="Text 49"/>
          <p:cNvSpPr/>
          <p:nvPr/>
        </p:nvSpPr>
        <p:spPr>
          <a:xfrm>
            <a:off x="457200" y="4818888"/>
            <a:ext cx="8229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SAMA, GASTAT, Bayut KSA, Aqarmap Egypt, Turner &amp; Townsend Global 2025</a:t>
            </a:r>
            <a:endParaRPr lang="en-US" sz="900" dirty="0"/>
          </a:p>
        </p:txBody>
      </p:sp>
      <p:sp>
        <p:nvSpPr>
          <p:cNvPr id="54" name="Text 52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/ 40</a:t>
            </a:r>
            <a:endParaRPr lang="en-US" sz="900" dirty="0"/>
          </a:p>
        </p:txBody>
      </p:sp>
      <p:sp>
        <p:nvSpPr>
          <p:cNvPr id="56" name="TextBox 55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142"/>
    </mc:Choice>
    <mc:Fallback xmlns="">
      <p:transition spd="slow" advTm="1521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17" x="5033963" y="3681413"/>
          <p14:tracePt t="4618" x="4976813" y="3695700"/>
          <p14:tracePt t="4626" x="4833938" y="3729038"/>
          <p14:tracePt t="4639" x="4495800" y="3786188"/>
          <p14:tracePt t="4656" x="4105275" y="3790950"/>
          <p14:tracePt t="4672" x="3643313" y="3752850"/>
          <p14:tracePt t="4689" x="2933700" y="3614738"/>
          <p14:tracePt t="4706" x="2490788" y="3457575"/>
          <p14:tracePt t="4722" x="2081213" y="3286125"/>
          <p14:tracePt t="4739" x="1538288" y="3000375"/>
          <p14:tracePt t="4756" x="1266825" y="2824163"/>
          <p14:tracePt t="4772" x="1052513" y="2686050"/>
          <p14:tracePt t="4789" x="909638" y="2562225"/>
          <p14:tracePt t="4806" x="862013" y="2505075"/>
          <p14:tracePt t="4822" x="842963" y="2471738"/>
          <p14:tracePt t="4839" x="838200" y="2462213"/>
          <p14:tracePt t="4856" x="833438" y="2452688"/>
          <p14:tracePt t="5163" x="852488" y="2424113"/>
          <p14:tracePt t="5174" x="866775" y="2381250"/>
          <p14:tracePt t="5189" x="909638" y="2319338"/>
          <p14:tracePt t="5206" x="962025" y="2247900"/>
          <p14:tracePt t="5222" x="985838" y="2224088"/>
          <p14:tracePt t="5239" x="1000125" y="2209800"/>
          <p14:tracePt t="5255" x="1019175" y="2200275"/>
          <p14:tracePt t="5306" x="1023938" y="2200275"/>
          <p14:tracePt t="5414" x="1023938" y="2205038"/>
          <p14:tracePt t="5485" x="1019175" y="2214563"/>
          <p14:tracePt t="5521" x="1014413" y="2214563"/>
          <p14:tracePt t="5558" x="1009650" y="2214563"/>
          <p14:tracePt t="5592" x="1009650" y="2219325"/>
          <p14:tracePt t="5664" x="1009650" y="2224088"/>
          <p14:tracePt t="5685" x="1004888" y="2228850"/>
          <p14:tracePt t="5693" x="1004888" y="2233613"/>
          <p14:tracePt t="5707" x="1004888" y="2238375"/>
          <p14:tracePt t="5722" x="1004888" y="2252663"/>
          <p14:tracePt t="5739" x="1004888" y="2271713"/>
          <p14:tracePt t="5755" x="990600" y="2314575"/>
          <p14:tracePt t="5772" x="952500" y="2419350"/>
          <p14:tracePt t="5789" x="928688" y="2495550"/>
          <p14:tracePt t="5805" x="904875" y="2576513"/>
          <p14:tracePt t="5822" x="876300" y="2671763"/>
          <p14:tracePt t="5839" x="857250" y="2733675"/>
          <p14:tracePt t="5855" x="847725" y="2786063"/>
          <p14:tracePt t="5872" x="842963" y="2852738"/>
          <p14:tracePt t="5889" x="838200" y="2867025"/>
          <p14:tracePt t="5905" x="838200" y="2881313"/>
          <p14:tracePt t="5922" x="838200" y="2886075"/>
          <p14:tracePt t="5972" x="847725" y="2886075"/>
          <p14:tracePt t="5979" x="876300" y="2890838"/>
          <p14:tracePt t="5989" x="909638" y="2890838"/>
          <p14:tracePt t="6005" x="995363" y="2900363"/>
          <p14:tracePt t="6022" x="1238250" y="2933700"/>
          <p14:tracePt t="6039" x="1390650" y="2962275"/>
          <p14:tracePt t="6055" x="1566863" y="3000375"/>
          <p14:tracePt t="6072" x="1790700" y="3062288"/>
          <p14:tracePt t="6089" x="1909763" y="3090863"/>
          <p14:tracePt t="6105" x="2000250" y="3109913"/>
          <p14:tracePt t="6122" x="2081213" y="3124200"/>
          <p14:tracePt t="6139" x="2095500" y="3124200"/>
          <p14:tracePt t="6155" x="2100263" y="3124200"/>
          <p14:tracePt t="6625" x="2071688" y="3128963"/>
          <p14:tracePt t="6632" x="1995488" y="3148013"/>
          <p14:tracePt t="6639" x="1924050" y="3157538"/>
          <p14:tracePt t="6655" x="1795463" y="3186113"/>
          <p14:tracePt t="6672" x="1633538" y="3205163"/>
          <p14:tracePt t="6688" x="1438275" y="3219450"/>
          <p14:tracePt t="6705" x="1323975" y="3228975"/>
          <p14:tracePt t="6722" x="1219200" y="3228975"/>
          <p14:tracePt t="6739" x="1123950" y="3224213"/>
          <p14:tracePt t="6755" x="1095375" y="3219450"/>
          <p14:tracePt t="6772" x="1081088" y="3214688"/>
          <p14:tracePt t="6789" x="1076325" y="3214688"/>
          <p14:tracePt t="6805" x="1071563" y="3214688"/>
          <p14:tracePt t="6822" x="1071563" y="3209925"/>
          <p14:tracePt t="6839" x="1066800" y="3209925"/>
          <p14:tracePt t="6855" x="1066800" y="3205163"/>
          <p14:tracePt t="6954" x="1062038" y="3205163"/>
          <p14:tracePt t="6997" x="1057275" y="3205163"/>
          <p14:tracePt t="7083" x="1057275" y="3209925"/>
          <p14:tracePt t="7127" x="1057275" y="3214688"/>
          <p14:tracePt t="7148" x="1057275" y="3219450"/>
          <p14:tracePt t="7162" x="1057275" y="3224213"/>
          <p14:tracePt t="7176" x="1062038" y="3228975"/>
          <p14:tracePt t="7205" x="1062038" y="3233738"/>
          <p14:tracePt t="7226" x="1066800" y="3233738"/>
          <p14:tracePt t="7241" x="1071563" y="3233738"/>
          <p14:tracePt t="7248" x="1071563" y="3238500"/>
          <p14:tracePt t="7306" x="1076325" y="3243263"/>
          <p14:tracePt t="7334" x="1076325" y="3248025"/>
          <p14:tracePt t="7341" x="1081088" y="3248025"/>
          <p14:tracePt t="11720" x="1081088" y="3243263"/>
          <p14:tracePt t="11734" x="1081088" y="3233738"/>
          <p14:tracePt t="11742" x="1085850" y="3233738"/>
          <p14:tracePt t="11753" x="1085850" y="3228975"/>
          <p14:tracePt t="11770" x="1100138" y="3214688"/>
          <p14:tracePt t="11787" x="1109663" y="3209925"/>
          <p14:tracePt t="11803" x="1114425" y="3205163"/>
          <p14:tracePt t="11820" x="1123950" y="3200400"/>
          <p14:tracePt t="11837" x="1123950" y="3190875"/>
          <p14:tracePt t="11870" x="1128713" y="3190875"/>
          <p14:tracePt t="11906" x="1133475" y="3190875"/>
          <p14:tracePt t="12458" x="1128713" y="3190875"/>
          <p14:tracePt t="12623" x="1123950" y="3190875"/>
          <p14:tracePt t="13297" x="1123950" y="3195638"/>
          <p14:tracePt t="14386" x="1123950" y="3200400"/>
          <p14:tracePt t="14709" x="1119188" y="3200400"/>
          <p14:tracePt t="16373" x="1119188" y="3205163"/>
          <p14:tracePt t="18445" x="1119188" y="3209925"/>
          <p14:tracePt t="19384" x="1104900" y="3195638"/>
          <p14:tracePt t="19392" x="1095375" y="3176588"/>
          <p14:tracePt t="19401" x="1076325" y="3157538"/>
          <p14:tracePt t="19417" x="1009650" y="3100388"/>
          <p14:tracePt t="19434" x="900113" y="3019425"/>
          <p14:tracePt t="19451" x="833438" y="2952750"/>
          <p14:tracePt t="19467" x="785813" y="2900363"/>
          <p14:tracePt t="19484" x="723900" y="2847975"/>
          <p14:tracePt t="19501" x="704850" y="2824163"/>
          <p14:tracePt t="19517" x="685800" y="2814638"/>
          <p14:tracePt t="19534" x="681038" y="2809875"/>
          <p14:tracePt t="19551" x="681038" y="2805113"/>
          <p14:tracePt t="19613" x="681038" y="2800350"/>
          <p14:tracePt t="19642" x="681038" y="2795588"/>
          <p14:tracePt t="19648" x="685800" y="2795588"/>
          <p14:tracePt t="19656" x="690563" y="2795588"/>
          <p14:tracePt t="19667" x="690563" y="2790825"/>
          <p14:tracePt t="19684" x="704850" y="2781300"/>
          <p14:tracePt t="19701" x="728663" y="2752725"/>
          <p14:tracePt t="19717" x="757238" y="2700338"/>
          <p14:tracePt t="19734" x="828675" y="2619375"/>
          <p14:tracePt t="19751" x="900113" y="2552700"/>
          <p14:tracePt t="19767" x="985838" y="2490788"/>
          <p14:tracePt t="19784" x="1057275" y="2428875"/>
          <p14:tracePt t="19801" x="1190625" y="2328863"/>
          <p14:tracePt t="19817" x="1285875" y="2276475"/>
          <p14:tracePt t="19834" x="1366838" y="2233613"/>
          <p14:tracePt t="19851" x="1481138" y="2185988"/>
          <p14:tracePt t="19867" x="1547813" y="2166938"/>
          <p14:tracePt t="19884" x="1576388" y="2157413"/>
          <p14:tracePt t="19901" x="1595438" y="2152650"/>
          <p14:tracePt t="19917" x="1600200" y="2152650"/>
          <p14:tracePt t="20201" x="1590675" y="2152650"/>
          <p14:tracePt t="20208" x="1581150" y="2152650"/>
          <p14:tracePt t="20217" x="1566863" y="2162175"/>
          <p14:tracePt t="20234" x="1528763" y="2171700"/>
          <p14:tracePt t="20250" x="1462088" y="2205038"/>
          <p14:tracePt t="20267" x="1395413" y="2257425"/>
          <p14:tracePt t="20284" x="1309688" y="2324100"/>
          <p14:tracePt t="20301" x="1204913" y="2433638"/>
          <p14:tracePt t="20317" x="1133475" y="2505075"/>
          <p14:tracePt t="20334" x="1062038" y="2576513"/>
          <p14:tracePt t="20351" x="1004888" y="2638425"/>
          <p14:tracePt t="20367" x="947738" y="2705100"/>
          <p14:tracePt t="20384" x="923925" y="2724150"/>
          <p14:tracePt t="20400" x="914400" y="2743200"/>
          <p14:tracePt t="20417" x="900113" y="2757488"/>
          <p14:tracePt t="20434" x="900113" y="2767013"/>
          <p14:tracePt t="20450" x="900113" y="2776538"/>
          <p14:tracePt t="20467" x="890588" y="2786063"/>
          <p14:tracePt t="20484" x="890588" y="2790825"/>
          <p14:tracePt t="20500" x="885825" y="2800350"/>
          <p14:tracePt t="20517" x="881063" y="2814638"/>
          <p14:tracePt t="20534" x="876300" y="2824163"/>
          <p14:tracePt t="20550" x="871538" y="2828925"/>
          <p14:tracePt t="20567" x="871538" y="2833688"/>
          <p14:tracePt t="20584" x="862013" y="2838450"/>
          <p14:tracePt t="20624" x="857250" y="2838450"/>
          <p14:tracePt t="20682" x="852488" y="2833688"/>
          <p14:tracePt t="20710" x="847725" y="2824163"/>
          <p14:tracePt t="20724" x="842963" y="2819400"/>
          <p14:tracePt t="20767" x="842963" y="2814638"/>
          <p14:tracePt t="20781" x="838200" y="2814638"/>
          <p14:tracePt t="20817" x="833438" y="2814638"/>
          <p14:tracePt t="20832" x="833438" y="2809875"/>
          <p14:tracePt t="20904" x="833438" y="2805113"/>
          <p14:tracePt t="20932" x="833438" y="2800350"/>
          <p14:tracePt t="20968" x="833438" y="2795588"/>
          <p14:tracePt t="24855" x="842963" y="2795588"/>
          <p14:tracePt t="24862" x="866775" y="2795588"/>
          <p14:tracePt t="24869" x="904875" y="2795588"/>
          <p14:tracePt t="24882" x="947738" y="2790825"/>
          <p14:tracePt t="24899" x="1057275" y="2786063"/>
          <p14:tracePt t="24916" x="1109663" y="2781300"/>
          <p14:tracePt t="24932" x="1152525" y="2781300"/>
          <p14:tracePt t="24933" x="1166813" y="2776538"/>
          <p14:tracePt t="24949" x="1185863" y="2776538"/>
          <p14:tracePt t="24966" x="1204913" y="2771775"/>
          <p14:tracePt t="24982" x="1219200" y="2771775"/>
          <p14:tracePt t="24999" x="1238250" y="2771775"/>
          <p14:tracePt t="25015" x="1252538" y="2771775"/>
          <p14:tracePt t="25032" x="1276350" y="2771775"/>
          <p14:tracePt t="25049" x="1309688" y="2771775"/>
          <p14:tracePt t="25065" x="1328738" y="2776538"/>
          <p14:tracePt t="25082" x="1352550" y="2776538"/>
          <p14:tracePt t="25099" x="1395413" y="2786063"/>
          <p14:tracePt t="25115" x="1423988" y="2790825"/>
          <p14:tracePt t="25132" x="1462088" y="2795588"/>
          <p14:tracePt t="25149" x="1500188" y="2805113"/>
          <p14:tracePt t="25165" x="1524000" y="2809875"/>
          <p14:tracePt t="25182" x="1533525" y="2809875"/>
          <p14:tracePt t="25199" x="1557338" y="2814638"/>
          <p14:tracePt t="25215" x="1566863" y="2814638"/>
          <p14:tracePt t="25232" x="1571625" y="2814638"/>
          <p14:tracePt t="25249" x="1581150" y="2814638"/>
          <p14:tracePt t="25323" x="1585913" y="2814638"/>
          <p14:tracePt t="27329" x="1604963" y="2809875"/>
          <p14:tracePt t="27337" x="1643063" y="2805113"/>
          <p14:tracePt t="27348" x="1662113" y="2805113"/>
          <p14:tracePt t="27365" x="1762125" y="2781300"/>
          <p14:tracePt t="27381" x="1828800" y="2776538"/>
          <p14:tracePt t="27398" x="1885950" y="2762250"/>
          <p14:tracePt t="27415" x="1947863" y="2757488"/>
          <p14:tracePt t="27431" x="1971675" y="2757488"/>
          <p14:tracePt t="27448" x="1995488" y="2757488"/>
          <p14:tracePt t="27465" x="2014538" y="2752725"/>
          <p14:tracePt t="27481" x="2028825" y="2747963"/>
          <p14:tracePt t="27498" x="2033588" y="2747963"/>
          <p14:tracePt t="27515" x="2043113" y="2747963"/>
          <p14:tracePt t="27531" x="2047875" y="2747963"/>
          <p14:tracePt t="27572" x="2052638" y="2747963"/>
          <p14:tracePt t="27608" x="2057400" y="2747963"/>
          <p14:tracePt t="27652" x="2066925" y="2747963"/>
          <p14:tracePt t="27659" x="2071688" y="2743200"/>
          <p14:tracePt t="27666" x="2076450" y="2743200"/>
          <p14:tracePt t="27681" x="2105025" y="2738438"/>
          <p14:tracePt t="27698" x="2133600" y="2738438"/>
          <p14:tracePt t="27715" x="2166938" y="2733675"/>
          <p14:tracePt t="27731" x="2214563" y="2733675"/>
          <p14:tracePt t="27748" x="2247900" y="2728913"/>
          <p14:tracePt t="27765" x="2286000" y="2728913"/>
          <p14:tracePt t="27781" x="2333625" y="2728913"/>
          <p14:tracePt t="27798" x="2357438" y="2728913"/>
          <p14:tracePt t="27815" x="2366963" y="2728913"/>
          <p14:tracePt t="27831" x="2381250" y="2728913"/>
          <p14:tracePt t="27865" x="2386013" y="2728913"/>
          <p14:tracePt t="27910" x="2390775" y="2728913"/>
          <p14:tracePt t="32040" x="2386013" y="2733675"/>
          <p14:tracePt t="32048" x="2371725" y="2743200"/>
          <p14:tracePt t="32063" x="2328863" y="2771775"/>
          <p14:tracePt t="32080" x="2300288" y="2786063"/>
          <p14:tracePt t="32096" x="2252663" y="2805113"/>
          <p14:tracePt t="32113" x="2228850" y="2814638"/>
          <p14:tracePt t="32130" x="2214563" y="2814638"/>
          <p14:tracePt t="32146" x="2200275" y="2824163"/>
          <p14:tracePt t="32163" x="2195513" y="2824163"/>
          <p14:tracePt t="32180" x="2190750" y="2824163"/>
          <p14:tracePt t="32197" x="2185988" y="2824163"/>
          <p14:tracePt t="32213" x="2181225" y="2824163"/>
          <p14:tracePt t="32230" x="2171700" y="2824163"/>
          <p14:tracePt t="32247" x="2157413" y="2833688"/>
          <p14:tracePt t="32263" x="2133600" y="2838450"/>
          <p14:tracePt t="32280" x="2105025" y="2847975"/>
          <p14:tracePt t="32297" x="2062163" y="2857500"/>
          <p14:tracePt t="32313" x="2019300" y="2867025"/>
          <p14:tracePt t="32330" x="1985963" y="2876550"/>
          <p14:tracePt t="32346" x="1971675" y="2890838"/>
          <p14:tracePt t="32363" x="1928813" y="2909888"/>
          <p14:tracePt t="32380" x="1876425" y="2933700"/>
          <p14:tracePt t="32396" x="1828800" y="2971800"/>
          <p14:tracePt t="32413" x="1747838" y="3033713"/>
          <p14:tracePt t="32430" x="1704975" y="3071813"/>
          <p14:tracePt t="32446" x="1671638" y="3105150"/>
          <p14:tracePt t="32463" x="1619250" y="3148013"/>
          <p14:tracePt t="32480" x="1581150" y="3167063"/>
          <p14:tracePt t="32496" x="1562100" y="3181350"/>
          <p14:tracePt t="32513" x="1514475" y="3200400"/>
          <p14:tracePt t="32530" x="1495425" y="3209925"/>
          <p14:tracePt t="32546" x="1476375" y="3224213"/>
          <p14:tracePt t="32563" x="1457325" y="3233738"/>
          <p14:tracePt t="32580" x="1438275" y="3238500"/>
          <p14:tracePt t="32596" x="1414463" y="3252788"/>
          <p14:tracePt t="32613" x="1347788" y="3276600"/>
          <p14:tracePt t="32630" x="1304925" y="3286125"/>
          <p14:tracePt t="32646" x="1271588" y="3290888"/>
          <p14:tracePt t="32663" x="1223963" y="3305175"/>
          <p14:tracePt t="32680" x="1200150" y="3309938"/>
          <p14:tracePt t="32696" x="1181100" y="3314700"/>
          <p14:tracePt t="32713" x="1143000" y="3324225"/>
          <p14:tracePt t="32730" x="1119188" y="3328988"/>
          <p14:tracePt t="32746" x="1104900" y="3328988"/>
          <p14:tracePt t="32763" x="1081088" y="3338513"/>
          <p14:tracePt t="32780" x="1062038" y="3343275"/>
          <p14:tracePt t="32796" x="1047750" y="3348038"/>
          <p14:tracePt t="32813" x="1033463" y="3348038"/>
          <p14:tracePt t="32830" x="1023938" y="3352800"/>
          <p14:tracePt t="32846" x="1019175" y="3352800"/>
          <p14:tracePt t="32863" x="1014413" y="3357563"/>
          <p14:tracePt t="32896" x="1009650" y="3357563"/>
          <p14:tracePt t="32914" x="1009650" y="3352800"/>
          <p14:tracePt t="32930" x="1009650" y="3348038"/>
          <p14:tracePt t="32964" x="1095375" y="3267075"/>
          <p14:tracePt t="32971" x="1152525" y="3252788"/>
          <p14:tracePt t="32979" x="1214438" y="3238500"/>
          <p14:tracePt t="32996" x="1447800" y="3190875"/>
          <p14:tracePt t="33013" x="1733550" y="3152775"/>
          <p14:tracePt t="33029" x="2290763" y="3090863"/>
          <p14:tracePt t="33046" x="2638425" y="3048000"/>
          <p14:tracePt t="33063" x="2981325" y="3024188"/>
          <p14:tracePt t="33079" x="3371850" y="2990850"/>
          <p14:tracePt t="33096" x="3557588" y="2957513"/>
          <p14:tracePt t="33113" x="3676650" y="2933700"/>
          <p14:tracePt t="33129" x="3833813" y="2900363"/>
          <p14:tracePt t="33146" x="3895725" y="2886075"/>
          <p14:tracePt t="33163" x="3938588" y="2867025"/>
          <p14:tracePt t="33179" x="3962400" y="2862263"/>
          <p14:tracePt t="33213" x="3967163" y="2862263"/>
          <p14:tracePt t="33229" x="3971925" y="2857500"/>
          <p14:tracePt t="33246" x="3990975" y="2857500"/>
          <p14:tracePt t="33263" x="4010025" y="2852738"/>
          <p14:tracePt t="33279" x="4057650" y="2843213"/>
          <p14:tracePt t="33296" x="4086225" y="2833688"/>
          <p14:tracePt t="33313" x="4110038" y="2824163"/>
          <p14:tracePt t="33329" x="4129088" y="2819400"/>
          <p14:tracePt t="33346" x="4138613" y="2814638"/>
          <p14:tracePt t="33379" x="4143375" y="2809875"/>
          <p14:tracePt t="33430" x="4148138" y="2809875"/>
          <p14:tracePt t="34506" x="4186238" y="2805113"/>
          <p14:tracePt t="34513" x="4224338" y="2800350"/>
          <p14:tracePt t="34529" x="4319588" y="2790825"/>
          <p14:tracePt t="34546" x="4419600" y="2786063"/>
          <p14:tracePt t="34562" x="4543425" y="2781300"/>
          <p14:tracePt t="34579" x="4600575" y="2781300"/>
          <p14:tracePt t="34596" x="4643438" y="2781300"/>
          <p14:tracePt t="34612" x="4672013" y="2781300"/>
          <p14:tracePt t="34629" x="4681538" y="2781300"/>
          <p14:tracePt t="34646" x="4686300" y="2781300"/>
          <p14:tracePt t="34692" x="4691063" y="2781300"/>
          <p14:tracePt t="34850" x="4691063" y="2786063"/>
          <p14:tracePt t="34873" x="4691063" y="2790825"/>
          <p14:tracePt t="34879" x="4686300" y="2790825"/>
          <p14:tracePt t="34895" x="4681538" y="2790825"/>
          <p14:tracePt t="34912" x="4676775" y="2790825"/>
          <p14:tracePt t="34929" x="4672013" y="2790825"/>
          <p14:tracePt t="34945" x="4662488" y="2790825"/>
          <p14:tracePt t="34979" x="4657725" y="2790825"/>
          <p14:tracePt t="34995" x="4648200" y="2790825"/>
          <p14:tracePt t="35012" x="4633913" y="2790825"/>
          <p14:tracePt t="35029" x="4600575" y="2790825"/>
          <p14:tracePt t="35045" x="4576763" y="2790825"/>
          <p14:tracePt t="35062" x="4552950" y="2790825"/>
          <p14:tracePt t="35079" x="4529138" y="2790825"/>
          <p14:tracePt t="35095" x="4519613" y="2790825"/>
          <p14:tracePt t="35112" x="4514850" y="2790825"/>
          <p14:tracePt t="35129" x="4510088" y="2790825"/>
          <p14:tracePt t="35145" x="4505325" y="2790825"/>
          <p14:tracePt t="35222" x="4510088" y="2790825"/>
          <p14:tracePt t="35237" x="4514850" y="2790825"/>
          <p14:tracePt t="35252" x="4519613" y="2790825"/>
          <p14:tracePt t="35265" x="4524375" y="2790825"/>
          <p14:tracePt t="35279" x="4529138" y="2790825"/>
          <p14:tracePt t="35295" x="4538663" y="2790825"/>
          <p14:tracePt t="35312" x="4543425" y="2786063"/>
          <p14:tracePt t="35329" x="4552950" y="2786063"/>
          <p14:tracePt t="35345" x="4586288" y="2781300"/>
          <p14:tracePt t="35362" x="4619625" y="2781300"/>
          <p14:tracePt t="35379" x="4652963" y="2781300"/>
          <p14:tracePt t="35395" x="4695825" y="2776538"/>
          <p14:tracePt t="35412" x="4733925" y="2771775"/>
          <p14:tracePt t="35429" x="4762500" y="2771775"/>
          <p14:tracePt t="35445" x="4800600" y="2767013"/>
          <p14:tracePt t="35462" x="4810125" y="2767013"/>
          <p14:tracePt t="35479" x="4824413" y="2767013"/>
          <p14:tracePt t="35495" x="4829175" y="2767013"/>
          <p14:tracePt t="35512" x="4833938" y="2767013"/>
          <p14:tracePt t="35567" x="4838700" y="2767013"/>
          <p14:tracePt t="35631" x="4843463" y="2767013"/>
          <p14:tracePt t="35667" x="4848225" y="2767013"/>
          <p14:tracePt t="35674" x="4852988" y="2767013"/>
          <p14:tracePt t="35696" x="4862513" y="2767013"/>
          <p14:tracePt t="35710" x="4867275" y="2767013"/>
          <p14:tracePt t="35724" x="4872038" y="2767013"/>
          <p14:tracePt t="35732" x="4876800" y="2767013"/>
          <p14:tracePt t="35745" x="4881563" y="2767013"/>
          <p14:tracePt t="35762" x="4886325" y="2767013"/>
          <p14:tracePt t="35789" x="4891088" y="2767013"/>
          <p14:tracePt t="35817" x="4895850" y="2767013"/>
          <p14:tracePt t="36728" x="4905375" y="2767013"/>
          <p14:tracePt t="36735" x="4919663" y="2762250"/>
          <p14:tracePt t="36745" x="4933950" y="2762250"/>
          <p14:tracePt t="36762" x="4957763" y="2757488"/>
          <p14:tracePt t="36778" x="4986338" y="2757488"/>
          <p14:tracePt t="36795" x="5005388" y="2752725"/>
          <p14:tracePt t="36812" x="5029200" y="2752725"/>
          <p14:tracePt t="36828" x="5067300" y="2752725"/>
          <p14:tracePt t="36845" x="5095875" y="2752725"/>
          <p14:tracePt t="36861" x="5110163" y="2752725"/>
          <p14:tracePt t="36878" x="5133975" y="2752725"/>
          <p14:tracePt t="36895" x="5143500" y="2752725"/>
          <p14:tracePt t="36911" x="5148263" y="2752725"/>
          <p14:tracePt t="36928" x="5153025" y="2752725"/>
          <p14:tracePt t="36945" x="5157788" y="2752725"/>
          <p14:tracePt t="37008" x="5162550" y="2752725"/>
          <p14:tracePt t="37086" x="5167313" y="2752725"/>
          <p14:tracePt t="37093" x="5172075" y="2747963"/>
          <p14:tracePt t="37101" x="5176838" y="2747963"/>
          <p14:tracePt t="37111" x="5186363" y="2747963"/>
          <p14:tracePt t="37128" x="5195888" y="2743200"/>
          <p14:tracePt t="37145" x="5219700" y="2743200"/>
          <p14:tracePt t="37161" x="5229225" y="2733675"/>
          <p14:tracePt t="37178" x="5238750" y="2733675"/>
          <p14:tracePt t="37195" x="5248275" y="2733675"/>
          <p14:tracePt t="37211" x="5253038" y="2733675"/>
          <p14:tracePt t="37245" x="5257800" y="2733675"/>
          <p14:tracePt t="37261" x="5262563" y="2733675"/>
          <p14:tracePt t="37278" x="5272088" y="2733675"/>
          <p14:tracePt t="37330" x="5276850" y="2733675"/>
          <p14:tracePt t="37395" x="5281613" y="2733675"/>
          <p14:tracePt t="37423" x="5286375" y="2728913"/>
          <p14:tracePt t="37430" x="5291138" y="2728913"/>
          <p14:tracePt t="37445" x="5310188" y="2724150"/>
          <p14:tracePt t="37461" x="5334000" y="2724150"/>
          <p14:tracePt t="37478" x="5357813" y="2719388"/>
          <p14:tracePt t="37495" x="5414963" y="2714625"/>
          <p14:tracePt t="37511" x="5453063" y="2714625"/>
          <p14:tracePt t="37528" x="5491163" y="2714625"/>
          <p14:tracePt t="37545" x="5529263" y="2714625"/>
          <p14:tracePt t="37561" x="5543550" y="2714625"/>
          <p14:tracePt t="37578" x="5548313" y="2714625"/>
          <p14:tracePt t="37595" x="5553075" y="2714625"/>
          <p14:tracePt t="38076" x="5586413" y="2714625"/>
          <p14:tracePt t="38083" x="5648325" y="2705100"/>
          <p14:tracePt t="38094" x="5715000" y="2700338"/>
          <p14:tracePt t="38111" x="5886450" y="2681288"/>
          <p14:tracePt t="38128" x="6005513" y="2657475"/>
          <p14:tracePt t="38144" x="6119813" y="2643188"/>
          <p14:tracePt t="38161" x="6224588" y="2628900"/>
          <p14:tracePt t="38178" x="6372225" y="2600325"/>
          <p14:tracePt t="38194" x="6462713" y="2586038"/>
          <p14:tracePt t="38211" x="6548438" y="2562225"/>
          <p14:tracePt t="38228" x="6667500" y="2533650"/>
          <p14:tracePt t="38244" x="6738938" y="2505075"/>
          <p14:tracePt t="38261" x="6800850" y="2481263"/>
          <p14:tracePt t="38278" x="6905625" y="2424113"/>
          <p14:tracePt t="38294" x="6977063" y="2386013"/>
          <p14:tracePt t="38311" x="7038975" y="2343150"/>
          <p14:tracePt t="38328" x="7110413" y="2300288"/>
          <p14:tracePt t="38344" x="7153275" y="2281238"/>
          <p14:tracePt t="38361" x="7200900" y="2257425"/>
          <p14:tracePt t="38378" x="7243763" y="2238375"/>
          <p14:tracePt t="38394" x="7272338" y="2228850"/>
          <p14:tracePt t="38411" x="7291388" y="2224088"/>
          <p14:tracePt t="38428" x="7300913" y="2219325"/>
          <p14:tracePt t="38461" x="7305675" y="2219325"/>
          <p14:tracePt t="39309" x="7291388" y="2233613"/>
          <p14:tracePt t="39317" x="7262813" y="2262188"/>
          <p14:tracePt t="39327" x="7229475" y="2286000"/>
          <p14:tracePt t="39344" x="7134225" y="2376488"/>
          <p14:tracePt t="39361" x="7077075" y="2438400"/>
          <p14:tracePt t="39377" x="7043738" y="2481263"/>
          <p14:tracePt t="39394" x="7010400" y="2519363"/>
          <p14:tracePt t="39411" x="6981825" y="2552700"/>
          <p14:tracePt t="39427" x="6972300" y="2562225"/>
          <p14:tracePt t="39444" x="6958013" y="2581275"/>
          <p14:tracePt t="39461" x="6943725" y="2595563"/>
          <p14:tracePt t="39477" x="6934200" y="2614613"/>
          <p14:tracePt t="39494" x="6929438" y="2624138"/>
          <p14:tracePt t="39511" x="6910388" y="2647950"/>
          <p14:tracePt t="39527" x="6905625" y="2662238"/>
          <p14:tracePt t="39544" x="6896100" y="2681288"/>
          <p14:tracePt t="39561" x="6886575" y="2690813"/>
          <p14:tracePt t="39577" x="6881813" y="2695575"/>
          <p14:tracePt t="39624" x="6881813" y="2700338"/>
          <p14:tracePt t="39883" x="6891338" y="2700338"/>
          <p14:tracePt t="39890" x="6905625" y="2700338"/>
          <p14:tracePt t="39898" x="6924675" y="2695575"/>
          <p14:tracePt t="39910" x="6943725" y="2690813"/>
          <p14:tracePt t="39927" x="7038975" y="2681288"/>
          <p14:tracePt t="39944" x="7100888" y="2671763"/>
          <p14:tracePt t="39961" x="7148513" y="2667000"/>
          <p14:tracePt t="39977" x="7215188" y="2667000"/>
          <p14:tracePt t="39994" x="7248525" y="2667000"/>
          <p14:tracePt t="40010" x="7277100" y="2667000"/>
          <p14:tracePt t="40027" x="7324725" y="2671763"/>
          <p14:tracePt t="40044" x="7348538" y="2676525"/>
          <p14:tracePt t="40060" x="7372350" y="2676525"/>
          <p14:tracePt t="40077" x="7396163" y="2686050"/>
          <p14:tracePt t="40094" x="7405688" y="2686050"/>
          <p14:tracePt t="40110" x="7415213" y="2686050"/>
          <p14:tracePt t="40127" x="7429500" y="2695575"/>
          <p14:tracePt t="40144" x="7434263" y="2695575"/>
          <p14:tracePt t="40160" x="7439025" y="2695575"/>
          <p14:tracePt t="40177" x="7453313" y="2695575"/>
          <p14:tracePt t="40194" x="7462838" y="2695575"/>
          <p14:tracePt t="40210" x="7472363" y="2695575"/>
          <p14:tracePt t="40227" x="7486650" y="2695575"/>
          <p14:tracePt t="40244" x="7491413" y="2695575"/>
          <p14:tracePt t="40260" x="7500938" y="2695575"/>
          <p14:tracePt t="40277" x="7515225" y="2695575"/>
          <p14:tracePt t="40294" x="7519988" y="2695575"/>
          <p14:tracePt t="40310" x="7524750" y="2695575"/>
          <p14:tracePt t="40327" x="7529513" y="2695575"/>
          <p14:tracePt t="43417" x="7443788" y="2709863"/>
          <p14:tracePt t="43424" x="7291388" y="2733675"/>
          <p14:tracePt t="43431" x="7091363" y="2776538"/>
          <p14:tracePt t="43443" x="6877050" y="2814638"/>
          <p14:tracePt t="43459" x="6143625" y="2933700"/>
          <p14:tracePt t="43476" x="5610225" y="3028950"/>
          <p14:tracePt t="43493" x="5067300" y="3114675"/>
          <p14:tracePt t="43509" x="4286250" y="3228975"/>
          <p14:tracePt t="43526" x="3824288" y="3281363"/>
          <p14:tracePt t="43543" x="3471863" y="3309938"/>
          <p14:tracePt t="43559" x="3052763" y="3314700"/>
          <p14:tracePt t="43576" x="2909888" y="3314700"/>
          <p14:tracePt t="43593" x="2776538" y="3309938"/>
          <p14:tracePt t="43609" x="2647950" y="3300413"/>
          <p14:tracePt t="43626" x="2590800" y="3300413"/>
          <p14:tracePt t="43643" x="2552700" y="3305175"/>
          <p14:tracePt t="43659" x="2533650" y="3305175"/>
          <p14:tracePt t="44012" x="2447925" y="3319463"/>
          <p14:tracePt t="44019" x="2362200" y="3328988"/>
          <p14:tracePt t="44026" x="2252663" y="3338513"/>
          <p14:tracePt t="44042" x="2038350" y="3352800"/>
          <p14:tracePt t="44059" x="1857375" y="3367088"/>
          <p14:tracePt t="44076" x="1652588" y="3376613"/>
          <p14:tracePt t="44092" x="1557338" y="3381375"/>
          <p14:tracePt t="44109" x="1514475" y="3381375"/>
          <p14:tracePt t="44126" x="1481138" y="3381375"/>
          <p14:tracePt t="44142" x="1476375" y="3381375"/>
          <p14:tracePt t="44326" x="1476375" y="3386138"/>
          <p14:tracePt t="45122" x="1452563" y="3390900"/>
          <p14:tracePt t="45129" x="1423988" y="3395663"/>
          <p14:tracePt t="45142" x="1400175" y="3395663"/>
          <p14:tracePt t="45159" x="1304925" y="3405188"/>
          <p14:tracePt t="45175" x="1247775" y="3419475"/>
          <p14:tracePt t="45192" x="1200150" y="3424238"/>
          <p14:tracePt t="45209" x="1147763" y="3433763"/>
          <p14:tracePt t="45225" x="1119188" y="3433763"/>
          <p14:tracePt t="45242" x="1090613" y="3433763"/>
          <p14:tracePt t="45259" x="1057275" y="3438525"/>
          <p14:tracePt t="45275" x="1038225" y="3438525"/>
          <p14:tracePt t="45292" x="1023938" y="3438525"/>
          <p14:tracePt t="45309" x="1009650" y="3438525"/>
          <p14:tracePt t="45344" x="1004888" y="3438525"/>
          <p14:tracePt t="45372" x="1000125" y="3438525"/>
          <p14:tracePt t="46985" x="995363" y="3438525"/>
          <p14:tracePt t="46993" x="990600" y="3438525"/>
          <p14:tracePt t="47008" x="976313" y="3433763"/>
          <p14:tracePt t="47025" x="962025" y="3433763"/>
          <p14:tracePt t="47041" x="947738" y="3429000"/>
          <p14:tracePt t="47058" x="938213" y="3429000"/>
          <p14:tracePt t="47075" x="933450" y="3429000"/>
          <p14:tracePt t="47108" x="928688" y="3429000"/>
          <p14:tracePt t="47186" x="928688" y="3424238"/>
          <p14:tracePt t="47215" x="923925" y="3424238"/>
          <p14:tracePt t="47251" x="919163" y="3419475"/>
          <p14:tracePt t="47272" x="919163" y="3414713"/>
          <p14:tracePt t="47279" x="919163" y="3409950"/>
          <p14:tracePt t="47291" x="914400" y="3409950"/>
          <p14:tracePt t="47308" x="895350" y="3400425"/>
          <p14:tracePt t="47325" x="885825" y="3395663"/>
          <p14:tracePt t="47341" x="876300" y="3390900"/>
          <p14:tracePt t="47358" x="866775" y="3386138"/>
          <p14:tracePt t="47375" x="862013" y="3386138"/>
          <p14:tracePt t="47391" x="857250" y="3386138"/>
          <p14:tracePt t="47408" x="852488" y="3381375"/>
          <p14:tracePt t="47444" x="847725" y="3381375"/>
          <p14:tracePt t="47465" x="847725" y="3376613"/>
          <p14:tracePt t="47501" x="847725" y="3371850"/>
          <p14:tracePt t="47566" x="847725" y="3367088"/>
          <p14:tracePt t="47688" x="842963" y="3362325"/>
          <p14:tracePt t="47774" x="838200" y="3362325"/>
          <p14:tracePt t="47838" x="833438" y="3362325"/>
          <p14:tracePt t="47874" x="828675" y="3362325"/>
          <p14:tracePt t="47888" x="823913" y="3362325"/>
          <p14:tracePt t="47917" x="819150" y="3362325"/>
          <p14:tracePt t="47931" x="814388" y="3362325"/>
          <p14:tracePt t="47946" x="809625" y="3362325"/>
          <p14:tracePt t="47960" x="804863" y="3362325"/>
          <p14:tracePt t="47981" x="800100" y="3362325"/>
          <p14:tracePt t="47991" x="795338" y="3362325"/>
          <p14:tracePt t="48008" x="790575" y="3362325"/>
          <p14:tracePt t="48024" x="790575" y="3367088"/>
          <p14:tracePt t="48046" x="785813" y="3367088"/>
          <p14:tracePt t="49021" x="828675" y="3367088"/>
          <p14:tracePt t="49028" x="890588" y="3367088"/>
          <p14:tracePt t="49041" x="942975" y="3371850"/>
          <p14:tracePt t="49057" x="1114425" y="3386138"/>
          <p14:tracePt t="49074" x="1209675" y="3395663"/>
          <p14:tracePt t="49091" x="1271588" y="3400425"/>
          <p14:tracePt t="49107" x="1314450" y="3414713"/>
          <p14:tracePt t="49124" x="1328738" y="3414713"/>
          <p14:tracePt t="49207" x="1328738" y="3419475"/>
          <p14:tracePt t="49315" x="1328738" y="3424238"/>
          <p14:tracePt t="49322" x="1333500" y="3424238"/>
          <p14:tracePt t="49329" x="1333500" y="3429000"/>
          <p14:tracePt t="49358" x="1333500" y="3433763"/>
          <p14:tracePt t="49487" x="1343025" y="3433763"/>
          <p14:tracePt t="49497" x="1357313" y="3433763"/>
          <p14:tracePt t="49507" x="1381125" y="3429000"/>
          <p14:tracePt t="49524" x="1466850" y="3409950"/>
          <p14:tracePt t="49541" x="1514475" y="3390900"/>
          <p14:tracePt t="49557" x="1552575" y="3386138"/>
          <p14:tracePt t="49574" x="1581150" y="3376613"/>
          <p14:tracePt t="49590" x="1585913" y="3371850"/>
          <p14:tracePt t="49607" x="1585913" y="3367088"/>
          <p14:tracePt t="49624" x="1590675" y="3367088"/>
          <p14:tracePt t="50484" x="1624013" y="3357563"/>
          <p14:tracePt t="50491" x="1662113" y="3352800"/>
          <p14:tracePt t="50507" x="1757363" y="3343275"/>
          <p14:tracePt t="50524" x="1914525" y="3324225"/>
          <p14:tracePt t="50540" x="2024063" y="3319463"/>
          <p14:tracePt t="50557" x="2138363" y="3309938"/>
          <p14:tracePt t="50574" x="2185988" y="3305175"/>
          <p14:tracePt t="50590" x="2228850" y="3305175"/>
          <p14:tracePt t="50607" x="2243138" y="3300413"/>
          <p14:tracePt t="50624" x="2252663" y="3300413"/>
          <p14:tracePt t="50640" x="2257425" y="3300413"/>
          <p14:tracePt t="50673" x="2262188" y="3300413"/>
          <p14:tracePt t="57415" x="2214563" y="3305175"/>
          <p14:tracePt t="57423" x="2128838" y="3324225"/>
          <p14:tracePt t="57438" x="1966913" y="3352800"/>
          <p14:tracePt t="57455" x="1795463" y="3381375"/>
          <p14:tracePt t="57471" x="1624013" y="3395663"/>
          <p14:tracePt t="57488" x="1562100" y="3400425"/>
          <p14:tracePt t="57505" x="1538288" y="3400425"/>
          <p14:tracePt t="57521" x="1533525" y="3400425"/>
          <p14:tracePt t="57538" x="1528763" y="3400425"/>
          <p14:tracePt t="57571" x="1528763" y="3395663"/>
          <p14:tracePt t="57588" x="1533525" y="3386138"/>
          <p14:tracePt t="57621" x="1533525" y="3381375"/>
          <p14:tracePt t="57638" x="1538288" y="3376613"/>
          <p14:tracePt t="57708" x="1543050" y="3376613"/>
          <p14:tracePt t="57737" x="1543050" y="3381375"/>
          <p14:tracePt t="57745" x="1547813" y="3386138"/>
          <p14:tracePt t="57754" x="1547813" y="3390900"/>
          <p14:tracePt t="57771" x="1547813" y="3395663"/>
          <p14:tracePt t="57788" x="1547813" y="3400425"/>
          <p14:tracePt t="57804" x="1547813" y="3405188"/>
          <p14:tracePt t="57821" x="1547813" y="3409950"/>
          <p14:tracePt t="57852" x="1547813" y="3414713"/>
          <p14:tracePt t="57866" x="1547813" y="3419475"/>
          <p14:tracePt t="57888" x="1552575" y="3419475"/>
          <p14:tracePt t="57895" x="1552575" y="3424238"/>
          <p14:tracePt t="57923" x="1552575" y="3429000"/>
          <p14:tracePt t="57966" x="1552575" y="3438525"/>
          <p14:tracePt t="57973" x="1557338" y="3438525"/>
          <p14:tracePt t="58010" x="1557338" y="3443288"/>
          <p14:tracePt t="58038" x="1557338" y="3448050"/>
          <p14:tracePt t="58052" x="1562100" y="3448050"/>
          <p14:tracePt t="58074" x="1562100" y="3452813"/>
          <p14:tracePt t="58095" x="1562100" y="3457575"/>
          <p14:tracePt t="58368" x="1562100" y="3452813"/>
          <p14:tracePt t="58440" x="1562100" y="3448050"/>
          <p14:tracePt t="58540" x="1562100" y="3443288"/>
          <p14:tracePt t="58612" x="1562100" y="3433763"/>
          <p14:tracePt t="58684" x="1562100" y="3429000"/>
          <p14:tracePt t="58733" x="1566863" y="3424238"/>
          <p14:tracePt t="58740" x="1576388" y="3424238"/>
          <p14:tracePt t="58754" x="1604963" y="3419475"/>
          <p14:tracePt t="58771" x="1643063" y="3414713"/>
          <p14:tracePt t="58787" x="1690688" y="3409950"/>
          <p14:tracePt t="58804" x="1724025" y="3400425"/>
          <p14:tracePt t="58821" x="1771650" y="3400425"/>
          <p14:tracePt t="58837" x="1800225" y="3390900"/>
          <p14:tracePt t="58854" x="1828800" y="3386138"/>
          <p14:tracePt t="58871" x="1866900" y="3381375"/>
          <p14:tracePt t="58887" x="1890713" y="3381375"/>
          <p14:tracePt t="58904" x="1909763" y="3381375"/>
          <p14:tracePt t="58921" x="1928813" y="3381375"/>
          <p14:tracePt t="58937" x="1938338" y="3381375"/>
          <p14:tracePt t="58954" x="1952625" y="3381375"/>
          <p14:tracePt t="58971" x="1962150" y="3381375"/>
          <p14:tracePt t="58987" x="1966913" y="3381375"/>
          <p14:tracePt t="59021" x="1981200" y="3381375"/>
          <p14:tracePt t="59054" x="1985963" y="3381375"/>
          <p14:tracePt t="59078" x="1990725" y="3381375"/>
          <p14:tracePt t="59099" x="1990725" y="3386138"/>
          <p14:tracePt t="59106" x="1995488" y="3386138"/>
          <p14:tracePt t="59121" x="2005013" y="3390900"/>
          <p14:tracePt t="59137" x="2014538" y="3390900"/>
          <p14:tracePt t="59154" x="2024063" y="3400425"/>
          <p14:tracePt t="59171" x="2047875" y="3400425"/>
          <p14:tracePt t="59187" x="2066925" y="3400425"/>
          <p14:tracePt t="59204" x="2071688" y="3400425"/>
          <p14:tracePt t="59221" x="2085975" y="3405188"/>
          <p14:tracePt t="59254" x="2095500" y="3405188"/>
          <p14:tracePt t="64568" x="2124075" y="3395663"/>
          <p14:tracePt t="64582" x="2209800" y="3348038"/>
          <p14:tracePt t="64597" x="2314575" y="3314700"/>
          <p14:tracePt t="64604" x="2362200" y="3305175"/>
          <p14:tracePt t="64619" x="2457450" y="3286125"/>
          <p14:tracePt t="64635" x="2562225" y="3281363"/>
          <p14:tracePt t="64652" x="2676525" y="3271838"/>
          <p14:tracePt t="64669" x="2838450" y="3267075"/>
          <p14:tracePt t="64685" x="2943225" y="3267075"/>
          <p14:tracePt t="64702" x="3043238" y="3276600"/>
          <p14:tracePt t="64719" x="3176588" y="3281363"/>
          <p14:tracePt t="64735" x="3248025" y="3286125"/>
          <p14:tracePt t="64752" x="3328988" y="3300413"/>
          <p14:tracePt t="64769" x="3419475" y="3314700"/>
          <p14:tracePt t="64785" x="3467100" y="3319463"/>
          <p14:tracePt t="64802" x="3505200" y="3338513"/>
          <p14:tracePt t="64819" x="3543300" y="3343275"/>
          <p14:tracePt t="64835" x="3557588" y="3348038"/>
          <p14:tracePt t="64852" x="3576638" y="3352800"/>
          <p14:tracePt t="64869" x="3586163" y="3352800"/>
          <p14:tracePt t="64885" x="3595688" y="3357563"/>
          <p14:tracePt t="64902" x="3605213" y="3362325"/>
          <p14:tracePt t="64919" x="3614738" y="3367088"/>
          <p14:tracePt t="64935" x="3633788" y="3376613"/>
          <p14:tracePt t="64952" x="3643313" y="3386138"/>
          <p14:tracePt t="64969" x="3662363" y="3390900"/>
          <p14:tracePt t="64985" x="3671888" y="3400425"/>
          <p14:tracePt t="65002" x="3681413" y="3400425"/>
          <p14:tracePt t="65019" x="3695700" y="3405188"/>
          <p14:tracePt t="65035" x="3709988" y="3405188"/>
          <p14:tracePt t="65052" x="3724275" y="3405188"/>
          <p14:tracePt t="65069" x="3748088" y="3405188"/>
          <p14:tracePt t="65085" x="3767138" y="3405188"/>
          <p14:tracePt t="65102" x="3790950" y="3405188"/>
          <p14:tracePt t="65119" x="3824288" y="3400425"/>
          <p14:tracePt t="65135" x="3838575" y="3395663"/>
          <p14:tracePt t="65152" x="3857625" y="3395663"/>
          <p14:tracePt t="65169" x="3881438" y="3390900"/>
          <p14:tracePt t="65185" x="3905250" y="3386138"/>
          <p14:tracePt t="65202" x="3914775" y="3386138"/>
          <p14:tracePt t="65219" x="3933825" y="3381375"/>
          <p14:tracePt t="65235" x="3938588" y="3381375"/>
          <p14:tracePt t="65252" x="3948113" y="3381375"/>
          <p14:tracePt t="65269" x="3957638" y="3381375"/>
          <p14:tracePt t="65285" x="3967163" y="3381375"/>
          <p14:tracePt t="65302" x="3971925" y="3381375"/>
          <p14:tracePt t="65319" x="3981450" y="3381375"/>
          <p14:tracePt t="65335" x="3986213" y="3381375"/>
          <p14:tracePt t="65356" x="3990975" y="3381375"/>
          <p14:tracePt t="65392" x="3995738" y="3381375"/>
          <p14:tracePt t="65456" x="4000500" y="3381375"/>
          <p14:tracePt t="65815" x="3990975" y="3381375"/>
          <p14:tracePt t="65822" x="3986213" y="3381375"/>
          <p14:tracePt t="65836" x="3981450" y="3381375"/>
          <p14:tracePt t="65852" x="3976688" y="3381375"/>
          <p14:tracePt t="65868" x="3971925" y="3381375"/>
          <p14:tracePt t="65893" x="3967163" y="3381375"/>
          <p14:tracePt t="65902" x="3967163" y="3386138"/>
          <p14:tracePt t="65918" x="3962400" y="3386138"/>
          <p14:tracePt t="65943" x="3957638" y="3386138"/>
          <p14:tracePt t="65958" x="3952875" y="3386138"/>
          <p14:tracePt t="65979" x="3948113" y="3386138"/>
          <p14:tracePt t="65994" x="3938588" y="3386138"/>
          <p14:tracePt t="66002" x="3929063" y="3386138"/>
          <p14:tracePt t="66018" x="3914775" y="3386138"/>
          <p14:tracePt t="66035" x="3910013" y="3386138"/>
          <p14:tracePt t="66052" x="3886200" y="3381375"/>
          <p14:tracePt t="66068" x="3876675" y="3381375"/>
          <p14:tracePt t="66085" x="3867150" y="3381375"/>
          <p14:tracePt t="66102" x="3867150" y="3376613"/>
          <p14:tracePt t="66144" x="3867150" y="3371850"/>
          <p14:tracePt t="66152" x="3867150" y="3367088"/>
          <p14:tracePt t="66168" x="3867150" y="3362325"/>
          <p14:tracePt t="66187" x="3871913" y="3362325"/>
          <p14:tracePt t="66202" x="3876675" y="3352800"/>
          <p14:tracePt t="66218" x="3886200" y="3352800"/>
          <p14:tracePt t="66235" x="3890963" y="3352800"/>
          <p14:tracePt t="66252" x="3905250" y="3352800"/>
          <p14:tracePt t="66268" x="3919538" y="3352800"/>
          <p14:tracePt t="66285" x="3924300" y="3357563"/>
          <p14:tracePt t="66302" x="4014788" y="3386138"/>
          <p14:tracePt t="66318" x="4105275" y="3405188"/>
          <p14:tracePt t="66335" x="4191000" y="3424238"/>
          <p14:tracePt t="66352" x="4357688" y="3443288"/>
          <p14:tracePt t="66368" x="4452938" y="3457575"/>
          <p14:tracePt t="66385" x="4519613" y="3471863"/>
          <p14:tracePt t="66401" x="4581525" y="3481388"/>
          <p14:tracePt t="66418" x="4629150" y="3486150"/>
          <p14:tracePt t="66435" x="4638675" y="3486150"/>
          <p14:tracePt t="66451" x="4643438" y="3486150"/>
          <p14:tracePt t="66962" x="4643438" y="3481388"/>
          <p14:tracePt t="66990" x="4643438" y="3476625"/>
          <p14:tracePt t="67041" x="4638675" y="3476625"/>
          <p14:tracePt t="67054" x="4638675" y="3471863"/>
          <p14:tracePt t="67069" x="4633913" y="3471863"/>
          <p14:tracePt t="67119" x="4633913" y="3467100"/>
          <p14:tracePt t="67979" x="4633913" y="3471863"/>
          <p14:tracePt t="68968" x="4629150" y="3471863"/>
          <p14:tracePt t="69011" x="4624388" y="3471863"/>
          <p14:tracePt t="69018" x="4619625" y="3471863"/>
          <p14:tracePt t="69034" x="4605338" y="3471863"/>
          <p14:tracePt t="69051" x="4576763" y="3471863"/>
          <p14:tracePt t="69067" x="4495800" y="3448050"/>
          <p14:tracePt t="69084" x="4443413" y="3443288"/>
          <p14:tracePt t="69101" x="4405313" y="3438525"/>
          <p14:tracePt t="69117" x="4376738" y="3433763"/>
          <p14:tracePt t="69134" x="4352925" y="3424238"/>
          <p14:tracePt t="69151" x="4343400" y="3424238"/>
          <p14:tracePt t="69167" x="4338638" y="3424238"/>
          <p14:tracePt t="69184" x="4338638" y="3419475"/>
          <p14:tracePt t="69217" x="4338638" y="3414713"/>
          <p14:tracePt t="69254" x="4338638" y="3409950"/>
          <p14:tracePt t="69319" x="4338638" y="3405188"/>
          <p14:tracePt t="69340" x="4343400" y="3405188"/>
          <p14:tracePt t="69362" x="4348163" y="3400425"/>
          <p14:tracePt t="69369" x="4352925" y="3400425"/>
          <p14:tracePt t="69390" x="4357688" y="3395663"/>
          <p14:tracePt t="69412" x="4357688" y="3390900"/>
          <p14:tracePt t="69419" x="4362450" y="3390900"/>
          <p14:tracePt t="69434" x="4367213" y="3390900"/>
          <p14:tracePt t="69450" x="4371975" y="3381375"/>
          <p14:tracePt t="69469" x="4376738" y="3381375"/>
          <p14:tracePt t="69505" x="4381500" y="3381375"/>
          <p14:tracePt t="69512" x="4381500" y="3376613"/>
          <p14:tracePt t="69534" x="4386263" y="3376613"/>
          <p14:tracePt t="71246" x="4391025" y="3371850"/>
          <p14:tracePt t="71254" x="4395788" y="3371850"/>
          <p14:tracePt t="71266" x="4410075" y="3367088"/>
          <p14:tracePt t="71283" x="4433888" y="3362325"/>
          <p14:tracePt t="71300" x="4457700" y="3357563"/>
          <p14:tracePt t="71316" x="4467225" y="3352800"/>
          <p14:tracePt t="71333" x="4495800" y="3352800"/>
          <p14:tracePt t="71350" x="4519613" y="3343275"/>
          <p14:tracePt t="71367" x="4543425" y="3338513"/>
          <p14:tracePt t="71383" x="4586288" y="3333750"/>
          <p14:tracePt t="71400" x="4605338" y="3328988"/>
          <p14:tracePt t="71416" x="4633913" y="3324225"/>
          <p14:tracePt t="71433" x="4667250" y="3324225"/>
          <p14:tracePt t="71450" x="4695825" y="3319463"/>
          <p14:tracePt t="71466" x="4719638" y="3319463"/>
          <p14:tracePt t="71483" x="4772025" y="3319463"/>
          <p14:tracePt t="71500" x="4810125" y="3319463"/>
          <p14:tracePt t="71516" x="4838700" y="3319463"/>
          <p14:tracePt t="71533" x="4881563" y="3324225"/>
          <p14:tracePt t="71550" x="4895850" y="3328988"/>
          <p14:tracePt t="71566" x="4914900" y="3328988"/>
          <p14:tracePt t="71583" x="4919663" y="3328988"/>
          <p14:tracePt t="71616" x="4924425" y="3328988"/>
          <p14:tracePt t="71642" x="4929188" y="3328988"/>
          <p14:tracePt t="74170" x="4948238" y="3324225"/>
          <p14:tracePt t="74177" x="4986338" y="3319463"/>
          <p14:tracePt t="74184" x="5019675" y="3309938"/>
          <p14:tracePt t="74199" x="5086350" y="3305175"/>
          <p14:tracePt t="74216" x="5143500" y="3300413"/>
          <p14:tracePt t="74232" x="5186363" y="3300413"/>
          <p14:tracePt t="74249" x="5214938" y="3295650"/>
          <p14:tracePt t="74265" x="5224463" y="3295650"/>
          <p14:tracePt t="74282" x="5233988" y="3295650"/>
          <p14:tracePt t="74299" x="5238750" y="3295650"/>
          <p14:tracePt t="74334" x="5243513" y="3295650"/>
          <p14:tracePt t="74449" x="5248275" y="3295650"/>
          <p14:tracePt t="74606" x="5253038" y="3295650"/>
          <p14:tracePt t="74613" x="5257800" y="3295650"/>
          <p14:tracePt t="74621" x="5281613" y="3290888"/>
          <p14:tracePt t="74632" x="5319713" y="3281363"/>
          <p14:tracePt t="74649" x="5467350" y="3271838"/>
          <p14:tracePt t="74665" x="5624513" y="3267075"/>
          <p14:tracePt t="74682" x="5819775" y="3267075"/>
          <p14:tracePt t="74699" x="6148388" y="3295650"/>
          <p14:tracePt t="74715" x="6391275" y="3314700"/>
          <p14:tracePt t="74732" x="6596063" y="3343275"/>
          <p14:tracePt t="74749" x="6762750" y="3362325"/>
          <p14:tracePt t="74765" x="6962775" y="3381375"/>
          <p14:tracePt t="74782" x="7077075" y="3395663"/>
          <p14:tracePt t="74799" x="7167563" y="3409950"/>
          <p14:tracePt t="74815" x="7239000" y="3409950"/>
          <p14:tracePt t="74832" x="7258050" y="3409950"/>
          <p14:tracePt t="74849" x="7277100" y="3405188"/>
          <p14:tracePt t="74865" x="7281863" y="3400425"/>
          <p14:tracePt t="74899" x="7286625" y="3400425"/>
          <p14:tracePt t="74915" x="7291388" y="3395663"/>
          <p14:tracePt t="74932" x="7300913" y="3395663"/>
          <p14:tracePt t="74949" x="7310438" y="3386138"/>
          <p14:tracePt t="74965" x="7329488" y="3381375"/>
          <p14:tracePt t="74982" x="7343775" y="3376613"/>
          <p14:tracePt t="74999" x="7348538" y="3376613"/>
          <p14:tracePt t="75015" x="7362825" y="3371850"/>
          <p14:tracePt t="75032" x="7367588" y="3371850"/>
          <p14:tracePt t="75049" x="7372350" y="3371850"/>
          <p14:tracePt t="75187" x="7372350" y="3376613"/>
          <p14:tracePt t="75208" x="7372350" y="3381375"/>
          <p14:tracePt t="75244" x="7372350" y="3386138"/>
          <p14:tracePt t="75308" x="7372350" y="3390900"/>
          <p14:tracePt t="76333" x="7377113" y="3386138"/>
          <p14:tracePt t="76341" x="7391400" y="3386138"/>
          <p14:tracePt t="76348" x="7405688" y="3381375"/>
          <p14:tracePt t="76365" x="7424738" y="3371850"/>
          <p14:tracePt t="76381" x="7448550" y="3367088"/>
          <p14:tracePt t="76398" x="7472363" y="3352800"/>
          <p14:tracePt t="76415" x="7491413" y="3348038"/>
          <p14:tracePt t="76431" x="7510463" y="3343275"/>
          <p14:tracePt t="76448" x="7529513" y="3338513"/>
          <p14:tracePt t="76465" x="7548563" y="3333750"/>
          <p14:tracePt t="76482" x="7558088" y="3328988"/>
          <p14:tracePt t="76498" x="7562850" y="3328988"/>
          <p14:tracePt t="76532" x="7567613" y="3328988"/>
          <p14:tracePt t="76757" x="7562850" y="3333750"/>
          <p14:tracePt t="76770" x="7562850" y="3338513"/>
          <p14:tracePt t="76785" x="7558088" y="3338513"/>
          <p14:tracePt t="76798" x="7558088" y="3343275"/>
          <p14:tracePt t="76815" x="7553325" y="3352800"/>
          <p14:tracePt t="76831" x="7548563" y="3357563"/>
          <p14:tracePt t="76848" x="7548563" y="3367088"/>
          <p14:tracePt t="76865" x="7539038" y="3371850"/>
          <p14:tracePt t="76881" x="7539038" y="3376613"/>
          <p14:tracePt t="76898" x="7534275" y="3376613"/>
          <p14:tracePt t="76915" x="7534275" y="3381375"/>
          <p14:tracePt t="76948" x="7529513" y="3386138"/>
          <p14:tracePt t="76981" x="7524750" y="3386138"/>
          <p14:tracePt t="76998" x="7524750" y="3390900"/>
          <p14:tracePt t="77015" x="7519988" y="3390900"/>
          <p14:tracePt t="77071" x="7515225" y="3390900"/>
          <p14:tracePt t="77258" x="7515225" y="3386138"/>
          <p14:tracePt t="77358" x="7515225" y="3381375"/>
          <p14:tracePt t="77996" x="7515225" y="3376613"/>
          <p14:tracePt t="78110" x="7515225" y="3371850"/>
          <p14:tracePt t="78590" x="7515225" y="3367088"/>
          <p14:tracePt t="78877" x="7515225" y="3362325"/>
          <p14:tracePt t="80361" x="7510463" y="3362325"/>
          <p14:tracePt t="80397" x="7505700" y="3362325"/>
          <p14:tracePt t="80417" x="7500938" y="3362325"/>
          <p14:tracePt t="80446" x="7491413" y="3362325"/>
          <p14:tracePt t="80453" x="7477125" y="3352800"/>
          <p14:tracePt t="80463" x="7453313" y="3352800"/>
          <p14:tracePt t="80480" x="7391400" y="3352800"/>
          <p14:tracePt t="80497" x="7286625" y="3357563"/>
          <p14:tracePt t="80513" x="7191375" y="3362325"/>
          <p14:tracePt t="80530" x="7077075" y="3367088"/>
          <p14:tracePt t="80547" x="6910388" y="3395663"/>
          <p14:tracePt t="80563" x="6796088" y="3409950"/>
          <p14:tracePt t="80580" x="6705600" y="3433763"/>
          <p14:tracePt t="80597" x="6610350" y="3467100"/>
          <p14:tracePt t="80613" x="6548438" y="3486150"/>
          <p14:tracePt t="80630" x="6486525" y="3509963"/>
          <p14:tracePt t="80647" x="6429375" y="3524250"/>
          <p14:tracePt t="81005" x="6267450" y="3533775"/>
          <p14:tracePt t="81013" x="6067425" y="3552825"/>
          <p14:tracePt t="81030" x="5624513" y="3576638"/>
          <p14:tracePt t="81047" x="5157788" y="3595688"/>
          <p14:tracePt t="81063" x="4414838" y="3633788"/>
          <p14:tracePt t="81080" x="3948113" y="3643313"/>
          <p14:tracePt t="81097" x="3490913" y="3657600"/>
          <p14:tracePt t="81113" x="2947988" y="3667125"/>
          <p14:tracePt t="81130" x="2733675" y="3671888"/>
          <p14:tracePt t="81146" x="2586038" y="3681413"/>
          <p14:tracePt t="81163" x="2452688" y="3686175"/>
          <p14:tracePt t="81180" x="2390775" y="3695700"/>
          <p14:tracePt t="81196" x="2352675" y="3700463"/>
          <p14:tracePt t="81213" x="2314575" y="3700463"/>
          <p14:tracePt t="81230" x="2295525" y="3705225"/>
          <p14:tracePt t="81247" x="2290763" y="3705225"/>
          <p14:tracePt t="81263" x="2271713" y="3709988"/>
          <p14:tracePt t="81572" x="2224088" y="3724275"/>
          <p14:tracePt t="81579" x="2147888" y="3762375"/>
          <p14:tracePt t="81596" x="1957388" y="3810000"/>
          <p14:tracePt t="81613" x="1752600" y="3857625"/>
          <p14:tracePt t="81630" x="1485900" y="3895725"/>
          <p14:tracePt t="81646" x="1366838" y="3905250"/>
          <p14:tracePt t="81663" x="1271588" y="3910013"/>
          <p14:tracePt t="81680" x="1181100" y="3910013"/>
          <p14:tracePt t="81696" x="1147763" y="3910013"/>
          <p14:tracePt t="81713" x="1133475" y="3910013"/>
          <p14:tracePt t="81730" x="1123950" y="3910013"/>
          <p14:tracePt t="81765" x="1119188" y="3910013"/>
          <p14:tracePt t="81994" x="1123950" y="3910013"/>
          <p14:tracePt t="82030" x="1128713" y="3910013"/>
          <p14:tracePt t="82159" x="1128713" y="3914775"/>
          <p14:tracePt t="82223" x="1133475" y="3914775"/>
          <p14:tracePt t="82948" x="1128713" y="3914775"/>
          <p14:tracePt t="82955" x="1114425" y="3914775"/>
          <p14:tracePt t="82963" x="1100138" y="3914775"/>
          <p14:tracePt t="82979" x="1071563" y="3914775"/>
          <p14:tracePt t="82996" x="1038225" y="3914775"/>
          <p14:tracePt t="83013" x="995363" y="3919538"/>
          <p14:tracePt t="83029" x="971550" y="3924300"/>
          <p14:tracePt t="83046" x="962025" y="3924300"/>
          <p14:tracePt t="83062" x="957263" y="3924300"/>
          <p14:tracePt t="83079" x="957263" y="3929063"/>
          <p14:tracePt t="83126" x="957263" y="3933825"/>
          <p14:tracePt t="83155" x="957263" y="3938588"/>
          <p14:tracePt t="83176" x="957263" y="3943350"/>
          <p14:tracePt t="83183" x="962025" y="3943350"/>
          <p14:tracePt t="83234" x="971550" y="3943350"/>
          <p14:tracePt t="83292" x="976313" y="3943350"/>
          <p14:tracePt t="83363" x="981075" y="3943350"/>
          <p14:tracePt t="83642" x="985838" y="3943350"/>
          <p14:tracePt t="83649" x="985838" y="3948113"/>
          <p14:tracePt t="83700" x="990600" y="3948113"/>
          <p14:tracePt t="83800" x="990600" y="3952875"/>
          <p14:tracePt t="83879" x="995363" y="3952875"/>
          <p14:tracePt t="84747" x="1000125" y="3952875"/>
          <p14:tracePt t="84826" x="1019175" y="3924300"/>
          <p14:tracePt t="84840" x="1057275" y="3910013"/>
          <p14:tracePt t="84847" x="1085850" y="3910013"/>
          <p14:tracePt t="84862" x="1152525" y="3919538"/>
          <p14:tracePt t="84879" x="1238250" y="3933825"/>
          <p14:tracePt t="84895" x="1304925" y="3948113"/>
          <p14:tracePt t="84912" x="1390650" y="3967163"/>
          <p14:tracePt t="84929" x="1438275" y="3976688"/>
          <p14:tracePt t="84945" x="1471613" y="3981450"/>
          <p14:tracePt t="84962" x="1514475" y="3986213"/>
          <p14:tracePt t="84979" x="1528763" y="3986213"/>
          <p14:tracePt t="84995" x="1538288" y="3986213"/>
          <p14:tracePt t="85012" x="1543050" y="3986213"/>
          <p14:tracePt t="85028" x="1547813" y="3986213"/>
          <p14:tracePt t="85098" x="1552575" y="3986213"/>
          <p14:tracePt t="85227" x="1557338" y="3986213"/>
          <p14:tracePt t="85277" x="1562100" y="3986213"/>
          <p14:tracePt t="85356" x="1566863" y="3986213"/>
          <p14:tracePt t="85399" x="1566863" y="3981450"/>
          <p14:tracePt t="85449" x="1566863" y="3976688"/>
          <p14:tracePt t="86073" x="1600200" y="3971925"/>
          <p14:tracePt t="86080" x="1652588" y="3962400"/>
          <p14:tracePt t="86095" x="1757363" y="3933825"/>
          <p14:tracePt t="86112" x="1866900" y="3919538"/>
          <p14:tracePt t="86128" x="1981200" y="3905250"/>
          <p14:tracePt t="86145" x="2105025" y="3886200"/>
          <p14:tracePt t="86161" x="2157413" y="3881438"/>
          <p14:tracePt t="86178" x="2190750" y="3881438"/>
          <p14:tracePt t="86195" x="2219325" y="3881438"/>
          <p14:tracePt t="86211" x="2224088" y="3881438"/>
          <p14:tracePt t="87578" x="2219325" y="3881438"/>
          <p14:tracePt t="87586" x="2205038" y="3881438"/>
          <p14:tracePt t="87594" x="2190750" y="3881438"/>
          <p14:tracePt t="87611" x="2143125" y="3886200"/>
          <p14:tracePt t="87628" x="2028825" y="3895725"/>
          <p14:tracePt t="87644" x="1962150" y="3905250"/>
          <p14:tracePt t="87661" x="1881188" y="3914775"/>
          <p14:tracePt t="87678" x="1785938" y="3933825"/>
          <p14:tracePt t="87694" x="1743075" y="3938588"/>
          <p14:tracePt t="87711" x="1724025" y="3943350"/>
          <p14:tracePt t="87728" x="1714500" y="3943350"/>
          <p14:tracePt t="87744" x="1709738" y="3943350"/>
          <p14:tracePt t="92662" x="1733550" y="3938588"/>
          <p14:tracePt t="92670" x="1781175" y="3929063"/>
          <p14:tracePt t="92682" x="1905000" y="3886200"/>
          <p14:tracePt t="92697" x="2090738" y="3862388"/>
          <p14:tracePt t="92709" x="2162175" y="3857625"/>
          <p14:tracePt t="92726" x="2343150" y="3857625"/>
          <p14:tracePt t="92743" x="2490788" y="3862388"/>
          <p14:tracePt t="92759" x="2624138" y="3876675"/>
          <p14:tracePt t="92776" x="2847975" y="3910013"/>
          <p14:tracePt t="92793" x="2947988" y="3929063"/>
          <p14:tracePt t="92809" x="3052763" y="3938588"/>
          <p14:tracePt t="92826" x="3176588" y="3952875"/>
          <p14:tracePt t="92843" x="3238500" y="3962400"/>
          <p14:tracePt t="92859" x="3286125" y="3962400"/>
          <p14:tracePt t="92876" x="3328988" y="3967163"/>
          <p14:tracePt t="92893" x="3352800" y="3967163"/>
          <p14:tracePt t="92909" x="3362325" y="3967163"/>
          <p14:tracePt t="92926" x="3367088" y="3967163"/>
          <p14:tracePt t="92943" x="3371850" y="3967163"/>
          <p14:tracePt t="92976" x="3381375" y="3967163"/>
          <p14:tracePt t="92992" x="3386138" y="3967163"/>
          <p14:tracePt t="93009" x="3395663" y="3967163"/>
          <p14:tracePt t="93026" x="3409950" y="3967163"/>
          <p14:tracePt t="93043" x="3419475" y="3967163"/>
          <p14:tracePt t="93059" x="3429000" y="3967163"/>
          <p14:tracePt t="93076" x="3448050" y="3967163"/>
          <p14:tracePt t="93093" x="3462338" y="3967163"/>
          <p14:tracePt t="93109" x="3476625" y="3967163"/>
          <p14:tracePt t="93126" x="3486150" y="3967163"/>
          <p14:tracePt t="93142" x="3509963" y="3967163"/>
          <p14:tracePt t="93159" x="3514725" y="3967163"/>
          <p14:tracePt t="93176" x="3524250" y="3967163"/>
          <p14:tracePt t="93193" x="3548063" y="3967163"/>
          <p14:tracePt t="93209" x="3562350" y="3967163"/>
          <p14:tracePt t="93226" x="3576638" y="3967163"/>
          <p14:tracePt t="93242" x="3605213" y="3971925"/>
          <p14:tracePt t="93259" x="3624263" y="3971925"/>
          <p14:tracePt t="93276" x="3638550" y="3976688"/>
          <p14:tracePt t="93292" x="3652838" y="3976688"/>
          <p14:tracePt t="93309" x="3667125" y="3981450"/>
          <p14:tracePt t="93342" x="3671888" y="3981450"/>
          <p14:tracePt t="93359" x="3676650" y="3981450"/>
          <p14:tracePt t="93430" x="3681413" y="3981450"/>
          <p14:tracePt t="94597" x="3686175" y="3981450"/>
          <p14:tracePt t="94612" x="3695700" y="3981450"/>
          <p14:tracePt t="94618" x="3705225" y="3976688"/>
          <p14:tracePt t="94626" x="3719513" y="3971925"/>
          <p14:tracePt t="94642" x="3738563" y="3967163"/>
          <p14:tracePt t="94659" x="3762375" y="3967163"/>
          <p14:tracePt t="94675" x="3795713" y="3962400"/>
          <p14:tracePt t="94692" x="3814763" y="3962400"/>
          <p14:tracePt t="94709" x="3829050" y="3957638"/>
          <p14:tracePt t="94725" x="3838575" y="3952875"/>
          <p14:tracePt t="94742" x="3852863" y="3948113"/>
          <p14:tracePt t="94759" x="3857625" y="3948113"/>
          <p14:tracePt t="94775" x="3876675" y="3948113"/>
          <p14:tracePt t="94792" x="3886200" y="3943350"/>
          <p14:tracePt t="94809" x="3895725" y="3943350"/>
          <p14:tracePt t="94826" x="3914775" y="3943350"/>
          <p14:tracePt t="94842" x="3919538" y="3943350"/>
          <p14:tracePt t="94859" x="3924300" y="3938588"/>
          <p14:tracePt t="94875" x="3933825" y="3938588"/>
          <p14:tracePt t="94892" x="3943350" y="3938588"/>
          <p14:tracePt t="94909" x="3948113" y="3938588"/>
          <p14:tracePt t="94925" x="3952875" y="3933825"/>
          <p14:tracePt t="94942" x="3967163" y="3933825"/>
          <p14:tracePt t="94959" x="3981450" y="3933825"/>
          <p14:tracePt t="94975" x="3995738" y="3933825"/>
          <p14:tracePt t="94992" x="4024313" y="3933825"/>
          <p14:tracePt t="95008" x="4057650" y="3933825"/>
          <p14:tracePt t="95025" x="4095750" y="3929063"/>
          <p14:tracePt t="95042" x="4176713" y="3919538"/>
          <p14:tracePt t="95058" x="4229100" y="3919538"/>
          <p14:tracePt t="95075" x="4286250" y="3919538"/>
          <p14:tracePt t="95092" x="4376738" y="3924300"/>
          <p14:tracePt t="95108" x="4433888" y="3929063"/>
          <p14:tracePt t="95125" x="4481513" y="3933825"/>
          <p14:tracePt t="95142" x="4529138" y="3938588"/>
          <p14:tracePt t="95158" x="4557713" y="3938588"/>
          <p14:tracePt t="95175" x="4581525" y="3943350"/>
          <p14:tracePt t="95192" x="4591050" y="3948113"/>
          <p14:tracePt t="95225" x="4595813" y="3948113"/>
          <p14:tracePt t="95292" x="4600575" y="3948113"/>
          <p14:tracePt t="98067" x="4624388" y="3948113"/>
          <p14:tracePt t="98074" x="4657725" y="3948113"/>
          <p14:tracePt t="98091" x="4714875" y="3948113"/>
          <p14:tracePt t="98108" x="4762500" y="3957638"/>
          <p14:tracePt t="98124" x="4819650" y="3962400"/>
          <p14:tracePt t="98141" x="4843463" y="3976688"/>
          <p14:tracePt t="98157" x="4886325" y="3990975"/>
          <p14:tracePt t="98174" x="4967288" y="4014788"/>
          <p14:tracePt t="98191" x="5029200" y="4048125"/>
          <p14:tracePt t="98207" x="5067300" y="4067175"/>
          <p14:tracePt t="98224" x="5124450" y="4124325"/>
          <p14:tracePt t="98241" x="5181600" y="4162425"/>
          <p14:tracePt t="98257" x="5229225" y="4200525"/>
          <p14:tracePt t="98274" x="5291138" y="4243388"/>
          <p14:tracePt t="98291" x="5319713" y="4257675"/>
          <p14:tracePt t="98307" x="5338763" y="4271963"/>
          <p14:tracePt t="98324" x="5357813" y="4281488"/>
          <p14:tracePt t="98341" x="5367338" y="4281488"/>
          <p14:tracePt t="98357" x="5372100" y="4281488"/>
          <p14:tracePt t="98391" x="5376863" y="4281488"/>
          <p14:tracePt t="98407" x="5386388" y="4281488"/>
          <p14:tracePt t="98424" x="5410200" y="4276725"/>
          <p14:tracePt t="98441" x="5429250" y="4271963"/>
          <p14:tracePt t="98457" x="5453063" y="4262438"/>
          <p14:tracePt t="98474" x="5481638" y="4243388"/>
          <p14:tracePt t="98491" x="5500688" y="4224338"/>
          <p14:tracePt t="98507" x="5519738" y="4210050"/>
          <p14:tracePt t="98524" x="5529263" y="4195763"/>
          <p14:tracePt t="98541" x="5534025" y="4181475"/>
          <p14:tracePt t="98557" x="5538788" y="4171950"/>
          <p14:tracePt t="98574" x="5538788" y="4162425"/>
          <p14:tracePt t="98591" x="5538788" y="4157663"/>
          <p14:tracePt t="98624" x="5538788" y="4152900"/>
          <p14:tracePt t="98641" x="5538788" y="4148138"/>
          <p14:tracePt t="98657" x="5538788" y="4143375"/>
          <p14:tracePt t="98674" x="5534025" y="4129088"/>
          <p14:tracePt t="98691" x="5495925" y="4090988"/>
          <p14:tracePt t="98707" x="5462588" y="4067175"/>
          <p14:tracePt t="98724" x="5434013" y="4029075"/>
          <p14:tracePt t="98741" x="5410200" y="4000500"/>
          <p14:tracePt t="98757" x="5395913" y="3990975"/>
          <p14:tracePt t="98774" x="5391150" y="3981450"/>
          <p14:tracePt t="98791" x="5391150" y="3976688"/>
          <p14:tracePt t="98848" x="5386388" y="3976688"/>
          <p14:tracePt t="105729" x="5357813" y="3952875"/>
          <p14:tracePt t="105738" x="5314950" y="3900488"/>
          <p14:tracePt t="105755" x="5195888" y="3752850"/>
          <p14:tracePt t="105771" x="4976813" y="3457575"/>
          <p14:tracePt t="105788" x="4876800" y="3281363"/>
          <p14:tracePt t="105805" x="4800600" y="3133725"/>
          <p14:tracePt t="105821" x="4748213" y="2986088"/>
          <p14:tracePt t="105838" x="4738688" y="2938463"/>
          <p14:tracePt t="105855" x="4729163" y="2919413"/>
          <p14:tracePt t="105872" x="4729163" y="2914650"/>
          <p14:tracePt t="105888" x="4729163" y="2909888"/>
          <p14:tracePt t="105972" x="4733925" y="2909888"/>
          <p14:tracePt t="105987" x="4748213" y="2900363"/>
          <p14:tracePt t="105994" x="4752975" y="2876550"/>
          <p14:tracePt t="106005" x="4757738" y="2857500"/>
          <p14:tracePt t="106021" x="4767263" y="2805113"/>
          <p14:tracePt t="106038" x="4800600" y="2709863"/>
          <p14:tracePt t="106055" x="4833938" y="2633663"/>
          <p14:tracePt t="106071" x="4852988" y="2571750"/>
          <p14:tracePt t="106088" x="4872038" y="2524125"/>
          <p14:tracePt t="106105" x="4872038" y="2514600"/>
          <p14:tracePt t="106152" x="4867275" y="2519363"/>
          <p14:tracePt t="106166" x="4857750" y="2528888"/>
          <p14:tracePt t="106173" x="4852988" y="2552700"/>
          <p14:tracePt t="106188" x="4852988" y="2652713"/>
          <p14:tracePt t="106209" x="4857750" y="3048000"/>
          <p14:tracePt t="106221" x="4862513" y="3171825"/>
          <p14:tracePt t="106238" x="4886325" y="3543300"/>
          <p14:tracePt t="106255" x="4914900" y="3776663"/>
          <p14:tracePt t="106271" x="4924425" y="3929063"/>
          <p14:tracePt t="106288" x="4938713" y="4043363"/>
          <p14:tracePt t="106305" x="4943475" y="4071938"/>
          <p14:tracePt t="106321" x="4948238" y="4076700"/>
          <p14:tracePt t="106367" x="4957763" y="4071938"/>
          <p14:tracePt t="106374" x="4957763" y="4052888"/>
          <p14:tracePt t="106395" x="4976813" y="3995738"/>
          <p14:tracePt t="106405" x="4986338" y="3976688"/>
          <p14:tracePt t="106421" x="5010150" y="3900488"/>
          <p14:tracePt t="106438" x="5043488" y="3757613"/>
          <p14:tracePt t="106455" x="5076825" y="3667125"/>
          <p14:tracePt t="106471" x="5095875" y="3557588"/>
          <p14:tracePt t="106488" x="5133975" y="3414713"/>
          <p14:tracePt t="106505" x="5153025" y="3333750"/>
          <p14:tracePt t="106521" x="5172075" y="3286125"/>
          <p14:tracePt t="106538" x="5186363" y="3248025"/>
          <p14:tracePt t="106555" x="5191125" y="3238500"/>
          <p14:tracePt t="106588" x="5191125" y="3233738"/>
          <p14:tracePt t="106654" x="5191125" y="3238500"/>
          <p14:tracePt t="106661" x="5186363" y="3248025"/>
          <p14:tracePt t="106671" x="5186363" y="3257550"/>
          <p14:tracePt t="106688" x="5181600" y="3281363"/>
          <p14:tracePt t="106705" x="5224463" y="3414713"/>
          <p14:tracePt t="106721" x="5257800" y="3543300"/>
          <p14:tracePt t="106738" x="5295900" y="3743325"/>
          <p14:tracePt t="106754" x="5338763" y="4014788"/>
          <p14:tracePt t="106771" x="5348288" y="4167188"/>
          <p14:tracePt t="106788" x="5357813" y="4276725"/>
          <p14:tracePt t="106804" x="5372100" y="4367213"/>
          <p14:tracePt t="106821" x="5372100" y="4386263"/>
          <p14:tracePt t="106838" x="5372100" y="4391025"/>
          <p14:tracePt t="106855" x="5372100" y="4395788"/>
          <p14:tracePt t="106890" x="5376863" y="4395788"/>
          <p14:tracePt t="106904" x="5381625" y="4395788"/>
          <p14:tracePt t="106921" x="5386388" y="4395788"/>
          <p14:tracePt t="106938" x="5410200" y="4386263"/>
          <p14:tracePt t="106954" x="5472113" y="4376738"/>
          <p14:tracePt t="106971" x="5548313" y="4357688"/>
          <p14:tracePt t="106988" x="5614988" y="4319588"/>
          <p14:tracePt t="107004" x="5762625" y="4229100"/>
          <p14:tracePt t="107021" x="5867400" y="4167188"/>
          <p14:tracePt t="107038" x="5967413" y="4114800"/>
          <p14:tracePt t="107054" x="6086475" y="4081463"/>
          <p14:tracePt t="107071" x="6243638" y="4043363"/>
          <p14:tracePt t="107088" x="6534150" y="4033838"/>
          <p14:tracePt t="107104" x="6700838" y="4062413"/>
          <p14:tracePt t="107121" x="6805613" y="4081463"/>
          <p14:tracePt t="107138" x="6891338" y="4095750"/>
          <p14:tracePt t="107155" x="6943725" y="4110038"/>
          <p14:tracePt t="107644" x="6924675" y="4110038"/>
          <p14:tracePt t="107650" x="6891338" y="4110038"/>
          <p14:tracePt t="107657" x="6853238" y="4110038"/>
          <p14:tracePt t="107671" x="6824663" y="4110038"/>
          <p14:tracePt t="107688" x="6686550" y="4110038"/>
          <p14:tracePt t="107704" x="6596063" y="4105275"/>
          <p14:tracePt t="107721" x="6510338" y="4100513"/>
          <p14:tracePt t="107738" x="6491288" y="4100513"/>
          <p14:tracePt t="107754" x="6477000" y="4100513"/>
          <p14:tracePt t="107771" x="6472238" y="4100513"/>
          <p14:tracePt t="107804" x="6472238" y="4095750"/>
          <p14:tracePt t="107829" x="6472238" y="4090988"/>
          <p14:tracePt t="107850" x="6472238" y="4086225"/>
          <p14:tracePt t="107865" x="6472238" y="4081463"/>
          <p14:tracePt t="107879" x="6477000" y="4076700"/>
          <p14:tracePt t="107887" x="6481763" y="4076700"/>
          <p14:tracePt t="107904" x="6486525" y="4076700"/>
          <p14:tracePt t="107922" x="6491288" y="4076700"/>
          <p14:tracePt t="107943" x="6500813" y="4076700"/>
          <p14:tracePt t="107954" x="6505575" y="4071938"/>
          <p14:tracePt t="107971" x="6538913" y="4062413"/>
          <p14:tracePt t="107987" x="6586538" y="4048125"/>
          <p14:tracePt t="108004" x="6619875" y="4043363"/>
          <p14:tracePt t="108021" x="6643688" y="4033838"/>
          <p14:tracePt t="108037" x="6672263" y="4029075"/>
          <p14:tracePt t="108054" x="6677025" y="4029075"/>
          <p14:tracePt t="108071" x="6681788" y="4029075"/>
          <p14:tracePt t="108123" x="6686550" y="4029075"/>
          <p14:tracePt t="108259" x="6686550" y="4024313"/>
          <p14:tracePt t="108317" x="6686550" y="4019550"/>
          <p14:tracePt t="108352" x="6686550" y="4014788"/>
          <p14:tracePt t="108388" x="6686550" y="4010025"/>
          <p14:tracePt t="108668" x="6686550" y="4005263"/>
          <p14:tracePt t="109055" x="6705600" y="4005263"/>
          <p14:tracePt t="109062" x="6724650" y="4005263"/>
          <p14:tracePt t="109070" x="6748463" y="4000500"/>
          <p14:tracePt t="109087" x="6791325" y="4000500"/>
          <p14:tracePt t="109104" x="6834188" y="3995738"/>
          <p14:tracePt t="109120" x="6886575" y="3990975"/>
          <p14:tracePt t="109137" x="6929438" y="3986213"/>
          <p14:tracePt t="109154" x="6972300" y="3976688"/>
          <p14:tracePt t="109170" x="7034213" y="3971925"/>
          <p14:tracePt t="109187" x="7062788" y="3971925"/>
          <p14:tracePt t="109204" x="7081838" y="3962400"/>
          <p14:tracePt t="109220" x="7100888" y="3962400"/>
          <p14:tracePt t="109237" x="7110413" y="3957638"/>
          <p14:tracePt t="109270" x="7115175" y="3957638"/>
          <p14:tracePt t="109287" x="7115175" y="3952875"/>
          <p14:tracePt t="109304" x="7119938" y="3952875"/>
          <p14:tracePt t="109414" x="7124700" y="3952875"/>
          <p14:tracePt t="109449" x="7129463" y="3948113"/>
          <p14:tracePt t="109456" x="7138988" y="3948113"/>
          <p14:tracePt t="109470" x="7167563" y="3943350"/>
          <p14:tracePt t="109487" x="7196138" y="3938588"/>
          <p14:tracePt t="109504" x="7229475" y="3929063"/>
          <p14:tracePt t="109520" x="7272338" y="3924300"/>
          <p14:tracePt t="109537" x="7305675" y="3919538"/>
          <p14:tracePt t="109554" x="7348538" y="3914775"/>
          <p14:tracePt t="109570" x="7434263" y="3905250"/>
          <p14:tracePt t="109587" x="7491413" y="3905250"/>
          <p14:tracePt t="109604" x="7539038" y="3905250"/>
          <p14:tracePt t="109620" x="7586663" y="3900488"/>
          <p14:tracePt t="109637" x="7653338" y="3900488"/>
          <p14:tracePt t="109654" x="7700963" y="3895725"/>
          <p14:tracePt t="109670" x="7739063" y="3895725"/>
          <p14:tracePt t="109687" x="7781925" y="3886200"/>
          <p14:tracePt t="109703" x="7796213" y="3886200"/>
          <p14:tracePt t="109721" x="7805738" y="3881438"/>
          <p14:tracePt t="110144" x="7829550" y="3881438"/>
          <p14:tracePt t="110152" x="7858125" y="3881438"/>
          <p14:tracePt t="110159" x="7886700" y="3886200"/>
          <p14:tracePt t="110170" x="7920038" y="3886200"/>
          <p14:tracePt t="110187" x="7991475" y="3895725"/>
          <p14:tracePt t="110203" x="8034338" y="3895725"/>
          <p14:tracePt t="110220" x="8086725" y="3900488"/>
          <p14:tracePt t="110237" x="8162925" y="3905250"/>
          <p14:tracePt t="110253" x="8201025" y="3910013"/>
          <p14:tracePt t="110270" x="8224838" y="3910013"/>
          <p14:tracePt t="110287" x="8253413" y="3910013"/>
          <p14:tracePt t="110303" x="8301038" y="3924300"/>
          <p14:tracePt t="110320" x="8334375" y="3929063"/>
          <p14:tracePt t="110337" x="8367713" y="3929063"/>
          <p14:tracePt t="110353" x="8405813" y="3933825"/>
          <p14:tracePt t="110370" x="8420100" y="3938588"/>
          <p14:tracePt t="110387" x="8429625" y="3938588"/>
          <p14:tracePt t="110403" x="8434388" y="3938588"/>
          <p14:tracePt t="110452" x="8439150" y="3938588"/>
          <p14:tracePt t="110524" x="8439150" y="3943350"/>
          <p14:tracePt t="110553" x="8439150" y="3948113"/>
          <p14:tracePt t="110596" x="8434388" y="3952875"/>
          <p14:tracePt t="110610" x="8410575" y="3962400"/>
          <p14:tracePt t="110617" x="8396288" y="3967163"/>
          <p14:tracePt t="110624" x="8382000" y="3967163"/>
          <p14:tracePt t="110637" x="8362950" y="3967163"/>
          <p14:tracePt t="110653" x="8305800" y="3971925"/>
          <p14:tracePt t="110670" x="8272463" y="3976688"/>
          <p14:tracePt t="110687" x="8234363" y="3976688"/>
          <p14:tracePt t="110703" x="8148638" y="3986213"/>
          <p14:tracePt t="110720" x="8081963" y="3990975"/>
          <p14:tracePt t="110736" x="8048625" y="3990975"/>
          <p14:tracePt t="110753" x="8001000" y="4005263"/>
          <p14:tracePt t="110770" x="7981950" y="4005263"/>
          <p14:tracePt t="110786" x="7967663" y="4005263"/>
          <p14:tracePt t="110803" x="7958138" y="4005263"/>
          <p14:tracePt t="113134" x="7910513" y="4014788"/>
          <p14:tracePt t="113143" x="7810500" y="4029075"/>
          <p14:tracePt t="113152" x="7700963" y="4043363"/>
          <p14:tracePt t="113169" x="7167563" y="4143375"/>
          <p14:tracePt t="113186" x="6724650" y="4233863"/>
          <p14:tracePt t="113202" x="6215063" y="4338638"/>
          <p14:tracePt t="113219" x="5472113" y="4467225"/>
          <p14:tracePt t="113236" x="5048250" y="4500563"/>
          <p14:tracePt t="113252" x="4743450" y="4524375"/>
          <p14:tracePt t="113269" x="4491038" y="4524375"/>
          <p14:tracePt t="113286" x="4405313" y="4510088"/>
          <p14:tracePt t="113302" x="4348163" y="4491038"/>
          <p14:tracePt t="113319" x="4314825" y="4471988"/>
          <p14:tracePt t="113336" x="4305300" y="4467225"/>
          <p14:tracePt t="113707" x="4243388" y="4476750"/>
          <p14:tracePt t="113714" x="4143375" y="4491038"/>
          <p14:tracePt t="113721" x="4019550" y="4510088"/>
          <p14:tracePt t="113736" x="3738563" y="4543425"/>
          <p14:tracePt t="113752" x="3371850" y="4567238"/>
          <p14:tracePt t="113769" x="2981325" y="4576763"/>
          <p14:tracePt t="113785" x="2490788" y="4576763"/>
          <p14:tracePt t="113802" x="2224088" y="4576763"/>
          <p14:tracePt t="113819" x="1981200" y="4576763"/>
          <p14:tracePt t="113835" x="1776413" y="4562475"/>
          <p14:tracePt t="113852" x="1676400" y="4562475"/>
          <p14:tracePt t="113869" x="1600200" y="4557713"/>
          <p14:tracePt t="113885" x="1543050" y="4552950"/>
          <p14:tracePt t="113902" x="1519238" y="4548188"/>
          <p14:tracePt t="113919" x="1514475" y="4543425"/>
          <p14:tracePt t="115062" x="1495425" y="4543425"/>
          <p14:tracePt t="115070" x="1447800" y="4543425"/>
          <p14:tracePt t="115085" x="1366838" y="4543425"/>
          <p14:tracePt t="115102" x="1295400" y="4543425"/>
          <p14:tracePt t="115118" x="1223963" y="4543425"/>
          <p14:tracePt t="115135" x="1190625" y="4548188"/>
          <p14:tracePt t="115152" x="1166813" y="4552950"/>
          <p14:tracePt t="115168" x="1133475" y="4552950"/>
          <p14:tracePt t="115185" x="1114425" y="4557713"/>
          <p14:tracePt t="115202" x="1100138" y="4557713"/>
          <p14:tracePt t="115218" x="1085850" y="4562475"/>
          <p14:tracePt t="115235" x="1081088" y="4562475"/>
          <p14:tracePt t="115252" x="1071563" y="4567238"/>
          <p14:tracePt t="115268" x="1057275" y="4572000"/>
          <p14:tracePt t="115285" x="1052513" y="4576763"/>
          <p14:tracePt t="115302" x="1047750" y="4576763"/>
          <p14:tracePt t="115318" x="1042988" y="4581525"/>
          <p14:tracePt t="115335" x="1033463" y="4581525"/>
          <p14:tracePt t="115369" x="1028700" y="4581525"/>
          <p14:tracePt t="115385" x="1023938" y="4586288"/>
          <p14:tracePt t="115402" x="1019175" y="4586288"/>
          <p14:tracePt t="115418" x="1004888" y="4591050"/>
          <p14:tracePt t="115435" x="995363" y="4591050"/>
          <p14:tracePt t="115452" x="981075" y="4591050"/>
          <p14:tracePt t="115468" x="966788" y="4595813"/>
          <p14:tracePt t="115485" x="938213" y="4595813"/>
          <p14:tracePt t="115502" x="909638" y="4595813"/>
          <p14:tracePt t="115518" x="895350" y="4595813"/>
          <p14:tracePt t="115535" x="866775" y="4595813"/>
          <p14:tracePt t="115552" x="852488" y="4595813"/>
          <p14:tracePt t="115568" x="838200" y="4595813"/>
          <p14:tracePt t="115585" x="809625" y="4591050"/>
          <p14:tracePt t="115602" x="790575" y="4591050"/>
          <p14:tracePt t="115618" x="766763" y="4581525"/>
          <p14:tracePt t="115635" x="738188" y="4576763"/>
          <p14:tracePt t="115651" x="719138" y="4572000"/>
          <p14:tracePt t="115668" x="714375" y="4567238"/>
          <p14:tracePt t="115685" x="704850" y="4567238"/>
          <p14:tracePt t="115721" x="700088" y="4567238"/>
          <p14:tracePt t="115756" x="700088" y="4562475"/>
          <p14:tracePt t="115814" x="695325" y="4562475"/>
          <p14:tracePt t="115842" x="695325" y="4557713"/>
          <p14:tracePt t="119547" x="709613" y="4557713"/>
          <p14:tracePt t="119555" x="738188" y="4557713"/>
          <p14:tracePt t="119567" x="762000" y="4557713"/>
          <p14:tracePt t="119584" x="866775" y="4557713"/>
          <p14:tracePt t="119600" x="938213" y="4557713"/>
          <p14:tracePt t="119617" x="981075" y="4557713"/>
          <p14:tracePt t="119633" x="1023938" y="4557713"/>
          <p14:tracePt t="119650" x="1038225" y="4557713"/>
          <p14:tracePt t="119667" x="1047750" y="4557713"/>
          <p14:tracePt t="119683" x="1052513" y="4557713"/>
          <p14:tracePt t="119770" x="1057275" y="4557713"/>
          <p14:tracePt t="120336" x="1076325" y="4557713"/>
          <p14:tracePt t="120343" x="1104900" y="4557713"/>
          <p14:tracePt t="120350" x="1123950" y="4557713"/>
          <p14:tracePt t="120367" x="1176338" y="4557713"/>
          <p14:tracePt t="120383" x="1238250" y="4557713"/>
          <p14:tracePt t="120400" x="1304925" y="4552950"/>
          <p14:tracePt t="120417" x="1338263" y="4552950"/>
          <p14:tracePt t="120433" x="1362075" y="4552950"/>
          <p14:tracePt t="120450" x="1385888" y="4552950"/>
          <p14:tracePt t="120467" x="1400175" y="4548188"/>
          <p14:tracePt t="120483" x="1404938" y="4548188"/>
          <p14:tracePt t="120508" x="1409700" y="4548188"/>
          <p14:tracePt t="122773" x="1423988" y="4548188"/>
          <p14:tracePt t="122780" x="1438275" y="4543425"/>
          <p14:tracePt t="122787" x="1447800" y="4538663"/>
          <p14:tracePt t="122799" x="1466850" y="4533900"/>
          <p14:tracePt t="122816" x="1509713" y="4529138"/>
          <p14:tracePt t="122832" x="1528763" y="4524375"/>
          <p14:tracePt t="122849" x="1547813" y="4524375"/>
          <p14:tracePt t="122866" x="1576388" y="4524375"/>
          <p14:tracePt t="122883" x="1600200" y="4524375"/>
          <p14:tracePt t="122899" x="1624013" y="4524375"/>
          <p14:tracePt t="122916" x="1647825" y="4529138"/>
          <p14:tracePt t="122932" x="1652588" y="4529138"/>
          <p14:tracePt t="122949" x="1662113" y="4529138"/>
          <p14:tracePt t="122994" x="1666875" y="4529138"/>
          <p14:tracePt t="124937" x="1676400" y="4529138"/>
          <p14:tracePt t="124945" x="1685925" y="4529138"/>
          <p14:tracePt t="124952" x="1700213" y="4529138"/>
          <p14:tracePt t="124965" x="1714500" y="4533900"/>
          <p14:tracePt t="124982" x="1743075" y="4533900"/>
          <p14:tracePt t="124998" x="1757363" y="4533900"/>
          <p14:tracePt t="125015" x="1771650" y="4533900"/>
          <p14:tracePt t="125032" x="1781175" y="4533900"/>
          <p14:tracePt t="125048" x="1785938" y="4533900"/>
          <p14:tracePt t="125082" x="1790700" y="4533900"/>
          <p14:tracePt t="125109" x="1795463" y="4533900"/>
          <p14:tracePt t="125224" x="1800225" y="4533900"/>
          <p14:tracePt t="125396" x="1809750" y="4533900"/>
          <p14:tracePt t="125411" x="1819275" y="4529138"/>
          <p14:tracePt t="125418" x="1824038" y="4529138"/>
          <p14:tracePt t="125432" x="1833563" y="4529138"/>
          <p14:tracePt t="125448" x="1847850" y="4519613"/>
          <p14:tracePt t="125465" x="1862138" y="4519613"/>
          <p14:tracePt t="125482" x="1881188" y="4514850"/>
          <p14:tracePt t="125498" x="1900238" y="4510088"/>
          <p14:tracePt t="125515" x="1914525" y="4510088"/>
          <p14:tracePt t="125532" x="1933575" y="4500563"/>
          <p14:tracePt t="125548" x="1943100" y="4495800"/>
          <p14:tracePt t="125566" x="1952625" y="4495800"/>
          <p14:tracePt t="125582" x="1966913" y="4486275"/>
          <p14:tracePt t="125598" x="1981200" y="4486275"/>
          <p14:tracePt t="125615" x="1995488" y="4481513"/>
          <p14:tracePt t="125632" x="2005013" y="4481513"/>
          <p14:tracePt t="125648" x="2043113" y="4467225"/>
          <p14:tracePt t="125665" x="2066925" y="4467225"/>
          <p14:tracePt t="125681" x="2095500" y="4467225"/>
          <p14:tracePt t="125698" x="2138363" y="4457700"/>
          <p14:tracePt t="125715" x="2166938" y="4457700"/>
          <p14:tracePt t="125731" x="2181225" y="4457700"/>
          <p14:tracePt t="125748" x="2214563" y="4457700"/>
          <p14:tracePt t="125765" x="2224088" y="4457700"/>
          <p14:tracePt t="125781" x="2243138" y="4457700"/>
          <p14:tracePt t="125798" x="2271713" y="4457700"/>
          <p14:tracePt t="125815" x="2290763" y="4457700"/>
          <p14:tracePt t="125831" x="2314575" y="4457700"/>
          <p14:tracePt t="125848" x="2352675" y="4457700"/>
          <p14:tracePt t="125865" x="2371725" y="4457700"/>
          <p14:tracePt t="125881" x="2386013" y="4457700"/>
          <p14:tracePt t="125898" x="2405063" y="4457700"/>
          <p14:tracePt t="125915" x="2414588" y="4457700"/>
          <p14:tracePt t="125931" x="2424113" y="4457700"/>
          <p14:tracePt t="125948" x="2447925" y="4457700"/>
          <p14:tracePt t="125965" x="2471738" y="4462463"/>
          <p14:tracePt t="125981" x="2490788" y="4462463"/>
          <p14:tracePt t="125998" x="2509838" y="4462463"/>
          <p14:tracePt t="126015" x="2524125" y="4462463"/>
          <p14:tracePt t="126031" x="2538413" y="4462463"/>
          <p14:tracePt t="126048" x="2552700" y="4462463"/>
          <p14:tracePt t="126065" x="2566988" y="4462463"/>
          <p14:tracePt t="126081" x="2576513" y="4462463"/>
          <p14:tracePt t="126098" x="2586038" y="4462463"/>
          <p14:tracePt t="126115" x="2595563" y="4462463"/>
          <p14:tracePt t="126163" x="2600325" y="4462463"/>
          <p14:tracePt t="130513" x="2638425" y="4467225"/>
          <p14:tracePt t="130520" x="2686050" y="4476750"/>
          <p14:tracePt t="130530" x="2738438" y="4486275"/>
          <p14:tracePt t="130546" x="2876550" y="4519613"/>
          <p14:tracePt t="130563" x="3062288" y="4562475"/>
          <p14:tracePt t="130580" x="3195638" y="4591050"/>
          <p14:tracePt t="130596" x="3305175" y="4614863"/>
          <p14:tracePt t="130613" x="3419475" y="4638675"/>
          <p14:tracePt t="130630" x="3467100" y="4643438"/>
          <p14:tracePt t="130646" x="3490913" y="4643438"/>
          <p14:tracePt t="130663" x="3500438" y="4652963"/>
          <p14:tracePt t="130696" x="3505200" y="4652963"/>
          <p14:tracePt t="131037" x="3533775" y="4648200"/>
          <p14:tracePt t="131043" x="3586163" y="4643438"/>
          <p14:tracePt t="131051" x="3633788" y="4633913"/>
          <p14:tracePt t="131063" x="3671888" y="4629150"/>
          <p14:tracePt t="131080" x="3762375" y="4610100"/>
          <p14:tracePt t="131096" x="3824288" y="4605338"/>
          <p14:tracePt t="131113" x="3857625" y="4600575"/>
          <p14:tracePt t="131130" x="3890963" y="4595813"/>
          <p14:tracePt t="131146" x="3900488" y="4595813"/>
          <p14:tracePt t="131163" x="3905250" y="4595813"/>
          <p14:tracePt t="131180" x="3910013" y="4595813"/>
          <p14:tracePt t="131196" x="3914775" y="4595813"/>
          <p14:tracePt t="131330" x="3910013" y="4595813"/>
          <p14:tracePt t="131337" x="3905250" y="4595813"/>
          <p14:tracePt t="131352" x="3900488" y="4595813"/>
          <p14:tracePt t="131366" x="3895725" y="4595813"/>
          <p14:tracePt t="131380" x="3890963" y="4595813"/>
          <p14:tracePt t="131396" x="3886200" y="4595813"/>
          <p14:tracePt t="131431" x="3876675" y="4595813"/>
          <p14:tracePt t="131445" x="3876675" y="4591050"/>
          <p14:tracePt t="131517" x="3876675" y="4586288"/>
          <p14:tracePt t="131545" x="3876675" y="4581525"/>
          <p14:tracePt t="131581" x="3876675" y="4576763"/>
          <p14:tracePt t="131595" x="3881438" y="4576763"/>
          <p14:tracePt t="131624" x="3886200" y="4576763"/>
          <p14:tracePt t="131667" x="3890963" y="4576763"/>
          <p14:tracePt t="131696" x="3895725" y="4576763"/>
          <p14:tracePt t="131768" x="3900488" y="4576763"/>
          <p14:tracePt t="131918" x="3910013" y="4576763"/>
          <p14:tracePt t="131926" x="3919538" y="4576763"/>
          <p14:tracePt t="131933" x="3929063" y="4576763"/>
          <p14:tracePt t="131946" x="3952875" y="4572000"/>
          <p14:tracePt t="131963" x="3995738" y="4557713"/>
          <p14:tracePt t="131979" x="4052888" y="4543425"/>
          <p14:tracePt t="131996" x="4157663" y="4510088"/>
          <p14:tracePt t="132013" x="4219575" y="4500563"/>
          <p14:tracePt t="132029" x="4271963" y="4481513"/>
          <p14:tracePt t="132046" x="4319588" y="4471988"/>
          <p14:tracePt t="132063" x="4386263" y="4467225"/>
          <p14:tracePt t="132079" x="4424363" y="4462463"/>
          <p14:tracePt t="132096" x="4457700" y="4462463"/>
          <p14:tracePt t="132113" x="4491038" y="4462463"/>
          <p14:tracePt t="132129" x="4510088" y="4462463"/>
          <p14:tracePt t="132146" x="4524375" y="4462463"/>
          <p14:tracePt t="132163" x="4538663" y="4462463"/>
          <p14:tracePt t="132179" x="4543425" y="4462463"/>
          <p14:tracePt t="132196" x="4548188" y="4462463"/>
          <p14:tracePt t="132213" x="4552950" y="4462463"/>
          <p14:tracePt t="132229" x="4572000" y="4467225"/>
          <p14:tracePt t="132246" x="4581525" y="4471988"/>
          <p14:tracePt t="132263" x="4614863" y="4476750"/>
          <p14:tracePt t="132279" x="4638675" y="4486275"/>
          <p14:tracePt t="132296" x="4657725" y="4491038"/>
          <p14:tracePt t="132313" x="4686300" y="4500563"/>
          <p14:tracePt t="132329" x="4714875" y="4514850"/>
          <p14:tracePt t="132346" x="4748213" y="4533900"/>
          <p14:tracePt t="132362" x="4795838" y="4552950"/>
          <p14:tracePt t="132379" x="4814888" y="4572000"/>
          <p14:tracePt t="132396" x="4838700" y="4581525"/>
          <p14:tracePt t="132412" x="4857750" y="4595813"/>
          <p14:tracePt t="132446" x="4862513" y="4600575"/>
          <p14:tracePt t="132506" x="4867275" y="4600575"/>
          <p14:tracePt t="135115" x="4881563" y="4600575"/>
          <p14:tracePt t="135123" x="4905375" y="4600575"/>
          <p14:tracePt t="135131" x="4919663" y="4595813"/>
          <p14:tracePt t="135145" x="4948238" y="4591050"/>
          <p14:tracePt t="135162" x="4986338" y="4586288"/>
          <p14:tracePt t="135178" x="5024438" y="4581525"/>
          <p14:tracePt t="135195" x="5081588" y="4562475"/>
          <p14:tracePt t="135212" x="5119688" y="4562475"/>
          <p14:tracePt t="135228" x="5153025" y="4557713"/>
          <p14:tracePt t="135245" x="5181600" y="4552950"/>
          <p14:tracePt t="135262" x="5195888" y="4548188"/>
          <p14:tracePt t="135278" x="5205413" y="4548188"/>
          <p14:tracePt t="135295" x="5229225" y="4538663"/>
          <p14:tracePt t="135312" x="5248275" y="4533900"/>
          <p14:tracePt t="135328" x="5257800" y="4529138"/>
          <p14:tracePt t="135345" x="5286375" y="4524375"/>
          <p14:tracePt t="135362" x="5295900" y="4524375"/>
          <p14:tracePt t="135378" x="5305425" y="4519613"/>
          <p14:tracePt t="135395" x="5314950" y="4514850"/>
          <p14:tracePt t="135411" x="5319713" y="4514850"/>
          <p14:tracePt t="135428" x="5324475" y="4514850"/>
          <p14:tracePt t="135445" x="5334000" y="4514850"/>
          <p14:tracePt t="135461" x="5348288" y="4510088"/>
          <p14:tracePt t="135495" x="5357813" y="4500563"/>
          <p14:tracePt t="135511" x="5362575" y="4500563"/>
          <p14:tracePt t="135545" x="5367338" y="4500563"/>
          <p14:tracePt t="135574" x="5372100" y="4500563"/>
          <p14:tracePt t="138692" x="5419725" y="4491038"/>
          <p14:tracePt t="138699" x="5495925" y="4471988"/>
          <p14:tracePt t="138713" x="5762625" y="4414838"/>
          <p14:tracePt t="138727" x="5991225" y="4395788"/>
          <p14:tracePt t="138744" x="6253163" y="4395788"/>
          <p14:tracePt t="138760" x="6500813" y="4395788"/>
          <p14:tracePt t="138777" x="6872288" y="4448175"/>
          <p14:tracePt t="138794" x="7038975" y="4467225"/>
          <p14:tracePt t="138810" x="7167563" y="4481513"/>
          <p14:tracePt t="138827" x="7300913" y="4495800"/>
          <p14:tracePt t="138844" x="7362825" y="4500563"/>
          <p14:tracePt t="138860" x="7410450" y="4505325"/>
          <p14:tracePt t="138877" x="7434263" y="4505325"/>
          <p14:tracePt t="138894" x="7443788" y="4505325"/>
          <p14:tracePt t="138911" x="7448550" y="4505325"/>
          <p14:tracePt t="138927" x="7453313" y="4505325"/>
          <p14:tracePt t="139100" x="7453313" y="4510088"/>
          <p14:tracePt t="139172" x="7453313" y="4514850"/>
          <p14:tracePt t="139287" x="7448550" y="4514850"/>
          <p14:tracePt t="139408" x="7448550" y="4519613"/>
          <p14:tracePt t="139487" x="7448550" y="4524375"/>
          <p14:tracePt t="139495" x="7458075" y="4529138"/>
          <p14:tracePt t="139510" x="7467600" y="4538663"/>
          <p14:tracePt t="139527" x="7486650" y="4552950"/>
          <p14:tracePt t="139543" x="7500938" y="4572000"/>
          <p14:tracePt t="139560" x="7529513" y="4586288"/>
          <p14:tracePt t="139577" x="7543800" y="4600575"/>
          <p14:tracePt t="139593" x="7558088" y="4610100"/>
          <p14:tracePt t="139610" x="7562850" y="4614863"/>
          <p14:tracePt t="139627" x="7572375" y="4619625"/>
          <p14:tracePt t="139660" x="7572375" y="4629150"/>
          <p14:tracePt t="139677" x="7577138" y="4629150"/>
          <p14:tracePt t="139745" x="7586663" y="4629150"/>
          <p14:tracePt t="140985" x="7615238" y="4619625"/>
          <p14:tracePt t="140992" x="7662863" y="4600575"/>
          <p14:tracePt t="140999" x="7700963" y="4572000"/>
          <p14:tracePt t="141010" x="7743825" y="4552950"/>
          <p14:tracePt t="141026" x="7815263" y="4519613"/>
          <p14:tracePt t="141043" x="7920038" y="4467225"/>
          <p14:tracePt t="141060" x="7986713" y="4452938"/>
          <p14:tracePt t="141076" x="8029575" y="4443413"/>
          <p14:tracePt t="141093" x="8058150" y="4429125"/>
          <p14:tracePt t="141110" x="8067675" y="4429125"/>
          <p14:tracePt t="141126" x="8072438" y="4429125"/>
          <p14:tracePt t="141160" x="8077200" y="4429125"/>
          <p14:tracePt t="141315" x="8081963" y="4433888"/>
          <p14:tracePt t="141322" x="8096250" y="4433888"/>
          <p14:tracePt t="141329" x="8105775" y="4438650"/>
          <p14:tracePt t="141343" x="8120063" y="4443413"/>
          <p14:tracePt t="141359" x="8153400" y="4448175"/>
          <p14:tracePt t="141376" x="8186738" y="4452938"/>
          <p14:tracePt t="141393" x="8229600" y="4462463"/>
          <p14:tracePt t="141409" x="8253413" y="4462463"/>
          <p14:tracePt t="141426" x="8277225" y="4471988"/>
          <p14:tracePt t="141443" x="8291513" y="4476750"/>
          <p14:tracePt t="141459" x="8315325" y="4486275"/>
          <p14:tracePt t="141476" x="8329613" y="4486275"/>
          <p14:tracePt t="141493" x="8339138" y="4486275"/>
          <p14:tracePt t="141509" x="8348663" y="4491038"/>
          <p14:tracePt t="141543" x="8358188" y="4491038"/>
          <p14:tracePt t="141594" x="8362950" y="4491038"/>
          <p14:tracePt t="141623" x="8367713" y="4491038"/>
          <p14:tracePt t="141674" x="8372475" y="4491038"/>
          <p14:tracePt t="141680" x="8377238" y="4491038"/>
          <p14:tracePt t="141693" x="8386763" y="4491038"/>
          <p14:tracePt t="141709" x="8420100" y="4491038"/>
          <p14:tracePt t="141726" x="8443913" y="4491038"/>
          <p14:tracePt t="141743" x="8462963" y="4486275"/>
          <p14:tracePt t="141759" x="8491538" y="4486275"/>
          <p14:tracePt t="141776" x="8505825" y="4481513"/>
          <p14:tracePt t="141793" x="8520113" y="4476750"/>
          <p14:tracePt t="141809" x="8543925" y="4476750"/>
          <p14:tracePt t="141826" x="8548688" y="4476750"/>
          <p14:tracePt t="141843" x="8553450" y="4476750"/>
          <p14:tracePt t="141859" x="8558213" y="4476750"/>
          <p14:tracePt t="141924" x="8562975" y="4476750"/>
          <p14:tracePt t="142082" x="8558213" y="4476750"/>
          <p14:tracePt t="142096" x="8553450" y="4476750"/>
          <p14:tracePt t="142103" x="8548688" y="4476750"/>
          <p14:tracePt t="142117" x="8539163" y="4476750"/>
          <p14:tracePt t="142126" x="8534400" y="4476750"/>
          <p14:tracePt t="142142" x="8529638" y="4476750"/>
          <p14:tracePt t="142159" x="8520113" y="4476750"/>
          <p14:tracePt t="142176" x="8501063" y="4476750"/>
          <p14:tracePt t="142192" x="8467725" y="4476750"/>
          <p14:tracePt t="142209" x="8429625" y="4481513"/>
          <p14:tracePt t="142226" x="8348663" y="4486275"/>
          <p14:tracePt t="142243" x="8310563" y="4491038"/>
          <p14:tracePt t="142259" x="8267700" y="4495800"/>
          <p14:tracePt t="142276" x="8205788" y="4505325"/>
          <p14:tracePt t="142293" x="8162925" y="4510088"/>
          <p14:tracePt t="142309" x="8139113" y="4510088"/>
          <p14:tracePt t="142326" x="8120063" y="4514850"/>
          <p14:tracePt t="142342" x="8110538" y="4514850"/>
          <p14:tracePt t="142376" x="8105775" y="4514850"/>
          <p14:tracePt t="151544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Replacement vs. Reproduction Cost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ways to think about "cost to build" — choose the right one: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402336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4023360" cy="5029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69164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REPLACEMENT COST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40080" y="233172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Cost of an EQUIVALENT building using TODAY's materials.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777240" y="3063240"/>
            <a:ext cx="3611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Modern materials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utility &amp; function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in MOST appraisals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Cheaper estimate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663440" y="1691640"/>
            <a:ext cx="4023360" cy="301752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663440" y="1691640"/>
            <a:ext cx="4023360" cy="502920"/>
          </a:xfrm>
          <a:prstGeom prst="rect">
            <a:avLst/>
          </a:prstGeom>
          <a:solidFill>
            <a:srgbClr val="C97B1E"/>
          </a:solidFill>
          <a:ln w="12700">
            <a:solidFill>
              <a:srgbClr val="C97B1E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663440" y="169164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REPRODUCTION COST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846320" y="2331720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Cost of an EXACT replica using ORIGINAL materials.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983480" y="3063240"/>
            <a:ext cx="3611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Original/historical materials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exact design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for HERITAGE buildings</a:t>
            </a:r>
            <a:endParaRPr lang="en-US" sz="13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Usually MORE expensive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/ 40</a:t>
            </a:r>
            <a:endParaRPr lang="en-US" sz="900" dirty="0"/>
          </a:p>
        </p:txBody>
      </p:sp>
      <p:sp>
        <p:nvSpPr>
          <p:cNvPr id="20" name="TextBox 19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35"/>
    </mc:Choice>
    <mc:Fallback xmlns="">
      <p:transition spd="slow" advTm="1604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75" x="5110163" y="2962275"/>
          <p14:tracePt t="6461" x="5067300" y="2952750"/>
          <p14:tracePt t="6467" x="4967288" y="2933700"/>
          <p14:tracePt t="6477" x="4843463" y="2914650"/>
          <p14:tracePt t="6494" x="4529138" y="2857500"/>
          <p14:tracePt t="6510" x="3952875" y="2724150"/>
          <p14:tracePt t="6527" x="3538538" y="2667000"/>
          <p14:tracePt t="6544" x="3162300" y="2605088"/>
          <p14:tracePt t="6561" x="2690813" y="2547938"/>
          <p14:tracePt t="6577" x="2443163" y="2543175"/>
          <p14:tracePt t="6594" x="2305050" y="2543175"/>
          <p14:tracePt t="6611" x="2147888" y="2543175"/>
          <p14:tracePt t="6627" x="2071688" y="2543175"/>
          <p14:tracePt t="6644" x="2033588" y="2533650"/>
          <p14:tracePt t="6660" x="2009775" y="2524125"/>
          <p14:tracePt t="6677" x="2000250" y="2524125"/>
          <p14:tracePt t="6694" x="2000250" y="2519363"/>
          <p14:tracePt t="6710" x="1995488" y="2514600"/>
          <p14:tracePt t="6727" x="1995488" y="2509838"/>
          <p14:tracePt t="6744" x="1995488" y="2505075"/>
          <p14:tracePt t="6760" x="1990725" y="2490788"/>
          <p14:tracePt t="6777" x="1985963" y="2476500"/>
          <p14:tracePt t="6794" x="1985963" y="2457450"/>
          <p14:tracePt t="6810" x="1976438" y="2433638"/>
          <p14:tracePt t="6827" x="1976438" y="2409825"/>
          <p14:tracePt t="6844" x="1971675" y="2390775"/>
          <p14:tracePt t="6861" x="1971675" y="2366963"/>
          <p14:tracePt t="6877" x="1971675" y="2357438"/>
          <p14:tracePt t="6894" x="1971675" y="2352675"/>
          <p14:tracePt t="6910" x="1976438" y="2347913"/>
          <p14:tracePt t="6927" x="1976438" y="2338388"/>
          <p14:tracePt t="21011" x="1962150" y="2347913"/>
          <p14:tracePt t="21020" x="1919288" y="2362200"/>
          <p14:tracePt t="21025" x="1871663" y="2371725"/>
          <p14:tracePt t="21039" x="1776413" y="2405063"/>
          <p14:tracePt t="21056" x="1704975" y="2424113"/>
          <p14:tracePt t="21072" x="1643063" y="2443163"/>
          <p14:tracePt t="21089" x="1590675" y="2462213"/>
          <p14:tracePt t="21106" x="1543050" y="2486025"/>
          <p14:tracePt t="21122" x="1471613" y="2514600"/>
          <p14:tracePt t="21139" x="1390650" y="2547938"/>
          <p14:tracePt t="21156" x="1347788" y="2571750"/>
          <p14:tracePt t="21172" x="1314450" y="2581275"/>
          <p14:tracePt t="21189" x="1295400" y="2590800"/>
          <p14:tracePt t="21206" x="1271588" y="2595563"/>
          <p14:tracePt t="21222" x="1266825" y="2595563"/>
          <p14:tracePt t="21268" x="1262063" y="2595563"/>
          <p14:tracePt t="21290" x="1257300" y="2595563"/>
          <p14:tracePt t="21297" x="1252538" y="2595563"/>
          <p14:tracePt t="21305" x="1238250" y="2595563"/>
          <p14:tracePt t="21322" x="1204913" y="2595563"/>
          <p14:tracePt t="21340" x="1166813" y="2595563"/>
          <p14:tracePt t="21356" x="1081088" y="2609850"/>
          <p14:tracePt t="21372" x="1019175" y="2628900"/>
          <p14:tracePt t="21389" x="976313" y="2633663"/>
          <p14:tracePt t="21390" x="957263" y="2638425"/>
          <p14:tracePt t="21405" x="942975" y="2643188"/>
          <p14:tracePt t="21422" x="928688" y="2647950"/>
          <p14:tracePt t="21462" x="928688" y="2652713"/>
          <p14:tracePt t="21505" x="928688" y="2657475"/>
          <p14:tracePt t="21591" x="928688" y="2662238"/>
          <p14:tracePt t="21598" x="933450" y="2662238"/>
          <p14:tracePt t="21626" x="938213" y="2662238"/>
          <p14:tracePt t="21648" x="942975" y="2667000"/>
          <p14:tracePt t="21669" x="947738" y="2667000"/>
          <p14:tracePt t="21705" x="957263" y="2667000"/>
          <p14:tracePt t="21719" x="966788" y="2667000"/>
          <p14:tracePt t="21726" x="971550" y="2667000"/>
          <p14:tracePt t="21739" x="981075" y="2676525"/>
          <p14:tracePt t="21755" x="1014413" y="2700338"/>
          <p14:tracePt t="21772" x="1038225" y="2724150"/>
          <p14:tracePt t="21789" x="1052513" y="2738438"/>
          <p14:tracePt t="21805" x="1066800" y="2752725"/>
          <p14:tracePt t="21822" x="1071563" y="2757488"/>
          <p14:tracePt t="21870" x="1076325" y="2757488"/>
          <p14:tracePt t="21899" x="1081088" y="2757488"/>
          <p14:tracePt t="22042" x="1085850" y="2757488"/>
          <p14:tracePt t="22056" x="1119188" y="2743200"/>
          <p14:tracePt t="22070" x="1204913" y="2743200"/>
          <p14:tracePt t="22077" x="1238250" y="2743200"/>
          <p14:tracePt t="22089" x="1276350" y="2743200"/>
          <p14:tracePt t="22105" x="1404938" y="2743200"/>
          <p14:tracePt t="22122" x="1485900" y="2752725"/>
          <p14:tracePt t="22139" x="1562100" y="2752725"/>
          <p14:tracePt t="22155" x="1624013" y="2762250"/>
          <p14:tracePt t="22172" x="1666875" y="2762250"/>
          <p14:tracePt t="22189" x="1690688" y="2767013"/>
          <p14:tracePt t="22205" x="1695450" y="2767013"/>
          <p14:tracePt t="22222" x="1704975" y="2771775"/>
          <p14:tracePt t="22256" x="1709738" y="2771775"/>
          <p14:tracePt t="22414" x="1709738" y="2776538"/>
          <p14:tracePt t="22514" x="1704975" y="2776538"/>
          <p14:tracePt t="22521" x="1700213" y="2776538"/>
          <p14:tracePt t="22535" x="1695450" y="2776538"/>
          <p14:tracePt t="22578" x="1690688" y="2776538"/>
          <p14:tracePt t="22643" x="1685925" y="2776538"/>
          <p14:tracePt t="22872" x="1690688" y="2776538"/>
          <p14:tracePt t="23530" x="1719263" y="2767013"/>
          <p14:tracePt t="23538" x="1757363" y="2752725"/>
          <p14:tracePt t="23555" x="1833563" y="2714625"/>
          <p14:tracePt t="23571" x="1943100" y="2667000"/>
          <p14:tracePt t="23588" x="2114550" y="2614613"/>
          <p14:tracePt t="23605" x="2243138" y="2590800"/>
          <p14:tracePt t="23621" x="2347913" y="2571750"/>
          <p14:tracePt t="23638" x="2471738" y="2547938"/>
          <p14:tracePt t="23655" x="2533650" y="2543175"/>
          <p14:tracePt t="23671" x="2562225" y="2538413"/>
          <p14:tracePt t="23688" x="2571750" y="2538413"/>
          <p14:tracePt t="23705" x="2576513" y="2538413"/>
          <p14:tracePt t="23845" x="2576513" y="2543175"/>
          <p14:tracePt t="23881" x="2576513" y="2547938"/>
          <p14:tracePt t="23909" x="2576513" y="2552700"/>
          <p14:tracePt t="23917" x="2571750" y="2557463"/>
          <p14:tracePt t="23931" x="2571750" y="2562225"/>
          <p14:tracePt t="23938" x="2566988" y="2562225"/>
          <p14:tracePt t="23955" x="2557463" y="2566988"/>
          <p14:tracePt t="23971" x="2547938" y="2576513"/>
          <p14:tracePt t="23988" x="2524125" y="2595563"/>
          <p14:tracePt t="24005" x="2509838" y="2609850"/>
          <p14:tracePt t="24021" x="2490788" y="2628900"/>
          <p14:tracePt t="24038" x="2443163" y="2671763"/>
          <p14:tracePt t="24055" x="2405063" y="2690813"/>
          <p14:tracePt t="24071" x="2362200" y="2719388"/>
          <p14:tracePt t="24088" x="2314575" y="2743200"/>
          <p14:tracePt t="24105" x="2295525" y="2752725"/>
          <p14:tracePt t="24121" x="2286000" y="2757488"/>
          <p14:tracePt t="24138" x="2276475" y="2757488"/>
          <p14:tracePt t="24155" x="2276475" y="2762250"/>
          <p14:tracePt t="24171" x="2271713" y="2762250"/>
          <p14:tracePt t="28620" x="2233613" y="2762250"/>
          <p14:tracePt t="28627" x="2171700" y="2762250"/>
          <p14:tracePt t="28636" x="2109788" y="2762250"/>
          <p14:tracePt t="28653" x="1981200" y="2762250"/>
          <p14:tracePt t="28670" x="1738313" y="2786063"/>
          <p14:tracePt t="28686" x="1614488" y="2805113"/>
          <p14:tracePt t="28703" x="1538288" y="2828925"/>
          <p14:tracePt t="28720" x="1462088" y="2838450"/>
          <p14:tracePt t="28736" x="1428750" y="2852738"/>
          <p14:tracePt t="28753" x="1400175" y="2867025"/>
          <p14:tracePt t="28770" x="1376363" y="2876550"/>
          <p14:tracePt t="28786" x="1362075" y="2881313"/>
          <p14:tracePt t="28803" x="1347788" y="2886075"/>
          <p14:tracePt t="28820" x="1343025" y="2890838"/>
          <p14:tracePt t="28836" x="1338263" y="2895600"/>
          <p14:tracePt t="28853" x="1333500" y="2895600"/>
          <p14:tracePt t="32176" x="1347788" y="3028950"/>
          <p14:tracePt t="32183" x="1362075" y="3100388"/>
          <p14:tracePt t="32191" x="1366838" y="3167063"/>
          <p14:tracePt t="32202" x="1381125" y="3219450"/>
          <p14:tracePt t="32218" x="1390650" y="3357563"/>
          <p14:tracePt t="32235" x="1390650" y="3424238"/>
          <p14:tracePt t="32252" x="1395413" y="3481388"/>
          <p14:tracePt t="32268" x="1395413" y="3524250"/>
          <p14:tracePt t="32285" x="1395413" y="3543300"/>
          <p14:tracePt t="32302" x="1395413" y="3557588"/>
          <p14:tracePt t="32318" x="1400175" y="3576638"/>
          <p14:tracePt t="32335" x="1404938" y="3586163"/>
          <p14:tracePt t="32352" x="1404938" y="3590925"/>
          <p14:tracePt t="32368" x="1409700" y="3595688"/>
          <p14:tracePt t="32402" x="1409700" y="3600450"/>
          <p14:tracePt t="32419" x="1414463" y="3600450"/>
          <p14:tracePt t="32447" x="1419225" y="3600450"/>
          <p14:tracePt t="32484" x="1423988" y="3600450"/>
          <p14:tracePt t="32555" x="1428750" y="3600450"/>
          <p14:tracePt t="32584" x="1428750" y="3595688"/>
          <p14:tracePt t="32605" x="1433513" y="3595688"/>
          <p14:tracePt t="32627" x="1438275" y="3590925"/>
          <p14:tracePt t="32634" x="1443038" y="3586163"/>
          <p14:tracePt t="32643" x="1452563" y="3586163"/>
          <p14:tracePt t="32652" x="1457325" y="3581400"/>
          <p14:tracePt t="32668" x="1466850" y="3581400"/>
          <p14:tracePt t="32685" x="1485900" y="3581400"/>
          <p14:tracePt t="32702" x="1495425" y="3581400"/>
          <p14:tracePt t="32718" x="1514475" y="3581400"/>
          <p14:tracePt t="32735" x="1533525" y="3581400"/>
          <p14:tracePt t="32752" x="1562100" y="3581400"/>
          <p14:tracePt t="32768" x="1595438" y="3581400"/>
          <p14:tracePt t="32785" x="1643063" y="3576638"/>
          <p14:tracePt t="32802" x="1685925" y="3567113"/>
          <p14:tracePt t="32818" x="1766888" y="3562350"/>
          <p14:tracePt t="32835" x="1900238" y="3548063"/>
          <p14:tracePt t="32852" x="1976438" y="3543300"/>
          <p14:tracePt t="32868" x="2071688" y="3538538"/>
          <p14:tracePt t="32885" x="2200275" y="3538538"/>
          <p14:tracePt t="32902" x="2252663" y="3538538"/>
          <p14:tracePt t="32918" x="2290763" y="3538538"/>
          <p14:tracePt t="32935" x="2328863" y="3538538"/>
          <p14:tracePt t="32952" x="2338388" y="3538538"/>
          <p14:tracePt t="32968" x="2343150" y="3538538"/>
          <p14:tracePt t="32985" x="2347913" y="3538538"/>
          <p14:tracePt t="33002" x="2352675" y="3538538"/>
          <p14:tracePt t="33063" x="2357438" y="3538538"/>
          <p14:tracePt t="33099" x="2362200" y="3538538"/>
          <p14:tracePt t="38625" x="2352675" y="3571875"/>
          <p14:tracePt t="38634" x="2333625" y="3614738"/>
          <p14:tracePt t="38650" x="2286000" y="3695700"/>
          <p14:tracePt t="38666" x="2233613" y="3790950"/>
          <p14:tracePt t="38683" x="2200275" y="3852863"/>
          <p14:tracePt t="38700" x="2181225" y="3905250"/>
          <p14:tracePt t="38716" x="2157413" y="4000500"/>
          <p14:tracePt t="38733" x="2157413" y="4048125"/>
          <p14:tracePt t="38750" x="2152650" y="4095750"/>
          <p14:tracePt t="38766" x="2152650" y="4157663"/>
          <p14:tracePt t="38783" x="2152650" y="4205288"/>
          <p14:tracePt t="38800" x="2152650" y="4238625"/>
          <p14:tracePt t="38816" x="2152650" y="4276725"/>
          <p14:tracePt t="38833" x="2152650" y="4291013"/>
          <p14:tracePt t="38850" x="2152650" y="4295775"/>
          <p14:tracePt t="38866" x="2152650" y="4305300"/>
          <p14:tracePt t="38939" x="2147888" y="4305300"/>
          <p14:tracePt t="38946" x="2143125" y="4305300"/>
          <p14:tracePt t="38953" x="2138363" y="4305300"/>
          <p14:tracePt t="38966" x="2133600" y="4305300"/>
          <p14:tracePt t="38983" x="2128838" y="4300538"/>
          <p14:tracePt t="38999" x="2124075" y="4295775"/>
          <p14:tracePt t="39016" x="2119313" y="4295775"/>
          <p14:tracePt t="39033" x="2119313" y="4291013"/>
          <p14:tracePt t="39049" x="2114550" y="4291013"/>
          <p14:tracePt t="39097" x="2114550" y="4286250"/>
          <p14:tracePt t="39110" x="2119313" y="4281488"/>
          <p14:tracePt t="39117" x="2124075" y="4281488"/>
          <p14:tracePt t="39133" x="2138363" y="4271963"/>
          <p14:tracePt t="39149" x="2176463" y="4252913"/>
          <p14:tracePt t="39166" x="2266950" y="4219575"/>
          <p14:tracePt t="39183" x="2386013" y="4181475"/>
          <p14:tracePt t="39199" x="2457450" y="4157663"/>
          <p14:tracePt t="39216" x="2528888" y="4143375"/>
          <p14:tracePt t="39233" x="2619375" y="4133850"/>
          <p14:tracePt t="39249" x="2662238" y="4124325"/>
          <p14:tracePt t="39266" x="2681288" y="4124325"/>
          <p14:tracePt t="39283" x="2700338" y="4124325"/>
          <p14:tracePt t="39299" x="2709863" y="4124325"/>
          <p14:tracePt t="39316" x="2714625" y="4124325"/>
          <p14:tracePt t="39333" x="2719388" y="4124325"/>
          <p14:tracePt t="39349" x="2728913" y="4124325"/>
          <p14:tracePt t="39366" x="2733675" y="4124325"/>
          <p14:tracePt t="39383" x="2738438" y="4124325"/>
          <p14:tracePt t="39416" x="2743200" y="4124325"/>
          <p14:tracePt t="39440" x="2747963" y="4124325"/>
          <p14:tracePt t="39454" x="2752725" y="4124325"/>
          <p14:tracePt t="39466" x="2762250" y="4124325"/>
          <p14:tracePt t="39483" x="2781300" y="4119563"/>
          <p14:tracePt t="39499" x="2795588" y="4110038"/>
          <p14:tracePt t="39516" x="2819400" y="4100513"/>
          <p14:tracePt t="39533" x="2867025" y="4081463"/>
          <p14:tracePt t="39549" x="2909888" y="4067175"/>
          <p14:tracePt t="39566" x="2976563" y="4052888"/>
          <p14:tracePt t="39583" x="3114675" y="4024313"/>
          <p14:tracePt t="39599" x="3186113" y="4014788"/>
          <p14:tracePt t="39616" x="3252788" y="4000500"/>
          <p14:tracePt t="39633" x="3348038" y="3971925"/>
          <p14:tracePt t="39649" x="3400425" y="3952875"/>
          <p14:tracePt t="39666" x="3438525" y="3933825"/>
          <p14:tracePt t="39683" x="3457575" y="3919538"/>
          <p14:tracePt t="39699" x="3462338" y="3914775"/>
          <p14:tracePt t="39716" x="3467100" y="3914775"/>
          <p14:tracePt t="39749" x="3467100" y="3905250"/>
          <p14:tracePt t="39769" x="3467100" y="3900488"/>
          <p14:tracePt t="39790" x="3467100" y="3895725"/>
          <p14:tracePt t="39812" x="3467100" y="3886200"/>
          <p14:tracePt t="39826" x="3467100" y="3881438"/>
          <p14:tracePt t="39840" x="3467100" y="3876675"/>
          <p14:tracePt t="39849" x="3467100" y="3871913"/>
          <p14:tracePt t="39869" x="3462338" y="3871913"/>
          <p14:tracePt t="39883" x="3462338" y="3867150"/>
          <p14:tracePt t="39905" x="3457575" y="3867150"/>
          <p14:tracePt t="39919" x="3452813" y="3862388"/>
          <p14:tracePt t="39933" x="3448050" y="3862388"/>
          <p14:tracePt t="39949" x="3433763" y="3862388"/>
          <p14:tracePt t="39983" x="3429000" y="3862388"/>
          <p14:tracePt t="52807" x="3490913" y="3843338"/>
          <p14:tracePt t="52821" x="3776663" y="3733800"/>
          <p14:tracePt t="52829" x="3910013" y="3676650"/>
          <p14:tracePt t="52845" x="4162425" y="3586163"/>
          <p14:tracePt t="52861" x="4457700" y="3505200"/>
          <p14:tracePt t="52878" x="4914900" y="3419475"/>
          <p14:tracePt t="52895" x="5186363" y="3371850"/>
          <p14:tracePt t="52911" x="5457825" y="3343275"/>
          <p14:tracePt t="52928" x="5800725" y="3300413"/>
          <p14:tracePt t="52945" x="5976938" y="3271838"/>
          <p14:tracePt t="52961" x="6153150" y="3214688"/>
          <p14:tracePt t="52978" x="6343650" y="3138488"/>
          <p14:tracePt t="52995" x="6472238" y="3081338"/>
          <p14:tracePt t="53011" x="6600825" y="3000375"/>
          <p14:tracePt t="53028" x="6724650" y="2895600"/>
          <p14:tracePt t="53045" x="6791325" y="2838450"/>
          <p14:tracePt t="53061" x="6848475" y="2776538"/>
          <p14:tracePt t="53078" x="6910388" y="2724150"/>
          <p14:tracePt t="53095" x="6986588" y="2624138"/>
          <p14:tracePt t="53111" x="7010400" y="2557463"/>
          <p14:tracePt t="53128" x="7034213" y="2476500"/>
          <p14:tracePt t="53145" x="7048500" y="2319338"/>
          <p14:tracePt t="53161" x="7053263" y="2224088"/>
          <p14:tracePt t="53178" x="7053263" y="2171700"/>
          <p14:tracePt t="53195" x="7048500" y="2143125"/>
          <p14:tracePt t="53211" x="7048500" y="2138363"/>
          <p14:tracePt t="53228" x="7043738" y="2138363"/>
          <p14:tracePt t="53245" x="7038975" y="2138363"/>
          <p14:tracePt t="53265" x="7034213" y="2138363"/>
          <p14:tracePt t="53278" x="7024688" y="2138363"/>
          <p14:tracePt t="53295" x="6986588" y="2152650"/>
          <p14:tracePt t="53311" x="6929438" y="2162175"/>
          <p14:tracePt t="53328" x="6877050" y="2171700"/>
          <p14:tracePt t="53345" x="6791325" y="2181225"/>
          <p14:tracePt t="53361" x="6715125" y="2190750"/>
          <p14:tracePt t="53378" x="6643688" y="2205038"/>
          <p14:tracePt t="53395" x="6567488" y="2219325"/>
          <p14:tracePt t="53411" x="6538913" y="2228850"/>
          <p14:tracePt t="53428" x="6515100" y="2233613"/>
          <p14:tracePt t="53445" x="6477000" y="2243138"/>
          <p14:tracePt t="53461" x="6462713" y="2243138"/>
          <p14:tracePt t="53478" x="6448425" y="2243138"/>
          <p14:tracePt t="53495" x="6438900" y="2243138"/>
          <p14:tracePt t="53511" x="6434138" y="2243138"/>
          <p14:tracePt t="53545" x="6429375" y="2243138"/>
          <p14:tracePt t="53623" x="6434138" y="2243138"/>
          <p14:tracePt t="53652" x="6438900" y="2243138"/>
          <p14:tracePt t="53680" x="6443663" y="2243138"/>
          <p14:tracePt t="53701" x="6448425" y="2243138"/>
          <p14:tracePt t="53716" x="6453188" y="2233613"/>
          <p14:tracePt t="53723" x="6457950" y="2233613"/>
          <p14:tracePt t="53730" x="6472238" y="2224088"/>
          <p14:tracePt t="53744" x="6505575" y="2214563"/>
          <p14:tracePt t="53761" x="6557963" y="2195513"/>
          <p14:tracePt t="53778" x="6643688" y="2185988"/>
          <p14:tracePt t="53795" x="6781800" y="2185988"/>
          <p14:tracePt t="53811" x="6877050" y="2185988"/>
          <p14:tracePt t="53828" x="6977063" y="2185988"/>
          <p14:tracePt t="53844" x="7086600" y="2185988"/>
          <p14:tracePt t="53861" x="7153275" y="2185988"/>
          <p14:tracePt t="53878" x="7210425" y="2185988"/>
          <p14:tracePt t="53894" x="7296150" y="2185988"/>
          <p14:tracePt t="53911" x="7329488" y="2185988"/>
          <p14:tracePt t="53928" x="7348538" y="2181225"/>
          <p14:tracePt t="53945" x="7372350" y="2176463"/>
          <p14:tracePt t="53961" x="7381875" y="2176463"/>
          <p14:tracePt t="53978" x="7400925" y="2171700"/>
          <p14:tracePt t="53995" x="7434263" y="2162175"/>
          <p14:tracePt t="54011" x="7462838" y="2157413"/>
          <p14:tracePt t="54028" x="7477125" y="2152650"/>
          <p14:tracePt t="54045" x="7486650" y="2152650"/>
          <p14:tracePt t="54078" x="7491413" y="2152650"/>
          <p14:tracePt t="55599" x="7367588" y="2157413"/>
          <p14:tracePt t="55607" x="7129463" y="2181225"/>
          <p14:tracePt t="55613" x="6905625" y="2200275"/>
          <p14:tracePt t="55627" x="6396038" y="2257425"/>
          <p14:tracePt t="55644" x="5815013" y="2343150"/>
          <p14:tracePt t="55661" x="5281613" y="2457450"/>
          <p14:tracePt t="55677" x="4562475" y="2643188"/>
          <p14:tracePt t="55694" x="4138613" y="2743200"/>
          <p14:tracePt t="55711" x="3805238" y="2833688"/>
          <p14:tracePt t="55727" x="3405188" y="2943225"/>
          <p14:tracePt t="55744" x="3257550" y="2990850"/>
          <p14:tracePt t="55761" x="3162300" y="3024188"/>
          <p14:tracePt t="55777" x="3081338" y="3067050"/>
          <p14:tracePt t="55794" x="3067050" y="3081338"/>
          <p14:tracePt t="55811" x="3048000" y="3109913"/>
          <p14:tracePt t="55827" x="3038475" y="3162300"/>
          <p14:tracePt t="55844" x="3024188" y="3252788"/>
          <p14:tracePt t="55861" x="3009900" y="3367088"/>
          <p14:tracePt t="55877" x="2986088" y="3624263"/>
          <p14:tracePt t="55894" x="2947988" y="3814763"/>
          <p14:tracePt t="55911" x="2914650" y="4010025"/>
          <p14:tracePt t="55927" x="2843213" y="4224338"/>
          <p14:tracePt t="55944" x="2805113" y="4329113"/>
          <p14:tracePt t="55960" x="2771775" y="4400550"/>
          <p14:tracePt t="55977" x="2757488" y="4438650"/>
          <p14:tracePt t="56010" x="2752725" y="4443413"/>
          <p14:tracePt t="56027" x="2747963" y="4438650"/>
          <p14:tracePt t="56044" x="2733675" y="4395788"/>
          <p14:tracePt t="56060" x="2724150" y="4310063"/>
          <p14:tracePt t="56077" x="2781300" y="3943350"/>
          <p14:tracePt t="56094" x="2905125" y="3529013"/>
          <p14:tracePt t="56110" x="3067050" y="3062288"/>
          <p14:tracePt t="56127" x="3257550" y="2509838"/>
          <p14:tracePt t="56144" x="3333750" y="2319338"/>
          <p14:tracePt t="56160" x="3371850" y="2247900"/>
          <p14:tracePt t="56177" x="3390900" y="2219325"/>
          <p14:tracePt t="56210" x="3395663" y="2219325"/>
          <p14:tracePt t="56227" x="3400425" y="2224088"/>
          <p14:tracePt t="56244" x="3409950" y="2328863"/>
          <p14:tracePt t="56260" x="3405188" y="2433638"/>
          <p14:tracePt t="56277" x="3367088" y="2619375"/>
          <p14:tracePt t="56278" x="3348038" y="2709863"/>
          <p14:tracePt t="56294" x="3290888" y="2914650"/>
          <p14:tracePt t="56310" x="3243263" y="3119438"/>
          <p14:tracePt t="56327" x="3224213" y="3252788"/>
          <p14:tracePt t="56344" x="3205163" y="3433763"/>
          <p14:tracePt t="56360" x="3190875" y="3524250"/>
          <p14:tracePt t="56377" x="3186113" y="3576638"/>
          <p14:tracePt t="56394" x="3186113" y="3605213"/>
          <p14:tracePt t="56410" x="3186113" y="3609975"/>
          <p14:tracePt t="56457" x="3162300" y="3576638"/>
          <p14:tracePt t="56464" x="3143250" y="3529013"/>
          <p14:tracePt t="56477" x="3133725" y="3471863"/>
          <p14:tracePt t="56494" x="3076575" y="3228975"/>
          <p14:tracePt t="56510" x="3062288" y="2986088"/>
          <p14:tracePt t="56527" x="3052763" y="2700338"/>
          <p14:tracePt t="56544" x="3057525" y="2443163"/>
          <p14:tracePt t="56560" x="3057525" y="2381250"/>
          <p14:tracePt t="56577" x="3057525" y="2366963"/>
          <p14:tracePt t="56610" x="3062288" y="2428875"/>
          <p14:tracePt t="56627" x="3062288" y="2571750"/>
          <p14:tracePt t="56644" x="2976563" y="3071813"/>
          <p14:tracePt t="56660" x="2905125" y="3514725"/>
          <p14:tracePt t="56678" x="2800350" y="4119563"/>
          <p14:tracePt t="56694" x="2771775" y="4438650"/>
          <p14:tracePt t="56710" x="2738438" y="4638675"/>
          <p14:tracePt t="56727" x="2733675" y="4724400"/>
          <p14:tracePt t="56743" x="2728913" y="4757738"/>
          <p14:tracePt t="56786" x="2728913" y="4738688"/>
          <p14:tracePt t="56793" x="2728913" y="4700588"/>
          <p14:tracePt t="56810" x="2728913" y="4581525"/>
          <p14:tracePt t="56827" x="2762250" y="4333875"/>
          <p14:tracePt t="56843" x="2847975" y="3810000"/>
          <p14:tracePt t="56860" x="2924175" y="3438525"/>
          <p14:tracePt t="56877" x="2986088" y="3162300"/>
          <p14:tracePt t="56893" x="3052763" y="2971800"/>
          <p14:tracePt t="56910" x="3067050" y="2943225"/>
          <p14:tracePt t="56927" x="3067050" y="2938463"/>
          <p14:tracePt t="56943" x="3071813" y="2938463"/>
          <p14:tracePt t="56960" x="3076575" y="2938463"/>
          <p14:tracePt t="56977" x="3076575" y="2947988"/>
          <p14:tracePt t="56993" x="3076575" y="2962275"/>
          <p14:tracePt t="57010" x="3076575" y="2981325"/>
          <p14:tracePt t="57027" x="3076575" y="2990850"/>
          <p14:tracePt t="57043" x="3071813" y="3000375"/>
          <p14:tracePt t="57060" x="3071813" y="3009900"/>
          <p14:tracePt t="57077" x="3071813" y="3033713"/>
          <p14:tracePt t="57094" x="3071813" y="3114675"/>
          <p14:tracePt t="57110" x="3071813" y="3190875"/>
          <p14:tracePt t="57127" x="3081338" y="3271838"/>
          <p14:tracePt t="57144" x="3090863" y="3419475"/>
          <p14:tracePt t="57160" x="3105150" y="3505200"/>
          <p14:tracePt t="57177" x="3095625" y="3609975"/>
          <p14:tracePt t="57193" x="3081338" y="3738563"/>
          <p14:tracePt t="57210" x="3076575" y="3781425"/>
          <p14:tracePt t="57227" x="3071813" y="3805238"/>
          <p14:tracePt t="57244" x="3067050" y="3810000"/>
          <p14:tracePt t="57309" x="3052763" y="3767138"/>
          <p14:tracePt t="57316" x="3048000" y="3729038"/>
          <p14:tracePt t="57327" x="3038475" y="3681413"/>
          <p14:tracePt t="57343" x="3033713" y="3562350"/>
          <p14:tracePt t="57360" x="3048000" y="3238500"/>
          <p14:tracePt t="57377" x="3086100" y="2990850"/>
          <p14:tracePt t="57393" x="3105150" y="2833688"/>
          <p14:tracePt t="57410" x="3119438" y="2714625"/>
          <p14:tracePt t="57427" x="3128963" y="2690813"/>
          <p14:tracePt t="57443" x="3128963" y="2686050"/>
          <p14:tracePt t="57481" x="3128963" y="2695575"/>
          <p14:tracePt t="57493" x="3128963" y="2705100"/>
          <p14:tracePt t="57510" x="3128963" y="2814638"/>
          <p14:tracePt t="57527" x="3124200" y="2947988"/>
          <p14:tracePt t="57543" x="3114675" y="3119438"/>
          <p14:tracePt t="57560" x="3105150" y="3414713"/>
          <p14:tracePt t="57577" x="3105150" y="3595688"/>
          <p14:tracePt t="57593" x="3105150" y="3724275"/>
          <p14:tracePt t="57610" x="3105150" y="3824288"/>
          <p14:tracePt t="57627" x="3105150" y="3910013"/>
          <p14:tracePt t="57643" x="3105150" y="3924300"/>
          <p14:tracePt t="57660" x="3105150" y="3929063"/>
          <p14:tracePt t="57717" x="3086100" y="3838575"/>
          <p14:tracePt t="57724" x="3086100" y="3814763"/>
          <p14:tracePt t="57731" x="3086100" y="3781425"/>
          <p14:tracePt t="57743" x="3095625" y="3690938"/>
          <p14:tracePt t="57760" x="3162300" y="3314700"/>
          <p14:tracePt t="57777" x="3224213" y="3033713"/>
          <p14:tracePt t="57793" x="3257550" y="2824163"/>
          <p14:tracePt t="57810" x="3286125" y="2700338"/>
          <p14:tracePt t="57827" x="3290888" y="2686050"/>
          <p14:tracePt t="57843" x="3295650" y="2686050"/>
          <p14:tracePt t="57876" x="3295650" y="2695575"/>
          <p14:tracePt t="57893" x="3295650" y="2728913"/>
          <p14:tracePt t="57910" x="3309938" y="2838450"/>
          <p14:tracePt t="57926" x="3314700" y="2981325"/>
          <p14:tracePt t="57943" x="3314700" y="3138488"/>
          <p14:tracePt t="57960" x="3305175" y="3390900"/>
          <p14:tracePt t="57976" x="3300413" y="3509963"/>
          <p14:tracePt t="57993" x="3300413" y="3600450"/>
          <p14:tracePt t="58010" x="3300413" y="3657600"/>
          <p14:tracePt t="58026" x="3300413" y="3676650"/>
          <p14:tracePt t="58043" x="3305175" y="3676650"/>
          <p14:tracePt t="58103" x="3305175" y="3643313"/>
          <p14:tracePt t="58117" x="3305175" y="3605213"/>
          <p14:tracePt t="58132" x="3300413" y="3567113"/>
          <p14:tracePt t="58139" x="3300413" y="3557588"/>
          <p14:tracePt t="58146" x="3300413" y="3529013"/>
          <p14:tracePt t="58160" x="3300413" y="3505200"/>
          <p14:tracePt t="58176" x="3324225" y="3386138"/>
          <p14:tracePt t="58193" x="3333750" y="3333750"/>
          <p14:tracePt t="58210" x="3338513" y="3295650"/>
          <p14:tracePt t="58226" x="3343275" y="3290888"/>
          <p14:tracePt t="58332" x="3352800" y="3290888"/>
          <p14:tracePt t="58339" x="3367088" y="3290888"/>
          <p14:tracePt t="58346" x="3381375" y="3290888"/>
          <p14:tracePt t="58360" x="3405188" y="3286125"/>
          <p14:tracePt t="58376" x="3538538" y="3267075"/>
          <p14:tracePt t="58393" x="3667125" y="3243263"/>
          <p14:tracePt t="58410" x="3890963" y="3186113"/>
          <p14:tracePt t="58426" x="4281488" y="3095625"/>
          <p14:tracePt t="58443" x="4586288" y="3028950"/>
          <p14:tracePt t="58460" x="4938713" y="2971800"/>
          <p14:tracePt t="58476" x="5472113" y="2871788"/>
          <p14:tracePt t="58493" x="5834063" y="2819400"/>
          <p14:tracePt t="58510" x="6119813" y="2781300"/>
          <p14:tracePt t="58526" x="6453188" y="2757488"/>
          <p14:tracePt t="58543" x="6577013" y="2743200"/>
          <p14:tracePt t="58560" x="6672263" y="2733675"/>
          <p14:tracePt t="58576" x="6772275" y="2709863"/>
          <p14:tracePt t="58593" x="6819900" y="2705100"/>
          <p14:tracePt t="58610" x="6848475" y="2700338"/>
          <p14:tracePt t="58626" x="6867525" y="2690813"/>
          <p14:tracePt t="58643" x="6872288" y="2690813"/>
          <p14:tracePt t="58705" x="6872288" y="2695575"/>
          <p14:tracePt t="69898" x="6834188" y="2690813"/>
          <p14:tracePt t="69907" x="6777038" y="2676525"/>
          <p14:tracePt t="69922" x="6696075" y="2652713"/>
          <p14:tracePt t="69939" x="6624638" y="2643188"/>
          <p14:tracePt t="69956" x="6534150" y="2624138"/>
          <p14:tracePt t="69972" x="6467475" y="2605088"/>
          <p14:tracePt t="69989" x="6410325" y="2595563"/>
          <p14:tracePt t="70006" x="6334125" y="2571750"/>
          <p14:tracePt t="70022" x="6291263" y="2543175"/>
          <p14:tracePt t="70039" x="6238875" y="2509838"/>
          <p14:tracePt t="70056" x="6172200" y="2471738"/>
          <p14:tracePt t="70072" x="6157913" y="2452688"/>
          <p14:tracePt t="70089" x="6138863" y="2438400"/>
          <p14:tracePt t="70106" x="6134100" y="2428875"/>
          <p14:tracePt t="70122" x="6129338" y="2424113"/>
          <p14:tracePt t="70156" x="6129338" y="2419350"/>
          <p14:tracePt t="70172" x="6129338" y="2414588"/>
          <p14:tracePt t="70189" x="6134100" y="2409825"/>
          <p14:tracePt t="70206" x="6148388" y="2400300"/>
          <p14:tracePt t="70222" x="6157913" y="2390775"/>
          <p14:tracePt t="70239" x="6186488" y="2381250"/>
          <p14:tracePt t="70256" x="6234113" y="2352675"/>
          <p14:tracePt t="70272" x="6257925" y="2333625"/>
          <p14:tracePt t="70289" x="6286500" y="2314575"/>
          <p14:tracePt t="70306" x="6310313" y="2305050"/>
          <p14:tracePt t="70322" x="6324600" y="2300288"/>
          <p14:tracePt t="70339" x="6334125" y="2300288"/>
          <p14:tracePt t="70356" x="6353175" y="2300288"/>
          <p14:tracePt t="70372" x="6367463" y="2295525"/>
          <p14:tracePt t="70390" x="6386513" y="2290763"/>
          <p14:tracePt t="70406" x="6415088" y="2276475"/>
          <p14:tracePt t="70422" x="6434138" y="2266950"/>
          <p14:tracePt t="70439" x="6448425" y="2247900"/>
          <p14:tracePt t="70456" x="6472238" y="2228850"/>
          <p14:tracePt t="70472" x="6491288" y="2214563"/>
          <p14:tracePt t="70489" x="6496050" y="2205038"/>
          <p14:tracePt t="70506" x="6500813" y="2190750"/>
          <p14:tracePt t="70522" x="6505575" y="2190750"/>
          <p14:tracePt t="70556" x="6505575" y="2185988"/>
          <p14:tracePt t="70592" x="6505575" y="2181225"/>
          <p14:tracePt t="70620" x="6505575" y="2176463"/>
          <p14:tracePt t="72811" x="6453188" y="2209800"/>
          <p14:tracePt t="72817" x="6386513" y="2266950"/>
          <p14:tracePt t="72825" x="6310313" y="2343150"/>
          <p14:tracePt t="72839" x="6134100" y="2490788"/>
          <p14:tracePt t="72855" x="5962650" y="2605088"/>
          <p14:tracePt t="72871" x="5857875" y="2676525"/>
          <p14:tracePt t="72888" x="5710238" y="2757488"/>
          <p14:tracePt t="72905" x="5634038" y="2800350"/>
          <p14:tracePt t="72921" x="5586413" y="2819400"/>
          <p14:tracePt t="72938" x="5529263" y="2838450"/>
          <p14:tracePt t="72955" x="5500688" y="2843213"/>
          <p14:tracePt t="72971" x="5448300" y="2843213"/>
          <p14:tracePt t="72988" x="5414963" y="2833688"/>
          <p14:tracePt t="73005" x="5367338" y="2819400"/>
          <p14:tracePt t="73021" x="5343525" y="2809875"/>
          <p14:tracePt t="73038" x="5329238" y="2790825"/>
          <p14:tracePt t="73055" x="5310188" y="2771775"/>
          <p14:tracePt t="73071" x="5286375" y="2757488"/>
          <p14:tracePt t="73088" x="5272088" y="2747963"/>
          <p14:tracePt t="73105" x="5253038" y="2743200"/>
          <p14:tracePt t="73121" x="5243513" y="2743200"/>
          <p14:tracePt t="73138" x="5238750" y="2743200"/>
          <p14:tracePt t="73155" x="5233988" y="2743200"/>
          <p14:tracePt t="73171" x="5229225" y="2743200"/>
          <p14:tracePt t="73188" x="5224463" y="2743200"/>
          <p14:tracePt t="73221" x="5219700" y="2743200"/>
          <p14:tracePt t="73238" x="5214938" y="2738438"/>
          <p14:tracePt t="73255" x="5210175" y="2738438"/>
          <p14:tracePt t="73271" x="5200650" y="2728913"/>
          <p14:tracePt t="73288" x="5191125" y="2724150"/>
          <p14:tracePt t="73305" x="5186363" y="2719388"/>
          <p14:tracePt t="73321" x="5181600" y="2719388"/>
          <p14:tracePt t="73338" x="5176838" y="2714625"/>
          <p14:tracePt t="73371" x="5167313" y="2714625"/>
          <p14:tracePt t="73397" x="5167313" y="2709863"/>
          <p14:tracePt t="73511" x="5167313" y="2705100"/>
          <p14:tracePt t="73518" x="5172075" y="2705100"/>
          <p14:tracePt t="73533" x="5172075" y="2700338"/>
          <p14:tracePt t="73540" x="5176838" y="2700338"/>
          <p14:tracePt t="73561" x="5181600" y="2700338"/>
          <p14:tracePt t="73571" x="5181600" y="2695575"/>
          <p14:tracePt t="73588" x="5186363" y="2695575"/>
          <p14:tracePt t="73604" x="5191125" y="2695575"/>
          <p14:tracePt t="73621" x="5195888" y="2695575"/>
          <p14:tracePt t="73638" x="5210175" y="2695575"/>
          <p14:tracePt t="73654" x="5219700" y="2695575"/>
          <p14:tracePt t="73671" x="5233988" y="2695575"/>
          <p14:tracePt t="73688" x="5238750" y="2695575"/>
          <p14:tracePt t="73704" x="5253038" y="2700338"/>
          <p14:tracePt t="73721" x="5257800" y="2700338"/>
          <p14:tracePt t="73738" x="5262563" y="2700338"/>
          <p14:tracePt t="73754" x="5267325" y="2700338"/>
          <p14:tracePt t="73771" x="5267325" y="2705100"/>
          <p14:tracePt t="73788" x="5272088" y="2705100"/>
          <p14:tracePt t="73821" x="5276850" y="2705100"/>
          <p14:tracePt t="73840" x="5281613" y="2709863"/>
          <p14:tracePt t="73862" x="5286375" y="2709863"/>
          <p14:tracePt t="73883" x="5291138" y="2709863"/>
          <p14:tracePt t="73898" x="5291138" y="2714625"/>
          <p14:tracePt t="73912" x="5295900" y="2714625"/>
          <p14:tracePt t="73926" x="5300663" y="2714625"/>
          <p14:tracePt t="73941" x="5305425" y="2714625"/>
          <p14:tracePt t="73962" x="5310188" y="2714625"/>
          <p14:tracePt t="73984" x="5314950" y="2719388"/>
          <p14:tracePt t="73998" x="5319713" y="2719388"/>
          <p14:tracePt t="74020" x="5324475" y="2719388"/>
          <p14:tracePt t="74026" x="5329238" y="2719388"/>
          <p14:tracePt t="74041" x="5334000" y="2719388"/>
          <p14:tracePt t="74055" x="5348288" y="2719388"/>
          <p14:tracePt t="74071" x="5353050" y="2719388"/>
          <p14:tracePt t="74088" x="5357813" y="2719388"/>
          <p14:tracePt t="74105" x="5367338" y="2719388"/>
          <p14:tracePt t="74121" x="5372100" y="2719388"/>
          <p14:tracePt t="74138" x="5376863" y="2719388"/>
          <p14:tracePt t="74154" x="5386388" y="2719388"/>
          <p14:tracePt t="74171" x="5395913" y="2719388"/>
          <p14:tracePt t="74188" x="5405438" y="2719388"/>
          <p14:tracePt t="74204" x="5410200" y="2719388"/>
          <p14:tracePt t="74221" x="5419725" y="2719388"/>
          <p14:tracePt t="74238" x="5424488" y="2719388"/>
          <p14:tracePt t="74254" x="5434013" y="2719388"/>
          <p14:tracePt t="74271" x="5443538" y="2719388"/>
          <p14:tracePt t="74288" x="5453063" y="2719388"/>
          <p14:tracePt t="74304" x="5467350" y="2719388"/>
          <p14:tracePt t="74321" x="5491163" y="2719388"/>
          <p14:tracePt t="74338" x="5505450" y="2719388"/>
          <p14:tracePt t="74354" x="5529263" y="2719388"/>
          <p14:tracePt t="74371" x="5562600" y="2719388"/>
          <p14:tracePt t="74388" x="5581650" y="2719388"/>
          <p14:tracePt t="74404" x="5595938" y="2719388"/>
          <p14:tracePt t="74421" x="5610225" y="2719388"/>
          <p14:tracePt t="74438" x="5624513" y="2719388"/>
          <p14:tracePt t="74471" x="5634038" y="2719388"/>
          <p14:tracePt t="74488" x="5638800" y="2719388"/>
          <p14:tracePt t="74504" x="5648325" y="2719388"/>
          <p14:tracePt t="74521" x="5657850" y="2719388"/>
          <p14:tracePt t="74537" x="5667375" y="2719388"/>
          <p14:tracePt t="74554" x="5686425" y="2719388"/>
          <p14:tracePt t="74571" x="5705475" y="2719388"/>
          <p14:tracePt t="74587" x="5719763" y="2719388"/>
          <p14:tracePt t="74604" x="5734050" y="2719388"/>
          <p14:tracePt t="74621" x="5743575" y="2719388"/>
          <p14:tracePt t="74637" x="5748338" y="2719388"/>
          <p14:tracePt t="74671" x="5753100" y="2719388"/>
          <p14:tracePt t="74735" x="5757863" y="2719388"/>
          <p14:tracePt t="74828" x="5762625" y="2719388"/>
          <p14:tracePt t="75522" x="5734050" y="2719388"/>
          <p14:tracePt t="75530" x="5710238" y="2719388"/>
          <p14:tracePt t="75537" x="5686425" y="2719388"/>
          <p14:tracePt t="75554" x="5586413" y="2719388"/>
          <p14:tracePt t="75571" x="5472113" y="2719388"/>
          <p14:tracePt t="75587" x="5257800" y="2719388"/>
          <p14:tracePt t="75604" x="5129213" y="2724150"/>
          <p14:tracePt t="75620" x="5029200" y="2724150"/>
          <p14:tracePt t="75637" x="4938713" y="2719388"/>
          <p14:tracePt t="75654" x="4919663" y="2714625"/>
          <p14:tracePt t="75670" x="4914900" y="2714625"/>
          <p14:tracePt t="75687" x="4910138" y="2714625"/>
          <p14:tracePt t="75723" x="4914900" y="2714625"/>
          <p14:tracePt t="75737" x="4919663" y="2714625"/>
          <p14:tracePt t="75754" x="4929188" y="2719388"/>
          <p14:tracePt t="75770" x="4933950" y="2719388"/>
          <p14:tracePt t="75787" x="4943475" y="2719388"/>
          <p14:tracePt t="75837" x="4976813" y="2719388"/>
          <p14:tracePt t="75844" x="4986338" y="2719388"/>
          <p14:tracePt t="75854" x="4995863" y="2719388"/>
          <p14:tracePt t="75870" x="5043488" y="2719388"/>
          <p14:tracePt t="75887" x="5172075" y="2719388"/>
          <p14:tracePt t="75904" x="5243513" y="2724150"/>
          <p14:tracePt t="75920" x="5329238" y="2724150"/>
          <p14:tracePt t="75937" x="5448300" y="2724150"/>
          <p14:tracePt t="75954" x="5505450" y="2724150"/>
          <p14:tracePt t="75970" x="5538788" y="2724150"/>
          <p14:tracePt t="75987" x="5572125" y="2724150"/>
          <p14:tracePt t="76004" x="5576888" y="2724150"/>
          <p14:tracePt t="76023" x="5581650" y="2724150"/>
          <p14:tracePt t="76174" x="5586413" y="2724150"/>
          <p14:tracePt t="76224" x="5595938" y="2728913"/>
          <p14:tracePt t="76231" x="5605463" y="2728913"/>
          <p14:tracePt t="76238" x="5614988" y="2728913"/>
          <p14:tracePt t="76254" x="5653088" y="2728913"/>
          <p14:tracePt t="76270" x="5695950" y="2728913"/>
          <p14:tracePt t="76287" x="5734050" y="2728913"/>
          <p14:tracePt t="76304" x="5767388" y="2728913"/>
          <p14:tracePt t="76320" x="5786438" y="2728913"/>
          <p14:tracePt t="76337" x="5791200" y="2728913"/>
          <p14:tracePt t="76354" x="5805488" y="2728913"/>
          <p14:tracePt t="76370" x="5815013" y="2728913"/>
          <p14:tracePt t="76387" x="5819775" y="2728913"/>
          <p14:tracePt t="76404" x="5829300" y="2728913"/>
          <p14:tracePt t="76437" x="5834063" y="2728913"/>
          <p14:tracePt t="76604" x="5838825" y="2728913"/>
          <p14:tracePt t="112055" x="5819775" y="2752725"/>
          <p14:tracePt t="112063" x="5772150" y="2795588"/>
          <p14:tracePt t="112075" x="5715000" y="2843213"/>
          <p14:tracePt t="112091" x="5534025" y="2995613"/>
          <p14:tracePt t="112108" x="5429250" y="3095625"/>
          <p14:tracePt t="112125" x="5319713" y="3176588"/>
          <p14:tracePt t="112141" x="5210175" y="3243263"/>
          <p14:tracePt t="112158" x="5162550" y="3267075"/>
          <p14:tracePt t="112175" x="5143500" y="3276600"/>
          <p14:tracePt t="112192" x="5110163" y="3295650"/>
          <p14:tracePt t="112208" x="5095875" y="3305175"/>
          <p14:tracePt t="112225" x="5086350" y="3309938"/>
          <p14:tracePt t="112241" x="5072063" y="3319463"/>
          <p14:tracePt t="112284" x="5067300" y="3324225"/>
          <p14:tracePt t="112298" x="5067300" y="3338513"/>
          <p14:tracePt t="112308" x="5067300" y="3352800"/>
          <p14:tracePt t="112325" x="5067300" y="3400425"/>
          <p14:tracePt t="112341" x="5095875" y="3490913"/>
          <p14:tracePt t="112358" x="5114925" y="3567113"/>
          <p14:tracePt t="112375" x="5143500" y="3633788"/>
          <p14:tracePt t="112391" x="5191125" y="3714750"/>
          <p14:tracePt t="112408" x="5243513" y="3743325"/>
          <p14:tracePt t="112425" x="5305425" y="3790950"/>
          <p14:tracePt t="112441" x="5400675" y="3881438"/>
          <p14:tracePt t="112458" x="5429250" y="3914775"/>
          <p14:tracePt t="112475" x="5538788" y="4010025"/>
          <p14:tracePt t="112491" x="5614988" y="4067175"/>
          <p14:tracePt t="112508" x="5648325" y="4095750"/>
          <p14:tracePt t="112525" x="5657850" y="4100513"/>
          <p14:tracePt t="112541" x="5676900" y="4110038"/>
          <p14:tracePt t="112577" x="5681663" y="4110038"/>
          <p14:tracePt t="112591" x="5686425" y="4105275"/>
          <p14:tracePt t="112608" x="5705475" y="4071938"/>
          <p14:tracePt t="112625" x="5724525" y="4029075"/>
          <p14:tracePt t="112641" x="5767388" y="3957638"/>
          <p14:tracePt t="112658" x="5781675" y="3919538"/>
          <p14:tracePt t="112675" x="5791200" y="3890963"/>
          <p14:tracePt t="112691" x="5800725" y="3876675"/>
          <p14:tracePt t="112725" x="5800725" y="3871913"/>
          <p14:tracePt t="112792" x="5791200" y="3871913"/>
          <p14:tracePt t="112798" x="5786438" y="3862388"/>
          <p14:tracePt t="112808" x="5781675" y="3862388"/>
          <p14:tracePt t="112825" x="5757863" y="3857625"/>
          <p14:tracePt t="112841" x="5743575" y="3852863"/>
          <p14:tracePt t="112858" x="5734050" y="3848100"/>
          <p14:tracePt t="112875" x="5729288" y="3843338"/>
          <p14:tracePt t="112891" x="5705475" y="3843338"/>
          <p14:tracePt t="112908" x="5691188" y="3843338"/>
          <p14:tracePt t="112925" x="5686425" y="3843338"/>
          <p14:tracePt t="112941" x="5676900" y="3843338"/>
          <p14:tracePt t="112984" x="5672138" y="3843338"/>
          <p14:tracePt t="113049" x="5676900" y="3843338"/>
          <p14:tracePt t="113056" x="5681663" y="3843338"/>
          <p14:tracePt t="113063" x="5686425" y="3843338"/>
          <p14:tracePt t="113077" x="5691188" y="3843338"/>
          <p14:tracePt t="113091" x="5705475" y="3843338"/>
          <p14:tracePt t="113108" x="5724525" y="3843338"/>
          <p14:tracePt t="113124" x="5772150" y="3843338"/>
          <p14:tracePt t="113141" x="5881688" y="3848100"/>
          <p14:tracePt t="113158" x="5919788" y="3852863"/>
          <p14:tracePt t="113174" x="6015038" y="3867150"/>
          <p14:tracePt t="113191" x="6053138" y="3876675"/>
          <p14:tracePt t="113208" x="6057900" y="3876675"/>
          <p14:tracePt t="113224" x="6062663" y="3881438"/>
          <p14:tracePt t="113241" x="6067425" y="3881438"/>
          <p14:tracePt t="113528" x="6076950" y="3881438"/>
          <p14:tracePt t="113535" x="6091238" y="3876675"/>
          <p14:tracePt t="113543" x="6100763" y="3876675"/>
          <p14:tracePt t="113558" x="6124575" y="3871913"/>
          <p14:tracePt t="113574" x="6143625" y="3867150"/>
          <p14:tracePt t="113591" x="6162675" y="3862388"/>
          <p14:tracePt t="113608" x="6191250" y="3862388"/>
          <p14:tracePt t="113624" x="6210300" y="3862388"/>
          <p14:tracePt t="113641" x="6219825" y="3862388"/>
          <p14:tracePt t="113658" x="6224588" y="3862388"/>
          <p14:tracePt t="128303" x="6215063" y="3862388"/>
          <p14:tracePt t="128313" x="6191250" y="3871913"/>
          <p14:tracePt t="128319" x="6181725" y="3876675"/>
          <p14:tracePt t="128336" x="6153150" y="3881438"/>
          <p14:tracePt t="128353" x="6129338" y="3895725"/>
          <p14:tracePt t="128369" x="6119813" y="3900488"/>
          <p14:tracePt t="128386" x="6115050" y="3900488"/>
          <p14:tracePt t="128403" x="6105525" y="3910013"/>
          <p14:tracePt t="128419" x="6096000" y="3924300"/>
          <p14:tracePt t="128436" x="6081713" y="3933825"/>
          <p14:tracePt t="128453" x="6067425" y="3952875"/>
          <p14:tracePt t="128469" x="6048375" y="3967163"/>
          <p14:tracePt t="128486" x="6029325" y="3981450"/>
          <p14:tracePt t="128503" x="6000750" y="3995738"/>
          <p14:tracePt t="128519" x="5981700" y="4010025"/>
          <p14:tracePt t="128536" x="5957888" y="4014788"/>
          <p14:tracePt t="128553" x="5929313" y="4024313"/>
          <p14:tracePt t="128569" x="5910263" y="4033838"/>
          <p14:tracePt t="128586" x="5900738" y="4038600"/>
          <p14:tracePt t="128603" x="5881688" y="4043363"/>
          <p14:tracePt t="128619" x="5876925" y="4043363"/>
          <p14:tracePt t="128636" x="5867400" y="4043363"/>
          <p14:tracePt t="128653" x="5862638" y="4043363"/>
          <p14:tracePt t="128669" x="5848350" y="4052888"/>
          <p14:tracePt t="128686" x="5838825" y="4052888"/>
          <p14:tracePt t="128703" x="5829300" y="4052888"/>
          <p14:tracePt t="128720" x="5810250" y="4057650"/>
          <p14:tracePt t="128736" x="5800725" y="4062413"/>
          <p14:tracePt t="128752" x="5791200" y="4062413"/>
          <p14:tracePt t="128769" x="5776913" y="4071938"/>
          <p14:tracePt t="128786" x="5767388" y="4071938"/>
          <p14:tracePt t="128803" x="5753100" y="4081463"/>
          <p14:tracePt t="128819" x="5743575" y="4081463"/>
          <p14:tracePt t="128836" x="5738813" y="4086225"/>
          <p14:tracePt t="128852" x="5729288" y="4095750"/>
          <p14:tracePt t="128869" x="5724525" y="4095750"/>
          <p14:tracePt t="128886" x="5724525" y="4100513"/>
          <p14:tracePt t="128911" x="5719763" y="4100513"/>
          <p14:tracePt t="128940" x="5715000" y="4100513"/>
          <p14:tracePt t="129284" x="5700713" y="4100513"/>
          <p14:tracePt t="129292" x="5686425" y="4110038"/>
          <p14:tracePt t="129302" x="5676900" y="4110038"/>
          <p14:tracePt t="129319" x="5648325" y="4114800"/>
          <p14:tracePt t="129336" x="5643563" y="4114800"/>
          <p14:tracePt t="129352" x="5638800" y="4114800"/>
          <p14:tracePt t="129369" x="5634038" y="4114800"/>
          <p14:tracePt t="129386" x="5629275" y="4114800"/>
          <p14:tracePt t="129585" x="5634038" y="4100513"/>
          <p14:tracePt t="129592" x="5638800" y="4100513"/>
          <p14:tracePt t="129602" x="5648325" y="4095750"/>
          <p14:tracePt t="129619" x="5700713" y="4100513"/>
          <p14:tracePt t="129636" x="5743575" y="4114800"/>
          <p14:tracePt t="129652" x="5781675" y="4129088"/>
          <p14:tracePt t="129669" x="5819775" y="4143375"/>
          <p14:tracePt t="129686" x="5862638" y="4167188"/>
          <p14:tracePt t="129702" x="5881688" y="4171950"/>
          <p14:tracePt t="129720" x="5895975" y="4176713"/>
          <p14:tracePt t="129736" x="5905500" y="4176713"/>
          <p14:tracePt t="129752" x="5910263" y="4176713"/>
          <p14:tracePt t="129786" x="5915025" y="4176713"/>
          <p14:tracePt t="129834" x="5924550" y="4176713"/>
          <p14:tracePt t="129841" x="5929313" y="4176713"/>
          <p14:tracePt t="129852" x="5943600" y="4176713"/>
          <p14:tracePt t="129869" x="5962650" y="4171950"/>
          <p14:tracePt t="129886" x="6019800" y="4171950"/>
          <p14:tracePt t="129902" x="6076950" y="4171950"/>
          <p14:tracePt t="129919" x="6143625" y="4171950"/>
          <p14:tracePt t="129935" x="6219825" y="4171950"/>
          <p14:tracePt t="129952" x="6253163" y="4171950"/>
          <p14:tracePt t="129969" x="6267450" y="4171950"/>
          <p14:tracePt t="129985" x="6281738" y="4171950"/>
          <p14:tracePt t="130002" x="6286500" y="4171950"/>
          <p14:tracePt t="130035" x="6291263" y="4171950"/>
          <p14:tracePt t="135546" x="6272213" y="4171950"/>
          <p14:tracePt t="135556" x="6238875" y="4176713"/>
          <p14:tracePt t="135567" x="6172200" y="4195763"/>
          <p14:tracePt t="135584" x="6105525" y="4229100"/>
          <p14:tracePt t="135600" x="6043613" y="4252913"/>
          <p14:tracePt t="135617" x="5967413" y="4281488"/>
          <p14:tracePt t="135633" x="5938838" y="4291013"/>
          <p14:tracePt t="135650" x="5924550" y="4291013"/>
          <p14:tracePt t="135667" x="5919788" y="4295775"/>
          <p14:tracePt t="135702" x="5915025" y="4295775"/>
          <p14:tracePt t="135796" x="5915025" y="4300538"/>
          <p14:tracePt t="135831" x="5910263" y="4305300"/>
          <p14:tracePt t="135839" x="5900738" y="4310063"/>
          <p14:tracePt t="135850" x="5895975" y="4310063"/>
          <p14:tracePt t="135867" x="5886450" y="4314825"/>
          <p14:tracePt t="135883" x="5881688" y="4319588"/>
          <p14:tracePt t="135900" x="5872163" y="4319588"/>
          <p14:tracePt t="135917" x="5867400" y="4324350"/>
          <p14:tracePt t="135933" x="5862638" y="4329113"/>
          <p14:tracePt t="135967" x="5862638" y="4333875"/>
          <p14:tracePt t="136010" x="5867400" y="4333875"/>
          <p14:tracePt t="136017" x="5876925" y="4333875"/>
          <p14:tracePt t="136033" x="5886450" y="4338638"/>
          <p14:tracePt t="136050" x="5910263" y="4338638"/>
          <p14:tracePt t="136067" x="5957888" y="4343400"/>
          <p14:tracePt t="136083" x="6005513" y="4343400"/>
          <p14:tracePt t="136100" x="6053138" y="4343400"/>
          <p14:tracePt t="136117" x="6086475" y="4348163"/>
          <p14:tracePt t="136133" x="6124575" y="4348163"/>
          <p14:tracePt t="136150" x="6143625" y="4348163"/>
          <p14:tracePt t="136167" x="6157913" y="4348163"/>
          <p14:tracePt t="136183" x="6181725" y="4348163"/>
          <p14:tracePt t="136200" x="6191250" y="4348163"/>
          <p14:tracePt t="136217" x="6196013" y="4352925"/>
          <p14:tracePt t="136233" x="6210300" y="4352925"/>
          <p14:tracePt t="136268" x="6215063" y="4352925"/>
          <p14:tracePt t="136283" x="6219825" y="4352925"/>
          <p14:tracePt t="136300" x="6229350" y="4352925"/>
          <p14:tracePt t="136317" x="6238875" y="4357688"/>
          <p14:tracePt t="136333" x="6257925" y="4357688"/>
          <p14:tracePt t="136350" x="6267450" y="4357688"/>
          <p14:tracePt t="136367" x="6281738" y="4357688"/>
          <p14:tracePt t="136383" x="6315075" y="4357688"/>
          <p14:tracePt t="136400" x="6338888" y="4357688"/>
          <p14:tracePt t="136417" x="6362700" y="4357688"/>
          <p14:tracePt t="136433" x="6396038" y="4367213"/>
          <p14:tracePt t="136450" x="6415088" y="4367213"/>
          <p14:tracePt t="136467" x="6424613" y="4367213"/>
          <p14:tracePt t="136483" x="6429375" y="4367213"/>
          <p14:tracePt t="136500" x="6434138" y="4367213"/>
          <p14:tracePt t="159898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Types of Depreciation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Buildings lose value over time. Three causes — different cures: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691640"/>
            <a:ext cx="2743200" cy="5943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169164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1.  PHYSICAL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57200" y="201168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Wear &amp; tear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40080" y="2468880"/>
            <a:ext cx="2468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Cracks, faded paint, broken plumbing, rusted steel, aged roof.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57200" y="4251960"/>
            <a:ext cx="2743200" cy="548640"/>
          </a:xfrm>
          <a:prstGeom prst="rect">
            <a:avLst/>
          </a:prstGeom>
          <a:solidFill>
            <a:srgbClr val="F0EBDF"/>
          </a:solidFill>
          <a:ln w="12700">
            <a:solidFill>
              <a:srgbClr val="F0EBD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" y="425196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Often CURABLE (repairs)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4290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3429000" y="1691640"/>
            <a:ext cx="2743200" cy="594360"/>
          </a:xfrm>
          <a:prstGeom prst="rect">
            <a:avLst/>
          </a:prstGeom>
          <a:solidFill>
            <a:srgbClr val="C97B1E"/>
          </a:solidFill>
          <a:ln w="12700">
            <a:solidFill>
              <a:srgbClr val="C97B1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429000" y="169164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2.  FUNCTIONAL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3429000" y="201168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Outdated design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3611880" y="2468880"/>
            <a:ext cx="2468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Tiny rooms, old kitchen layout, no internet wiring, no parking.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3429000" y="4251960"/>
            <a:ext cx="2743200" cy="548640"/>
          </a:xfrm>
          <a:prstGeom prst="rect">
            <a:avLst/>
          </a:prstGeom>
          <a:solidFill>
            <a:srgbClr val="F0EBDF"/>
          </a:solidFill>
          <a:ln w="12700">
            <a:solidFill>
              <a:srgbClr val="F0EBD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429000" y="425196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Sometimes curable (renovate)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6400800" y="1691640"/>
            <a:ext cx="274320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400800" y="1691640"/>
            <a:ext cx="2743200" cy="59436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00800" y="169164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3.  EXTERNAL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6400800" y="201168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Outside factors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6583680" y="2468880"/>
            <a:ext cx="246888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Bad neighborhood, new highway, factory pollution, declining area.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6400800" y="4251960"/>
            <a:ext cx="2743200" cy="548640"/>
          </a:xfrm>
          <a:prstGeom prst="rect">
            <a:avLst/>
          </a:prstGeom>
          <a:solidFill>
            <a:srgbClr val="F0EBDF"/>
          </a:solidFill>
          <a:ln w="12700">
            <a:solidFill>
              <a:srgbClr val="F0EBD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400800" y="4251960"/>
            <a:ext cx="27432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INCURABLE (can't fix)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414"/>
    </mc:Choice>
    <mc:Fallback xmlns="">
      <p:transition spd="slow" advTm="2004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231" x="2524125" y="3876675"/>
          <p14:tracePt t="56660" x="2500313" y="3867150"/>
          <p14:tracePt t="56667" x="2457450" y="3857625"/>
          <p14:tracePt t="56673" x="2414588" y="3833813"/>
          <p14:tracePt t="56688" x="2324100" y="3790950"/>
          <p14:tracePt t="56705" x="2185988" y="3714750"/>
          <p14:tracePt t="56722" x="2076450" y="3657600"/>
          <p14:tracePt t="56738" x="1876425" y="3519488"/>
          <p14:tracePt t="56755" x="1776413" y="3438525"/>
          <p14:tracePt t="56772" x="1695450" y="3371850"/>
          <p14:tracePt t="56788" x="1657350" y="3333750"/>
          <p14:tracePt t="56805" x="1652588" y="3324225"/>
          <p14:tracePt t="56822" x="1647825" y="3324225"/>
          <p14:tracePt t="56838" x="1647825" y="3319463"/>
          <p14:tracePt t="56974" x="1614488" y="3309938"/>
          <p14:tracePt t="56981" x="1595438" y="3305175"/>
          <p14:tracePt t="56988" x="1566863" y="3286125"/>
          <p14:tracePt t="57005" x="1509713" y="3267075"/>
          <p14:tracePt t="57022" x="1471613" y="3243263"/>
          <p14:tracePt t="57038" x="1438275" y="3233738"/>
          <p14:tracePt t="57055" x="1423988" y="3233738"/>
          <p14:tracePt t="57072" x="1414463" y="3233738"/>
          <p14:tracePt t="57161" x="1414463" y="3238500"/>
          <p14:tracePt t="57181" x="1414463" y="3248025"/>
          <p14:tracePt t="57217" x="1414463" y="3252788"/>
          <p14:tracePt t="57289" x="1419225" y="3252788"/>
          <p14:tracePt t="57296" x="1428750" y="3257550"/>
          <p14:tracePt t="57305" x="1433513" y="3262313"/>
          <p14:tracePt t="57322" x="1452563" y="3267075"/>
          <p14:tracePt t="57339" x="1495425" y="3271838"/>
          <p14:tracePt t="57355" x="1528763" y="3281363"/>
          <p14:tracePt t="57372" x="1566863" y="3286125"/>
          <p14:tracePt t="57388" x="1590675" y="3286125"/>
          <p14:tracePt t="57405" x="1652588" y="3290888"/>
          <p14:tracePt t="57421" x="1690688" y="3295650"/>
          <p14:tracePt t="57438" x="1733550" y="3295650"/>
          <p14:tracePt t="57455" x="1771650" y="3295650"/>
          <p14:tracePt t="57472" x="1785938" y="3295650"/>
          <p14:tracePt t="57488" x="1795463" y="3295650"/>
          <p14:tracePt t="57505" x="1800225" y="3295650"/>
          <p14:tracePt t="57561" x="1804988" y="3295650"/>
          <p14:tracePt t="64661" x="1828800" y="3295650"/>
          <p14:tracePt t="64669" x="1866900" y="3286125"/>
          <p14:tracePt t="64676" x="1914525" y="3276600"/>
          <p14:tracePt t="64686" x="1952625" y="3267075"/>
          <p14:tracePt t="64702" x="2019300" y="3243263"/>
          <p14:tracePt t="64719" x="2095500" y="3214688"/>
          <p14:tracePt t="64736" x="2152650" y="3190875"/>
          <p14:tracePt t="64752" x="2200275" y="3181350"/>
          <p14:tracePt t="64769" x="2271713" y="3162300"/>
          <p14:tracePt t="64786" x="2295525" y="3157538"/>
          <p14:tracePt t="64802" x="2309813" y="3157538"/>
          <p14:tracePt t="64819" x="2319338" y="3157538"/>
          <p14:tracePt t="64836" x="2319338" y="3152775"/>
          <p14:tracePt t="64852" x="2324100" y="3152775"/>
          <p14:tracePt t="64955" x="2328863" y="3152775"/>
          <p14:tracePt t="65020" x="2338388" y="3152775"/>
          <p14:tracePt t="65077" x="2338388" y="3157538"/>
          <p14:tracePt t="65091" x="2343150" y="3157538"/>
          <p14:tracePt t="65105" x="2343150" y="3162300"/>
          <p14:tracePt t="65141" x="2343150" y="3167063"/>
          <p14:tracePt t="65163" x="2343150" y="3171825"/>
          <p14:tracePt t="65177" x="2343150" y="3176588"/>
          <p14:tracePt t="65185" x="2328863" y="3181350"/>
          <p14:tracePt t="65202" x="2276475" y="3209925"/>
          <p14:tracePt t="65219" x="2205038" y="3233738"/>
          <p14:tracePt t="65235" x="2100263" y="3276600"/>
          <p14:tracePt t="65252" x="2009775" y="3305175"/>
          <p14:tracePt t="65269" x="1914525" y="3333750"/>
          <p14:tracePt t="65270" x="1876425" y="3343275"/>
          <p14:tracePt t="65285" x="1809750" y="3362325"/>
          <p14:tracePt t="65302" x="1743075" y="3386138"/>
          <p14:tracePt t="65319" x="1676400" y="3405188"/>
          <p14:tracePt t="65335" x="1581150" y="3433763"/>
          <p14:tracePt t="65352" x="1533525" y="3448050"/>
          <p14:tracePt t="65369" x="1495425" y="3457575"/>
          <p14:tracePt t="65385" x="1457325" y="3462338"/>
          <p14:tracePt t="65402" x="1433513" y="3471863"/>
          <p14:tracePt t="65419" x="1419225" y="3471863"/>
          <p14:tracePt t="65435" x="1409700" y="3471863"/>
          <p14:tracePt t="65469" x="1404938" y="3471863"/>
          <p14:tracePt t="65693" x="1409700" y="3471863"/>
          <p14:tracePt t="65721" x="1414463" y="3471863"/>
          <p14:tracePt t="65843" x="1419225" y="3471863"/>
          <p14:tracePt t="66194" x="1419225" y="3476625"/>
          <p14:tracePt t="66230" x="1419225" y="3481388"/>
          <p14:tracePt t="66258" x="1419225" y="3486150"/>
          <p14:tracePt t="66265" x="1400175" y="3490913"/>
          <p14:tracePt t="66272" x="1390650" y="3490913"/>
          <p14:tracePt t="66285" x="1376363" y="3490913"/>
          <p14:tracePt t="66302" x="1309688" y="3505200"/>
          <p14:tracePt t="66318" x="1271588" y="3514725"/>
          <p14:tracePt t="66335" x="1223963" y="3524250"/>
          <p14:tracePt t="66352" x="1157288" y="3529013"/>
          <p14:tracePt t="66369" x="1128713" y="3533775"/>
          <p14:tracePt t="66385" x="1109663" y="3538538"/>
          <p14:tracePt t="66402" x="1090613" y="3538538"/>
          <p14:tracePt t="66418" x="1081088" y="3538538"/>
          <p14:tracePt t="66435" x="1071563" y="3538538"/>
          <p14:tracePt t="66452" x="1057275" y="3543300"/>
          <p14:tracePt t="66468" x="1052513" y="3543300"/>
          <p14:tracePt t="66485" x="1047750" y="3543300"/>
          <p14:tracePt t="66502" x="1042988" y="3543300"/>
          <p14:tracePt t="70467" x="1081088" y="3543300"/>
          <p14:tracePt t="70474" x="1143000" y="3524250"/>
          <p14:tracePt t="70484" x="1209675" y="3514725"/>
          <p14:tracePt t="70501" x="1319213" y="3490913"/>
          <p14:tracePt t="70517" x="1462088" y="3452813"/>
          <p14:tracePt t="70534" x="1562100" y="3424238"/>
          <p14:tracePt t="70550" x="1633538" y="3386138"/>
          <p14:tracePt t="70567" x="1724025" y="3338513"/>
          <p14:tracePt t="70584" x="1762125" y="3324225"/>
          <p14:tracePt t="70600" x="1785938" y="3314700"/>
          <p14:tracePt t="70617" x="1800225" y="3314700"/>
          <p14:tracePt t="70634" x="1800225" y="3309938"/>
          <p14:tracePt t="70650" x="1804988" y="3309938"/>
          <p14:tracePt t="70684" x="1809750" y="3309938"/>
          <p14:tracePt t="70753" x="1809750" y="3314700"/>
          <p14:tracePt t="70761" x="1814513" y="3314700"/>
          <p14:tracePt t="70767" x="1814513" y="3319463"/>
          <p14:tracePt t="70784" x="1814513" y="3324225"/>
          <p14:tracePt t="70800" x="1814513" y="3343275"/>
          <p14:tracePt t="70817" x="1814513" y="3362325"/>
          <p14:tracePt t="70834" x="1809750" y="3386138"/>
          <p14:tracePt t="70850" x="1804988" y="3424238"/>
          <p14:tracePt t="70867" x="1790700" y="3457575"/>
          <p14:tracePt t="70884" x="1781175" y="3471863"/>
          <p14:tracePt t="70900" x="1771650" y="3486150"/>
          <p14:tracePt t="70917" x="1766888" y="3495675"/>
          <p14:tracePt t="70934" x="1762125" y="3505200"/>
          <p14:tracePt t="70989" x="1762125" y="3509963"/>
          <p14:tracePt t="71025" x="1762125" y="3514725"/>
          <p14:tracePt t="71233" x="1766888" y="3514725"/>
          <p14:tracePt t="71240" x="1771650" y="3514725"/>
          <p14:tracePt t="71250" x="1776413" y="3514725"/>
          <p14:tracePt t="71267" x="1785938" y="3514725"/>
          <p14:tracePt t="71284" x="1800225" y="3514725"/>
          <p14:tracePt t="71300" x="1814513" y="3514725"/>
          <p14:tracePt t="71317" x="1833563" y="3514725"/>
          <p14:tracePt t="71334" x="1857375" y="3514725"/>
          <p14:tracePt t="71350" x="1876425" y="3514725"/>
          <p14:tracePt t="71367" x="1881188" y="3514725"/>
          <p14:tracePt t="71383" x="1895475" y="3514725"/>
          <p14:tracePt t="71400" x="1905000" y="3514725"/>
          <p14:tracePt t="71417" x="1909763" y="3514725"/>
          <p14:tracePt t="71433" x="1919288" y="3514725"/>
          <p14:tracePt t="71450" x="1924050" y="3514725"/>
          <p14:tracePt t="71483" x="1928813" y="3514725"/>
          <p14:tracePt t="71500" x="1933575" y="3514725"/>
          <p14:tracePt t="71526" x="1938338" y="3514725"/>
          <p14:tracePt t="71662" x="1943100" y="3514725"/>
          <p14:tracePt t="71742" x="1943100" y="3519488"/>
          <p14:tracePt t="71784" x="1943100" y="3524250"/>
          <p14:tracePt t="71798" x="1943100" y="3529013"/>
          <p14:tracePt t="71820" x="1943100" y="3533775"/>
          <p14:tracePt t="71870" x="1943100" y="3538538"/>
          <p14:tracePt t="75493" x="1971675" y="3538538"/>
          <p14:tracePt t="75499" x="2028825" y="3538538"/>
          <p14:tracePt t="75515" x="2162175" y="3538538"/>
          <p14:tracePt t="75532" x="2257425" y="3538538"/>
          <p14:tracePt t="75549" x="2338388" y="3538538"/>
          <p14:tracePt t="75565" x="2357438" y="3538538"/>
          <p14:tracePt t="75582" x="2362200" y="3538538"/>
          <p14:tracePt t="75621" x="2366963" y="3538538"/>
          <p14:tracePt t="75707" x="2371725" y="3538538"/>
          <p14:tracePt t="75772" x="2376488" y="3538538"/>
          <p14:tracePt t="75858" x="2381250" y="3538538"/>
          <p14:tracePt t="75965" x="2386013" y="3538538"/>
          <p14:tracePt t="76359" x="2395538" y="3538538"/>
          <p14:tracePt t="76366" x="2405063" y="3538538"/>
          <p14:tracePt t="76382" x="2424113" y="3533775"/>
          <p14:tracePt t="76398" x="2443163" y="3533775"/>
          <p14:tracePt t="76415" x="2457450" y="3529013"/>
          <p14:tracePt t="76432" x="2466975" y="3524250"/>
          <p14:tracePt t="76465" x="2471738" y="3524250"/>
          <p14:tracePt t="76501" x="2476500" y="3524250"/>
          <p14:tracePt t="76531" x="2481263" y="3524250"/>
          <p14:tracePt t="76566" x="2486025" y="3524250"/>
          <p14:tracePt t="76587" x="2486025" y="3519488"/>
          <p14:tracePt t="76710" x="2490788" y="3519488"/>
          <p14:tracePt t="76718" x="2490788" y="3514725"/>
          <p14:tracePt t="76732" x="2500313" y="3509963"/>
          <p14:tracePt t="76748" x="2519363" y="3505200"/>
          <p14:tracePt t="76765" x="2524125" y="3500438"/>
          <p14:tracePt t="76782" x="2543175" y="3495675"/>
          <p14:tracePt t="76798" x="2547938" y="3495675"/>
          <p14:tracePt t="76815" x="2552700" y="3490913"/>
          <p14:tracePt t="76832" x="2562225" y="3490913"/>
          <p14:tracePt t="76848" x="2562225" y="3486150"/>
          <p14:tracePt t="76865" x="2576513" y="3486150"/>
          <p14:tracePt t="76882" x="2586038" y="3481388"/>
          <p14:tracePt t="76910" x="2590800" y="3481388"/>
          <p14:tracePt t="76952" x="2595563" y="3481388"/>
          <p14:tracePt t="76988" x="2600325" y="3481388"/>
          <p14:tracePt t="77024" x="2605088" y="3481388"/>
          <p14:tracePt t="81363" x="2605088" y="3486150"/>
          <p14:tracePt t="81370" x="2595563" y="3514725"/>
          <p14:tracePt t="81380" x="2590800" y="3543300"/>
          <p14:tracePt t="81397" x="2562225" y="3614738"/>
          <p14:tracePt t="81413" x="2538413" y="3652838"/>
          <p14:tracePt t="81430" x="2509838" y="3686175"/>
          <p14:tracePt t="81447" x="2471738" y="3724275"/>
          <p14:tracePt t="81448" x="2447925" y="3752850"/>
          <p14:tracePt t="81463" x="2405063" y="3805238"/>
          <p14:tracePt t="81480" x="2366963" y="3862388"/>
          <p14:tracePt t="81497" x="2333625" y="3914775"/>
          <p14:tracePt t="81513" x="2281238" y="3986213"/>
          <p14:tracePt t="81530" x="2257425" y="4005263"/>
          <p14:tracePt t="81547" x="2224088" y="4043363"/>
          <p14:tracePt t="81563" x="2181225" y="4090988"/>
          <p14:tracePt t="81580" x="2157413" y="4129088"/>
          <p14:tracePt t="81597" x="2138363" y="4167188"/>
          <p14:tracePt t="81613" x="2105025" y="4210050"/>
          <p14:tracePt t="81630" x="2085975" y="4243388"/>
          <p14:tracePt t="81647" x="2062163" y="4276725"/>
          <p14:tracePt t="81663" x="2009775" y="4329113"/>
          <p14:tracePt t="81680" x="1966913" y="4376738"/>
          <p14:tracePt t="81697" x="1933575" y="4419600"/>
          <p14:tracePt t="81713" x="1881188" y="4481513"/>
          <p14:tracePt t="81730" x="1838325" y="4524375"/>
          <p14:tracePt t="81747" x="1790700" y="4572000"/>
          <p14:tracePt t="81763" x="1714500" y="4648200"/>
          <p14:tracePt t="81780" x="1666875" y="4686300"/>
          <p14:tracePt t="81797" x="1619250" y="4724400"/>
          <p14:tracePt t="81813" x="1566863" y="4757738"/>
          <p14:tracePt t="81830" x="1524000" y="4781550"/>
          <p14:tracePt t="81847" x="1462088" y="4805363"/>
          <p14:tracePt t="81863" x="1371600" y="4829175"/>
          <p14:tracePt t="81880" x="1338263" y="4838700"/>
          <p14:tracePt t="81897" x="1295400" y="4852988"/>
          <p14:tracePt t="81913" x="1233488" y="4857750"/>
          <p14:tracePt t="81930" x="1195388" y="4862513"/>
          <p14:tracePt t="81947" x="1157288" y="4867275"/>
          <p14:tracePt t="81963" x="1119188" y="4867275"/>
          <p14:tracePt t="81980" x="1100138" y="4867275"/>
          <p14:tracePt t="81997" x="1095375" y="4867275"/>
          <p14:tracePt t="82013" x="1090613" y="4862513"/>
          <p14:tracePt t="82030" x="1085850" y="4857750"/>
          <p14:tracePt t="82047" x="1081088" y="4843463"/>
          <p14:tracePt t="82063" x="1081088" y="4833938"/>
          <p14:tracePt t="82080" x="1081088" y="4824413"/>
          <p14:tracePt t="82097" x="1081088" y="4819650"/>
          <p14:tracePt t="82113" x="1081088" y="4810125"/>
          <p14:tracePt t="82130" x="1085850" y="4805363"/>
          <p14:tracePt t="82147" x="1090613" y="4800600"/>
          <p14:tracePt t="82163" x="1104900" y="4776788"/>
          <p14:tracePt t="82180" x="1123950" y="4762500"/>
          <p14:tracePt t="82196" x="1157288" y="4743450"/>
          <p14:tracePt t="82213" x="1200150" y="4714875"/>
          <p14:tracePt t="82230" x="1233488" y="4695825"/>
          <p14:tracePt t="82246" x="1252538" y="4681538"/>
          <p14:tracePt t="82263" x="1271588" y="4667250"/>
          <p14:tracePt t="82280" x="1276350" y="4662488"/>
          <p14:tracePt t="82313" x="1281113" y="4657725"/>
          <p14:tracePt t="82330" x="1285875" y="4657725"/>
          <p14:tracePt t="82451" x="1285875" y="4652963"/>
          <p14:tracePt t="82543" x="1290638" y="4652963"/>
          <p14:tracePt t="82888" x="1314450" y="4652963"/>
          <p14:tracePt t="82895" x="1328738" y="4648200"/>
          <p14:tracePt t="82901" x="1352550" y="4648200"/>
          <p14:tracePt t="82913" x="1366838" y="4643438"/>
          <p14:tracePt t="82930" x="1428750" y="4638675"/>
          <p14:tracePt t="82946" x="1457325" y="4638675"/>
          <p14:tracePt t="82963" x="1490663" y="4633913"/>
          <p14:tracePt t="82980" x="1557338" y="4619625"/>
          <p14:tracePt t="82996" x="1590675" y="4614863"/>
          <p14:tracePt t="83013" x="1614488" y="4614863"/>
          <p14:tracePt t="83029" x="1643063" y="4614863"/>
          <p14:tracePt t="83046" x="1657350" y="4614863"/>
          <p14:tracePt t="83063" x="1666875" y="4614863"/>
          <p14:tracePt t="83080" x="1681163" y="4614863"/>
          <p14:tracePt t="83096" x="1704975" y="4614863"/>
          <p14:tracePt t="83113" x="1733550" y="4614863"/>
          <p14:tracePt t="83130" x="1762125" y="4614863"/>
          <p14:tracePt t="83146" x="1785938" y="4614863"/>
          <p14:tracePt t="83163" x="1809750" y="4619625"/>
          <p14:tracePt t="83180" x="1824038" y="4619625"/>
          <p14:tracePt t="83196" x="1833563" y="4619625"/>
          <p14:tracePt t="83213" x="1838325" y="4619625"/>
          <p14:tracePt t="83230" x="1843088" y="4619625"/>
          <p14:tracePt t="83263" x="1847850" y="4619625"/>
          <p14:tracePt t="83287" x="1852613" y="4619625"/>
          <p14:tracePt t="83323" x="1857375" y="4619625"/>
          <p14:tracePt t="83438" x="1857375" y="4624388"/>
          <p14:tracePt t="83495" x="1857375" y="4629150"/>
          <p14:tracePt t="85106" x="1905000" y="4629150"/>
          <p14:tracePt t="85113" x="1966913" y="4629150"/>
          <p14:tracePt t="85129" x="2081213" y="4624388"/>
          <p14:tracePt t="85146" x="2224088" y="4614863"/>
          <p14:tracePt t="85162" x="2338388" y="4605338"/>
          <p14:tracePt t="85179" x="2462213" y="4572000"/>
          <p14:tracePt t="85195" x="2528888" y="4557713"/>
          <p14:tracePt t="85212" x="2571750" y="4548188"/>
          <p14:tracePt t="85229" x="2595563" y="4533900"/>
          <p14:tracePt t="85245" x="2605088" y="4529138"/>
          <p14:tracePt t="85262" x="2609850" y="4529138"/>
          <p14:tracePt t="85400" x="2609850" y="4538663"/>
          <p14:tracePt t="85414" x="2600325" y="4543425"/>
          <p14:tracePt t="85435" x="2595563" y="4548188"/>
          <p14:tracePt t="85442" x="2595563" y="4552950"/>
          <p14:tracePt t="85449" x="2586038" y="4557713"/>
          <p14:tracePt t="85462" x="2566988" y="4567238"/>
          <p14:tracePt t="85479" x="2538413" y="4586288"/>
          <p14:tracePt t="85495" x="2524125" y="4595813"/>
          <p14:tracePt t="85512" x="2519363" y="4600575"/>
          <p14:tracePt t="85529" x="2509838" y="4600575"/>
          <p14:tracePt t="86724" x="2557463" y="4557713"/>
          <p14:tracePt t="86732" x="2667000" y="4457700"/>
          <p14:tracePt t="86745" x="2924175" y="4243388"/>
          <p14:tracePt t="86762" x="3243263" y="3976688"/>
          <p14:tracePt t="86778" x="3567113" y="3738563"/>
          <p14:tracePt t="86795" x="3995738" y="3443288"/>
          <p14:tracePt t="86812" x="4257675" y="3257550"/>
          <p14:tracePt t="86828" x="4510088" y="3114675"/>
          <p14:tracePt t="86845" x="4819650" y="2924175"/>
          <p14:tracePt t="86862" x="4991100" y="2800350"/>
          <p14:tracePt t="86878" x="5138738" y="2719388"/>
          <p14:tracePt t="86895" x="5272088" y="2619375"/>
          <p14:tracePt t="86912" x="5353050" y="2566988"/>
          <p14:tracePt t="86928" x="5395913" y="2519363"/>
          <p14:tracePt t="86945" x="5424488" y="2495550"/>
          <p14:tracePt t="86962" x="5429250" y="2490788"/>
          <p14:tracePt t="86978" x="5434013" y="2486025"/>
          <p14:tracePt t="86995" x="5434013" y="2481263"/>
          <p14:tracePt t="87017" x="5434013" y="2476500"/>
          <p14:tracePt t="87038" x="5434013" y="2471738"/>
          <p14:tracePt t="87045" x="5434013" y="2457450"/>
          <p14:tracePt t="87061" x="5424488" y="2419350"/>
          <p14:tracePt t="87078" x="5400675" y="2347913"/>
          <p14:tracePt t="87095" x="5362575" y="2262188"/>
          <p14:tracePt t="87112" x="5310188" y="2162175"/>
          <p14:tracePt t="87128" x="5281613" y="2114550"/>
          <p14:tracePt t="87145" x="5267325" y="2095500"/>
          <p14:tracePt t="87161" x="5253038" y="2076450"/>
          <p14:tracePt t="87178" x="5248275" y="2076450"/>
          <p14:tracePt t="87195" x="5243513" y="2076450"/>
          <p14:tracePt t="87228" x="5238750" y="2076450"/>
          <p14:tracePt t="89559" x="5210175" y="2095500"/>
          <p14:tracePt t="89566" x="5138738" y="2138363"/>
          <p14:tracePt t="89577" x="5095875" y="2162175"/>
          <p14:tracePt t="89594" x="4967288" y="2257425"/>
          <p14:tracePt t="89611" x="4905375" y="2295525"/>
          <p14:tracePt t="89627" x="4862513" y="2324100"/>
          <p14:tracePt t="89644" x="4824413" y="2343150"/>
          <p14:tracePt t="89661" x="4800600" y="2357438"/>
          <p14:tracePt t="89678" x="4786313" y="2376488"/>
          <p14:tracePt t="89694" x="4752975" y="2409825"/>
          <p14:tracePt t="89711" x="4743450" y="2424113"/>
          <p14:tracePt t="89727" x="4738688" y="2438400"/>
          <p14:tracePt t="89744" x="4729163" y="2447925"/>
          <p14:tracePt t="89781" x="4729163" y="2452688"/>
          <p14:tracePt t="89852" x="4729163" y="2457450"/>
          <p14:tracePt t="89881" x="4729163" y="2462213"/>
          <p14:tracePt t="89952" x="4729163" y="2466975"/>
          <p14:tracePt t="90274" x="4729163" y="2447925"/>
          <p14:tracePt t="90282" x="4729163" y="2438400"/>
          <p14:tracePt t="90294" x="4729163" y="2433638"/>
          <p14:tracePt t="90311" x="4729163" y="2414588"/>
          <p14:tracePt t="90327" x="4729163" y="2409825"/>
          <p14:tracePt t="90344" x="4729163" y="2405063"/>
          <p14:tracePt t="90388" x="4729163" y="2395538"/>
          <p14:tracePt t="90403" x="4733925" y="2390775"/>
          <p14:tracePt t="90411" x="4733925" y="2386013"/>
          <p14:tracePt t="90427" x="4738688" y="2357438"/>
          <p14:tracePt t="90444" x="4748213" y="2338388"/>
          <p14:tracePt t="90460" x="4757738" y="2319338"/>
          <p14:tracePt t="90477" x="4757738" y="2314575"/>
          <p14:tracePt t="90525" x="4762500" y="2314575"/>
          <p14:tracePt t="90575" x="4767263" y="2319338"/>
          <p14:tracePt t="90582" x="4791075" y="2319338"/>
          <p14:tracePt t="90594" x="4814888" y="2319338"/>
          <p14:tracePt t="90610" x="4900613" y="2290763"/>
          <p14:tracePt t="90627" x="4981575" y="2262188"/>
          <p14:tracePt t="90644" x="5067300" y="2233613"/>
          <p14:tracePt t="90660" x="5148263" y="2214563"/>
          <p14:tracePt t="90677" x="5219700" y="2190750"/>
          <p14:tracePt t="90694" x="5243513" y="2190750"/>
          <p14:tracePt t="90710" x="5257800" y="2181225"/>
          <p14:tracePt t="90727" x="5262563" y="2181225"/>
          <p14:tracePt t="91878" x="5219700" y="2181225"/>
          <p14:tracePt t="91887" x="5162550" y="2190750"/>
          <p14:tracePt t="91893" x="5091113" y="2200275"/>
          <p14:tracePt t="91910" x="4948238" y="2205038"/>
          <p14:tracePt t="91927" x="4833938" y="2209800"/>
          <p14:tracePt t="91943" x="4719638" y="2209800"/>
          <p14:tracePt t="91960" x="4652963" y="2214563"/>
          <p14:tracePt t="91977" x="4614863" y="2219325"/>
          <p14:tracePt t="91993" x="4576763" y="2228850"/>
          <p14:tracePt t="92010" x="4572000" y="2233613"/>
          <p14:tracePt t="92026" x="4567238" y="2233613"/>
          <p14:tracePt t="92060" x="4562475" y="2233613"/>
          <p14:tracePt t="95436" x="4557713" y="2257425"/>
          <p14:tracePt t="95444" x="4543425" y="2295525"/>
          <p14:tracePt t="95459" x="4529138" y="2376488"/>
          <p14:tracePt t="95475" x="4505325" y="2462213"/>
          <p14:tracePt t="95492" x="4491038" y="2552700"/>
          <p14:tracePt t="95509" x="4452938" y="2671763"/>
          <p14:tracePt t="95525" x="4429125" y="2757488"/>
          <p14:tracePt t="95542" x="4400550" y="2843213"/>
          <p14:tracePt t="95559" x="4362450" y="2943225"/>
          <p14:tracePt t="95575" x="4343400" y="3005138"/>
          <p14:tracePt t="95592" x="4319588" y="3052763"/>
          <p14:tracePt t="95609" x="4300538" y="3119438"/>
          <p14:tracePt t="95625" x="4286250" y="3143250"/>
          <p14:tracePt t="95642" x="4271963" y="3167063"/>
          <p14:tracePt t="95659" x="4262438" y="3181350"/>
          <p14:tracePt t="95676" x="4262438" y="3190875"/>
          <p14:tracePt t="95692" x="4257675" y="3190875"/>
          <p14:tracePt t="95709" x="4257675" y="3195638"/>
          <p14:tracePt t="95725" x="4248150" y="3195638"/>
          <p14:tracePt t="95881" x="4243388" y="3195638"/>
          <p14:tracePt t="96081" x="4243388" y="3190875"/>
          <p14:tracePt t="96088" x="4243388" y="3186113"/>
          <p14:tracePt t="96102" x="4243388" y="3176588"/>
          <p14:tracePt t="96116" x="4243388" y="3171825"/>
          <p14:tracePt t="96125" x="4243388" y="3167063"/>
          <p14:tracePt t="96142" x="4243388" y="3152775"/>
          <p14:tracePt t="96158" x="4252913" y="3143250"/>
          <p14:tracePt t="96175" x="4257675" y="3128963"/>
          <p14:tracePt t="96192" x="4262438" y="3114675"/>
          <p14:tracePt t="96208" x="4262438" y="3109913"/>
          <p14:tracePt t="96225" x="4262438" y="3090863"/>
          <p14:tracePt t="96242" x="4262438" y="3076575"/>
          <p14:tracePt t="96258" x="4262438" y="3067050"/>
          <p14:tracePt t="96275" x="4262438" y="3048000"/>
          <p14:tracePt t="96292" x="4262438" y="3033713"/>
          <p14:tracePt t="96308" x="4257675" y="3024188"/>
          <p14:tracePt t="96325" x="4257675" y="3019425"/>
          <p14:tracePt t="96358" x="4257675" y="3014663"/>
          <p14:tracePt t="98107" x="4276725" y="3014663"/>
          <p14:tracePt t="98114" x="4329113" y="3014663"/>
          <p14:tracePt t="98124" x="4381500" y="3014663"/>
          <p14:tracePt t="98141" x="4476750" y="3024188"/>
          <p14:tracePt t="98158" x="4576763" y="3028950"/>
          <p14:tracePt t="98174" x="4619625" y="3038475"/>
          <p14:tracePt t="98191" x="4652963" y="3043238"/>
          <p14:tracePt t="98208" x="4672013" y="3052763"/>
          <p14:tracePt t="98224" x="4681538" y="3057525"/>
          <p14:tracePt t="98258" x="4691063" y="3062288"/>
          <p14:tracePt t="98274" x="4691063" y="3067050"/>
          <p14:tracePt t="98291" x="4700588" y="3067050"/>
          <p14:tracePt t="98308" x="4705350" y="3076575"/>
          <p14:tracePt t="98324" x="4710113" y="3076575"/>
          <p14:tracePt t="98341" x="4710113" y="3081338"/>
          <p14:tracePt t="98374" x="4714875" y="3081338"/>
          <p14:tracePt t="98391" x="4719638" y="3081338"/>
          <p14:tracePt t="98408" x="4752975" y="3071813"/>
          <p14:tracePt t="98424" x="4781550" y="3057525"/>
          <p14:tracePt t="98441" x="4819650" y="3033713"/>
          <p14:tracePt t="98458" x="4924425" y="2976563"/>
          <p14:tracePt t="98474" x="5005388" y="2928938"/>
          <p14:tracePt t="98491" x="5072063" y="2867025"/>
          <p14:tracePt t="98508" x="5133975" y="2809875"/>
          <p14:tracePt t="98524" x="5153025" y="2786063"/>
          <p14:tracePt t="98541" x="5162550" y="2776538"/>
          <p14:tracePt t="98574" x="5167313" y="2771775"/>
          <p14:tracePt t="98608" x="5167313" y="2767013"/>
          <p14:tracePt t="98794" x="5167313" y="2771775"/>
          <p14:tracePt t="98987" x="5167313" y="2776538"/>
          <p14:tracePt t="99030" x="5167313" y="2781300"/>
          <p14:tracePt t="99102" x="5167313" y="2786063"/>
          <p14:tracePt t="99159" x="5167313" y="2795588"/>
          <p14:tracePt t="99173" x="5167313" y="2800350"/>
          <p14:tracePt t="99187" x="5167313" y="2805113"/>
          <p14:tracePt t="99194" x="5167313" y="2809875"/>
          <p14:tracePt t="99207" x="5162550" y="2824163"/>
          <p14:tracePt t="99224" x="5153025" y="2862263"/>
          <p14:tracePt t="99241" x="5143500" y="2886075"/>
          <p14:tracePt t="99257" x="5133975" y="2914650"/>
          <p14:tracePt t="99274" x="5119688" y="2962275"/>
          <p14:tracePt t="99291" x="5110163" y="3005138"/>
          <p14:tracePt t="99307" x="5091113" y="3038475"/>
          <p14:tracePt t="99324" x="5076825" y="3081338"/>
          <p14:tracePt t="99341" x="5072063" y="3100388"/>
          <p14:tracePt t="99357" x="5062538" y="3105150"/>
          <p14:tracePt t="99391" x="5062538" y="3109913"/>
          <p14:tracePt t="118411" x="5086350" y="3109913"/>
          <p14:tracePt t="118417" x="5133975" y="3109913"/>
          <p14:tracePt t="118425" x="5181600" y="3109913"/>
          <p14:tracePt t="118434" x="5229225" y="3109913"/>
          <p14:tracePt t="118451" x="5324475" y="3119438"/>
          <p14:tracePt t="118467" x="5429250" y="3138488"/>
          <p14:tracePt t="118484" x="5467350" y="3157538"/>
          <p14:tracePt t="118501" x="5495925" y="3167063"/>
          <p14:tracePt t="118518" x="5514975" y="3181350"/>
          <p14:tracePt t="118534" x="5524500" y="3186113"/>
          <p14:tracePt t="118551" x="5524500" y="3190875"/>
          <p14:tracePt t="118567" x="5529263" y="3190875"/>
          <p14:tracePt t="118601" x="5529263" y="3195638"/>
          <p14:tracePt t="118617" x="5534025" y="3195638"/>
          <p14:tracePt t="118754" x="5538788" y="3200400"/>
          <p14:tracePt t="118761" x="5548313" y="3205163"/>
          <p14:tracePt t="118768" x="5557838" y="3209925"/>
          <p14:tracePt t="118784" x="5567363" y="3209925"/>
          <p14:tracePt t="118801" x="5591175" y="3224213"/>
          <p14:tracePt t="118817" x="5605463" y="3233738"/>
          <p14:tracePt t="118834" x="5629275" y="3243263"/>
          <p14:tracePt t="118851" x="5634038" y="3248025"/>
          <p14:tracePt t="118867" x="5643563" y="3252788"/>
          <p14:tracePt t="118884" x="5653088" y="3257550"/>
          <p14:tracePt t="118901" x="5653088" y="3262313"/>
          <p14:tracePt t="118917" x="5657850" y="3262313"/>
          <p14:tracePt t="118934" x="5662613" y="3271838"/>
          <p14:tracePt t="118951" x="5667375" y="3271838"/>
          <p14:tracePt t="118969" x="5672138" y="3276600"/>
          <p14:tracePt t="118984" x="5676900" y="3281363"/>
          <p14:tracePt t="119001" x="5681663" y="3281363"/>
          <p14:tracePt t="119017" x="5681663" y="3286125"/>
          <p14:tracePt t="119034" x="5691188" y="3286125"/>
          <p14:tracePt t="119051" x="5691188" y="3290888"/>
          <p14:tracePt t="119084" x="5695950" y="3290888"/>
          <p14:tracePt t="119148" x="5700713" y="3290888"/>
          <p14:tracePt t="119155" x="5705475" y="3290888"/>
          <p14:tracePt t="119169" x="5710238" y="3290888"/>
          <p14:tracePt t="119184" x="5719763" y="3290888"/>
          <p14:tracePt t="119205" x="5724525" y="3290888"/>
          <p14:tracePt t="119217" x="5729288" y="3290888"/>
          <p14:tracePt t="119234" x="5734050" y="3290888"/>
          <p14:tracePt t="119250" x="5738813" y="3290888"/>
          <p14:tracePt t="119305" x="5743575" y="3290888"/>
          <p14:tracePt t="119312" x="5748338" y="3290888"/>
          <p14:tracePt t="119334" x="5753100" y="3290888"/>
          <p14:tracePt t="119341" x="5757863" y="3290888"/>
          <p14:tracePt t="119355" x="5767388" y="3290888"/>
          <p14:tracePt t="119367" x="5772150" y="3290888"/>
          <p14:tracePt t="119384" x="5776913" y="3290888"/>
          <p14:tracePt t="119427" x="5781675" y="3290888"/>
          <p14:tracePt t="119577" x="5786438" y="3290888"/>
          <p14:tracePt t="119599" x="5791200" y="3290888"/>
          <p14:tracePt t="119606" x="5795963" y="3290888"/>
          <p14:tracePt t="119617" x="5800725" y="3290888"/>
          <p14:tracePt t="119634" x="5810250" y="3295650"/>
          <p14:tracePt t="119667" x="5815013" y="3300413"/>
          <p14:tracePt t="119684" x="5819775" y="3300413"/>
          <p14:tracePt t="119700" x="5824538" y="3300413"/>
          <p14:tracePt t="119742" x="5829300" y="3300413"/>
          <p14:tracePt t="119763" x="5834063" y="3300413"/>
          <p14:tracePt t="119771" x="5834063" y="3305175"/>
          <p14:tracePt t="119785" x="5838825" y="3305175"/>
          <p14:tracePt t="119856" x="5843588" y="3305175"/>
          <p14:tracePt t="120028" x="5843588" y="3300413"/>
          <p14:tracePt t="120051" x="5838825" y="3300413"/>
          <p14:tracePt t="120064" x="5834063" y="3300413"/>
          <p14:tracePt t="120100" x="5829300" y="3300413"/>
          <p14:tracePt t="120157" x="5824538" y="3300413"/>
          <p14:tracePt t="120186" x="5819775" y="3300413"/>
          <p14:tracePt t="120221" x="5815013" y="3300413"/>
          <p14:tracePt t="120408" x="5810250" y="3300413"/>
          <p14:tracePt t="120451" x="5805488" y="3300413"/>
          <p14:tracePt t="120472" x="5791200" y="3300413"/>
          <p14:tracePt t="120479" x="5776913" y="3300413"/>
          <p14:tracePt t="120486" x="5757863" y="3300413"/>
          <p14:tracePt t="120500" x="5738813" y="3300413"/>
          <p14:tracePt t="120517" x="5691188" y="3295650"/>
          <p14:tracePt t="120533" x="5667375" y="3295650"/>
          <p14:tracePt t="120550" x="5629275" y="3295650"/>
          <p14:tracePt t="120567" x="5610225" y="3295650"/>
          <p14:tracePt t="120583" x="5595938" y="3295650"/>
          <p14:tracePt t="120600" x="5591175" y="3295650"/>
          <p14:tracePt t="120637" x="5586413" y="3295650"/>
          <p14:tracePt t="120758" x="5591175" y="3295650"/>
          <p14:tracePt t="120780" x="5595938" y="3295650"/>
          <p14:tracePt t="120787" x="5600700" y="3295650"/>
          <p14:tracePt t="120800" x="5600700" y="3290888"/>
          <p14:tracePt t="120817" x="5610225" y="3290888"/>
          <p14:tracePt t="120850" x="5614988" y="3290888"/>
          <p14:tracePt t="120867" x="5629275" y="3290888"/>
          <p14:tracePt t="120883" x="5648325" y="3290888"/>
          <p14:tracePt t="120900" x="5681663" y="3290888"/>
          <p14:tracePt t="120917" x="5729288" y="3290888"/>
          <p14:tracePt t="120933" x="5757863" y="3295650"/>
          <p14:tracePt t="120950" x="5772150" y="3295650"/>
          <p14:tracePt t="120967" x="5786438" y="3295650"/>
          <p14:tracePt t="120983" x="5791200" y="3295650"/>
          <p14:tracePt t="121038" x="5795963" y="3295650"/>
          <p14:tracePt t="121940" x="5748338" y="3300413"/>
          <p14:tracePt t="121950" x="5648325" y="3314700"/>
          <p14:tracePt t="121966" x="5467350" y="3333750"/>
          <p14:tracePt t="121983" x="5076825" y="3381375"/>
          <p14:tracePt t="122000" x="4781550" y="3409950"/>
          <p14:tracePt t="122016" x="4524375" y="3438525"/>
          <p14:tracePt t="122033" x="4210050" y="3467100"/>
          <p14:tracePt t="122050" x="4057650" y="3476625"/>
          <p14:tracePt t="122066" x="3943350" y="3486150"/>
          <p14:tracePt t="122083" x="3871913" y="3500438"/>
          <p14:tracePt t="122100" x="3862388" y="3505200"/>
          <p14:tracePt t="122116" x="3857625" y="3505200"/>
          <p14:tracePt t="122213" x="3862388" y="3505200"/>
          <p14:tracePt t="122233" x="3867150" y="3505200"/>
          <p14:tracePt t="122261" x="3871913" y="3505200"/>
          <p14:tracePt t="122276" x="3876675" y="3505200"/>
          <p14:tracePt t="122283" x="3881438" y="3505200"/>
          <p14:tracePt t="122299" x="3886200" y="3509963"/>
          <p14:tracePt t="122316" x="3890963" y="3509963"/>
          <p14:tracePt t="122333" x="3895725" y="3509963"/>
          <p14:tracePt t="122350" x="3910013" y="3509963"/>
          <p14:tracePt t="122366" x="3924300" y="3509963"/>
          <p14:tracePt t="122383" x="3957638" y="3509963"/>
          <p14:tracePt t="122399" x="3981450" y="3509963"/>
          <p14:tracePt t="122416" x="3995738" y="3509963"/>
          <p14:tracePt t="122433" x="4019550" y="3509963"/>
          <p14:tracePt t="122450" x="4029075" y="3509963"/>
          <p14:tracePt t="122466" x="4043363" y="3509963"/>
          <p14:tracePt t="122483" x="4052888" y="3509963"/>
          <p14:tracePt t="122526" x="4057650" y="3509963"/>
          <p14:tracePt t="124302" x="4100513" y="3495675"/>
          <p14:tracePt t="124309" x="4152900" y="3481388"/>
          <p14:tracePt t="124316" x="4205288" y="3471863"/>
          <p14:tracePt t="124332" x="4286250" y="3443288"/>
          <p14:tracePt t="124349" x="4338638" y="3438525"/>
          <p14:tracePt t="124366" x="4376738" y="3424238"/>
          <p14:tracePt t="124382" x="4400550" y="3424238"/>
          <p14:tracePt t="124399" x="4433888" y="3414713"/>
          <p14:tracePt t="124416" x="4476750" y="3405188"/>
          <p14:tracePt t="124432" x="4510088" y="3405188"/>
          <p14:tracePt t="124449" x="4543425" y="3405188"/>
          <p14:tracePt t="124466" x="4586288" y="3409950"/>
          <p14:tracePt t="124482" x="4624388" y="3419475"/>
          <p14:tracePt t="124499" x="4657725" y="3419475"/>
          <p14:tracePt t="124516" x="4710113" y="3424238"/>
          <p14:tracePt t="124532" x="4743450" y="3433763"/>
          <p14:tracePt t="124549" x="4776788" y="3438525"/>
          <p14:tracePt t="124566" x="4805363" y="3448050"/>
          <p14:tracePt t="124582" x="4819650" y="3452813"/>
          <p14:tracePt t="124599" x="4833938" y="3457575"/>
          <p14:tracePt t="124615" x="4843463" y="3462338"/>
          <p14:tracePt t="124632" x="4857750" y="3467100"/>
          <p14:tracePt t="126643" x="4795838" y="3462338"/>
          <p14:tracePt t="126649" x="4686300" y="3448050"/>
          <p14:tracePt t="126665" x="4495800" y="3409950"/>
          <p14:tracePt t="126681" x="4233863" y="3371850"/>
          <p14:tracePt t="126698" x="4067175" y="3348038"/>
          <p14:tracePt t="126715" x="3862388" y="3309938"/>
          <p14:tracePt t="126731" x="3776663" y="3300413"/>
          <p14:tracePt t="126748" x="3738563" y="3286125"/>
          <p14:tracePt t="126765" x="3729038" y="3286125"/>
          <p14:tracePt t="126821" x="3729038" y="3281363"/>
          <p14:tracePt t="126864" x="3729038" y="3276600"/>
          <p14:tracePt t="126871" x="3733800" y="3276600"/>
          <p14:tracePt t="126886" x="3738563" y="3276600"/>
          <p14:tracePt t="126958" x="3743325" y="3276600"/>
          <p14:tracePt t="126979" x="3748088" y="3276600"/>
          <p14:tracePt t="127000" x="3752850" y="3276600"/>
          <p14:tracePt t="127007" x="3757613" y="3276600"/>
          <p14:tracePt t="127021" x="3762375" y="3281363"/>
          <p14:tracePt t="127036" x="3767138" y="3290888"/>
          <p14:tracePt t="127050" x="3776663" y="3290888"/>
          <p14:tracePt t="127065" x="3786188" y="3295650"/>
          <p14:tracePt t="127081" x="3795713" y="3295650"/>
          <p14:tracePt t="127098" x="3805238" y="3295650"/>
          <p14:tracePt t="127115" x="3829050" y="3295650"/>
          <p14:tracePt t="127131" x="3843338" y="3295650"/>
          <p14:tracePt t="127148" x="3857625" y="3295650"/>
          <p14:tracePt t="127165" x="3881438" y="3295650"/>
          <p14:tracePt t="127181" x="3886200" y="3295650"/>
          <p14:tracePt t="127198" x="3895725" y="3295650"/>
          <p14:tracePt t="127215" x="3910013" y="3295650"/>
          <p14:tracePt t="127248" x="3914775" y="3295650"/>
          <p14:tracePt t="127264" x="3919538" y="3295650"/>
          <p14:tracePt t="130994" x="3948113" y="3295650"/>
          <p14:tracePt t="131002" x="3990975" y="3300413"/>
          <p14:tracePt t="131013" x="4043363" y="3305175"/>
          <p14:tracePt t="131030" x="4181475" y="3309938"/>
          <p14:tracePt t="131047" x="4286250" y="3309938"/>
          <p14:tracePt t="131063" x="4400550" y="3300413"/>
          <p14:tracePt t="131080" x="4610100" y="3271838"/>
          <p14:tracePt t="131097" x="4762500" y="3248025"/>
          <p14:tracePt t="131113" x="4957763" y="3195638"/>
          <p14:tracePt t="131130" x="5272088" y="3090863"/>
          <p14:tracePt t="131147" x="5500688" y="3009900"/>
          <p14:tracePt t="131163" x="5638800" y="2957513"/>
          <p14:tracePt t="131180" x="5824538" y="2905125"/>
          <p14:tracePt t="131197" x="5919788" y="2881313"/>
          <p14:tracePt t="131213" x="5981700" y="2862263"/>
          <p14:tracePt t="131230" x="6072188" y="2838450"/>
          <p14:tracePt t="131247" x="6119813" y="2824163"/>
          <p14:tracePt t="131263" x="6148388" y="2809875"/>
          <p14:tracePt t="131280" x="6186488" y="2795588"/>
          <p14:tracePt t="131297" x="6200775" y="2790825"/>
          <p14:tracePt t="131313" x="6210300" y="2781300"/>
          <p14:tracePt t="131330" x="6224588" y="2767013"/>
          <p14:tracePt t="131347" x="6257925" y="2733675"/>
          <p14:tracePt t="131363" x="6281738" y="2714625"/>
          <p14:tracePt t="131380" x="6353175" y="2686050"/>
          <p14:tracePt t="131397" x="6391275" y="2671763"/>
          <p14:tracePt t="131413" x="6434138" y="2652713"/>
          <p14:tracePt t="131430" x="6472238" y="2643188"/>
          <p14:tracePt t="131446" x="6491288" y="2638425"/>
          <p14:tracePt t="131463" x="6519863" y="2633663"/>
          <p14:tracePt t="131480" x="6567488" y="2624138"/>
          <p14:tracePt t="131496" x="6586538" y="2619375"/>
          <p14:tracePt t="131513" x="6600825" y="2619375"/>
          <p14:tracePt t="131530" x="6605588" y="2619375"/>
          <p14:tracePt t="131546" x="6615113" y="2619375"/>
          <p14:tracePt t="131563" x="6619875" y="2619375"/>
          <p14:tracePt t="133564" x="6648450" y="2609850"/>
          <p14:tracePt t="133572" x="6696075" y="2595563"/>
          <p14:tracePt t="133579" x="6748463" y="2566988"/>
          <p14:tracePt t="133596" x="6843713" y="2524125"/>
          <p14:tracePt t="133612" x="6938963" y="2500313"/>
          <p14:tracePt t="133629" x="7067550" y="2457450"/>
          <p14:tracePt t="133646" x="7143750" y="2438400"/>
          <p14:tracePt t="133662" x="7191375" y="2424113"/>
          <p14:tracePt t="133664" x="7205663" y="2419350"/>
          <p14:tracePt t="133679" x="7234238" y="2405063"/>
          <p14:tracePt t="133696" x="7253288" y="2400300"/>
          <p14:tracePt t="133712" x="7258050" y="2395538"/>
          <p14:tracePt t="133729" x="7262813" y="2395538"/>
          <p14:tracePt t="133843" x="7267575" y="2395538"/>
          <p14:tracePt t="134008" x="7272338" y="2386013"/>
          <p14:tracePt t="134036" x="7277100" y="2386013"/>
          <p14:tracePt t="134043" x="7281863" y="2386013"/>
          <p14:tracePt t="134050" x="7286625" y="2386013"/>
          <p14:tracePt t="134079" x="7291388" y="2386013"/>
          <p14:tracePt t="134143" x="7296150" y="2386013"/>
          <p14:tracePt t="134444" x="7300913" y="2381250"/>
          <p14:tracePt t="134452" x="7305675" y="2381250"/>
          <p14:tracePt t="134462" x="7310438" y="2381250"/>
          <p14:tracePt t="134479" x="7329488" y="2381250"/>
          <p14:tracePt t="134495" x="7339013" y="2371725"/>
          <p14:tracePt t="134512" x="7348538" y="2371725"/>
          <p14:tracePt t="134529" x="7362825" y="2366963"/>
          <p14:tracePt t="134545" x="7391400" y="2362200"/>
          <p14:tracePt t="134562" x="7405688" y="2352675"/>
          <p14:tracePt t="134579" x="7439025" y="2347913"/>
          <p14:tracePt t="134595" x="7481888" y="2333625"/>
          <p14:tracePt t="134612" x="7510463" y="2319338"/>
          <p14:tracePt t="134629" x="7534275" y="2305050"/>
          <p14:tracePt t="134645" x="7572375" y="2276475"/>
          <p14:tracePt t="134662" x="7596188" y="2257425"/>
          <p14:tracePt t="134679" x="7629525" y="2243138"/>
          <p14:tracePt t="134696" x="7681913" y="2209800"/>
          <p14:tracePt t="134712" x="7710488" y="2195513"/>
          <p14:tracePt t="134729" x="7729538" y="2171700"/>
          <p14:tracePt t="134745" x="7753350" y="2157413"/>
          <p14:tracePt t="134762" x="7762875" y="2138363"/>
          <p14:tracePt t="134779" x="7767638" y="2138363"/>
          <p14:tracePt t="134795" x="7772400" y="2133600"/>
          <p14:tracePt t="134812" x="7772400" y="2128838"/>
          <p14:tracePt t="134845" x="7772400" y="2124075"/>
          <p14:tracePt t="134945" x="7767638" y="2119313"/>
          <p14:tracePt t="134953" x="7758113" y="2109788"/>
          <p14:tracePt t="134962" x="7753350" y="2105025"/>
          <p14:tracePt t="134979" x="7743825" y="2100263"/>
          <p14:tracePt t="134995" x="7739063" y="2085975"/>
          <p14:tracePt t="135012" x="7734300" y="2085975"/>
          <p14:tracePt t="135045" x="7729538" y="2085975"/>
          <p14:tracePt t="135103" x="7724775" y="2085975"/>
          <p14:tracePt t="135253" x="7720013" y="2085975"/>
          <p14:tracePt t="135303" x="7720013" y="2081213"/>
          <p14:tracePt t="135367" x="7720013" y="2076450"/>
          <p14:tracePt t="135553" x="7724775" y="2076450"/>
          <p14:tracePt t="135582" x="7729538" y="2076450"/>
          <p14:tracePt t="135618" x="7734300" y="2076450"/>
          <p14:tracePt t="135711" x="7739063" y="2076450"/>
          <p14:tracePt t="135732" x="7739063" y="2081213"/>
          <p14:tracePt t="135875" x="7743825" y="2081213"/>
          <p14:tracePt t="149825" x="7739063" y="2081213"/>
          <p14:tracePt t="149888" x="7734300" y="2081213"/>
          <p14:tracePt t="149924" x="7729538" y="2081213"/>
          <p14:tracePt t="149996" x="7724775" y="2081213"/>
          <p14:tracePt t="150053" x="7724775" y="2085975"/>
          <p14:tracePt t="151993" x="7700963" y="2109788"/>
          <p14:tracePt t="152001" x="7662863" y="2152650"/>
          <p14:tracePt t="152007" x="7615238" y="2200275"/>
          <p14:tracePt t="152023" x="7462838" y="2328863"/>
          <p14:tracePt t="152039" x="7329488" y="2466975"/>
          <p14:tracePt t="152056" x="7143750" y="2628900"/>
          <p14:tracePt t="152073" x="7034213" y="2709863"/>
          <p14:tracePt t="152089" x="6958013" y="2781300"/>
          <p14:tracePt t="152106" x="6858000" y="2876550"/>
          <p14:tracePt t="152123" x="6791325" y="2933700"/>
          <p14:tracePt t="152140" x="6738938" y="2976563"/>
          <p14:tracePt t="152156" x="6696075" y="3005138"/>
          <p14:tracePt t="152173" x="6657975" y="3043238"/>
          <p14:tracePt t="152190" x="6648450" y="3052763"/>
          <p14:tracePt t="152206" x="6629400" y="3081338"/>
          <p14:tracePt t="152223" x="6615113" y="3119438"/>
          <p14:tracePt t="152239" x="6605588" y="3152775"/>
          <p14:tracePt t="152256" x="6577013" y="3190875"/>
          <p14:tracePt t="152273" x="6553200" y="3233738"/>
          <p14:tracePt t="152290" x="6543675" y="3248025"/>
          <p14:tracePt t="152306" x="6538913" y="3252788"/>
          <p14:tracePt t="152429" x="6538913" y="3257550"/>
          <p14:tracePt t="152436" x="6543675" y="3257550"/>
          <p14:tracePt t="152458" x="6543675" y="3262313"/>
          <p14:tracePt t="152465" x="6553200" y="3262313"/>
          <p14:tracePt t="152479" x="6557963" y="3267075"/>
          <p14:tracePt t="152489" x="6562725" y="3267075"/>
          <p14:tracePt t="152506" x="6567488" y="3271838"/>
          <p14:tracePt t="152523" x="6572250" y="3276600"/>
          <p14:tracePt t="152539" x="6586538" y="3281363"/>
          <p14:tracePt t="152556" x="6591300" y="3286125"/>
          <p14:tracePt t="152573" x="6610350" y="3295650"/>
          <p14:tracePt t="152589" x="6624638" y="3300413"/>
          <p14:tracePt t="152606" x="6634163" y="3300413"/>
          <p14:tracePt t="152623" x="6662738" y="3300413"/>
          <p14:tracePt t="152639" x="6672263" y="3300413"/>
          <p14:tracePt t="152656" x="6677025" y="3300413"/>
          <p14:tracePt t="152673" x="6686550" y="3300413"/>
          <p14:tracePt t="152730" x="6691313" y="3300413"/>
          <p14:tracePt t="152773" x="6696075" y="3295650"/>
          <p14:tracePt t="152780" x="6705600" y="3290888"/>
          <p14:tracePt t="152790" x="6710363" y="3290888"/>
          <p14:tracePt t="152806" x="6734175" y="3286125"/>
          <p14:tracePt t="152823" x="6757988" y="3276600"/>
          <p14:tracePt t="152839" x="6777038" y="3276600"/>
          <p14:tracePt t="152856" x="6781800" y="3276600"/>
          <p14:tracePt t="152872" x="6786563" y="3276600"/>
          <p14:tracePt t="152889" x="6791325" y="3271838"/>
          <p14:tracePt t="152952" x="6796088" y="3271838"/>
          <p14:tracePt t="153110" x="6796088" y="3276600"/>
          <p14:tracePt t="153145" x="6796088" y="3281363"/>
          <p14:tracePt t="153166" x="6796088" y="3290888"/>
          <p14:tracePt t="153209" x="6796088" y="3295650"/>
          <p14:tracePt t="153274" x="6796088" y="3300413"/>
          <p14:tracePt t="153309" x="6796088" y="3305175"/>
          <p14:tracePt t="153553" x="6796088" y="3309938"/>
          <p14:tracePt t="154420" x="6815138" y="3305175"/>
          <p14:tracePt t="154427" x="6853238" y="3300413"/>
          <p14:tracePt t="154439" x="6891338" y="3300413"/>
          <p14:tracePt t="154455" x="7010400" y="3295650"/>
          <p14:tracePt t="154472" x="7105650" y="3295650"/>
          <p14:tracePt t="154489" x="7191375" y="3295650"/>
          <p14:tracePt t="154505" x="7281863" y="3300413"/>
          <p14:tracePt t="154522" x="7334250" y="3300413"/>
          <p14:tracePt t="154539" x="7381875" y="3300413"/>
          <p14:tracePt t="154555" x="7429500" y="3300413"/>
          <p14:tracePt t="154572" x="7448550" y="3300413"/>
          <p14:tracePt t="154589" x="7462838" y="3300413"/>
          <p14:tracePt t="154626" x="7467600" y="3300413"/>
          <p14:tracePt t="154863" x="7467600" y="3305175"/>
          <p14:tracePt t="154906" x="7467600" y="3309938"/>
          <p14:tracePt t="154963" x="7462838" y="3309938"/>
          <p14:tracePt t="154971" x="7458075" y="3314700"/>
          <p14:tracePt t="154984" x="7453313" y="3314700"/>
          <p14:tracePt t="154999" x="7448550" y="3314700"/>
          <p14:tracePt t="155027" x="7443788" y="3314700"/>
          <p14:tracePt t="155041" x="7439025" y="3314700"/>
          <p14:tracePt t="155070" x="7434263" y="3314700"/>
          <p14:tracePt t="155099" x="7429500" y="3314700"/>
          <p14:tracePt t="155163" x="7424738" y="3314700"/>
          <p14:tracePt t="155191" x="7419975" y="3314700"/>
          <p14:tracePt t="155263" x="7415213" y="3314700"/>
          <p14:tracePt t="157983" x="7419975" y="3305175"/>
          <p14:tracePt t="157991" x="7434263" y="3305175"/>
          <p14:tracePt t="158004" x="7481888" y="3305175"/>
          <p14:tracePt t="158021" x="7553325" y="3300413"/>
          <p14:tracePt t="158037" x="7624763" y="3295650"/>
          <p14:tracePt t="158054" x="7715250" y="3295650"/>
          <p14:tracePt t="158071" x="7772400" y="3295650"/>
          <p14:tracePt t="158088" x="7829550" y="3290888"/>
          <p14:tracePt t="158104" x="7910513" y="3290888"/>
          <p14:tracePt t="158121" x="7943850" y="3290888"/>
          <p14:tracePt t="158138" x="7972425" y="3290888"/>
          <p14:tracePt t="158154" x="8001000" y="3286125"/>
          <p14:tracePt t="158171" x="8024813" y="3286125"/>
          <p14:tracePt t="158187" x="8067675" y="3286125"/>
          <p14:tracePt t="158204" x="8110538" y="3286125"/>
          <p14:tracePt t="158221" x="8124825" y="3286125"/>
          <p14:tracePt t="158237" x="8143875" y="3286125"/>
          <p14:tracePt t="158254" x="8153400" y="3286125"/>
          <p14:tracePt t="158319" x="8158163" y="3286125"/>
          <p14:tracePt t="162634" x="8115300" y="3290888"/>
          <p14:tracePt t="162641" x="8043863" y="3295650"/>
          <p14:tracePt t="162653" x="7962900" y="3309938"/>
          <p14:tracePt t="162669" x="7710488" y="3324225"/>
          <p14:tracePt t="162686" x="7539038" y="3352800"/>
          <p14:tracePt t="162703" x="7415213" y="3357563"/>
          <p14:tracePt t="162719" x="7300913" y="3371850"/>
          <p14:tracePt t="162736" x="7143750" y="3400425"/>
          <p14:tracePt t="162753" x="7077075" y="3414713"/>
          <p14:tracePt t="162769" x="7005638" y="3429000"/>
          <p14:tracePt t="162786" x="6919913" y="3452813"/>
          <p14:tracePt t="162803" x="6886575" y="3462338"/>
          <p14:tracePt t="162819" x="6867525" y="3471863"/>
          <p14:tracePt t="162836" x="6862763" y="3471863"/>
          <p14:tracePt t="162853" x="6858000" y="3471863"/>
          <p14:tracePt t="162957" x="6858000" y="3476625"/>
          <p14:tracePt t="163028" x="6858000" y="3486150"/>
          <p14:tracePt t="163064" x="6858000" y="3490913"/>
          <p14:tracePt t="163135" x="6858000" y="3495675"/>
          <p14:tracePt t="163150" x="6862763" y="3495675"/>
          <p14:tracePt t="163222" x="6867525" y="3495675"/>
          <p14:tracePt t="163393" x="6872288" y="3495675"/>
          <p14:tracePt t="163486" x="6877050" y="3495675"/>
          <p14:tracePt t="163543" x="6881813" y="3495675"/>
          <p14:tracePt t="163615" x="6886575" y="3495675"/>
          <p14:tracePt t="163643" x="6891338" y="3495675"/>
          <p14:tracePt t="163815" x="6891338" y="3500438"/>
          <p14:tracePt t="163844" x="6896100" y="3500438"/>
          <p14:tracePt t="163915" x="6900863" y="3500438"/>
          <p14:tracePt t="163930" x="6905625" y="3500438"/>
          <p14:tracePt t="163937" x="6910388" y="3500438"/>
          <p14:tracePt t="163965" x="6929438" y="3500438"/>
          <p14:tracePt t="163972" x="6943725" y="3500438"/>
          <p14:tracePt t="163985" x="6953250" y="3500438"/>
          <p14:tracePt t="164002" x="6996113" y="3500438"/>
          <p14:tracePt t="164019" x="7053263" y="3495675"/>
          <p14:tracePt t="164035" x="7143750" y="3490913"/>
          <p14:tracePt t="164052" x="7248525" y="3476625"/>
          <p14:tracePt t="164069" x="7324725" y="3467100"/>
          <p14:tracePt t="164085" x="7377113" y="3462338"/>
          <p14:tracePt t="164102" x="7429500" y="3462338"/>
          <p14:tracePt t="164119" x="7448550" y="3457575"/>
          <p14:tracePt t="164152" x="7453313" y="3457575"/>
          <p14:tracePt t="164345" x="7453313" y="3462338"/>
          <p14:tracePt t="164373" x="7453313" y="3467100"/>
          <p14:tracePt t="164409" x="7453313" y="3471863"/>
          <p14:tracePt t="164423" x="7453313" y="3476625"/>
          <p14:tracePt t="164459" x="7453313" y="3481388"/>
          <p14:tracePt t="164495" x="7453313" y="3486150"/>
          <p14:tracePt t="164516" x="7448550" y="3486150"/>
          <p14:tracePt t="164538" x="7448550" y="3495675"/>
          <p14:tracePt t="164552" x="7443788" y="3495675"/>
          <p14:tracePt t="164603" x="7443788" y="3500438"/>
          <p14:tracePt t="164616" x="7439025" y="3500438"/>
          <p14:tracePt t="164738" x="7439025" y="3505200"/>
          <p14:tracePt t="164760" x="7434263" y="3505200"/>
          <p14:tracePt t="164795" x="7429500" y="3505200"/>
          <p14:tracePt t="164802" x="7429500" y="3509963"/>
          <p14:tracePt t="176367" x="7448550" y="3509963"/>
          <p14:tracePt t="176381" x="7567613" y="3505200"/>
          <p14:tracePt t="176388" x="7605713" y="3505200"/>
          <p14:tracePt t="176398" x="7639050" y="3505200"/>
          <p14:tracePt t="176415" x="7677150" y="3505200"/>
          <p14:tracePt t="176431" x="7696200" y="3505200"/>
          <p14:tracePt t="176448" x="7705725" y="3505200"/>
          <p14:tracePt t="176465" x="7710488" y="3505200"/>
          <p14:tracePt t="176524" x="7715250" y="3505200"/>
          <p14:tracePt t="176538" x="7720013" y="3505200"/>
          <p14:tracePt t="176567" x="7724775" y="3505200"/>
          <p14:tracePt t="176589" x="7729538" y="3505200"/>
          <p14:tracePt t="176638" x="7739063" y="3505200"/>
          <p14:tracePt t="176674" x="7743825" y="3505200"/>
          <p14:tracePt t="176682" x="7748588" y="3505200"/>
          <p14:tracePt t="176688" x="7753350" y="3505200"/>
          <p14:tracePt t="176698" x="7758113" y="3505200"/>
          <p14:tracePt t="176715" x="7786688" y="3509963"/>
          <p14:tracePt t="176731" x="7820025" y="3514725"/>
          <p14:tracePt t="176748" x="7843838" y="3514725"/>
          <p14:tracePt t="176764" x="7862888" y="3514725"/>
          <p14:tracePt t="176781" x="7891463" y="3514725"/>
          <p14:tracePt t="176798" x="7910513" y="3514725"/>
          <p14:tracePt t="176814" x="7924800" y="3514725"/>
          <p14:tracePt t="176831" x="7943850" y="3514725"/>
          <p14:tracePt t="176848" x="7958138" y="3514725"/>
          <p14:tracePt t="176864" x="7972425" y="3514725"/>
          <p14:tracePt t="176881" x="7986713" y="3514725"/>
          <p14:tracePt t="176914" x="7991475" y="3514725"/>
          <p14:tracePt t="176932" x="8001000" y="3514725"/>
          <p14:tracePt t="184876" x="7981950" y="3557588"/>
          <p14:tracePt t="184882" x="7948613" y="3605213"/>
          <p14:tracePt t="184895" x="7915275" y="3652838"/>
          <p14:tracePt t="184912" x="7810500" y="3819525"/>
          <p14:tracePt t="184928" x="7758113" y="3924300"/>
          <p14:tracePt t="184945" x="7710488" y="4014788"/>
          <p14:tracePt t="184962" x="7667625" y="4143375"/>
          <p14:tracePt t="184978" x="7648575" y="4214813"/>
          <p14:tracePt t="184995" x="7629525" y="4276725"/>
          <p14:tracePt t="185012" x="7610475" y="4348163"/>
          <p14:tracePt t="185028" x="7591425" y="4391025"/>
          <p14:tracePt t="185045" x="7581900" y="4414838"/>
          <p14:tracePt t="185062" x="7562850" y="4452938"/>
          <p14:tracePt t="185078" x="7543800" y="4476750"/>
          <p14:tracePt t="185095" x="7529513" y="4505325"/>
          <p14:tracePt t="185112" x="7505700" y="4538663"/>
          <p14:tracePt t="185128" x="7496175" y="4552950"/>
          <p14:tracePt t="185145" x="7481888" y="4576763"/>
          <p14:tracePt t="185162" x="7467600" y="4600575"/>
          <p14:tracePt t="185178" x="7462838" y="4619625"/>
          <p14:tracePt t="185195" x="7458075" y="4638675"/>
          <p14:tracePt t="185212" x="7443788" y="4652963"/>
          <p14:tracePt t="185228" x="7443788" y="4657725"/>
          <p14:tracePt t="185245" x="7434263" y="4667250"/>
          <p14:tracePt t="185262" x="7415213" y="4681538"/>
          <p14:tracePt t="185278" x="7405688" y="4686300"/>
          <p14:tracePt t="185295" x="7400925" y="4691063"/>
          <p14:tracePt t="185312" x="7396163" y="4691063"/>
          <p14:tracePt t="185328" x="7391400" y="4691063"/>
          <p14:tracePt t="185345" x="7386638" y="4691063"/>
          <p14:tracePt t="185378" x="7381875" y="4691063"/>
          <p14:tracePt t="185455" x="7386638" y="4691063"/>
          <p14:tracePt t="185462" x="7391400" y="4691063"/>
          <p14:tracePt t="185484" x="7396163" y="4691063"/>
          <p14:tracePt t="185491" x="7400925" y="4691063"/>
          <p14:tracePt t="185497" x="7405688" y="4691063"/>
          <p14:tracePt t="185511" x="7419975" y="4691063"/>
          <p14:tracePt t="185528" x="7439025" y="4691063"/>
          <p14:tracePt t="185545" x="7458075" y="4691063"/>
          <p14:tracePt t="185561" x="7500938" y="4691063"/>
          <p14:tracePt t="185578" x="7539038" y="4686300"/>
          <p14:tracePt t="185595" x="7577138" y="4686300"/>
          <p14:tracePt t="185612" x="7620000" y="4681538"/>
          <p14:tracePt t="185628" x="7634288" y="4681538"/>
          <p14:tracePt t="185645" x="7648575" y="4681538"/>
          <p14:tracePt t="185662" x="7653338" y="4681538"/>
          <p14:tracePt t="185695" x="7658100" y="4681538"/>
          <p14:tracePt t="185884" x="7653338" y="4681538"/>
          <p14:tracePt t="185920" x="7648575" y="4681538"/>
          <p14:tracePt t="185934" x="7639050" y="4681538"/>
          <p14:tracePt t="185963" x="7634288" y="4681538"/>
          <p14:tracePt t="185977" x="7629525" y="4681538"/>
          <p14:tracePt t="185984" x="7629525" y="4676775"/>
          <p14:tracePt t="185995" x="7624763" y="4676775"/>
          <p14:tracePt t="186011" x="7620000" y="4676775"/>
          <p14:tracePt t="186028" x="7615238" y="4672013"/>
          <p14:tracePt t="186045" x="7610475" y="4672013"/>
          <p14:tracePt t="186078" x="7605713" y="4672013"/>
          <p14:tracePt t="186142" x="7600950" y="4672013"/>
          <p14:tracePt t="186149" x="7600950" y="4667250"/>
          <p14:tracePt t="186393" x="7605713" y="4667250"/>
          <p14:tracePt t="186428" x="7610475" y="4667250"/>
          <p14:tracePt t="186478" x="7615238" y="4667250"/>
          <p14:tracePt t="186572" x="7620000" y="4667250"/>
          <p14:tracePt t="186750" x="7624763" y="4667250"/>
          <p14:tracePt t="186807" x="7629525" y="4667250"/>
          <p14:tracePt t="186872" x="7634288" y="4667250"/>
          <p14:tracePt t="186901" x="7643813" y="4667250"/>
          <p14:tracePt t="186915" x="7648575" y="4672013"/>
          <p14:tracePt t="186922" x="7653338" y="4676775"/>
          <p14:tracePt t="186929" x="7658100" y="4676775"/>
          <p14:tracePt t="186944" x="7672388" y="4681538"/>
          <p14:tracePt t="186961" x="7681913" y="4686300"/>
          <p14:tracePt t="186978" x="7686675" y="4691063"/>
          <p14:tracePt t="186994" x="7715250" y="4695825"/>
          <p14:tracePt t="187011" x="7724775" y="4695825"/>
          <p14:tracePt t="187028" x="7739063" y="4695825"/>
          <p14:tracePt t="187044" x="7758113" y="4700588"/>
          <p14:tracePt t="187061" x="7777163" y="4700588"/>
          <p14:tracePt t="187078" x="7796213" y="4700588"/>
          <p14:tracePt t="187094" x="7815263" y="4700588"/>
          <p14:tracePt t="187111" x="7829550" y="4700588"/>
          <p14:tracePt t="187128" x="7834313" y="4700588"/>
          <p14:tracePt t="187144" x="7839075" y="4700588"/>
          <p14:tracePt t="187180" x="7843838" y="4700588"/>
          <p14:tracePt t="187194" x="7848600" y="4700588"/>
          <p14:tracePt t="187211" x="7862888" y="4700588"/>
          <p14:tracePt t="187228" x="7872413" y="4700588"/>
          <p14:tracePt t="187244" x="7900988" y="4700588"/>
          <p14:tracePt t="187261" x="7929563" y="4705350"/>
          <p14:tracePt t="187278" x="7962900" y="4705350"/>
          <p14:tracePt t="187294" x="8005763" y="4705350"/>
          <p14:tracePt t="187311" x="8024813" y="4705350"/>
          <p14:tracePt t="187328" x="8048625" y="4700588"/>
          <p14:tracePt t="187344" x="8072438" y="4691063"/>
          <p14:tracePt t="187361" x="8081963" y="4691063"/>
          <p14:tracePt t="187378" x="8101013" y="4686300"/>
          <p14:tracePt t="187394" x="8115300" y="4681538"/>
          <p14:tracePt t="187411" x="8124825" y="4681538"/>
          <p14:tracePt t="187428" x="8129588" y="4676775"/>
          <p14:tracePt t="187444" x="8134350" y="4676775"/>
          <p14:tracePt t="187480" x="8139113" y="4676775"/>
          <p14:tracePt t="199730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Age-Life Method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57200" y="11887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Simplest method to calculate physical depreciation — based on building age: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457200" y="1691640"/>
            <a:ext cx="8229600" cy="118872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78308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Depreciation %  =  ( Effective Age  ÷  Total Economic Life )  ×  100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457200" y="228600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D97A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 Age = how old it LOOKS    ·    Economic Life = total expected lifespan (often 50–70 years)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57200" y="3017520"/>
            <a:ext cx="8229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 calculation: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57200" y="3383280"/>
            <a:ext cx="8229600" cy="24688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0080" y="3383280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age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4754880" y="3383280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20 years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57200" y="3639312"/>
            <a:ext cx="8229600" cy="246888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40080" y="3639312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economic life (assumed)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4754880" y="3639312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60 years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57200" y="3895344"/>
            <a:ext cx="8229600" cy="24688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0080" y="3895344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%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754880" y="3895344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20 ÷ 60 = 33.3%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457200" y="4151376"/>
            <a:ext cx="8229600" cy="246888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40080" y="4151376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Replacement cost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4754880" y="4151376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EGP 3,000,000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57200" y="4407408"/>
            <a:ext cx="8229600" cy="246888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0080" y="4407408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amount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4754880" y="4407408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3,000,000 × 33.3% = EGP 1,000,000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457200" y="4663440"/>
            <a:ext cx="8229600" cy="246888"/>
          </a:xfrm>
          <a:prstGeom prst="rect">
            <a:avLst/>
          </a:prstGeom>
          <a:solidFill>
            <a:srgbClr val="4F7A5C"/>
          </a:solidFill>
          <a:ln w="12700">
            <a:solidFill>
              <a:srgbClr val="C8C0B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40080" y="4663440"/>
            <a:ext cx="411480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Depreciated building value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4754880" y="4663440"/>
            <a:ext cx="38404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3,000,000 − 1,000,000 = EGP 2,000,000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 / 40</a:t>
            </a:r>
            <a:endParaRPr lang="en-US" sz="900" dirty="0"/>
          </a:p>
        </p:txBody>
      </p:sp>
      <p:sp>
        <p:nvSpPr>
          <p:cNvPr id="32" name="TextBox 31"/>
          <p:cNvSpPr txBox="1"/>
          <p:nvPr/>
        </p:nvSpPr>
        <p:spPr>
          <a:xfrm>
            <a:off x="181165" y="4874529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71"/>
    </mc:Choice>
    <mc:Fallback xmlns="">
      <p:transition spd="slow" advTm="1124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423" x="6110288" y="3514725"/>
          <p14:tracePt t="57570" x="6038850" y="3543300"/>
          <p14:tracePt t="57577" x="5938838" y="3590925"/>
          <p14:tracePt t="57588" x="5829300" y="3643313"/>
          <p14:tracePt t="57605" x="5529263" y="3771900"/>
          <p14:tracePt t="57622" x="5391150" y="3848100"/>
          <p14:tracePt t="57638" x="5286375" y="3905250"/>
          <p14:tracePt t="57655" x="5167313" y="3971925"/>
          <p14:tracePt t="57672" x="5119688" y="3995738"/>
          <p14:tracePt t="57688" x="5081588" y="4010025"/>
          <p14:tracePt t="57705" x="5053013" y="4024313"/>
          <p14:tracePt t="57721" x="5043488" y="4029075"/>
          <p14:tracePt t="57738" x="5038725" y="4029075"/>
          <p14:tracePt t="57755" x="5024438" y="4038600"/>
          <p14:tracePt t="57771" x="5000625" y="4043363"/>
          <p14:tracePt t="57788" x="4957763" y="4057650"/>
          <p14:tracePt t="57805" x="4914900" y="4067175"/>
          <p14:tracePt t="57821" x="4843463" y="4090988"/>
          <p14:tracePt t="57838" x="4814888" y="4110038"/>
          <p14:tracePt t="57855" x="4795838" y="4124325"/>
          <p14:tracePt t="57871" x="4786313" y="4124325"/>
          <p14:tracePt t="57888" x="4786313" y="4129088"/>
          <p14:tracePt t="57942" x="4786313" y="4124325"/>
          <p14:tracePt t="57949" x="4786313" y="4119563"/>
          <p14:tracePt t="57956" x="4786313" y="4114800"/>
          <p14:tracePt t="57971" x="4786313" y="4105275"/>
          <p14:tracePt t="57988" x="4791075" y="4095750"/>
          <p14:tracePt t="58005" x="4862513" y="4062413"/>
          <p14:tracePt t="58021" x="4981575" y="4048125"/>
          <p14:tracePt t="58038" x="5033963" y="4043363"/>
          <p14:tracePt t="58055" x="5072063" y="4033838"/>
          <p14:tracePt t="58071" x="5081588" y="4033838"/>
          <p14:tracePt t="58088" x="5086350" y="4033838"/>
          <p14:tracePt t="58105" x="5086350" y="4038600"/>
          <p14:tracePt t="58121" x="5081588" y="4043363"/>
          <p14:tracePt t="58138" x="5038725" y="4067175"/>
          <p14:tracePt t="58155" x="4967288" y="4095750"/>
          <p14:tracePt t="58171" x="4886325" y="4129088"/>
          <p14:tracePt t="58188" x="4862513" y="4138613"/>
          <p14:tracePt t="58205" x="4852988" y="4138613"/>
          <p14:tracePt t="58258" x="4872038" y="4129088"/>
          <p14:tracePt t="58263" x="4895850" y="4119563"/>
          <p14:tracePt t="58271" x="4919663" y="4119563"/>
          <p14:tracePt t="58288" x="4962525" y="4119563"/>
          <p14:tracePt t="58305" x="4991100" y="4119563"/>
          <p14:tracePt t="58321" x="5005388" y="4119563"/>
          <p14:tracePt t="58357" x="5005388" y="4124325"/>
          <p14:tracePt t="58400" x="4991100" y="4133850"/>
          <p14:tracePt t="58407" x="4957763" y="4143375"/>
          <p14:tracePt t="58414" x="4924425" y="4152900"/>
          <p14:tracePt t="58421" x="4895850" y="4162425"/>
          <p14:tracePt t="58438" x="4833938" y="4171950"/>
          <p14:tracePt t="58455" x="4810125" y="4176713"/>
          <p14:tracePt t="58472" x="4791075" y="4176713"/>
          <p14:tracePt t="58488" x="4786313" y="4176713"/>
          <p14:tracePt t="58543" x="4795838" y="4176713"/>
          <p14:tracePt t="58550" x="4810125" y="4176713"/>
          <p14:tracePt t="58557" x="4824413" y="4176713"/>
          <p14:tracePt t="58571" x="4852988" y="4176713"/>
          <p14:tracePt t="58588" x="4876800" y="4176713"/>
          <p14:tracePt t="58605" x="4891088" y="4176713"/>
          <p14:tracePt t="58621" x="4895850" y="4181475"/>
          <p14:tracePt t="58665" x="4852988" y="4181475"/>
          <p14:tracePt t="58671" x="4833938" y="4186238"/>
          <p14:tracePt t="58688" x="4776788" y="4191000"/>
          <p14:tracePt t="58704" x="4724400" y="4195763"/>
          <p14:tracePt t="58721" x="4686300" y="4195763"/>
          <p14:tracePt t="58738" x="4681538" y="4195763"/>
          <p14:tracePt t="58772" x="4686300" y="4195763"/>
          <p14:tracePt t="58788" x="4733925" y="4210050"/>
          <p14:tracePt t="58805" x="4819650" y="4214813"/>
          <p14:tracePt t="58821" x="4933950" y="4224338"/>
          <p14:tracePt t="58838" x="4972050" y="4224338"/>
          <p14:tracePt t="58855" x="4986338" y="4224338"/>
          <p14:tracePt t="58900" x="4976813" y="4224338"/>
          <p14:tracePt t="58907" x="4972050" y="4224338"/>
          <p14:tracePt t="58921" x="4962525" y="4224338"/>
          <p14:tracePt t="58938" x="4957763" y="4224338"/>
          <p14:tracePt t="59002" x="4962525" y="4224338"/>
          <p14:tracePt t="59008" x="4967288" y="4224338"/>
          <p14:tracePt t="59021" x="4976813" y="4219575"/>
          <p14:tracePt t="59038" x="4991100" y="4214813"/>
          <p14:tracePt t="59054" x="4995863" y="4210050"/>
          <p14:tracePt t="59088" x="5000625" y="4210050"/>
          <p14:tracePt t="59122" x="4995863" y="4210050"/>
          <p14:tracePt t="59130" x="4991100" y="4210050"/>
          <p14:tracePt t="59138" x="4981575" y="4210050"/>
          <p14:tracePt t="59154" x="4967288" y="4210050"/>
          <p14:tracePt t="59171" x="4962525" y="4210050"/>
          <p14:tracePt t="59204" x="4957763" y="4210050"/>
          <p14:tracePt t="59237" x="4957763" y="4205288"/>
          <p14:tracePt t="59266" x="4962525" y="4205288"/>
          <p14:tracePt t="59280" x="4967288" y="4205288"/>
          <p14:tracePt t="59330" x="4967288" y="4200525"/>
          <p14:tracePt t="62772" x="4976813" y="4195763"/>
          <p14:tracePt t="62779" x="5010150" y="4191000"/>
          <p14:tracePt t="62786" x="5033963" y="4186238"/>
          <p14:tracePt t="62803" x="5114925" y="4176713"/>
          <p14:tracePt t="62820" x="5176838" y="4162425"/>
          <p14:tracePt t="62836" x="5257800" y="4148138"/>
          <p14:tracePt t="62853" x="5295900" y="4143375"/>
          <p14:tracePt t="62870" x="5324475" y="4143375"/>
          <p14:tracePt t="62886" x="5338763" y="4138613"/>
          <p14:tracePt t="62903" x="5343525" y="4138613"/>
          <p14:tracePt t="63108" x="5343525" y="4143375"/>
          <p14:tracePt t="63179" x="5343525" y="4148138"/>
          <p14:tracePt t="64853" x="5338763" y="4148138"/>
          <p14:tracePt t="65984" x="5334000" y="4148138"/>
          <p14:tracePt t="65998" x="5334000" y="4143375"/>
          <p14:tracePt t="66034" x="5334000" y="4138613"/>
          <p14:tracePt t="66084" x="5329238" y="4138613"/>
          <p14:tracePt t="66105" x="5329238" y="4133850"/>
          <p14:tracePt t="67064" x="5334000" y="4133850"/>
          <p14:tracePt t="67136" x="5338763" y="4133850"/>
          <p14:tracePt t="67158" x="5343525" y="4133850"/>
          <p14:tracePt t="67172" x="5353050" y="4133850"/>
          <p14:tracePt t="67185" x="5357813" y="4138613"/>
          <p14:tracePt t="67200" x="5362575" y="4138613"/>
          <p14:tracePt t="67222" x="5372100" y="4138613"/>
          <p14:tracePt t="67236" x="5381625" y="4143375"/>
          <p14:tracePt t="67243" x="5391150" y="4143375"/>
          <p14:tracePt t="67252" x="5400675" y="4143375"/>
          <p14:tracePt t="67268" x="5419725" y="4143375"/>
          <p14:tracePt t="67285" x="5448300" y="4148138"/>
          <p14:tracePt t="67302" x="5462588" y="4152900"/>
          <p14:tracePt t="67318" x="5481638" y="4157663"/>
          <p14:tracePt t="67335" x="5491163" y="4157663"/>
          <p14:tracePt t="67352" x="5510213" y="4162425"/>
          <p14:tracePt t="67368" x="5519738" y="4162425"/>
          <p14:tracePt t="67385" x="5529263" y="4162425"/>
          <p14:tracePt t="67402" x="5548313" y="4171950"/>
          <p14:tracePt t="67418" x="5557838" y="4171950"/>
          <p14:tracePt t="67435" x="5562600" y="4171950"/>
          <p14:tracePt t="67452" x="5572125" y="4176713"/>
          <p14:tracePt t="67486" x="5576888" y="4176713"/>
          <p14:tracePt t="67560" x="5581650" y="4176713"/>
          <p14:tracePt t="67572" x="5586413" y="4176713"/>
          <p14:tracePt t="67579" x="5591175" y="4176713"/>
          <p14:tracePt t="67586" x="5600700" y="4176713"/>
          <p14:tracePt t="67601" x="5619750" y="4176713"/>
          <p14:tracePt t="67618" x="5638800" y="4176713"/>
          <p14:tracePt t="67635" x="5657850" y="4176713"/>
          <p14:tracePt t="67652" x="5681663" y="4171950"/>
          <p14:tracePt t="67668" x="5695950" y="4167188"/>
          <p14:tracePt t="67685" x="5710238" y="4162425"/>
          <p14:tracePt t="67702" x="5724525" y="4152900"/>
          <p14:tracePt t="67718" x="5734050" y="4143375"/>
          <p14:tracePt t="67735" x="5738813" y="4143375"/>
          <p14:tracePt t="67752" x="5743575" y="4138613"/>
          <p14:tracePt t="67785" x="5748338" y="4138613"/>
          <p14:tracePt t="67805" x="5748338" y="4133850"/>
          <p14:tracePt t="75313" x="5715000" y="4138613"/>
          <p14:tracePt t="75321" x="5648325" y="4162425"/>
          <p14:tracePt t="75332" x="5557838" y="4186238"/>
          <p14:tracePt t="75349" x="5238750" y="4262438"/>
          <p14:tracePt t="75366" x="5000625" y="4305300"/>
          <p14:tracePt t="75382" x="4714875" y="4343400"/>
          <p14:tracePt t="75399" x="4271963" y="4391025"/>
          <p14:tracePt t="75416" x="3971925" y="4448175"/>
          <p14:tracePt t="75432" x="3667125" y="4500563"/>
          <p14:tracePt t="75449" x="3219450" y="4572000"/>
          <p14:tracePt t="75466" x="2933700" y="4610100"/>
          <p14:tracePt t="75482" x="2695575" y="4648200"/>
          <p14:tracePt t="75499" x="2405063" y="4662488"/>
          <p14:tracePt t="75516" x="2286000" y="4662488"/>
          <p14:tracePt t="75532" x="2190750" y="4652963"/>
          <p14:tracePt t="75549" x="2076450" y="4624388"/>
          <p14:tracePt t="75566" x="2033588" y="4610100"/>
          <p14:tracePt t="75582" x="1995488" y="4586288"/>
          <p14:tracePt t="75599" x="1966913" y="4572000"/>
          <p14:tracePt t="75616" x="1957388" y="4562475"/>
          <p14:tracePt t="75632" x="1952625" y="4557713"/>
          <p14:tracePt t="75665" x="1947863" y="4557713"/>
          <p14:tracePt t="75682" x="1943100" y="4552950"/>
          <p14:tracePt t="75699" x="1938338" y="4548188"/>
          <p14:tracePt t="75715" x="1924050" y="4538663"/>
          <p14:tracePt t="75732" x="1900238" y="4524375"/>
          <p14:tracePt t="75749" x="1876425" y="4514850"/>
          <p14:tracePt t="75765" x="1833563" y="4500563"/>
          <p14:tracePt t="75782" x="1814513" y="4486275"/>
          <p14:tracePt t="75799" x="1795463" y="4471988"/>
          <p14:tracePt t="75815" x="1762125" y="4443413"/>
          <p14:tracePt t="75832" x="1747838" y="4424363"/>
          <p14:tracePt t="75849" x="1738313" y="4391025"/>
          <p14:tracePt t="75865" x="1738313" y="4381500"/>
          <p14:tracePt t="75882" x="1738313" y="4376738"/>
          <p14:tracePt t="75915" x="1738313" y="4371975"/>
          <p14:tracePt t="75932" x="1738313" y="4367213"/>
          <p14:tracePt t="75949" x="1781175" y="4348163"/>
          <p14:tracePt t="75965" x="1833563" y="4343400"/>
          <p14:tracePt t="75982" x="1895475" y="4343400"/>
          <p14:tracePt t="75999" x="1952625" y="4343400"/>
          <p14:tracePt t="76015" x="2052638" y="4357688"/>
          <p14:tracePt t="76032" x="2119313" y="4367213"/>
          <p14:tracePt t="76049" x="2195513" y="4367213"/>
          <p14:tracePt t="76065" x="2324100" y="4362450"/>
          <p14:tracePt t="76082" x="2438400" y="4362450"/>
          <p14:tracePt t="76099" x="2566988" y="4362450"/>
          <p14:tracePt t="76115" x="2795588" y="4362450"/>
          <p14:tracePt t="76132" x="2976563" y="4362450"/>
          <p14:tracePt t="76149" x="3148013" y="4357688"/>
          <p14:tracePt t="76165" x="3486150" y="4381500"/>
          <p14:tracePt t="76182" x="3724275" y="4395788"/>
          <p14:tracePt t="76199" x="3962400" y="4410075"/>
          <p14:tracePt t="76215" x="4362450" y="4438650"/>
          <p14:tracePt t="76232" x="4581525" y="4457700"/>
          <p14:tracePt t="76249" x="4762500" y="4476750"/>
          <p14:tracePt t="76265" x="4953000" y="4514850"/>
          <p14:tracePt t="76282" x="5067300" y="4533900"/>
          <p14:tracePt t="76299" x="5162550" y="4562475"/>
          <p14:tracePt t="76315" x="5248275" y="4591050"/>
          <p14:tracePt t="76332" x="5281613" y="4605338"/>
          <p14:tracePt t="76349" x="5300663" y="4610100"/>
          <p14:tracePt t="76365" x="5334000" y="4614863"/>
          <p14:tracePt t="76382" x="5357813" y="4619625"/>
          <p14:tracePt t="76399" x="5376863" y="4619625"/>
          <p14:tracePt t="76415" x="5405438" y="4619625"/>
          <p14:tracePt t="76432" x="5424488" y="4619625"/>
          <p14:tracePt t="76448" x="5448300" y="4619625"/>
          <p14:tracePt t="76465" x="5495925" y="4614863"/>
          <p14:tracePt t="76482" x="5529263" y="4605338"/>
          <p14:tracePt t="76498" x="5548313" y="4595813"/>
          <p14:tracePt t="76515" x="5572125" y="4591050"/>
          <p14:tracePt t="76532" x="5576888" y="4586288"/>
          <p14:tracePt t="76565" x="5581650" y="4581525"/>
          <p14:tracePt t="76582" x="5586413" y="4581525"/>
          <p14:tracePt t="76598" x="5586413" y="4576763"/>
          <p14:tracePt t="76616" x="5586413" y="4572000"/>
          <p14:tracePt t="76632" x="5572125" y="4562475"/>
          <p14:tracePt t="76648" x="5519738" y="4548188"/>
          <p14:tracePt t="76665" x="5429250" y="4529138"/>
          <p14:tracePt t="76682" x="5372100" y="4514850"/>
          <p14:tracePt t="76698" x="5324475" y="4500563"/>
          <p14:tracePt t="76715" x="5286375" y="4486275"/>
          <p14:tracePt t="76732" x="5286375" y="4481513"/>
          <p14:tracePt t="76749" x="5281613" y="4481513"/>
          <p14:tracePt t="76787" x="5281613" y="4476750"/>
          <p14:tracePt t="76815" x="5281613" y="4471988"/>
          <p14:tracePt t="76829" x="5281613" y="4467225"/>
          <p14:tracePt t="76843" x="5291138" y="4462463"/>
          <p14:tracePt t="76851" x="5291138" y="4452938"/>
          <p14:tracePt t="76865" x="5314950" y="4443413"/>
          <p14:tracePt t="76882" x="5334000" y="4429125"/>
          <p14:tracePt t="76898" x="5353050" y="4414838"/>
          <p14:tracePt t="76915" x="5391150" y="4400550"/>
          <p14:tracePt t="76932" x="5410200" y="4400550"/>
          <p14:tracePt t="76948" x="5438775" y="4395788"/>
          <p14:tracePt t="76965" x="5462588" y="4395788"/>
          <p14:tracePt t="76982" x="5467350" y="4395788"/>
          <p14:tracePt t="77023" x="5467350" y="4400550"/>
          <p14:tracePt t="77037" x="5457825" y="4405313"/>
          <p14:tracePt t="77048" x="5438775" y="4410075"/>
          <p14:tracePt t="77066" x="5353050" y="4438650"/>
          <p14:tracePt t="77082" x="5262563" y="4452938"/>
          <p14:tracePt t="77098" x="5200650" y="4457700"/>
          <p14:tracePt t="77115" x="5176838" y="4457700"/>
          <p14:tracePt t="77148" x="5172075" y="4457700"/>
          <p14:tracePt t="77180" x="5176838" y="4457700"/>
          <p14:tracePt t="77187" x="5181600" y="4457700"/>
          <p14:tracePt t="77198" x="5186363" y="4452938"/>
          <p14:tracePt t="77215" x="5200650" y="4452938"/>
          <p14:tracePt t="77232" x="5210175" y="4452938"/>
          <p14:tracePt t="77251" x="5214938" y="4452938"/>
          <p14:tracePt t="77273" x="5219700" y="4452938"/>
          <p14:tracePt t="77330" x="5214938" y="4452938"/>
          <p14:tracePt t="77344" x="5200650" y="4448175"/>
          <p14:tracePt t="77352" x="5191125" y="4448175"/>
          <p14:tracePt t="77365" x="5172075" y="4448175"/>
          <p14:tracePt t="77382" x="5133975" y="4443413"/>
          <p14:tracePt t="77398" x="5119688" y="4443413"/>
          <p14:tracePt t="77415" x="5114925" y="4443413"/>
          <p14:tracePt t="77431" x="5114925" y="4438650"/>
          <p14:tracePt t="77448" x="5114925" y="4433888"/>
          <p14:tracePt t="77465" x="5119688" y="4429125"/>
          <p14:tracePt t="77481" x="5200650" y="4414838"/>
          <p14:tracePt t="77498" x="5262563" y="4414838"/>
          <p14:tracePt t="77515" x="5305425" y="4414838"/>
          <p14:tracePt t="77531" x="5329238" y="4414838"/>
          <p14:tracePt t="77548" x="5334000" y="4414838"/>
          <p14:tracePt t="77609" x="5324475" y="4414838"/>
          <p14:tracePt t="77616" x="5305425" y="4414838"/>
          <p14:tracePt t="77623" x="5291138" y="4414838"/>
          <p14:tracePt t="77631" x="5257800" y="4414838"/>
          <p14:tracePt t="77648" x="5224463" y="4414838"/>
          <p14:tracePt t="77665" x="5214938" y="4414838"/>
          <p14:tracePt t="77681" x="5205413" y="4414838"/>
          <p14:tracePt t="77716" x="5210175" y="4410075"/>
          <p14:tracePt t="77731" x="5233988" y="4410075"/>
          <p14:tracePt t="77748" x="5253038" y="4410075"/>
          <p14:tracePt t="77765" x="5281613" y="4410075"/>
          <p14:tracePt t="77781" x="5314950" y="4395788"/>
          <p14:tracePt t="77798" x="5324475" y="4395788"/>
          <p14:tracePt t="77831" x="5329238" y="4395788"/>
          <p14:tracePt t="77861" x="5329238" y="4391025"/>
          <p14:tracePt t="77903" x="5324475" y="4391025"/>
          <p14:tracePt t="77910" x="5319713" y="4391025"/>
          <p14:tracePt t="77917" x="5314950" y="4391025"/>
          <p14:tracePt t="77931" x="5300663" y="4391025"/>
          <p14:tracePt t="77948" x="5295900" y="4386263"/>
          <p14:tracePt t="78003" x="5300663" y="4386263"/>
          <p14:tracePt t="78010" x="5310188" y="4381500"/>
          <p14:tracePt t="78017" x="5329238" y="4381500"/>
          <p14:tracePt t="78031" x="5381625" y="4376738"/>
          <p14:tracePt t="78048" x="5457825" y="4376738"/>
          <p14:tracePt t="78065" x="5514975" y="4367213"/>
          <p14:tracePt t="78081" x="5543550" y="4367213"/>
          <p14:tracePt t="78115" x="5548313" y="4367213"/>
          <p14:tracePt t="78138" x="5529263" y="4362450"/>
          <p14:tracePt t="78148" x="5510213" y="4362450"/>
          <p14:tracePt t="78165" x="5434013" y="4362450"/>
          <p14:tracePt t="78181" x="5291138" y="4376738"/>
          <p14:tracePt t="78198" x="5186363" y="4381500"/>
          <p14:tracePt t="78215" x="5129213" y="4386263"/>
          <p14:tracePt t="78231" x="5100638" y="4386263"/>
          <p14:tracePt t="78275" x="5105400" y="4386263"/>
          <p14:tracePt t="78282" x="5114925" y="4386263"/>
          <p14:tracePt t="78289" x="5124450" y="4386263"/>
          <p14:tracePt t="78298" x="5143500" y="4381500"/>
          <p14:tracePt t="78314" x="5191125" y="4371975"/>
          <p14:tracePt t="78331" x="5267325" y="4362450"/>
          <p14:tracePt t="78348" x="5310188" y="4362450"/>
          <p14:tracePt t="78365" x="5324475" y="4362450"/>
          <p14:tracePt t="78381" x="5329238" y="4357688"/>
          <p14:tracePt t="78398" x="5334000" y="4357688"/>
          <p14:tracePt t="78440" x="5329238" y="4357688"/>
          <p14:tracePt t="78460" x="5300663" y="4357688"/>
          <p14:tracePt t="78467" x="5291138" y="4357688"/>
          <p14:tracePt t="78482" x="5276850" y="4357688"/>
          <p14:tracePt t="78498" x="5267325" y="4357688"/>
          <p14:tracePt t="78514" x="5262563" y="4357688"/>
          <p14:tracePt t="78561" x="5272088" y="4357688"/>
          <p14:tracePt t="78568" x="5276850" y="4357688"/>
          <p14:tracePt t="78581" x="5281613" y="4362450"/>
          <p14:tracePt t="78598" x="5300663" y="4362450"/>
          <p14:tracePt t="78614" x="5305425" y="4362450"/>
          <p14:tracePt t="78648" x="5310188" y="4362450"/>
          <p14:tracePt t="78675" x="5305425" y="4362450"/>
          <p14:tracePt t="78682" x="5295900" y="4362450"/>
          <p14:tracePt t="78698" x="5291138" y="4362450"/>
          <p14:tracePt t="78714" x="5286375" y="4362450"/>
          <p14:tracePt t="85559" x="5291138" y="4362450"/>
          <p14:tracePt t="85566" x="5305425" y="4362450"/>
          <p14:tracePt t="85579" x="5362575" y="4371975"/>
          <p14:tracePt t="85596" x="5424488" y="4381500"/>
          <p14:tracePt t="85612" x="5472113" y="4391025"/>
          <p14:tracePt t="85629" x="5510213" y="4400550"/>
          <p14:tracePt t="85645" x="5519738" y="4405313"/>
          <p14:tracePt t="85679" x="5524500" y="4405313"/>
          <p14:tracePt t="85695" x="5524500" y="4410075"/>
          <p14:tracePt t="85730" x="5524500" y="4414838"/>
          <p14:tracePt t="85737" x="5519738" y="4414838"/>
          <p14:tracePt t="85745" x="5514975" y="4414838"/>
          <p14:tracePt t="85762" x="5510213" y="4414838"/>
          <p14:tracePt t="85779" x="5505450" y="4414838"/>
          <p14:tracePt t="85822" x="5510213" y="4410075"/>
          <p14:tracePt t="85830" x="5529263" y="4395788"/>
          <p14:tracePt t="85837" x="5567363" y="4391025"/>
          <p14:tracePt t="85845" x="5614988" y="4381500"/>
          <p14:tracePt t="85862" x="5686425" y="4371975"/>
          <p14:tracePt t="85879" x="5743575" y="4367213"/>
          <p14:tracePt t="85895" x="5776913" y="4362450"/>
          <p14:tracePt t="85912" x="5781675" y="4362450"/>
          <p14:tracePt t="85973" x="5762625" y="4362450"/>
          <p14:tracePt t="85980" x="5757863" y="4362450"/>
          <p14:tracePt t="85987" x="5753100" y="4362450"/>
          <p14:tracePt t="85995" x="5748338" y="4362450"/>
          <p14:tracePt t="86016" x="5738813" y="4362450"/>
          <p14:tracePt t="86073" x="5748338" y="4362450"/>
          <p14:tracePt t="86087" x="5753100" y="4362450"/>
          <p14:tracePt t="86109" x="5757863" y="4362450"/>
          <p14:tracePt t="86166" x="5753100" y="4362450"/>
          <p14:tracePt t="86173" x="5748338" y="4362450"/>
          <p14:tracePt t="86180" x="5738813" y="4362450"/>
          <p14:tracePt t="86195" x="5719763" y="4362450"/>
          <p14:tracePt t="86212" x="5686425" y="4362450"/>
          <p14:tracePt t="86229" x="5662613" y="4367213"/>
          <p14:tracePt t="86245" x="5648325" y="4371975"/>
          <p14:tracePt t="86262" x="5643563" y="4371975"/>
          <p14:tracePt t="86374" x="5643563" y="4367213"/>
          <p14:tracePt t="86452" x="5648325" y="4367213"/>
          <p14:tracePt t="86459" x="5653088" y="4367213"/>
          <p14:tracePt t="86466" x="5653088" y="4362450"/>
          <p14:tracePt t="86478" x="5657850" y="4362450"/>
          <p14:tracePt t="86495" x="5676900" y="4357688"/>
          <p14:tracePt t="86512" x="5681663" y="4357688"/>
          <p14:tracePt t="86529" x="5691188" y="4357688"/>
          <p14:tracePt t="86545" x="5700713" y="4352925"/>
          <p14:tracePt t="86562" x="5705475" y="4352925"/>
          <p14:tracePt t="86595" x="5710238" y="4352925"/>
          <p14:tracePt t="86617" x="5715000" y="4348163"/>
          <p14:tracePt t="86653" x="5719763" y="4348163"/>
          <p14:tracePt t="86667" x="5724525" y="4348163"/>
          <p14:tracePt t="86681" x="5729288" y="4348163"/>
          <p14:tracePt t="86731" x="5734050" y="4348163"/>
          <p14:tracePt t="86781" x="5724525" y="4343400"/>
          <p14:tracePt t="86789" x="5715000" y="4343400"/>
          <p14:tracePt t="86796" x="5710238" y="4343400"/>
          <p14:tracePt t="86812" x="5686425" y="4329113"/>
          <p14:tracePt t="86828" x="5676900" y="4324350"/>
          <p14:tracePt t="86845" x="5643563" y="4310063"/>
          <p14:tracePt t="86862" x="5629275" y="4295775"/>
          <p14:tracePt t="86878" x="5614988" y="4276725"/>
          <p14:tracePt t="86895" x="5600700" y="4252913"/>
          <p14:tracePt t="86912" x="5595938" y="4243388"/>
          <p14:tracePt t="86945" x="5595938" y="4238625"/>
          <p14:tracePt t="86962" x="5595938" y="4233863"/>
          <p14:tracePt t="86978" x="5600700" y="4229100"/>
          <p14:tracePt t="86995" x="5605463" y="4224338"/>
          <p14:tracePt t="87012" x="5605463" y="4219575"/>
          <p14:tracePt t="87028" x="5610225" y="4214813"/>
          <p14:tracePt t="87045" x="5614988" y="4210050"/>
          <p14:tracePt t="87078" x="5614988" y="4205288"/>
          <p14:tracePt t="87095" x="5614988" y="4195763"/>
          <p14:tracePt t="87112" x="5614988" y="4186238"/>
          <p14:tracePt t="87128" x="5614988" y="4176713"/>
          <p14:tracePt t="87145" x="5614988" y="4171950"/>
          <p14:tracePt t="87162" x="5614988" y="4162425"/>
          <p14:tracePt t="87253" x="5619750" y="4162425"/>
          <p14:tracePt t="87260" x="5624513" y="4162425"/>
          <p14:tracePt t="87275" x="5629275" y="4162425"/>
          <p14:tracePt t="87289" x="5634038" y="4162425"/>
          <p14:tracePt t="87296" x="5648325" y="4162425"/>
          <p14:tracePt t="87312" x="5662613" y="4162425"/>
          <p14:tracePt t="87328" x="5691188" y="4152900"/>
          <p14:tracePt t="87345" x="5724525" y="4148138"/>
          <p14:tracePt t="87361" x="5753100" y="4129088"/>
          <p14:tracePt t="87378" x="5776913" y="4119563"/>
          <p14:tracePt t="87395" x="5800725" y="4114800"/>
          <p14:tracePt t="87411" x="5829300" y="4100513"/>
          <p14:tracePt t="87428" x="5838825" y="4100513"/>
          <p14:tracePt t="87461" x="5843588" y="4100513"/>
          <p14:tracePt t="87575" x="5838825" y="4100513"/>
          <p14:tracePt t="87597" x="5834063" y="4100513"/>
          <p14:tracePt t="87611" x="5834063" y="4105275"/>
          <p14:tracePt t="87618" x="5829300" y="4105275"/>
          <p14:tracePt t="87654" x="5824538" y="4105275"/>
          <p14:tracePt t="87668" x="5824538" y="4110038"/>
          <p14:tracePt t="87690" x="5824538" y="4114800"/>
          <p14:tracePt t="87704" x="5824538" y="4119563"/>
          <p14:tracePt t="87711" x="5819775" y="4119563"/>
          <p14:tracePt t="87726" x="5819775" y="4124325"/>
          <p14:tracePt t="87755" x="5819775" y="4129088"/>
          <p14:tracePt t="87776" x="5819775" y="4133850"/>
          <p14:tracePt t="87804" x="5819775" y="4138613"/>
          <p14:tracePt t="87869" x="5819775" y="4143375"/>
          <p14:tracePt t="87962" x="5819775" y="4148138"/>
          <p14:tracePt t="88020" x="5819775" y="4152900"/>
          <p14:tracePt t="88026" x="5824538" y="4157663"/>
          <p14:tracePt t="88033" x="5829300" y="4157663"/>
          <p14:tracePt t="88045" x="5834063" y="4162425"/>
          <p14:tracePt t="88061" x="5838825" y="4162425"/>
          <p14:tracePt t="88078" x="5843588" y="4167188"/>
          <p14:tracePt t="88095" x="5853113" y="4171950"/>
          <p14:tracePt t="88112" x="5876925" y="4171950"/>
          <p14:tracePt t="88128" x="5895975" y="4171950"/>
          <p14:tracePt t="88144" x="5910263" y="4171950"/>
          <p14:tracePt t="88162" x="5938838" y="4167188"/>
          <p14:tracePt t="88178" x="5943600" y="4167188"/>
          <p14:tracePt t="88195" x="5953125" y="4167188"/>
          <p14:tracePt t="88211" x="5957888" y="4167188"/>
          <p14:tracePt t="88228" x="5967413" y="4167188"/>
          <p14:tracePt t="88261" x="5972175" y="4167188"/>
          <p14:tracePt t="88278" x="5976938" y="4167188"/>
          <p14:tracePt t="88294" x="5981700" y="4167188"/>
          <p14:tracePt t="88311" x="5986463" y="4167188"/>
          <p14:tracePt t="88356" x="5991225" y="4167188"/>
          <p14:tracePt t="88398" x="5991225" y="4162425"/>
          <p14:tracePt t="88441" x="5991225" y="4157663"/>
          <p14:tracePt t="88477" x="5995988" y="4157663"/>
          <p14:tracePt t="88491" x="5995988" y="4152900"/>
          <p14:tracePt t="93872" x="5981700" y="4195763"/>
          <p14:tracePt t="93880" x="5948363" y="4257675"/>
          <p14:tracePt t="93886" x="5924550" y="4319588"/>
          <p14:tracePt t="93893" x="5895975" y="4362450"/>
          <p14:tracePt t="93909" x="5857875" y="4443413"/>
          <p14:tracePt t="93926" x="5829300" y="4491038"/>
          <p14:tracePt t="93943" x="5810250" y="4519613"/>
          <p14:tracePt t="93959" x="5800725" y="4529138"/>
          <p14:tracePt t="93976" x="5776913" y="4552950"/>
          <p14:tracePt t="93993" x="5748338" y="4595813"/>
          <p14:tracePt t="94009" x="5686425" y="4648200"/>
          <p14:tracePt t="94026" x="5648325" y="4672013"/>
          <p14:tracePt t="94043" x="5624513" y="4686300"/>
          <p14:tracePt t="94059" x="5610225" y="4695825"/>
          <p14:tracePt t="94076" x="5605463" y="4695825"/>
          <p14:tracePt t="94093" x="5591175" y="4705350"/>
          <p14:tracePt t="94109" x="5576888" y="4719638"/>
          <p14:tracePt t="94126" x="5553075" y="4733925"/>
          <p14:tracePt t="94143" x="5510213" y="4752975"/>
          <p14:tracePt t="94159" x="5438775" y="4776788"/>
          <p14:tracePt t="94176" x="5395913" y="4791075"/>
          <p14:tracePt t="94192" x="5367338" y="4800600"/>
          <p14:tracePt t="94209" x="5300663" y="4829175"/>
          <p14:tracePt t="94226" x="5248275" y="4852988"/>
          <p14:tracePt t="94242" x="5181600" y="4891088"/>
          <p14:tracePt t="94259" x="5105400" y="4929188"/>
          <p14:tracePt t="94276" x="5081588" y="4938713"/>
          <p14:tracePt t="94293" x="5072063" y="4943475"/>
          <p14:tracePt t="94309" x="5067300" y="4943475"/>
          <p14:tracePt t="94437" x="5067300" y="4938713"/>
          <p14:tracePt t="94451" x="5067300" y="4933950"/>
          <p14:tracePt t="94487" x="5067300" y="4929188"/>
          <p14:tracePt t="94502" x="5067300" y="4924425"/>
          <p14:tracePt t="94509" x="5067300" y="4919663"/>
          <p14:tracePt t="94559" x="5081588" y="4881563"/>
          <p14:tracePt t="94566" x="5091113" y="4876800"/>
          <p14:tracePt t="94576" x="5110163" y="4867275"/>
          <p14:tracePt t="94592" x="5148263" y="4852988"/>
          <p14:tracePt t="94609" x="5205413" y="4843463"/>
          <p14:tracePt t="94626" x="5233988" y="4838700"/>
          <p14:tracePt t="94642" x="5248275" y="4833938"/>
          <p14:tracePt t="94659" x="5262563" y="4833938"/>
          <p14:tracePt t="94676" x="5267325" y="4829175"/>
          <p14:tracePt t="94692" x="5272088" y="4829175"/>
          <p14:tracePt t="94709" x="5276850" y="4829175"/>
          <p14:tracePt t="94726" x="5276850" y="4819650"/>
          <p14:tracePt t="94742" x="5281613" y="4814888"/>
          <p14:tracePt t="94759" x="5281613" y="4810125"/>
          <p14:tracePt t="94776" x="5286375" y="4800600"/>
          <p14:tracePt t="94809" x="5286375" y="4786313"/>
          <p14:tracePt t="94826" x="5286375" y="4781550"/>
          <p14:tracePt t="94842" x="5286375" y="4776788"/>
          <p14:tracePt t="94859" x="5286375" y="4772025"/>
          <p14:tracePt t="94876" x="5286375" y="4767263"/>
          <p14:tracePt t="94892" x="5281613" y="4767263"/>
          <p14:tracePt t="94909" x="5272088" y="4752975"/>
          <p14:tracePt t="94926" x="5262563" y="4738688"/>
          <p14:tracePt t="94942" x="5248275" y="4719638"/>
          <p14:tracePt t="94959" x="5210175" y="4686300"/>
          <p14:tracePt t="94976" x="5191125" y="4667250"/>
          <p14:tracePt t="94992" x="5181600" y="4648200"/>
          <p14:tracePt t="95009" x="5167313" y="4638675"/>
          <p14:tracePt t="95026" x="5162550" y="4633913"/>
          <p14:tracePt t="95042" x="5162550" y="4629150"/>
          <p14:tracePt t="95075" x="5157788" y="4629150"/>
          <p14:tracePt t="95092" x="5157788" y="4624388"/>
          <p14:tracePt t="95239" x="5153025" y="4624388"/>
          <p14:tracePt t="95282" x="5148263" y="4624388"/>
          <p14:tracePt t="95289" x="5143500" y="4624388"/>
          <p14:tracePt t="95296" x="5133975" y="4629150"/>
          <p14:tracePt t="95310" x="5129213" y="4633913"/>
          <p14:tracePt t="95325" x="5119688" y="4633913"/>
          <p14:tracePt t="95342" x="5100638" y="4638675"/>
          <p14:tracePt t="95359" x="5086350" y="4643438"/>
          <p14:tracePt t="95375" x="5048250" y="4643438"/>
          <p14:tracePt t="95392" x="5019675" y="4652963"/>
          <p14:tracePt t="95409" x="4995863" y="4652963"/>
          <p14:tracePt t="95425" x="4962525" y="4657725"/>
          <p14:tracePt t="95442" x="4953000" y="4657725"/>
          <p14:tracePt t="95459" x="4953000" y="4662488"/>
          <p14:tracePt t="95475" x="4948238" y="4662488"/>
          <p14:tracePt t="95669" x="4953000" y="4662488"/>
          <p14:tracePt t="95747" x="4962525" y="4657725"/>
          <p14:tracePt t="95761" x="4967288" y="4657725"/>
          <p14:tracePt t="95797" x="4976813" y="4657725"/>
          <p14:tracePt t="95804" x="4986338" y="4657725"/>
          <p14:tracePt t="95811" x="4995863" y="4657725"/>
          <p14:tracePt t="95825" x="5014913" y="4657725"/>
          <p14:tracePt t="95842" x="5043488" y="4657725"/>
          <p14:tracePt t="95859" x="5057775" y="4662488"/>
          <p14:tracePt t="95875" x="5095875" y="4662488"/>
          <p14:tracePt t="95892" x="5138738" y="4662488"/>
          <p14:tracePt t="95909" x="5195888" y="4667250"/>
          <p14:tracePt t="95926" x="5257800" y="4667250"/>
          <p14:tracePt t="95942" x="5291138" y="4667250"/>
          <p14:tracePt t="95959" x="5324475" y="4667250"/>
          <p14:tracePt t="95975" x="5367338" y="4667250"/>
          <p14:tracePt t="95992" x="5395913" y="4667250"/>
          <p14:tracePt t="96009" x="5419725" y="4667250"/>
          <p14:tracePt t="96025" x="5443538" y="4672013"/>
          <p14:tracePt t="96042" x="5467350" y="4672013"/>
          <p14:tracePt t="96059" x="5481638" y="4672013"/>
          <p14:tracePt t="96076" x="5500688" y="4672013"/>
          <p14:tracePt t="96092" x="5519738" y="4672013"/>
          <p14:tracePt t="96108" x="5543550" y="4676775"/>
          <p14:tracePt t="96125" x="5614988" y="4676775"/>
          <p14:tracePt t="96142" x="5662613" y="4676775"/>
          <p14:tracePt t="96159" x="5710238" y="4676775"/>
          <p14:tracePt t="96175" x="5800725" y="4676775"/>
          <p14:tracePt t="96192" x="5876925" y="4676775"/>
          <p14:tracePt t="96208" x="5934075" y="4676775"/>
          <p14:tracePt t="96225" x="5991225" y="4672013"/>
          <p14:tracePt t="96242" x="6015038" y="4672013"/>
          <p14:tracePt t="96259" x="6034088" y="4667250"/>
          <p14:tracePt t="96275" x="6048375" y="4667250"/>
          <p14:tracePt t="96292" x="6062663" y="4667250"/>
          <p14:tracePt t="96325" x="6067425" y="4667250"/>
          <p14:tracePt t="96370" x="6072188" y="4667250"/>
          <p14:tracePt t="96412" x="6076950" y="4667250"/>
          <p14:tracePt t="96570" x="6072188" y="4667250"/>
          <p14:tracePt t="96584" x="6062663" y="4662488"/>
          <p14:tracePt t="96598" x="6053138" y="4662488"/>
          <p14:tracePt t="96605" x="6048375" y="4657725"/>
          <p14:tracePt t="96620" x="6043613" y="4657725"/>
          <p14:tracePt t="96627" x="6038850" y="4657725"/>
          <p14:tracePt t="96642" x="6034088" y="4657725"/>
          <p14:tracePt t="96658" x="6029325" y="4657725"/>
          <p14:tracePt t="96675" x="6024563" y="4657725"/>
          <p14:tracePt t="96835" x="6029325" y="4657725"/>
          <p14:tracePt t="96842" x="6034088" y="4657725"/>
          <p14:tracePt t="96863" x="6038850" y="4657725"/>
          <p14:tracePt t="96884" x="6043613" y="4657725"/>
          <p14:tracePt t="96906" x="6048375" y="4657725"/>
          <p14:tracePt t="96927" x="6053138" y="4657725"/>
          <p14:tracePt t="96949" x="6057900" y="4657725"/>
          <p14:tracePt t="96977" x="6057900" y="4662488"/>
          <p14:tracePt t="97013" x="6062663" y="4667250"/>
          <p14:tracePt t="97708" x="6072188" y="4667250"/>
          <p14:tracePt t="97714" x="6086475" y="4672013"/>
          <p14:tracePt t="97725" x="6100763" y="4676775"/>
          <p14:tracePt t="97741" x="6115050" y="4676775"/>
          <p14:tracePt t="97758" x="6148388" y="4691063"/>
          <p14:tracePt t="97775" x="6162675" y="4695825"/>
          <p14:tracePt t="97791" x="6172200" y="4695825"/>
          <p14:tracePt t="97808" x="6181725" y="4695825"/>
          <p14:tracePt t="97851" x="6186488" y="4695825"/>
          <p14:tracePt t="97943" x="6191250" y="4695825"/>
          <p14:tracePt t="98122" x="6191250" y="4691063"/>
          <p14:tracePt t="98158" x="6191250" y="4686300"/>
          <p14:tracePt t="98187" x="6191250" y="4681538"/>
          <p14:tracePt t="98209" x="6191250" y="4676775"/>
          <p14:tracePt t="98273" x="6196013" y="4676775"/>
          <p14:tracePt t="98280" x="6210300" y="4676775"/>
          <p14:tracePt t="98291" x="6224588" y="4676775"/>
          <p14:tracePt t="98308" x="6291263" y="4672013"/>
          <p14:tracePt t="98324" x="6324600" y="4672013"/>
          <p14:tracePt t="98341" x="6362700" y="4667250"/>
          <p14:tracePt t="98358" x="6448425" y="4667250"/>
          <p14:tracePt t="98374" x="6500813" y="4657725"/>
          <p14:tracePt t="98391" x="6553200" y="4657725"/>
          <p14:tracePt t="98408" x="6600825" y="4648200"/>
          <p14:tracePt t="98424" x="6691313" y="4633913"/>
          <p14:tracePt t="98441" x="6738938" y="4633913"/>
          <p14:tracePt t="98458" x="6815138" y="4629150"/>
          <p14:tracePt t="98474" x="6843713" y="4629150"/>
          <p14:tracePt t="98491" x="6862763" y="4629150"/>
          <p14:tracePt t="98508" x="6877050" y="4629150"/>
          <p14:tracePt t="98509" x="6881813" y="4629150"/>
          <p14:tracePt t="98524" x="6891338" y="4629150"/>
          <p14:tracePt t="98541" x="6896100" y="4629150"/>
          <p14:tracePt t="98558" x="6905625" y="4629150"/>
          <p14:tracePt t="98602" x="6910388" y="4629150"/>
          <p14:tracePt t="98623" x="6915150" y="4629150"/>
          <p14:tracePt t="98630" x="6919913" y="4629150"/>
          <p14:tracePt t="98641" x="6929438" y="4629150"/>
          <p14:tracePt t="98658" x="6948488" y="4629150"/>
          <p14:tracePt t="98674" x="6981825" y="4633913"/>
          <p14:tracePt t="98691" x="7005638" y="4638675"/>
          <p14:tracePt t="98708" x="7015163" y="4638675"/>
          <p14:tracePt t="98724" x="7019925" y="4648200"/>
          <p14:tracePt t="98741" x="7024688" y="4648200"/>
          <p14:tracePt t="98774" x="7024688" y="4652963"/>
          <p14:tracePt t="98791" x="7034213" y="4652963"/>
          <p14:tracePt t="98831" x="7038975" y="4652963"/>
          <p14:tracePt t="98845" x="7038975" y="4657725"/>
          <p14:tracePt t="100398" x="7010400" y="4657725"/>
          <p14:tracePt t="100405" x="6977063" y="4662488"/>
          <p14:tracePt t="100412" x="6948488" y="4662488"/>
          <p14:tracePt t="100424" x="6896100" y="4662488"/>
          <p14:tracePt t="100441" x="6724650" y="4681538"/>
          <p14:tracePt t="100457" x="6615113" y="4686300"/>
          <p14:tracePt t="100474" x="6491288" y="4695825"/>
          <p14:tracePt t="100490" x="6334125" y="4705350"/>
          <p14:tracePt t="100507" x="6267450" y="4710113"/>
          <p14:tracePt t="100524" x="6215063" y="4714875"/>
          <p14:tracePt t="100540" x="6138863" y="4719638"/>
          <p14:tracePt t="100557" x="6096000" y="4719638"/>
          <p14:tracePt t="100574" x="6057900" y="4729163"/>
          <p14:tracePt t="100591" x="6029325" y="4729163"/>
          <p14:tracePt t="100607" x="6019800" y="4724400"/>
          <p14:tracePt t="100624" x="6015038" y="4724400"/>
          <p14:tracePt t="100641" x="6005513" y="4724400"/>
          <p14:tracePt t="100674" x="5981700" y="4729163"/>
          <p14:tracePt t="100691" x="5900738" y="4738688"/>
          <p14:tracePt t="100707" x="5848350" y="4743450"/>
          <p14:tracePt t="100724" x="5805488" y="4743450"/>
          <p14:tracePt t="100740" x="5757863" y="4748213"/>
          <p14:tracePt t="100757" x="5715000" y="4757738"/>
          <p14:tracePt t="100774" x="5681663" y="4757738"/>
          <p14:tracePt t="100790" x="5657850" y="4762500"/>
          <p14:tracePt t="100807" x="5605463" y="4772025"/>
          <p14:tracePt t="100824" x="5581650" y="4776788"/>
          <p14:tracePt t="100840" x="5557838" y="4781550"/>
          <p14:tracePt t="100857" x="5500688" y="4805363"/>
          <p14:tracePt t="100874" x="5457825" y="4814888"/>
          <p14:tracePt t="100890" x="5419725" y="4824413"/>
          <p14:tracePt t="100907" x="5381625" y="4833938"/>
          <p14:tracePt t="101307" x="5367338" y="4805363"/>
          <p14:tracePt t="101314" x="5348288" y="4767263"/>
          <p14:tracePt t="101323" x="5338763" y="4733925"/>
          <p14:tracePt t="101340" x="5291138" y="4614863"/>
          <p14:tracePt t="101357" x="5238750" y="4452938"/>
          <p14:tracePt t="101373" x="5210175" y="4376738"/>
          <p14:tracePt t="101390" x="5200650" y="4338638"/>
          <p14:tracePt t="101407" x="5195888" y="4324350"/>
          <p14:tracePt t="101423" x="5195888" y="4319588"/>
          <p14:tracePt t="101500" x="5191125" y="4319588"/>
          <p14:tracePt t="101507" x="5191125" y="4324350"/>
          <p14:tracePt t="101536" x="5186363" y="4329113"/>
          <p14:tracePt t="101564" x="5186363" y="4333875"/>
          <p14:tracePt t="101571" x="5181600" y="4333875"/>
          <p14:tracePt t="101664" x="5181600" y="4338638"/>
          <p14:tracePt t="101715" x="5186363" y="4338638"/>
          <p14:tracePt t="101729" x="5186363" y="4343400"/>
          <p14:tracePt t="101736" x="5191125" y="4348163"/>
          <p14:tracePt t="101750" x="5195888" y="4348163"/>
          <p14:tracePt t="101758" x="5200650" y="4348163"/>
          <p14:tracePt t="101773" x="5205413" y="4352925"/>
          <p14:tracePt t="101790" x="5205413" y="4357688"/>
          <p14:tracePt t="101807" x="5219700" y="4357688"/>
          <p14:tracePt t="101840" x="5224463" y="4362450"/>
          <p14:tracePt t="101857" x="5229225" y="4362450"/>
          <p14:tracePt t="101908" x="5233988" y="4362450"/>
          <p14:tracePt t="101936" x="5233988" y="4367213"/>
          <p14:tracePt t="102001" x="5233988" y="4371975"/>
          <p14:tracePt t="102044" x="5238750" y="4371975"/>
          <p14:tracePt t="102080" x="5243513" y="4371975"/>
          <p14:tracePt t="102087" x="5243513" y="4376738"/>
          <p14:tracePt t="102101" x="5248275" y="4376738"/>
          <p14:tracePt t="102130" x="5253038" y="4376738"/>
          <p14:tracePt t="102194" x="5257800" y="4376738"/>
          <p14:tracePt t="102337" x="5257800" y="4386263"/>
          <p14:tracePt t="102702" x="5272088" y="4386263"/>
          <p14:tracePt t="102709" x="5281613" y="4381500"/>
          <p14:tracePt t="102716" x="5295900" y="4376738"/>
          <p14:tracePt t="102724" x="5310188" y="4376738"/>
          <p14:tracePt t="102740" x="5343525" y="4367213"/>
          <p14:tracePt t="102756" x="5367338" y="4357688"/>
          <p14:tracePt t="102773" x="5414963" y="4357688"/>
          <p14:tracePt t="102790" x="5434013" y="4352925"/>
          <p14:tracePt t="102806" x="5448300" y="4348163"/>
          <p14:tracePt t="102823" x="5453063" y="4348163"/>
          <p14:tracePt t="102840" x="5457825" y="4348163"/>
          <p14:tracePt t="102910" x="5457825" y="4352925"/>
          <p14:tracePt t="102917" x="5448300" y="4367213"/>
          <p14:tracePt t="102924" x="5443538" y="4376738"/>
          <p14:tracePt t="102940" x="5405438" y="4419600"/>
          <p14:tracePt t="102956" x="5353050" y="4476750"/>
          <p14:tracePt t="102973" x="5305425" y="4529138"/>
          <p14:tracePt t="102990" x="5248275" y="4586288"/>
          <p14:tracePt t="103006" x="5200650" y="4624388"/>
          <p14:tracePt t="103023" x="5162550" y="4652963"/>
          <p14:tracePt t="103040" x="5119688" y="4681538"/>
          <p14:tracePt t="103056" x="5091113" y="4700588"/>
          <p14:tracePt t="103073" x="5076825" y="4714875"/>
          <p14:tracePt t="103090" x="5053013" y="4729163"/>
          <p14:tracePt t="103106" x="5048250" y="4738688"/>
          <p14:tracePt t="103123" x="5043488" y="4738688"/>
          <p14:tracePt t="103140" x="5043488" y="4743450"/>
          <p14:tracePt t="103173" x="5038725" y="4743450"/>
          <p14:tracePt t="103211" x="5038725" y="4748213"/>
          <p14:tracePt t="103218" x="5033963" y="4752975"/>
          <p14:tracePt t="103224" x="5029200" y="4757738"/>
          <p14:tracePt t="103239" x="5024438" y="4767263"/>
          <p14:tracePt t="103256" x="5024438" y="4776788"/>
          <p14:tracePt t="103273" x="5014913" y="4786313"/>
          <p14:tracePt t="103289" x="5010150" y="4800600"/>
          <p14:tracePt t="103306" x="5000625" y="4810125"/>
          <p14:tracePt t="103323" x="4995863" y="4814888"/>
          <p14:tracePt t="103356" x="4995863" y="4819650"/>
          <p14:tracePt t="103425" x="5005388" y="4819650"/>
          <p14:tracePt t="103432" x="5014913" y="4819650"/>
          <p14:tracePt t="103439" x="5033963" y="4819650"/>
          <p14:tracePt t="103456" x="5105400" y="4819650"/>
          <p14:tracePt t="103473" x="5195888" y="4819650"/>
          <p14:tracePt t="103490" x="5329238" y="4819650"/>
          <p14:tracePt t="103506" x="5434013" y="4824413"/>
          <p14:tracePt t="103523" x="5519738" y="4829175"/>
          <p14:tracePt t="103539" x="5614988" y="4838700"/>
          <p14:tracePt t="103556" x="5662613" y="4838700"/>
          <p14:tracePt t="103573" x="5691188" y="4843463"/>
          <p14:tracePt t="103589" x="5715000" y="4843463"/>
          <p14:tracePt t="103606" x="5719763" y="4843463"/>
          <p14:tracePt t="103639" x="5724525" y="4843463"/>
          <p14:tracePt t="103690" x="5729288" y="4843463"/>
          <p14:tracePt t="103739" x="5734050" y="4843463"/>
          <p14:tracePt t="103747" x="5743575" y="4843463"/>
          <p14:tracePt t="103756" x="5748338" y="4843463"/>
          <p14:tracePt t="103773" x="5753100" y="4843463"/>
          <p14:tracePt t="103789" x="5757863" y="4843463"/>
          <p14:tracePt t="103834" x="5767388" y="4843463"/>
          <p14:tracePt t="103868" x="5772150" y="4843463"/>
          <p14:tracePt t="103890" x="5776913" y="4843463"/>
          <p14:tracePt t="103904" x="5781675" y="4843463"/>
          <p14:tracePt t="103968" x="5786438" y="4843463"/>
          <p14:tracePt t="103983" x="5795963" y="4843463"/>
          <p14:tracePt t="103997" x="5800725" y="4843463"/>
          <p14:tracePt t="104004" x="5805488" y="4843463"/>
          <p14:tracePt t="104011" x="5810250" y="4843463"/>
          <p14:tracePt t="104023" x="5819775" y="4843463"/>
          <p14:tracePt t="104039" x="5829300" y="4843463"/>
          <p14:tracePt t="104062" x="5834063" y="4843463"/>
          <p14:tracePt t="104090" x="5838825" y="4843463"/>
          <p14:tracePt t="104097" x="5843588" y="4843463"/>
          <p14:tracePt t="104106" x="5857875" y="4843463"/>
          <p14:tracePt t="104123" x="5876925" y="4843463"/>
          <p14:tracePt t="104139" x="5891213" y="4848225"/>
          <p14:tracePt t="104156" x="5905500" y="4848225"/>
          <p14:tracePt t="104197" x="5910263" y="4848225"/>
          <p14:tracePt t="104320" x="5919788" y="4848225"/>
          <p14:tracePt t="106180" x="5962650" y="4848225"/>
          <p14:tracePt t="106187" x="6019800" y="4848225"/>
          <p14:tracePt t="106194" x="6081713" y="4848225"/>
          <p14:tracePt t="106205" x="6138863" y="4848225"/>
          <p14:tracePt t="106222" x="6310313" y="4857750"/>
          <p14:tracePt t="106239" x="6429375" y="4862513"/>
          <p14:tracePt t="106255" x="6519863" y="4867275"/>
          <p14:tracePt t="106272" x="6643688" y="4876800"/>
          <p14:tracePt t="106288" x="6715125" y="4886325"/>
          <p14:tracePt t="106305" x="6762750" y="4886325"/>
          <p14:tracePt t="106322" x="6815138" y="4886325"/>
          <p14:tracePt t="106338" x="6829425" y="4895850"/>
          <p14:tracePt t="106355" x="6834188" y="4895850"/>
          <p14:tracePt t="106372" x="6843713" y="4895850"/>
          <p14:tracePt t="106388" x="6853238" y="4895850"/>
          <p14:tracePt t="106405" x="6862763" y="4895850"/>
          <p14:tracePt t="106422" x="6891338" y="4895850"/>
          <p14:tracePt t="106438" x="6934200" y="4891088"/>
          <p14:tracePt t="106455" x="6967538" y="4891088"/>
          <p14:tracePt t="106472" x="7000875" y="4891088"/>
          <p14:tracePt t="106488" x="7048500" y="4891088"/>
          <p14:tracePt t="106505" x="7091363" y="4891088"/>
          <p14:tracePt t="106522" x="7153275" y="4891088"/>
          <p14:tracePt t="106538" x="7219950" y="4895850"/>
          <p14:tracePt t="106555" x="7253288" y="4900613"/>
          <p14:tracePt t="106572" x="7272338" y="4900613"/>
          <p14:tracePt t="106588" x="7281863" y="4905375"/>
          <p14:tracePt t="106623" x="7286625" y="4905375"/>
          <p14:tracePt t="111863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Valuing a New Cairo Villa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77724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71600"/>
            <a:ext cx="457200" cy="4572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34440" y="1188720"/>
            <a:ext cx="7360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SUBJECT:  A newly built villa in New Cairo, 400 m² built area on a 600 m² plot, standard finishing, 1 year old.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457200" y="21031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Given data: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457200" y="2560320"/>
            <a:ext cx="822960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615184"/>
            <a:ext cx="228600" cy="22860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960120" y="2560320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area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4617720" y="2560320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600 m²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457200" y="2907792"/>
            <a:ext cx="8229600" cy="329184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962656"/>
            <a:ext cx="228600" cy="22860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960120" y="2907792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price (per m²)</a:t>
            </a:r>
            <a:endParaRPr lang="en-US" sz="1400" dirty="0"/>
          </a:p>
        </p:txBody>
      </p:sp>
      <p:sp>
        <p:nvSpPr>
          <p:cNvPr id="16" name="Text 11"/>
          <p:cNvSpPr/>
          <p:nvPr/>
        </p:nvSpPr>
        <p:spPr>
          <a:xfrm>
            <a:off x="4617720" y="2907792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EGP 12,000 / m²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457200" y="3255264"/>
            <a:ext cx="822960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3310128"/>
            <a:ext cx="228600" cy="22860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60120" y="3255264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area</a:t>
            </a:r>
            <a:endParaRPr lang="en-US" sz="1400" dirty="0"/>
          </a:p>
        </p:txBody>
      </p:sp>
      <p:sp>
        <p:nvSpPr>
          <p:cNvPr id="20" name="Text 14"/>
          <p:cNvSpPr/>
          <p:nvPr/>
        </p:nvSpPr>
        <p:spPr>
          <a:xfrm>
            <a:off x="4617720" y="3255264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400 m²</a:t>
            </a:r>
            <a:endParaRPr lang="en-US" sz="1400" dirty="0"/>
          </a:p>
        </p:txBody>
      </p:sp>
      <p:sp>
        <p:nvSpPr>
          <p:cNvPr id="21" name="Shape 15"/>
          <p:cNvSpPr/>
          <p:nvPr/>
        </p:nvSpPr>
        <p:spPr>
          <a:xfrm>
            <a:off x="457200" y="3602736"/>
            <a:ext cx="8229600" cy="329184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3657600"/>
            <a:ext cx="228600" cy="228600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960120" y="3602736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Construction cost (per m²)</a:t>
            </a:r>
            <a:endParaRPr lang="en-US" sz="1400" dirty="0"/>
          </a:p>
        </p:txBody>
      </p:sp>
      <p:sp>
        <p:nvSpPr>
          <p:cNvPr id="24" name="Text 17"/>
          <p:cNvSpPr/>
          <p:nvPr/>
        </p:nvSpPr>
        <p:spPr>
          <a:xfrm>
            <a:off x="4617720" y="3602736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EGP 12,500 / m²  (standard)</a:t>
            </a:r>
            <a:endParaRPr lang="en-US" sz="1400" dirty="0"/>
          </a:p>
        </p:txBody>
      </p:sp>
      <p:sp>
        <p:nvSpPr>
          <p:cNvPr id="25" name="Shape 18"/>
          <p:cNvSpPr/>
          <p:nvPr/>
        </p:nvSpPr>
        <p:spPr>
          <a:xfrm>
            <a:off x="457200" y="3950208"/>
            <a:ext cx="822960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005072"/>
            <a:ext cx="228600" cy="228600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960120" y="3950208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Effective age</a:t>
            </a:r>
            <a:endParaRPr lang="en-US" sz="1400" dirty="0"/>
          </a:p>
        </p:txBody>
      </p:sp>
      <p:sp>
        <p:nvSpPr>
          <p:cNvPr id="28" name="Text 20"/>
          <p:cNvSpPr/>
          <p:nvPr/>
        </p:nvSpPr>
        <p:spPr>
          <a:xfrm>
            <a:off x="4617720" y="3950208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 year</a:t>
            </a:r>
            <a:endParaRPr lang="en-US" sz="1400" dirty="0"/>
          </a:p>
        </p:txBody>
      </p:sp>
      <p:sp>
        <p:nvSpPr>
          <p:cNvPr id="29" name="Shape 21"/>
          <p:cNvSpPr/>
          <p:nvPr/>
        </p:nvSpPr>
        <p:spPr>
          <a:xfrm>
            <a:off x="457200" y="4297680"/>
            <a:ext cx="8229600" cy="329184"/>
          </a:xfrm>
          <a:prstGeom prst="rect">
            <a:avLst/>
          </a:prstGeom>
          <a:solidFill>
            <a:srgbClr val="F0EBDF"/>
          </a:solidFill>
          <a:ln w="12700">
            <a:solidFill>
              <a:srgbClr val="C8C0B0"/>
            </a:solidFill>
            <a:prstDash val="solid"/>
          </a:ln>
        </p:spPr>
      </p:sp>
      <p:pic>
        <p:nvPicPr>
          <p:cNvPr id="3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4352544"/>
            <a:ext cx="228600" cy="228600"/>
          </a:xfrm>
          <a:prstGeom prst="rect">
            <a:avLst/>
          </a:prstGeom>
        </p:spPr>
      </p:pic>
      <p:sp>
        <p:nvSpPr>
          <p:cNvPr id="31" name="Text 22"/>
          <p:cNvSpPr/>
          <p:nvPr/>
        </p:nvSpPr>
        <p:spPr>
          <a:xfrm>
            <a:off x="960120" y="4297680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economic life</a:t>
            </a:r>
            <a:endParaRPr lang="en-US" sz="1400" dirty="0"/>
          </a:p>
        </p:txBody>
      </p:sp>
      <p:sp>
        <p:nvSpPr>
          <p:cNvPr id="32" name="Text 23"/>
          <p:cNvSpPr/>
          <p:nvPr/>
        </p:nvSpPr>
        <p:spPr>
          <a:xfrm>
            <a:off x="4617720" y="4297680"/>
            <a:ext cx="40233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60 years</a:t>
            </a:r>
            <a:endParaRPr lang="en-US" sz="1400" dirty="0"/>
          </a:p>
        </p:txBody>
      </p:sp>
      <p:sp>
        <p:nvSpPr>
          <p:cNvPr id="33" name="Text 24"/>
          <p:cNvSpPr/>
          <p:nvPr/>
        </p:nvSpPr>
        <p:spPr>
          <a:xfrm>
            <a:off x="457200" y="461772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slide: we calculate the value step-by-step.</a:t>
            </a:r>
            <a:endParaRPr lang="en-US" sz="1200" dirty="0"/>
          </a:p>
        </p:txBody>
      </p:sp>
      <p:sp>
        <p:nvSpPr>
          <p:cNvPr id="36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 / 40</a:t>
            </a:r>
            <a:endParaRPr lang="en-US" sz="900" dirty="0"/>
          </a:p>
        </p:txBody>
      </p:sp>
      <p:sp>
        <p:nvSpPr>
          <p:cNvPr id="38" name="TextBox 37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05"/>
    </mc:Choice>
    <mc:Fallback xmlns="">
      <p:transition spd="slow" advTm="11610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94" x="4738688" y="3529013"/>
          <p14:tracePt t="6241" x="4686300" y="3509963"/>
          <p14:tracePt t="6248" x="4591050" y="3467100"/>
          <p14:tracePt t="6254" x="4510088" y="3438525"/>
          <p14:tracePt t="6269" x="4257675" y="3305175"/>
          <p14:tracePt t="6286" x="4005263" y="3162300"/>
          <p14:tracePt t="6302" x="3676650" y="2971800"/>
          <p14:tracePt t="6319" x="3200400" y="2676525"/>
          <p14:tracePt t="6336" x="2943225" y="2500313"/>
          <p14:tracePt t="6352" x="2700338" y="2309813"/>
          <p14:tracePt t="6369" x="2500313" y="2147888"/>
          <p14:tracePt t="6386" x="2428875" y="2085975"/>
          <p14:tracePt t="6402" x="2400300" y="2052638"/>
          <p14:tracePt t="6419" x="2381250" y="2038350"/>
          <p14:tracePt t="6927" x="2347913" y="2014538"/>
          <p14:tracePt t="6935" x="2295525" y="1976438"/>
          <p14:tracePt t="6941" x="2224088" y="1928813"/>
          <p14:tracePt t="6952" x="2166938" y="1890713"/>
          <p14:tracePt t="6969" x="2071688" y="1809750"/>
          <p14:tracePt t="6986" x="1933575" y="1700213"/>
          <p14:tracePt t="7002" x="1857375" y="1628775"/>
          <p14:tracePt t="7019" x="1785938" y="1566863"/>
          <p14:tracePt t="7036" x="1738313" y="1500188"/>
          <p14:tracePt t="7052" x="1724025" y="1476375"/>
          <p14:tracePt t="7069" x="1709738" y="1462088"/>
          <p14:tracePt t="7086" x="1704975" y="1457325"/>
          <p14:tracePt t="7119" x="1704975" y="1452563"/>
          <p14:tracePt t="7199" x="1709738" y="1452563"/>
          <p14:tracePt t="7264" x="1709738" y="1457325"/>
          <p14:tracePt t="7321" x="1714500" y="1462088"/>
          <p14:tracePt t="7335" x="1719263" y="1471613"/>
          <p14:tracePt t="7342" x="1728788" y="1476375"/>
          <p14:tracePt t="7352" x="1757363" y="1485900"/>
          <p14:tracePt t="7369" x="1814513" y="1500188"/>
          <p14:tracePt t="7385" x="1924050" y="1528763"/>
          <p14:tracePt t="7402" x="1995488" y="1547813"/>
          <p14:tracePt t="7419" x="2076450" y="1571625"/>
          <p14:tracePt t="7435" x="2185988" y="1595438"/>
          <p14:tracePt t="7452" x="2247900" y="1609725"/>
          <p14:tracePt t="7469" x="2290763" y="1619250"/>
          <p14:tracePt t="7486" x="2347913" y="1624013"/>
          <p14:tracePt t="7502" x="2376488" y="1628775"/>
          <p14:tracePt t="7519" x="2395538" y="1628775"/>
          <p14:tracePt t="7535" x="2409825" y="1628775"/>
          <p14:tracePt t="7586" x="2419350" y="1628775"/>
          <p14:tracePt t="8430" x="2443163" y="1628775"/>
          <p14:tracePt t="8439" x="2481263" y="1628775"/>
          <p14:tracePt t="8444" x="2519363" y="1633538"/>
          <p14:tracePt t="8452" x="2557463" y="1633538"/>
          <p14:tracePt t="8468" x="2628900" y="1638300"/>
          <p14:tracePt t="8485" x="2681288" y="1638300"/>
          <p14:tracePt t="8502" x="2714625" y="1638300"/>
          <p14:tracePt t="8518" x="2724150" y="1638300"/>
          <p14:tracePt t="8535" x="2728913" y="1638300"/>
          <p14:tracePt t="8568" x="2733675" y="1638300"/>
          <p14:tracePt t="9361" x="2757488" y="1638300"/>
          <p14:tracePt t="9368" x="2781300" y="1638300"/>
          <p14:tracePt t="9375" x="2814638" y="1643063"/>
          <p14:tracePt t="9385" x="2847975" y="1643063"/>
          <p14:tracePt t="9402" x="2924175" y="1652588"/>
          <p14:tracePt t="9418" x="3067050" y="1657350"/>
          <p14:tracePt t="9435" x="3148013" y="1666875"/>
          <p14:tracePt t="9451" x="3219450" y="1676400"/>
          <p14:tracePt t="9468" x="3343275" y="1681163"/>
          <p14:tracePt t="9485" x="3400425" y="1681163"/>
          <p14:tracePt t="9502" x="3438525" y="1681163"/>
          <p14:tracePt t="9518" x="3476625" y="1681163"/>
          <p14:tracePt t="9535" x="3486150" y="1681163"/>
          <p14:tracePt t="9551" x="3495675" y="1681163"/>
          <p14:tracePt t="9568" x="3500438" y="1681163"/>
          <p14:tracePt t="9604" x="3505200" y="1681163"/>
          <p14:tracePt t="9640" x="3509963" y="1681163"/>
          <p14:tracePt t="10592" x="3529013" y="1676400"/>
          <p14:tracePt t="10599" x="3562350" y="1676400"/>
          <p14:tracePt t="10606" x="3590925" y="1666875"/>
          <p14:tracePt t="10618" x="3629025" y="1662113"/>
          <p14:tracePt t="10634" x="3733800" y="1652588"/>
          <p14:tracePt t="10651" x="3786188" y="1643063"/>
          <p14:tracePt t="10668" x="3843338" y="1638300"/>
          <p14:tracePt t="10685" x="3914775" y="1624013"/>
          <p14:tracePt t="10701" x="3948113" y="1619250"/>
          <p14:tracePt t="10718" x="3971925" y="1614488"/>
          <p14:tracePt t="10735" x="4000500" y="1614488"/>
          <p14:tracePt t="10751" x="4005263" y="1614488"/>
          <p14:tracePt t="10785" x="4010025" y="1614488"/>
          <p14:tracePt t="11251" x="4033838" y="1614488"/>
          <p14:tracePt t="11258" x="4067175" y="1614488"/>
          <p14:tracePt t="11267" x="4100513" y="1614488"/>
          <p14:tracePt t="11284" x="4162425" y="1614488"/>
          <p14:tracePt t="11301" x="4233863" y="1619250"/>
          <p14:tracePt t="11318" x="4262438" y="1619250"/>
          <p14:tracePt t="11334" x="4281488" y="1619250"/>
          <p14:tracePt t="11351" x="4295775" y="1619250"/>
          <p14:tracePt t="11367" x="4300538" y="1619250"/>
          <p14:tracePt t="11384" x="4305300" y="1619250"/>
          <p14:tracePt t="11401" x="4324350" y="1619250"/>
          <p14:tracePt t="11418" x="4333875" y="1619250"/>
          <p14:tracePt t="11434" x="4348163" y="1619250"/>
          <p14:tracePt t="11451" x="4410075" y="1619250"/>
          <p14:tracePt t="11468" x="4471988" y="1619250"/>
          <p14:tracePt t="11484" x="4533900" y="1624013"/>
          <p14:tracePt t="11501" x="4614863" y="1628775"/>
          <p14:tracePt t="11517" x="4681538" y="1633538"/>
          <p14:tracePt t="11534" x="4743450" y="1633538"/>
          <p14:tracePt t="11551" x="4814888" y="1633538"/>
          <p14:tracePt t="11567" x="4848225" y="1633538"/>
          <p14:tracePt t="11584" x="4867275" y="1633538"/>
          <p14:tracePt t="11601" x="4886325" y="1633538"/>
          <p14:tracePt t="11617" x="4895850" y="1633538"/>
          <p14:tracePt t="11634" x="4910138" y="1633538"/>
          <p14:tracePt t="11651" x="4924425" y="1628775"/>
          <p14:tracePt t="11667" x="4948238" y="1628775"/>
          <p14:tracePt t="11684" x="4953000" y="1628775"/>
          <p14:tracePt t="11701" x="4957763" y="1628775"/>
          <p14:tracePt t="11717" x="4962525" y="1628775"/>
          <p14:tracePt t="11751" x="4967288" y="1628775"/>
          <p14:tracePt t="11773" x="4972050" y="1628775"/>
          <p14:tracePt t="11895" x="4976813" y="1628775"/>
          <p14:tracePt t="11945" x="4976813" y="1624013"/>
          <p14:tracePt t="13141" x="5014913" y="1619250"/>
          <p14:tracePt t="13155" x="5129213" y="1619250"/>
          <p14:tracePt t="13169" x="5233988" y="1619250"/>
          <p14:tracePt t="13178" x="5267325" y="1619250"/>
          <p14:tracePt t="13183" x="5305425" y="1619250"/>
          <p14:tracePt t="13200" x="5367338" y="1619250"/>
          <p14:tracePt t="13217" x="5434013" y="1619250"/>
          <p14:tracePt t="13233" x="5505450" y="1619250"/>
          <p14:tracePt t="13250" x="5510213" y="1619250"/>
          <p14:tracePt t="13935" x="5529263" y="1619250"/>
          <p14:tracePt t="13942" x="5553075" y="1619250"/>
          <p14:tracePt t="13950" x="5581650" y="1619250"/>
          <p14:tracePt t="13967" x="5629275" y="1624013"/>
          <p14:tracePt t="13983" x="5662613" y="1628775"/>
          <p14:tracePt t="14000" x="5700713" y="1628775"/>
          <p14:tracePt t="14016" x="5729288" y="1633538"/>
          <p14:tracePt t="14033" x="5757863" y="1633538"/>
          <p14:tracePt t="14050" x="5810250" y="1638300"/>
          <p14:tracePt t="14067" x="5838825" y="1638300"/>
          <p14:tracePt t="14083" x="5862638" y="1643063"/>
          <p14:tracePt t="14100" x="5881688" y="1643063"/>
          <p14:tracePt t="14117" x="5891213" y="1643063"/>
          <p14:tracePt t="14133" x="5900738" y="1643063"/>
          <p14:tracePt t="14150" x="5905500" y="1643063"/>
          <p14:tracePt t="14221" x="5910263" y="1643063"/>
          <p14:tracePt t="15753" x="5938838" y="1643063"/>
          <p14:tracePt t="15760" x="5957888" y="1643063"/>
          <p14:tracePt t="15767" x="5991225" y="1647825"/>
          <p14:tracePt t="15783" x="6034088" y="1647825"/>
          <p14:tracePt t="15799" x="6086475" y="1647825"/>
          <p14:tracePt t="15816" x="6148388" y="1652588"/>
          <p14:tracePt t="15833" x="6229350" y="1652588"/>
          <p14:tracePt t="15849" x="6276975" y="1652588"/>
          <p14:tracePt t="15866" x="6305550" y="1652588"/>
          <p14:tracePt t="15883" x="6334125" y="1652588"/>
          <p14:tracePt t="15899" x="6348413" y="1652588"/>
          <p14:tracePt t="15916" x="6357938" y="1652588"/>
          <p14:tracePt t="16476" x="6381750" y="1652588"/>
          <p14:tracePt t="16483" x="6415088" y="1652588"/>
          <p14:tracePt t="16490" x="6443663" y="1647825"/>
          <p14:tracePt t="16499" x="6467475" y="1643063"/>
          <p14:tracePt t="16516" x="6500813" y="1638300"/>
          <p14:tracePt t="16533" x="6548438" y="1628775"/>
          <p14:tracePt t="16549" x="6577013" y="1628775"/>
          <p14:tracePt t="16566" x="6596063" y="1628775"/>
          <p14:tracePt t="16582" x="6605588" y="1628775"/>
          <p14:tracePt t="16599" x="6610350" y="1628775"/>
          <p14:tracePt t="16633" x="6615113" y="1628775"/>
          <p14:tracePt t="16669" x="6619875" y="1628775"/>
          <p14:tracePt t="28273" x="6648450" y="1619250"/>
          <p14:tracePt t="28279" x="6686550" y="1614488"/>
          <p14:tracePt t="28286" x="6724650" y="1609725"/>
          <p14:tracePt t="28295" x="6767513" y="1600200"/>
          <p14:tracePt t="28312" x="6862763" y="1590675"/>
          <p14:tracePt t="28328" x="6986588" y="1571625"/>
          <p14:tracePt t="28345" x="7067550" y="1562100"/>
          <p14:tracePt t="28362" x="7153275" y="1552575"/>
          <p14:tracePt t="28379" x="7277100" y="1533525"/>
          <p14:tracePt t="28395" x="7348538" y="1524000"/>
          <p14:tracePt t="28412" x="7419975" y="1514475"/>
          <p14:tracePt t="28428" x="7539038" y="1490663"/>
          <p14:tracePt t="28445" x="7596188" y="1476375"/>
          <p14:tracePt t="28462" x="7634288" y="1471613"/>
          <p14:tracePt t="28479" x="7677150" y="1462088"/>
          <p14:tracePt t="28495" x="7696200" y="1457325"/>
          <p14:tracePt t="28512" x="7700963" y="1457325"/>
          <p14:tracePt t="28528" x="7710488" y="1457325"/>
          <p14:tracePt t="28572" x="7715250" y="1457325"/>
          <p14:tracePt t="28630" x="7715250" y="1462088"/>
          <p14:tracePt t="28651" x="7715250" y="1466850"/>
          <p14:tracePt t="28658" x="7705725" y="1466850"/>
          <p14:tracePt t="28665" x="7700963" y="1471613"/>
          <p14:tracePt t="28678" x="7696200" y="1476375"/>
          <p14:tracePt t="28695" x="7677150" y="1485900"/>
          <p14:tracePt t="28712" x="7662863" y="1495425"/>
          <p14:tracePt t="28728" x="7634288" y="1514475"/>
          <p14:tracePt t="28745" x="7567613" y="1543050"/>
          <p14:tracePt t="28762" x="7515225" y="1571625"/>
          <p14:tracePt t="28778" x="7453313" y="1600200"/>
          <p14:tracePt t="28795" x="7381875" y="1647825"/>
          <p14:tracePt t="28812" x="7343775" y="1666875"/>
          <p14:tracePt t="28828" x="7319963" y="1685925"/>
          <p14:tracePt t="28845" x="7286625" y="1695450"/>
          <p14:tracePt t="28861" x="7277100" y="1700213"/>
          <p14:tracePt t="29295" x="7186613" y="1704975"/>
          <p14:tracePt t="29302" x="7062788" y="1719263"/>
          <p14:tracePt t="29311" x="6891338" y="1728788"/>
          <p14:tracePt t="29328" x="6524625" y="1743075"/>
          <p14:tracePt t="29345" x="5915025" y="1752600"/>
          <p14:tracePt t="29361" x="5472113" y="1738313"/>
          <p14:tracePt t="29378" x="4981575" y="1724025"/>
          <p14:tracePt t="29395" x="4233863" y="1666875"/>
          <p14:tracePt t="29411" x="3790950" y="1638300"/>
          <p14:tracePt t="29428" x="3419475" y="1600200"/>
          <p14:tracePt t="29445" x="3019425" y="1566863"/>
          <p14:tracePt t="29461" x="2862263" y="1547813"/>
          <p14:tracePt t="29478" x="2762250" y="1533525"/>
          <p14:tracePt t="29495" x="2681288" y="1524000"/>
          <p14:tracePt t="29511" x="2590800" y="1519238"/>
          <p14:tracePt t="29528" x="2557463" y="1519238"/>
          <p14:tracePt t="29545" x="2533650" y="1519238"/>
          <p14:tracePt t="29561" x="2500313" y="1519238"/>
          <p14:tracePt t="29578" x="2490788" y="1519238"/>
          <p14:tracePt t="29595" x="2471738" y="1519238"/>
          <p14:tracePt t="29611" x="2457450" y="1519238"/>
          <p14:tracePt t="29628" x="2438400" y="1519238"/>
          <p14:tracePt t="29645" x="2433638" y="1519238"/>
          <p14:tracePt t="31871" x="2433638" y="1538288"/>
          <p14:tracePt t="31878" x="2433638" y="1571625"/>
          <p14:tracePt t="31885" x="2438400" y="1595438"/>
          <p14:tracePt t="31894" x="2438400" y="1624013"/>
          <p14:tracePt t="31910" x="2447925" y="1666875"/>
          <p14:tracePt t="31927" x="2452688" y="1724025"/>
          <p14:tracePt t="31944" x="2481263" y="1800225"/>
          <p14:tracePt t="31960" x="2495550" y="1833563"/>
          <p14:tracePt t="31977" x="2514600" y="1857375"/>
          <p14:tracePt t="31994" x="2538413" y="1885950"/>
          <p14:tracePt t="32010" x="2557463" y="1905000"/>
          <p14:tracePt t="32027" x="2576513" y="1914525"/>
          <p14:tracePt t="32044" x="2595563" y="1924050"/>
          <p14:tracePt t="32060" x="2605088" y="1928813"/>
          <p14:tracePt t="32077" x="2619375" y="1938338"/>
          <p14:tracePt t="32094" x="2624138" y="1947863"/>
          <p14:tracePt t="32110" x="2628900" y="1947863"/>
          <p14:tracePt t="32127" x="2628900" y="1952625"/>
          <p14:tracePt t="32160" x="2633663" y="1952625"/>
          <p14:tracePt t="32177" x="2638425" y="1957388"/>
          <p14:tracePt t="32194" x="2652713" y="1957388"/>
          <p14:tracePt t="32210" x="2667000" y="1971675"/>
          <p14:tracePt t="32227" x="2690813" y="1976438"/>
          <p14:tracePt t="32244" x="2743200" y="1990725"/>
          <p14:tracePt t="32260" x="2790825" y="2000250"/>
          <p14:tracePt t="32277" x="2838450" y="2019300"/>
          <p14:tracePt t="32294" x="2952750" y="2043113"/>
          <p14:tracePt t="32310" x="3028950" y="2071688"/>
          <p14:tracePt t="32327" x="3071813" y="2085975"/>
          <p14:tracePt t="32344" x="3233738" y="2143125"/>
          <p14:tracePt t="32360" x="3300413" y="2157413"/>
          <p14:tracePt t="32377" x="3367088" y="2181225"/>
          <p14:tracePt t="32394" x="3424238" y="2190750"/>
          <p14:tracePt t="32410" x="3457575" y="2205038"/>
          <p14:tracePt t="32427" x="3476625" y="2214563"/>
          <p14:tracePt t="32444" x="3500438" y="2219325"/>
          <p14:tracePt t="32460" x="3505200" y="2219325"/>
          <p14:tracePt t="32477" x="3509963" y="2219325"/>
          <p14:tracePt t="32510" x="3514725" y="2219325"/>
          <p14:tracePt t="32867" x="3457575" y="2209800"/>
          <p14:tracePt t="32873" x="3367088" y="2190750"/>
          <p14:tracePt t="32880" x="3252788" y="2162175"/>
          <p14:tracePt t="32894" x="3048000" y="2114550"/>
          <p14:tracePt t="32910" x="2828925" y="2052638"/>
          <p14:tracePt t="32927" x="2681288" y="1995488"/>
          <p14:tracePt t="32944" x="2566988" y="1947863"/>
          <p14:tracePt t="32960" x="2447925" y="1905000"/>
          <p14:tracePt t="32977" x="2409825" y="1885950"/>
          <p14:tracePt t="32994" x="2395538" y="1881188"/>
          <p14:tracePt t="33010" x="2395538" y="1876425"/>
          <p14:tracePt t="33043" x="2395538" y="1871663"/>
          <p14:tracePt t="33102" x="2400300" y="1871663"/>
          <p14:tracePt t="33152" x="2405063" y="1871663"/>
          <p14:tracePt t="33184" x="2409825" y="1871663"/>
          <p14:tracePt t="33190" x="2414588" y="1871663"/>
          <p14:tracePt t="33216" x="2419350" y="1871663"/>
          <p14:tracePt t="33245" x="2424113" y="1871663"/>
          <p14:tracePt t="33281" x="2428875" y="1871663"/>
          <p14:tracePt t="33302" x="2428875" y="1876425"/>
          <p14:tracePt t="33309" x="2433638" y="1876425"/>
          <p14:tracePt t="33316" x="2438400" y="1881188"/>
          <p14:tracePt t="33331" x="2447925" y="1885950"/>
          <p14:tracePt t="33343" x="2452688" y="1890713"/>
          <p14:tracePt t="33360" x="2486025" y="1900238"/>
          <p14:tracePt t="33377" x="2514600" y="1900238"/>
          <p14:tracePt t="33393" x="2547938" y="1900238"/>
          <p14:tracePt t="33410" x="2605088" y="1895475"/>
          <p14:tracePt t="33427" x="2652713" y="1895475"/>
          <p14:tracePt t="33443" x="2700338" y="1890713"/>
          <p14:tracePt t="33460" x="2747963" y="1890713"/>
          <p14:tracePt t="33477" x="2771775" y="1885950"/>
          <p14:tracePt t="33493" x="2800350" y="1885950"/>
          <p14:tracePt t="33510" x="2838450" y="1890713"/>
          <p14:tracePt t="33527" x="2852738" y="1890713"/>
          <p14:tracePt t="33543" x="2857500" y="1890713"/>
          <p14:tracePt t="33560" x="2862263" y="1890713"/>
          <p14:tracePt t="33577" x="2862263" y="1895475"/>
          <p14:tracePt t="36086" x="2847975" y="1914525"/>
          <p14:tracePt t="36093" x="2805113" y="1947863"/>
          <p14:tracePt t="36100" x="2757488" y="1981200"/>
          <p14:tracePt t="36109" x="2709863" y="2014538"/>
          <p14:tracePt t="36126" x="2600325" y="2095500"/>
          <p14:tracePt t="36143" x="2519363" y="2185988"/>
          <p14:tracePt t="36159" x="2395538" y="2300288"/>
          <p14:tracePt t="36176" x="2324100" y="2395538"/>
          <p14:tracePt t="36193" x="2257425" y="2471738"/>
          <p14:tracePt t="36209" x="2171700" y="2590800"/>
          <p14:tracePt t="36226" x="2124075" y="2671763"/>
          <p14:tracePt t="36242" x="2085975" y="2752725"/>
          <p14:tracePt t="36259" x="2028825" y="2843213"/>
          <p14:tracePt t="36276" x="2009775" y="2871788"/>
          <p14:tracePt t="36292" x="1985963" y="2895600"/>
          <p14:tracePt t="36294" x="1981200" y="2905125"/>
          <p14:tracePt t="36309" x="1971675" y="2914650"/>
          <p14:tracePt t="36326" x="1962150" y="2924175"/>
          <p14:tracePt t="36342" x="1957388" y="2924175"/>
          <p14:tracePt t="36359" x="1957388" y="2928938"/>
          <p14:tracePt t="36376" x="1952625" y="2928938"/>
          <p14:tracePt t="36393" x="1952625" y="2933700"/>
          <p14:tracePt t="36465" x="1947863" y="2933700"/>
          <p14:tracePt t="36494" x="1943100" y="2938463"/>
          <p14:tracePt t="36501" x="1938338" y="2938463"/>
          <p14:tracePt t="36509" x="1928813" y="2938463"/>
          <p14:tracePt t="36526" x="1909763" y="2938463"/>
          <p14:tracePt t="36542" x="1871663" y="2957513"/>
          <p14:tracePt t="36559" x="1781175" y="2976563"/>
          <p14:tracePt t="36576" x="1709738" y="2990850"/>
          <p14:tracePt t="36592" x="1657350" y="3005138"/>
          <p14:tracePt t="36609" x="1600200" y="3028950"/>
          <p14:tracePt t="36626" x="1566863" y="3033713"/>
          <p14:tracePt t="36642" x="1543050" y="3048000"/>
          <p14:tracePt t="36659" x="1519238" y="3052763"/>
          <p14:tracePt t="36676" x="1514475" y="3052763"/>
          <p14:tracePt t="37625" x="1490663" y="3043238"/>
          <p14:tracePt t="37632" x="1452563" y="3024188"/>
          <p14:tracePt t="37642" x="1409700" y="2995613"/>
          <p14:tracePt t="37659" x="1343025" y="2943225"/>
          <p14:tracePt t="37675" x="1233488" y="2867025"/>
          <p14:tracePt t="37692" x="1171575" y="2824163"/>
          <p14:tracePt t="37708" x="1123950" y="2795588"/>
          <p14:tracePt t="37725" x="1095375" y="2781300"/>
          <p14:tracePt t="37742" x="1085850" y="2776538"/>
          <p14:tracePt t="37758" x="1081088" y="2776538"/>
          <p14:tracePt t="37975" x="1090613" y="2781300"/>
          <p14:tracePt t="38047" x="1095375" y="2781300"/>
          <p14:tracePt t="38147" x="1100138" y="2781300"/>
          <p14:tracePt t="38168" x="1100138" y="2786063"/>
          <p14:tracePt t="38276" x="1104900" y="2786063"/>
          <p14:tracePt t="42484" x="1119188" y="2795588"/>
          <p14:tracePt t="42491" x="1143000" y="2800350"/>
          <p14:tracePt t="42498" x="1162050" y="2805113"/>
          <p14:tracePt t="42507" x="1185863" y="2809875"/>
          <p14:tracePt t="42524" x="1238250" y="2828925"/>
          <p14:tracePt t="42540" x="1300163" y="2838450"/>
          <p14:tracePt t="42557" x="1328738" y="2847975"/>
          <p14:tracePt t="42574" x="1352550" y="2852738"/>
          <p14:tracePt t="42590" x="1366838" y="2857500"/>
          <p14:tracePt t="42607" x="1371600" y="2857500"/>
          <p14:tracePt t="42623" x="1376363" y="2857500"/>
          <p14:tracePt t="42640" x="1381125" y="2857500"/>
          <p14:tracePt t="42673" x="1385888" y="2857500"/>
          <p14:tracePt t="42728" x="1390650" y="2857500"/>
          <p14:tracePt t="42963" x="1385888" y="2857500"/>
          <p14:tracePt t="42970" x="1381125" y="2857500"/>
          <p14:tracePt t="42984" x="1376363" y="2857500"/>
          <p14:tracePt t="42999" x="1371600" y="2857500"/>
          <p14:tracePt t="43021" x="1366838" y="2857500"/>
          <p14:tracePt t="43042" x="1362075" y="2857500"/>
          <p14:tracePt t="43056" x="1357313" y="2857500"/>
          <p14:tracePt t="43070" x="1352550" y="2857500"/>
          <p14:tracePt t="43092" x="1347788" y="2857500"/>
          <p14:tracePt t="43156" x="1343025" y="2857500"/>
          <p14:tracePt t="43693" x="1352550" y="2857500"/>
          <p14:tracePt t="43700" x="1366838" y="2857500"/>
          <p14:tracePt t="43708" x="1381125" y="2857500"/>
          <p14:tracePt t="43723" x="1409700" y="2857500"/>
          <p14:tracePt t="43740" x="1447800" y="2862263"/>
          <p14:tracePt t="43757" x="1481138" y="2862263"/>
          <p14:tracePt t="43773" x="1509713" y="2862263"/>
          <p14:tracePt t="43790" x="1528763" y="2862263"/>
          <p14:tracePt t="43806" x="1533525" y="2862263"/>
          <p14:tracePt t="43823" x="1552575" y="2862263"/>
          <p14:tracePt t="43840" x="1557338" y="2857500"/>
          <p14:tracePt t="43857" x="1571625" y="2857500"/>
          <p14:tracePt t="43890" x="1576388" y="2857500"/>
          <p14:tracePt t="43936" x="1581150" y="2857500"/>
          <p14:tracePt t="44623" x="1590675" y="2857500"/>
          <p14:tracePt t="44631" x="1604963" y="2857500"/>
          <p14:tracePt t="44639" x="1614488" y="2852738"/>
          <p14:tracePt t="44656" x="1633538" y="2852738"/>
          <p14:tracePt t="44673" x="1657350" y="2847975"/>
          <p14:tracePt t="44690" x="1695450" y="2847975"/>
          <p14:tracePt t="44706" x="1733550" y="2847975"/>
          <p14:tracePt t="44723" x="1781175" y="2847975"/>
          <p14:tracePt t="44740" x="1847850" y="2847975"/>
          <p14:tracePt t="44756" x="1881188" y="2847975"/>
          <p14:tracePt t="44773" x="1928813" y="2847975"/>
          <p14:tracePt t="44789" x="2028825" y="2847975"/>
          <p14:tracePt t="44806" x="2085975" y="2852738"/>
          <p14:tracePt t="44823" x="2152650" y="2852738"/>
          <p14:tracePt t="44839" x="2252663" y="2857500"/>
          <p14:tracePt t="44856" x="2328863" y="2857500"/>
          <p14:tracePt t="44873" x="2409825" y="2857500"/>
          <p14:tracePt t="44889" x="2590800" y="2857500"/>
          <p14:tracePt t="44906" x="2709863" y="2862263"/>
          <p14:tracePt t="44923" x="2867025" y="2867025"/>
          <p14:tracePt t="44939" x="3057525" y="2876550"/>
          <p14:tracePt t="44956" x="3195638" y="2876550"/>
          <p14:tracePt t="44973" x="3309938" y="2871788"/>
          <p14:tracePt t="44989" x="3471863" y="2857500"/>
          <p14:tracePt t="45361" x="3533775" y="2857500"/>
          <p14:tracePt t="45368" x="3609975" y="2857500"/>
          <p14:tracePt t="45375" x="3681413" y="2852738"/>
          <p14:tracePt t="45389" x="3890963" y="2852738"/>
          <p14:tracePt t="45406" x="4076700" y="2852738"/>
          <p14:tracePt t="45423" x="4262438" y="2862263"/>
          <p14:tracePt t="45439" x="4452938" y="2862263"/>
          <p14:tracePt t="45456" x="4552950" y="2867025"/>
          <p14:tracePt t="45473" x="4633913" y="2867025"/>
          <p14:tracePt t="45489" x="4686300" y="2867025"/>
          <p14:tracePt t="45506" x="4700588" y="2867025"/>
          <p14:tracePt t="45522" x="4705350" y="2867025"/>
          <p14:tracePt t="45556" x="4710113" y="2867025"/>
          <p14:tracePt t="47057" x="4614863" y="2881313"/>
          <p14:tracePt t="47065" x="4452938" y="2895600"/>
          <p14:tracePt t="47072" x="4252913" y="2924175"/>
          <p14:tracePt t="47089" x="3829050" y="2967038"/>
          <p14:tracePt t="47105" x="3395663" y="3005138"/>
          <p14:tracePt t="47122" x="2824163" y="3009900"/>
          <p14:tracePt t="47139" x="2500313" y="3009900"/>
          <p14:tracePt t="47155" x="2295525" y="3009900"/>
          <p14:tracePt t="47172" x="2062163" y="3009900"/>
          <p14:tracePt t="47189" x="1966913" y="3009900"/>
          <p14:tracePt t="47205" x="1909763" y="3009900"/>
          <p14:tracePt t="47222" x="1828800" y="3009900"/>
          <p14:tracePt t="47239" x="1790700" y="3009900"/>
          <p14:tracePt t="47255" x="1762125" y="3009900"/>
          <p14:tracePt t="47272" x="1733550" y="3009900"/>
          <p14:tracePt t="47289" x="1719263" y="3019425"/>
          <p14:tracePt t="47305" x="1714500" y="3024188"/>
          <p14:tracePt t="47322" x="1695450" y="3028950"/>
          <p14:tracePt t="47339" x="1681163" y="3033713"/>
          <p14:tracePt t="47355" x="1666875" y="3038475"/>
          <p14:tracePt t="47372" x="1619250" y="3062288"/>
          <p14:tracePt t="47389" x="1595438" y="3062288"/>
          <p14:tracePt t="47405" x="1576388" y="3071813"/>
          <p14:tracePt t="47422" x="1547813" y="3076575"/>
          <p14:tracePt t="47439" x="1543050" y="3081338"/>
          <p14:tracePt t="47455" x="1533525" y="3081338"/>
          <p14:tracePt t="47472" x="1528763" y="3090863"/>
          <p14:tracePt t="47489" x="1528763" y="3095625"/>
          <p14:tracePt t="47505" x="1524000" y="3100388"/>
          <p14:tracePt t="47522" x="1519238" y="3109913"/>
          <p14:tracePt t="47538" x="1514475" y="3124200"/>
          <p14:tracePt t="47555" x="1514475" y="3128963"/>
          <p14:tracePt t="47572" x="1504950" y="3138488"/>
          <p14:tracePt t="47588" x="1504950" y="3148013"/>
          <p14:tracePt t="47605" x="1500188" y="3148013"/>
          <p14:tracePt t="47622" x="1500188" y="3152775"/>
          <p14:tracePt t="47659" x="1500188" y="3157538"/>
          <p14:tracePt t="47953" x="1509713" y="3157538"/>
          <p14:tracePt t="47959" x="1538288" y="3157538"/>
          <p14:tracePt t="47972" x="1552575" y="3162300"/>
          <p14:tracePt t="47988" x="1604963" y="3162300"/>
          <p14:tracePt t="48005" x="1643063" y="3162300"/>
          <p14:tracePt t="48022" x="1685925" y="3167063"/>
          <p14:tracePt t="48038" x="1752600" y="3167063"/>
          <p14:tracePt t="48055" x="1800225" y="3171825"/>
          <p14:tracePt t="48072" x="1833563" y="3171825"/>
          <p14:tracePt t="48088" x="1871663" y="3171825"/>
          <p14:tracePt t="48105" x="1900238" y="3171825"/>
          <p14:tracePt t="48122" x="1928813" y="3171825"/>
          <p14:tracePt t="48138" x="1971675" y="3171825"/>
          <p14:tracePt t="48155" x="2000250" y="3171825"/>
          <p14:tracePt t="48172" x="2028825" y="3171825"/>
          <p14:tracePt t="48188" x="2057400" y="3171825"/>
          <p14:tracePt t="48205" x="2081213" y="3171825"/>
          <p14:tracePt t="48222" x="2105025" y="3171825"/>
          <p14:tracePt t="48238" x="2143125" y="3171825"/>
          <p14:tracePt t="48255" x="2176463" y="3167063"/>
          <p14:tracePt t="48272" x="2209800" y="3167063"/>
          <p14:tracePt t="48288" x="2247900" y="3167063"/>
          <p14:tracePt t="48305" x="2262188" y="3167063"/>
          <p14:tracePt t="48322" x="2281238" y="3167063"/>
          <p14:tracePt t="48338" x="2295525" y="3167063"/>
          <p14:tracePt t="48355" x="2309813" y="3167063"/>
          <p14:tracePt t="48372" x="2319338" y="3167063"/>
          <p14:tracePt t="48388" x="2324100" y="3167063"/>
          <p14:tracePt t="48421" x="2328863" y="3167063"/>
          <p14:tracePt t="48439" x="2333625" y="3167063"/>
          <p14:tracePt t="48468" x="2338388" y="3167063"/>
          <p14:tracePt t="48576" x="2343150" y="3167063"/>
          <p14:tracePt t="49700" x="2366963" y="3167063"/>
          <p14:tracePt t="49707" x="2414588" y="3162300"/>
          <p14:tracePt t="49713" x="2476500" y="3162300"/>
          <p14:tracePt t="49721" x="2538413" y="3162300"/>
          <p14:tracePt t="49738" x="2667000" y="3162300"/>
          <p14:tracePt t="49755" x="2814638" y="3162300"/>
          <p14:tracePt t="49771" x="3024188" y="3176588"/>
          <p14:tracePt t="49788" x="3171825" y="3176588"/>
          <p14:tracePt t="49804" x="3305175" y="3176588"/>
          <p14:tracePt t="49821" x="3519488" y="3181350"/>
          <p14:tracePt t="49838" x="3638550" y="3181350"/>
          <p14:tracePt t="49854" x="3771900" y="3181350"/>
          <p14:tracePt t="49871" x="3967163" y="3190875"/>
          <p14:tracePt t="49888" x="4081463" y="3200400"/>
          <p14:tracePt t="49904" x="4191000" y="3205163"/>
          <p14:tracePt t="49921" x="4314825" y="3219450"/>
          <p14:tracePt t="49938" x="4386263" y="3228975"/>
          <p14:tracePt t="49954" x="4438650" y="3233738"/>
          <p14:tracePt t="49971" x="4462463" y="3233738"/>
          <p14:tracePt t="50322" x="4514850" y="3228975"/>
          <p14:tracePt t="50329" x="4572000" y="3214688"/>
          <p14:tracePt t="50337" x="4648200" y="3200400"/>
          <p14:tracePt t="50354" x="4762500" y="3176588"/>
          <p14:tracePt t="50371" x="4895850" y="3157538"/>
          <p14:tracePt t="50388" x="5067300" y="3143250"/>
          <p14:tracePt t="50404" x="5157788" y="3128963"/>
          <p14:tracePt t="50421" x="5229225" y="3124200"/>
          <p14:tracePt t="50438" x="5319713" y="3124200"/>
          <p14:tracePt t="50454" x="5348288" y="3119438"/>
          <p14:tracePt t="50471" x="5367338" y="3119438"/>
          <p14:tracePt t="50487" x="5376863" y="3119438"/>
          <p14:tracePt t="50504" x="5381625" y="3119438"/>
          <p14:tracePt t="50544" x="5386388" y="3119438"/>
          <p14:tracePt t="50565" x="5391150" y="3119438"/>
          <p14:tracePt t="50601" x="5391150" y="3124200"/>
          <p14:tracePt t="50622" x="5395913" y="3124200"/>
          <p14:tracePt t="50659" x="5400675" y="3124200"/>
          <p14:tracePt t="51310" x="5338763" y="3124200"/>
          <p14:tracePt t="51318" x="5233988" y="3114675"/>
          <p14:tracePt t="51324" x="5124450" y="3109913"/>
          <p14:tracePt t="51337" x="5029200" y="3105150"/>
          <p14:tracePt t="51354" x="4767263" y="3081338"/>
          <p14:tracePt t="51371" x="4643438" y="3062288"/>
          <p14:tracePt t="51387" x="4533900" y="3052763"/>
          <p14:tracePt t="51404" x="4381500" y="3048000"/>
          <p14:tracePt t="51421" x="4314825" y="3043238"/>
          <p14:tracePt t="51437" x="4276725" y="3038475"/>
          <p14:tracePt t="51454" x="4252913" y="3033713"/>
          <p14:tracePt t="51471" x="4248150" y="3033713"/>
          <p14:tracePt t="51487" x="4243388" y="3033713"/>
          <p14:tracePt t="53537" x="4176713" y="3028950"/>
          <p14:tracePt t="53544" x="4052888" y="3014663"/>
          <p14:tracePt t="53553" x="3943350" y="3009900"/>
          <p14:tracePt t="53570" x="3648075" y="2976563"/>
          <p14:tracePt t="53587" x="3338513" y="2938463"/>
          <p14:tracePt t="53603" x="2867025" y="2876550"/>
          <p14:tracePt t="53620" x="2586038" y="2843213"/>
          <p14:tracePt t="53637" x="2381250" y="2824163"/>
          <p14:tracePt t="53653" x="2114550" y="2795588"/>
          <p14:tracePt t="53670" x="2014538" y="2790825"/>
          <p14:tracePt t="53686" x="1933575" y="2781300"/>
          <p14:tracePt t="53703" x="1838325" y="2776538"/>
          <p14:tracePt t="53720" x="1795463" y="2771775"/>
          <p14:tracePt t="53736" x="1776413" y="2762250"/>
          <p14:tracePt t="53753" x="1762125" y="2762250"/>
          <p14:tracePt t="53786" x="1757363" y="2762250"/>
          <p14:tracePt t="53837" x="1747838" y="2762250"/>
          <p14:tracePt t="53873" x="1743075" y="2762250"/>
          <p14:tracePt t="53895" x="1738313" y="2762250"/>
          <p14:tracePt t="53909" x="1728788" y="2762250"/>
          <p14:tracePt t="53916" x="1728788" y="2767013"/>
          <p14:tracePt t="53923" x="1714500" y="2767013"/>
          <p14:tracePt t="53936" x="1709738" y="2767013"/>
          <p14:tracePt t="53953" x="1671638" y="2771775"/>
          <p14:tracePt t="53970" x="1638300" y="2771775"/>
          <p14:tracePt t="53986" x="1624013" y="2771775"/>
          <p14:tracePt t="54003" x="1600200" y="2771775"/>
          <p14:tracePt t="54020" x="1590675" y="2771775"/>
          <p14:tracePt t="54036" x="1581150" y="2771775"/>
          <p14:tracePt t="54053" x="1571625" y="2776538"/>
          <p14:tracePt t="54070" x="1566863" y="2781300"/>
          <p14:tracePt t="54103" x="1562100" y="2781300"/>
          <p14:tracePt t="54120" x="1557338" y="2781300"/>
          <p14:tracePt t="54136" x="1557338" y="2786063"/>
          <p14:tracePt t="54202" x="1581150" y="2767013"/>
          <p14:tracePt t="54209" x="1614488" y="2762250"/>
          <p14:tracePt t="54219" x="1652588" y="2752725"/>
          <p14:tracePt t="54236" x="1733550" y="2752725"/>
          <p14:tracePt t="54253" x="1947863" y="2752725"/>
          <p14:tracePt t="54270" x="2147888" y="2752725"/>
          <p14:tracePt t="54286" x="2357438" y="2762250"/>
          <p14:tracePt t="54303" x="2752725" y="2767013"/>
          <p14:tracePt t="54320" x="2986088" y="2767013"/>
          <p14:tracePt t="54336" x="3248025" y="2776538"/>
          <p14:tracePt t="54353" x="3624263" y="2776538"/>
          <p14:tracePt t="54370" x="3876675" y="2790825"/>
          <p14:tracePt t="54386" x="4119563" y="2809875"/>
          <p14:tracePt t="54403" x="4414838" y="2857500"/>
          <p14:tracePt t="54419" x="4538663" y="2871788"/>
          <p14:tracePt t="54436" x="4629150" y="2890838"/>
          <p14:tracePt t="54453" x="4757738" y="2905125"/>
          <p14:tracePt t="54469" x="4810125" y="2909888"/>
          <p14:tracePt t="54486" x="4848225" y="2909888"/>
          <p14:tracePt t="54503" x="4886325" y="2909888"/>
          <p14:tracePt t="54519" x="4895850" y="2909888"/>
          <p14:tracePt t="54536" x="4900613" y="2909888"/>
          <p14:tracePt t="54553" x="4905375" y="2909888"/>
          <p14:tracePt t="54603" x="4910138" y="2909888"/>
          <p14:tracePt t="54610" x="4914900" y="2909888"/>
          <p14:tracePt t="54619" x="4919663" y="2909888"/>
          <p14:tracePt t="54636" x="4933950" y="2909888"/>
          <p14:tracePt t="54653" x="4938713" y="2909888"/>
          <p14:tracePt t="54669" x="4948238" y="2909888"/>
          <p14:tracePt t="54732" x="4953000" y="2909888"/>
          <p14:tracePt t="54796" x="4953000" y="2905125"/>
          <p14:tracePt t="54803" x="4943475" y="2905125"/>
          <p14:tracePt t="54811" x="4933950" y="2900363"/>
          <p14:tracePt t="54819" x="4919663" y="2900363"/>
          <p14:tracePt t="54836" x="4891088" y="2895600"/>
          <p14:tracePt t="54853" x="4829175" y="2886075"/>
          <p14:tracePt t="54869" x="4772025" y="2886075"/>
          <p14:tracePt t="54886" x="4719638" y="2881313"/>
          <p14:tracePt t="54903" x="4681538" y="2881313"/>
          <p14:tracePt t="54919" x="4652963" y="2876550"/>
          <p14:tracePt t="54961" x="4648200" y="2876550"/>
          <p14:tracePt t="55018" x="4652963" y="2876550"/>
          <p14:tracePt t="55025" x="4657725" y="2876550"/>
          <p14:tracePt t="55036" x="4662488" y="2876550"/>
          <p14:tracePt t="55053" x="4695825" y="2881313"/>
          <p14:tracePt t="55069" x="4786313" y="2890838"/>
          <p14:tracePt t="55086" x="4843463" y="2905125"/>
          <p14:tracePt t="55103" x="4933950" y="2914650"/>
          <p14:tracePt t="55119" x="5062538" y="2933700"/>
          <p14:tracePt t="55136" x="5124450" y="2947988"/>
          <p14:tracePt t="55153" x="5153025" y="2952750"/>
          <p14:tracePt t="55169" x="5167313" y="2957513"/>
          <p14:tracePt t="55186" x="5172075" y="2957513"/>
          <p14:tracePt t="55226" x="5172075" y="2967038"/>
          <p14:tracePt t="55236" x="5172075" y="2976563"/>
          <p14:tracePt t="55253" x="5148263" y="3005138"/>
          <p14:tracePt t="55269" x="5076825" y="3086100"/>
          <p14:tracePt t="55286" x="5029200" y="3133725"/>
          <p14:tracePt t="55302" x="4995863" y="3171825"/>
          <p14:tracePt t="55319" x="4981575" y="3186113"/>
          <p14:tracePt t="55362" x="4986338" y="3186113"/>
          <p14:tracePt t="55369" x="5019675" y="3186113"/>
          <p14:tracePt t="55386" x="5076825" y="3186113"/>
          <p14:tracePt t="55403" x="5172075" y="3167063"/>
          <p14:tracePt t="55419" x="5334000" y="3138488"/>
          <p14:tracePt t="55436" x="5419725" y="3124200"/>
          <p14:tracePt t="55453" x="5491163" y="3114675"/>
          <p14:tracePt t="55469" x="5567363" y="3109913"/>
          <p14:tracePt t="55486" x="5591175" y="3109913"/>
          <p14:tracePt t="55519" x="5595938" y="3109913"/>
          <p14:tracePt t="55548" x="5581650" y="3114675"/>
          <p14:tracePt t="55555" x="5572125" y="3124200"/>
          <p14:tracePt t="55569" x="5534025" y="3157538"/>
          <p14:tracePt t="55586" x="5495925" y="3186113"/>
          <p14:tracePt t="55602" x="5467350" y="3205163"/>
          <p14:tracePt t="55619" x="5443538" y="3228975"/>
          <p14:tracePt t="55636" x="5438775" y="3233738"/>
          <p14:tracePt t="55806" x="5424488" y="3233738"/>
          <p14:tracePt t="55813" x="5410200" y="3238500"/>
          <p14:tracePt t="55820" x="5381625" y="3243263"/>
          <p14:tracePt t="55836" x="5329238" y="3252788"/>
          <p14:tracePt t="55852" x="5286375" y="3252788"/>
          <p14:tracePt t="55869" x="5267325" y="3252788"/>
          <p14:tracePt t="55886" x="5253038" y="3262313"/>
          <p14:tracePt t="55928" x="5253038" y="3257550"/>
          <p14:tracePt t="55936" x="5257800" y="3257550"/>
          <p14:tracePt t="55952" x="5262563" y="3252788"/>
          <p14:tracePt t="55969" x="5262563" y="3248025"/>
          <p14:tracePt t="55986" x="5267325" y="3248025"/>
          <p14:tracePt t="56002" x="5267325" y="3243263"/>
          <p14:tracePt t="56171" x="5267325" y="3238500"/>
          <p14:tracePt t="56178" x="5257800" y="3233738"/>
          <p14:tracePt t="56185" x="5257800" y="3228975"/>
          <p14:tracePt t="56202" x="5257800" y="3224213"/>
          <p14:tracePt t="56219" x="5229225" y="3186113"/>
          <p14:tracePt t="56236" x="5133975" y="3114675"/>
          <p14:tracePt t="56252" x="5062538" y="3076575"/>
          <p14:tracePt t="56269" x="5014913" y="3038475"/>
          <p14:tracePt t="56285" x="4967288" y="3014663"/>
          <p14:tracePt t="56302" x="4962525" y="3005138"/>
          <p14:tracePt t="56335" x="4962525" y="3000375"/>
          <p14:tracePt t="56393" x="4962525" y="2995613"/>
          <p14:tracePt t="56415" x="4957763" y="2995613"/>
          <p14:tracePt t="56443" x="4953000" y="2995613"/>
          <p14:tracePt t="56450" x="4914900" y="2981325"/>
          <p14:tracePt t="56458" x="4872038" y="2967038"/>
          <p14:tracePt t="56469" x="4829175" y="2943225"/>
          <p14:tracePt t="56485" x="4733925" y="2890838"/>
          <p14:tracePt t="56502" x="4686300" y="2857500"/>
          <p14:tracePt t="56519" x="4652963" y="2833688"/>
          <p14:tracePt t="56535" x="4638675" y="2828925"/>
          <p14:tracePt t="56552" x="4638675" y="2824163"/>
          <p14:tracePt t="56569" x="4633913" y="2824163"/>
          <p14:tracePt t="56686" x="4638675" y="2824163"/>
          <p14:tracePt t="56700" x="4643438" y="2824163"/>
          <p14:tracePt t="56708" x="4662488" y="2824163"/>
          <p14:tracePt t="56719" x="4691063" y="2824163"/>
          <p14:tracePt t="56735" x="4752975" y="2824163"/>
          <p14:tracePt t="56752" x="4843463" y="2819400"/>
          <p14:tracePt t="56769" x="4867275" y="2819400"/>
          <p14:tracePt t="56785" x="4881563" y="2814638"/>
          <p14:tracePt t="56802" x="4886325" y="2814638"/>
          <p14:tracePt t="56872" x="4881563" y="2814638"/>
          <p14:tracePt t="56879" x="4872038" y="2819400"/>
          <p14:tracePt t="56894" x="4862513" y="2824163"/>
          <p14:tracePt t="56923" x="4857750" y="2824163"/>
          <p14:tracePt t="57044" x="4862513" y="2824163"/>
          <p14:tracePt t="57051" x="4867275" y="2833688"/>
          <p14:tracePt t="57058" x="4886325" y="2838450"/>
          <p14:tracePt t="57069" x="4895850" y="2847975"/>
          <p14:tracePt t="57085" x="4919663" y="2862263"/>
          <p14:tracePt t="57102" x="5114925" y="2986088"/>
          <p14:tracePt t="57119" x="5214938" y="3057525"/>
          <p14:tracePt t="57135" x="5300663" y="3128963"/>
          <p14:tracePt t="57152" x="5419725" y="3219450"/>
          <p14:tracePt t="57170" x="5448300" y="3243263"/>
          <p14:tracePt t="57185" x="5467350" y="3257550"/>
          <p14:tracePt t="57202" x="5467350" y="3262313"/>
          <p14:tracePt t="57219" x="5472113" y="3262313"/>
          <p14:tracePt t="57338" x="5472113" y="3267075"/>
          <p14:tracePt t="57345" x="5462588" y="3267075"/>
          <p14:tracePt t="57352" x="5448300" y="3267075"/>
          <p14:tracePt t="57368" x="5400675" y="3267075"/>
          <p14:tracePt t="57385" x="5362575" y="3267075"/>
          <p14:tracePt t="57402" x="5291138" y="3262313"/>
          <p14:tracePt t="57418" x="5229225" y="3257550"/>
          <p14:tracePt t="57435" x="5186363" y="3252788"/>
          <p14:tracePt t="57452" x="5153025" y="3248025"/>
          <p14:tracePt t="57469" x="5148263" y="3248025"/>
          <p14:tracePt t="57485" x="5143500" y="3248025"/>
          <p14:tracePt t="57518" x="5143500" y="3243263"/>
          <p14:tracePt t="57535" x="5181600" y="3228975"/>
          <p14:tracePt t="57552" x="5305425" y="3219450"/>
          <p14:tracePt t="57568" x="5434013" y="3224213"/>
          <p14:tracePt t="57585" x="5553075" y="3252788"/>
          <p14:tracePt t="57602" x="5700713" y="3276600"/>
          <p14:tracePt t="57618" x="5776913" y="3295650"/>
          <p14:tracePt t="57635" x="5819775" y="3300413"/>
          <p14:tracePt t="57652" x="5838825" y="3305175"/>
          <p14:tracePt t="57668" x="5848350" y="3305175"/>
          <p14:tracePt t="57746" x="5843588" y="3305175"/>
          <p14:tracePt t="57774" x="5838825" y="3305175"/>
          <p14:tracePt t="57781" x="5829300" y="3305175"/>
          <p14:tracePt t="57788" x="5800725" y="3295650"/>
          <p14:tracePt t="57802" x="5772150" y="3290888"/>
          <p14:tracePt t="57818" x="5657850" y="3238500"/>
          <p14:tracePt t="57835" x="5495925" y="3176588"/>
          <p14:tracePt t="57852" x="5343525" y="3114675"/>
          <p14:tracePt t="57868" x="5014913" y="3009900"/>
          <p14:tracePt t="57885" x="4862513" y="2947988"/>
          <p14:tracePt t="57902" x="4752975" y="2909888"/>
          <p14:tracePt t="57918" x="4662488" y="2871788"/>
          <p14:tracePt t="57935" x="4648200" y="2867025"/>
          <p14:tracePt t="57952" x="4643438" y="2867025"/>
          <p14:tracePt t="57968" x="4643438" y="2862263"/>
          <p14:tracePt t="58119" x="4643438" y="2857500"/>
          <p14:tracePt t="58154" x="4643438" y="2852738"/>
          <p14:tracePt t="58290" x="4648200" y="2852738"/>
          <p14:tracePt t="60316" x="4600575" y="2862263"/>
          <p14:tracePt t="60323" x="4505325" y="2895600"/>
          <p14:tracePt t="60334" x="4400550" y="2933700"/>
          <p14:tracePt t="60351" x="4081463" y="3038475"/>
          <p14:tracePt t="60367" x="3862388" y="3100388"/>
          <p14:tracePt t="60384" x="3605213" y="3162300"/>
          <p14:tracePt t="60401" x="3238500" y="3243263"/>
          <p14:tracePt t="60418" x="2995613" y="3295650"/>
          <p14:tracePt t="60434" x="2738438" y="3362325"/>
          <p14:tracePt t="60451" x="2433638" y="3438525"/>
          <p14:tracePt t="60467" x="2266950" y="3471863"/>
          <p14:tracePt t="60484" x="2166938" y="3500438"/>
          <p14:tracePt t="60501" x="2005013" y="3524250"/>
          <p14:tracePt t="60517" x="1914525" y="3548063"/>
          <p14:tracePt t="60534" x="1847850" y="3562350"/>
          <p14:tracePt t="60551" x="1762125" y="3576638"/>
          <p14:tracePt t="60568" x="1633538" y="3600450"/>
          <p14:tracePt t="60584" x="1571625" y="3609975"/>
          <p14:tracePt t="60601" x="1514475" y="3614738"/>
          <p14:tracePt t="60603" x="1481138" y="3619500"/>
          <p14:tracePt t="60617" x="1423988" y="3624263"/>
          <p14:tracePt t="60634" x="1371600" y="3624263"/>
          <p14:tracePt t="60651" x="1338263" y="3624263"/>
          <p14:tracePt t="60667" x="1304925" y="3624263"/>
          <p14:tracePt t="60684" x="1300163" y="3624263"/>
          <p14:tracePt t="61103" x="1295400" y="3624263"/>
          <p14:tracePt t="61124" x="1285875" y="3624263"/>
          <p14:tracePt t="61131" x="1266825" y="3619500"/>
          <p14:tracePt t="61138" x="1247775" y="3609975"/>
          <p14:tracePt t="61151" x="1223963" y="3605213"/>
          <p14:tracePt t="61167" x="1181100" y="3586163"/>
          <p14:tracePt t="61184" x="1162050" y="3581400"/>
          <p14:tracePt t="61201" x="1157288" y="3571875"/>
          <p14:tracePt t="61217" x="1147763" y="3571875"/>
          <p14:tracePt t="61432" x="1152525" y="3571875"/>
          <p14:tracePt t="61439" x="1157288" y="3571875"/>
          <p14:tracePt t="61468" x="1162050" y="3571875"/>
          <p14:tracePt t="61489" x="1166813" y="3571875"/>
          <p14:tracePt t="61518" x="1176338" y="3571875"/>
          <p14:tracePt t="61526" x="1190625" y="3571875"/>
          <p14:tracePt t="61534" x="1204913" y="3571875"/>
          <p14:tracePt t="61550" x="1252538" y="3571875"/>
          <p14:tracePt t="61567" x="1300163" y="3571875"/>
          <p14:tracePt t="61584" x="1362075" y="3571875"/>
          <p14:tracePt t="61600" x="1428750" y="3571875"/>
          <p14:tracePt t="61617" x="1490663" y="3571875"/>
          <p14:tracePt t="61634" x="1590675" y="3571875"/>
          <p14:tracePt t="61650" x="1685925" y="3571875"/>
          <p14:tracePt t="61667" x="1790700" y="3581400"/>
          <p14:tracePt t="61684" x="1981200" y="3605213"/>
          <p14:tracePt t="61701" x="2128838" y="3624263"/>
          <p14:tracePt t="61717" x="2290763" y="3643313"/>
          <p14:tracePt t="61734" x="2638425" y="3671888"/>
          <p14:tracePt t="61750" x="2886075" y="3700463"/>
          <p14:tracePt t="61767" x="3157538" y="3738563"/>
          <p14:tracePt t="61784" x="3433763" y="3771900"/>
          <p14:tracePt t="61800" x="3586163" y="3781425"/>
          <p14:tracePt t="61817" x="3700463" y="3795713"/>
          <p14:tracePt t="61834" x="3843338" y="3800475"/>
          <p14:tracePt t="61850" x="3914775" y="3800475"/>
          <p14:tracePt t="61867" x="3962400" y="3790950"/>
          <p14:tracePt t="61884" x="3990975" y="3790950"/>
          <p14:tracePt t="62234" x="4010025" y="3776663"/>
          <p14:tracePt t="62241" x="4038600" y="3757613"/>
          <p14:tracePt t="62250" x="4062413" y="3738563"/>
          <p14:tracePt t="62267" x="4133850" y="3695700"/>
          <p14:tracePt t="62283" x="4238625" y="3648075"/>
          <p14:tracePt t="62300" x="4286250" y="3638550"/>
          <p14:tracePt t="62317" x="4329113" y="3624263"/>
          <p14:tracePt t="62334" x="4376738" y="3609975"/>
          <p14:tracePt t="62350" x="4410075" y="3600450"/>
          <p14:tracePt t="62367" x="4438650" y="3595688"/>
          <p14:tracePt t="62384" x="4491038" y="3586163"/>
          <p14:tracePt t="62400" x="4519613" y="3581400"/>
          <p14:tracePt t="62417" x="4538663" y="3576638"/>
          <p14:tracePt t="62434" x="4562475" y="3576638"/>
          <p14:tracePt t="62450" x="4567238" y="3576638"/>
          <p14:tracePt t="62467" x="4572000" y="3576638"/>
          <p14:tracePt t="62484" x="4576763" y="3576638"/>
          <p14:tracePt t="62517" x="4581525" y="3576638"/>
          <p14:tracePt t="62620" x="4591050" y="3567113"/>
          <p14:tracePt t="62628" x="4600575" y="3567113"/>
          <p14:tracePt t="62634" x="4619625" y="3567113"/>
          <p14:tracePt t="62650" x="4657725" y="3557588"/>
          <p14:tracePt t="62667" x="4681538" y="3552825"/>
          <p14:tracePt t="62683" x="4710113" y="3548063"/>
          <p14:tracePt t="62700" x="4738688" y="3543300"/>
          <p14:tracePt t="62717" x="4743450" y="3538538"/>
          <p14:tracePt t="62733" x="4757738" y="3538538"/>
          <p14:tracePt t="62767" x="4762500" y="3538538"/>
          <p14:tracePt t="62807" x="4767263" y="3538538"/>
          <p14:tracePt t="62842" x="4772025" y="3538538"/>
          <p14:tracePt t="62964" x="4772025" y="3533775"/>
          <p14:tracePt t="63343" x="4791075" y="3533775"/>
          <p14:tracePt t="63350" x="4810125" y="3533775"/>
          <p14:tracePt t="63357" x="4829175" y="3533775"/>
          <p14:tracePt t="63366" x="4852988" y="3529013"/>
          <p14:tracePt t="63383" x="4886325" y="3529013"/>
          <p14:tracePt t="63400" x="4910138" y="3519488"/>
          <p14:tracePt t="63416" x="4929188" y="3519488"/>
          <p14:tracePt t="63451" x="4933950" y="3519488"/>
          <p14:tracePt t="63536" x="4933950" y="3524250"/>
          <p14:tracePt t="63609" x="4929188" y="3524250"/>
          <p14:tracePt t="63673" x="4924425" y="3524250"/>
          <p14:tracePt t="64145" x="4919663" y="3524250"/>
          <p14:tracePt t="65906" x="4857750" y="3533775"/>
          <p14:tracePt t="65913" x="4767263" y="3552825"/>
          <p14:tracePt t="65920" x="4681538" y="3571875"/>
          <p14:tracePt t="65932" x="4581525" y="3590925"/>
          <p14:tracePt t="65949" x="4186238" y="3643313"/>
          <p14:tracePt t="65966" x="3876675" y="3681413"/>
          <p14:tracePt t="65982" x="3557588" y="3695700"/>
          <p14:tracePt t="65999" x="3138488" y="3714750"/>
          <p14:tracePt t="66016" x="2905125" y="3714750"/>
          <p14:tracePt t="66032" x="2671763" y="3714750"/>
          <p14:tracePt t="66049" x="2433638" y="3719513"/>
          <p14:tracePt t="66066" x="2328863" y="3719513"/>
          <p14:tracePt t="66082" x="2224088" y="3719513"/>
          <p14:tracePt t="66099" x="2138363" y="3719513"/>
          <p14:tracePt t="66116" x="2105025" y="3719513"/>
          <p14:tracePt t="66132" x="2090738" y="3719513"/>
          <p14:tracePt t="66149" x="2076450" y="3719513"/>
          <p14:tracePt t="66166" x="2071688" y="3724275"/>
          <p14:tracePt t="66182" x="2057400" y="3724275"/>
          <p14:tracePt t="66199" x="2028825" y="3729038"/>
          <p14:tracePt t="66216" x="2014538" y="3733800"/>
          <p14:tracePt t="66232" x="1990725" y="3733800"/>
          <p14:tracePt t="66249" x="1962150" y="3738563"/>
          <p14:tracePt t="66266" x="1943100" y="3743325"/>
          <p14:tracePt t="66282" x="1928813" y="3748088"/>
          <p14:tracePt t="66299" x="1909763" y="3762375"/>
          <p14:tracePt t="66316" x="1895475" y="3767138"/>
          <p14:tracePt t="66332" x="1881188" y="3776663"/>
          <p14:tracePt t="66349" x="1857375" y="3781425"/>
          <p14:tracePt t="66366" x="1852613" y="3786188"/>
          <p14:tracePt t="66382" x="1838325" y="3795713"/>
          <p14:tracePt t="66399" x="1819275" y="3800475"/>
          <p14:tracePt t="66415" x="1804988" y="3805238"/>
          <p14:tracePt t="66432" x="1790700" y="3819525"/>
          <p14:tracePt t="66449" x="1776413" y="3829050"/>
          <p14:tracePt t="66465" x="1757363" y="3838575"/>
          <p14:tracePt t="66482" x="1747838" y="3843338"/>
          <p14:tracePt t="66499" x="1738313" y="3843338"/>
          <p14:tracePt t="66515" x="1728788" y="3852863"/>
          <p14:tracePt t="66532" x="1714500" y="3852863"/>
          <p14:tracePt t="66549" x="1700213" y="3862388"/>
          <p14:tracePt t="66565" x="1671638" y="3867150"/>
          <p14:tracePt t="66582" x="1643063" y="3871913"/>
          <p14:tracePt t="66599" x="1614488" y="3876675"/>
          <p14:tracePt t="66615" x="1576388" y="3876675"/>
          <p14:tracePt t="66632" x="1557338" y="3876675"/>
          <p14:tracePt t="66649" x="1547813" y="3876675"/>
          <p14:tracePt t="66665" x="1538288" y="3876675"/>
          <p14:tracePt t="66682" x="1533525" y="3876675"/>
          <p14:tracePt t="66699" x="1528763" y="3876675"/>
          <p14:tracePt t="66715" x="1524000" y="3876675"/>
          <p14:tracePt t="66815" x="1547813" y="3867150"/>
          <p14:tracePt t="66822" x="1590675" y="3852863"/>
          <p14:tracePt t="66832" x="1633538" y="3852863"/>
          <p14:tracePt t="66849" x="1733550" y="3848100"/>
          <p14:tracePt t="66865" x="1928813" y="3848100"/>
          <p14:tracePt t="66882" x="2052638" y="3848100"/>
          <p14:tracePt t="66899" x="2157413" y="3848100"/>
          <p14:tracePt t="66915" x="2286000" y="3848100"/>
          <p14:tracePt t="66932" x="2338388" y="3848100"/>
          <p14:tracePt t="66949" x="2366963" y="3848100"/>
          <p14:tracePt t="66965" x="2390775" y="3848100"/>
          <p14:tracePt t="66982" x="2395538" y="3848100"/>
          <p14:tracePt t="66999" x="2400300" y="3848100"/>
          <p14:tracePt t="67015" x="2405063" y="3848100"/>
          <p14:tracePt t="67032" x="2405063" y="3857625"/>
          <p14:tracePt t="67049" x="2409825" y="3857625"/>
          <p14:tracePt t="67087" x="2414588" y="3857625"/>
          <p14:tracePt t="67102" x="2433638" y="3857625"/>
          <p14:tracePt t="67115" x="2495550" y="3857625"/>
          <p14:tracePt t="67132" x="2566988" y="3862388"/>
          <p14:tracePt t="67149" x="2709863" y="3876675"/>
          <p14:tracePt t="67165" x="2905125" y="3895725"/>
          <p14:tracePt t="67182" x="3495675" y="3971925"/>
          <p14:tracePt t="67199" x="3857625" y="4019550"/>
          <p14:tracePt t="67215" x="4219575" y="4081463"/>
          <p14:tracePt t="67232" x="4652963" y="4133850"/>
          <p14:tracePt t="67248" x="4848225" y="4133850"/>
          <p14:tracePt t="67266" x="5081588" y="4124325"/>
          <p14:tracePt t="67282" x="5186363" y="4095750"/>
          <p14:tracePt t="67298" x="5257800" y="4081463"/>
          <p14:tracePt t="67315" x="5319713" y="4067175"/>
          <p14:tracePt t="67332" x="5353050" y="4052888"/>
          <p14:tracePt t="67348" x="5362575" y="4052888"/>
          <p14:tracePt t="67382" x="5367338" y="4052888"/>
          <p14:tracePt t="67416" x="5376863" y="4052888"/>
          <p14:tracePt t="67423" x="5386388" y="4052888"/>
          <p14:tracePt t="67432" x="5391150" y="4052888"/>
          <p14:tracePt t="67448" x="5400675" y="4052888"/>
          <p14:tracePt t="67465" x="5414963" y="4052888"/>
          <p14:tracePt t="67482" x="5419725" y="4052888"/>
          <p14:tracePt t="67515" x="5424488" y="4052888"/>
          <p14:tracePt t="67532" x="5443538" y="4048125"/>
          <p14:tracePt t="67548" x="5448300" y="4043363"/>
          <p14:tracePt t="67565" x="5457825" y="4038600"/>
          <p14:tracePt t="67582" x="5472113" y="4033838"/>
          <p14:tracePt t="67598" x="5476875" y="4029075"/>
          <p14:tracePt t="67615" x="5486400" y="4019550"/>
          <p14:tracePt t="67632" x="5505450" y="3990975"/>
          <p14:tracePt t="67648" x="5519738" y="3962400"/>
          <p14:tracePt t="67665" x="5543550" y="3919538"/>
          <p14:tracePt t="67682" x="5576888" y="3862388"/>
          <p14:tracePt t="67698" x="5591175" y="3843338"/>
          <p14:tracePt t="67715" x="5600700" y="3824288"/>
          <p14:tracePt t="67732" x="5600700" y="3819525"/>
          <p14:tracePt t="67767" x="5591175" y="3814763"/>
          <p14:tracePt t="67782" x="5576888" y="3814763"/>
          <p14:tracePt t="67798" x="5562600" y="3814763"/>
          <p14:tracePt t="67815" x="5548313" y="3810000"/>
          <p14:tracePt t="67832" x="5529263" y="3810000"/>
          <p14:tracePt t="67848" x="5514975" y="3810000"/>
          <p14:tracePt t="67865" x="5510213" y="3810000"/>
          <p14:tracePt t="67882" x="5500688" y="3810000"/>
          <p14:tracePt t="67939" x="5495925" y="3810000"/>
          <p14:tracePt t="67967" x="5491163" y="3810000"/>
          <p14:tracePt t="68010" x="5486400" y="3810000"/>
          <p14:tracePt t="68017" x="5481638" y="3810000"/>
          <p14:tracePt t="68032" x="5476875" y="3810000"/>
          <p14:tracePt t="68039" x="5476875" y="3814763"/>
          <p14:tracePt t="68048" x="5467350" y="3814763"/>
          <p14:tracePt t="68065" x="5453063" y="3819525"/>
          <p14:tracePt t="68081" x="5438775" y="3829050"/>
          <p14:tracePt t="68098" x="5419725" y="3838575"/>
          <p14:tracePt t="68115" x="5410200" y="3838575"/>
          <p14:tracePt t="68132" x="5400675" y="3843338"/>
          <p14:tracePt t="68148" x="5395913" y="3848100"/>
          <p14:tracePt t="68189" x="5395913" y="3852863"/>
          <p14:tracePt t="68204" x="5391150" y="3852863"/>
          <p14:tracePt t="68225" x="5391150" y="3857625"/>
          <p14:tracePt t="68261" x="5391150" y="3862388"/>
          <p14:tracePt t="69643" x="5381625" y="3862388"/>
          <p14:tracePt t="69649" x="5376863" y="3862388"/>
          <p14:tracePt t="69658" x="5367338" y="3867150"/>
          <p14:tracePt t="69664" x="5348288" y="3871913"/>
          <p14:tracePt t="69681" x="5310188" y="3876675"/>
          <p14:tracePt t="69698" x="5276850" y="3886200"/>
          <p14:tracePt t="69714" x="5214938" y="3900488"/>
          <p14:tracePt t="69731" x="5162550" y="3910013"/>
          <p14:tracePt t="69748" x="5095875" y="3914775"/>
          <p14:tracePt t="69764" x="5033963" y="3919538"/>
          <p14:tracePt t="69781" x="5005388" y="3919538"/>
          <p14:tracePt t="69798" x="4995863" y="3919538"/>
          <p14:tracePt t="69814" x="4991100" y="3919538"/>
          <p14:tracePt t="69831" x="4986338" y="3919538"/>
          <p14:tracePt t="69945" x="4991100" y="3919538"/>
          <p14:tracePt t="69965" x="4995863" y="3914775"/>
          <p14:tracePt t="69979" x="5000625" y="3910013"/>
          <p14:tracePt t="69994" x="5005388" y="3910013"/>
          <p14:tracePt t="70001" x="5010150" y="3905250"/>
          <p14:tracePt t="70014" x="5019675" y="3905250"/>
          <p14:tracePt t="70031" x="5024438" y="3905250"/>
          <p14:tracePt t="70048" x="5029200" y="3905250"/>
          <p14:tracePt t="70065" x="5033963" y="3905250"/>
          <p14:tracePt t="70081" x="5038725" y="3905250"/>
          <p14:tracePt t="70097" x="5053013" y="3910013"/>
          <p14:tracePt t="70114" x="5100638" y="3910013"/>
          <p14:tracePt t="70131" x="5129213" y="3914775"/>
          <p14:tracePt t="70147" x="5153025" y="3914775"/>
          <p14:tracePt t="70164" x="5200650" y="3914775"/>
          <p14:tracePt t="70181" x="5238750" y="3914775"/>
          <p14:tracePt t="70197" x="5272088" y="3914775"/>
          <p14:tracePt t="70214" x="5300663" y="3919538"/>
          <p14:tracePt t="70231" x="5343525" y="3919538"/>
          <p14:tracePt t="70247" x="5372100" y="3919538"/>
          <p14:tracePt t="70264" x="5386388" y="3919538"/>
          <p14:tracePt t="70281" x="5424488" y="3919538"/>
          <p14:tracePt t="70297" x="5457825" y="3919538"/>
          <p14:tracePt t="70314" x="5510213" y="3914775"/>
          <p14:tracePt t="70331" x="5567363" y="3910013"/>
          <p14:tracePt t="70347" x="5595938" y="3900488"/>
          <p14:tracePt t="70364" x="5614988" y="3900488"/>
          <p14:tracePt t="70381" x="5634038" y="3890963"/>
          <p14:tracePt t="70397" x="5657850" y="3886200"/>
          <p14:tracePt t="70414" x="5662613" y="3886200"/>
          <p14:tracePt t="70432" x="5667375" y="3881438"/>
          <p14:tracePt t="70473" x="5667375" y="3876675"/>
          <p14:tracePt t="70539" x="5667375" y="3871913"/>
          <p14:tracePt t="70574" x="5662613" y="3867150"/>
          <p14:tracePt t="70587" x="5657850" y="3867150"/>
          <p14:tracePt t="70594" x="5653088" y="3862388"/>
          <p14:tracePt t="70609" x="5648325" y="3857625"/>
          <p14:tracePt t="70616" x="5643563" y="3857625"/>
          <p14:tracePt t="70631" x="5619750" y="3838575"/>
          <p14:tracePt t="70647" x="5572125" y="3814763"/>
          <p14:tracePt t="70664" x="5491163" y="3767138"/>
          <p14:tracePt t="70681" x="5362575" y="3686175"/>
          <p14:tracePt t="70697" x="5233988" y="3600450"/>
          <p14:tracePt t="70714" x="5114925" y="3514725"/>
          <p14:tracePt t="70731" x="4967288" y="3433763"/>
          <p14:tracePt t="70747" x="4881563" y="3390900"/>
          <p14:tracePt t="70764" x="4810125" y="3371850"/>
          <p14:tracePt t="70781" x="4776788" y="3362325"/>
          <p14:tracePt t="70797" x="4772025" y="3362325"/>
          <p14:tracePt t="70831" x="4767263" y="3362325"/>
          <p14:tracePt t="70924" x="4767263" y="3367088"/>
          <p14:tracePt t="70974" x="4767263" y="3371850"/>
          <p14:tracePt t="70995" x="4767263" y="3376613"/>
          <p14:tracePt t="71018" x="4767263" y="3381375"/>
          <p14:tracePt t="71024" x="4767263" y="3386138"/>
          <p14:tracePt t="71038" x="4772025" y="3390900"/>
          <p14:tracePt t="71047" x="4772025" y="3395663"/>
          <p14:tracePt t="71064" x="4772025" y="3400425"/>
          <p14:tracePt t="71081" x="4772025" y="3405188"/>
          <p14:tracePt t="71097" x="4772025" y="3409950"/>
          <p14:tracePt t="71114" x="4772025" y="3414713"/>
          <p14:tracePt t="71131" x="4772025" y="3419475"/>
          <p14:tracePt t="71147" x="4772025" y="3424238"/>
          <p14:tracePt t="71164" x="4772025" y="3429000"/>
          <p14:tracePt t="71203" x="4772025" y="3433763"/>
          <p14:tracePt t="71268" x="4772025" y="3438525"/>
          <p14:tracePt t="71483" x="4772025" y="3433763"/>
          <p14:tracePt t="79608" x="4700588" y="3390900"/>
          <p14:tracePt t="79614" x="4548188" y="3309938"/>
          <p14:tracePt t="79621" x="4381500" y="3214688"/>
          <p14:tracePt t="79628" x="4205288" y="3114675"/>
          <p14:tracePt t="79644" x="3829050" y="2919413"/>
          <p14:tracePt t="79661" x="3486150" y="2781300"/>
          <p14:tracePt t="79678" x="3033713" y="2614613"/>
          <p14:tracePt t="79694" x="2771775" y="2524125"/>
          <p14:tracePt t="79711" x="2562225" y="2424113"/>
          <p14:tracePt t="79728" x="2343150" y="2314575"/>
          <p14:tracePt t="79744" x="2224088" y="2228850"/>
          <p14:tracePt t="79761" x="2133600" y="2147888"/>
          <p14:tracePt t="79778" x="2038350" y="2014538"/>
          <p14:tracePt t="79794" x="1985963" y="1924050"/>
          <p14:tracePt t="79811" x="1947863" y="1843088"/>
          <p14:tracePt t="79828" x="1876425" y="1738313"/>
          <p14:tracePt t="79844" x="1843088" y="1685925"/>
          <p14:tracePt t="79861" x="1814513" y="1643063"/>
          <p14:tracePt t="79878" x="1785938" y="1600200"/>
          <p14:tracePt t="79894" x="1776413" y="1581150"/>
          <p14:tracePt t="79928" x="1771650" y="1581150"/>
          <p14:tracePt t="79964" x="1771650" y="1585913"/>
          <p14:tracePt t="79979" x="1776413" y="1590675"/>
          <p14:tracePt t="79986" x="1776413" y="1600200"/>
          <p14:tracePt t="79994" x="1804988" y="1604963"/>
          <p14:tracePt t="80011" x="1871663" y="1619250"/>
          <p14:tracePt t="80027" x="1966913" y="1638300"/>
          <p14:tracePt t="80044" x="2100263" y="1657350"/>
          <p14:tracePt t="80061" x="2205038" y="1662113"/>
          <p14:tracePt t="80078" x="2266950" y="1666875"/>
          <p14:tracePt t="80094" x="2314575" y="1671638"/>
          <p14:tracePt t="80111" x="2319338" y="1671638"/>
          <p14:tracePt t="80127" x="2328863" y="1671638"/>
          <p14:tracePt t="80164" x="2324100" y="1671638"/>
          <p14:tracePt t="80186" x="2290763" y="1681163"/>
          <p14:tracePt t="80194" x="2276475" y="1681163"/>
          <p14:tracePt t="80211" x="2262188" y="1690688"/>
          <p14:tracePt t="80227" x="2257425" y="1690688"/>
          <p14:tracePt t="80244" x="2252663" y="1690688"/>
          <p14:tracePt t="80286" x="2257425" y="1695450"/>
          <p14:tracePt t="80307" x="2262188" y="1695450"/>
          <p14:tracePt t="80337" x="2266950" y="1700213"/>
          <p14:tracePt t="80358" x="2266950" y="1704975"/>
          <p14:tracePt t="80365" x="2266950" y="1709738"/>
          <p14:tracePt t="80377" x="2266950" y="1714500"/>
          <p14:tracePt t="80394" x="2266950" y="1724025"/>
          <p14:tracePt t="80415" x="2266950" y="1728788"/>
          <p14:tracePt t="80430" x="2266950" y="1733550"/>
          <p14:tracePt t="80444" x="2266950" y="1738313"/>
          <p14:tracePt t="80461" x="2262188" y="1743075"/>
          <p14:tracePt t="80479" x="2262188" y="1747838"/>
          <p14:tracePt t="80501" x="2262188" y="1752600"/>
          <p14:tracePt t="80522" x="2262188" y="1757363"/>
          <p14:tracePt t="80529" x="2262188" y="1762125"/>
          <p14:tracePt t="80544" x="2262188" y="1766888"/>
          <p14:tracePt t="80561" x="2262188" y="1771650"/>
          <p14:tracePt t="80577" x="2257425" y="1776413"/>
          <p14:tracePt t="80594" x="2257425" y="1781175"/>
          <p14:tracePt t="80611" x="2257425" y="1785938"/>
          <p14:tracePt t="80644" x="2257425" y="1790700"/>
          <p14:tracePt t="80665" x="2257425" y="1795463"/>
          <p14:tracePt t="80702" x="2257425" y="1800225"/>
          <p14:tracePt t="80773" x="2257425" y="1804988"/>
          <p14:tracePt t="80839" x="2252663" y="1809750"/>
          <p14:tracePt t="80873" x="2252663" y="1814513"/>
          <p14:tracePt t="83028" x="2205038" y="1847850"/>
          <p14:tracePt t="83034" x="2124075" y="1905000"/>
          <p14:tracePt t="83043" x="2009775" y="1976438"/>
          <p14:tracePt t="83060" x="1771650" y="2157413"/>
          <p14:tracePt t="83077" x="1481138" y="2376488"/>
          <p14:tracePt t="83093" x="1152525" y="2676525"/>
          <p14:tracePt t="83110" x="981075" y="2838450"/>
          <p14:tracePt t="83127" x="862013" y="2938463"/>
          <p14:tracePt t="83143" x="738188" y="3062288"/>
          <p14:tracePt t="83160" x="690563" y="3119438"/>
          <p14:tracePt t="83177" x="657225" y="3157538"/>
          <p14:tracePt t="83193" x="619125" y="3195638"/>
          <p14:tracePt t="83210" x="590550" y="3209925"/>
          <p14:tracePt t="83227" x="581025" y="3214688"/>
          <p14:tracePt t="83243" x="561975" y="3224213"/>
          <p14:tracePt t="83278" x="561975" y="3228975"/>
          <p14:tracePt t="83293" x="552450" y="3238500"/>
          <p14:tracePt t="83310" x="547688" y="3290888"/>
          <p14:tracePt t="83327" x="547688" y="3367088"/>
          <p14:tracePt t="83343" x="547688" y="3500438"/>
          <p14:tracePt t="83360" x="557213" y="3600450"/>
          <p14:tracePt t="83376" x="576263" y="3695700"/>
          <p14:tracePt t="83378" x="600075" y="3738563"/>
          <p14:tracePt t="83393" x="638175" y="3814763"/>
          <p14:tracePt t="83410" x="681038" y="3910013"/>
          <p14:tracePt t="83426" x="738188" y="3995738"/>
          <p14:tracePt t="83443" x="828675" y="4119563"/>
          <p14:tracePt t="83460" x="885825" y="4191000"/>
          <p14:tracePt t="83476" x="923925" y="4224338"/>
          <p14:tracePt t="83493" x="957263" y="4257675"/>
          <p14:tracePt t="83510" x="966788" y="4262438"/>
          <p14:tracePt t="83526" x="971550" y="4262438"/>
          <p14:tracePt t="83543" x="976313" y="4262438"/>
          <p14:tracePt t="83560" x="981075" y="4262438"/>
          <p14:tracePt t="83592" x="985838" y="4262438"/>
          <p14:tracePt t="83614" x="990600" y="4262438"/>
          <p14:tracePt t="83621" x="995363" y="4262438"/>
          <p14:tracePt t="83628" x="1004888" y="4262438"/>
          <p14:tracePt t="83643" x="1028700" y="4257675"/>
          <p14:tracePt t="83660" x="1062038" y="4257675"/>
          <p14:tracePt t="83676" x="1095375" y="4252913"/>
          <p14:tracePt t="83693" x="1128713" y="4252913"/>
          <p14:tracePt t="83710" x="1143000" y="4252913"/>
          <p14:tracePt t="83726" x="1152525" y="4252913"/>
          <p14:tracePt t="83743" x="1157288" y="4252913"/>
          <p14:tracePt t="83843" x="1162050" y="4252913"/>
          <p14:tracePt t="83914" x="1166813" y="4252913"/>
          <p14:tracePt t="83922" x="1166813" y="4248150"/>
          <p14:tracePt t="83929" x="1171575" y="4248150"/>
          <p14:tracePt t="83943" x="1181100" y="4243388"/>
          <p14:tracePt t="83959" x="1190625" y="4243388"/>
          <p14:tracePt t="83976" x="1200150" y="4238625"/>
          <p14:tracePt t="83993" x="1214438" y="4233863"/>
          <p14:tracePt t="84009" x="1233488" y="4233863"/>
          <p14:tracePt t="84026" x="1247775" y="4229100"/>
          <p14:tracePt t="84043" x="1266825" y="4229100"/>
          <p14:tracePt t="84059" x="1281113" y="4229100"/>
          <p14:tracePt t="84076" x="1290638" y="4224338"/>
          <p14:tracePt t="84093" x="1295400" y="4224338"/>
          <p14:tracePt t="84126" x="1300163" y="4224338"/>
          <p14:tracePt t="84143" x="1309688" y="4224338"/>
          <p14:tracePt t="84160" x="1314450" y="4224338"/>
          <p14:tracePt t="84208" x="1319213" y="4224338"/>
          <p14:tracePt t="84645" x="1357313" y="4224338"/>
          <p14:tracePt t="84651" x="1414463" y="4224338"/>
          <p14:tracePt t="84660" x="1476375" y="4224338"/>
          <p14:tracePt t="84676" x="1581150" y="4229100"/>
          <p14:tracePt t="84693" x="1700213" y="4229100"/>
          <p14:tracePt t="84709" x="1857375" y="4229100"/>
          <p14:tracePt t="84726" x="1947863" y="4229100"/>
          <p14:tracePt t="84743" x="2033588" y="4229100"/>
          <p14:tracePt t="84759" x="2157413" y="4224338"/>
          <p14:tracePt t="84776" x="2247900" y="4219575"/>
          <p14:tracePt t="84793" x="2352675" y="4219575"/>
          <p14:tracePt t="84809" x="2519363" y="4219575"/>
          <p14:tracePt t="84826" x="2633663" y="4219575"/>
          <p14:tracePt t="84843" x="2752725" y="4219575"/>
          <p14:tracePt t="84859" x="2947988" y="4219575"/>
          <p14:tracePt t="84876" x="3081338" y="4224338"/>
          <p14:tracePt t="84892" x="3224213" y="4224338"/>
          <p14:tracePt t="84909" x="3429000" y="4229100"/>
          <p14:tracePt t="84926" x="3576638" y="4233863"/>
          <p14:tracePt t="84943" x="3705225" y="4248150"/>
          <p14:tracePt t="84959" x="3867150" y="4252913"/>
          <p14:tracePt t="84976" x="3962400" y="4257675"/>
          <p14:tracePt t="84993" x="4043363" y="4262438"/>
          <p14:tracePt t="85009" x="4143375" y="4262438"/>
          <p14:tracePt t="85026" x="4214813" y="4257675"/>
          <p14:tracePt t="85043" x="4271963" y="4252913"/>
          <p14:tracePt t="85059" x="4338638" y="4248150"/>
          <p14:tracePt t="85076" x="4381500" y="4243388"/>
          <p14:tracePt t="85092" x="4419600" y="4238625"/>
          <p14:tracePt t="85109" x="4457700" y="4233863"/>
          <p14:tracePt t="85126" x="4510088" y="4229100"/>
          <p14:tracePt t="85142" x="4533900" y="4224338"/>
          <p14:tracePt t="85159" x="4572000" y="4224338"/>
          <p14:tracePt t="85176" x="4600575" y="4219575"/>
          <p14:tracePt t="85192" x="4629150" y="4219575"/>
          <p14:tracePt t="85209" x="4672013" y="4219575"/>
          <p14:tracePt t="85226" x="4695825" y="4219575"/>
          <p14:tracePt t="85242" x="4714875" y="4219575"/>
          <p14:tracePt t="85259" x="4738688" y="4219575"/>
          <p14:tracePt t="85276" x="4748213" y="4219575"/>
          <p14:tracePt t="85292" x="4752975" y="4219575"/>
          <p14:tracePt t="85309" x="4762500" y="4219575"/>
          <p14:tracePt t="86249" x="4719638" y="4229100"/>
          <p14:tracePt t="86254" x="4638675" y="4238625"/>
          <p14:tracePt t="86262" x="4538663" y="4257675"/>
          <p14:tracePt t="86276" x="4271963" y="4319588"/>
          <p14:tracePt t="86292" x="3995738" y="4376738"/>
          <p14:tracePt t="86309" x="3729038" y="4429125"/>
          <p14:tracePt t="86326" x="3433763" y="4448175"/>
          <p14:tracePt t="86342" x="3276600" y="4448175"/>
          <p14:tracePt t="86359" x="3148013" y="4448175"/>
          <p14:tracePt t="86376" x="2962275" y="4438650"/>
          <p14:tracePt t="86392" x="2871788" y="4419600"/>
          <p14:tracePt t="86409" x="2776538" y="4414838"/>
          <p14:tracePt t="86425" x="2686050" y="4414838"/>
          <p14:tracePt t="86442" x="2605088" y="4410075"/>
          <p14:tracePt t="86459" x="2557463" y="4410075"/>
          <p14:tracePt t="86476" x="2524125" y="4410075"/>
          <p14:tracePt t="86492" x="2500313" y="4410075"/>
          <p14:tracePt t="86509" x="2495550" y="4414838"/>
          <p14:tracePt t="86542" x="2495550" y="4419600"/>
          <p14:tracePt t="86559" x="2495550" y="4424363"/>
          <p14:tracePt t="86575" x="2519363" y="4429125"/>
          <p14:tracePt t="86592" x="2633663" y="4443413"/>
          <p14:tracePt t="86609" x="2752725" y="4452938"/>
          <p14:tracePt t="86625" x="2914650" y="4471988"/>
          <p14:tracePt t="86642" x="3176588" y="4476750"/>
          <p14:tracePt t="86659" x="3376613" y="4476750"/>
          <p14:tracePt t="86675" x="3543300" y="4457700"/>
          <p14:tracePt t="86692" x="3814763" y="4438650"/>
          <p14:tracePt t="86709" x="3986213" y="4424363"/>
          <p14:tracePt t="86725" x="4148138" y="4419600"/>
          <p14:tracePt t="86742" x="4362450" y="4424363"/>
          <p14:tracePt t="86759" x="4481513" y="4438650"/>
          <p14:tracePt t="86775" x="4567238" y="4448175"/>
          <p14:tracePt t="86792" x="4648200" y="4457700"/>
          <p14:tracePt t="86809" x="4676775" y="4462463"/>
          <p14:tracePt t="86825" x="4686300" y="4462463"/>
          <p14:tracePt t="86842" x="4691063" y="4462463"/>
          <p14:tracePt t="86875" x="4691063" y="4467225"/>
          <p14:tracePt t="86935" x="4691063" y="4471988"/>
          <p14:tracePt t="86992" x="4691063" y="4476750"/>
          <p14:tracePt t="87013" x="4700588" y="4481513"/>
          <p14:tracePt t="87020" x="4710113" y="4495800"/>
          <p14:tracePt t="87027" x="4714875" y="4500563"/>
          <p14:tracePt t="87042" x="4733925" y="4510088"/>
          <p14:tracePt t="87059" x="4752975" y="4519613"/>
          <p14:tracePt t="87075" x="4767263" y="4533900"/>
          <p14:tracePt t="87092" x="4781550" y="4543425"/>
          <p14:tracePt t="87108" x="4786313" y="4548188"/>
          <p14:tracePt t="87125" x="4786313" y="4552950"/>
          <p14:tracePt t="87142" x="4791075" y="4557713"/>
          <p14:tracePt t="87175" x="4791075" y="4562475"/>
          <p14:tracePt t="87271" x="4795838" y="4562475"/>
          <p14:tracePt t="87658" x="4795838" y="4572000"/>
          <p14:tracePt t="87664" x="4795838" y="4576763"/>
          <p14:tracePt t="87675" x="4795838" y="4581525"/>
          <p14:tracePt t="87692" x="4795838" y="4586288"/>
          <p14:tracePt t="87708" x="4795838" y="4591050"/>
          <p14:tracePt t="87725" x="4795838" y="4595813"/>
          <p14:tracePt t="87743" x="4795838" y="4600575"/>
          <p14:tracePt t="96832" x="4781550" y="4600575"/>
          <p14:tracePt t="96839" x="4772025" y="4600575"/>
          <p14:tracePt t="96846" x="4762500" y="4600575"/>
          <p14:tracePt t="96855" x="4752975" y="4600575"/>
          <p14:tracePt t="96872" x="4738688" y="4600575"/>
          <p14:tracePt t="96889" x="4729163" y="4600575"/>
          <p14:tracePt t="96905" x="4724400" y="4600575"/>
          <p14:tracePt t="96941" x="4724400" y="4595813"/>
          <p14:tracePt t="96955" x="4719638" y="4595813"/>
          <p14:tracePt t="97011" x="4719638" y="4591050"/>
          <p14:tracePt t="97032" x="4719638" y="4586288"/>
          <p14:tracePt t="97047" x="4719638" y="4581525"/>
          <p14:tracePt t="97061" x="4719638" y="4576763"/>
          <p14:tracePt t="97075" x="4724400" y="4572000"/>
          <p14:tracePt t="97104" x="4724400" y="4567238"/>
          <p14:tracePt t="97118" x="4724400" y="4562475"/>
          <p14:tracePt t="97125" x="4729163" y="4557713"/>
          <p14:tracePt t="97138" x="4733925" y="4552950"/>
          <p14:tracePt t="97155" x="4748213" y="4524375"/>
          <p14:tracePt t="97172" x="4772025" y="4491038"/>
          <p14:tracePt t="97189" x="4791075" y="4471988"/>
          <p14:tracePt t="97205" x="4810125" y="4448175"/>
          <p14:tracePt t="97222" x="4814888" y="4438650"/>
          <p14:tracePt t="97238" x="4819650" y="4429125"/>
          <p14:tracePt t="97255" x="4824413" y="4424363"/>
          <p14:tracePt t="97272" x="4824413" y="4419600"/>
          <p14:tracePt t="97288" x="4833938" y="4419600"/>
          <p14:tracePt t="97305" x="4833938" y="4414838"/>
          <p14:tracePt t="97322" x="4838700" y="4414838"/>
          <p14:tracePt t="97338" x="4838700" y="4410075"/>
          <p14:tracePt t="97355" x="4843463" y="4410075"/>
          <p14:tracePt t="97372" x="4852988" y="4400550"/>
          <p14:tracePt t="97388" x="4867275" y="4391025"/>
          <p14:tracePt t="97405" x="4886325" y="4367213"/>
          <p14:tracePt t="97422" x="4900613" y="4348163"/>
          <p14:tracePt t="97438" x="4914900" y="4333875"/>
          <p14:tracePt t="97455" x="4929188" y="4310063"/>
          <p14:tracePt t="97472" x="4938713" y="4295775"/>
          <p14:tracePt t="97488" x="4943475" y="4286250"/>
          <p14:tracePt t="97505" x="4948238" y="4281488"/>
          <p14:tracePt t="97522" x="4948238" y="4276725"/>
          <p14:tracePt t="97538" x="4953000" y="4271963"/>
          <p14:tracePt t="97555" x="4953000" y="4267200"/>
          <p14:tracePt t="97577" x="4957763" y="4267200"/>
          <p14:tracePt t="97656" x="4957763" y="4262438"/>
          <p14:tracePt t="98034" x="4953000" y="4262438"/>
          <p14:tracePt t="98041" x="4948238" y="4262438"/>
          <p14:tracePt t="98063" x="4938713" y="4262438"/>
          <p14:tracePt t="98071" x="4938713" y="4252913"/>
          <p14:tracePt t="98099" x="4933950" y="4252913"/>
          <p14:tracePt t="98142" x="4933950" y="4248150"/>
          <p14:tracePt t="98170" x="4924425" y="4248150"/>
          <p14:tracePt t="98177" x="4914900" y="4238625"/>
          <p14:tracePt t="98188" x="4910138" y="4238625"/>
          <p14:tracePt t="98205" x="4895850" y="4224338"/>
          <p14:tracePt t="98222" x="4872038" y="4205288"/>
          <p14:tracePt t="98238" x="4857750" y="4195763"/>
          <p14:tracePt t="98255" x="4843463" y="4181475"/>
          <p14:tracePt t="98271" x="4838700" y="4176713"/>
          <p14:tracePt t="98305" x="4829175" y="4171950"/>
          <p14:tracePt t="98364" x="4829175" y="4167188"/>
          <p14:tracePt t="98378" x="4824413" y="4167188"/>
          <p14:tracePt t="98450" x="4824413" y="4162425"/>
          <p14:tracePt t="98457" x="4819650" y="4162425"/>
          <p14:tracePt t="98464" x="4819650" y="4157663"/>
          <p14:tracePt t="98471" x="4810125" y="4152900"/>
          <p14:tracePt t="98488" x="4800600" y="4148138"/>
          <p14:tracePt t="98505" x="4786313" y="4138613"/>
          <p14:tracePt t="98521" x="4767263" y="4119563"/>
          <p14:tracePt t="98538" x="4757738" y="4114800"/>
          <p14:tracePt t="98555" x="4752975" y="4110038"/>
          <p14:tracePt t="98588" x="4748213" y="4105275"/>
          <p14:tracePt t="98729" x="4748213" y="4110038"/>
          <p14:tracePt t="98736" x="4748213" y="4114800"/>
          <p14:tracePt t="98750" x="4748213" y="4119563"/>
          <p14:tracePt t="98758" x="4748213" y="4124325"/>
          <p14:tracePt t="98786" x="4748213" y="4152900"/>
          <p14:tracePt t="98793" x="4752975" y="4176713"/>
          <p14:tracePt t="98804" x="4752975" y="4195763"/>
          <p14:tracePt t="98821" x="4762500" y="4295775"/>
          <p14:tracePt t="98838" x="4762500" y="4343400"/>
          <p14:tracePt t="98854" x="4767263" y="4386263"/>
          <p14:tracePt t="98871" x="4772025" y="4419600"/>
          <p14:tracePt t="98888" x="4781550" y="4433888"/>
          <p14:tracePt t="98904" x="4781550" y="4443413"/>
          <p14:tracePt t="98922" x="4781550" y="4452938"/>
          <p14:tracePt t="98938" x="4781550" y="4457700"/>
          <p14:tracePt t="98955" x="4781550" y="4462463"/>
          <p14:tracePt t="98988" x="4781550" y="4467225"/>
          <p14:tracePt t="99004" x="4781550" y="4471988"/>
          <p14:tracePt t="99051" x="4781550" y="4476750"/>
          <p14:tracePt t="99072" x="4781550" y="4481513"/>
          <p14:tracePt t="99086" x="4786313" y="4481513"/>
          <p14:tracePt t="99094" x="4786313" y="4486275"/>
          <p14:tracePt t="99109" x="4786313" y="4491038"/>
          <p14:tracePt t="99123" x="4786313" y="4495800"/>
          <p14:tracePt t="99144" x="4786313" y="4500563"/>
          <p14:tracePt t="99154" x="4786313" y="4510088"/>
          <p14:tracePt t="99171" x="4791075" y="4514850"/>
          <p14:tracePt t="99188" x="4791075" y="4519613"/>
          <p14:tracePt t="99204" x="4791075" y="4524375"/>
          <p14:tracePt t="99221" x="4791075" y="4529138"/>
          <p14:tracePt t="99238" x="4791075" y="4538663"/>
          <p14:tracePt t="99254" x="4795838" y="4538663"/>
          <p14:tracePt t="99288" x="4795838" y="4543425"/>
          <p14:tracePt t="99304" x="4800600" y="4543425"/>
          <p14:tracePt t="102773" x="4772025" y="4538663"/>
          <p14:tracePt t="102780" x="4705350" y="4514850"/>
          <p14:tracePt t="102788" x="4652963" y="4491038"/>
          <p14:tracePt t="102803" x="4557713" y="4438650"/>
          <p14:tracePt t="102820" x="4471988" y="4381500"/>
          <p14:tracePt t="102837" x="4405313" y="4324350"/>
          <p14:tracePt t="102853" x="4352925" y="4262438"/>
          <p14:tracePt t="102870" x="4338638" y="4229100"/>
          <p14:tracePt t="102887" x="4338638" y="4210050"/>
          <p14:tracePt t="102903" x="4357688" y="4167188"/>
          <p14:tracePt t="102920" x="4400550" y="4124325"/>
          <p14:tracePt t="102937" x="4471988" y="4052888"/>
          <p14:tracePt t="102953" x="4672013" y="3890963"/>
          <p14:tracePt t="102970" x="4791075" y="3810000"/>
          <p14:tracePt t="102986" x="4895850" y="3748088"/>
          <p14:tracePt t="103003" x="5019675" y="3700463"/>
          <p14:tracePt t="103020" x="5076825" y="3686175"/>
          <p14:tracePt t="103037" x="5119688" y="3671888"/>
          <p14:tracePt t="103053" x="5191125" y="3662363"/>
          <p14:tracePt t="103070" x="5248275" y="3662363"/>
          <p14:tracePt t="103086" x="5295900" y="3667125"/>
          <p14:tracePt t="103103" x="5343525" y="3681413"/>
          <p14:tracePt t="103120" x="5357813" y="3686175"/>
          <p14:tracePt t="103153" x="5362575" y="3690938"/>
          <p14:tracePt t="103195" x="5353050" y="3686175"/>
          <p14:tracePt t="103203" x="5329238" y="3671888"/>
          <p14:tracePt t="103220" x="5262563" y="3652838"/>
          <p14:tracePt t="103236" x="5191125" y="3624263"/>
          <p14:tracePt t="103253" x="5081588" y="3576638"/>
          <p14:tracePt t="103270" x="5005388" y="3543300"/>
          <p14:tracePt t="103286" x="4943475" y="3514725"/>
          <p14:tracePt t="103303" x="4905375" y="3495675"/>
          <p14:tracePt t="103320" x="4895850" y="3495675"/>
          <p14:tracePt t="103353" x="4891088" y="3500438"/>
          <p14:tracePt t="103370" x="4891088" y="3505200"/>
          <p14:tracePt t="103403" x="4895850" y="3514725"/>
          <p14:tracePt t="103420" x="4948238" y="3524250"/>
          <p14:tracePt t="103436" x="5019675" y="3533775"/>
          <p14:tracePt t="103453" x="5200650" y="3557588"/>
          <p14:tracePt t="103470" x="5310188" y="3576638"/>
          <p14:tracePt t="103486" x="5405438" y="3590925"/>
          <p14:tracePt t="103503" x="5472113" y="3605213"/>
          <p14:tracePt t="103520" x="5481638" y="3605213"/>
          <p14:tracePt t="103536" x="5486400" y="3605213"/>
          <p14:tracePt t="103570" x="5453063" y="3624263"/>
          <p14:tracePt t="103586" x="5400675" y="3629025"/>
          <p14:tracePt t="103603" x="5257800" y="3643313"/>
          <p14:tracePt t="103620" x="5186363" y="3662363"/>
          <p14:tracePt t="103636" x="5133975" y="3676650"/>
          <p14:tracePt t="103653" x="5100638" y="3681413"/>
          <p14:tracePt t="103686" x="5095875" y="3681413"/>
          <p14:tracePt t="103718" x="5100638" y="3681413"/>
          <p14:tracePt t="103725" x="5105400" y="3681413"/>
          <p14:tracePt t="103739" x="5110163" y="3681413"/>
          <p14:tracePt t="103753" x="5114925" y="3681413"/>
          <p14:tracePt t="103797" x="5114925" y="3686175"/>
          <p14:tracePt t="103833" x="5114925" y="3690938"/>
          <p14:tracePt t="103854" x="5110163" y="3695700"/>
          <p14:tracePt t="114705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Step-by-Step Solution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234440"/>
            <a:ext cx="82296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594360" y="1325880"/>
            <a:ext cx="274320" cy="27432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94360" y="132588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005840" y="123444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Value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337560" y="123444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600 m² × 12,000 EGP/m²  =  EGP 7,200,000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57200" y="1737360"/>
            <a:ext cx="82296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94360" y="1828800"/>
            <a:ext cx="274320" cy="27432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94360" y="182880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005840" y="173736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Replacement Cost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3337560" y="173736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400 m² × 12,500 EGP/m²  =  EGP 5,000,000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457200" y="2240280"/>
            <a:ext cx="82296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594360" y="2331720"/>
            <a:ext cx="274320" cy="27432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94360" y="233172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005840" y="224028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%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3337560" y="224028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 ÷ 60  =  1.67%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457200" y="2743200"/>
            <a:ext cx="82296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594360" y="2834640"/>
            <a:ext cx="274320" cy="27432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94360" y="283464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1005840" y="274320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 EGP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3337560" y="274320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5,000,000 × 1.67%  =  EGP 83,500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457200" y="3246120"/>
            <a:ext cx="82296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94360" y="3337560"/>
            <a:ext cx="274320" cy="274320"/>
          </a:xfrm>
          <a:prstGeom prst="ellipse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94360" y="333756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1005840" y="324612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Depreciated Build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3337560" y="324612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5,000,000 − 83,500  =  EGP 4,916,500</a:t>
            </a:r>
            <a:endParaRPr lang="en-US" sz="1400" dirty="0"/>
          </a:p>
        </p:txBody>
      </p:sp>
      <p:sp>
        <p:nvSpPr>
          <p:cNvPr id="30" name="Shape 28"/>
          <p:cNvSpPr/>
          <p:nvPr/>
        </p:nvSpPr>
        <p:spPr>
          <a:xfrm>
            <a:off x="457200" y="3749040"/>
            <a:ext cx="8229600" cy="457200"/>
          </a:xfrm>
          <a:prstGeom prst="rect">
            <a:avLst/>
          </a:prstGeom>
          <a:solidFill>
            <a:srgbClr val="B85042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594360" y="3840480"/>
            <a:ext cx="274320" cy="2743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594360" y="3840480"/>
            <a:ext cx="274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1005840" y="374904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VALUE</a:t>
            </a:r>
            <a:endParaRPr lang="en-US" sz="1400" dirty="0"/>
          </a:p>
        </p:txBody>
      </p:sp>
      <p:sp>
        <p:nvSpPr>
          <p:cNvPr id="34" name="Text 32"/>
          <p:cNvSpPr/>
          <p:nvPr/>
        </p:nvSpPr>
        <p:spPr>
          <a:xfrm>
            <a:off x="3337560" y="3749040"/>
            <a:ext cx="5303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Land + Building  =  7,200,000 + 4,916,500</a:t>
            </a:r>
            <a:endParaRPr lang="en-US" sz="1400" dirty="0"/>
          </a:p>
        </p:txBody>
      </p:sp>
      <p:sp>
        <p:nvSpPr>
          <p:cNvPr id="35" name="Shape 33"/>
          <p:cNvSpPr/>
          <p:nvPr/>
        </p:nvSpPr>
        <p:spPr>
          <a:xfrm>
            <a:off x="457200" y="4297680"/>
            <a:ext cx="822960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pic>
        <p:nvPicPr>
          <p:cNvPr id="3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4370832"/>
            <a:ext cx="365760" cy="365760"/>
          </a:xfrm>
          <a:prstGeom prst="rect">
            <a:avLst/>
          </a:prstGeom>
        </p:spPr>
      </p:pic>
      <p:sp>
        <p:nvSpPr>
          <p:cNvPr id="37" name="Text 34"/>
          <p:cNvSpPr/>
          <p:nvPr/>
        </p:nvSpPr>
        <p:spPr>
          <a:xfrm>
            <a:off x="1143000" y="4297680"/>
            <a:ext cx="74980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FINAL VILLA VALUE  ≈  EGP 12,116,500</a:t>
            </a:r>
            <a:endParaRPr lang="en-US" sz="1800" dirty="0"/>
          </a:p>
        </p:txBody>
      </p:sp>
      <p:sp>
        <p:nvSpPr>
          <p:cNvPr id="40" name="Text 3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 / 40</a:t>
            </a:r>
            <a:endParaRPr lang="en-US" sz="900" dirty="0"/>
          </a:p>
        </p:txBody>
      </p:sp>
      <p:sp>
        <p:nvSpPr>
          <p:cNvPr id="42" name="TextBox 41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359"/>
    </mc:Choice>
    <mc:Fallback xmlns="">
      <p:transition spd="slow" advTm="1533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51" x="5938838" y="3886200"/>
          <p14:tracePt t="4543" x="5853113" y="3852863"/>
          <p14:tracePt t="4553" x="5705475" y="3786188"/>
          <p14:tracePt t="4561" x="5543550" y="3709988"/>
          <p14:tracePt t="4578" x="5162550" y="3500438"/>
          <p14:tracePt t="4594" x="4529138" y="3157538"/>
          <p14:tracePt t="4611" x="4095750" y="2914650"/>
          <p14:tracePt t="4627" x="3681413" y="2700338"/>
          <p14:tracePt t="4644" x="3148013" y="2390775"/>
          <p14:tracePt t="4661" x="2871788" y="2233613"/>
          <p14:tracePt t="4677" x="2667000" y="2119313"/>
          <p14:tracePt t="4694" x="2462213" y="2000250"/>
          <p14:tracePt t="4711" x="2400300" y="1957388"/>
          <p14:tracePt t="4727" x="2357438" y="1933575"/>
          <p14:tracePt t="4744" x="2333625" y="1924050"/>
          <p14:tracePt t="4761" x="2328863" y="1919288"/>
          <p14:tracePt t="4794" x="2319338" y="1914525"/>
          <p14:tracePt t="4811" x="2309813" y="1900238"/>
          <p14:tracePt t="4827" x="2305050" y="1890713"/>
          <p14:tracePt t="4844" x="2266950" y="1862138"/>
          <p14:tracePt t="4861" x="2228850" y="1833563"/>
          <p14:tracePt t="4878" x="2181225" y="1804988"/>
          <p14:tracePt t="4894" x="2114550" y="1757363"/>
          <p14:tracePt t="4911" x="2052638" y="1724025"/>
          <p14:tracePt t="4927" x="1995488" y="1695450"/>
          <p14:tracePt t="4944" x="1909763" y="1671638"/>
          <p14:tracePt t="4961" x="1871663" y="1662113"/>
          <p14:tracePt t="4977" x="1852613" y="1657350"/>
          <p14:tracePt t="4994" x="1828800" y="1652588"/>
          <p14:tracePt t="5011" x="1819275" y="1652588"/>
          <p14:tracePt t="5027" x="1819275" y="1647825"/>
          <p14:tracePt t="5044" x="1814513" y="1643063"/>
          <p14:tracePt t="5061" x="1814513" y="1638300"/>
          <p14:tracePt t="5595" x="1862138" y="1638300"/>
          <p14:tracePt t="5603" x="1933575" y="1643063"/>
          <p14:tracePt t="5610" x="2028825" y="1643063"/>
          <p14:tracePt t="5627" x="2243138" y="1657350"/>
          <p14:tracePt t="5644" x="2433638" y="1671638"/>
          <p14:tracePt t="5660" x="2681288" y="1681163"/>
          <p14:tracePt t="5677" x="2795588" y="1681163"/>
          <p14:tracePt t="5694" x="2890838" y="1681163"/>
          <p14:tracePt t="5710" x="2971800" y="1681163"/>
          <p14:tracePt t="5727" x="2986088" y="1681163"/>
          <p14:tracePt t="5744" x="2990850" y="1681163"/>
          <p14:tracePt t="5761" x="2995613" y="1681163"/>
          <p14:tracePt t="5794" x="3000375" y="1681163"/>
          <p14:tracePt t="5816" x="3000375" y="1690688"/>
          <p14:tracePt t="5924" x="3005138" y="1690688"/>
          <p14:tracePt t="5931" x="3014663" y="1690688"/>
          <p14:tracePt t="5944" x="3024188" y="1685925"/>
          <p14:tracePt t="5960" x="3090863" y="1666875"/>
          <p14:tracePt t="5977" x="3167063" y="1652588"/>
          <p14:tracePt t="5994" x="3228975" y="1643063"/>
          <p14:tracePt t="6010" x="3290888" y="1638300"/>
          <p14:tracePt t="6027" x="3328988" y="1633538"/>
          <p14:tracePt t="6044" x="3381375" y="1619250"/>
          <p14:tracePt t="6060" x="3452813" y="1600200"/>
          <p14:tracePt t="6077" x="3486150" y="1595438"/>
          <p14:tracePt t="6094" x="3509963" y="1590675"/>
          <p14:tracePt t="6110" x="3524250" y="1585913"/>
          <p14:tracePt t="6127" x="3529013" y="1585913"/>
          <p14:tracePt t="7055" x="3562350" y="1585913"/>
          <p14:tracePt t="7062" x="3609975" y="1581150"/>
          <p14:tracePt t="7077" x="3705225" y="1576388"/>
          <p14:tracePt t="7093" x="3786188" y="1566863"/>
          <p14:tracePt t="7110" x="3838575" y="1562100"/>
          <p14:tracePt t="7127" x="3905250" y="1557338"/>
          <p14:tracePt t="7143" x="3924300" y="1547813"/>
          <p14:tracePt t="7160" x="3933825" y="1543050"/>
          <p14:tracePt t="7177" x="3938588" y="1543050"/>
          <p14:tracePt t="7193" x="3943350" y="1543050"/>
          <p14:tracePt t="7320" x="3943350" y="1547813"/>
          <p14:tracePt t="7341" x="3948113" y="1547813"/>
          <p14:tracePt t="7349" x="3952875" y="1552575"/>
          <p14:tracePt t="7360" x="3962400" y="1557338"/>
          <p14:tracePt t="7377" x="3990975" y="1566863"/>
          <p14:tracePt t="7393" x="4010025" y="1576388"/>
          <p14:tracePt t="7410" x="4029075" y="1585913"/>
          <p14:tracePt t="7426" x="4062413" y="1614488"/>
          <p14:tracePt t="7443" x="4081463" y="1628775"/>
          <p14:tracePt t="7460" x="4100513" y="1652588"/>
          <p14:tracePt t="7476" x="4114800" y="1662113"/>
          <p14:tracePt t="7493" x="4124325" y="1666875"/>
          <p14:tracePt t="7527" x="4129088" y="1671638"/>
          <p14:tracePt t="7591" x="4133850" y="1671638"/>
          <p14:tracePt t="7656" x="4143375" y="1666875"/>
          <p14:tracePt t="7692" x="4143375" y="1662113"/>
          <p14:tracePt t="7728" x="4143375" y="1657350"/>
          <p14:tracePt t="7742" x="4143375" y="1652588"/>
          <p14:tracePt t="7749" x="4143375" y="1647825"/>
          <p14:tracePt t="7778" x="4143375" y="1643063"/>
          <p14:tracePt t="7835" x="4143375" y="1638300"/>
          <p14:tracePt t="7892" x="4148138" y="1638300"/>
          <p14:tracePt t="7907" x="4162425" y="1633538"/>
          <p14:tracePt t="7914" x="4176713" y="1633538"/>
          <p14:tracePt t="7926" x="4181475" y="1633538"/>
          <p14:tracePt t="7943" x="4219575" y="1619250"/>
          <p14:tracePt t="7960" x="4248150" y="1614488"/>
          <p14:tracePt t="7976" x="4276725" y="1609725"/>
          <p14:tracePt t="7993" x="4310063" y="1604963"/>
          <p14:tracePt t="8010" x="4324350" y="1604963"/>
          <p14:tracePt t="8026" x="4338638" y="1604963"/>
          <p14:tracePt t="8043" x="4362450" y="1604963"/>
          <p14:tracePt t="8060" x="4367213" y="1604963"/>
          <p14:tracePt t="8076" x="4376738" y="1604963"/>
          <p14:tracePt t="8093" x="4381500" y="1604963"/>
          <p14:tracePt t="8126" x="4386263" y="1604963"/>
          <p14:tracePt t="8193" x="4391025" y="1604963"/>
          <p14:tracePt t="8229" x="4395788" y="1604963"/>
          <p14:tracePt t="8250" x="4395788" y="1609725"/>
          <p14:tracePt t="8258" x="4400550" y="1609725"/>
          <p14:tracePt t="8264" x="4414838" y="1609725"/>
          <p14:tracePt t="8276" x="4419600" y="1614488"/>
          <p14:tracePt t="8293" x="4457700" y="1624013"/>
          <p14:tracePt t="8309" x="4486275" y="1624013"/>
          <p14:tracePt t="8326" x="4514850" y="1628775"/>
          <p14:tracePt t="8343" x="4543425" y="1628775"/>
          <p14:tracePt t="8360" x="4567238" y="1628775"/>
          <p14:tracePt t="8376" x="4591050" y="1628775"/>
          <p14:tracePt t="8393" x="4605338" y="1628775"/>
          <p14:tracePt t="8409" x="4619625" y="1633538"/>
          <p14:tracePt t="8426" x="4624388" y="1633538"/>
          <p14:tracePt t="8443" x="4629150" y="1638300"/>
          <p14:tracePt t="8486" x="4633913" y="1638300"/>
          <p14:tracePt t="9510" x="4710113" y="1638300"/>
          <p14:tracePt t="9517" x="4829175" y="1638300"/>
          <p14:tracePt t="9526" x="4919663" y="1638300"/>
          <p14:tracePt t="9542" x="5219700" y="1638300"/>
          <p14:tracePt t="9559" x="5476875" y="1638300"/>
          <p14:tracePt t="9576" x="5853113" y="1647825"/>
          <p14:tracePt t="9592" x="6062663" y="1643063"/>
          <p14:tracePt t="9609" x="6215063" y="1638300"/>
          <p14:tracePt t="9626" x="6348413" y="1633538"/>
          <p14:tracePt t="9642" x="6405563" y="1628775"/>
          <p14:tracePt t="9659" x="6424613" y="1628775"/>
          <p14:tracePt t="9676" x="6434138" y="1628775"/>
          <p14:tracePt t="9692" x="6438900" y="1628775"/>
          <p14:tracePt t="9782" x="6448425" y="1628775"/>
          <p14:tracePt t="9789" x="6462713" y="1624013"/>
          <p14:tracePt t="9797" x="6481763" y="1624013"/>
          <p14:tracePt t="9809" x="6496050" y="1624013"/>
          <p14:tracePt t="9826" x="6557963" y="1619250"/>
          <p14:tracePt t="9842" x="6591300" y="1614488"/>
          <p14:tracePt t="9859" x="6615113" y="1614488"/>
          <p14:tracePt t="9876" x="6634163" y="1609725"/>
          <p14:tracePt t="9892" x="6638925" y="1609725"/>
          <p14:tracePt t="9926" x="6643688" y="1609725"/>
          <p14:tracePt t="10069" x="6638925" y="1609725"/>
          <p14:tracePt t="10298" x="6657975" y="1614488"/>
          <p14:tracePt t="10304" x="6691313" y="1614488"/>
          <p14:tracePt t="10312" x="6729413" y="1614488"/>
          <p14:tracePt t="10326" x="6772275" y="1614488"/>
          <p14:tracePt t="10342" x="6805613" y="1614488"/>
          <p14:tracePt t="10359" x="6834188" y="1609725"/>
          <p14:tracePt t="10376" x="6853238" y="1609725"/>
          <p14:tracePt t="10392" x="6862763" y="1609725"/>
          <p14:tracePt t="10409" x="6867525" y="1604963"/>
          <p14:tracePt t="10426" x="6877050" y="1604963"/>
          <p14:tracePt t="10459" x="6886575" y="1604963"/>
          <p14:tracePt t="10476" x="6896100" y="1600200"/>
          <p14:tracePt t="10492" x="6905625" y="1600200"/>
          <p14:tracePt t="10509" x="6910388" y="1600200"/>
          <p14:tracePt t="10526" x="6924675" y="1600200"/>
          <p14:tracePt t="10542" x="6948488" y="1595438"/>
          <p14:tracePt t="10559" x="6977063" y="1590675"/>
          <p14:tracePt t="10575" x="7000875" y="1585913"/>
          <p14:tracePt t="10592" x="7034213" y="1581150"/>
          <p14:tracePt t="10609" x="7058025" y="1576388"/>
          <p14:tracePt t="10625" x="7081838" y="1571625"/>
          <p14:tracePt t="10642" x="7115175" y="1566863"/>
          <p14:tracePt t="10659" x="7134225" y="1566863"/>
          <p14:tracePt t="10675" x="7153275" y="1557338"/>
          <p14:tracePt t="10692" x="7172325" y="1557338"/>
          <p14:tracePt t="10709" x="7177088" y="1557338"/>
          <p14:tracePt t="10748" x="7181850" y="1557338"/>
          <p14:tracePt t="12810" x="7162800" y="1566863"/>
          <p14:tracePt t="12817" x="7134225" y="1585913"/>
          <p14:tracePt t="12825" x="7110413" y="1609725"/>
          <p14:tracePt t="12841" x="7077075" y="1638300"/>
          <p14:tracePt t="12858" x="7053263" y="1652588"/>
          <p14:tracePt t="12875" x="7034213" y="1681163"/>
          <p14:tracePt t="12891" x="7015163" y="1695450"/>
          <p14:tracePt t="12908" x="6996113" y="1719263"/>
          <p14:tracePt t="12925" x="6915150" y="1776413"/>
          <p14:tracePt t="12941" x="6810375" y="1843088"/>
          <p14:tracePt t="12958" x="6677025" y="1947863"/>
          <p14:tracePt t="12975" x="6362700" y="2162175"/>
          <p14:tracePt t="12991" x="6076950" y="2366963"/>
          <p14:tracePt t="13008" x="5767388" y="2571750"/>
          <p14:tracePt t="13025" x="5233988" y="2962275"/>
          <p14:tracePt t="13041" x="4872038" y="3205163"/>
          <p14:tracePt t="13058" x="4486275" y="3462338"/>
          <p14:tracePt t="13075" x="3971925" y="3800475"/>
          <p14:tracePt t="13091" x="3671888" y="3995738"/>
          <p14:tracePt t="13108" x="3357563" y="4162425"/>
          <p14:tracePt t="13125" x="3009900" y="4338638"/>
          <p14:tracePt t="13141" x="2809875" y="4414838"/>
          <p14:tracePt t="13158" x="2652713" y="4462463"/>
          <p14:tracePt t="13175" x="2452688" y="4495800"/>
          <p14:tracePt t="13191" x="2328863" y="4500563"/>
          <p14:tracePt t="13208" x="2214563" y="4491038"/>
          <p14:tracePt t="13224" x="2057400" y="4471988"/>
          <p14:tracePt t="13241" x="1957388" y="4448175"/>
          <p14:tracePt t="13258" x="1852613" y="4429125"/>
          <p14:tracePt t="13275" x="1728788" y="4419600"/>
          <p14:tracePt t="13291" x="1638300" y="4414838"/>
          <p14:tracePt t="13308" x="1557338" y="4410075"/>
          <p14:tracePt t="13324" x="1466850" y="4400550"/>
          <p14:tracePt t="13341" x="1443038" y="4391025"/>
          <p14:tracePt t="13358" x="1381125" y="4376738"/>
          <p14:tracePt t="13374" x="1323975" y="4348163"/>
          <p14:tracePt t="13391" x="1295400" y="4333875"/>
          <p14:tracePt t="13408" x="1281113" y="4319588"/>
          <p14:tracePt t="13425" x="1257300" y="4300538"/>
          <p14:tracePt t="13441" x="1252538" y="4291013"/>
          <p14:tracePt t="13458" x="1247775" y="4281488"/>
          <p14:tracePt t="13475" x="1247775" y="4267200"/>
          <p14:tracePt t="13491" x="1238250" y="4252913"/>
          <p14:tracePt t="13508" x="1233488" y="4238625"/>
          <p14:tracePt t="13525" x="1228725" y="4205288"/>
          <p14:tracePt t="13541" x="1223963" y="4186238"/>
          <p14:tracePt t="13558" x="1214438" y="4157663"/>
          <p14:tracePt t="13575" x="1214438" y="4124325"/>
          <p14:tracePt t="13591" x="1214438" y="4114800"/>
          <p14:tracePt t="13608" x="1214438" y="4105275"/>
          <p14:tracePt t="13624" x="1214438" y="4100513"/>
          <p14:tracePt t="13641" x="1214438" y="4095750"/>
          <p14:tracePt t="13674" x="1247775" y="4086225"/>
          <p14:tracePt t="13691" x="1366838" y="4071938"/>
          <p14:tracePt t="13708" x="1452563" y="4071938"/>
          <p14:tracePt t="13724" x="1528763" y="4076700"/>
          <p14:tracePt t="13741" x="1633538" y="4090988"/>
          <p14:tracePt t="13758" x="1657350" y="4095750"/>
          <p14:tracePt t="13774" x="1676400" y="4100513"/>
          <p14:tracePt t="13791" x="1676400" y="4105275"/>
          <p14:tracePt t="13808" x="1676400" y="4110038"/>
          <p14:tracePt t="13824" x="1671638" y="4119563"/>
          <p14:tracePt t="13841" x="1633538" y="4133850"/>
          <p14:tracePt t="13858" x="1562100" y="4143375"/>
          <p14:tracePt t="13874" x="1519238" y="4157663"/>
          <p14:tracePt t="13891" x="1485900" y="4167188"/>
          <p14:tracePt t="13908" x="1481138" y="4167188"/>
          <p14:tracePt t="13983" x="1490663" y="4167188"/>
          <p14:tracePt t="13991" x="1495425" y="4167188"/>
          <p14:tracePt t="13998" x="1509713" y="4167188"/>
          <p14:tracePt t="14007" x="1514475" y="4162425"/>
          <p14:tracePt t="14024" x="1528763" y="4162425"/>
          <p14:tracePt t="14041" x="1547813" y="4162425"/>
          <p14:tracePt t="14074" x="1552575" y="4162425"/>
          <p14:tracePt t="14105" x="1557338" y="4162425"/>
          <p14:tracePt t="14134" x="1571625" y="4162425"/>
          <p14:tracePt t="14141" x="1595438" y="4162425"/>
          <p14:tracePt t="14148" x="1614488" y="4162425"/>
          <p14:tracePt t="14162" x="1681163" y="4162425"/>
          <p14:tracePt t="14176" x="1776413" y="4171950"/>
          <p14:tracePt t="14191" x="1885950" y="4176713"/>
          <p14:tracePt t="14208" x="1995488" y="4186238"/>
          <p14:tracePt t="14224" x="2124075" y="4200525"/>
          <p14:tracePt t="14241" x="2319338" y="4214813"/>
          <p14:tracePt t="14258" x="2481263" y="4214813"/>
          <p14:tracePt t="14274" x="2671763" y="4214813"/>
          <p14:tracePt t="14291" x="2990850" y="4205288"/>
          <p14:tracePt t="14307" x="3181350" y="4191000"/>
          <p14:tracePt t="14324" x="3324225" y="4186238"/>
          <p14:tracePt t="14341" x="3486150" y="4176713"/>
          <p14:tracePt t="14357" x="3590925" y="4167188"/>
          <p14:tracePt t="14374" x="3667125" y="4167188"/>
          <p14:tracePt t="14391" x="3743325" y="4167188"/>
          <p14:tracePt t="14407" x="3762375" y="4167188"/>
          <p14:tracePt t="14426" x="3776663" y="4167188"/>
          <p14:tracePt t="14441" x="3781425" y="4167188"/>
          <p14:tracePt t="14556" x="3776663" y="4167188"/>
          <p14:tracePt t="14564" x="3771900" y="4167188"/>
          <p14:tracePt t="14578" x="3767138" y="4167188"/>
          <p14:tracePt t="14649" x="3762375" y="4167188"/>
          <p14:tracePt t="14677" x="3757613" y="4167188"/>
          <p14:tracePt t="14706" x="3757613" y="4162425"/>
          <p14:tracePt t="14742" x="3757613" y="4157663"/>
          <p14:tracePt t="14749" x="3752850" y="4157663"/>
          <p14:tracePt t="14849" x="3752850" y="4152900"/>
          <p14:tracePt t="15329" x="3771900" y="4152900"/>
          <p14:tracePt t="15336" x="3790950" y="4152900"/>
          <p14:tracePt t="15343" x="3824288" y="4152900"/>
          <p14:tracePt t="15357" x="3876675" y="4157663"/>
          <p14:tracePt t="15374" x="3943350" y="4167188"/>
          <p14:tracePt t="15390" x="4005263" y="4171950"/>
          <p14:tracePt t="15408" x="4114800" y="4171950"/>
          <p14:tracePt t="15424" x="4171950" y="4171950"/>
          <p14:tracePt t="15441" x="4219575" y="4171950"/>
          <p14:tracePt t="15457" x="4291013" y="4171950"/>
          <p14:tracePt t="15474" x="4348163" y="4171950"/>
          <p14:tracePt t="15490" x="4391025" y="4162425"/>
          <p14:tracePt t="15507" x="4424363" y="4157663"/>
          <p14:tracePt t="15524" x="4438650" y="4152900"/>
          <p14:tracePt t="15541" x="4443413" y="4152900"/>
          <p14:tracePt t="15579" x="4448175" y="4152900"/>
          <p14:tracePt t="15608" x="4452938" y="4152900"/>
          <p14:tracePt t="17763" x="4433888" y="4152900"/>
          <p14:tracePt t="17770" x="4400550" y="4152900"/>
          <p14:tracePt t="17778" x="4381500" y="4152900"/>
          <p14:tracePt t="17790" x="4348163" y="4152900"/>
          <p14:tracePt t="17806" x="4319588" y="4152900"/>
          <p14:tracePt t="17823" x="4310063" y="4152900"/>
          <p14:tracePt t="17856" x="4324350" y="4152900"/>
          <p14:tracePt t="17863" x="4338638" y="4152900"/>
          <p14:tracePt t="17873" x="4376738" y="4152900"/>
          <p14:tracePt t="17890" x="4452938" y="4157663"/>
          <p14:tracePt t="17906" x="4605338" y="4171950"/>
          <p14:tracePt t="17923" x="4710113" y="4181475"/>
          <p14:tracePt t="17940" x="4772025" y="4191000"/>
          <p14:tracePt t="17956" x="4810125" y="4200525"/>
          <p14:tracePt t="18014" x="4772025" y="4200525"/>
          <p14:tracePt t="18020" x="4733925" y="4200525"/>
          <p14:tracePt t="18029" x="4691063" y="4200525"/>
          <p14:tracePt t="18040" x="4643438" y="4205288"/>
          <p14:tracePt t="18056" x="4438650" y="4224338"/>
          <p14:tracePt t="18073" x="4333875" y="4229100"/>
          <p14:tracePt t="18090" x="4276725" y="4238625"/>
          <p14:tracePt t="18106" x="4248150" y="4243388"/>
          <p14:tracePt t="18149" x="4262438" y="4238625"/>
          <p14:tracePt t="18156" x="4271963" y="4233863"/>
          <p14:tracePt t="18173" x="4352925" y="4219575"/>
          <p14:tracePt t="18190" x="4443413" y="4210050"/>
          <p14:tracePt t="18206" x="4538663" y="4181475"/>
          <p14:tracePt t="18223" x="4562475" y="4176713"/>
          <p14:tracePt t="18239" x="4567238" y="4176713"/>
          <p14:tracePt t="18278" x="4562475" y="4176713"/>
          <p14:tracePt t="18289" x="4552950" y="4176713"/>
          <p14:tracePt t="18306" x="4476750" y="4181475"/>
          <p14:tracePt t="18323" x="4410075" y="4186238"/>
          <p14:tracePt t="18339" x="4367213" y="4191000"/>
          <p14:tracePt t="18356" x="4352925" y="4191000"/>
          <p14:tracePt t="18389" x="4362450" y="4191000"/>
          <p14:tracePt t="18406" x="4410075" y="4181475"/>
          <p14:tracePt t="18423" x="4514850" y="4157663"/>
          <p14:tracePt t="18439" x="4614863" y="4133850"/>
          <p14:tracePt t="18456" x="4672013" y="4119563"/>
          <p14:tracePt t="18473" x="4714875" y="4105275"/>
          <p14:tracePt t="18508" x="4710113" y="4105275"/>
          <p14:tracePt t="18523" x="4638675" y="4110038"/>
          <p14:tracePt t="18539" x="4548188" y="4124325"/>
          <p14:tracePt t="18556" x="4405313" y="4148138"/>
          <p14:tracePt t="18573" x="4291013" y="4167188"/>
          <p14:tracePt t="18589" x="4267200" y="4171950"/>
          <p14:tracePt t="18606" x="4262438" y="4171950"/>
          <p14:tracePt t="18623" x="4267200" y="4171950"/>
          <p14:tracePt t="18639" x="4343400" y="4171950"/>
          <p14:tracePt t="18656" x="4448175" y="4171950"/>
          <p14:tracePt t="18673" x="4657725" y="4167188"/>
          <p14:tracePt t="18689" x="4733925" y="4167188"/>
          <p14:tracePt t="18706" x="4772025" y="4167188"/>
          <p14:tracePt t="18723" x="4776788" y="4167188"/>
          <p14:tracePt t="18751" x="4733925" y="4167188"/>
          <p14:tracePt t="18765" x="4676775" y="4171950"/>
          <p14:tracePt t="18773" x="4657725" y="4176713"/>
          <p14:tracePt t="18789" x="4605338" y="4181475"/>
          <p14:tracePt t="18806" x="4572000" y="4186238"/>
          <p14:tracePt t="18823" x="4562475" y="4191000"/>
          <p14:tracePt t="18865" x="4567238" y="4186238"/>
          <p14:tracePt t="18872" x="4586288" y="4186238"/>
          <p14:tracePt t="18889" x="4643438" y="4171950"/>
          <p14:tracePt t="18906" x="4676775" y="4171950"/>
          <p14:tracePt t="18923" x="4691063" y="4167188"/>
          <p14:tracePt t="18965" x="4610100" y="4171950"/>
          <p14:tracePt t="18972" x="4576763" y="4176713"/>
          <p14:tracePt t="18989" x="4500563" y="4186238"/>
          <p14:tracePt t="19006" x="4433888" y="4195763"/>
          <p14:tracePt t="19023" x="4400550" y="4200525"/>
          <p14:tracePt t="19058" x="4405313" y="4200525"/>
          <p14:tracePt t="19072" x="4429125" y="4195763"/>
          <p14:tracePt t="19089" x="4452938" y="4191000"/>
          <p14:tracePt t="19106" x="4476750" y="4186238"/>
          <p14:tracePt t="19122" x="4486275" y="4186238"/>
          <p14:tracePt t="19156" x="4491038" y="4186238"/>
          <p14:tracePt t="19201" x="4486275" y="4186238"/>
          <p14:tracePt t="19209" x="4481513" y="4186238"/>
          <p14:tracePt t="19223" x="4476750" y="4186238"/>
          <p14:tracePt t="19239" x="4471988" y="4186238"/>
          <p14:tracePt t="19259" x="4467225" y="4186238"/>
          <p14:tracePt t="21349" x="4410075" y="4171950"/>
          <p14:tracePt t="21357" x="4338638" y="4138613"/>
          <p14:tracePt t="21372" x="4067175" y="4052888"/>
          <p14:tracePt t="21388" x="3752850" y="3952875"/>
          <p14:tracePt t="21405" x="3400425" y="3833813"/>
          <p14:tracePt t="21422" x="2824163" y="3638550"/>
          <p14:tracePt t="21438" x="2471738" y="3509963"/>
          <p14:tracePt t="21455" x="2119313" y="3386138"/>
          <p14:tracePt t="21472" x="1662113" y="3181350"/>
          <p14:tracePt t="21488" x="1390650" y="3057525"/>
          <p14:tracePt t="21505" x="1233488" y="2952750"/>
          <p14:tracePt t="21522" x="1076325" y="2838450"/>
          <p14:tracePt t="21538" x="1019175" y="2786063"/>
          <p14:tracePt t="21555" x="990600" y="2747963"/>
          <p14:tracePt t="21572" x="985838" y="2733675"/>
          <p14:tracePt t="21605" x="985838" y="2724150"/>
          <p14:tracePt t="21622" x="995363" y="2719388"/>
          <p14:tracePt t="21638" x="1000125" y="2719388"/>
          <p14:tracePt t="21672" x="1009650" y="2705100"/>
          <p14:tracePt t="21688" x="1014413" y="2671763"/>
          <p14:tracePt t="21705" x="1033463" y="2619375"/>
          <p14:tracePt t="21722" x="1090613" y="2500313"/>
          <p14:tracePt t="21738" x="1138238" y="2405063"/>
          <p14:tracePt t="21755" x="1190625" y="2309813"/>
          <p14:tracePt t="21772" x="1276350" y="2181225"/>
          <p14:tracePt t="21788" x="1343025" y="2105025"/>
          <p14:tracePt t="21805" x="1395413" y="2047875"/>
          <p14:tracePt t="21822" x="1457325" y="1981200"/>
          <p14:tracePt t="21838" x="1471613" y="1962150"/>
          <p14:tracePt t="21855" x="1485900" y="1952625"/>
          <p14:tracePt t="21888" x="1485900" y="1947863"/>
          <p14:tracePt t="22222" x="1495425" y="1928813"/>
          <p14:tracePt t="22229" x="1504950" y="1905000"/>
          <p14:tracePt t="22238" x="1514475" y="1881188"/>
          <p14:tracePt t="22255" x="1528763" y="1847850"/>
          <p14:tracePt t="22271" x="1538288" y="1828800"/>
          <p14:tracePt t="22288" x="1538288" y="1824038"/>
          <p14:tracePt t="22305" x="1538288" y="1819275"/>
          <p14:tracePt t="22389" x="1538288" y="1814513"/>
          <p14:tracePt t="22408" x="1538288" y="1809750"/>
          <p14:tracePt t="22415" x="1538288" y="1804988"/>
          <p14:tracePt t="22422" x="1533525" y="1790700"/>
          <p14:tracePt t="22438" x="1519238" y="1762125"/>
          <p14:tracePt t="22455" x="1514475" y="1728788"/>
          <p14:tracePt t="22472" x="1504950" y="1685925"/>
          <p14:tracePt t="22488" x="1495425" y="1638300"/>
          <p14:tracePt t="22505" x="1495425" y="1624013"/>
          <p14:tracePt t="22521" x="1495425" y="1619250"/>
          <p14:tracePt t="22601" x="1504950" y="1614488"/>
          <p14:tracePt t="22609" x="1533525" y="1614488"/>
          <p14:tracePt t="22621" x="1571625" y="1609725"/>
          <p14:tracePt t="22638" x="1728788" y="1600200"/>
          <p14:tracePt t="22655" x="1866900" y="1600200"/>
          <p14:tracePt t="22671" x="2038350" y="1609725"/>
          <p14:tracePt t="22688" x="2386013" y="1628775"/>
          <p14:tracePt t="22705" x="2662238" y="1643063"/>
          <p14:tracePt t="22721" x="2928938" y="1657350"/>
          <p14:tracePt t="22738" x="3390900" y="1690688"/>
          <p14:tracePt t="22755" x="3705225" y="1695450"/>
          <p14:tracePt t="22771" x="4005263" y="1704975"/>
          <p14:tracePt t="22788" x="4410075" y="1700213"/>
          <p14:tracePt t="22805" x="4667250" y="1671638"/>
          <p14:tracePt t="22821" x="4900613" y="1643063"/>
          <p14:tracePt t="22838" x="5133975" y="1604963"/>
          <p14:tracePt t="22855" x="5248275" y="1581150"/>
          <p14:tracePt t="22871" x="5357813" y="1557338"/>
          <p14:tracePt t="22888" x="5481638" y="1547813"/>
          <p14:tracePt t="22905" x="5538788" y="1543050"/>
          <p14:tracePt t="22921" x="5591175" y="1538288"/>
          <p14:tracePt t="22938" x="5657850" y="1533525"/>
          <p14:tracePt t="22955" x="5691188" y="1528763"/>
          <p14:tracePt t="22971" x="5715000" y="1528763"/>
          <p14:tracePt t="22988" x="5757863" y="1524000"/>
          <p14:tracePt t="23005" x="5810250" y="1524000"/>
          <p14:tracePt t="23021" x="5867400" y="1524000"/>
          <p14:tracePt t="23038" x="5924550" y="1519238"/>
          <p14:tracePt t="23055" x="5962650" y="1519238"/>
          <p14:tracePt t="23071" x="5995988" y="1509713"/>
          <p14:tracePt t="23088" x="6067425" y="1504950"/>
          <p14:tracePt t="23105" x="6119813" y="1500188"/>
          <p14:tracePt t="23121" x="6162675" y="1500188"/>
          <p14:tracePt t="23138" x="6215063" y="1500188"/>
          <p14:tracePt t="23154" x="6253163" y="1504950"/>
          <p14:tracePt t="23171" x="6281738" y="1514475"/>
          <p14:tracePt t="23188" x="6329363" y="1514475"/>
          <p14:tracePt t="23205" x="6357938" y="1519238"/>
          <p14:tracePt t="23221" x="6386513" y="1519238"/>
          <p14:tracePt t="23238" x="6400800" y="1519238"/>
          <p14:tracePt t="23254" x="6405563" y="1519238"/>
          <p14:tracePt t="23288" x="6410325" y="1519238"/>
          <p14:tracePt t="23381" x="6415088" y="1519238"/>
          <p14:tracePt t="23654" x="6410325" y="1519238"/>
          <p14:tracePt t="23675" x="6410325" y="1524000"/>
          <p14:tracePt t="23725" x="6405563" y="1524000"/>
          <p14:tracePt t="23883" x="6405563" y="1528763"/>
          <p14:tracePt t="24033" x="6400800" y="1528763"/>
          <p14:tracePt t="24076" x="6396038" y="1528763"/>
          <p14:tracePt t="24148" x="6391275" y="1533525"/>
          <p14:tracePt t="24154" x="6376988" y="1533525"/>
          <p14:tracePt t="24171" x="6329363" y="1543050"/>
          <p14:tracePt t="24188" x="6281738" y="1552575"/>
          <p14:tracePt t="24204" x="6172200" y="1562100"/>
          <p14:tracePt t="24221" x="6057900" y="1571625"/>
          <p14:tracePt t="24238" x="5924550" y="1585913"/>
          <p14:tracePt t="24254" x="5510213" y="1638300"/>
          <p14:tracePt t="24271" x="5062538" y="1671638"/>
          <p14:tracePt t="24287" x="4500563" y="1728788"/>
          <p14:tracePt t="24304" x="3595688" y="1828800"/>
          <p14:tracePt t="24321" x="2990850" y="1914525"/>
          <p14:tracePt t="24337" x="2438400" y="1981200"/>
          <p14:tracePt t="24354" x="1814513" y="2052638"/>
          <p14:tracePt t="24371" x="1519238" y="2090738"/>
          <p14:tracePt t="24387" x="1323975" y="2109788"/>
          <p14:tracePt t="24404" x="1209675" y="2119313"/>
          <p14:tracePt t="24405" x="1157288" y="2133600"/>
          <p14:tracePt t="24421" x="1076325" y="2133600"/>
          <p14:tracePt t="24437" x="1028700" y="2133600"/>
          <p14:tracePt t="24454" x="1009650" y="2133600"/>
          <p14:tracePt t="24471" x="995363" y="2128838"/>
          <p14:tracePt t="24505" x="990600" y="2128838"/>
          <p14:tracePt t="24555" x="990600" y="2124075"/>
          <p14:tracePt t="24591" x="990600" y="2119313"/>
          <p14:tracePt t="24605" x="990600" y="2114550"/>
          <p14:tracePt t="24641" x="990600" y="2109788"/>
          <p14:tracePt t="24655" x="1000125" y="2109788"/>
          <p14:tracePt t="24662" x="1004888" y="2109788"/>
          <p14:tracePt t="24671" x="1009650" y="2100263"/>
          <p14:tracePt t="24687" x="1014413" y="2100263"/>
          <p14:tracePt t="24704" x="1019175" y="2100263"/>
          <p14:tracePt t="24721" x="1038225" y="2100263"/>
          <p14:tracePt t="24737" x="1042988" y="2100263"/>
          <p14:tracePt t="24754" x="1076325" y="2095500"/>
          <p14:tracePt t="24771" x="1128713" y="2095500"/>
          <p14:tracePt t="24787" x="1195388" y="2095500"/>
          <p14:tracePt t="24804" x="1271588" y="2095500"/>
          <p14:tracePt t="24821" x="1390650" y="2090738"/>
          <p14:tracePt t="24837" x="1466850" y="2090738"/>
          <p14:tracePt t="24854" x="1552575" y="2090738"/>
          <p14:tracePt t="24871" x="1647825" y="2090738"/>
          <p14:tracePt t="24887" x="1704975" y="2090738"/>
          <p14:tracePt t="24904" x="1795463" y="2090738"/>
          <p14:tracePt t="24920" x="1928813" y="2081213"/>
          <p14:tracePt t="24937" x="1995488" y="2081213"/>
          <p14:tracePt t="24954" x="2066925" y="2071688"/>
          <p14:tracePt t="24971" x="2162175" y="2057400"/>
          <p14:tracePt t="24987" x="2209800" y="2052638"/>
          <p14:tracePt t="25004" x="2233613" y="2047875"/>
          <p14:tracePt t="25021" x="2257425" y="2047875"/>
          <p14:tracePt t="25037" x="2266950" y="2047875"/>
          <p14:tracePt t="25071" x="2276475" y="2047875"/>
          <p14:tracePt t="25458" x="2276475" y="2057400"/>
          <p14:tracePt t="25500" x="2271713" y="2057400"/>
          <p14:tracePt t="25529" x="2266950" y="2062163"/>
          <p14:tracePt t="25543" x="2257425" y="2062163"/>
          <p14:tracePt t="25550" x="2252663" y="2062163"/>
          <p14:tracePt t="25557" x="2247900" y="2062163"/>
          <p14:tracePt t="25570" x="2224088" y="2062163"/>
          <p14:tracePt t="25587" x="2100263" y="2066925"/>
          <p14:tracePt t="25604" x="2005013" y="2071688"/>
          <p14:tracePt t="25620" x="1885950" y="2076450"/>
          <p14:tracePt t="25637" x="1733550" y="2081213"/>
          <p14:tracePt t="25654" x="1657350" y="2085975"/>
          <p14:tracePt t="25670" x="1576388" y="2100263"/>
          <p14:tracePt t="25687" x="1519238" y="2100263"/>
          <p14:tracePt t="25704" x="1500188" y="2100263"/>
          <p14:tracePt t="25720" x="1490663" y="2100263"/>
          <p14:tracePt t="25737" x="1485900" y="2100263"/>
          <p14:tracePt t="25815" x="1485900" y="2095500"/>
          <p14:tracePt t="28063" x="1514475" y="2090738"/>
          <p14:tracePt t="28070" x="1566863" y="2071688"/>
          <p14:tracePt t="28086" x="1733550" y="2043113"/>
          <p14:tracePt t="28103" x="1790700" y="2033588"/>
          <p14:tracePt t="28119" x="2066925" y="2000250"/>
          <p14:tracePt t="28136" x="2176463" y="1995488"/>
          <p14:tracePt t="28153" x="2271713" y="1990725"/>
          <p14:tracePt t="28169" x="2428875" y="1990725"/>
          <p14:tracePt t="28186" x="2524125" y="1985963"/>
          <p14:tracePt t="28203" x="2624138" y="1976438"/>
          <p14:tracePt t="28220" x="2762250" y="1957388"/>
          <p14:tracePt t="28236" x="2819400" y="1957388"/>
          <p14:tracePt t="28253" x="2867025" y="1947863"/>
          <p14:tracePt t="28269" x="2957513" y="1933575"/>
          <p14:tracePt t="28286" x="3024188" y="1924050"/>
          <p14:tracePt t="28303" x="3081338" y="1924050"/>
          <p14:tracePt t="28319" x="3143250" y="1928813"/>
          <p14:tracePt t="28336" x="3176588" y="1928813"/>
          <p14:tracePt t="28353" x="3209925" y="1928813"/>
          <p14:tracePt t="28370" x="3243263" y="1933575"/>
          <p14:tracePt t="28386" x="3252788" y="1933575"/>
          <p14:tracePt t="28403" x="3271838" y="1933575"/>
          <p14:tracePt t="28420" x="3300413" y="1933575"/>
          <p14:tracePt t="28436" x="3324225" y="1933575"/>
          <p14:tracePt t="28453" x="3348038" y="1933575"/>
          <p14:tracePt t="28470" x="3386138" y="1933575"/>
          <p14:tracePt t="28486" x="3438525" y="1938338"/>
          <p14:tracePt t="28503" x="3462338" y="1943100"/>
          <p14:tracePt t="28519" x="3481388" y="1943100"/>
          <p14:tracePt t="28536" x="3500438" y="1943100"/>
          <p14:tracePt t="28553" x="3505200" y="1947863"/>
          <p14:tracePt t="28569" x="3509963" y="1947863"/>
          <p14:tracePt t="28586" x="3514725" y="1952625"/>
          <p14:tracePt t="28620" x="3514725" y="1957388"/>
          <p14:tracePt t="28636" x="3514725" y="1962150"/>
          <p14:tracePt t="28656" x="3514725" y="1966913"/>
          <p14:tracePt t="28714" x="3514725" y="1971675"/>
          <p14:tracePt t="28742" x="3519488" y="1971675"/>
          <p14:tracePt t="28749" x="3519488" y="1976438"/>
          <p14:tracePt t="28764" x="3519488" y="1981200"/>
          <p14:tracePt t="28771" x="3519488" y="1985963"/>
          <p14:tracePt t="28786" x="3524250" y="1995488"/>
          <p14:tracePt t="28803" x="3529013" y="2005013"/>
          <p14:tracePt t="28819" x="3529013" y="2014538"/>
          <p14:tracePt t="28836" x="3529013" y="2019300"/>
          <p14:tracePt t="28869" x="3529013" y="2024063"/>
          <p14:tracePt t="28936" x="3529013" y="2028825"/>
          <p14:tracePt t="28971" x="3529013" y="2033588"/>
          <p14:tracePt t="29795" x="3557588" y="2033588"/>
          <p14:tracePt t="29802" x="3605213" y="2033588"/>
          <p14:tracePt t="29819" x="3719513" y="2038350"/>
          <p14:tracePt t="29836" x="3838575" y="2052638"/>
          <p14:tracePt t="29852" x="3981450" y="2062163"/>
          <p14:tracePt t="29869" x="4076700" y="2066925"/>
          <p14:tracePt t="29886" x="4148138" y="2071688"/>
          <p14:tracePt t="29902" x="4195763" y="2081213"/>
          <p14:tracePt t="29919" x="4219575" y="2081213"/>
          <p14:tracePt t="29936" x="4229100" y="2085975"/>
          <p14:tracePt t="29952" x="4243388" y="2090738"/>
          <p14:tracePt t="29969" x="4248150" y="2090738"/>
          <p14:tracePt t="29985" x="4252913" y="2090738"/>
          <p14:tracePt t="30009" x="4257675" y="2090738"/>
          <p14:tracePt t="30109" x="4262438" y="2090738"/>
          <p14:tracePt t="32937" x="4276725" y="2090738"/>
          <p14:tracePt t="32944" x="4291013" y="2090738"/>
          <p14:tracePt t="32952" x="4305300" y="2090738"/>
          <p14:tracePt t="32968" x="4338638" y="2090738"/>
          <p14:tracePt t="32984" x="4362450" y="2090738"/>
          <p14:tracePt t="33001" x="4391025" y="2090738"/>
          <p14:tracePt t="33018" x="4405313" y="2095500"/>
          <p14:tracePt t="33034" x="4414838" y="2095500"/>
          <p14:tracePt t="33051" x="4419600" y="2095500"/>
          <p14:tracePt t="33116" x="4424363" y="2095500"/>
          <p14:tracePt t="33187" x="4424363" y="2100263"/>
          <p14:tracePt t="33230" x="4433888" y="2100263"/>
          <p14:tracePt t="33559" x="4452938" y="2105025"/>
          <p14:tracePt t="33567" x="4471988" y="2105025"/>
          <p14:tracePt t="33584" x="4505325" y="2105025"/>
          <p14:tracePt t="33601" x="4533900" y="2114550"/>
          <p14:tracePt t="33618" x="4572000" y="2119313"/>
          <p14:tracePt t="33634" x="4586288" y="2119313"/>
          <p14:tracePt t="33651" x="4610100" y="2119313"/>
          <p14:tracePt t="33668" x="4648200" y="2119313"/>
          <p14:tracePt t="33684" x="4681538" y="2119313"/>
          <p14:tracePt t="33701" x="4719638" y="2119313"/>
          <p14:tracePt t="33718" x="4767263" y="2119313"/>
          <p14:tracePt t="33734" x="4800600" y="2119313"/>
          <p14:tracePt t="33751" x="4838700" y="2119313"/>
          <p14:tracePt t="33768" x="4919663" y="2119313"/>
          <p14:tracePt t="33784" x="4981575" y="2119313"/>
          <p14:tracePt t="33801" x="5048250" y="2109788"/>
          <p14:tracePt t="33818" x="5157788" y="2095500"/>
          <p14:tracePt t="33834" x="5243513" y="2095500"/>
          <p14:tracePt t="33851" x="5314950" y="2090738"/>
          <p14:tracePt t="33868" x="5462588" y="2085975"/>
          <p14:tracePt t="33884" x="5553075" y="2081213"/>
          <p14:tracePt t="33901" x="5638800" y="2076450"/>
          <p14:tracePt t="33918" x="5772150" y="2071688"/>
          <p14:tracePt t="33934" x="5853113" y="2066925"/>
          <p14:tracePt t="33951" x="5910263" y="2066925"/>
          <p14:tracePt t="33968" x="5967413" y="2066925"/>
          <p14:tracePt t="33984" x="5986463" y="2066925"/>
          <p14:tracePt t="34001" x="5995988" y="2066925"/>
          <p14:tracePt t="37139" x="6034088" y="2066925"/>
          <p14:tracePt t="37146" x="6081713" y="2066925"/>
          <p14:tracePt t="37153" x="6138863" y="2066925"/>
          <p14:tracePt t="37167" x="6224588" y="2071688"/>
          <p14:tracePt t="37183" x="6296025" y="2081213"/>
          <p14:tracePt t="37200" x="6348413" y="2081213"/>
          <p14:tracePt t="37216" x="6419850" y="2085975"/>
          <p14:tracePt t="37233" x="6467475" y="2081213"/>
          <p14:tracePt t="37250" x="6496050" y="2076450"/>
          <p14:tracePt t="37266" x="6524625" y="2071688"/>
          <p14:tracePt t="37283" x="6534150" y="2066925"/>
          <p14:tracePt t="37300" x="6543675" y="2062163"/>
          <p14:tracePt t="37317" x="6567488" y="2062163"/>
          <p14:tracePt t="37333" x="6586538" y="2057400"/>
          <p14:tracePt t="37350" x="6619875" y="2052638"/>
          <p14:tracePt t="37366" x="6653213" y="2052638"/>
          <p14:tracePt t="37383" x="6672263" y="2052638"/>
          <p14:tracePt t="37400" x="6677025" y="2052638"/>
          <p14:tracePt t="37416" x="6681788" y="2052638"/>
          <p14:tracePt t="37453" x="6686550" y="2052638"/>
          <p14:tracePt t="37489" x="6691313" y="2052638"/>
          <p14:tracePt t="40294" x="6667500" y="2057400"/>
          <p14:tracePt t="40301" x="6615113" y="2066925"/>
          <p14:tracePt t="40315" x="6510338" y="2081213"/>
          <p14:tracePt t="40332" x="6429375" y="2095500"/>
          <p14:tracePt t="40349" x="6372225" y="2105025"/>
          <p14:tracePt t="40365" x="6329363" y="2109788"/>
          <p14:tracePt t="40382" x="6319838" y="2109788"/>
          <p14:tracePt t="40399" x="6315075" y="2109788"/>
          <p14:tracePt t="40494" x="6319838" y="2109788"/>
          <p14:tracePt t="40523" x="6334125" y="2109788"/>
          <p14:tracePt t="40530" x="6338888" y="2114550"/>
          <p14:tracePt t="40537" x="6348413" y="2114550"/>
          <p14:tracePt t="40549" x="6362700" y="2119313"/>
          <p14:tracePt t="40565" x="6443663" y="2133600"/>
          <p14:tracePt t="40582" x="6510338" y="2147888"/>
          <p14:tracePt t="40599" x="6562725" y="2157413"/>
          <p14:tracePt t="40615" x="6596063" y="2162175"/>
          <p14:tracePt t="40632" x="6605588" y="2162175"/>
          <p14:tracePt t="40649" x="6615113" y="2162175"/>
          <p14:tracePt t="40759" x="6610350" y="2162175"/>
          <p14:tracePt t="40766" x="6596063" y="2166938"/>
          <p14:tracePt t="40782" x="6553200" y="2176463"/>
          <p14:tracePt t="40799" x="6529388" y="2185988"/>
          <p14:tracePt t="40815" x="6524625" y="2185988"/>
          <p14:tracePt t="40852" x="6543675" y="2176463"/>
          <p14:tracePt t="40865" x="6572250" y="2166938"/>
          <p14:tracePt t="40882" x="6719888" y="2124075"/>
          <p14:tracePt t="40898" x="6805613" y="2100263"/>
          <p14:tracePt t="40915" x="6843713" y="2085975"/>
          <p14:tracePt t="40932" x="6862763" y="2081213"/>
          <p14:tracePt t="40948" x="6867525" y="2081213"/>
          <p14:tracePt t="40982" x="6858000" y="2081213"/>
          <p14:tracePt t="40998" x="6848475" y="2090738"/>
          <p14:tracePt t="41015" x="6834188" y="2095500"/>
          <p14:tracePt t="41032" x="6824663" y="2095500"/>
          <p14:tracePt t="41065" x="6824663" y="2100263"/>
          <p14:tracePt t="48259" x="6815138" y="2100263"/>
          <p14:tracePt t="48268" x="6805613" y="2100263"/>
          <p14:tracePt t="48279" x="6781800" y="2100263"/>
          <p14:tracePt t="48296" x="6691313" y="2085975"/>
          <p14:tracePt t="48313" x="6634163" y="2076450"/>
          <p14:tracePt t="48329" x="6577013" y="2057400"/>
          <p14:tracePt t="48346" x="6534150" y="2038350"/>
          <p14:tracePt t="48363" x="6524625" y="2033588"/>
          <p14:tracePt t="48379" x="6515100" y="2024063"/>
          <p14:tracePt t="48396" x="6515100" y="2019300"/>
          <p14:tracePt t="48413" x="6515100" y="2014538"/>
          <p14:tracePt t="48452" x="6519863" y="2014538"/>
          <p14:tracePt t="48463" x="6529388" y="2014538"/>
          <p14:tracePt t="48479" x="6534150" y="2014538"/>
          <p14:tracePt t="48496" x="6543675" y="2019300"/>
          <p14:tracePt t="48513" x="6548438" y="2028825"/>
          <p14:tracePt t="48529" x="6562725" y="2033588"/>
          <p14:tracePt t="48546" x="6581775" y="2047875"/>
          <p14:tracePt t="48563" x="6596063" y="2052638"/>
          <p14:tracePt t="48579" x="6610350" y="2062163"/>
          <p14:tracePt t="48596" x="6624638" y="2066925"/>
          <p14:tracePt t="48613" x="6629400" y="2071688"/>
          <p14:tracePt t="48660" x="6634163" y="2076450"/>
          <p14:tracePt t="48710" x="6634163" y="2081213"/>
          <p14:tracePt t="48746" x="6634163" y="2085975"/>
          <p14:tracePt t="48854" x="6634163" y="2090738"/>
          <p14:tracePt t="54036" x="6629400" y="2090738"/>
          <p14:tracePt t="54045" x="6615113" y="2090738"/>
          <p14:tracePt t="54061" x="6586538" y="2090738"/>
          <p14:tracePt t="54077" x="6562725" y="2090738"/>
          <p14:tracePt t="54094" x="6529388" y="2090738"/>
          <p14:tracePt t="54111" x="6510338" y="2090738"/>
          <p14:tracePt t="54127" x="6486525" y="2095500"/>
          <p14:tracePt t="54144" x="6457950" y="2095500"/>
          <p14:tracePt t="54161" x="6443663" y="2100263"/>
          <p14:tracePt t="54177" x="6429375" y="2100263"/>
          <p14:tracePt t="54194" x="6424613" y="2105025"/>
          <p14:tracePt t="54211" x="6419850" y="2109788"/>
          <p14:tracePt t="54236" x="6415088" y="2109788"/>
          <p14:tracePt t="54265" x="6410325" y="2109788"/>
          <p14:tracePt t="54272" x="6410325" y="2114550"/>
          <p14:tracePt t="54322" x="6410325" y="2119313"/>
          <p14:tracePt t="54351" x="6410325" y="2124075"/>
          <p14:tracePt t="56170" x="6424613" y="2124075"/>
          <p14:tracePt t="56177" x="6443663" y="2124075"/>
          <p14:tracePt t="56193" x="6462713" y="2124075"/>
          <p14:tracePt t="56210" x="6486525" y="2124075"/>
          <p14:tracePt t="56227" x="6491288" y="2124075"/>
          <p14:tracePt t="56260" x="6496050" y="2124075"/>
          <p14:tracePt t="56277" x="6510338" y="2119313"/>
          <p14:tracePt t="56293" x="6519863" y="2114550"/>
          <p14:tracePt t="56310" x="6529388" y="2114550"/>
          <p14:tracePt t="56327" x="6534150" y="2114550"/>
          <p14:tracePt t="56343" x="6538913" y="2114550"/>
          <p14:tracePt t="56377" x="6543675" y="2114550"/>
          <p14:tracePt t="56434" x="6548438" y="2114550"/>
          <p14:tracePt t="56498" x="6548438" y="2109788"/>
          <p14:tracePt t="62331" x="6519863" y="2109788"/>
          <p14:tracePt t="62340" x="6453188" y="2109788"/>
          <p14:tracePt t="62358" x="6324600" y="2114550"/>
          <p14:tracePt t="62375" x="6105525" y="2133600"/>
          <p14:tracePt t="62391" x="5972175" y="2152650"/>
          <p14:tracePt t="62408" x="5834063" y="2176463"/>
          <p14:tracePt t="62425" x="5643563" y="2205038"/>
          <p14:tracePt t="62441" x="5543550" y="2224088"/>
          <p14:tracePt t="62458" x="5448300" y="2228850"/>
          <p14:tracePt t="62475" x="5329238" y="2233613"/>
          <p14:tracePt t="62491" x="5276850" y="2233613"/>
          <p14:tracePt t="62508" x="5238750" y="2233613"/>
          <p14:tracePt t="62524" x="5153025" y="2233613"/>
          <p14:tracePt t="62541" x="5091113" y="2233613"/>
          <p14:tracePt t="62558" x="5029200" y="2233613"/>
          <p14:tracePt t="62574" x="4933950" y="2238375"/>
          <p14:tracePt t="62591" x="4857750" y="2243138"/>
          <p14:tracePt t="62608" x="4776788" y="2252663"/>
          <p14:tracePt t="62624" x="4700588" y="2271713"/>
          <p14:tracePt t="62641" x="4638675" y="2286000"/>
          <p14:tracePt t="62658" x="4586288" y="2300288"/>
          <p14:tracePt t="62674" x="4495800" y="2324100"/>
          <p14:tracePt t="62691" x="4448175" y="2338388"/>
          <p14:tracePt t="62708" x="4386263" y="2366963"/>
          <p14:tracePt t="62725" x="4291013" y="2400300"/>
          <p14:tracePt t="62741" x="4262438" y="2409825"/>
          <p14:tracePt t="63082" x="4210050" y="2409825"/>
          <p14:tracePt t="63090" x="4162425" y="2419350"/>
          <p14:tracePt t="63108" x="4052888" y="2438400"/>
          <p14:tracePt t="63124" x="3938588" y="2452688"/>
          <p14:tracePt t="63141" x="3814763" y="2471738"/>
          <p14:tracePt t="63158" x="3743325" y="2486025"/>
          <p14:tracePt t="63174" x="3681413" y="2495550"/>
          <p14:tracePt t="63191" x="3614738" y="2509838"/>
          <p14:tracePt t="63208" x="3590925" y="2509838"/>
          <p14:tracePt t="63224" x="3562350" y="2514600"/>
          <p14:tracePt t="63241" x="3538538" y="2524125"/>
          <p14:tracePt t="63258" x="3519488" y="2524125"/>
          <p14:tracePt t="63274" x="3500438" y="2528888"/>
          <p14:tracePt t="63291" x="3476625" y="2533650"/>
          <p14:tracePt t="63308" x="3462338" y="2538413"/>
          <p14:tracePt t="63324" x="3452813" y="2547938"/>
          <p14:tracePt t="63325" x="3438525" y="2547938"/>
          <p14:tracePt t="63341" x="3414713" y="2552700"/>
          <p14:tracePt t="63358" x="3386138" y="2557463"/>
          <p14:tracePt t="63374" x="3367088" y="2562225"/>
          <p14:tracePt t="63391" x="3343275" y="2562225"/>
          <p14:tracePt t="63408" x="3328988" y="2562225"/>
          <p14:tracePt t="63424" x="3324225" y="2562225"/>
          <p14:tracePt t="63441" x="3305175" y="2566988"/>
          <p14:tracePt t="63458" x="3295650" y="2566988"/>
          <p14:tracePt t="63474" x="3286125" y="2566988"/>
          <p14:tracePt t="63491" x="3271838" y="2566988"/>
          <p14:tracePt t="63524" x="3267075" y="2566988"/>
          <p14:tracePt t="63541" x="3262313" y="2566988"/>
          <p14:tracePt t="63605" x="3262313" y="2562225"/>
          <p14:tracePt t="63633" x="3262313" y="2557463"/>
          <p14:tracePt t="63662" x="3267075" y="2557463"/>
          <p14:tracePt t="63683" x="3267075" y="2552700"/>
          <p14:tracePt t="63705" x="3267075" y="2547938"/>
          <p14:tracePt t="63719" x="3267075" y="2543175"/>
          <p14:tracePt t="63726" x="3271838" y="2543175"/>
          <p14:tracePt t="63791" x="3271838" y="2538413"/>
          <p14:tracePt t="63819" x="3271838" y="2533650"/>
          <p14:tracePt t="63869" x="3276600" y="2533650"/>
          <p14:tracePt t="63941" x="3281363" y="2533650"/>
          <p14:tracePt t="64063" x="3286125" y="2533650"/>
          <p14:tracePt t="64149" x="3286125" y="2538413"/>
          <p14:tracePt t="64177" x="3286125" y="2543175"/>
          <p14:tracePt t="64206" x="3286125" y="2547938"/>
          <p14:tracePt t="64213" x="3286125" y="2552700"/>
          <p14:tracePt t="64241" x="3281363" y="2552700"/>
          <p14:tracePt t="64249" x="3276600" y="2552700"/>
          <p14:tracePt t="64257" x="3276600" y="2557463"/>
          <p14:tracePt t="64274" x="3271838" y="2557463"/>
          <p14:tracePt t="64291" x="3267075" y="2557463"/>
          <p14:tracePt t="64307" x="3262313" y="2562225"/>
          <p14:tracePt t="64324" x="3257550" y="2562225"/>
          <p14:tracePt t="64342" x="3252788" y="2562225"/>
          <p14:tracePt t="64363" x="3248025" y="2562225"/>
          <p14:tracePt t="70046" x="3252788" y="2562225"/>
          <p14:tracePt t="70217" x="3257550" y="2562225"/>
          <p14:tracePt t="70239" x="3257550" y="2566988"/>
          <p14:tracePt t="70246" x="3262313" y="2566988"/>
          <p14:tracePt t="70255" x="3271838" y="2571750"/>
          <p14:tracePt t="70272" x="3286125" y="2576513"/>
          <p14:tracePt t="70288" x="3309938" y="2590800"/>
          <p14:tracePt t="70305" x="3319463" y="2600325"/>
          <p14:tracePt t="70322" x="3328988" y="2600325"/>
          <p14:tracePt t="70339" x="3338513" y="2605088"/>
          <p14:tracePt t="70355" x="3343275" y="2605088"/>
          <p14:tracePt t="70410" x="3348038" y="2605088"/>
          <p14:tracePt t="70539" x="3352800" y="2605088"/>
          <p14:tracePt t="70547" x="3352800" y="2609850"/>
          <p14:tracePt t="70575" x="3357563" y="2614613"/>
          <p14:tracePt t="70582" x="3371850" y="2614613"/>
          <p14:tracePt t="70589" x="3381375" y="2619375"/>
          <p14:tracePt t="70605" x="3414713" y="2628900"/>
          <p14:tracePt t="70622" x="3448050" y="2628900"/>
          <p14:tracePt t="70639" x="3505200" y="2638425"/>
          <p14:tracePt t="70655" x="3562350" y="2647950"/>
          <p14:tracePt t="70672" x="3624263" y="2652713"/>
          <p14:tracePt t="70688" x="3681413" y="2662238"/>
          <p14:tracePt t="70705" x="3738563" y="2667000"/>
          <p14:tracePt t="70722" x="3795713" y="2667000"/>
          <p14:tracePt t="70738" x="3843338" y="2671763"/>
          <p14:tracePt t="70755" x="3890963" y="2671763"/>
          <p14:tracePt t="70772" x="3919538" y="2671763"/>
          <p14:tracePt t="70788" x="3929063" y="2671763"/>
          <p14:tracePt t="70805" x="3933825" y="2671763"/>
          <p14:tracePt t="70840" x="3943350" y="2671763"/>
          <p14:tracePt t="70990" x="3948113" y="2671763"/>
          <p14:tracePt t="70998" x="3957638" y="2671763"/>
          <p14:tracePt t="71005" x="3976688" y="2667000"/>
          <p14:tracePt t="71022" x="4029075" y="2667000"/>
          <p14:tracePt t="71038" x="4100513" y="2667000"/>
          <p14:tracePt t="71055" x="4195763" y="2690813"/>
          <p14:tracePt t="71072" x="4271963" y="2700338"/>
          <p14:tracePt t="71088" x="4333875" y="2709863"/>
          <p14:tracePt t="71105" x="4429125" y="2724150"/>
          <p14:tracePt t="71122" x="4467225" y="2724150"/>
          <p14:tracePt t="71138" x="4495800" y="2724150"/>
          <p14:tracePt t="71155" x="4529138" y="2724150"/>
          <p14:tracePt t="71172" x="4533900" y="2724150"/>
          <p14:tracePt t="71188" x="4538663" y="2724150"/>
          <p14:tracePt t="71222" x="4543425" y="2724150"/>
          <p14:tracePt t="71319" x="4543425" y="2719388"/>
          <p14:tracePt t="71362" x="4543425" y="2714625"/>
          <p14:tracePt t="71383" x="4543425" y="2709863"/>
          <p14:tracePt t="71400" x="4543425" y="2705100"/>
          <p14:tracePt t="71412" x="4543425" y="2700338"/>
          <p14:tracePt t="71426" x="4543425" y="2695575"/>
          <p14:tracePt t="71438" x="4538663" y="2695575"/>
          <p14:tracePt t="71455" x="4533900" y="2686050"/>
          <p14:tracePt t="71488" x="4529138" y="2686050"/>
          <p14:tracePt t="71505" x="4529138" y="2681288"/>
          <p14:tracePt t="71521" x="4519613" y="2681288"/>
          <p14:tracePt t="71538" x="4519613" y="2676525"/>
          <p14:tracePt t="71563" x="4519613" y="2671763"/>
          <p14:tracePt t="73989" x="4476750" y="2676525"/>
          <p14:tracePt t="73996" x="4419600" y="2686050"/>
          <p14:tracePt t="74004" x="4357688" y="2695575"/>
          <p14:tracePt t="74021" x="4262438" y="2714625"/>
          <p14:tracePt t="74037" x="4195763" y="2728913"/>
          <p14:tracePt t="74054" x="4129088" y="2743200"/>
          <p14:tracePt t="74071" x="4110038" y="2747963"/>
          <p14:tracePt t="74087" x="4100513" y="2747963"/>
          <p14:tracePt t="74104" x="4095750" y="2752725"/>
          <p14:tracePt t="74121" x="4090988" y="2752725"/>
          <p14:tracePt t="74154" x="4086225" y="2752725"/>
          <p14:tracePt t="74175" x="4086225" y="2757488"/>
          <p14:tracePt t="74203" x="4081463" y="2762250"/>
          <p14:tracePt t="74211" x="4067175" y="2771775"/>
          <p14:tracePt t="74221" x="4048125" y="2776538"/>
          <p14:tracePt t="74237" x="4000500" y="2809875"/>
          <p14:tracePt t="74254" x="3900488" y="2867025"/>
          <p14:tracePt t="74271" x="3814763" y="2905125"/>
          <p14:tracePt t="74287" x="3733800" y="2943225"/>
          <p14:tracePt t="74304" x="3638550" y="2981325"/>
          <p14:tracePt t="74321" x="3571875" y="3005138"/>
          <p14:tracePt t="74337" x="3500438" y="3014663"/>
          <p14:tracePt t="74354" x="3371850" y="3033713"/>
          <p14:tracePt t="74370" x="3267075" y="3048000"/>
          <p14:tracePt t="74387" x="3167063" y="3052763"/>
          <p14:tracePt t="74404" x="3019425" y="3062288"/>
          <p14:tracePt t="74420" x="2905125" y="3067050"/>
          <p14:tracePt t="74437" x="2814638" y="3067050"/>
          <p14:tracePt t="74454" x="2652713" y="3067050"/>
          <p14:tracePt t="74471" x="2547938" y="3076575"/>
          <p14:tracePt t="74487" x="2447925" y="3081338"/>
          <p14:tracePt t="74504" x="2286000" y="3100388"/>
          <p14:tracePt t="74520" x="2209800" y="3105150"/>
          <p14:tracePt t="74537" x="2143125" y="3109913"/>
          <p14:tracePt t="74554" x="2085975" y="3114675"/>
          <p14:tracePt t="74570" x="2057400" y="3114675"/>
          <p14:tracePt t="74587" x="2033588" y="3114675"/>
          <p14:tracePt t="74604" x="2028825" y="3114675"/>
          <p14:tracePt t="74620" x="2024063" y="3114675"/>
          <p14:tracePt t="74840" x="2028825" y="3114675"/>
          <p14:tracePt t="74890" x="2038350" y="3114675"/>
          <p14:tracePt t="74949" x="2043113" y="3114675"/>
          <p14:tracePt t="74984" x="2043113" y="3109913"/>
          <p14:tracePt t="74991" x="2047875" y="3105150"/>
          <p14:tracePt t="75004" x="2052638" y="3105150"/>
          <p14:tracePt t="75020" x="2052638" y="3100388"/>
          <p14:tracePt t="75041" x="2062163" y="3086100"/>
          <p14:tracePt t="75054" x="2066925" y="3086100"/>
          <p14:tracePt t="75070" x="2095500" y="3071813"/>
          <p14:tracePt t="75087" x="2128838" y="3067050"/>
          <p14:tracePt t="75104" x="2190750" y="3067050"/>
          <p14:tracePt t="75120" x="2305050" y="3071813"/>
          <p14:tracePt t="75137" x="2376488" y="3081338"/>
          <p14:tracePt t="75154" x="2438400" y="3090863"/>
          <p14:tracePt t="75170" x="2543175" y="3095625"/>
          <p14:tracePt t="75187" x="2605088" y="3095625"/>
          <p14:tracePt t="75204" x="2652713" y="3100388"/>
          <p14:tracePt t="75220" x="2728913" y="3100388"/>
          <p14:tracePt t="75237" x="2781300" y="3100388"/>
          <p14:tracePt t="75254" x="2828925" y="3105150"/>
          <p14:tracePt t="75270" x="2881313" y="3105150"/>
          <p14:tracePt t="75287" x="2909888" y="3109913"/>
          <p14:tracePt t="75304" x="2933700" y="3109913"/>
          <p14:tracePt t="75320" x="2976563" y="3114675"/>
          <p14:tracePt t="75337" x="3019425" y="3114675"/>
          <p14:tracePt t="75353" x="3067050" y="3124200"/>
          <p14:tracePt t="75370" x="3124200" y="3128963"/>
          <p14:tracePt t="75387" x="3157538" y="3133725"/>
          <p14:tracePt t="75403" x="3181350" y="3133725"/>
          <p14:tracePt t="75420" x="3238500" y="3133725"/>
          <p14:tracePt t="75437" x="3286125" y="3133725"/>
          <p14:tracePt t="75453" x="3333750" y="3133725"/>
          <p14:tracePt t="75470" x="3381375" y="3128963"/>
          <p14:tracePt t="75487" x="3424238" y="3128963"/>
          <p14:tracePt t="75503" x="3471863" y="3119438"/>
          <p14:tracePt t="75520" x="3543300" y="3114675"/>
          <p14:tracePt t="75537" x="3581400" y="3109913"/>
          <p14:tracePt t="75554" x="3609975" y="3105150"/>
          <p14:tracePt t="75570" x="3624263" y="3105150"/>
          <p14:tracePt t="75587" x="3633788" y="3105150"/>
          <p14:tracePt t="75635" x="3638550" y="3105150"/>
          <p14:tracePt t="75900" x="3648075" y="3109913"/>
          <p14:tracePt t="75909" x="3667125" y="3109913"/>
          <p14:tracePt t="75920" x="3686175" y="3119438"/>
          <p14:tracePt t="75937" x="3767138" y="3133725"/>
          <p14:tracePt t="75953" x="3814763" y="3148013"/>
          <p14:tracePt t="75970" x="3843338" y="3152775"/>
          <p14:tracePt t="75987" x="3876675" y="3162300"/>
          <p14:tracePt t="76003" x="3900488" y="3167063"/>
          <p14:tracePt t="76020" x="3933825" y="3167063"/>
          <p14:tracePt t="76037" x="3971925" y="3167063"/>
          <p14:tracePt t="76053" x="3990975" y="3167063"/>
          <p14:tracePt t="76070" x="3995738" y="3167063"/>
          <p14:tracePt t="76103" x="4000500" y="3167063"/>
          <p14:tracePt t="76258" x="4000500" y="3162300"/>
          <p14:tracePt t="76293" x="4000500" y="3157538"/>
          <p14:tracePt t="76329" x="4019550" y="3152775"/>
          <p14:tracePt t="76336" x="4043363" y="3133725"/>
          <p14:tracePt t="76344" x="4090988" y="3109913"/>
          <p14:tracePt t="76353" x="4148138" y="3090863"/>
          <p14:tracePt t="76370" x="4314825" y="3048000"/>
          <p14:tracePt t="76386" x="4776788" y="2967038"/>
          <p14:tracePt t="76403" x="5124450" y="2914650"/>
          <p14:tracePt t="76420" x="5481638" y="2847975"/>
          <p14:tracePt t="76437" x="5910263" y="2724150"/>
          <p14:tracePt t="76453" x="6143625" y="2619375"/>
          <p14:tracePt t="76470" x="6310313" y="2505075"/>
          <p14:tracePt t="76486" x="6453188" y="2381250"/>
          <p14:tracePt t="76503" x="6505575" y="2328863"/>
          <p14:tracePt t="76520" x="6519863" y="2305050"/>
          <p14:tracePt t="76536" x="6519863" y="2300288"/>
          <p14:tracePt t="76665" x="6519863" y="2295525"/>
          <p14:tracePt t="76672" x="6548438" y="2295525"/>
          <p14:tracePt t="76686" x="6567488" y="2281238"/>
          <p14:tracePt t="76703" x="6643688" y="2252663"/>
          <p14:tracePt t="76720" x="6686550" y="2224088"/>
          <p14:tracePt t="76736" x="6753225" y="2181225"/>
          <p14:tracePt t="76753" x="6781800" y="2162175"/>
          <p14:tracePt t="76770" x="6805613" y="2147888"/>
          <p14:tracePt t="76786" x="6862763" y="2109788"/>
          <p14:tracePt t="76803" x="6886575" y="2090738"/>
          <p14:tracePt t="76820" x="6886575" y="2085975"/>
          <p14:tracePt t="76836" x="6886575" y="2081213"/>
          <p14:tracePt t="76870" x="6886575" y="2066925"/>
          <p14:tracePt t="76887" x="6748463" y="2047875"/>
          <p14:tracePt t="76903" x="6677025" y="2038350"/>
          <p14:tracePt t="76920" x="6624638" y="2033588"/>
          <p14:tracePt t="76937" x="6515100" y="2019300"/>
          <p14:tracePt t="76953" x="6462713" y="2019300"/>
          <p14:tracePt t="76970" x="6448425" y="2019300"/>
          <p14:tracePt t="76986" x="6443663" y="2019300"/>
          <p14:tracePt t="77020" x="6448425" y="2014538"/>
          <p14:tracePt t="77036" x="6477000" y="2014538"/>
          <p14:tracePt t="77053" x="6600825" y="2005013"/>
          <p14:tracePt t="77070" x="6643688" y="2005013"/>
          <p14:tracePt t="77086" x="6672263" y="2005013"/>
          <p14:tracePt t="77103" x="6686550" y="2005013"/>
          <p14:tracePt t="77120" x="6691313" y="2005013"/>
          <p14:tracePt t="77180" x="6686550" y="2009775"/>
          <p14:tracePt t="77187" x="6677025" y="2009775"/>
          <p14:tracePt t="77203" x="6662738" y="2024063"/>
          <p14:tracePt t="77219" x="6643688" y="2033588"/>
          <p14:tracePt t="77236" x="6638925" y="2038350"/>
          <p14:tracePt t="77253" x="6629400" y="2043113"/>
          <p14:tracePt t="77317" x="6638925" y="2043113"/>
          <p14:tracePt t="77323" x="6653213" y="2038350"/>
          <p14:tracePt t="77336" x="6662738" y="2038350"/>
          <p14:tracePt t="77353" x="6686550" y="2033588"/>
          <p14:tracePt t="77369" x="6696075" y="2033588"/>
          <p14:tracePt t="77424" x="6691313" y="2033588"/>
          <p14:tracePt t="77431" x="6677025" y="2043113"/>
          <p14:tracePt t="77438" x="6657975" y="2057400"/>
          <p14:tracePt t="77453" x="6629400" y="2081213"/>
          <p14:tracePt t="77470" x="6600825" y="2105025"/>
          <p14:tracePt t="77486" x="6591300" y="2119313"/>
          <p14:tracePt t="77503" x="6581775" y="2128838"/>
          <p14:tracePt t="77538" x="6596063" y="2128838"/>
          <p14:tracePt t="77553" x="6638925" y="2124075"/>
          <p14:tracePt t="77569" x="6681788" y="2114550"/>
          <p14:tracePt t="77586" x="6710363" y="2109788"/>
          <p14:tracePt t="77603" x="6724650" y="2105025"/>
          <p14:tracePt t="77653" x="6719888" y="2105025"/>
          <p14:tracePt t="77667" x="6710363" y="2109788"/>
          <p14:tracePt t="77674" x="6696075" y="2109788"/>
          <p14:tracePt t="77686" x="6686550" y="2114550"/>
          <p14:tracePt t="77703" x="6648450" y="2133600"/>
          <p14:tracePt t="77719" x="6638925" y="2138363"/>
          <p14:tracePt t="77736" x="6634163" y="2138363"/>
          <p14:tracePt t="77782" x="6638925" y="2138363"/>
          <p14:tracePt t="77789" x="6653213" y="2138363"/>
          <p14:tracePt t="77803" x="6696075" y="2124075"/>
          <p14:tracePt t="77819" x="6734175" y="2114550"/>
          <p14:tracePt t="77836" x="6767513" y="2109788"/>
          <p14:tracePt t="77853" x="6772275" y="2109788"/>
          <p14:tracePt t="77869" x="6777038" y="2109788"/>
          <p14:tracePt t="77903" x="6748463" y="2114550"/>
          <p14:tracePt t="77919" x="6705600" y="2128838"/>
          <p14:tracePt t="77936" x="6662738" y="2138363"/>
          <p14:tracePt t="77953" x="6624638" y="2143125"/>
          <p14:tracePt t="77969" x="6610350" y="2143125"/>
          <p14:tracePt t="78032" x="6619875" y="2143125"/>
          <p14:tracePt t="78039" x="6629400" y="2143125"/>
          <p14:tracePt t="78053" x="6662738" y="2138363"/>
          <p14:tracePt t="78069" x="6705600" y="2128838"/>
          <p14:tracePt t="78086" x="6743700" y="2124075"/>
          <p14:tracePt t="78103" x="6757988" y="2119313"/>
          <p14:tracePt t="78119" x="6762750" y="2119313"/>
          <p14:tracePt t="78153" x="6757988" y="2119313"/>
          <p14:tracePt t="78169" x="6710363" y="2128838"/>
          <p14:tracePt t="78186" x="6643688" y="2143125"/>
          <p14:tracePt t="78203" x="6557963" y="2162175"/>
          <p14:tracePt t="78219" x="6472238" y="2185988"/>
          <p14:tracePt t="78236" x="6453188" y="2190750"/>
          <p14:tracePt t="78276" x="6457950" y="2190750"/>
          <p14:tracePt t="78297" x="6553200" y="2181225"/>
          <p14:tracePt t="78311" x="6619875" y="2162175"/>
          <p14:tracePt t="78319" x="6638925" y="2157413"/>
          <p14:tracePt t="78336" x="6672263" y="2147888"/>
          <p14:tracePt t="78352" x="6677025" y="2147888"/>
          <p14:tracePt t="78369" x="6681788" y="2147888"/>
          <p14:tracePt t="78397" x="6677025" y="2147888"/>
          <p14:tracePt t="78404" x="6662738" y="2147888"/>
          <p14:tracePt t="78419" x="6624638" y="2157413"/>
          <p14:tracePt t="78436" x="6586538" y="2162175"/>
          <p14:tracePt t="78452" x="6572250" y="2166938"/>
          <p14:tracePt t="78469" x="6567488" y="2171700"/>
          <p14:tracePt t="78502" x="6586538" y="2166938"/>
          <p14:tracePt t="78519" x="6677025" y="2143125"/>
          <p14:tracePt t="78536" x="6738938" y="2133600"/>
          <p14:tracePt t="78552" x="6786563" y="2128838"/>
          <p14:tracePt t="78569" x="6805613" y="2124075"/>
          <p14:tracePt t="78604" x="6800850" y="2124075"/>
          <p14:tracePt t="78619" x="6772275" y="2124075"/>
          <p14:tracePt t="78636" x="6738938" y="2138363"/>
          <p14:tracePt t="78652" x="6724650" y="2143125"/>
          <p14:tracePt t="78669" x="6710363" y="2143125"/>
          <p14:tracePt t="78740" x="6719888" y="2143125"/>
          <p14:tracePt t="78849" x="6715125" y="2143125"/>
          <p14:tracePt t="78898" x="6719888" y="2143125"/>
          <p14:tracePt t="79235" x="6634163" y="2166938"/>
          <p14:tracePt t="79242" x="6500813" y="2214563"/>
          <p14:tracePt t="79252" x="6381750" y="2257425"/>
          <p14:tracePt t="79269" x="6057900" y="2395538"/>
          <p14:tracePt t="79286" x="5581650" y="2576513"/>
          <p14:tracePt t="79302" x="5314950" y="2676525"/>
          <p14:tracePt t="79319" x="5038725" y="2790825"/>
          <p14:tracePt t="79335" x="4700588" y="2924175"/>
          <p14:tracePt t="79352" x="4552950" y="2976563"/>
          <p14:tracePt t="79369" x="4457700" y="3014663"/>
          <p14:tracePt t="79385" x="4367213" y="3033713"/>
          <p14:tracePt t="79402" x="4333875" y="3033713"/>
          <p14:tracePt t="79419" x="4314825" y="3033713"/>
          <p14:tracePt t="79452" x="4310063" y="3033713"/>
          <p14:tracePt t="79535" x="4314825" y="3033713"/>
          <p14:tracePt t="79570" x="4319588" y="3033713"/>
          <p14:tracePt t="79577" x="4319588" y="3038475"/>
          <p14:tracePt t="79606" x="4324350" y="3038475"/>
          <p14:tracePt t="79621" x="4324350" y="3043238"/>
          <p14:tracePt t="79628" x="4329113" y="3043238"/>
          <p14:tracePt t="79635" x="4333875" y="3048000"/>
          <p14:tracePt t="79652" x="4343400" y="3048000"/>
          <p14:tracePt t="79669" x="4352925" y="3048000"/>
          <p14:tracePt t="79685" x="4391025" y="3052763"/>
          <p14:tracePt t="79702" x="4410075" y="3062288"/>
          <p14:tracePt t="79719" x="4443413" y="3067050"/>
          <p14:tracePt t="79735" x="4486275" y="3081338"/>
          <p14:tracePt t="79752" x="4510088" y="3086100"/>
          <p14:tracePt t="79769" x="4533900" y="3090863"/>
          <p14:tracePt t="79785" x="4562475" y="3095625"/>
          <p14:tracePt t="79802" x="4572000" y="3095625"/>
          <p14:tracePt t="79819" x="4576763" y="3095625"/>
          <p14:tracePt t="79852" x="4581525" y="3095625"/>
          <p14:tracePt t="79907" x="4586288" y="3095625"/>
          <p14:tracePt t="79950" x="4591050" y="3095625"/>
          <p14:tracePt t="79979" x="4595813" y="3095625"/>
          <p14:tracePt t="79986" x="4605338" y="3095625"/>
          <p14:tracePt t="80002" x="4633913" y="3095625"/>
          <p14:tracePt t="80019" x="4695825" y="3100388"/>
          <p14:tracePt t="80035" x="4795838" y="3100388"/>
          <p14:tracePt t="80052" x="4843463" y="3100388"/>
          <p14:tracePt t="80069" x="4886325" y="3100388"/>
          <p14:tracePt t="80085" x="4967288" y="3095625"/>
          <p14:tracePt t="80102" x="5014913" y="3095625"/>
          <p14:tracePt t="80119" x="5048250" y="3090863"/>
          <p14:tracePt t="80135" x="5081588" y="3086100"/>
          <p14:tracePt t="80152" x="5086350" y="3086100"/>
          <p14:tracePt t="80185" x="5095875" y="3086100"/>
          <p14:tracePt t="80415" x="5133975" y="3086100"/>
          <p14:tracePt t="80423" x="5176838" y="3086100"/>
          <p14:tracePt t="80435" x="5229225" y="3086100"/>
          <p14:tracePt t="80452" x="5362575" y="3086100"/>
          <p14:tracePt t="80468" x="5438775" y="3086100"/>
          <p14:tracePt t="80485" x="5486400" y="3086100"/>
          <p14:tracePt t="80502" x="5538788" y="3076575"/>
          <p14:tracePt t="80518" x="5562600" y="3071813"/>
          <p14:tracePt t="80535" x="5586413" y="3067050"/>
          <p14:tracePt t="80552" x="5595938" y="3067050"/>
          <p14:tracePt t="80568" x="5600700" y="3067050"/>
          <p14:tracePt t="80602" x="5605463" y="3067050"/>
          <p14:tracePt t="80809" x="5638800" y="3067050"/>
          <p14:tracePt t="80817" x="5676900" y="3067050"/>
          <p14:tracePt t="80835" x="5772150" y="3076575"/>
          <p14:tracePt t="80852" x="5872163" y="3081338"/>
          <p14:tracePt t="80868" x="5915025" y="3081338"/>
          <p14:tracePt t="80885" x="5957888" y="3081338"/>
          <p14:tracePt t="80902" x="5981700" y="3076575"/>
          <p14:tracePt t="80935" x="5986463" y="3076575"/>
          <p14:tracePt t="80959" x="5986463" y="3071813"/>
          <p14:tracePt t="81682" x="5976938" y="3071813"/>
          <p14:tracePt t="81696" x="5967413" y="3076575"/>
          <p14:tracePt t="81703" x="5953125" y="3081338"/>
          <p14:tracePt t="81718" x="5938838" y="3086100"/>
          <p14:tracePt t="81735" x="5924550" y="3086100"/>
          <p14:tracePt t="81751" x="5919788" y="3090863"/>
          <p14:tracePt t="81768" x="5915025" y="3090863"/>
          <p14:tracePt t="81801" x="5910263" y="3090863"/>
          <p14:tracePt t="81868" x="5910263" y="3095625"/>
          <p14:tracePt t="81911" x="5910263" y="3100388"/>
          <p14:tracePt t="81947" x="5910263" y="3105150"/>
          <p14:tracePt t="82054" x="5910263" y="3109913"/>
          <p14:tracePt t="82062" x="5915025" y="3109913"/>
          <p14:tracePt t="82076" x="5919788" y="3109913"/>
          <p14:tracePt t="82104" x="5924550" y="3109913"/>
          <p14:tracePt t="82112" x="5929313" y="3109913"/>
          <p14:tracePt t="82126" x="5929313" y="3114675"/>
          <p14:tracePt t="82140" x="5934075" y="3114675"/>
          <p14:tracePt t="82154" x="5938838" y="3114675"/>
          <p14:tracePt t="82176" x="5938838" y="3119438"/>
          <p14:tracePt t="82184" x="5943600" y="3119438"/>
          <p14:tracePt t="82219" x="5948363" y="3119438"/>
          <p14:tracePt t="82240" x="5953125" y="3119438"/>
          <p14:tracePt t="82247" x="5953125" y="3124200"/>
          <p14:tracePt t="82269" x="5957888" y="3124200"/>
          <p14:tracePt t="82283" x="5957888" y="3128963"/>
          <p14:tracePt t="82312" x="5957888" y="3133725"/>
          <p14:tracePt t="82341" x="5962650" y="3133725"/>
          <p14:tracePt t="82519" x="5967413" y="3133725"/>
          <p14:tracePt t="86169" x="5986463" y="3095625"/>
          <p14:tracePt t="86176" x="6010275" y="3057525"/>
          <p14:tracePt t="86183" x="6034088" y="3005138"/>
          <p14:tracePt t="86200" x="6067425" y="2914650"/>
          <p14:tracePt t="86217" x="6091238" y="2852738"/>
          <p14:tracePt t="86233" x="6124575" y="2776538"/>
          <p14:tracePt t="86250" x="6153150" y="2738438"/>
          <p14:tracePt t="86267" x="6215063" y="2681288"/>
          <p14:tracePt t="86283" x="6319838" y="2581275"/>
          <p14:tracePt t="86300" x="6386513" y="2524125"/>
          <p14:tracePt t="86317" x="6467475" y="2466975"/>
          <p14:tracePt t="86333" x="6586538" y="2386013"/>
          <p14:tracePt t="86350" x="6638925" y="2338388"/>
          <p14:tracePt t="86367" x="6681788" y="2300288"/>
          <p14:tracePt t="86383" x="6724650" y="2262188"/>
          <p14:tracePt t="86400" x="6734175" y="2247900"/>
          <p14:tracePt t="86416" x="6743700" y="2243138"/>
          <p14:tracePt t="86433" x="6743700" y="2238375"/>
          <p14:tracePt t="86450" x="6743700" y="2233613"/>
          <p14:tracePt t="86484" x="6748463" y="2233613"/>
          <p14:tracePt t="86505" x="6748463" y="2228850"/>
          <p14:tracePt t="86541" x="6748463" y="2224088"/>
          <p14:tracePt t="86555" x="6748463" y="2219325"/>
          <p14:tracePt t="86591" x="6748463" y="2214563"/>
          <p14:tracePt t="86634" x="6748463" y="2209800"/>
          <p14:tracePt t="86642" x="6738938" y="2209800"/>
          <p14:tracePt t="86656" x="6738938" y="2205038"/>
          <p14:tracePt t="86666" x="6734175" y="2205038"/>
          <p14:tracePt t="86683" x="6729413" y="2200275"/>
          <p14:tracePt t="86700" x="6719888" y="2190750"/>
          <p14:tracePt t="86716" x="6705600" y="2171700"/>
          <p14:tracePt t="86733" x="6696075" y="2157413"/>
          <p14:tracePt t="86750" x="6686550" y="2143125"/>
          <p14:tracePt t="86766" x="6686550" y="2138363"/>
          <p14:tracePt t="86783" x="6686550" y="2133600"/>
          <p14:tracePt t="86800" x="6686550" y="2128838"/>
          <p14:tracePt t="86920" x="6686550" y="2133600"/>
          <p14:tracePt t="98549" x="6681788" y="2133600"/>
          <p14:tracePt t="98562" x="6681788" y="2128838"/>
          <p14:tracePt t="98570" x="6677025" y="2124075"/>
          <p14:tracePt t="98579" x="6677025" y="2119313"/>
          <p14:tracePt t="98596" x="6667500" y="2100263"/>
          <p14:tracePt t="98612" x="6629400" y="2081213"/>
          <p14:tracePt t="98629" x="6600825" y="2062163"/>
          <p14:tracePt t="98646" x="6572250" y="2052638"/>
          <p14:tracePt t="98662" x="6553200" y="2047875"/>
          <p14:tracePt t="98679" x="6548438" y="2047875"/>
          <p14:tracePt t="98727" x="6553200" y="2052638"/>
          <p14:tracePt t="98734" x="6567488" y="2052638"/>
          <p14:tracePt t="98746" x="6581775" y="2057400"/>
          <p14:tracePt t="98763" x="6648450" y="2081213"/>
          <p14:tracePt t="98779" x="6738938" y="2090738"/>
          <p14:tracePt t="98796" x="6848475" y="2100263"/>
          <p14:tracePt t="98812" x="6981825" y="2114550"/>
          <p14:tracePt t="98829" x="7038975" y="2133600"/>
          <p14:tracePt t="98846" x="7053263" y="2143125"/>
          <p14:tracePt t="98862" x="7067550" y="2143125"/>
          <p14:tracePt t="98879" x="7072313" y="2147888"/>
          <p14:tracePt t="98912" x="7072313" y="2152650"/>
          <p14:tracePt t="98929" x="7043738" y="2152650"/>
          <p14:tracePt t="98946" x="7005638" y="2152650"/>
          <p14:tracePt t="98962" x="6948488" y="2143125"/>
          <p14:tracePt t="98979" x="6853238" y="2138363"/>
          <p14:tracePt t="98996" x="6810375" y="2138363"/>
          <p14:tracePt t="99012" x="6777038" y="2143125"/>
          <p14:tracePt t="99029" x="6762750" y="2147888"/>
          <p14:tracePt t="99085" x="6767513" y="2147888"/>
          <p14:tracePt t="99092" x="6772275" y="2147888"/>
          <p14:tracePt t="99114" x="6810375" y="2138363"/>
          <p14:tracePt t="99121" x="6824663" y="2138363"/>
          <p14:tracePt t="99129" x="6843713" y="2133600"/>
          <p14:tracePt t="99145" x="6858000" y="2133600"/>
          <p14:tracePt t="99162" x="6877050" y="2128838"/>
          <p14:tracePt t="99195" x="6862763" y="2128838"/>
          <p14:tracePt t="99212" x="6819900" y="2128838"/>
          <p14:tracePt t="99229" x="6734175" y="2152650"/>
          <p14:tracePt t="99246" x="6667500" y="2166938"/>
          <p14:tracePt t="99262" x="6629400" y="2176463"/>
          <p14:tracePt t="99279" x="6605588" y="2190750"/>
          <p14:tracePt t="99296" x="6605588" y="2200275"/>
          <p14:tracePt t="99312" x="6605588" y="2205038"/>
          <p14:tracePt t="99329" x="6629400" y="2219325"/>
          <p14:tracePt t="99345" x="6638925" y="2228850"/>
          <p14:tracePt t="99362" x="6648450" y="2252663"/>
          <p14:tracePt t="99379" x="6610350" y="2347913"/>
          <p14:tracePt t="99395" x="6534150" y="2471738"/>
          <p14:tracePt t="99412" x="6391275" y="2690813"/>
          <p14:tracePt t="99429" x="6157913" y="3005138"/>
          <p14:tracePt t="99445" x="6034088" y="3176588"/>
          <p14:tracePt t="99462" x="5972175" y="3262313"/>
          <p14:tracePt t="99479" x="5938838" y="3319463"/>
          <p14:tracePt t="99496" x="5934075" y="3324225"/>
          <p14:tracePt t="99512" x="5929313" y="3324225"/>
          <p14:tracePt t="99545" x="5934075" y="3314700"/>
          <p14:tracePt t="99562" x="5938838" y="3295650"/>
          <p14:tracePt t="99579" x="5938838" y="3290888"/>
          <p14:tracePt t="99595" x="5943600" y="3233738"/>
          <p14:tracePt t="99612" x="5943600" y="3224213"/>
          <p14:tracePt t="99629" x="5943600" y="3214688"/>
          <p14:tracePt t="99645" x="5943600" y="3209925"/>
          <p14:tracePt t="99686" x="5948363" y="3209925"/>
          <p14:tracePt t="99722" x="5953125" y="3214688"/>
          <p14:tracePt t="99729" x="5957888" y="3214688"/>
          <p14:tracePt t="99745" x="5972175" y="3214688"/>
          <p14:tracePt t="99762" x="5995988" y="3214688"/>
          <p14:tracePt t="99779" x="6043613" y="3205163"/>
          <p14:tracePt t="99795" x="6076950" y="3200400"/>
          <p14:tracePt t="99812" x="6110288" y="3200400"/>
          <p14:tracePt t="99829" x="6134100" y="3200400"/>
          <p14:tracePt t="99845" x="6138863" y="3200400"/>
          <p14:tracePt t="99894" x="6143625" y="3200400"/>
          <p14:tracePt t="99937" x="6143625" y="3195638"/>
          <p14:tracePt t="99944" x="6124575" y="3190875"/>
          <p14:tracePt t="99962" x="6115050" y="3190875"/>
          <p14:tracePt t="99979" x="6076950" y="3186113"/>
          <p14:tracePt t="99995" x="6053138" y="3186113"/>
          <p14:tracePt t="100012" x="6048375" y="3186113"/>
          <p14:tracePt t="100058" x="6053138" y="3181350"/>
          <p14:tracePt t="100065" x="6067425" y="3181350"/>
          <p14:tracePt t="100078" x="6076950" y="3181350"/>
          <p14:tracePt t="100095" x="6115050" y="3186113"/>
          <p14:tracePt t="100112" x="6143625" y="3190875"/>
          <p14:tracePt t="100128" x="6176963" y="3190875"/>
          <p14:tracePt t="100145" x="6267450" y="3190875"/>
          <p14:tracePt t="100162" x="6343650" y="3190875"/>
          <p14:tracePt t="100178" x="6410325" y="3186113"/>
          <p14:tracePt t="100195" x="6462713" y="3181350"/>
          <p14:tracePt t="100212" x="6491288" y="3181350"/>
          <p14:tracePt t="100228" x="6505575" y="3181350"/>
          <p14:tracePt t="100245" x="6519863" y="3181350"/>
          <p14:tracePt t="100395" x="6519863" y="3176588"/>
          <p14:tracePt t="100402" x="6515100" y="3171825"/>
          <p14:tracePt t="100423" x="6477000" y="3157538"/>
          <p14:tracePt t="100430" x="6462713" y="3157538"/>
          <p14:tracePt t="100445" x="6424613" y="3148013"/>
          <p14:tracePt t="100462" x="6376988" y="3143250"/>
          <p14:tracePt t="100478" x="6343650" y="3138488"/>
          <p14:tracePt t="100495" x="6334125" y="3138488"/>
          <p14:tracePt t="100538" x="6338888" y="3138488"/>
          <p14:tracePt t="100545" x="6353175" y="3138488"/>
          <p14:tracePt t="100562" x="6372225" y="3143250"/>
          <p14:tracePt t="100595" x="6434138" y="3152775"/>
          <p14:tracePt t="100612" x="6453188" y="3152775"/>
          <p14:tracePt t="100628" x="6481763" y="3152775"/>
          <p14:tracePt t="100645" x="6515100" y="3152775"/>
          <p14:tracePt t="100662" x="6519863" y="3152775"/>
          <p14:tracePt t="100678" x="6524625" y="3152775"/>
          <p14:tracePt t="100695" x="6529388" y="3152775"/>
          <p14:tracePt t="100796" x="6524625" y="3152775"/>
          <p14:tracePt t="100810" x="6519863" y="3152775"/>
          <p14:tracePt t="100817" x="6515100" y="3152775"/>
          <p14:tracePt t="100828" x="6515100" y="3148013"/>
          <p14:tracePt t="100845" x="6505575" y="3148013"/>
          <p14:tracePt t="100861" x="6491288" y="3143250"/>
          <p14:tracePt t="100895" x="6486525" y="3143250"/>
          <p14:tracePt t="100911" x="6481763" y="3143250"/>
          <p14:tracePt t="100928" x="6477000" y="3143250"/>
          <p14:tracePt t="100953" x="6472238" y="3143250"/>
          <p14:tracePt t="100989" x="6467475" y="3143250"/>
          <p14:tracePt t="100996" x="6467475" y="3138488"/>
          <p14:tracePt t="101053" x="6462713" y="3138488"/>
          <p14:tracePt t="101749" x="6438900" y="3138488"/>
          <p14:tracePt t="101756" x="6396038" y="3138488"/>
          <p14:tracePt t="101762" x="6357938" y="3138488"/>
          <p14:tracePt t="101778" x="6296025" y="3138488"/>
          <p14:tracePt t="101795" x="6224588" y="3133725"/>
          <p14:tracePt t="101811" x="6134100" y="3128963"/>
          <p14:tracePt t="101828" x="6100763" y="3128963"/>
          <p14:tracePt t="101845" x="6076950" y="3128963"/>
          <p14:tracePt t="101861" x="6062663" y="3128963"/>
          <p14:tracePt t="101878" x="6057900" y="3128963"/>
          <p14:tracePt t="101911" x="6053138" y="3128963"/>
          <p14:tracePt t="101928" x="6053138" y="3133725"/>
          <p14:tracePt t="101962" x="6048375" y="3133725"/>
          <p14:tracePt t="101969" x="6043613" y="3138488"/>
          <p14:tracePt t="101978" x="6024563" y="3143250"/>
          <p14:tracePt t="101994" x="6000750" y="3143250"/>
          <p14:tracePt t="102011" x="5953125" y="3148013"/>
          <p14:tracePt t="102028" x="5838825" y="3157538"/>
          <p14:tracePt t="102044" x="5757863" y="3171825"/>
          <p14:tracePt t="102061" x="5681663" y="3176588"/>
          <p14:tracePt t="102078" x="5567363" y="3186113"/>
          <p14:tracePt t="102094" x="5514975" y="3190875"/>
          <p14:tracePt t="102111" x="5476875" y="3195638"/>
          <p14:tracePt t="102128" x="5443538" y="3200400"/>
          <p14:tracePt t="102144" x="5424488" y="3205163"/>
          <p14:tracePt t="102161" x="5391150" y="3205163"/>
          <p14:tracePt t="102162" x="5386388" y="3205163"/>
          <p14:tracePt t="102178" x="5367338" y="3205163"/>
          <p14:tracePt t="102194" x="5353050" y="3214688"/>
          <p14:tracePt t="102211" x="5343525" y="3214688"/>
          <p14:tracePt t="102228" x="5329238" y="3214688"/>
          <p14:tracePt t="102244" x="5324475" y="3219450"/>
          <p14:tracePt t="102261" x="5310188" y="3219450"/>
          <p14:tracePt t="102278" x="5295900" y="3224213"/>
          <p14:tracePt t="102294" x="5286375" y="3228975"/>
          <p14:tracePt t="102311" x="5272088" y="3233738"/>
          <p14:tracePt t="102328" x="5253038" y="3248025"/>
          <p14:tracePt t="102344" x="5229225" y="3262313"/>
          <p14:tracePt t="102361" x="5200650" y="3276600"/>
          <p14:tracePt t="102378" x="5138738" y="3324225"/>
          <p14:tracePt t="102394" x="5100638" y="3352800"/>
          <p14:tracePt t="102411" x="5062538" y="3386138"/>
          <p14:tracePt t="102428" x="5010150" y="3438525"/>
          <p14:tracePt t="102444" x="4962525" y="3481388"/>
          <p14:tracePt t="102461" x="4905375" y="3524250"/>
          <p14:tracePt t="102478" x="4800600" y="3595688"/>
          <p14:tracePt t="102494" x="4738688" y="3638550"/>
          <p14:tracePt t="102511" x="4676775" y="3676650"/>
          <p14:tracePt t="102528" x="4562475" y="3729038"/>
          <p14:tracePt t="102544" x="4500563" y="3743325"/>
          <p14:tracePt t="102561" x="4429125" y="3757613"/>
          <p14:tracePt t="102578" x="4286250" y="3776663"/>
          <p14:tracePt t="102594" x="4205288" y="3781425"/>
          <p14:tracePt t="102611" x="4124325" y="3786188"/>
          <p14:tracePt t="102628" x="4024313" y="3786188"/>
          <p14:tracePt t="102644" x="3981450" y="3786188"/>
          <p14:tracePt t="102661" x="3962400" y="3781425"/>
          <p14:tracePt t="102972" x="3890963" y="3767138"/>
          <p14:tracePt t="102979" x="3776663" y="3748088"/>
          <p14:tracePt t="102994" x="3543300" y="3709988"/>
          <p14:tracePt t="103011" x="3300413" y="3681413"/>
          <p14:tracePt t="103028" x="3090863" y="3662363"/>
          <p14:tracePt t="103044" x="2819400" y="3638550"/>
          <p14:tracePt t="103061" x="2690813" y="3633788"/>
          <p14:tracePt t="103077" x="2566988" y="3619500"/>
          <p14:tracePt t="103094" x="2405063" y="3605213"/>
          <p14:tracePt t="103111" x="2314575" y="3590925"/>
          <p14:tracePt t="103127" x="2243138" y="3581400"/>
          <p14:tracePt t="103144" x="2166938" y="3567113"/>
          <p14:tracePt t="103161" x="2133600" y="3562350"/>
          <p14:tracePt t="103177" x="2105025" y="3552825"/>
          <p14:tracePt t="103178" x="2095500" y="3552825"/>
          <p14:tracePt t="103194" x="2071688" y="3548063"/>
          <p14:tracePt t="103211" x="2057400" y="3548063"/>
          <p14:tracePt t="103227" x="2028825" y="3548063"/>
          <p14:tracePt t="103244" x="2000250" y="3548063"/>
          <p14:tracePt t="103261" x="1990725" y="3548063"/>
          <p14:tracePt t="103277" x="1981200" y="3548063"/>
          <p14:tracePt t="103311" x="1976438" y="3552825"/>
          <p14:tracePt t="103336" x="1976438" y="3557588"/>
          <p14:tracePt t="103379" x="1976438" y="3562350"/>
          <p14:tracePt t="103394" x="1976438" y="3567113"/>
          <p14:tracePt t="103429" x="1976438" y="3571875"/>
          <p14:tracePt t="103465" x="1976438" y="3576638"/>
          <p14:tracePt t="103501" x="1976438" y="3581400"/>
          <p14:tracePt t="103529" x="1976438" y="3586163"/>
          <p14:tracePt t="103536" x="1985963" y="3586163"/>
          <p14:tracePt t="103544" x="1990725" y="3595688"/>
          <p14:tracePt t="103561" x="2005013" y="3605213"/>
          <p14:tracePt t="103577" x="2028825" y="3624263"/>
          <p14:tracePt t="103594" x="2052638" y="3633788"/>
          <p14:tracePt t="103611" x="2066925" y="3638550"/>
          <p14:tracePt t="103627" x="2081213" y="3643313"/>
          <p14:tracePt t="103644" x="2100263" y="3652838"/>
          <p14:tracePt t="103661" x="2128838" y="3657600"/>
          <p14:tracePt t="103677" x="2147888" y="3657600"/>
          <p14:tracePt t="103694" x="2181225" y="3662363"/>
          <p14:tracePt t="103711" x="2205038" y="3667125"/>
          <p14:tracePt t="103727" x="2214563" y="3671888"/>
          <p14:tracePt t="103744" x="2224088" y="3671888"/>
          <p14:tracePt t="103761" x="2228850" y="3671888"/>
          <p14:tracePt t="103794" x="2233613" y="3671888"/>
          <p14:tracePt t="103859" x="2238375" y="3671888"/>
          <p14:tracePt t="103895" x="2243138" y="3671888"/>
          <p14:tracePt t="103959" x="2247900" y="3671888"/>
          <p14:tracePt t="103995" x="2252663" y="3667125"/>
          <p14:tracePt t="104002" x="2257425" y="3667125"/>
          <p14:tracePt t="104010" x="2262188" y="3667125"/>
          <p14:tracePt t="104027" x="2271713" y="3662363"/>
          <p14:tracePt t="104044" x="2295525" y="3648075"/>
          <p14:tracePt t="104061" x="2324100" y="3648075"/>
          <p14:tracePt t="104077" x="2343150" y="3638550"/>
          <p14:tracePt t="104094" x="2366963" y="3638550"/>
          <p14:tracePt t="104110" x="2395538" y="3633788"/>
          <p14:tracePt t="104127" x="2405063" y="3629025"/>
          <p14:tracePt t="104144" x="2419350" y="3624263"/>
          <p14:tracePt t="104160" x="2428875" y="3624263"/>
          <p14:tracePt t="104194" x="2438400" y="3624263"/>
          <p14:tracePt t="104210" x="2457450" y="3614738"/>
          <p14:tracePt t="104227" x="2471738" y="3609975"/>
          <p14:tracePt t="104244" x="2514600" y="3600450"/>
          <p14:tracePt t="104260" x="2605088" y="3590925"/>
          <p14:tracePt t="104277" x="2690813" y="3571875"/>
          <p14:tracePt t="104294" x="2809875" y="3557588"/>
          <p14:tracePt t="104310" x="3071813" y="3529013"/>
          <p14:tracePt t="104327" x="3352800" y="3505200"/>
          <p14:tracePt t="104344" x="3652838" y="3495675"/>
          <p14:tracePt t="104360" x="4129088" y="3524250"/>
          <p14:tracePt t="104377" x="4448175" y="3557588"/>
          <p14:tracePt t="104394" x="4748213" y="3605213"/>
          <p14:tracePt t="104410" x="5119688" y="3662363"/>
          <p14:tracePt t="104427" x="5286375" y="3700463"/>
          <p14:tracePt t="104444" x="5414963" y="3719513"/>
          <p14:tracePt t="104460" x="5500688" y="3743325"/>
          <p14:tracePt t="104775" x="5576888" y="3724275"/>
          <p14:tracePt t="104782" x="5667375" y="3695700"/>
          <p14:tracePt t="104794" x="5772150" y="3667125"/>
          <p14:tracePt t="104810" x="6086475" y="3633788"/>
          <p14:tracePt t="104827" x="6248400" y="3629025"/>
          <p14:tracePt t="104844" x="6381750" y="3624263"/>
          <p14:tracePt t="104860" x="6496050" y="3624263"/>
          <p14:tracePt t="104877" x="6529388" y="3624263"/>
          <p14:tracePt t="104894" x="6538913" y="3624263"/>
          <p14:tracePt t="104910" x="6543675" y="3624263"/>
          <p14:tracePt t="104953" x="6543675" y="3629025"/>
          <p14:tracePt t="105047" x="6543675" y="3633788"/>
          <p14:tracePt t="105082" x="6538913" y="3633788"/>
          <p14:tracePt t="105104" x="6496050" y="3633788"/>
          <p14:tracePt t="105111" x="6486525" y="3633788"/>
          <p14:tracePt t="105127" x="6443663" y="3633788"/>
          <p14:tracePt t="105143" x="6391275" y="3633788"/>
          <p14:tracePt t="105160" x="6296025" y="3638550"/>
          <p14:tracePt t="105177" x="6234113" y="3638550"/>
          <p14:tracePt t="105193" x="6162675" y="3638550"/>
          <p14:tracePt t="105210" x="6119813" y="3643313"/>
          <p14:tracePt t="105211" x="6105525" y="3643313"/>
          <p14:tracePt t="105227" x="6076950" y="3648075"/>
          <p14:tracePt t="105243" x="6062663" y="3648075"/>
          <p14:tracePt t="105260" x="6043613" y="3652838"/>
          <p14:tracePt t="105277" x="6038850" y="3652838"/>
          <p14:tracePt t="105293" x="6034088" y="3652838"/>
          <p14:tracePt t="105454" x="6038850" y="3652838"/>
          <p14:tracePt t="105483" x="6043613" y="3652838"/>
          <p14:tracePt t="105491" x="6048375" y="3652838"/>
          <p14:tracePt t="105504" x="6053138" y="3652838"/>
          <p14:tracePt t="105526" x="6057900" y="3652838"/>
          <p14:tracePt t="105555" x="6062663" y="3652838"/>
          <p14:tracePt t="105569" x="6067425" y="3652838"/>
          <p14:tracePt t="105598" x="6072188" y="3652838"/>
          <p14:tracePt t="105641" x="6081713" y="3652838"/>
          <p14:tracePt t="105649" x="6091238" y="3652838"/>
          <p14:tracePt t="105662" x="6096000" y="3652838"/>
          <p14:tracePt t="105677" x="6119813" y="3648075"/>
          <p14:tracePt t="105693" x="6134100" y="3648075"/>
          <p14:tracePt t="105710" x="6148388" y="3648075"/>
          <p14:tracePt t="105726" x="6162675" y="3648075"/>
          <p14:tracePt t="105760" x="6167438" y="3648075"/>
          <p14:tracePt t="105776" x="6172200" y="3648075"/>
          <p14:tracePt t="105805" x="6176963" y="3648075"/>
          <p14:tracePt t="105877" x="6181725" y="3648075"/>
          <p14:tracePt t="105948" x="6186488" y="3648075"/>
          <p14:tracePt t="105984" x="6191250" y="3648075"/>
          <p14:tracePt t="106013" x="6196013" y="3648075"/>
          <p14:tracePt t="106021" x="6200775" y="3648075"/>
          <p14:tracePt t="106027" x="6205538" y="3643313"/>
          <p14:tracePt t="106043" x="6215063" y="3643313"/>
          <p14:tracePt t="106060" x="6219825" y="3643313"/>
          <p14:tracePt t="106077" x="6234113" y="3643313"/>
          <p14:tracePt t="106093" x="6243638" y="3638550"/>
          <p14:tracePt t="106110" x="6248400" y="3638550"/>
          <p14:tracePt t="106127" x="6253163" y="3638550"/>
          <p14:tracePt t="106160" x="6257925" y="3638550"/>
          <p14:tracePt t="106191" x="6262688" y="3638550"/>
          <p14:tracePt t="106986" x="6286500" y="3638550"/>
          <p14:tracePt t="106994" x="6305550" y="3638550"/>
          <p14:tracePt t="107009" x="6357938" y="3638550"/>
          <p14:tracePt t="107026" x="6396038" y="3638550"/>
          <p14:tracePt t="107043" x="6438900" y="3629025"/>
          <p14:tracePt t="107060" x="6457950" y="3629025"/>
          <p14:tracePt t="107077" x="6462713" y="3629025"/>
          <p14:tracePt t="107093" x="6467475" y="3629025"/>
          <p14:tracePt t="107129" x="6472238" y="3629025"/>
          <p14:tracePt t="107258" x="6477000" y="3629025"/>
          <p14:tracePt t="107322" x="6481763" y="3629025"/>
          <p14:tracePt t="107330" x="6496050" y="3629025"/>
          <p14:tracePt t="107343" x="6510338" y="3629025"/>
          <p14:tracePt t="107359" x="6538913" y="3629025"/>
          <p14:tracePt t="107376" x="6553200" y="3629025"/>
          <p14:tracePt t="107393" x="6581775" y="3629025"/>
          <p14:tracePt t="107409" x="6605588" y="3629025"/>
          <p14:tracePt t="107426" x="6610350" y="3629025"/>
          <p14:tracePt t="107443" x="6615113" y="3629025"/>
          <p14:tracePt t="107459" x="6619875" y="3629025"/>
          <p14:tracePt t="107493" x="6624638" y="3629025"/>
          <p14:tracePt t="107509" x="6629400" y="3629025"/>
          <p14:tracePt t="107566" x="6634163" y="3629025"/>
          <p14:tracePt t="115123" x="6619875" y="3633788"/>
          <p14:tracePt t="115131" x="6596063" y="3638550"/>
          <p14:tracePt t="115140" x="6577013" y="3638550"/>
          <p14:tracePt t="115157" x="6529388" y="3648075"/>
          <p14:tracePt t="115173" x="6453188" y="3652838"/>
          <p14:tracePt t="115190" x="6400800" y="3657600"/>
          <p14:tracePt t="115207" x="6362700" y="3662363"/>
          <p14:tracePt t="115223" x="6310313" y="3671888"/>
          <p14:tracePt t="115240" x="6286500" y="3671888"/>
          <p14:tracePt t="115257" x="6272213" y="3671888"/>
          <p14:tracePt t="115273" x="6253163" y="3676650"/>
          <p14:tracePt t="115290" x="6243638" y="3676650"/>
          <p14:tracePt t="115307" x="6229350" y="3676650"/>
          <p14:tracePt t="115323" x="6219825" y="3676650"/>
          <p14:tracePt t="115340" x="6215063" y="3676650"/>
          <p14:tracePt t="115373" x="6210300" y="3676650"/>
          <p14:tracePt t="115403" x="6205538" y="3676650"/>
          <p14:tracePt t="115467" x="6210300" y="3676650"/>
          <p14:tracePt t="115481" x="6215063" y="3676650"/>
          <p14:tracePt t="115495" x="6219825" y="3676650"/>
          <p14:tracePt t="115506" x="6224588" y="3676650"/>
          <p14:tracePt t="115523" x="6229350" y="3676650"/>
          <p14:tracePt t="115540" x="6238875" y="3676650"/>
          <p14:tracePt t="115557" x="6253163" y="3671888"/>
          <p14:tracePt t="115573" x="6305550" y="3657600"/>
          <p14:tracePt t="115590" x="6405563" y="3629025"/>
          <p14:tracePt t="115607" x="6472238" y="3609975"/>
          <p14:tracePt t="115623" x="6519863" y="3586163"/>
          <p14:tracePt t="115640" x="6562725" y="3567113"/>
          <p14:tracePt t="115657" x="6577013" y="3562350"/>
          <p14:tracePt t="115673" x="6586538" y="3552825"/>
          <p14:tracePt t="115690" x="6591300" y="3548063"/>
          <p14:tracePt t="115739" x="6596063" y="3548063"/>
          <p14:tracePt t="115839" x="6600825" y="3548063"/>
          <p14:tracePt t="115947" x="6600825" y="3552825"/>
          <p14:tracePt t="115997" x="6600825" y="3557588"/>
          <p14:tracePt t="116069" x="6605588" y="3557588"/>
          <p14:tracePt t="116133" x="6605588" y="3562350"/>
          <p14:tracePt t="116183" x="6605588" y="3567113"/>
          <p14:tracePt t="116219" x="6605588" y="3571875"/>
          <p14:tracePt t="116254" x="6605588" y="3581400"/>
          <p14:tracePt t="116276" x="6605588" y="3586163"/>
          <p14:tracePt t="116297" x="6605588" y="3595688"/>
          <p14:tracePt t="116311" x="6610350" y="3600450"/>
          <p14:tracePt t="116326" x="6610350" y="3609975"/>
          <p14:tracePt t="116333" x="6624638" y="3609975"/>
          <p14:tracePt t="116340" x="6624638" y="3614738"/>
          <p14:tracePt t="116356" x="6629400" y="3624263"/>
          <p14:tracePt t="116373" x="6638925" y="3633788"/>
          <p14:tracePt t="116390" x="6657975" y="3648075"/>
          <p14:tracePt t="116406" x="6681788" y="3657600"/>
          <p14:tracePt t="116423" x="6705600" y="3671888"/>
          <p14:tracePt t="116440" x="6786563" y="3690938"/>
          <p14:tracePt t="116456" x="6848475" y="3700463"/>
          <p14:tracePt t="116473" x="6910388" y="3700463"/>
          <p14:tracePt t="116490" x="6962775" y="3705225"/>
          <p14:tracePt t="116506" x="6977063" y="3705225"/>
          <p14:tracePt t="116523" x="6986588" y="3705225"/>
          <p14:tracePt t="116540" x="6991350" y="3705225"/>
          <p14:tracePt t="116678" x="6991350" y="3700463"/>
          <p14:tracePt t="116734" x="6991350" y="3695700"/>
          <p14:tracePt t="116748" x="6991350" y="3690938"/>
          <p14:tracePt t="116756" x="6986588" y="3690938"/>
          <p14:tracePt t="116777" x="6981825" y="3686175"/>
          <p14:tracePt t="116791" x="6977063" y="3686175"/>
          <p14:tracePt t="116806" x="6972300" y="3681413"/>
          <p14:tracePt t="116823" x="6972300" y="3676650"/>
          <p14:tracePt t="116841" x="6967538" y="3676650"/>
          <p14:tracePt t="116856" x="6967538" y="3671888"/>
          <p14:tracePt t="116884" x="6962775" y="3671888"/>
          <p14:tracePt t="116906" x="6962775" y="3667125"/>
          <p14:tracePt t="116927" x="6958013" y="3667125"/>
          <p14:tracePt t="117478" x="6924675" y="3667125"/>
          <p14:tracePt t="117485" x="6872288" y="3676650"/>
          <p14:tracePt t="117492" x="6819900" y="3681413"/>
          <p14:tracePt t="117506" x="6686550" y="3700463"/>
          <p14:tracePt t="117523" x="6562725" y="3724275"/>
          <p14:tracePt t="117539" x="6448425" y="3743325"/>
          <p14:tracePt t="117556" x="6329363" y="3757613"/>
          <p14:tracePt t="117573" x="6196013" y="3781425"/>
          <p14:tracePt t="117589" x="6100763" y="3795713"/>
          <p14:tracePt t="117606" x="5953125" y="3810000"/>
          <p14:tracePt t="117623" x="5857875" y="3819525"/>
          <p14:tracePt t="117639" x="5738813" y="3829050"/>
          <p14:tracePt t="117656" x="5634038" y="3833813"/>
          <p14:tracePt t="117673" x="5462588" y="3843338"/>
          <p14:tracePt t="117689" x="5362575" y="3848100"/>
          <p14:tracePt t="117706" x="5267325" y="3852863"/>
          <p14:tracePt t="117722" x="5129213" y="3857625"/>
          <p14:tracePt t="117739" x="5062538" y="3871913"/>
          <p14:tracePt t="117756" x="5014913" y="3876675"/>
          <p14:tracePt t="117772" x="4981575" y="3881438"/>
          <p14:tracePt t="117789" x="4967288" y="3886200"/>
          <p14:tracePt t="118122" x="4891088" y="3895725"/>
          <p14:tracePt t="118130" x="4743450" y="3910013"/>
          <p14:tracePt t="118139" x="4595813" y="3924300"/>
          <p14:tracePt t="118156" x="4324350" y="3962400"/>
          <p14:tracePt t="118172" x="3852863" y="4019550"/>
          <p14:tracePt t="118189" x="3543300" y="4067175"/>
          <p14:tracePt t="118206" x="3233738" y="4100513"/>
          <p14:tracePt t="118222" x="2867025" y="4143375"/>
          <p14:tracePt t="118239" x="2662238" y="4157663"/>
          <p14:tracePt t="118256" x="2547938" y="4162425"/>
          <p14:tracePt t="118272" x="2409825" y="4162425"/>
          <p14:tracePt t="118289" x="2347913" y="4157663"/>
          <p14:tracePt t="118306" x="2309813" y="4152900"/>
          <p14:tracePt t="118322" x="2276475" y="4148138"/>
          <p14:tracePt t="118339" x="2262188" y="4143375"/>
          <p14:tracePt t="118356" x="2247900" y="4133850"/>
          <p14:tracePt t="118372" x="2238375" y="4129088"/>
          <p14:tracePt t="118389" x="2228850" y="4124325"/>
          <p14:tracePt t="118802" x="2181225" y="4124325"/>
          <p14:tracePt t="118809" x="2124075" y="4124325"/>
          <p14:tracePt t="118822" x="2057400" y="4129088"/>
          <p14:tracePt t="118839" x="1857375" y="4143375"/>
          <p14:tracePt t="118856" x="1743075" y="4148138"/>
          <p14:tracePt t="118872" x="1652588" y="4148138"/>
          <p14:tracePt t="118889" x="1538288" y="4148138"/>
          <p14:tracePt t="118905" x="1466850" y="4148138"/>
          <p14:tracePt t="118922" x="1438275" y="4148138"/>
          <p14:tracePt t="118939" x="1390650" y="4143375"/>
          <p14:tracePt t="118955" x="1376363" y="4138613"/>
          <p14:tracePt t="118972" x="1362075" y="4138613"/>
          <p14:tracePt t="118989" x="1347788" y="4133850"/>
          <p14:tracePt t="119005" x="1347788" y="4129088"/>
          <p14:tracePt t="119039" x="1343025" y="4129088"/>
          <p14:tracePt t="119169" x="1347788" y="4129088"/>
          <p14:tracePt t="119174" x="1347788" y="4124325"/>
          <p14:tracePt t="119189" x="1352550" y="4124325"/>
          <p14:tracePt t="119239" x="1357313" y="4124325"/>
          <p14:tracePt t="119275" x="1362075" y="4124325"/>
          <p14:tracePt t="119311" x="1366838" y="4124325"/>
          <p14:tracePt t="119382" x="1371600" y="4124325"/>
          <p14:tracePt t="121772" x="1390650" y="4124325"/>
          <p14:tracePt t="121780" x="1423988" y="4119563"/>
          <p14:tracePt t="121788" x="1452563" y="4114800"/>
          <p14:tracePt t="121804" x="1509713" y="4105275"/>
          <p14:tracePt t="121821" x="1557338" y="4100513"/>
          <p14:tracePt t="121838" x="1609725" y="4095750"/>
          <p14:tracePt t="121855" x="1647825" y="4086225"/>
          <p14:tracePt t="121871" x="1676400" y="4081463"/>
          <p14:tracePt t="121888" x="1704975" y="4081463"/>
          <p14:tracePt t="121904" x="1728788" y="4076700"/>
          <p14:tracePt t="121921" x="1752600" y="4071938"/>
          <p14:tracePt t="121938" x="1795463" y="4071938"/>
          <p14:tracePt t="121954" x="1828800" y="4067175"/>
          <p14:tracePt t="121971" x="1871663" y="4067175"/>
          <p14:tracePt t="121988" x="1952625" y="4067175"/>
          <p14:tracePt t="122004" x="1990725" y="4062413"/>
          <p14:tracePt t="122021" x="2024063" y="4062413"/>
          <p14:tracePt t="122038" x="2109788" y="4057650"/>
          <p14:tracePt t="122054" x="2181225" y="4057650"/>
          <p14:tracePt t="122071" x="2247900" y="4057650"/>
          <p14:tracePt t="122088" x="2333625" y="4057650"/>
          <p14:tracePt t="122105" x="2381250" y="4057650"/>
          <p14:tracePt t="122121" x="2428875" y="4057650"/>
          <p14:tracePt t="122138" x="2481263" y="4057650"/>
          <p14:tracePt t="122154" x="2514600" y="4057650"/>
          <p14:tracePt t="122171" x="2547938" y="4057650"/>
          <p14:tracePt t="122188" x="2624138" y="4057650"/>
          <p14:tracePt t="122204" x="2686050" y="4057650"/>
          <p14:tracePt t="122221" x="2743200" y="4062413"/>
          <p14:tracePt t="122238" x="2867025" y="4076700"/>
          <p14:tracePt t="122254" x="2957513" y="4081463"/>
          <p14:tracePt t="122271" x="3033713" y="4090988"/>
          <p14:tracePt t="122288" x="3167063" y="4110038"/>
          <p14:tracePt t="122304" x="3257550" y="4119563"/>
          <p14:tracePt t="122321" x="3324225" y="4129088"/>
          <p14:tracePt t="122338" x="3405188" y="4143375"/>
          <p14:tracePt t="122354" x="3433763" y="4148138"/>
          <p14:tracePt t="122371" x="3448050" y="4148138"/>
          <p14:tracePt t="122760" x="3462338" y="4148138"/>
          <p14:tracePt t="122769" x="3476625" y="4138613"/>
          <p14:tracePt t="122774" x="3500438" y="4133850"/>
          <p14:tracePt t="122787" x="3514725" y="4129088"/>
          <p14:tracePt t="122804" x="3567113" y="4110038"/>
          <p14:tracePt t="122821" x="3586163" y="4110038"/>
          <p14:tracePt t="122837" x="3595688" y="4105275"/>
          <p14:tracePt t="122854" x="3609975" y="4100513"/>
          <p14:tracePt t="122871" x="3614738" y="4100513"/>
          <p14:tracePt t="122932" x="3619500" y="4100513"/>
          <p14:tracePt t="123118" x="3614738" y="4100513"/>
          <p14:tracePt t="123125" x="3614738" y="4095750"/>
          <p14:tracePt t="123154" x="3609975" y="4095750"/>
          <p14:tracePt t="123605" x="3657600" y="4029075"/>
          <p14:tracePt t="123612" x="3757613" y="3910013"/>
          <p14:tracePt t="123620" x="3871913" y="3786188"/>
          <p14:tracePt t="123637" x="4143375" y="3538538"/>
          <p14:tracePt t="123654" x="4695825" y="3076575"/>
          <p14:tracePt t="123671" x="5214938" y="2719388"/>
          <p14:tracePt t="123687" x="5762625" y="2381250"/>
          <p14:tracePt t="123704" x="6619875" y="1843088"/>
          <p14:tracePt t="123720" x="7105650" y="1543050"/>
          <p14:tracePt t="123737" x="7529513" y="1300163"/>
          <p14:tracePt t="123754" x="7777163" y="1123950"/>
          <p14:tracePt t="123770" x="7967663" y="971550"/>
          <p14:tracePt t="123787" x="8020050" y="928688"/>
          <p14:tracePt t="123804" x="8029575" y="919163"/>
          <p14:tracePt t="123869" x="8024813" y="919163"/>
          <p14:tracePt t="123876" x="8020050" y="919163"/>
          <p14:tracePt t="123890" x="8015288" y="923925"/>
          <p14:tracePt t="123904" x="8010525" y="923925"/>
          <p14:tracePt t="123920" x="7996238" y="933450"/>
          <p14:tracePt t="123937" x="7991475" y="933450"/>
          <p14:tracePt t="123954" x="7977188" y="933450"/>
          <p14:tracePt t="123970" x="7953375" y="942975"/>
          <p14:tracePt t="123987" x="7900988" y="971550"/>
          <p14:tracePt t="124004" x="7805738" y="1014413"/>
          <p14:tracePt t="124020" x="7629525" y="1090613"/>
          <p14:tracePt t="124037" x="7458075" y="1157288"/>
          <p14:tracePt t="124054" x="7300913" y="1228725"/>
          <p14:tracePt t="124070" x="7105650" y="1333500"/>
          <p14:tracePt t="124087" x="7000875" y="1381125"/>
          <p14:tracePt t="124104" x="6919913" y="1414463"/>
          <p14:tracePt t="124120" x="6848475" y="1443038"/>
          <p14:tracePt t="124137" x="6824663" y="1452563"/>
          <p14:tracePt t="124154" x="6815138" y="1457325"/>
          <p14:tracePt t="124170" x="6805613" y="1457325"/>
          <p14:tracePt t="124514" x="6810375" y="1462088"/>
          <p14:tracePt t="124521" x="6824663" y="1471613"/>
          <p14:tracePt t="124537" x="6872288" y="1495425"/>
          <p14:tracePt t="124554" x="6924675" y="1519238"/>
          <p14:tracePt t="124570" x="7010400" y="1552575"/>
          <p14:tracePt t="124587" x="7058025" y="1571625"/>
          <p14:tracePt t="124604" x="7086600" y="1576388"/>
          <p14:tracePt t="124620" x="7110413" y="1576388"/>
          <p14:tracePt t="124637" x="7115175" y="1576388"/>
          <p14:tracePt t="124670" x="7119938" y="1576388"/>
          <p14:tracePt t="124707" x="7124700" y="1571625"/>
          <p14:tracePt t="124765" x="7129463" y="1571625"/>
          <p14:tracePt t="124800" x="7134225" y="1571625"/>
          <p14:tracePt t="124836" x="7134225" y="1566863"/>
          <p14:tracePt t="124850" x="7138988" y="1566863"/>
          <p14:tracePt t="124893" x="7134225" y="1566863"/>
          <p14:tracePt t="124901" x="7129463" y="1566863"/>
          <p14:tracePt t="124907" x="7119938" y="1571625"/>
          <p14:tracePt t="124920" x="7100888" y="1581150"/>
          <p14:tracePt t="124937" x="6891338" y="1676400"/>
          <p14:tracePt t="124953" x="6643688" y="1809750"/>
          <p14:tracePt t="124970" x="6324600" y="2009775"/>
          <p14:tracePt t="124987" x="5734050" y="2447925"/>
          <p14:tracePt t="125003" x="5314950" y="2824163"/>
          <p14:tracePt t="125020" x="4900613" y="3195638"/>
          <p14:tracePt t="125037" x="4405313" y="3700463"/>
          <p14:tracePt t="125053" x="4157663" y="3929063"/>
          <p14:tracePt t="125070" x="4038600" y="4090988"/>
          <p14:tracePt t="125087" x="3971925" y="4181475"/>
          <p14:tracePt t="125103" x="3967163" y="4195763"/>
          <p14:tracePt t="125120" x="3962400" y="4200525"/>
          <p14:tracePt t="125153" x="3967163" y="4200525"/>
          <p14:tracePt t="125170" x="3971925" y="4200525"/>
          <p14:tracePt t="125187" x="3971925" y="4195763"/>
          <p14:tracePt t="125203" x="3976688" y="4195763"/>
          <p14:tracePt t="125268" x="3986213" y="4195763"/>
          <p14:tracePt t="125275" x="3990975" y="4210050"/>
          <p14:tracePt t="125287" x="4000500" y="4243388"/>
          <p14:tracePt t="125303" x="4005263" y="4295775"/>
          <p14:tracePt t="125320" x="4010025" y="4343400"/>
          <p14:tracePt t="125337" x="4014788" y="4381500"/>
          <p14:tracePt t="125353" x="4014788" y="4395788"/>
          <p14:tracePt t="125387" x="4014788" y="4400550"/>
          <p14:tracePt t="125408" x="4019550" y="4395788"/>
          <p14:tracePt t="125420" x="4029075" y="4386263"/>
          <p14:tracePt t="125437" x="4086225" y="4310063"/>
          <p14:tracePt t="125453" x="4143375" y="4257675"/>
          <p14:tracePt t="125470" x="4195763" y="4200525"/>
          <p14:tracePt t="125487" x="4286250" y="4105275"/>
          <p14:tracePt t="125503" x="4333875" y="4062413"/>
          <p14:tracePt t="125520" x="4386263" y="4019550"/>
          <p14:tracePt t="125537" x="4433888" y="3986213"/>
          <p14:tracePt t="125553" x="4448175" y="3981450"/>
          <p14:tracePt t="125570" x="4457700" y="3976688"/>
          <p14:tracePt t="125587" x="4462463" y="3971925"/>
          <p14:tracePt t="125659" x="4467225" y="3971925"/>
          <p14:tracePt t="126532" x="4495800" y="3967163"/>
          <p14:tracePt t="126539" x="4538663" y="3957638"/>
          <p14:tracePt t="126553" x="4610100" y="3943350"/>
          <p14:tracePt t="126570" x="4652963" y="3933825"/>
          <p14:tracePt t="126586" x="4667250" y="3933825"/>
          <p14:tracePt t="126603" x="4672013" y="3929063"/>
          <p14:tracePt t="126654" x="4667250" y="3929063"/>
          <p14:tracePt t="126661" x="4662488" y="3929063"/>
          <p14:tracePt t="126682" x="4629150" y="3933825"/>
          <p14:tracePt t="126689" x="4614863" y="3933825"/>
          <p14:tracePt t="126703" x="4581525" y="3938588"/>
          <p14:tracePt t="126719" x="4552950" y="3938588"/>
          <p14:tracePt t="126736" x="4543425" y="3938588"/>
          <p14:tracePt t="126753" x="4538663" y="3938588"/>
          <p14:tracePt t="126786" x="4557713" y="3938588"/>
          <p14:tracePt t="126803" x="4581525" y="3943350"/>
          <p14:tracePt t="126819" x="4624388" y="3948113"/>
          <p14:tracePt t="126836" x="4648200" y="3952875"/>
          <p14:tracePt t="126853" x="4662488" y="3952875"/>
          <p14:tracePt t="126886" x="4667250" y="3952875"/>
          <p14:tracePt t="126911" x="4662488" y="3952875"/>
          <p14:tracePt t="126919" x="4657725" y="3952875"/>
          <p14:tracePt t="126936" x="4648200" y="3952875"/>
          <p14:tracePt t="126953" x="4643438" y="3952875"/>
          <p14:tracePt t="126969" x="4638675" y="3952875"/>
          <p14:tracePt t="126997" x="4638675" y="3948113"/>
          <p14:tracePt t="127011" x="4643438" y="3943350"/>
          <p14:tracePt t="127019" x="4652963" y="3938588"/>
          <p14:tracePt t="127036" x="4657725" y="3933825"/>
          <p14:tracePt t="127053" x="4657725" y="3929063"/>
          <p14:tracePt t="127112" x="4624388" y="3952875"/>
          <p14:tracePt t="127119" x="4600575" y="3957638"/>
          <p14:tracePt t="127126" x="4562475" y="3981450"/>
          <p14:tracePt t="127136" x="4514850" y="3995738"/>
          <p14:tracePt t="127153" x="4443413" y="4029075"/>
          <p14:tracePt t="127169" x="4410075" y="4043363"/>
          <p14:tracePt t="127186" x="4405313" y="4043363"/>
          <p14:tracePt t="127219" x="4419600" y="4043363"/>
          <p14:tracePt t="127236" x="4519613" y="4014788"/>
          <p14:tracePt t="127253" x="4562475" y="4005263"/>
          <p14:tracePt t="127269" x="4581525" y="4000500"/>
          <p14:tracePt t="127286" x="4600575" y="4000500"/>
          <p14:tracePt t="127405" x="4605338" y="3995738"/>
          <p14:tracePt t="127412" x="4672013" y="3948113"/>
          <p14:tracePt t="127420" x="4786313" y="3876675"/>
          <p14:tracePt t="127436" x="5086350" y="3643313"/>
          <p14:tracePt t="127453" x="5476875" y="3357563"/>
          <p14:tracePt t="127469" x="6110288" y="2843213"/>
          <p14:tracePt t="127486" x="6462713" y="2476500"/>
          <p14:tracePt t="127502" x="6696075" y="2176463"/>
          <p14:tracePt t="127519" x="6877050" y="1905000"/>
          <p14:tracePt t="127536" x="6910388" y="1847850"/>
          <p14:tracePt t="127553" x="6924675" y="1833563"/>
          <p14:tracePt t="127569" x="6924675" y="1828800"/>
          <p14:tracePt t="127602" x="6924675" y="1838325"/>
          <p14:tracePt t="127620" x="6929438" y="1838325"/>
          <p14:tracePt t="127636" x="6967538" y="1838325"/>
          <p14:tracePt t="127652" x="7000875" y="1824038"/>
          <p14:tracePt t="127669" x="7077075" y="1785938"/>
          <p14:tracePt t="127686" x="7148513" y="1747838"/>
          <p14:tracePt t="127702" x="7210425" y="1714500"/>
          <p14:tracePt t="127719" x="7243763" y="1700213"/>
          <p14:tracePt t="127736" x="7258050" y="1685925"/>
          <p14:tracePt t="127752" x="7262813" y="1685925"/>
          <p14:tracePt t="127769" x="7258050" y="1700213"/>
          <p14:tracePt t="127786" x="7138988" y="1800225"/>
          <p14:tracePt t="127802" x="6991350" y="1928813"/>
          <p14:tracePt t="127819" x="6777038" y="2085975"/>
          <p14:tracePt t="127836" x="6496050" y="2262188"/>
          <p14:tracePt t="127852" x="6386513" y="2328863"/>
          <p14:tracePt t="127869" x="6334125" y="2357438"/>
          <p14:tracePt t="127886" x="6324600" y="2362200"/>
          <p14:tracePt t="127919" x="6343650" y="2338388"/>
          <p14:tracePt t="127936" x="6448425" y="2262188"/>
          <p14:tracePt t="127952" x="6515100" y="2190750"/>
          <p14:tracePt t="127969" x="6567488" y="2138363"/>
          <p14:tracePt t="127986" x="6591300" y="2109788"/>
          <p14:tracePt t="128019" x="6591300" y="2105025"/>
          <p14:tracePt t="128036" x="6586538" y="2124075"/>
          <p14:tracePt t="128052" x="6572250" y="2147888"/>
          <p14:tracePt t="128069" x="6562725" y="2157413"/>
          <p14:tracePt t="128086" x="6562725" y="2162175"/>
          <p14:tracePt t="128128" x="6577013" y="2147888"/>
          <p14:tracePt t="128136" x="6596063" y="2128838"/>
          <p14:tracePt t="128152" x="6629400" y="2100263"/>
          <p14:tracePt t="128169" x="6643688" y="2085975"/>
          <p14:tracePt t="128186" x="6653213" y="2085975"/>
          <p14:tracePt t="128221" x="6648450" y="2095500"/>
          <p14:tracePt t="128236" x="6638925" y="2109788"/>
          <p14:tracePt t="128252" x="6634163" y="2114550"/>
          <p14:tracePt t="128269" x="6634163" y="2119313"/>
          <p14:tracePt t="128286" x="6629400" y="2119313"/>
          <p14:tracePt t="128393" x="6629400" y="2138363"/>
          <p14:tracePt t="128400" x="6610350" y="2162175"/>
          <p14:tracePt t="128407" x="6591300" y="2190750"/>
          <p14:tracePt t="128419" x="6572250" y="2209800"/>
          <p14:tracePt t="128436" x="6457950" y="2362200"/>
          <p14:tracePt t="128452" x="6343650" y="2471738"/>
          <p14:tracePt t="128469" x="6215063" y="2614613"/>
          <p14:tracePt t="128486" x="5957888" y="2857500"/>
          <p14:tracePt t="128502" x="5829300" y="3000375"/>
          <p14:tracePt t="128519" x="5681663" y="3148013"/>
          <p14:tracePt t="128536" x="5476875" y="3328988"/>
          <p14:tracePt t="128552" x="5386388" y="3414713"/>
          <p14:tracePt t="128569" x="5291138" y="3500438"/>
          <p14:tracePt t="128586" x="5172075" y="3600450"/>
          <p14:tracePt t="128602" x="5133975" y="3638550"/>
          <p14:tracePt t="128619" x="5114925" y="3657600"/>
          <p14:tracePt t="128635" x="5100638" y="3662363"/>
          <p14:tracePt t="128652" x="5100638" y="3667125"/>
          <p14:tracePt t="128669" x="5095875" y="3667125"/>
          <p14:tracePt t="128686" x="5095875" y="3671888"/>
          <p14:tracePt t="128702" x="5095875" y="3676650"/>
          <p14:tracePt t="128719" x="5086350" y="3686175"/>
          <p14:tracePt t="128735" x="5086350" y="3700463"/>
          <p14:tracePt t="128752" x="5076825" y="3724275"/>
          <p14:tracePt t="128769" x="5072063" y="3752850"/>
          <p14:tracePt t="128785" x="5072063" y="3781425"/>
          <p14:tracePt t="128802" x="5072063" y="3819525"/>
          <p14:tracePt t="128819" x="5072063" y="3829050"/>
          <p14:tracePt t="128835" x="5076825" y="3833813"/>
          <p14:tracePt t="128869" x="5091113" y="3843338"/>
          <p14:tracePt t="128885" x="5138738" y="3843338"/>
          <p14:tracePt t="128902" x="5253038" y="3833813"/>
          <p14:tracePt t="128919" x="5329238" y="3824288"/>
          <p14:tracePt t="128935" x="5410200" y="3805238"/>
          <p14:tracePt t="128952" x="5538788" y="3767138"/>
          <p14:tracePt t="128969" x="5591175" y="3752850"/>
          <p14:tracePt t="128985" x="5624513" y="3743325"/>
          <p14:tracePt t="129002" x="5634038" y="3738563"/>
          <p14:tracePt t="129019" x="5638800" y="3738563"/>
          <p14:tracePt t="129073" x="5638800" y="3743325"/>
          <p14:tracePt t="129087" x="5638800" y="3748088"/>
          <p14:tracePt t="129109" x="5634038" y="3752850"/>
          <p14:tracePt t="129116" x="5629275" y="3757613"/>
          <p14:tracePt t="129123" x="5595938" y="3776663"/>
          <p14:tracePt t="129135" x="5572125" y="3786188"/>
          <p14:tracePt t="129152" x="5462588" y="3824288"/>
          <p14:tracePt t="129169" x="5381625" y="3848100"/>
          <p14:tracePt t="129185" x="5291138" y="3886200"/>
          <p14:tracePt t="129202" x="5162550" y="3938588"/>
          <p14:tracePt t="129219" x="5114925" y="3962400"/>
          <p14:tracePt t="129235" x="5081588" y="3986213"/>
          <p14:tracePt t="129252" x="5057775" y="3995738"/>
          <p14:tracePt t="129285" x="5057775" y="4000500"/>
          <p14:tracePt t="129316" x="5062538" y="4000500"/>
          <p14:tracePt t="129324" x="5067300" y="4000500"/>
          <p14:tracePt t="129338" x="5081588" y="3986213"/>
          <p14:tracePt t="129352" x="5124450" y="3976688"/>
          <p14:tracePt t="129369" x="5191125" y="3957638"/>
          <p14:tracePt t="129385" x="5262563" y="3943350"/>
          <p14:tracePt t="129402" x="5362575" y="3938588"/>
          <p14:tracePt t="129419" x="5434013" y="3933825"/>
          <p14:tracePt t="129435" x="5486400" y="3929063"/>
          <p14:tracePt t="129452" x="5534025" y="3929063"/>
          <p14:tracePt t="129469" x="5553075" y="3919538"/>
          <p14:tracePt t="129485" x="5567363" y="3919538"/>
          <p14:tracePt t="129502" x="5591175" y="3919538"/>
          <p14:tracePt t="129519" x="5605463" y="3924300"/>
          <p14:tracePt t="129535" x="5624513" y="3924300"/>
          <p14:tracePt t="129552" x="5638800" y="3929063"/>
          <p14:tracePt t="129585" x="5643563" y="3929063"/>
          <p14:tracePt t="129617" x="5648325" y="3929063"/>
          <p14:tracePt t="129861" x="5662613" y="3929063"/>
          <p14:tracePt t="129869" x="5686425" y="3929063"/>
          <p14:tracePt t="129885" x="5748338" y="3914775"/>
          <p14:tracePt t="129902" x="5838825" y="3905250"/>
          <p14:tracePt t="129918" x="6057900" y="3890963"/>
          <p14:tracePt t="129935" x="6234113" y="3876675"/>
          <p14:tracePt t="129952" x="6400800" y="3857625"/>
          <p14:tracePt t="129968" x="6562725" y="3838575"/>
          <p14:tracePt t="129985" x="6643688" y="3829050"/>
          <p14:tracePt t="130002" x="6705600" y="3819525"/>
          <p14:tracePt t="130018" x="6753225" y="3814763"/>
          <p14:tracePt t="130035" x="6762750" y="3814763"/>
          <p14:tracePt t="130068" x="6767513" y="3814763"/>
          <p14:tracePt t="130219" x="6767513" y="3810000"/>
          <p14:tracePt t="130226" x="6772275" y="3805238"/>
          <p14:tracePt t="130235" x="6772275" y="3800475"/>
          <p14:tracePt t="130252" x="6777038" y="3776663"/>
          <p14:tracePt t="130268" x="6781800" y="3724275"/>
          <p14:tracePt t="130285" x="6791325" y="3671888"/>
          <p14:tracePt t="130302" x="6796088" y="3629025"/>
          <p14:tracePt t="130318" x="6810375" y="3581400"/>
          <p14:tracePt t="130335" x="6810375" y="3562350"/>
          <p14:tracePt t="130352" x="6810375" y="3557588"/>
          <p14:tracePt t="130368" x="6810375" y="3552825"/>
          <p14:tracePt t="130462" x="6805613" y="3552825"/>
          <p14:tracePt t="130476" x="6800850" y="3552825"/>
          <p14:tracePt t="130485" x="6796088" y="3552825"/>
          <p14:tracePt t="130502" x="6781800" y="3552825"/>
          <p14:tracePt t="130518" x="6715125" y="3552825"/>
          <p14:tracePt t="130535" x="6657975" y="3552825"/>
          <p14:tracePt t="130551" x="6605588" y="3552825"/>
          <p14:tracePt t="130568" x="6534150" y="3552825"/>
          <p14:tracePt t="130585" x="6481763" y="3562350"/>
          <p14:tracePt t="130602" x="6434138" y="3567113"/>
          <p14:tracePt t="130618" x="6400800" y="3571875"/>
          <p14:tracePt t="130635" x="6376988" y="3581400"/>
          <p14:tracePt t="130684" x="6381750" y="3581400"/>
          <p14:tracePt t="130691" x="6396038" y="3581400"/>
          <p14:tracePt t="130701" x="6400800" y="3581400"/>
          <p14:tracePt t="130718" x="6429375" y="3581400"/>
          <p14:tracePt t="130735" x="6500813" y="3571875"/>
          <p14:tracePt t="130751" x="6567488" y="3562350"/>
          <p14:tracePt t="130768" x="6638925" y="3552825"/>
          <p14:tracePt t="130785" x="6691313" y="3543300"/>
          <p14:tracePt t="130802" x="6705600" y="3538538"/>
          <p14:tracePt t="130848" x="6696075" y="3538538"/>
          <p14:tracePt t="130863" x="6657975" y="3543300"/>
          <p14:tracePt t="130870" x="6638925" y="3543300"/>
          <p14:tracePt t="130885" x="6591300" y="3552825"/>
          <p14:tracePt t="130901" x="6515100" y="3562350"/>
          <p14:tracePt t="130918" x="6424613" y="3576638"/>
          <p14:tracePt t="130935" x="6324600" y="3600450"/>
          <p14:tracePt t="130951" x="6296025" y="3605213"/>
          <p14:tracePt t="130968" x="6281738" y="3609975"/>
          <p14:tracePt t="131028" x="6291263" y="3609975"/>
          <p14:tracePt t="131034" x="6300788" y="3609975"/>
          <p14:tracePt t="131051" x="6310313" y="3609975"/>
          <p14:tracePt t="131068" x="6319838" y="3609975"/>
          <p14:tracePt t="131101" x="6324600" y="3609975"/>
          <p14:tracePt t="131163" x="6319838" y="3609975"/>
          <p14:tracePt t="134291" x="6262688" y="3624263"/>
          <p14:tracePt t="134299" x="6191250" y="3662363"/>
          <p14:tracePt t="134317" x="5953125" y="3743325"/>
          <p14:tracePt t="134334" x="5462588" y="4000500"/>
          <p14:tracePt t="134350" x="5095875" y="4210050"/>
          <p14:tracePt t="134367" x="4710113" y="4438650"/>
          <p14:tracePt t="134383" x="4191000" y="4738688"/>
          <p14:tracePt t="134400" x="3862388" y="4929188"/>
          <p14:tracePt t="134417" x="3619500" y="5076825"/>
          <p14:tracePt t="134433" x="3333750" y="5138738"/>
          <p14:tracePt t="134450" x="3228975" y="5138738"/>
          <p14:tracePt t="134467" x="3162300" y="5138738"/>
          <p14:tracePt t="134484" x="3100388" y="5138738"/>
          <p14:tracePt t="134500" x="3076575" y="5138738"/>
          <p14:tracePt t="134517" x="3048000" y="5138738"/>
          <p14:tracePt t="134534" x="3005138" y="5124450"/>
          <p14:tracePt t="134550" x="2976563" y="5110163"/>
          <p14:tracePt t="134567" x="2947988" y="5100638"/>
          <p14:tracePt t="134584" x="2867025" y="5072063"/>
          <p14:tracePt t="134600" x="2786063" y="5067300"/>
          <p14:tracePt t="134617" x="2714625" y="5067300"/>
          <p14:tracePt t="134634" x="2628900" y="5067300"/>
          <p14:tracePt t="134650" x="2495550" y="5067300"/>
          <p14:tracePt t="134667" x="2428875" y="5057775"/>
          <p14:tracePt t="134684" x="2386013" y="5048250"/>
          <p14:tracePt t="134700" x="2357438" y="5019675"/>
          <p14:tracePt t="134717" x="2347913" y="5010150"/>
          <p14:tracePt t="134733" x="2343150" y="5000625"/>
          <p14:tracePt t="134750" x="2343150" y="4995863"/>
          <p14:tracePt t="135108" x="2343150" y="4981575"/>
          <p14:tracePt t="135115" x="2352675" y="4972050"/>
          <p14:tracePt t="135121" x="2357438" y="4962525"/>
          <p14:tracePt t="135133" x="2366963" y="4953000"/>
          <p14:tracePt t="135150" x="2386013" y="4933950"/>
          <p14:tracePt t="135167" x="2395538" y="4919663"/>
          <p14:tracePt t="135183" x="2409825" y="4910138"/>
          <p14:tracePt t="135200" x="2424113" y="4895850"/>
          <p14:tracePt t="135217" x="2438400" y="4886325"/>
          <p14:tracePt t="135233" x="2443163" y="4876800"/>
          <p14:tracePt t="135250" x="2447925" y="4872038"/>
          <p14:tracePt t="135267" x="2452688" y="4862513"/>
          <p14:tracePt t="135308" x="2452688" y="4857750"/>
          <p14:tracePt t="135322" x="2457450" y="4857750"/>
          <p14:tracePt t="135379" x="2457450" y="4852988"/>
          <p14:tracePt t="135701" x="2490788" y="4843463"/>
          <p14:tracePt t="135708" x="2538413" y="4838700"/>
          <p14:tracePt t="135716" x="2595563" y="4833938"/>
          <p14:tracePt t="135733" x="2705100" y="4814888"/>
          <p14:tracePt t="135750" x="2843213" y="4805363"/>
          <p14:tracePt t="135766" x="3024188" y="4791075"/>
          <p14:tracePt t="135783" x="3138488" y="4786313"/>
          <p14:tracePt t="135800" x="3243263" y="4776788"/>
          <p14:tracePt t="135816" x="3348038" y="4757738"/>
          <p14:tracePt t="135833" x="3400425" y="4743450"/>
          <p14:tracePt t="135850" x="3443288" y="4738688"/>
          <p14:tracePt t="135866" x="3481388" y="4724400"/>
          <p14:tracePt t="135883" x="3490913" y="4724400"/>
          <p14:tracePt t="135916" x="3495675" y="4724400"/>
          <p14:tracePt t="137756" x="3543300" y="4710113"/>
          <p14:tracePt t="137762" x="3609975" y="4700588"/>
          <p14:tracePt t="137769" x="3671888" y="4691063"/>
          <p14:tracePt t="137782" x="3733800" y="4672013"/>
          <p14:tracePt t="137799" x="3986213" y="4643438"/>
          <p14:tracePt t="137816" x="4124325" y="4624388"/>
          <p14:tracePt t="137832" x="4248150" y="4614863"/>
          <p14:tracePt t="137849" x="4371975" y="4610100"/>
          <p14:tracePt t="137866" x="4410075" y="4610100"/>
          <p14:tracePt t="137882" x="4429125" y="4610100"/>
          <p14:tracePt t="137899" x="4448175" y="4610100"/>
          <p14:tracePt t="137916" x="4452938" y="4610100"/>
          <p14:tracePt t="137932" x="4457700" y="4610100"/>
          <p14:tracePt t="137949" x="4462463" y="4610100"/>
          <p14:tracePt t="137982" x="4462463" y="4614863"/>
          <p14:tracePt t="137999" x="4467225" y="4614863"/>
          <p14:tracePt t="138034" x="4467225" y="4619625"/>
          <p14:tracePt t="138049" x="4471988" y="4619625"/>
          <p14:tracePt t="138056" x="4476750" y="4619625"/>
          <p14:tracePt t="138065" x="4486275" y="4619625"/>
          <p14:tracePt t="138082" x="4519613" y="4624388"/>
          <p14:tracePt t="138099" x="4572000" y="4629150"/>
          <p14:tracePt t="138116" x="4610100" y="4629150"/>
          <p14:tracePt t="138132" x="4648200" y="4633913"/>
          <p14:tracePt t="138149" x="4724400" y="4638675"/>
          <p14:tracePt t="138165" x="4772025" y="4643438"/>
          <p14:tracePt t="138182" x="4805363" y="4648200"/>
          <p14:tracePt t="138199" x="4843463" y="4648200"/>
          <p14:tracePt t="138216" x="4862513" y="4652963"/>
          <p14:tracePt t="138232" x="4876800" y="4657725"/>
          <p14:tracePt t="138249" x="4881563" y="4657725"/>
          <p14:tracePt t="138282" x="4881563" y="4662488"/>
          <p14:tracePt t="138299" x="4891088" y="4662488"/>
          <p14:tracePt t="138328" x="4891088" y="4667250"/>
          <p14:tracePt t="138342" x="4891088" y="4672013"/>
          <p14:tracePt t="138371" x="4891088" y="4676775"/>
          <p14:tracePt t="138400" x="4891088" y="4681538"/>
          <p14:tracePt t="138464" x="4891088" y="4686300"/>
          <p14:tracePt t="138507" x="4891088" y="4691063"/>
          <p14:tracePt t="138521" x="4891088" y="4695825"/>
          <p14:tracePt t="138542" x="4891088" y="4700588"/>
          <p14:tracePt t="138557" x="4891088" y="4705350"/>
          <p14:tracePt t="138565" x="4891088" y="4710113"/>
          <p14:tracePt t="138586" x="4891088" y="4714875"/>
          <p14:tracePt t="138621" x="4886325" y="4719638"/>
          <p14:tracePt t="138643" x="4886325" y="4724400"/>
          <p14:tracePt t="138650" x="4886325" y="4729163"/>
          <p14:tracePt t="138664" x="4886325" y="4733925"/>
          <p14:tracePt t="138685" x="4886325" y="4738688"/>
          <p14:tracePt t="138700" x="4881563" y="4738688"/>
          <p14:tracePt t="138708" x="4881563" y="4743450"/>
          <p14:tracePt t="138743" x="4881563" y="4748213"/>
          <p14:tracePt t="138764" x="4876800" y="4748213"/>
          <p14:tracePt t="138793" x="4872038" y="4748213"/>
          <p14:tracePt t="138800" x="4872038" y="4752975"/>
          <p14:tracePt t="138893" x="4872038" y="4748213"/>
          <p14:tracePt t="138900" x="4872038" y="4743450"/>
          <p14:tracePt t="138908" x="4867275" y="4738688"/>
          <p14:tracePt t="138915" x="4867275" y="4733925"/>
          <p14:tracePt t="138932" x="4867275" y="4729163"/>
          <p14:tracePt t="138949" x="4867275" y="4724400"/>
          <p14:tracePt t="138965" x="4867275" y="4719638"/>
          <p14:tracePt t="138986" x="4862513" y="4719638"/>
          <p14:tracePt t="138998" x="4862513" y="4714875"/>
          <p14:tracePt t="139051" x="4862513" y="4710113"/>
          <p14:tracePt t="139058" x="4862513" y="4705350"/>
          <p14:tracePt t="139065" x="4867275" y="4695825"/>
          <p14:tracePt t="139082" x="4876800" y="4681538"/>
          <p14:tracePt t="139099" x="4914900" y="4657725"/>
          <p14:tracePt t="139115" x="5043488" y="4600575"/>
          <p14:tracePt t="139132" x="5133975" y="4562475"/>
          <p14:tracePt t="139149" x="5262563" y="4505325"/>
          <p14:tracePt t="139165" x="5434013" y="4414838"/>
          <p14:tracePt t="139182" x="5562600" y="4338638"/>
          <p14:tracePt t="139199" x="5695950" y="4267200"/>
          <p14:tracePt t="139215" x="5948363" y="4090988"/>
          <p14:tracePt t="139232" x="6119813" y="3967163"/>
          <p14:tracePt t="139249" x="6315075" y="3829050"/>
          <p14:tracePt t="139265" x="6600825" y="3605213"/>
          <p14:tracePt t="139282" x="6786563" y="3462338"/>
          <p14:tracePt t="139299" x="6962775" y="3319463"/>
          <p14:tracePt t="139315" x="7158038" y="3138488"/>
          <p14:tracePt t="139332" x="7248525" y="3062288"/>
          <p14:tracePt t="139348" x="7310438" y="3009900"/>
          <p14:tracePt t="139365" x="7343775" y="2986088"/>
          <p14:tracePt t="139382" x="7348538" y="2986088"/>
          <p14:tracePt t="139667" x="7300913" y="2938463"/>
          <p14:tracePt t="139675" x="7181850" y="2843213"/>
          <p14:tracePt t="139682" x="7062788" y="2752725"/>
          <p14:tracePt t="139698" x="6872288" y="2600325"/>
          <p14:tracePt t="139715" x="6648450" y="2424113"/>
          <p14:tracePt t="139732" x="6457950" y="2257425"/>
          <p14:tracePt t="139748" x="6381750" y="2185988"/>
          <p14:tracePt t="139765" x="6338888" y="2114550"/>
          <p14:tracePt t="139782" x="6315075" y="2047875"/>
          <p14:tracePt t="139798" x="6315075" y="2005013"/>
          <p14:tracePt t="139815" x="6319838" y="1976438"/>
          <p14:tracePt t="139832" x="6353175" y="1914525"/>
          <p14:tracePt t="139848" x="6391275" y="1857375"/>
          <p14:tracePt t="139865" x="6438900" y="1795463"/>
          <p14:tracePt t="139882" x="6515100" y="1724025"/>
          <p14:tracePt t="139898" x="6562725" y="1685925"/>
          <p14:tracePt t="139915" x="6600825" y="1666875"/>
          <p14:tracePt t="139932" x="6629400" y="1647825"/>
          <p14:tracePt t="139948" x="6638925" y="1647825"/>
          <p14:tracePt t="139965" x="6643688" y="1647825"/>
          <p14:tracePt t="139982" x="6653213" y="1643063"/>
          <p14:tracePt t="140031" x="6653213" y="1638300"/>
          <p14:tracePt t="140053" x="6634163" y="1624013"/>
          <p14:tracePt t="140060" x="6619875" y="1619250"/>
          <p14:tracePt t="140069" x="6586538" y="1609725"/>
          <p14:tracePt t="140082" x="6519863" y="1590675"/>
          <p14:tracePt t="140098" x="6462713" y="1566863"/>
          <p14:tracePt t="140115" x="6424613" y="1552575"/>
          <p14:tracePt t="140132" x="6396038" y="1543050"/>
          <p14:tracePt t="140188" x="6424613" y="1552575"/>
          <p14:tracePt t="140196" x="6457950" y="1562100"/>
          <p14:tracePt t="140203" x="6500813" y="1562100"/>
          <p14:tracePt t="140215" x="6548438" y="1562100"/>
          <p14:tracePt t="140232" x="6748463" y="1547813"/>
          <p14:tracePt t="140248" x="6877050" y="1538288"/>
          <p14:tracePt t="140265" x="6967538" y="1519238"/>
          <p14:tracePt t="140282" x="7024688" y="1509713"/>
          <p14:tracePt t="140298" x="7034213" y="1504950"/>
          <p14:tracePt t="140339" x="7029450" y="1504950"/>
          <p14:tracePt t="140348" x="7024688" y="1504950"/>
          <p14:tracePt t="140365" x="7015163" y="1509713"/>
          <p14:tracePt t="140382" x="6996113" y="1514475"/>
          <p14:tracePt t="140398" x="6991350" y="1514475"/>
          <p14:tracePt t="140415" x="6986588" y="1524000"/>
          <p14:tracePt t="140468" x="6991350" y="1524000"/>
          <p14:tracePt t="140475" x="7010400" y="1524000"/>
          <p14:tracePt t="140482" x="7029450" y="1524000"/>
          <p14:tracePt t="140498" x="7100888" y="1514475"/>
          <p14:tracePt t="140515" x="7181850" y="1514475"/>
          <p14:tracePt t="140532" x="7305675" y="1514475"/>
          <p14:tracePt t="140548" x="7400925" y="1514475"/>
          <p14:tracePt t="140565" x="7481888" y="1528763"/>
          <p14:tracePt t="140582" x="7562850" y="1533525"/>
          <p14:tracePt t="140598" x="7624763" y="1533525"/>
          <p14:tracePt t="140615" x="7677150" y="1533525"/>
          <p14:tracePt t="140632" x="7734300" y="1538288"/>
          <p14:tracePt t="140648" x="7758113" y="1538288"/>
          <p14:tracePt t="140665" x="7762875" y="1538288"/>
          <p14:tracePt t="140704" x="7767638" y="1538288"/>
          <p14:tracePt t="140912" x="7762875" y="1538288"/>
          <p14:tracePt t="140962" x="7762875" y="1543050"/>
          <p14:tracePt t="141133" x="7762875" y="1547813"/>
          <p14:tracePt t="141191" x="7758113" y="1557338"/>
          <p14:tracePt t="141198" x="7753350" y="1562100"/>
          <p14:tracePt t="141219" x="7739063" y="1576388"/>
          <p14:tracePt t="141231" x="7720013" y="1600200"/>
          <p14:tracePt t="141248" x="7610475" y="1714500"/>
          <p14:tracePt t="141265" x="7491413" y="1828800"/>
          <p14:tracePt t="141281" x="7300913" y="2000250"/>
          <p14:tracePt t="141298" x="6958013" y="2338388"/>
          <p14:tracePt t="141315" x="6743700" y="2595563"/>
          <p14:tracePt t="141331" x="6557963" y="2809875"/>
          <p14:tracePt t="141348" x="6291263" y="3157538"/>
          <p14:tracePt t="141364" x="6157913" y="3362325"/>
          <p14:tracePt t="141381" x="6053138" y="3562350"/>
          <p14:tracePt t="141398" x="5943600" y="3771900"/>
          <p14:tracePt t="141414" x="5895975" y="3890963"/>
          <p14:tracePt t="141431" x="5867400" y="3986213"/>
          <p14:tracePt t="141448" x="5848350" y="4081463"/>
          <p14:tracePt t="141464" x="5843588" y="4124325"/>
          <p14:tracePt t="141481" x="5843588" y="4171950"/>
          <p14:tracePt t="141498" x="5843588" y="4219575"/>
          <p14:tracePt t="141515" x="5843588" y="4233863"/>
          <p14:tracePt t="141531" x="5848350" y="4238625"/>
          <p14:tracePt t="141548" x="5848350" y="4243388"/>
          <p14:tracePt t="141591" x="5853113" y="4243388"/>
          <p14:tracePt t="141749" x="5824538" y="4224338"/>
          <p14:tracePt t="141756" x="5815013" y="4219575"/>
          <p14:tracePt t="141764" x="5781675" y="4214813"/>
          <p14:tracePt t="141781" x="5667375" y="4214813"/>
          <p14:tracePt t="141798" x="5557838" y="4214813"/>
          <p14:tracePt t="141814" x="5310188" y="4205288"/>
          <p14:tracePt t="141831" x="5091113" y="4205288"/>
          <p14:tracePt t="141848" x="4924425" y="4219575"/>
          <p14:tracePt t="141864" x="4733925" y="4219575"/>
          <p14:tracePt t="141881" x="4638675" y="4219575"/>
          <p14:tracePt t="141898" x="4581525" y="4219575"/>
          <p14:tracePt t="141914" x="4552950" y="4219575"/>
          <p14:tracePt t="141949" x="4548188" y="4219575"/>
          <p14:tracePt t="141964" x="4548188" y="4214813"/>
          <p14:tracePt t="141981" x="4548188" y="4210050"/>
          <p14:tracePt t="141998" x="4548188" y="4205288"/>
          <p14:tracePt t="142021" x="4548188" y="4200525"/>
          <p14:tracePt t="142049" x="4548188" y="4195763"/>
          <p14:tracePt t="142064" x="4548188" y="4191000"/>
          <p14:tracePt t="142078" x="4543425" y="4186238"/>
          <p14:tracePt t="142092" x="4533900" y="4181475"/>
          <p14:tracePt t="142100" x="4524375" y="4171950"/>
          <p14:tracePt t="142114" x="4505325" y="4167188"/>
          <p14:tracePt t="142131" x="4481513" y="4152900"/>
          <p14:tracePt t="142148" x="4448175" y="4143375"/>
          <p14:tracePt t="142164" x="4438650" y="4138613"/>
          <p14:tracePt t="142236" x="4443413" y="4138613"/>
          <p14:tracePt t="142250" x="4448175" y="4138613"/>
          <p14:tracePt t="142278" x="4510088" y="4148138"/>
          <p14:tracePt t="142286" x="4543425" y="4152900"/>
          <p14:tracePt t="142298" x="4600575" y="4152900"/>
          <p14:tracePt t="142314" x="4795838" y="4171950"/>
          <p14:tracePt t="142331" x="4976813" y="4191000"/>
          <p14:tracePt t="142348" x="5153025" y="4205288"/>
          <p14:tracePt t="142364" x="5434013" y="4210050"/>
          <p14:tracePt t="142381" x="5653088" y="4210050"/>
          <p14:tracePt t="142398" x="5838825" y="4210050"/>
          <p14:tracePt t="142414" x="6115050" y="4200525"/>
          <p14:tracePt t="142431" x="6243638" y="4200525"/>
          <p14:tracePt t="142448" x="6362700" y="4200525"/>
          <p14:tracePt t="142464" x="6481763" y="4195763"/>
          <p14:tracePt t="142481" x="6524625" y="4186238"/>
          <p14:tracePt t="142498" x="6543675" y="4186238"/>
          <p14:tracePt t="142514" x="6553200" y="4186238"/>
          <p14:tracePt t="142531" x="6557963" y="4181475"/>
          <p14:tracePt t="142548" x="6562725" y="4181475"/>
          <p14:tracePt t="142564" x="6586538" y="4167188"/>
          <p14:tracePt t="142581" x="6615113" y="4167188"/>
          <p14:tracePt t="142598" x="6648450" y="4162425"/>
          <p14:tracePt t="142615" x="6691313" y="4152900"/>
          <p14:tracePt t="142631" x="6719888" y="4152900"/>
          <p14:tracePt t="142647" x="6738938" y="4148138"/>
          <p14:tracePt t="142664" x="6757988" y="4138613"/>
          <p14:tracePt t="142681" x="6772275" y="4133850"/>
          <p14:tracePt t="142722" x="6777038" y="4133850"/>
          <p14:tracePt t="142830" x="6772275" y="4133850"/>
          <p14:tracePt t="142851" x="6767513" y="4133850"/>
          <p14:tracePt t="142865" x="6762750" y="4133850"/>
          <p14:tracePt t="142901" x="6757988" y="4133850"/>
          <p14:tracePt t="142966" x="6753225" y="4133850"/>
          <p14:tracePt t="143395" x="6767513" y="4133850"/>
          <p14:tracePt t="143402" x="6791325" y="4133850"/>
          <p14:tracePt t="143414" x="6824663" y="4129088"/>
          <p14:tracePt t="143430" x="6891338" y="4129088"/>
          <p14:tracePt t="143447" x="6929438" y="4124325"/>
          <p14:tracePt t="143464" x="6953250" y="4124325"/>
          <p14:tracePt t="143480" x="6996113" y="4124325"/>
          <p14:tracePt t="143497" x="7019925" y="4124325"/>
          <p14:tracePt t="143514" x="7038975" y="4124325"/>
          <p14:tracePt t="143531" x="7072313" y="4124325"/>
          <p14:tracePt t="143547" x="7086600" y="4124325"/>
          <p14:tracePt t="143564" x="7096125" y="4124325"/>
          <p14:tracePt t="143581" x="7100888" y="4124325"/>
          <p14:tracePt t="143631" x="7110413" y="4124325"/>
          <p14:tracePt t="143638" x="7119938" y="4124325"/>
          <p14:tracePt t="143647" x="7129463" y="4129088"/>
          <p14:tracePt t="143664" x="7143750" y="4133850"/>
          <p14:tracePt t="143681" x="7162800" y="4143375"/>
          <p14:tracePt t="143697" x="7196138" y="4152900"/>
          <p14:tracePt t="143714" x="7229475" y="4157663"/>
          <p14:tracePt t="143730" x="7262813" y="4157663"/>
          <p14:tracePt t="143747" x="7310438" y="4157663"/>
          <p14:tracePt t="143764" x="7339013" y="4157663"/>
          <p14:tracePt t="143780" x="7367588" y="4157663"/>
          <p14:tracePt t="143797" x="7391400" y="4157663"/>
          <p14:tracePt t="143814" x="7410450" y="4157663"/>
          <p14:tracePt t="143830" x="7429500" y="4157663"/>
          <p14:tracePt t="143847" x="7448550" y="4157663"/>
          <p14:tracePt t="143864" x="7458075" y="4157663"/>
          <p14:tracePt t="143880" x="7462838" y="4157663"/>
          <p14:tracePt t="143897" x="7467600" y="4157663"/>
          <p14:tracePt t="143925" x="7472363" y="4157663"/>
          <p14:tracePt t="145263" x="7391400" y="4167188"/>
          <p14:tracePt t="145270" x="7258050" y="4181475"/>
          <p14:tracePt t="145280" x="7096125" y="4205288"/>
          <p14:tracePt t="145297" x="6729413" y="4271963"/>
          <p14:tracePt t="145313" x="6181725" y="4405313"/>
          <p14:tracePt t="145330" x="5848350" y="4476750"/>
          <p14:tracePt t="145347" x="5614988" y="4543425"/>
          <p14:tracePt t="145363" x="5300663" y="4633913"/>
          <p14:tracePt t="145380" x="5191125" y="4662488"/>
          <p14:tracePt t="145396" x="5095875" y="4695825"/>
          <p14:tracePt t="145413" x="4981575" y="4719638"/>
          <p14:tracePt t="145430" x="4938713" y="4733925"/>
          <p14:tracePt t="145447" x="4919663" y="4738688"/>
          <p14:tracePt t="145463" x="4910138" y="4743450"/>
          <p14:tracePt t="145514" x="4900613" y="4748213"/>
          <p14:tracePt t="145557" x="4891088" y="4757738"/>
          <p14:tracePt t="145563" x="4886325" y="4762500"/>
          <p14:tracePt t="145570" x="4881563" y="4762500"/>
          <p14:tracePt t="145580" x="4867275" y="4767263"/>
          <p14:tracePt t="145596" x="4848225" y="4772025"/>
          <p14:tracePt t="145613" x="4829175" y="4776788"/>
          <p14:tracePt t="145630" x="4819650" y="4776788"/>
          <p14:tracePt t="145663" x="4814888" y="4776788"/>
          <p14:tracePt t="145821" x="4819650" y="4776788"/>
          <p14:tracePt t="145950" x="4824413" y="4776788"/>
          <p14:tracePt t="145957" x="4824413" y="4772025"/>
          <p14:tracePt t="146029" x="4829175" y="4772025"/>
          <p14:tracePt t="146043" x="4829175" y="4762500"/>
          <p14:tracePt t="146050" x="4833938" y="4762500"/>
          <p14:tracePt t="146065" x="4838700" y="4762500"/>
          <p14:tracePt t="146086" x="4843463" y="4762500"/>
          <p14:tracePt t="146100" x="4848225" y="4757738"/>
          <p14:tracePt t="146129" x="4852988" y="4757738"/>
          <p14:tracePt t="146158" x="4857750" y="4752975"/>
          <p14:tracePt t="146179" x="4862513" y="4752975"/>
          <p14:tracePt t="146193" x="4867275" y="4752975"/>
          <p14:tracePt t="146214" x="4867275" y="4748213"/>
          <p14:tracePt t="146229" x="4872038" y="4748213"/>
          <p14:tracePt t="146250" x="4876800" y="4748213"/>
          <p14:tracePt t="146265" x="4881563" y="4748213"/>
          <p14:tracePt t="146272" x="4891088" y="4748213"/>
          <p14:tracePt t="146279" x="4895850" y="4748213"/>
          <p14:tracePt t="146296" x="4905375" y="4743450"/>
          <p14:tracePt t="146313" x="4933950" y="4743450"/>
          <p14:tracePt t="146329" x="4957763" y="4743450"/>
          <p14:tracePt t="146346" x="4976813" y="4743450"/>
          <p14:tracePt t="146363" x="4995863" y="4743450"/>
          <p14:tracePt t="146379" x="5005388" y="4743450"/>
          <p14:tracePt t="146396" x="5024438" y="4743450"/>
          <p14:tracePt t="146443" x="5029200" y="4743450"/>
          <p14:tracePt t="146530" x="5029200" y="4748213"/>
          <p14:tracePt t="146565" x="5029200" y="4752975"/>
          <p14:tracePt t="146715" x="5024438" y="4752975"/>
          <p14:tracePt t="146722" x="5019675" y="4757738"/>
          <p14:tracePt t="146730" x="5014913" y="4757738"/>
          <p14:tracePt t="146746" x="5010150" y="4757738"/>
          <p14:tracePt t="146763" x="5000625" y="4757738"/>
          <p14:tracePt t="146779" x="4981575" y="4757738"/>
          <p14:tracePt t="146796" x="4976813" y="4757738"/>
          <p14:tracePt t="146813" x="4972050" y="4757738"/>
          <p14:tracePt t="146830" x="4962525" y="4757738"/>
          <p14:tracePt t="146846" x="4957763" y="4757738"/>
          <p14:tracePt t="146880" x="4953000" y="4757738"/>
          <p14:tracePt t="152172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When to Use the Cost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188720"/>
            <a:ext cx="4023360" cy="50292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7200" y="11887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✓  USE COST WHEN</a:t>
            </a:r>
            <a:endParaRPr lang="en-US" sz="16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965960"/>
            <a:ext cx="365760" cy="36576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097280" y="187452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Brand-new construction (&lt; 5 yrs)</a:t>
            </a:r>
            <a:endParaRPr lang="en-US" sz="14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" y="2606040"/>
            <a:ext cx="365760" cy="36576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97280" y="25146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Special-use: hospital, school, factory</a:t>
            </a:r>
            <a:endParaRPr lang="en-US" sz="140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" y="3246120"/>
            <a:ext cx="365760" cy="3657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097280" y="315468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Insurance value calculations</a:t>
            </a:r>
            <a:endParaRPr lang="en-US" sz="14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0" y="3886200"/>
            <a:ext cx="365760" cy="36576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97280" y="379476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Markets with no comparable sales</a:t>
            </a:r>
            <a:endParaRPr lang="en-US" sz="1400" dirty="0"/>
          </a:p>
        </p:txBody>
      </p:sp>
      <p:sp>
        <p:nvSpPr>
          <p:cNvPr id="16" name="Shape 10"/>
          <p:cNvSpPr/>
          <p:nvPr/>
        </p:nvSpPr>
        <p:spPr>
          <a:xfrm>
            <a:off x="4663440" y="1188720"/>
            <a:ext cx="4023360" cy="352044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7" name="Shape 11"/>
          <p:cNvSpPr/>
          <p:nvPr/>
        </p:nvSpPr>
        <p:spPr>
          <a:xfrm>
            <a:off x="4663440" y="1188720"/>
            <a:ext cx="4023360" cy="502920"/>
          </a:xfrm>
          <a:prstGeom prst="rect">
            <a:avLst/>
          </a:prstGeom>
          <a:solidFill>
            <a:srgbClr val="B0392E"/>
          </a:solidFill>
          <a:ln w="12700">
            <a:solidFill>
              <a:srgbClr val="B0392E"/>
            </a:solidFill>
            <a:prstDash val="solid"/>
          </a:ln>
        </p:spPr>
      </p:sp>
      <p:sp>
        <p:nvSpPr>
          <p:cNvPr id="18" name="Text 12"/>
          <p:cNvSpPr/>
          <p:nvPr/>
        </p:nvSpPr>
        <p:spPr>
          <a:xfrm>
            <a:off x="4663440" y="1188720"/>
            <a:ext cx="4023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✗  AVOID COST WHEN</a:t>
            </a:r>
            <a:endParaRPr lang="en-US" sz="1600" dirty="0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6320" y="1965960"/>
            <a:ext cx="365760" cy="36576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5303520" y="187452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Old buildings (&gt; 25 years)</a:t>
            </a:r>
            <a:endParaRPr lang="en-US" sz="140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6320" y="2606040"/>
            <a:ext cx="365760" cy="365760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5303520" y="251460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Highly depreciated structures</a:t>
            </a:r>
            <a:endParaRPr lang="en-US" sz="1400" dirty="0"/>
          </a:p>
        </p:txBody>
      </p:sp>
      <p:pic>
        <p:nvPicPr>
          <p:cNvPr id="23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46320" y="3246120"/>
            <a:ext cx="365760" cy="365760"/>
          </a:xfrm>
          <a:prstGeom prst="rect">
            <a:avLst/>
          </a:prstGeom>
        </p:spPr>
      </p:pic>
      <p:sp>
        <p:nvSpPr>
          <p:cNvPr id="24" name="Text 15"/>
          <p:cNvSpPr/>
          <p:nvPr/>
        </p:nvSpPr>
        <p:spPr>
          <a:xfrm>
            <a:off x="5303520" y="315468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 resale markets</a:t>
            </a:r>
            <a:endParaRPr lang="en-US" sz="1400" dirty="0"/>
          </a:p>
        </p:txBody>
      </p:sp>
      <p:pic>
        <p:nvPicPr>
          <p:cNvPr id="25" name="Image 7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46320" y="3886200"/>
            <a:ext cx="365760" cy="365760"/>
          </a:xfrm>
          <a:prstGeom prst="rect">
            <a:avLst/>
          </a:prstGeom>
        </p:spPr>
      </p:pic>
      <p:sp>
        <p:nvSpPr>
          <p:cNvPr id="26" name="Text 16"/>
          <p:cNvSpPr/>
          <p:nvPr/>
        </p:nvSpPr>
        <p:spPr>
          <a:xfrm>
            <a:off x="5303520" y="379476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/ income properties</a:t>
            </a:r>
            <a:endParaRPr lang="en-US" sz="1400" dirty="0"/>
          </a:p>
        </p:txBody>
      </p:sp>
      <p:sp>
        <p:nvSpPr>
          <p:cNvPr id="29" name="Text 19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318"/>
    </mc:Choice>
    <mc:Fallback xmlns="">
      <p:transition spd="slow" advTm="14831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74" x="3524250" y="3805238"/>
          <p14:tracePt t="14676" x="3481388" y="3805238"/>
          <p14:tracePt t="14685" x="3414713" y="3805238"/>
          <p14:tracePt t="14701" x="3224213" y="3781425"/>
          <p14:tracePt t="14718" x="2890838" y="3700463"/>
          <p14:tracePt t="14734" x="2681288" y="3638550"/>
          <p14:tracePt t="14751" x="2519363" y="3586163"/>
          <p14:tracePt t="14768" x="2276475" y="3514725"/>
          <p14:tracePt t="14784" x="2171700" y="3476625"/>
          <p14:tracePt t="14801" x="2081213" y="3443288"/>
          <p14:tracePt t="14818" x="1990725" y="3381375"/>
          <p14:tracePt t="14834" x="1957388" y="3348038"/>
          <p14:tracePt t="14851" x="1928813" y="3314700"/>
          <p14:tracePt t="14868" x="1905000" y="3267075"/>
          <p14:tracePt t="14884" x="1895475" y="3238500"/>
          <p14:tracePt t="14901" x="1895475" y="3171825"/>
          <p14:tracePt t="14918" x="1924050" y="3048000"/>
          <p14:tracePt t="14934" x="1957388" y="2928938"/>
          <p14:tracePt t="14951" x="2019300" y="2762250"/>
          <p14:tracePt t="14968" x="2147888" y="2457450"/>
          <p14:tracePt t="14984" x="2252663" y="2271713"/>
          <p14:tracePt t="15001" x="2352675" y="2114550"/>
          <p14:tracePt t="15018" x="2466975" y="1952625"/>
          <p14:tracePt t="15034" x="2505075" y="1895475"/>
          <p14:tracePt t="15051" x="2519363" y="1866900"/>
          <p14:tracePt t="15068" x="2524125" y="1857375"/>
          <p14:tracePt t="15432" x="2500313" y="1838325"/>
          <p14:tracePt t="15439" x="2457450" y="1814513"/>
          <p14:tracePt t="15451" x="2414588" y="1785938"/>
          <p14:tracePt t="15468" x="2300288" y="1724025"/>
          <p14:tracePt t="15484" x="2262188" y="1700213"/>
          <p14:tracePt t="15501" x="2233613" y="1685925"/>
          <p14:tracePt t="15517" x="2219325" y="1681163"/>
          <p14:tracePt t="15618" x="2209800" y="1681163"/>
          <p14:tracePt t="15639" x="2209800" y="1676400"/>
          <p14:tracePt t="15646" x="2205038" y="1676400"/>
          <p14:tracePt t="15653" x="2195513" y="1676400"/>
          <p14:tracePt t="15667" x="2176463" y="1657350"/>
          <p14:tracePt t="15684" x="2157413" y="1643063"/>
          <p14:tracePt t="15701" x="2128838" y="1624013"/>
          <p14:tracePt t="15717" x="2100263" y="1604963"/>
          <p14:tracePt t="15734" x="2090738" y="1595438"/>
          <p14:tracePt t="15751" x="2085975" y="1590675"/>
          <p14:tracePt t="15767" x="2081213" y="1590675"/>
          <p14:tracePt t="15784" x="2081213" y="1585913"/>
          <p14:tracePt t="15897" x="2085975" y="1585913"/>
          <p14:tracePt t="15911" x="2090738" y="1585913"/>
          <p14:tracePt t="15925" x="2095500" y="1590675"/>
          <p14:tracePt t="15934" x="2109788" y="1590675"/>
          <p14:tracePt t="15951" x="2147888" y="1590675"/>
          <p14:tracePt t="15967" x="2200275" y="1590675"/>
          <p14:tracePt t="15984" x="2319338" y="1609725"/>
          <p14:tracePt t="16001" x="2405063" y="1619250"/>
          <p14:tracePt t="16017" x="2462213" y="1624013"/>
          <p14:tracePt t="16034" x="2524125" y="1633538"/>
          <p14:tracePt t="16051" x="2547938" y="1638300"/>
          <p14:tracePt t="16067" x="2571750" y="1638300"/>
          <p14:tracePt t="16084" x="2619375" y="1643063"/>
          <p14:tracePt t="16101" x="2647950" y="1647825"/>
          <p14:tracePt t="16117" x="2662238" y="1647825"/>
          <p14:tracePt t="16134" x="2671763" y="1647825"/>
          <p14:tracePt t="16151" x="2676525" y="1647825"/>
          <p14:tracePt t="16269" x="2681288" y="1647825"/>
          <p14:tracePt t="16398" x="2681288" y="1652588"/>
          <p14:tracePt t="16405" x="2686050" y="1652588"/>
          <p14:tracePt t="16417" x="2690813" y="1652588"/>
          <p14:tracePt t="16434" x="2705100" y="1657350"/>
          <p14:tracePt t="16450" x="2709863" y="1657350"/>
          <p14:tracePt t="16467" x="2728913" y="1662113"/>
          <p14:tracePt t="16484" x="2747963" y="1666875"/>
          <p14:tracePt t="16500" x="2762250" y="1681163"/>
          <p14:tracePt t="16517" x="2776538" y="1681163"/>
          <p14:tracePt t="16534" x="2800350" y="1685925"/>
          <p14:tracePt t="16550" x="2809875" y="1685925"/>
          <p14:tracePt t="16567" x="2824163" y="1685925"/>
          <p14:tracePt t="16584" x="2833688" y="1690688"/>
          <p14:tracePt t="16617" x="2838450" y="1690688"/>
          <p14:tracePt t="16634" x="2843213" y="1695450"/>
          <p14:tracePt t="16667" x="2847975" y="1695450"/>
          <p14:tracePt t="16684" x="2852738" y="1695450"/>
          <p14:tracePt t="16700" x="2862263" y="1695450"/>
          <p14:tracePt t="16717" x="2871788" y="1695450"/>
          <p14:tracePt t="16734" x="2881313" y="1695450"/>
          <p14:tracePt t="16750" x="2890838" y="1695450"/>
          <p14:tracePt t="16767" x="2895600" y="1695450"/>
          <p14:tracePt t="16784" x="2909888" y="1690688"/>
          <p14:tracePt t="16800" x="2914650" y="1690688"/>
          <p14:tracePt t="16817" x="2924175" y="1690688"/>
          <p14:tracePt t="16834" x="2938463" y="1685925"/>
          <p14:tracePt t="16850" x="2943225" y="1685925"/>
          <p14:tracePt t="16884" x="2952750" y="1685925"/>
          <p14:tracePt t="16955" x="2957513" y="1685925"/>
          <p14:tracePt t="17084" x="2957513" y="1681163"/>
          <p14:tracePt t="17112" x="2957513" y="1676400"/>
          <p14:tracePt t="17148" x="2957513" y="1671638"/>
          <p14:tracePt t="17771" x="2947988" y="1676400"/>
          <p14:tracePt t="17778" x="2919413" y="1690688"/>
          <p14:tracePt t="17785" x="2871788" y="1704975"/>
          <p14:tracePt t="17800" x="2771775" y="1728788"/>
          <p14:tracePt t="17817" x="2671763" y="1766888"/>
          <p14:tracePt t="17833" x="2543175" y="1800225"/>
          <p14:tracePt t="17850" x="2376488" y="1833563"/>
          <p14:tracePt t="17867" x="2276475" y="1866900"/>
          <p14:tracePt t="17883" x="2181225" y="1895475"/>
          <p14:tracePt t="17900" x="2076450" y="1924050"/>
          <p14:tracePt t="17917" x="2033588" y="1947863"/>
          <p14:tracePt t="17933" x="1990725" y="1962150"/>
          <p14:tracePt t="17950" x="1947863" y="1981200"/>
          <p14:tracePt t="17967" x="1914525" y="1985963"/>
          <p14:tracePt t="17983" x="1905000" y="1985963"/>
          <p14:tracePt t="18000" x="1890713" y="1985963"/>
          <p14:tracePt t="18050" x="1885950" y="1985963"/>
          <p14:tracePt t="18057" x="1881188" y="1985963"/>
          <p14:tracePt t="18067" x="1866900" y="1990725"/>
          <p14:tracePt t="18083" x="1843088" y="1995488"/>
          <p14:tracePt t="18100" x="1776413" y="2009775"/>
          <p14:tracePt t="18117" x="1709738" y="2028825"/>
          <p14:tracePt t="18133" x="1633538" y="2043113"/>
          <p14:tracePt t="18150" x="1543050" y="2071688"/>
          <p14:tracePt t="18167" x="1476375" y="2095500"/>
          <p14:tracePt t="18183" x="1395413" y="2124075"/>
          <p14:tracePt t="18200" x="1314450" y="2171700"/>
          <p14:tracePt t="18217" x="1266825" y="2205038"/>
          <p14:tracePt t="18233" x="1243013" y="2228850"/>
          <p14:tracePt t="18250" x="1223963" y="2252663"/>
          <p14:tracePt t="18283" x="1223963" y="2257425"/>
          <p14:tracePt t="18300" x="1223963" y="2262188"/>
          <p14:tracePt t="18336" x="1228725" y="2266950"/>
          <p14:tracePt t="18357" x="1228725" y="2271713"/>
          <p14:tracePt t="18364" x="1233488" y="2276475"/>
          <p14:tracePt t="18372" x="1233488" y="2281238"/>
          <p14:tracePt t="18386" x="1233488" y="2286000"/>
          <p14:tracePt t="18400" x="1238250" y="2290763"/>
          <p14:tracePt t="18416" x="1243013" y="2300288"/>
          <p14:tracePt t="18433" x="1243013" y="2309813"/>
          <p14:tracePt t="18450" x="1247775" y="2319338"/>
          <p14:tracePt t="18483" x="1257300" y="2324100"/>
          <p14:tracePt t="18500" x="1266825" y="2324100"/>
          <p14:tracePt t="18516" x="1271588" y="2324100"/>
          <p14:tracePt t="18533" x="1285875" y="2324100"/>
          <p14:tracePt t="18550" x="1290638" y="2324100"/>
          <p14:tracePt t="18566" x="1319213" y="2324100"/>
          <p14:tracePt t="18583" x="1338263" y="2324100"/>
          <p14:tracePt t="18600" x="1390650" y="2314575"/>
          <p14:tracePt t="18616" x="1409700" y="2314575"/>
          <p14:tracePt t="18633" x="1433513" y="2309813"/>
          <p14:tracePt t="18650" x="1485900" y="2300288"/>
          <p14:tracePt t="18666" x="1543050" y="2290763"/>
          <p14:tracePt t="18683" x="1595438" y="2286000"/>
          <p14:tracePt t="18700" x="1657350" y="2281238"/>
          <p14:tracePt t="18716" x="1690688" y="2276475"/>
          <p14:tracePt t="18733" x="1719263" y="2271713"/>
          <p14:tracePt t="18750" x="1743075" y="2266950"/>
          <p14:tracePt t="18766" x="1762125" y="2262188"/>
          <p14:tracePt t="18783" x="1766888" y="2262188"/>
          <p14:tracePt t="18837" x="1776413" y="2262188"/>
          <p14:tracePt t="18987" x="1781175" y="2262188"/>
          <p14:tracePt t="18994" x="1785938" y="2262188"/>
          <p14:tracePt t="19001" x="1795463" y="2262188"/>
          <p14:tracePt t="19016" x="1814513" y="2262188"/>
          <p14:tracePt t="19033" x="1833563" y="2266950"/>
          <p14:tracePt t="19050" x="1871663" y="2271713"/>
          <p14:tracePt t="19066" x="1957388" y="2281238"/>
          <p14:tracePt t="19083" x="2033588" y="2281238"/>
          <p14:tracePt t="19100" x="2095500" y="2286000"/>
          <p14:tracePt t="19116" x="2195513" y="2295525"/>
          <p14:tracePt t="19133" x="2257425" y="2295525"/>
          <p14:tracePt t="19150" x="2319338" y="2295525"/>
          <p14:tracePt t="19166" x="2376488" y="2295525"/>
          <p14:tracePt t="19183" x="2400300" y="2295525"/>
          <p14:tracePt t="19200" x="2424113" y="2295525"/>
          <p14:tracePt t="19216" x="2457450" y="2295525"/>
          <p14:tracePt t="19233" x="2466975" y="2295525"/>
          <p14:tracePt t="19250" x="2471738" y="2295525"/>
          <p14:tracePt t="19266" x="2481263" y="2295525"/>
          <p14:tracePt t="19299" x="2486025" y="2295525"/>
          <p14:tracePt t="20196" x="2519363" y="2295525"/>
          <p14:tracePt t="20216" x="2638425" y="2286000"/>
          <p14:tracePt t="20233" x="2786063" y="2281238"/>
          <p14:tracePt t="20249" x="2881313" y="2276475"/>
          <p14:tracePt t="20266" x="2962275" y="2271713"/>
          <p14:tracePt t="20283" x="3048000" y="2266950"/>
          <p14:tracePt t="20299" x="3071813" y="2266950"/>
          <p14:tracePt t="20316" x="3081338" y="2262188"/>
          <p14:tracePt t="20333" x="3086100" y="2262188"/>
          <p14:tracePt t="30884" x="3038475" y="2286000"/>
          <p14:tracePt t="30893" x="2947988" y="2338388"/>
          <p14:tracePt t="30899" x="2862263" y="2386013"/>
          <p14:tracePt t="30912" x="2686050" y="2486025"/>
          <p14:tracePt t="30929" x="2457450" y="2614613"/>
          <p14:tracePt t="30946" x="2314575" y="2709863"/>
          <p14:tracePt t="30962" x="2109788" y="2814638"/>
          <p14:tracePt t="30979" x="2005013" y="2871788"/>
          <p14:tracePt t="30996" x="1928813" y="2909888"/>
          <p14:tracePt t="31012" x="1819275" y="2981325"/>
          <p14:tracePt t="31029" x="1743075" y="3024188"/>
          <p14:tracePt t="31046" x="1685925" y="3062288"/>
          <p14:tracePt t="31062" x="1633538" y="3095625"/>
          <p14:tracePt t="31079" x="1604963" y="3105150"/>
          <p14:tracePt t="31096" x="1576388" y="3119438"/>
          <p14:tracePt t="31112" x="1528763" y="3133725"/>
          <p14:tracePt t="31129" x="1490663" y="3138488"/>
          <p14:tracePt t="31146" x="1457325" y="3148013"/>
          <p14:tracePt t="31162" x="1419225" y="3162300"/>
          <p14:tracePt t="31179" x="1395413" y="3176588"/>
          <p14:tracePt t="31196" x="1366838" y="3186113"/>
          <p14:tracePt t="31212" x="1323975" y="3205163"/>
          <p14:tracePt t="31229" x="1295400" y="3219450"/>
          <p14:tracePt t="31245" x="1271588" y="3219450"/>
          <p14:tracePt t="31262" x="1257300" y="3228975"/>
          <p14:tracePt t="31279" x="1247775" y="3228975"/>
          <p14:tracePt t="31312" x="1243013" y="3228975"/>
          <p14:tracePt t="31362" x="1247775" y="3224213"/>
          <p14:tracePt t="31377" x="1247775" y="3209925"/>
          <p14:tracePt t="31384" x="1252538" y="3200400"/>
          <p14:tracePt t="31395" x="1257300" y="3195638"/>
          <p14:tracePt t="31412" x="1262063" y="3181350"/>
          <p14:tracePt t="31429" x="1266825" y="3171825"/>
          <p14:tracePt t="31446" x="1271588" y="3167063"/>
          <p14:tracePt t="31462" x="1281113" y="3157538"/>
          <p14:tracePt t="31479" x="1281113" y="3152775"/>
          <p14:tracePt t="31496" x="1285875" y="3138488"/>
          <p14:tracePt t="31512" x="1295400" y="3119438"/>
          <p14:tracePt t="31529" x="1309688" y="3086100"/>
          <p14:tracePt t="31545" x="1314450" y="3057525"/>
          <p14:tracePt t="31562" x="1323975" y="3019425"/>
          <p14:tracePt t="31579" x="1328738" y="3009900"/>
          <p14:tracePt t="31595" x="1328738" y="3000375"/>
          <p14:tracePt t="31612" x="1328738" y="2995613"/>
          <p14:tracePt t="31645" x="1333500" y="2995613"/>
          <p14:tracePt t="31662" x="1333500" y="2990850"/>
          <p14:tracePt t="31713" x="1343025" y="2986088"/>
          <p14:tracePt t="31749" x="1343025" y="2981325"/>
          <p14:tracePt t="31770" x="1347788" y="2981325"/>
          <p14:tracePt t="31777" x="1347788" y="2971800"/>
          <p14:tracePt t="31785" x="1352550" y="2967038"/>
          <p14:tracePt t="31795" x="1357313" y="2962275"/>
          <p14:tracePt t="31812" x="1357313" y="2957513"/>
          <p14:tracePt t="31829" x="1362075" y="2952750"/>
          <p14:tracePt t="31845" x="1371600" y="2943225"/>
          <p14:tracePt t="31862" x="1376363" y="2938463"/>
          <p14:tracePt t="31879" x="1381125" y="2933700"/>
          <p14:tracePt t="31895" x="1390650" y="2933700"/>
          <p14:tracePt t="31913" x="1404938" y="2924175"/>
          <p14:tracePt t="31929" x="1414463" y="2924175"/>
          <p14:tracePt t="31945" x="1423988" y="2914650"/>
          <p14:tracePt t="31962" x="1433513" y="2914650"/>
          <p14:tracePt t="31979" x="1452563" y="2909888"/>
          <p14:tracePt t="31995" x="1471613" y="2909888"/>
          <p14:tracePt t="32012" x="1485900" y="2905125"/>
          <p14:tracePt t="32029" x="1509713" y="2905125"/>
          <p14:tracePt t="32045" x="1519238" y="2900363"/>
          <p14:tracePt t="32062" x="1524000" y="2900363"/>
          <p14:tracePt t="32079" x="1528763" y="2900363"/>
          <p14:tracePt t="32095" x="1533525" y="2900363"/>
          <p14:tracePt t="32164" x="1538288" y="2900363"/>
          <p14:tracePt t="32493" x="1547813" y="2900363"/>
          <p14:tracePt t="32500" x="1557338" y="2900363"/>
          <p14:tracePt t="32512" x="1576388" y="2900363"/>
          <p14:tracePt t="32528" x="1614488" y="2905125"/>
          <p14:tracePt t="32545" x="1643063" y="2909888"/>
          <p14:tracePt t="32562" x="1657350" y="2909888"/>
          <p14:tracePt t="32578" x="1681163" y="2914650"/>
          <p14:tracePt t="32595" x="1690688" y="2914650"/>
          <p14:tracePt t="32612" x="1700213" y="2914650"/>
          <p14:tracePt t="32628" x="1709738" y="2914650"/>
          <p14:tracePt t="32645" x="1719263" y="2914650"/>
          <p14:tracePt t="32686" x="1724025" y="2914650"/>
          <p14:tracePt t="32800" x="1728788" y="2914650"/>
          <p14:tracePt t="33252" x="1733550" y="2914650"/>
          <p14:tracePt t="33259" x="1738313" y="2914650"/>
          <p14:tracePt t="33265" x="1743075" y="2919413"/>
          <p14:tracePt t="33278" x="1752600" y="2924175"/>
          <p14:tracePt t="33295" x="1766888" y="2933700"/>
          <p14:tracePt t="33311" x="1771650" y="2933700"/>
          <p14:tracePt t="33328" x="1781175" y="2938463"/>
          <p14:tracePt t="33345" x="1785938" y="2938463"/>
          <p14:tracePt t="33378" x="1790700" y="2938463"/>
          <p14:tracePt t="33395" x="1795463" y="2938463"/>
          <p14:tracePt t="33423" x="1800225" y="2943225"/>
          <p14:tracePt t="33430" x="1809750" y="2943225"/>
          <p14:tracePt t="33445" x="1814513" y="2947988"/>
          <p14:tracePt t="33461" x="1824038" y="2947988"/>
          <p14:tracePt t="33478" x="1838325" y="2957513"/>
          <p14:tracePt t="33495" x="1852613" y="2962275"/>
          <p14:tracePt t="33511" x="1871663" y="2967038"/>
          <p14:tracePt t="33528" x="1885950" y="2971800"/>
          <p14:tracePt t="33545" x="1909763" y="2976563"/>
          <p14:tracePt t="33561" x="1914525" y="2976563"/>
          <p14:tracePt t="33578" x="1919288" y="2976563"/>
          <p14:tracePt t="33595" x="1924050" y="2976563"/>
          <p14:tracePt t="33645" x="1933575" y="2976563"/>
          <p14:tracePt t="35863" x="1938338" y="2971800"/>
          <p14:tracePt t="35870" x="1952625" y="2971800"/>
          <p14:tracePt t="35877" x="1966913" y="2967038"/>
          <p14:tracePt t="35894" x="1985963" y="2962275"/>
          <p14:tracePt t="35911" x="2009775" y="2957513"/>
          <p14:tracePt t="35927" x="2038350" y="2947988"/>
          <p14:tracePt t="35944" x="2062163" y="2938463"/>
          <p14:tracePt t="35961" x="2090738" y="2933700"/>
          <p14:tracePt t="35962" x="2100263" y="2933700"/>
          <p14:tracePt t="35977" x="2133600" y="2928938"/>
          <p14:tracePt t="35994" x="2162175" y="2919413"/>
          <p14:tracePt t="36011" x="2185988" y="2914650"/>
          <p14:tracePt t="36027" x="2205038" y="2914650"/>
          <p14:tracePt t="36044" x="2209800" y="2914650"/>
          <p14:tracePt t="36061" x="2224088" y="2914650"/>
          <p14:tracePt t="36077" x="2233613" y="2914650"/>
          <p14:tracePt t="36094" x="2243138" y="2914650"/>
          <p14:tracePt t="36110" x="2252663" y="2914650"/>
          <p14:tracePt t="36127" x="2257425" y="2919413"/>
          <p14:tracePt t="36144" x="2266950" y="2924175"/>
          <p14:tracePt t="36160" x="2286000" y="2928938"/>
          <p14:tracePt t="36177" x="2300288" y="2928938"/>
          <p14:tracePt t="36194" x="2319338" y="2933700"/>
          <p14:tracePt t="36211" x="2328863" y="2943225"/>
          <p14:tracePt t="36227" x="2343150" y="2947988"/>
          <p14:tracePt t="36244" x="2347913" y="2947988"/>
          <p14:tracePt t="36261" x="2352675" y="2947988"/>
          <p14:tracePt t="36294" x="2362200" y="2947988"/>
          <p14:tracePt t="36311" x="2362200" y="2952750"/>
          <p14:tracePt t="36327" x="2371725" y="2952750"/>
          <p14:tracePt t="36360" x="2376488" y="2952750"/>
          <p14:tracePt t="36421" x="2381250" y="2952750"/>
          <p14:tracePt t="36535" x="2386013" y="2957513"/>
          <p14:tracePt t="36549" x="2390775" y="2957513"/>
          <p14:tracePt t="36556" x="2395538" y="2957513"/>
          <p14:tracePt t="36563" x="2400300" y="2962275"/>
          <p14:tracePt t="36577" x="2409825" y="2962275"/>
          <p14:tracePt t="36594" x="2419350" y="2962275"/>
          <p14:tracePt t="36610" x="2433638" y="2962275"/>
          <p14:tracePt t="36627" x="2447925" y="2962275"/>
          <p14:tracePt t="36644" x="2457450" y="2962275"/>
          <p14:tracePt t="36660" x="2471738" y="2962275"/>
          <p14:tracePt t="36677" x="2486025" y="2962275"/>
          <p14:tracePt t="36694" x="2500313" y="2962275"/>
          <p14:tracePt t="36710" x="2514600" y="2962275"/>
          <p14:tracePt t="36727" x="2528888" y="2962275"/>
          <p14:tracePt t="36744" x="2552700" y="2962275"/>
          <p14:tracePt t="36760" x="2562225" y="2962275"/>
          <p14:tracePt t="36777" x="2571750" y="2962275"/>
          <p14:tracePt t="36794" x="2590800" y="2962275"/>
          <p14:tracePt t="36810" x="2600325" y="2962275"/>
          <p14:tracePt t="36827" x="2614613" y="2962275"/>
          <p14:tracePt t="36844" x="2633663" y="2962275"/>
          <p14:tracePt t="36860" x="2657475" y="2962275"/>
          <p14:tracePt t="36877" x="2671763" y="2962275"/>
          <p14:tracePt t="36894" x="2705100" y="2962275"/>
          <p14:tracePt t="36910" x="2724150" y="2957513"/>
          <p14:tracePt t="36927" x="2743200" y="2957513"/>
          <p14:tracePt t="36944" x="2771775" y="2957513"/>
          <p14:tracePt t="36960" x="2790825" y="2957513"/>
          <p14:tracePt t="36977" x="2819400" y="2952750"/>
          <p14:tracePt t="36994" x="2867025" y="2947988"/>
          <p14:tracePt t="37010" x="2900363" y="2947988"/>
          <p14:tracePt t="37027" x="2928938" y="2943225"/>
          <p14:tracePt t="37044" x="2952750" y="2938463"/>
          <p14:tracePt t="37060" x="2971800" y="2933700"/>
          <p14:tracePt t="37077" x="2986088" y="2933700"/>
          <p14:tracePt t="37094" x="2990850" y="2928938"/>
          <p14:tracePt t="37110" x="2995613" y="2928938"/>
          <p14:tracePt t="37157" x="3000375" y="2928938"/>
          <p14:tracePt t="37207" x="3005138" y="2928938"/>
          <p14:tracePt t="37250" x="3009900" y="2928938"/>
          <p14:tracePt t="37258" x="3014663" y="2928938"/>
          <p14:tracePt t="37265" x="3019425" y="2928938"/>
          <p14:tracePt t="37277" x="3024188" y="2928938"/>
          <p14:tracePt t="37293" x="3043238" y="2928938"/>
          <p14:tracePt t="37310" x="3067050" y="2928938"/>
          <p14:tracePt t="37327" x="3095625" y="2928938"/>
          <p14:tracePt t="37343" x="3128963" y="2928938"/>
          <p14:tracePt t="37360" x="3148013" y="2928938"/>
          <p14:tracePt t="37377" x="3167063" y="2928938"/>
          <p14:tracePt t="37393" x="3186113" y="2928938"/>
          <p14:tracePt t="37410" x="3195638" y="2928938"/>
          <p14:tracePt t="37427" x="3205163" y="2928938"/>
          <p14:tracePt t="37443" x="3224213" y="2928938"/>
          <p14:tracePt t="37460" x="3238500" y="2928938"/>
          <p14:tracePt t="37477" x="3257550" y="2928938"/>
          <p14:tracePt t="37493" x="3281363" y="2924175"/>
          <p14:tracePt t="37510" x="3300413" y="2919413"/>
          <p14:tracePt t="37527" x="3324225" y="2919413"/>
          <p14:tracePt t="37543" x="3348038" y="2919413"/>
          <p14:tracePt t="37560" x="3367088" y="2919413"/>
          <p14:tracePt t="37577" x="3381375" y="2919413"/>
          <p14:tracePt t="37593" x="3409950" y="2919413"/>
          <p14:tracePt t="37610" x="3438525" y="2919413"/>
          <p14:tracePt t="37627" x="3471863" y="2919413"/>
          <p14:tracePt t="37643" x="3519488" y="2919413"/>
          <p14:tracePt t="37660" x="3543300" y="2914650"/>
          <p14:tracePt t="37677" x="3562350" y="2914650"/>
          <p14:tracePt t="37693" x="3581400" y="2909888"/>
          <p14:tracePt t="37710" x="3586163" y="2909888"/>
          <p14:tracePt t="37743" x="3590925" y="2905125"/>
          <p14:tracePt t="37777" x="3595688" y="2905125"/>
          <p14:tracePt t="37808" x="3600450" y="2905125"/>
          <p14:tracePt t="38331" x="3581400" y="2905125"/>
          <p14:tracePt t="38338" x="3562350" y="2909888"/>
          <p14:tracePt t="38345" x="3529013" y="2919413"/>
          <p14:tracePt t="38360" x="3481388" y="2928938"/>
          <p14:tracePt t="38376" x="3424238" y="2947988"/>
          <p14:tracePt t="38393" x="3348038" y="2962275"/>
          <p14:tracePt t="38410" x="3224213" y="2990850"/>
          <p14:tracePt t="38427" x="3143250" y="3005138"/>
          <p14:tracePt t="38443" x="3048000" y="3024188"/>
          <p14:tracePt t="38460" x="2909888" y="3062288"/>
          <p14:tracePt t="38476" x="2819400" y="3095625"/>
          <p14:tracePt t="38493" x="2714625" y="3124200"/>
          <p14:tracePt t="38510" x="2581275" y="3167063"/>
          <p14:tracePt t="38526" x="2524125" y="3190875"/>
          <p14:tracePt t="38543" x="2471738" y="3209925"/>
          <p14:tracePt t="38560" x="2400300" y="3224213"/>
          <p14:tracePt t="38576" x="2362200" y="3238500"/>
          <p14:tracePt t="38593" x="2324100" y="3248025"/>
          <p14:tracePt t="38610" x="2286000" y="3257550"/>
          <p14:tracePt t="38626" x="2266950" y="3262313"/>
          <p14:tracePt t="38643" x="2238375" y="3281363"/>
          <p14:tracePt t="38660" x="2176463" y="3309938"/>
          <p14:tracePt t="38676" x="2133600" y="3338513"/>
          <p14:tracePt t="38693" x="2090738" y="3376613"/>
          <p14:tracePt t="38710" x="2047875" y="3414713"/>
          <p14:tracePt t="38726" x="2019300" y="3438525"/>
          <p14:tracePt t="38743" x="1990725" y="3462338"/>
          <p14:tracePt t="38760" x="1957388" y="3486150"/>
          <p14:tracePt t="38776" x="1933575" y="3495675"/>
          <p14:tracePt t="38793" x="1909763" y="3505200"/>
          <p14:tracePt t="38810" x="1876425" y="3514725"/>
          <p14:tracePt t="38826" x="1857375" y="3529013"/>
          <p14:tracePt t="38843" x="1843088" y="3538538"/>
          <p14:tracePt t="38860" x="1814513" y="3567113"/>
          <p14:tracePt t="38876" x="1795463" y="3590925"/>
          <p14:tracePt t="38893" x="1771650" y="3614738"/>
          <p14:tracePt t="38910" x="1719263" y="3657600"/>
          <p14:tracePt t="38926" x="1681163" y="3681413"/>
          <p14:tracePt t="38943" x="1652588" y="3690938"/>
          <p14:tracePt t="38960" x="1628775" y="3705225"/>
          <p14:tracePt t="38976" x="1609725" y="3709988"/>
          <p14:tracePt t="38993" x="1604963" y="3714750"/>
          <p14:tracePt t="39010" x="1604963" y="3719513"/>
          <p14:tracePt t="39026" x="1600200" y="3719513"/>
          <p14:tracePt t="39043" x="1595438" y="3719513"/>
          <p14:tracePt t="39683" x="1585913" y="3714750"/>
          <p14:tracePt t="39690" x="1557338" y="3705225"/>
          <p14:tracePt t="39698" x="1528763" y="3690938"/>
          <p14:tracePt t="39709" x="1485900" y="3667125"/>
          <p14:tracePt t="39726" x="1366838" y="3619500"/>
          <p14:tracePt t="39743" x="1300163" y="3595688"/>
          <p14:tracePt t="39759" x="1243013" y="3571875"/>
          <p14:tracePt t="39776" x="1200150" y="3552825"/>
          <p14:tracePt t="39793" x="1185863" y="3552825"/>
          <p14:tracePt t="39809" x="1176338" y="3548063"/>
          <p14:tracePt t="39826" x="1171575" y="3548063"/>
          <p14:tracePt t="39992" x="1171575" y="3552825"/>
          <p14:tracePt t="40019" x="1171575" y="3557588"/>
          <p14:tracePt t="40055" x="1171575" y="3562350"/>
          <p14:tracePt t="40063" x="1176338" y="3562350"/>
          <p14:tracePt t="40076" x="1181100" y="3562350"/>
          <p14:tracePt t="40092" x="1185863" y="3576638"/>
          <p14:tracePt t="40126" x="1190625" y="3581400"/>
          <p14:tracePt t="40143" x="1195388" y="3586163"/>
          <p14:tracePt t="40159" x="1200150" y="3586163"/>
          <p14:tracePt t="40213" x="1209675" y="3586163"/>
          <p14:tracePt t="40241" x="1214438" y="3586163"/>
          <p14:tracePt t="40256" x="1223963" y="3590925"/>
          <p14:tracePt t="40270" x="1228725" y="3590925"/>
          <p14:tracePt t="40277" x="1238250" y="3590925"/>
          <p14:tracePt t="40292" x="1247775" y="3590925"/>
          <p14:tracePt t="40309" x="1257300" y="3590925"/>
          <p14:tracePt t="40326" x="1276350" y="3590925"/>
          <p14:tracePt t="40342" x="1295400" y="3590925"/>
          <p14:tracePt t="40359" x="1319213" y="3600450"/>
          <p14:tracePt t="40376" x="1347788" y="3600450"/>
          <p14:tracePt t="40392" x="1381125" y="3605213"/>
          <p14:tracePt t="40409" x="1400175" y="3609975"/>
          <p14:tracePt t="40426" x="1414463" y="3614738"/>
          <p14:tracePt t="40442" x="1433513" y="3619500"/>
          <p14:tracePt t="40459" x="1447800" y="3619500"/>
          <p14:tracePt t="40476" x="1457325" y="3624263"/>
          <p14:tracePt t="40492" x="1462088" y="3629025"/>
          <p14:tracePt t="40509" x="1466850" y="3629025"/>
          <p14:tracePt t="40542" x="1471613" y="3629025"/>
          <p14:tracePt t="40630" x="1471613" y="3633788"/>
          <p14:tracePt t="40685" x="1466850" y="3633788"/>
          <p14:tracePt t="40699" x="1462088" y="3633788"/>
          <p14:tracePt t="40721" x="1457325" y="3633788"/>
          <p14:tracePt t="40742" x="1452563" y="3629025"/>
          <p14:tracePt t="40749" x="1447800" y="3629025"/>
          <p14:tracePt t="40764" x="1443038" y="3629025"/>
          <p14:tracePt t="40785" x="1443038" y="3624263"/>
          <p14:tracePt t="40792" x="1438275" y="3624263"/>
          <p14:tracePt t="40809" x="1433513" y="3624263"/>
          <p14:tracePt t="40835" x="1428750" y="3624263"/>
          <p14:tracePt t="40842" x="1428750" y="3619500"/>
          <p14:tracePt t="40900" x="1423988" y="3619500"/>
          <p14:tracePt t="41086" x="1428750" y="3619500"/>
          <p14:tracePt t="41115" x="1433513" y="3619500"/>
          <p14:tracePt t="41122" x="1438275" y="3619500"/>
          <p14:tracePt t="41143" x="1443038" y="3619500"/>
          <p14:tracePt t="41164" x="1452563" y="3619500"/>
          <p14:tracePt t="41172" x="1462088" y="3624263"/>
          <p14:tracePt t="41179" x="1476375" y="3624263"/>
          <p14:tracePt t="41192" x="1495425" y="3624263"/>
          <p14:tracePt t="41209" x="1576388" y="3633788"/>
          <p14:tracePt t="41225" x="1624013" y="3643313"/>
          <p14:tracePt t="41242" x="1662113" y="3648075"/>
          <p14:tracePt t="41259" x="1747838" y="3652838"/>
          <p14:tracePt t="41275" x="1800225" y="3652838"/>
          <p14:tracePt t="41292" x="1843088" y="3652838"/>
          <p14:tracePt t="41309" x="1890713" y="3652838"/>
          <p14:tracePt t="41325" x="1909763" y="3652838"/>
          <p14:tracePt t="41342" x="1919288" y="3652838"/>
          <p14:tracePt t="41359" x="1933575" y="3652838"/>
          <p14:tracePt t="41375" x="1938338" y="3652838"/>
          <p14:tracePt t="41415" x="1943100" y="3652838"/>
          <p14:tracePt t="41644" x="1947863" y="3652838"/>
          <p14:tracePt t="41651" x="1952625" y="3652838"/>
          <p14:tracePt t="41659" x="1962150" y="3652838"/>
          <p14:tracePt t="41675" x="1981200" y="3652838"/>
          <p14:tracePt t="41692" x="2009775" y="3652838"/>
          <p14:tracePt t="41709" x="2052638" y="3652838"/>
          <p14:tracePt t="41725" x="2076450" y="3652838"/>
          <p14:tracePt t="41742" x="2090738" y="3652838"/>
          <p14:tracePt t="41759" x="2114550" y="3652838"/>
          <p14:tracePt t="41775" x="2128838" y="3652838"/>
          <p14:tracePt t="41792" x="2138363" y="3652838"/>
          <p14:tracePt t="41809" x="2152650" y="3652838"/>
          <p14:tracePt t="41825" x="2157413" y="3652838"/>
          <p14:tracePt t="41842" x="2162175" y="3652838"/>
          <p14:tracePt t="41887" x="2166938" y="3652838"/>
          <p14:tracePt t="41895" x="2171700" y="3643313"/>
          <p14:tracePt t="41909" x="2176463" y="3643313"/>
          <p14:tracePt t="41925" x="2195513" y="3643313"/>
          <p14:tracePt t="41942" x="2205038" y="3643313"/>
          <p14:tracePt t="41958" x="2219325" y="3643313"/>
          <p14:tracePt t="41975" x="2224088" y="3643313"/>
          <p14:tracePt t="41992" x="2228850" y="3643313"/>
          <p14:tracePt t="42008" x="2238375" y="3643313"/>
          <p14:tracePt t="42025" x="2247900" y="3643313"/>
          <p14:tracePt t="42042" x="2252663" y="3643313"/>
          <p14:tracePt t="42059" x="2262188" y="3643313"/>
          <p14:tracePt t="42092" x="2266950" y="3638550"/>
          <p14:tracePt t="42109" x="2271713" y="3638550"/>
          <p14:tracePt t="42125" x="2281238" y="3638550"/>
          <p14:tracePt t="42142" x="2290763" y="3633788"/>
          <p14:tracePt t="42159" x="2319338" y="3633788"/>
          <p14:tracePt t="42175" x="2347913" y="3633788"/>
          <p14:tracePt t="42192" x="2371725" y="3633788"/>
          <p14:tracePt t="42209" x="2400300" y="3633788"/>
          <p14:tracePt t="42225" x="2419350" y="3633788"/>
          <p14:tracePt t="42242" x="2438400" y="3633788"/>
          <p14:tracePt t="42258" x="2452688" y="3633788"/>
          <p14:tracePt t="42275" x="2466975" y="3638550"/>
          <p14:tracePt t="42292" x="2476500" y="3638550"/>
          <p14:tracePt t="42308" x="2481263" y="3638550"/>
          <p14:tracePt t="42325" x="2486025" y="3638550"/>
          <p14:tracePt t="42358" x="2490788" y="3638550"/>
          <p14:tracePt t="42410" x="2495550" y="3638550"/>
          <p14:tracePt t="53479" x="2471738" y="3662363"/>
          <p14:tracePt t="53486" x="2428875" y="3705225"/>
          <p14:tracePt t="53493" x="2395538" y="3748088"/>
          <p14:tracePt t="53505" x="2366963" y="3776663"/>
          <p14:tracePt t="53521" x="2305050" y="3852863"/>
          <p14:tracePt t="53538" x="2286000" y="3881438"/>
          <p14:tracePt t="53555" x="2262188" y="3895725"/>
          <p14:tracePt t="53571" x="2224088" y="3938588"/>
          <p14:tracePt t="53588" x="2195513" y="3971925"/>
          <p14:tracePt t="53605" x="2166938" y="4005263"/>
          <p14:tracePt t="53621" x="2133600" y="4029075"/>
          <p14:tracePt t="53638" x="2119313" y="4043363"/>
          <p14:tracePt t="53655" x="2105025" y="4052888"/>
          <p14:tracePt t="53671" x="2100263" y="4062413"/>
          <p14:tracePt t="53688" x="2095500" y="4067175"/>
          <p14:tracePt t="53705" x="2090738" y="4071938"/>
          <p14:tracePt t="53721" x="2081213" y="4076700"/>
          <p14:tracePt t="53738" x="2076450" y="4081463"/>
          <p14:tracePt t="53755" x="2066925" y="4086225"/>
          <p14:tracePt t="53771" x="2043113" y="4105275"/>
          <p14:tracePt t="53788" x="2024063" y="4114800"/>
          <p14:tracePt t="53805" x="2000250" y="4124325"/>
          <p14:tracePt t="53821" x="1966913" y="4152900"/>
          <p14:tracePt t="53838" x="1924050" y="4181475"/>
          <p14:tracePt t="53855" x="1905000" y="4200525"/>
          <p14:tracePt t="53871" x="1881188" y="4219575"/>
          <p14:tracePt t="53888" x="1866900" y="4243388"/>
          <p14:tracePt t="53904" x="1857375" y="4257675"/>
          <p14:tracePt t="53921" x="1857375" y="4267200"/>
          <p14:tracePt t="53938" x="1852613" y="4271963"/>
          <p14:tracePt t="53954" x="1852613" y="4276725"/>
          <p14:tracePt t="53971" x="1852613" y="4281488"/>
          <p14:tracePt t="54004" x="1852613" y="4286250"/>
          <p14:tracePt t="55117" x="1843088" y="4286250"/>
          <p14:tracePt t="55124" x="1828800" y="4286250"/>
          <p14:tracePt t="55137" x="1809750" y="4286250"/>
          <p14:tracePt t="55154" x="1747838" y="4281488"/>
          <p14:tracePt t="55171" x="1704975" y="4271963"/>
          <p14:tracePt t="55187" x="1676400" y="4267200"/>
          <p14:tracePt t="55204" x="1643063" y="4252913"/>
          <p14:tracePt t="55221" x="1633538" y="4248150"/>
          <p14:tracePt t="55237" x="1633538" y="4243388"/>
          <p14:tracePt t="55254" x="1628775" y="4243388"/>
          <p14:tracePt t="55271" x="1624013" y="4243388"/>
          <p14:tracePt t="55304" x="1619250" y="4243388"/>
          <p14:tracePt t="55332" x="1614488" y="4243388"/>
          <p14:tracePt t="55339" x="1600200" y="4243388"/>
          <p14:tracePt t="55354" x="1562100" y="4238625"/>
          <p14:tracePt t="55371" x="1528763" y="4229100"/>
          <p14:tracePt t="55387" x="1500188" y="4229100"/>
          <p14:tracePt t="55404" x="1466850" y="4219575"/>
          <p14:tracePt t="55421" x="1457325" y="4219575"/>
          <p14:tracePt t="55438" x="1443038" y="4214813"/>
          <p14:tracePt t="55454" x="1438275" y="4214813"/>
          <p14:tracePt t="55471" x="1433513" y="4214813"/>
          <p14:tracePt t="55518" x="1428750" y="4214813"/>
          <p14:tracePt t="55546" x="1423988" y="4214813"/>
          <p14:tracePt t="55654" x="1423988" y="4219575"/>
          <p14:tracePt t="55690" x="1423988" y="4224338"/>
          <p14:tracePt t="55790" x="1419225" y="4224338"/>
          <p14:tracePt t="55825" x="1414463" y="4224338"/>
          <p14:tracePt t="55847" x="1409700" y="4219575"/>
          <p14:tracePt t="55854" x="1400175" y="4219575"/>
          <p14:tracePt t="55862" x="1390650" y="4210050"/>
          <p14:tracePt t="55870" x="1371600" y="4205288"/>
          <p14:tracePt t="55887" x="1343025" y="4205288"/>
          <p14:tracePt t="55904" x="1300163" y="4195763"/>
          <p14:tracePt t="55920" x="1281113" y="4191000"/>
          <p14:tracePt t="55937" x="1262063" y="4186238"/>
          <p14:tracePt t="55954" x="1257300" y="4186238"/>
          <p14:tracePt t="55970" x="1252538" y="4186238"/>
          <p14:tracePt t="56011" x="1247775" y="4186238"/>
          <p14:tracePt t="56205" x="1247775" y="4191000"/>
          <p14:tracePt t="56226" x="1252538" y="4191000"/>
          <p14:tracePt t="56248" x="1257300" y="4191000"/>
          <p14:tracePt t="56255" x="1257300" y="4195763"/>
          <p14:tracePt t="56270" x="1262063" y="4195763"/>
          <p14:tracePt t="56287" x="1266825" y="4195763"/>
          <p14:tracePt t="56304" x="1271588" y="4195763"/>
          <p14:tracePt t="56320" x="1281113" y="4200525"/>
          <p14:tracePt t="56354" x="1285875" y="4200525"/>
          <p14:tracePt t="56370" x="1300163" y="4205288"/>
          <p14:tracePt t="56387" x="1314450" y="4210050"/>
          <p14:tracePt t="56404" x="1343025" y="4210050"/>
          <p14:tracePt t="56420" x="1376363" y="4214813"/>
          <p14:tracePt t="56437" x="1404938" y="4214813"/>
          <p14:tracePt t="56454" x="1419225" y="4214813"/>
          <p14:tracePt t="56470" x="1457325" y="4219575"/>
          <p14:tracePt t="56487" x="1476375" y="4219575"/>
          <p14:tracePt t="56504" x="1490663" y="4219575"/>
          <p14:tracePt t="56521" x="1500188" y="4219575"/>
          <p14:tracePt t="56537" x="1504950" y="4219575"/>
          <p14:tracePt t="56554" x="1509713" y="4219575"/>
          <p14:tracePt t="57156" x="1543050" y="4219575"/>
          <p14:tracePt t="57164" x="1585913" y="4219575"/>
          <p14:tracePt t="57170" x="1628775" y="4214813"/>
          <p14:tracePt t="57187" x="1719263" y="4214813"/>
          <p14:tracePt t="57203" x="1800225" y="4214813"/>
          <p14:tracePt t="57220" x="1900238" y="4210050"/>
          <p14:tracePt t="57237" x="1928813" y="4210050"/>
          <p14:tracePt t="57253" x="1952625" y="4210050"/>
          <p14:tracePt t="57271" x="1962150" y="4210050"/>
          <p14:tracePt t="57303" x="1966913" y="4210050"/>
          <p14:tracePt t="57343" x="1966913" y="4214813"/>
          <p14:tracePt t="57472" x="1971675" y="4214813"/>
          <p14:tracePt t="57549" x="1971675" y="4219575"/>
          <p14:tracePt t="57643" x="1976438" y="4219575"/>
          <p14:tracePt t="57650" x="1981200" y="4219575"/>
          <p14:tracePt t="57657" x="1990725" y="4224338"/>
          <p14:tracePt t="57670" x="2000250" y="4224338"/>
          <p14:tracePt t="57687" x="2038350" y="4229100"/>
          <p14:tracePt t="57703" x="2085975" y="4233863"/>
          <p14:tracePt t="57720" x="2128838" y="4233863"/>
          <p14:tracePt t="57737" x="2176463" y="4233863"/>
          <p14:tracePt t="57753" x="2205038" y="4233863"/>
          <p14:tracePt t="57770" x="2233613" y="4233863"/>
          <p14:tracePt t="57787" x="2281238" y="4233863"/>
          <p14:tracePt t="57803" x="2319338" y="4233863"/>
          <p14:tracePt t="57820" x="2352675" y="4233863"/>
          <p14:tracePt t="57836" x="2400300" y="4229100"/>
          <p14:tracePt t="57853" x="2428875" y="4229100"/>
          <p14:tracePt t="57870" x="2462213" y="4224338"/>
          <p14:tracePt t="57886" x="2528888" y="4219575"/>
          <p14:tracePt t="57903" x="2571750" y="4219575"/>
          <p14:tracePt t="57920" x="2614613" y="4214813"/>
          <p14:tracePt t="57936" x="2662238" y="4210050"/>
          <p14:tracePt t="57953" x="2700338" y="4205288"/>
          <p14:tracePt t="57970" x="2747963" y="4200525"/>
          <p14:tracePt t="57986" x="2809875" y="4195763"/>
          <p14:tracePt t="58003" x="2847975" y="4191000"/>
          <p14:tracePt t="58020" x="2871788" y="4191000"/>
          <p14:tracePt t="58036" x="2905125" y="4191000"/>
          <p14:tracePt t="58053" x="2924175" y="4191000"/>
          <p14:tracePt t="58070" x="2957513" y="4191000"/>
          <p14:tracePt t="58088" x="3009900" y="4191000"/>
          <p14:tracePt t="58103" x="3038475" y="4195763"/>
          <p14:tracePt t="58120" x="3062288" y="4200525"/>
          <p14:tracePt t="58136" x="3095625" y="4200525"/>
          <p14:tracePt t="58153" x="3105150" y="4200525"/>
          <p14:tracePt t="58170" x="3114675" y="4200525"/>
          <p14:tracePt t="58186" x="3119438" y="4200525"/>
          <p14:tracePt t="58203" x="3124200" y="4200525"/>
          <p14:tracePt t="58830" x="3148013" y="4200525"/>
          <p14:tracePt t="58838" x="3181350" y="4205288"/>
          <p14:tracePt t="58853" x="3238500" y="4205288"/>
          <p14:tracePt t="58870" x="3286125" y="4205288"/>
          <p14:tracePt t="58886" x="3333750" y="4210050"/>
          <p14:tracePt t="58903" x="3405188" y="4214813"/>
          <p14:tracePt t="58920" x="3438525" y="4214813"/>
          <p14:tracePt t="58936" x="3452813" y="4214813"/>
          <p14:tracePt t="58953" x="3471863" y="4214813"/>
          <p14:tracePt t="58986" x="3476625" y="4214813"/>
          <p14:tracePt t="65189" x="3495675" y="4214813"/>
          <p14:tracePt t="65198" x="3519488" y="4219575"/>
          <p14:tracePt t="65204" x="3538538" y="4219575"/>
          <p14:tracePt t="65217" x="3576638" y="4224338"/>
          <p14:tracePt t="65234" x="3609975" y="4229100"/>
          <p14:tracePt t="65251" x="3648075" y="4233863"/>
          <p14:tracePt t="65267" x="3714750" y="4233863"/>
          <p14:tracePt t="65284" x="3767138" y="4233863"/>
          <p14:tracePt t="65301" x="3805238" y="4233863"/>
          <p14:tracePt t="65317" x="3867150" y="4229100"/>
          <p14:tracePt t="65334" x="3910013" y="4229100"/>
          <p14:tracePt t="65351" x="3962400" y="4224338"/>
          <p14:tracePt t="65367" x="4033838" y="4219575"/>
          <p14:tracePt t="65384" x="4076700" y="4219575"/>
          <p14:tracePt t="65401" x="4124325" y="4210050"/>
          <p14:tracePt t="65417" x="4224338" y="4205288"/>
          <p14:tracePt t="65434" x="4286250" y="4200525"/>
          <p14:tracePt t="65451" x="4333875" y="4191000"/>
          <p14:tracePt t="65467" x="4448175" y="4162425"/>
          <p14:tracePt t="65484" x="4533900" y="4143375"/>
          <p14:tracePt t="65501" x="4619625" y="4105275"/>
          <p14:tracePt t="65517" x="4776788" y="4048125"/>
          <p14:tracePt t="65534" x="4867275" y="4024313"/>
          <p14:tracePt t="65551" x="4948238" y="3990975"/>
          <p14:tracePt t="65567" x="5067300" y="3938588"/>
          <p14:tracePt t="65584" x="5148263" y="3895725"/>
          <p14:tracePt t="65601" x="5205413" y="3852863"/>
          <p14:tracePt t="65617" x="5281613" y="3800475"/>
          <p14:tracePt t="65634" x="5324475" y="3767138"/>
          <p14:tracePt t="65650" x="5357813" y="3752850"/>
          <p14:tracePt t="65667" x="5391150" y="3738563"/>
          <p14:tracePt t="65700" x="5395913" y="3738563"/>
          <p14:tracePt t="66040" x="5424488" y="3671888"/>
          <p14:tracePt t="66047" x="5481638" y="3567113"/>
          <p14:tracePt t="66054" x="5534025" y="3448050"/>
          <p14:tracePt t="66067" x="5581650" y="3314700"/>
          <p14:tracePt t="66084" x="5715000" y="2976563"/>
          <p14:tracePt t="66100" x="5791200" y="2809875"/>
          <p14:tracePt t="66117" x="5838825" y="2714625"/>
          <p14:tracePt t="66134" x="5881688" y="2633663"/>
          <p14:tracePt t="66151" x="5895975" y="2605088"/>
          <p14:tracePt t="66167" x="5910263" y="2586038"/>
          <p14:tracePt t="66184" x="5915025" y="2566988"/>
          <p14:tracePt t="66200" x="5919788" y="2566988"/>
          <p14:tracePt t="66217" x="5919788" y="2562225"/>
          <p14:tracePt t="66261" x="5919788" y="2557463"/>
          <p14:tracePt t="66313" x="5924550" y="2547938"/>
          <p14:tracePt t="66319" x="5924550" y="2533650"/>
          <p14:tracePt t="66334" x="5929313" y="2486025"/>
          <p14:tracePt t="66350" x="5943600" y="2409825"/>
          <p14:tracePt t="66367" x="5953125" y="2324100"/>
          <p14:tracePt t="66384" x="5972175" y="2185988"/>
          <p14:tracePt t="66400" x="5976938" y="2100263"/>
          <p14:tracePt t="66417" x="5981700" y="2052638"/>
          <p14:tracePt t="66434" x="5981700" y="2028825"/>
          <p14:tracePt t="66450" x="5981700" y="2024063"/>
          <p14:tracePt t="66597" x="5991225" y="2014538"/>
          <p14:tracePt t="66604" x="5995988" y="1990725"/>
          <p14:tracePt t="66617" x="6015038" y="1966913"/>
          <p14:tracePt t="66633" x="6091238" y="1871663"/>
          <p14:tracePt t="66650" x="6138863" y="1809750"/>
          <p14:tracePt t="66667" x="6186488" y="1757363"/>
          <p14:tracePt t="66683" x="6215063" y="1728788"/>
          <p14:tracePt t="66700" x="6224588" y="1719263"/>
          <p14:tracePt t="66717" x="6229350" y="1719263"/>
          <p14:tracePt t="66733" x="6234113" y="1719263"/>
          <p14:tracePt t="66812" x="6234113" y="1724025"/>
          <p14:tracePt t="66840" x="6234113" y="1728788"/>
          <p14:tracePt t="66862" x="6234113" y="1733550"/>
          <p14:tracePt t="66870" x="6234113" y="1738313"/>
          <p14:tracePt t="66883" x="6238875" y="1743075"/>
          <p14:tracePt t="66900" x="6257925" y="1752600"/>
          <p14:tracePt t="66917" x="6291263" y="1766888"/>
          <p14:tracePt t="66933" x="6353175" y="1795463"/>
          <p14:tracePt t="66950" x="6386513" y="1809750"/>
          <p14:tracePt t="66967" x="6419850" y="1824038"/>
          <p14:tracePt t="66983" x="6434138" y="1833563"/>
          <p14:tracePt t="67000" x="6443663" y="1838325"/>
          <p14:tracePt t="67033" x="6448425" y="1838325"/>
          <p14:tracePt t="70258" x="6438900" y="1857375"/>
          <p14:tracePt t="70265" x="6410325" y="1885950"/>
          <p14:tracePt t="70272" x="6381750" y="1914525"/>
          <p14:tracePt t="70282" x="6338888" y="1938338"/>
          <p14:tracePt t="70299" x="6281738" y="1976438"/>
          <p14:tracePt t="70316" x="6205538" y="2043113"/>
          <p14:tracePt t="70332" x="6167438" y="2090738"/>
          <p14:tracePt t="70349" x="6119813" y="2138363"/>
          <p14:tracePt t="70366" x="6043613" y="2190750"/>
          <p14:tracePt t="70382" x="5986463" y="2224088"/>
          <p14:tracePt t="70399" x="5948363" y="2243138"/>
          <p14:tracePt t="70416" x="5905500" y="2266950"/>
          <p14:tracePt t="70432" x="5891213" y="2276475"/>
          <p14:tracePt t="70449" x="5876925" y="2281238"/>
          <p14:tracePt t="70466" x="5853113" y="2290763"/>
          <p14:tracePt t="70482" x="5848350" y="2295525"/>
          <p14:tracePt t="70499" x="5843588" y="2295525"/>
          <p14:tracePt t="70551" x="5838825" y="2295525"/>
          <p14:tracePt t="70586" x="5834063" y="2295525"/>
          <p14:tracePt t="70600" x="5829300" y="2295525"/>
          <p14:tracePt t="70608" x="5819775" y="2305050"/>
          <p14:tracePt t="70615" x="5810250" y="2305050"/>
          <p14:tracePt t="70632" x="5786438" y="2319338"/>
          <p14:tracePt t="70649" x="5762625" y="2333625"/>
          <p14:tracePt t="70666" x="5734050" y="2352675"/>
          <p14:tracePt t="70682" x="5719763" y="2371725"/>
          <p14:tracePt t="70699" x="5705475" y="2381250"/>
          <p14:tracePt t="70715" x="5686425" y="2390775"/>
          <p14:tracePt t="70732" x="5686425" y="2395538"/>
          <p14:tracePt t="70749" x="5681663" y="2395538"/>
          <p14:tracePt t="70808" x="5676900" y="2395538"/>
          <p14:tracePt t="70901" x="5676900" y="2390775"/>
          <p14:tracePt t="70915" x="5676900" y="2386013"/>
          <p14:tracePt t="70929" x="5676900" y="2381250"/>
          <p14:tracePt t="70944" x="5676900" y="2371725"/>
          <p14:tracePt t="70965" x="5676900" y="2366963"/>
          <p14:tracePt t="71008" x="5676900" y="2362200"/>
          <p14:tracePt t="71030" x="5681663" y="2362200"/>
          <p14:tracePt t="71051" x="5691188" y="2362200"/>
          <p14:tracePt t="71058" x="5700713" y="2357438"/>
          <p14:tracePt t="71066" x="5705475" y="2357438"/>
          <p14:tracePt t="71082" x="5724525" y="2352675"/>
          <p14:tracePt t="71099" x="5738813" y="2352675"/>
          <p14:tracePt t="71115" x="5762625" y="2352675"/>
          <p14:tracePt t="71132" x="5772150" y="2352675"/>
          <p14:tracePt t="71165" x="5776913" y="2352675"/>
          <p14:tracePt t="72131" x="5695950" y="2338388"/>
          <p14:tracePt t="72138" x="5543550" y="2309813"/>
          <p14:tracePt t="72148" x="5362575" y="2266950"/>
          <p14:tracePt t="72165" x="4900613" y="2200275"/>
          <p14:tracePt t="72182" x="4067175" y="2066925"/>
          <p14:tracePt t="72198" x="3481388" y="1952625"/>
          <p14:tracePt t="72215" x="2933700" y="1833563"/>
          <p14:tracePt t="72232" x="2319338" y="1676400"/>
          <p14:tracePt t="72248" x="2009775" y="1600200"/>
          <p14:tracePt t="72265" x="1871663" y="1571625"/>
          <p14:tracePt t="72283" x="1728788" y="1557338"/>
          <p14:tracePt t="72298" x="1695450" y="1562100"/>
          <p14:tracePt t="72315" x="1685925" y="1562100"/>
          <p14:tracePt t="72332" x="1676400" y="1571625"/>
          <p14:tracePt t="72348" x="1676400" y="1576388"/>
          <p14:tracePt t="72365" x="1681163" y="1590675"/>
          <p14:tracePt t="72382" x="1685925" y="1600200"/>
          <p14:tracePt t="72398" x="1685925" y="1614488"/>
          <p14:tracePt t="72415" x="1685925" y="1638300"/>
          <p14:tracePt t="72432" x="1647825" y="1685925"/>
          <p14:tracePt t="72448" x="1619250" y="1724025"/>
          <p14:tracePt t="72465" x="1595438" y="1752600"/>
          <p14:tracePt t="72482" x="1557338" y="1795463"/>
          <p14:tracePt t="72498" x="1538288" y="1824038"/>
          <p14:tracePt t="72515" x="1528763" y="1843088"/>
          <p14:tracePt t="72531" x="1524000" y="1876425"/>
          <p14:tracePt t="72548" x="1524000" y="1895475"/>
          <p14:tracePt t="72565" x="1528763" y="1919288"/>
          <p14:tracePt t="72582" x="1557338" y="1952625"/>
          <p14:tracePt t="72598" x="1595438" y="1981200"/>
          <p14:tracePt t="72615" x="1647825" y="2024063"/>
          <p14:tracePt t="72631" x="1743075" y="2081213"/>
          <p14:tracePt t="72648" x="1804988" y="2114550"/>
          <p14:tracePt t="72665" x="1857375" y="2147888"/>
          <p14:tracePt t="72682" x="1928813" y="2185988"/>
          <p14:tracePt t="72698" x="1962150" y="2205038"/>
          <p14:tracePt t="72715" x="1995488" y="2214563"/>
          <p14:tracePt t="72731" x="2038350" y="2224088"/>
          <p14:tracePt t="72748" x="2057400" y="2228850"/>
          <p14:tracePt t="72765" x="2062163" y="2228850"/>
          <p14:tracePt t="72781" x="2071688" y="2228850"/>
          <p14:tracePt t="72798" x="2076450" y="2228850"/>
          <p14:tracePt t="72815" x="2085975" y="2228850"/>
          <p14:tracePt t="72831" x="2119313" y="2224088"/>
          <p14:tracePt t="72848" x="2157413" y="2224088"/>
          <p14:tracePt t="72865" x="2209800" y="2219325"/>
          <p14:tracePt t="72881" x="2281238" y="2219325"/>
          <p14:tracePt t="72898" x="2319338" y="2219325"/>
          <p14:tracePt t="72915" x="2381250" y="2214563"/>
          <p14:tracePt t="72931" x="2486025" y="2214563"/>
          <p14:tracePt t="72948" x="2524125" y="2214563"/>
          <p14:tracePt t="72965" x="2633663" y="2214563"/>
          <p14:tracePt t="72981" x="2733675" y="2214563"/>
          <p14:tracePt t="72998" x="2781300" y="2214563"/>
          <p14:tracePt t="73015" x="2819400" y="2214563"/>
          <p14:tracePt t="73031" x="2852738" y="2219325"/>
          <p14:tracePt t="73048" x="2867025" y="2219325"/>
          <p14:tracePt t="73065" x="2886075" y="2219325"/>
          <p14:tracePt t="73082" x="2905125" y="2219325"/>
          <p14:tracePt t="73098" x="2909888" y="2219325"/>
          <p14:tracePt t="73115" x="2914650" y="2219325"/>
          <p14:tracePt t="73131" x="2919413" y="2219325"/>
          <p14:tracePt t="73148" x="2928938" y="2219325"/>
          <p14:tracePt t="73165" x="2933700" y="2219325"/>
          <p14:tracePt t="73181" x="2957513" y="2224088"/>
          <p14:tracePt t="73198" x="2967038" y="2224088"/>
          <p14:tracePt t="73215" x="2995613" y="2228850"/>
          <p14:tracePt t="73231" x="3028950" y="2228850"/>
          <p14:tracePt t="73248" x="3043238" y="2228850"/>
          <p14:tracePt t="73265" x="3067050" y="2233613"/>
          <p14:tracePt t="73281" x="3109913" y="2247900"/>
          <p14:tracePt t="73298" x="3143250" y="2252663"/>
          <p14:tracePt t="73315" x="3176588" y="2262188"/>
          <p14:tracePt t="73331" x="3200400" y="2266950"/>
          <p14:tracePt t="73348" x="3209925" y="2271713"/>
          <p14:tracePt t="73365" x="3219450" y="2276475"/>
          <p14:tracePt t="73410" x="3224213" y="2276475"/>
          <p14:tracePt t="73489" x="3219450" y="2276475"/>
          <p14:tracePt t="73496" x="3214688" y="2281238"/>
          <p14:tracePt t="73503" x="3205163" y="2281238"/>
          <p14:tracePt t="73514" x="3200400" y="2281238"/>
          <p14:tracePt t="73531" x="3148013" y="2281238"/>
          <p14:tracePt t="73548" x="3114675" y="2281238"/>
          <p14:tracePt t="73565" x="3086100" y="2281238"/>
          <p14:tracePt t="73581" x="3067050" y="2281238"/>
          <p14:tracePt t="73598" x="3043238" y="2286000"/>
          <p14:tracePt t="73614" x="3038475" y="2290763"/>
          <p14:tracePt t="73661" x="3043238" y="2290763"/>
          <p14:tracePt t="73668" x="3062288" y="2271713"/>
          <p14:tracePt t="73681" x="3114675" y="2257425"/>
          <p14:tracePt t="73698" x="3243263" y="2233613"/>
          <p14:tracePt t="73714" x="3286125" y="2214563"/>
          <p14:tracePt t="73731" x="3295650" y="2214563"/>
          <p14:tracePt t="73748" x="3300413" y="2209800"/>
          <p14:tracePt t="73797" x="3276600" y="2228850"/>
          <p14:tracePt t="73804" x="3267075" y="2233613"/>
          <p14:tracePt t="73814" x="3257550" y="2238375"/>
          <p14:tracePt t="73831" x="3257550" y="2243138"/>
          <p14:tracePt t="73848" x="3248025" y="2243138"/>
          <p14:tracePt t="73864" x="3248025" y="2247900"/>
          <p14:tracePt t="73904" x="3243263" y="2247900"/>
          <p14:tracePt t="73976" x="3238500" y="2247900"/>
          <p14:tracePt t="73983" x="3238500" y="2252663"/>
          <p14:tracePt t="73998" x="3233738" y="2252663"/>
          <p14:tracePt t="74014" x="3228975" y="2257425"/>
          <p14:tracePt t="74048" x="3224213" y="2262188"/>
          <p14:tracePt t="74081" x="3219450" y="2262188"/>
          <p14:tracePt t="74140" x="3214688" y="2262188"/>
          <p14:tracePt t="74162" x="3214688" y="2266950"/>
          <p14:tracePt t="74176" x="3209925" y="2266950"/>
          <p14:tracePt t="74197" x="3200400" y="2271713"/>
          <p14:tracePt t="74204" x="3195638" y="2276475"/>
          <p14:tracePt t="74214" x="3190875" y="2281238"/>
          <p14:tracePt t="74231" x="3176588" y="2295525"/>
          <p14:tracePt t="74248" x="3167063" y="2300288"/>
          <p14:tracePt t="74264" x="3162300" y="2305050"/>
          <p14:tracePt t="74281" x="3152775" y="2324100"/>
          <p14:tracePt t="74298" x="3133725" y="2333625"/>
          <p14:tracePt t="74314" x="3128963" y="2338388"/>
          <p14:tracePt t="74362" x="3124200" y="2338388"/>
          <p14:tracePt t="78506" x="3138488" y="2343150"/>
          <p14:tracePt t="78514" x="3181350" y="2347913"/>
          <p14:tracePt t="78529" x="3248025" y="2362200"/>
          <p14:tracePt t="78546" x="3319463" y="2376488"/>
          <p14:tracePt t="78563" x="3409950" y="2405063"/>
          <p14:tracePt t="78579" x="3448050" y="2419350"/>
          <p14:tracePt t="78596" x="3471863" y="2428875"/>
          <p14:tracePt t="78613" x="3490913" y="2433638"/>
          <p14:tracePt t="78646" x="3495675" y="2438400"/>
          <p14:tracePt t="78806" x="3490913" y="2433638"/>
          <p14:tracePt t="78827" x="3481388" y="2428875"/>
          <p14:tracePt t="78842" x="3476625" y="2428875"/>
          <p14:tracePt t="78848" x="3471863" y="2424113"/>
          <p14:tracePt t="78863" x="3467100" y="2424113"/>
          <p14:tracePt t="78879" x="3462338" y="2424113"/>
          <p14:tracePt t="78898" x="3457575" y="2424113"/>
          <p14:tracePt t="78935" x="3448050" y="2424113"/>
          <p14:tracePt t="79566" x="3471863" y="2424113"/>
          <p14:tracePt t="79572" x="3524250" y="2419350"/>
          <p14:tracePt t="79579" x="3586163" y="2419350"/>
          <p14:tracePt t="79596" x="3762375" y="2405063"/>
          <p14:tracePt t="79613" x="4010025" y="2400300"/>
          <p14:tracePt t="79629" x="4557713" y="2400300"/>
          <p14:tracePt t="79646" x="4919663" y="2409825"/>
          <p14:tracePt t="79662" x="5329238" y="2438400"/>
          <p14:tracePt t="79664" x="5500688" y="2452688"/>
          <p14:tracePt t="79679" x="5848350" y="2452688"/>
          <p14:tracePt t="79696" x="6148388" y="2452688"/>
          <p14:tracePt t="79712" x="6357938" y="2452688"/>
          <p14:tracePt t="79729" x="6572250" y="2443163"/>
          <p14:tracePt t="79746" x="6657975" y="2438400"/>
          <p14:tracePt t="79762" x="6696075" y="2433638"/>
          <p14:tracePt t="79779" x="6710363" y="2433638"/>
          <p14:tracePt t="79929" x="6705600" y="2433638"/>
          <p14:tracePt t="79943" x="6696075" y="2433638"/>
          <p14:tracePt t="79950" x="6691313" y="2433638"/>
          <p14:tracePt t="79962" x="6686550" y="2433638"/>
          <p14:tracePt t="79979" x="6653213" y="2428875"/>
          <p14:tracePt t="79996" x="6624638" y="2424113"/>
          <p14:tracePt t="80012" x="6605588" y="2424113"/>
          <p14:tracePt t="80029" x="6586538" y="2419350"/>
          <p14:tracePt t="80062" x="6581775" y="2419350"/>
          <p14:tracePt t="88987" x="6529388" y="2419350"/>
          <p14:tracePt t="88997" x="6448425" y="2414588"/>
          <p14:tracePt t="89009" x="6191250" y="2386013"/>
          <p14:tracePt t="89026" x="5891213" y="2343150"/>
          <p14:tracePt t="89043" x="5529263" y="2295525"/>
          <p14:tracePt t="89059" x="5033963" y="2219325"/>
          <p14:tracePt t="89076" x="4791075" y="2166938"/>
          <p14:tracePt t="89093" x="4572000" y="2114550"/>
          <p14:tracePt t="89109" x="4386263" y="2043113"/>
          <p14:tracePt t="89126" x="4295775" y="1995488"/>
          <p14:tracePt t="89143" x="4219575" y="1962150"/>
          <p14:tracePt t="89159" x="4152900" y="1914525"/>
          <p14:tracePt t="89176" x="4124325" y="1890713"/>
          <p14:tracePt t="89193" x="4105275" y="1876425"/>
          <p14:tracePt t="89209" x="4081463" y="1857375"/>
          <p14:tracePt t="89226" x="4076700" y="1857375"/>
          <p14:tracePt t="89243" x="4071938" y="1857375"/>
          <p14:tracePt t="89259" x="4048125" y="1857375"/>
          <p14:tracePt t="89276" x="4000500" y="1862138"/>
          <p14:tracePt t="89293" x="3943350" y="1881188"/>
          <p14:tracePt t="89294" x="3910013" y="1890713"/>
          <p14:tracePt t="89309" x="3824288" y="1924050"/>
          <p14:tracePt t="89326" x="3724275" y="1966913"/>
          <p14:tracePt t="89342" x="3643313" y="2028825"/>
          <p14:tracePt t="89359" x="3519488" y="2100263"/>
          <p14:tracePt t="89376" x="3443288" y="2147888"/>
          <p14:tracePt t="89392" x="3386138" y="2185988"/>
          <p14:tracePt t="89409" x="3319463" y="2219325"/>
          <p14:tracePt t="89426" x="3300413" y="2238375"/>
          <p14:tracePt t="89442" x="3286125" y="2243138"/>
          <p14:tracePt t="89459" x="3281363" y="2252663"/>
          <p14:tracePt t="89874" x="3257550" y="2252663"/>
          <p14:tracePt t="89881" x="3233738" y="2252663"/>
          <p14:tracePt t="89892" x="3209925" y="2252663"/>
          <p14:tracePt t="89909" x="3143250" y="2252663"/>
          <p14:tracePt t="89926" x="3109913" y="2252663"/>
          <p14:tracePt t="89942" x="3090863" y="2252663"/>
          <p14:tracePt t="89959" x="3076575" y="2252663"/>
          <p14:tracePt t="90124" x="3081338" y="2252663"/>
          <p14:tracePt t="90132" x="3086100" y="2252663"/>
          <p14:tracePt t="90146" x="3090863" y="2252663"/>
          <p14:tracePt t="90167" x="3095625" y="2252663"/>
          <p14:tracePt t="90175" x="3095625" y="2257425"/>
          <p14:tracePt t="90192" x="3105150" y="2257425"/>
          <p14:tracePt t="90209" x="3109913" y="2262188"/>
          <p14:tracePt t="90225" x="3119438" y="2262188"/>
          <p14:tracePt t="90259" x="3124200" y="2262188"/>
          <p14:tracePt t="90276" x="3124200" y="2266950"/>
          <p14:tracePt t="90292" x="3128963" y="2266950"/>
          <p14:tracePt t="90309" x="3138488" y="2266950"/>
          <p14:tracePt t="90326" x="3152775" y="2266950"/>
          <p14:tracePt t="90342" x="3171825" y="2266950"/>
          <p14:tracePt t="90359" x="3186113" y="2266950"/>
          <p14:tracePt t="90376" x="3224213" y="2266950"/>
          <p14:tracePt t="90392" x="3243263" y="2271713"/>
          <p14:tracePt t="90409" x="3252788" y="2271713"/>
          <p14:tracePt t="90425" x="3257550" y="2271713"/>
          <p14:tracePt t="90442" x="3267075" y="2271713"/>
          <p14:tracePt t="90489" x="3271838" y="2271713"/>
          <p14:tracePt t="90561" x="3271838" y="2276475"/>
          <p14:tracePt t="90697" x="3276600" y="2276475"/>
          <p14:tracePt t="90818" x="3276600" y="2271713"/>
          <p14:tracePt t="90890" x="3276600" y="2266950"/>
          <p14:tracePt t="90919" x="3271838" y="2266950"/>
          <p14:tracePt t="90976" x="3262313" y="2266950"/>
          <p14:tracePt t="91004" x="3257550" y="2266950"/>
          <p14:tracePt t="91047" x="3252788" y="2266950"/>
          <p14:tracePt t="91105" x="3248025" y="2266950"/>
          <p14:tracePt t="91155" x="3243263" y="2266950"/>
          <p14:tracePt t="91183" x="3238500" y="2266950"/>
          <p14:tracePt t="91255" x="3233738" y="2266950"/>
          <p14:tracePt t="91319" x="3228975" y="2266950"/>
          <p14:tracePt t="97880" x="3262313" y="2286000"/>
          <p14:tracePt t="97902" x="3376613" y="2338388"/>
          <p14:tracePt t="97908" x="3409950" y="2352675"/>
          <p14:tracePt t="97923" x="3505200" y="2390775"/>
          <p14:tracePt t="97940" x="3581400" y="2433638"/>
          <p14:tracePt t="97956" x="3671888" y="2471738"/>
          <p14:tracePt t="97973" x="3814763" y="2524125"/>
          <p14:tracePt t="97990" x="3895725" y="2557463"/>
          <p14:tracePt t="98006" x="4000500" y="2576513"/>
          <p14:tracePt t="98023" x="4148138" y="2609850"/>
          <p14:tracePt t="98040" x="4219575" y="2624138"/>
          <p14:tracePt t="98056" x="4295775" y="2643188"/>
          <p14:tracePt t="98073" x="4386263" y="2667000"/>
          <p14:tracePt t="98090" x="4443413" y="2686050"/>
          <p14:tracePt t="98106" x="4481513" y="2695575"/>
          <p14:tracePt t="98123" x="4557713" y="2719388"/>
          <p14:tracePt t="98140" x="4624388" y="2743200"/>
          <p14:tracePt t="98156" x="4710113" y="2762250"/>
          <p14:tracePt t="98173" x="4829175" y="2795588"/>
          <p14:tracePt t="98190" x="4929188" y="2814638"/>
          <p14:tracePt t="98206" x="5029200" y="2833688"/>
          <p14:tracePt t="98223" x="5167313" y="2857500"/>
          <p14:tracePt t="98240" x="5267325" y="2871788"/>
          <p14:tracePt t="98256" x="5343525" y="2895600"/>
          <p14:tracePt t="98273" x="5443538" y="2919413"/>
          <p14:tracePt t="98289" x="5519738" y="2943225"/>
          <p14:tracePt t="98306" x="5557838" y="2952750"/>
          <p14:tracePt t="98323" x="5600700" y="2962275"/>
          <p14:tracePt t="98339" x="5610225" y="2962275"/>
          <p14:tracePt t="98388" x="5619750" y="2962275"/>
          <p14:tracePt t="98409" x="5624513" y="2967038"/>
          <p14:tracePt t="98416" x="5629275" y="2967038"/>
          <p14:tracePt t="98423" x="5629275" y="2971800"/>
          <p14:tracePt t="98439" x="5643563" y="2971800"/>
          <p14:tracePt t="98456" x="5657850" y="2971800"/>
          <p14:tracePt t="98473" x="5691188" y="2971800"/>
          <p14:tracePt t="98489" x="5710238" y="2971800"/>
          <p14:tracePt t="98506" x="5734050" y="2971800"/>
          <p14:tracePt t="98523" x="5762625" y="2971800"/>
          <p14:tracePt t="98540" x="5772150" y="2971800"/>
          <p14:tracePt t="98556" x="5791200" y="2967038"/>
          <p14:tracePt t="98573" x="5795963" y="2967038"/>
          <p14:tracePt t="98589" x="5805488" y="2967038"/>
          <p14:tracePt t="98638" x="5810250" y="2967038"/>
          <p14:tracePt t="98717" x="5815013" y="2967038"/>
          <p14:tracePt t="99246" x="5843588" y="2967038"/>
          <p14:tracePt t="99254" x="5881688" y="2967038"/>
          <p14:tracePt t="99261" x="5919788" y="2967038"/>
          <p14:tracePt t="99273" x="5957888" y="2967038"/>
          <p14:tracePt t="99289" x="6038850" y="2971800"/>
          <p14:tracePt t="99306" x="6110288" y="2971800"/>
          <p14:tracePt t="99323" x="6172200" y="2971800"/>
          <p14:tracePt t="99339" x="6248400" y="2971800"/>
          <p14:tracePt t="99356" x="6291263" y="2971800"/>
          <p14:tracePt t="99372" x="6324600" y="2971800"/>
          <p14:tracePt t="99389" x="6372225" y="2971800"/>
          <p14:tracePt t="99406" x="6405563" y="2971800"/>
          <p14:tracePt t="99422" x="6438900" y="2971800"/>
          <p14:tracePt t="99439" x="6477000" y="2971800"/>
          <p14:tracePt t="99456" x="6496050" y="2971800"/>
          <p14:tracePt t="99472" x="6510338" y="2971800"/>
          <p14:tracePt t="99489" x="6543675" y="2971800"/>
          <p14:tracePt t="99506" x="6577013" y="2971800"/>
          <p14:tracePt t="99522" x="6619875" y="2971800"/>
          <p14:tracePt t="99539" x="6677025" y="2976563"/>
          <p14:tracePt t="99556" x="6705600" y="2976563"/>
          <p14:tracePt t="99572" x="6729413" y="2981325"/>
          <p14:tracePt t="99589" x="6748463" y="2986088"/>
          <p14:tracePt t="99606" x="6762750" y="2986088"/>
          <p14:tracePt t="99622" x="6777038" y="2986088"/>
          <p14:tracePt t="99639" x="6800850" y="2990850"/>
          <p14:tracePt t="99656" x="6815138" y="2990850"/>
          <p14:tracePt t="99672" x="6829425" y="2995613"/>
          <p14:tracePt t="99689" x="6834188" y="2995613"/>
          <p14:tracePt t="99726" x="6838950" y="2995613"/>
          <p14:tracePt t="99739" x="6853238" y="2995613"/>
          <p14:tracePt t="99756" x="6862763" y="2995613"/>
          <p14:tracePt t="99772" x="6877050" y="2995613"/>
          <p14:tracePt t="99789" x="6886575" y="2995613"/>
          <p14:tracePt t="99806" x="6891338" y="2995613"/>
          <p14:tracePt t="99822" x="6896100" y="2995613"/>
          <p14:tracePt t="99839" x="6900863" y="2995613"/>
          <p14:tracePt t="99856" x="6919913" y="2986088"/>
          <p14:tracePt t="99872" x="6934200" y="2981325"/>
          <p14:tracePt t="99889" x="6953250" y="2976563"/>
          <p14:tracePt t="99906" x="6986588" y="2962275"/>
          <p14:tracePt t="99922" x="7015163" y="2957513"/>
          <p14:tracePt t="99939" x="7038975" y="2947988"/>
          <p14:tracePt t="99940" x="7058025" y="2943225"/>
          <p14:tracePt t="99956" x="7081838" y="2933700"/>
          <p14:tracePt t="99972" x="7105650" y="2928938"/>
          <p14:tracePt t="99989" x="7124700" y="2928938"/>
          <p14:tracePt t="100006" x="7143750" y="2928938"/>
          <p14:tracePt t="100022" x="7162800" y="2924175"/>
          <p14:tracePt t="100039" x="7172325" y="2924175"/>
          <p14:tracePt t="100056" x="7205663" y="2924175"/>
          <p14:tracePt t="100072" x="7215188" y="2924175"/>
          <p14:tracePt t="100089" x="7234238" y="2919413"/>
          <p14:tracePt t="100106" x="7248525" y="2919413"/>
          <p14:tracePt t="100140" x="7253288" y="2919413"/>
          <p14:tracePt t="100169" x="7258050" y="2919413"/>
          <p14:tracePt t="100269" x="7262813" y="2919413"/>
          <p14:tracePt t="100548" x="7262813" y="2924175"/>
          <p14:tracePt t="100556" x="7258050" y="2924175"/>
          <p14:tracePt t="100577" x="7253288" y="2924175"/>
          <p14:tracePt t="100591" x="7253288" y="2928938"/>
          <p14:tracePt t="100599" x="7248525" y="2928938"/>
          <p14:tracePt t="100613" x="7243763" y="2928938"/>
          <p14:tracePt t="100627" x="7239000" y="2933700"/>
          <p14:tracePt t="100639" x="7234238" y="2933700"/>
          <p14:tracePt t="100655" x="7196138" y="2933700"/>
          <p14:tracePt t="100672" x="7124700" y="2938463"/>
          <p14:tracePt t="100689" x="7005638" y="2943225"/>
          <p14:tracePt t="100705" x="6815138" y="2943225"/>
          <p14:tracePt t="100722" x="6667500" y="2943225"/>
          <p14:tracePt t="100739" x="6548438" y="2943225"/>
          <p14:tracePt t="100755" x="6372225" y="2943225"/>
          <p14:tracePt t="100772" x="6272213" y="2943225"/>
          <p14:tracePt t="100789" x="6196013" y="2943225"/>
          <p14:tracePt t="100805" x="6067425" y="2943225"/>
          <p14:tracePt t="100822" x="5991225" y="2938463"/>
          <p14:tracePt t="100839" x="5943600" y="2938463"/>
          <p14:tracePt t="100855" x="5872163" y="2928938"/>
          <p14:tracePt t="100872" x="5815013" y="2928938"/>
          <p14:tracePt t="100889" x="5762625" y="2928938"/>
          <p14:tracePt t="100905" x="5710238" y="2924175"/>
          <p14:tracePt t="100922" x="5672138" y="2919413"/>
          <p14:tracePt t="100939" x="5648325" y="2914650"/>
          <p14:tracePt t="100955" x="5638800" y="2914650"/>
          <p14:tracePt t="100957" x="5634038" y="2914650"/>
          <p14:tracePt t="100972" x="5629275" y="2914650"/>
          <p14:tracePt t="100999" x="5629275" y="2909888"/>
          <p14:tracePt t="106773" x="5653088" y="2909888"/>
          <p14:tracePt t="106782" x="5700713" y="2909888"/>
          <p14:tracePt t="106787" x="5757863" y="2914650"/>
          <p14:tracePt t="106803" x="5891213" y="2924175"/>
          <p14:tracePt t="106820" x="5995988" y="2928938"/>
          <p14:tracePt t="106837" x="6148388" y="2947988"/>
          <p14:tracePt t="106853" x="6219825" y="2957513"/>
          <p14:tracePt t="106870" x="6281738" y="2962275"/>
          <p14:tracePt t="106887" x="6305550" y="2962275"/>
          <p14:tracePt t="106903" x="6315075" y="2962275"/>
          <p14:tracePt t="106920" x="6319838" y="2962275"/>
          <p14:tracePt t="106980" x="6310313" y="2962275"/>
          <p14:tracePt t="106987" x="6296025" y="2967038"/>
          <p14:tracePt t="106994" x="6272213" y="2967038"/>
          <p14:tracePt t="107003" x="6257925" y="2967038"/>
          <p14:tracePt t="107020" x="6224588" y="2967038"/>
          <p14:tracePt t="107037" x="6205538" y="2967038"/>
          <p14:tracePt t="107053" x="6200775" y="2967038"/>
          <p14:tracePt t="107080" x="6219825" y="2967038"/>
          <p14:tracePt t="107087" x="6257925" y="2967038"/>
          <p14:tracePt t="107103" x="6362700" y="2962275"/>
          <p14:tracePt t="107120" x="6462713" y="2957513"/>
          <p14:tracePt t="107137" x="6562725" y="2938463"/>
          <p14:tracePt t="107153" x="6577013" y="2938463"/>
          <p14:tracePt t="107170" x="6586538" y="2938463"/>
          <p14:tracePt t="107186" x="6591300" y="2938463"/>
          <p14:tracePt t="107237" x="6586538" y="2938463"/>
          <p14:tracePt t="107244" x="6581775" y="2938463"/>
          <p14:tracePt t="107273" x="6581775" y="2947988"/>
          <p14:tracePt t="107316" x="6596063" y="2943225"/>
          <p14:tracePt t="107326" x="6610350" y="2943225"/>
          <p14:tracePt t="107337" x="6653213" y="2928938"/>
          <p14:tracePt t="107353" x="6734175" y="2914650"/>
          <p14:tracePt t="107370" x="6810375" y="2895600"/>
          <p14:tracePt t="107387" x="6915150" y="2867025"/>
          <p14:tracePt t="107403" x="6991350" y="2833688"/>
          <p14:tracePt t="107420" x="7086600" y="2795588"/>
          <p14:tracePt t="107436" x="7153275" y="2762250"/>
          <p14:tracePt t="107453" x="7286625" y="2633663"/>
          <p14:tracePt t="107470" x="7381875" y="2519363"/>
          <p14:tracePt t="107486" x="7462838" y="2433638"/>
          <p14:tracePt t="107503" x="7515225" y="2352675"/>
          <p14:tracePt t="107520" x="7515225" y="2338388"/>
          <p14:tracePt t="107536" x="7519988" y="2328863"/>
          <p14:tracePt t="107553" x="7500938" y="2319338"/>
          <p14:tracePt t="107570" x="7434263" y="2314575"/>
          <p14:tracePt t="107586" x="7348538" y="2314575"/>
          <p14:tracePt t="107603" x="7196138" y="2309813"/>
          <p14:tracePt t="107620" x="7096125" y="2305050"/>
          <p14:tracePt t="107636" x="7024688" y="2290763"/>
          <p14:tracePt t="107653" x="6962775" y="2286000"/>
          <p14:tracePt t="107670" x="6948488" y="2281238"/>
          <p14:tracePt t="107686" x="6943725" y="2281238"/>
          <p14:tracePt t="107738" x="6948488" y="2281238"/>
          <p14:tracePt t="107752" x="6953250" y="2281238"/>
          <p14:tracePt t="107759" x="6953250" y="2286000"/>
          <p14:tracePt t="107770" x="6958013" y="2290763"/>
          <p14:tracePt t="107786" x="6967538" y="2295525"/>
          <p14:tracePt t="107803" x="6977063" y="2295525"/>
          <p14:tracePt t="107836" x="6981825" y="2295525"/>
          <p14:tracePt t="107882" x="6977063" y="2295525"/>
          <p14:tracePt t="107888" x="6938963" y="2281238"/>
          <p14:tracePt t="107903" x="6838950" y="2271713"/>
          <p14:tracePt t="107920" x="6719888" y="2266950"/>
          <p14:tracePt t="107936" x="6562725" y="2262188"/>
          <p14:tracePt t="107953" x="6405563" y="2257425"/>
          <p14:tracePt t="107970" x="6357938" y="2252663"/>
          <p14:tracePt t="107986" x="6343650" y="2252663"/>
          <p14:tracePt t="108003" x="6338888" y="2247900"/>
          <p14:tracePt t="108067" x="6343650" y="2243138"/>
          <p14:tracePt t="108081" x="6348413" y="2243138"/>
          <p14:tracePt t="110071" x="6348413" y="2252663"/>
          <p14:tracePt t="110079" x="6338888" y="2281238"/>
          <p14:tracePt t="110086" x="6334125" y="2300288"/>
          <p14:tracePt t="110102" x="6315075" y="2366963"/>
          <p14:tracePt t="110119" x="6286500" y="2424113"/>
          <p14:tracePt t="110136" x="6248400" y="2519363"/>
          <p14:tracePt t="110152" x="6215063" y="2581275"/>
          <p14:tracePt t="110169" x="6134100" y="2705100"/>
          <p14:tracePt t="110186" x="6105525" y="2771775"/>
          <p14:tracePt t="110202" x="6086475" y="2814638"/>
          <p14:tracePt t="110219" x="6048375" y="2909888"/>
          <p14:tracePt t="110235" x="6029325" y="2971800"/>
          <p14:tracePt t="110252" x="6024563" y="3024188"/>
          <p14:tracePt t="110269" x="6015038" y="3090863"/>
          <p14:tracePt t="110285" x="5991225" y="3171825"/>
          <p14:tracePt t="110302" x="5976938" y="3238500"/>
          <p14:tracePt t="110319" x="5957888" y="3290888"/>
          <p14:tracePt t="110336" x="5929313" y="3352800"/>
          <p14:tracePt t="110352" x="5905500" y="3386138"/>
          <p14:tracePt t="110369" x="5886450" y="3405188"/>
          <p14:tracePt t="110385" x="5853113" y="3443288"/>
          <p14:tracePt t="110402" x="5829300" y="3452813"/>
          <p14:tracePt t="110419" x="5815013" y="3467100"/>
          <p14:tracePt t="110435" x="5791200" y="3481388"/>
          <p14:tracePt t="110452" x="5781675" y="3486150"/>
          <p14:tracePt t="110469" x="5776913" y="3495675"/>
          <p14:tracePt t="110485" x="5738813" y="3538538"/>
          <p14:tracePt t="110502" x="5705475" y="3571875"/>
          <p14:tracePt t="110519" x="5662613" y="3614738"/>
          <p14:tracePt t="110535" x="5605463" y="3657600"/>
          <p14:tracePt t="110552" x="5586413" y="3671888"/>
          <p14:tracePt t="110569" x="5576888" y="3676650"/>
          <p14:tracePt t="110585" x="5572125" y="3681413"/>
          <p14:tracePt t="110606" x="5567363" y="3681413"/>
          <p14:tracePt t="110749" x="5567363" y="3676650"/>
          <p14:tracePt t="110986" x="5572125" y="3676650"/>
          <p14:tracePt t="111014" x="5572125" y="3671888"/>
          <p14:tracePt t="111021" x="5576888" y="3671888"/>
          <p14:tracePt t="111043" x="5581650" y="3671888"/>
          <p14:tracePt t="111052" x="5586413" y="3667125"/>
          <p14:tracePt t="111069" x="5591175" y="3667125"/>
          <p14:tracePt t="111085" x="5614988" y="3667125"/>
          <p14:tracePt t="111102" x="5638800" y="3667125"/>
          <p14:tracePt t="111118" x="5657850" y="3667125"/>
          <p14:tracePt t="111135" x="5676900" y="3667125"/>
          <p14:tracePt t="111152" x="5686425" y="3667125"/>
          <p14:tracePt t="111185" x="5691188" y="3667125"/>
          <p14:tracePt t="111207" x="5695950" y="3667125"/>
          <p14:tracePt t="111586" x="5710238" y="3667125"/>
          <p14:tracePt t="111593" x="5734050" y="3667125"/>
          <p14:tracePt t="111602" x="5753100" y="3662363"/>
          <p14:tracePt t="111618" x="5800725" y="3657600"/>
          <p14:tracePt t="111635" x="5834063" y="3652838"/>
          <p14:tracePt t="111652" x="5876925" y="3652838"/>
          <p14:tracePt t="111668" x="5891213" y="3652838"/>
          <p14:tracePt t="111685" x="5905500" y="3648075"/>
          <p14:tracePt t="111702" x="5915025" y="3648075"/>
          <p14:tracePt t="111735" x="5919788" y="3648075"/>
          <p14:tracePt t="112860" x="5934075" y="3648075"/>
          <p14:tracePt t="112867" x="5948363" y="3652838"/>
          <p14:tracePt t="112874" x="5962650" y="3652838"/>
          <p14:tracePt t="112884" x="5976938" y="3657600"/>
          <p14:tracePt t="112901" x="5995988" y="3662363"/>
          <p14:tracePt t="112918" x="6019800" y="3662363"/>
          <p14:tracePt t="112935" x="6034088" y="3662363"/>
          <p14:tracePt t="112951" x="6053138" y="3662363"/>
          <p14:tracePt t="112969" x="6100763" y="3662363"/>
          <p14:tracePt t="112985" x="6138863" y="3662363"/>
          <p14:tracePt t="113001" x="6167438" y="3662363"/>
          <p14:tracePt t="113018" x="6196013" y="3662363"/>
          <p14:tracePt t="113035" x="6210300" y="3657600"/>
          <p14:tracePt t="113051" x="6219825" y="3657600"/>
          <p14:tracePt t="113068" x="6238875" y="3657600"/>
          <p14:tracePt t="113085" x="6257925" y="3648075"/>
          <p14:tracePt t="113101" x="6272213" y="3648075"/>
          <p14:tracePt t="113118" x="6281738" y="3648075"/>
          <p14:tracePt t="113134" x="6286500" y="3648075"/>
          <p14:tracePt t="113151" x="6291263" y="3648075"/>
          <p14:tracePt t="113174" x="6296025" y="3648075"/>
          <p14:tracePt t="113282" x="6296025" y="3643313"/>
          <p14:tracePt t="113289" x="6300788" y="3643313"/>
          <p14:tracePt t="113317" x="6305550" y="3643313"/>
          <p14:tracePt t="113324" x="6310313" y="3638550"/>
          <p14:tracePt t="113334" x="6319838" y="3638550"/>
          <p14:tracePt t="113351" x="6343650" y="3638550"/>
          <p14:tracePt t="113368" x="6367463" y="3638550"/>
          <p14:tracePt t="113384" x="6386513" y="3638550"/>
          <p14:tracePt t="113401" x="6400800" y="3638550"/>
          <p14:tracePt t="113418" x="6415088" y="3633788"/>
          <p14:tracePt t="113434" x="6429375" y="3633788"/>
          <p14:tracePt t="113451" x="6438900" y="3629025"/>
          <p14:tracePt t="113468" x="6462713" y="3624263"/>
          <p14:tracePt t="113484" x="6477000" y="3624263"/>
          <p14:tracePt t="113501" x="6496050" y="3624263"/>
          <p14:tracePt t="113518" x="6510338" y="3614738"/>
          <p14:tracePt t="113534" x="6519863" y="3614738"/>
          <p14:tracePt t="113551" x="6534150" y="3609975"/>
          <p14:tracePt t="113568" x="6543675" y="3609975"/>
          <p14:tracePt t="113584" x="6548438" y="3609975"/>
          <p14:tracePt t="113618" x="6553200" y="3609975"/>
          <p14:tracePt t="113647" x="6557963" y="3609975"/>
          <p14:tracePt t="113668" x="6557963" y="3605213"/>
          <p14:tracePt t="113812" x="6557963" y="3600450"/>
          <p14:tracePt t="125465" x="6548438" y="3600450"/>
          <p14:tracePt t="125474" x="6538913" y="3614738"/>
          <p14:tracePt t="125480" x="6515100" y="3638550"/>
          <p14:tracePt t="125497" x="6486525" y="3686175"/>
          <p14:tracePt t="125514" x="6434138" y="3752850"/>
          <p14:tracePt t="125530" x="6405563" y="3786188"/>
          <p14:tracePt t="125547" x="6357938" y="3824288"/>
          <p14:tracePt t="125564" x="6286500" y="3881438"/>
          <p14:tracePt t="125580" x="6243638" y="3933825"/>
          <p14:tracePt t="125597" x="6215063" y="3986213"/>
          <p14:tracePt t="125614" x="6153150" y="4057650"/>
          <p14:tracePt t="125630" x="6105525" y="4095750"/>
          <p14:tracePt t="125647" x="6072188" y="4133850"/>
          <p14:tracePt t="125664" x="6015038" y="4186238"/>
          <p14:tracePt t="125680" x="5995988" y="4214813"/>
          <p14:tracePt t="125697" x="5976938" y="4229100"/>
          <p14:tracePt t="125714" x="5972175" y="4238625"/>
          <p14:tracePt t="125730" x="5967413" y="4238625"/>
          <p14:tracePt t="125747" x="5967413" y="4243388"/>
          <p14:tracePt t="125808" x="5962650" y="4243388"/>
          <p14:tracePt t="125836" x="5957888" y="4243388"/>
          <p14:tracePt t="125843" x="5943600" y="4238625"/>
          <p14:tracePt t="125850" x="5924550" y="4238625"/>
          <p14:tracePt t="125864" x="5895975" y="4238625"/>
          <p14:tracePt t="125880" x="5800725" y="4243388"/>
          <p14:tracePt t="125897" x="5738813" y="4257675"/>
          <p14:tracePt t="125914" x="5686425" y="4271963"/>
          <p14:tracePt t="125930" x="5591175" y="4300538"/>
          <p14:tracePt t="125947" x="5548313" y="4310063"/>
          <p14:tracePt t="125963" x="5529263" y="4314825"/>
          <p14:tracePt t="125980" x="5514975" y="4319588"/>
          <p14:tracePt t="126022" x="5505450" y="4319588"/>
          <p14:tracePt t="126194" x="5505450" y="4314825"/>
          <p14:tracePt t="126223" x="5505450" y="4310063"/>
          <p14:tracePt t="126295" x="5505450" y="4305300"/>
          <p14:tracePt t="126373" x="5505450" y="4300538"/>
          <p14:tracePt t="126423" x="5510213" y="4300538"/>
          <p14:tracePt t="126587" x="5514975" y="4300538"/>
          <p14:tracePt t="126766" x="5519738" y="4300538"/>
          <p14:tracePt t="126788" x="5519738" y="4291013"/>
          <p14:tracePt t="126838" x="5524500" y="4291013"/>
          <p14:tracePt t="126845" x="5524500" y="4286250"/>
          <p14:tracePt t="126859" x="5529263" y="4286250"/>
          <p14:tracePt t="126910" x="5529263" y="4281488"/>
          <p14:tracePt t="126923" x="5534025" y="4281488"/>
          <p14:tracePt t="126960" x="5538788" y="4281488"/>
          <p14:tracePt t="127796" x="5548313" y="4281488"/>
          <p14:tracePt t="127804" x="5553075" y="4281488"/>
          <p14:tracePt t="127818" x="5557838" y="4281488"/>
          <p14:tracePt t="127832" x="5557838" y="4276725"/>
          <p14:tracePt t="127846" x="5567363" y="4276725"/>
          <p14:tracePt t="127863" x="5567363" y="4271963"/>
          <p14:tracePt t="127879" x="5581650" y="4271963"/>
          <p14:tracePt t="127896" x="5586413" y="4267200"/>
          <p14:tracePt t="127913" x="5605463" y="4257675"/>
          <p14:tracePt t="127929" x="5614988" y="4252913"/>
          <p14:tracePt t="127946" x="5629275" y="4248150"/>
          <p14:tracePt t="127963" x="5638800" y="4243388"/>
          <p14:tracePt t="127979" x="5648325" y="4243388"/>
          <p14:tracePt t="127996" x="5657850" y="4238625"/>
          <p14:tracePt t="128013" x="5662613" y="4233863"/>
          <p14:tracePt t="128029" x="5667375" y="4233863"/>
          <p14:tracePt t="128063" x="5672138" y="4233863"/>
          <p14:tracePt t="128090" x="5676900" y="4233863"/>
          <p14:tracePt t="128254" x="5681663" y="4233863"/>
          <p14:tracePt t="128268" x="5681663" y="4229100"/>
          <p14:tracePt t="128279" x="5691188" y="4229100"/>
          <p14:tracePt t="128296" x="5700713" y="4229100"/>
          <p14:tracePt t="128313" x="5729288" y="4233863"/>
          <p14:tracePt t="128329" x="5734050" y="4233863"/>
          <p14:tracePt t="128346" x="5743575" y="4233863"/>
          <p14:tracePt t="128363" x="5757863" y="4233863"/>
          <p14:tracePt t="128379" x="5767388" y="4233863"/>
          <p14:tracePt t="128396" x="5772150" y="4233863"/>
          <p14:tracePt t="128413" x="5781675" y="4238625"/>
          <p14:tracePt t="128429" x="5791200" y="4238625"/>
          <p14:tracePt t="128463" x="5795963" y="4238625"/>
          <p14:tracePt t="128483" x="5800725" y="4238625"/>
          <p14:tracePt t="128497" x="5805488" y="4238625"/>
          <p14:tracePt t="128513" x="5815013" y="4238625"/>
          <p14:tracePt t="128529" x="5829300" y="4238625"/>
          <p14:tracePt t="128546" x="5843588" y="4238625"/>
          <p14:tracePt t="128563" x="5857875" y="4238625"/>
          <p14:tracePt t="128579" x="5867400" y="4238625"/>
          <p14:tracePt t="128596" x="5881688" y="4238625"/>
          <p14:tracePt t="128613" x="5895975" y="4229100"/>
          <p14:tracePt t="128629" x="5910263" y="4229100"/>
          <p14:tracePt t="128646" x="5915025" y="4229100"/>
          <p14:tracePt t="128663" x="5924550" y="4229100"/>
          <p14:tracePt t="128679" x="5938838" y="4229100"/>
          <p14:tracePt t="128696" x="5943600" y="4229100"/>
          <p14:tracePt t="128713" x="5957888" y="4229100"/>
          <p14:tracePt t="128729" x="5967413" y="4229100"/>
          <p14:tracePt t="128746" x="5976938" y="4229100"/>
          <p14:tracePt t="128762" x="5986463" y="4224338"/>
          <p14:tracePt t="128779" x="5991225" y="4224338"/>
          <p14:tracePt t="128796" x="5995988" y="4224338"/>
          <p14:tracePt t="128855" x="6000750" y="4224338"/>
          <p14:tracePt t="128992" x="6005513" y="4224338"/>
          <p14:tracePt t="129299" x="6010275" y="4224338"/>
          <p14:tracePt t="129306" x="6015038" y="4224338"/>
          <p14:tracePt t="129327" x="6019800" y="4224338"/>
          <p14:tracePt t="129335" x="6029325" y="4224338"/>
          <p14:tracePt t="129349" x="6038850" y="4219575"/>
          <p14:tracePt t="129362" x="6043613" y="4219575"/>
          <p14:tracePt t="129379" x="6067425" y="4214813"/>
          <p14:tracePt t="129396" x="6081713" y="4210050"/>
          <p14:tracePt t="129412" x="6100763" y="4205288"/>
          <p14:tracePt t="129429" x="6124575" y="4200525"/>
          <p14:tracePt t="129446" x="6143625" y="4200525"/>
          <p14:tracePt t="129462" x="6162675" y="4195763"/>
          <p14:tracePt t="129479" x="6196013" y="4191000"/>
          <p14:tracePt t="129496" x="6210300" y="4191000"/>
          <p14:tracePt t="129512" x="6229350" y="4186238"/>
          <p14:tracePt t="129529" x="6253163" y="4186238"/>
          <p14:tracePt t="129546" x="6272213" y="4186238"/>
          <p14:tracePt t="129562" x="6296025" y="4186238"/>
          <p14:tracePt t="129579" x="6319838" y="4181475"/>
          <p14:tracePt t="129596" x="6343650" y="4181475"/>
          <p14:tracePt t="129612" x="6353175" y="4181475"/>
          <p14:tracePt t="129629" x="6372225" y="4181475"/>
          <p14:tracePt t="129646" x="6381750" y="4181475"/>
          <p14:tracePt t="129662" x="6391275" y="4176713"/>
          <p14:tracePt t="129679" x="6405563" y="4176713"/>
          <p14:tracePt t="129696" x="6415088" y="4176713"/>
          <p14:tracePt t="129712" x="6434138" y="4176713"/>
          <p14:tracePt t="129729" x="6457950" y="4176713"/>
          <p14:tracePt t="129746" x="6472238" y="4176713"/>
          <p14:tracePt t="129762" x="6481763" y="4176713"/>
          <p14:tracePt t="129779" x="6500813" y="4176713"/>
          <p14:tracePt t="129796" x="6515100" y="4176713"/>
          <p14:tracePt t="129812" x="6524625" y="4181475"/>
          <p14:tracePt t="129829" x="6534150" y="4181475"/>
          <p14:tracePt t="129845" x="6543675" y="4181475"/>
          <p14:tracePt t="129862" x="6548438" y="4181475"/>
          <p14:tracePt t="129879" x="6553200" y="4181475"/>
          <p14:tracePt t="129921" x="6557963" y="4181475"/>
          <p14:tracePt t="129950" x="6562725" y="4186238"/>
          <p14:tracePt t="129978" x="6567488" y="4186238"/>
          <p14:tracePt t="129986" x="6567488" y="4191000"/>
          <p14:tracePt t="130014" x="6572250" y="4191000"/>
          <p14:tracePt t="130050" x="6577013" y="4195763"/>
          <p14:tracePt t="130079" x="6581775" y="4200525"/>
          <p14:tracePt t="130086" x="6581775" y="4205288"/>
          <p14:tracePt t="130100" x="6586538" y="4210050"/>
          <p14:tracePt t="130115" x="6586538" y="4214813"/>
          <p14:tracePt t="130129" x="6591300" y="4219575"/>
          <p14:tracePt t="130162" x="6600825" y="4229100"/>
          <p14:tracePt t="130179" x="6605588" y="4238625"/>
          <p14:tracePt t="130212" x="6605588" y="4243388"/>
          <p14:tracePt t="130229" x="6610350" y="4243388"/>
          <p14:tracePt t="130245" x="6610350" y="4248150"/>
          <p14:tracePt t="130794" x="6629400" y="4248150"/>
          <p14:tracePt t="130801" x="6662738" y="4248150"/>
          <p14:tracePt t="130812" x="6686550" y="4248150"/>
          <p14:tracePt t="130829" x="6748463" y="4248150"/>
          <p14:tracePt t="130830" x="6777038" y="4252913"/>
          <p14:tracePt t="130845" x="6829425" y="4252913"/>
          <p14:tracePt t="130862" x="6867525" y="4252913"/>
          <p14:tracePt t="130878" x="6896100" y="4257675"/>
          <p14:tracePt t="130895" x="6929438" y="4257675"/>
          <p14:tracePt t="130912" x="6953250" y="4257675"/>
          <p14:tracePt t="130928" x="6972300" y="4257675"/>
          <p14:tracePt t="130945" x="7015163" y="4257675"/>
          <p14:tracePt t="130962" x="7038975" y="4257675"/>
          <p14:tracePt t="130978" x="7062788" y="4257675"/>
          <p14:tracePt t="130995" x="7096125" y="4257675"/>
          <p14:tracePt t="131012" x="7110413" y="4262438"/>
          <p14:tracePt t="131028" x="7134225" y="4262438"/>
          <p14:tracePt t="131045" x="7177088" y="4267200"/>
          <p14:tracePt t="131062" x="7205663" y="4267200"/>
          <p14:tracePt t="131078" x="7229475" y="4267200"/>
          <p14:tracePt t="131095" x="7253288" y="4267200"/>
          <p14:tracePt t="131112" x="7267575" y="4267200"/>
          <p14:tracePt t="131128" x="7277100" y="4267200"/>
          <p14:tracePt t="131162" x="7281863" y="4267200"/>
          <p14:tracePt t="131178" x="7286625" y="4267200"/>
          <p14:tracePt t="131195" x="7291388" y="4267200"/>
          <p14:tracePt t="131223" x="7291388" y="4262438"/>
          <p14:tracePt t="131266" x="7296150" y="4262438"/>
          <p14:tracePt t="131303" x="7300913" y="4262438"/>
          <p14:tracePt t="131323" x="7305675" y="4257675"/>
          <p14:tracePt t="131338" x="7310438" y="4257675"/>
          <p14:tracePt t="131345" x="7319963" y="4257675"/>
          <p14:tracePt t="131361" x="7324725" y="4252913"/>
          <p14:tracePt t="131378" x="7334250" y="4248150"/>
          <p14:tracePt t="131395" x="7358063" y="4243388"/>
          <p14:tracePt t="131412" x="7372350" y="4238625"/>
          <p14:tracePt t="131428" x="7400925" y="4229100"/>
          <p14:tracePt t="131445" x="7453313" y="4214813"/>
          <p14:tracePt t="131462" x="7491413" y="4205288"/>
          <p14:tracePt t="131478" x="7515225" y="4200525"/>
          <p14:tracePt t="131495" x="7548563" y="4186238"/>
          <p14:tracePt t="131512" x="7567613" y="4181475"/>
          <p14:tracePt t="131528" x="7586663" y="4176713"/>
          <p14:tracePt t="131545" x="7605713" y="4171950"/>
          <p14:tracePt t="131562" x="7610475" y="4171950"/>
          <p14:tracePt t="131610" x="7615238" y="4171950"/>
          <p14:tracePt t="131653" x="7610475" y="4171950"/>
          <p14:tracePt t="131660" x="7600950" y="4171950"/>
          <p14:tracePt t="131667" x="7591425" y="4171950"/>
          <p14:tracePt t="131678" x="7581900" y="4171950"/>
          <p14:tracePt t="131695" x="7505700" y="4181475"/>
          <p14:tracePt t="131712" x="7415213" y="4191000"/>
          <p14:tracePt t="131728" x="7319963" y="4195763"/>
          <p14:tracePt t="131745" x="7219950" y="4210050"/>
          <p14:tracePt t="131762" x="7043738" y="4219575"/>
          <p14:tracePt t="131778" x="6958013" y="4229100"/>
          <p14:tracePt t="131795" x="6881813" y="4233863"/>
          <p14:tracePt t="131811" x="6781800" y="4248150"/>
          <p14:tracePt t="131828" x="6748463" y="4252913"/>
          <p14:tracePt t="131845" x="6729413" y="4252913"/>
          <p14:tracePt t="131861" x="6719888" y="4252913"/>
          <p14:tracePt t="131895" x="6715125" y="4252913"/>
          <p14:tracePt t="131969" x="6715125" y="4257675"/>
          <p14:tracePt t="132061" x="6719888" y="4257675"/>
          <p14:tracePt t="132118" x="6719888" y="4262438"/>
          <p14:tracePt t="147376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When Cost Approach Fails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188720"/>
            <a:ext cx="8229600" cy="640080"/>
          </a:xfrm>
          <a:prstGeom prst="rect">
            <a:avLst/>
          </a:prstGeom>
          <a:solidFill>
            <a:srgbClr val="C97B1E"/>
          </a:solidFill>
          <a:ln w="12700">
            <a:solidFill>
              <a:srgbClr val="C97B1E"/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325880"/>
            <a:ext cx="365760" cy="365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97280" y="1188720"/>
            <a:ext cx="7498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Subject: 50-year-old apartment in Downtown Cairo (Wast El-Balad), 120 m², 6th floor.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457200" y="1965960"/>
            <a:ext cx="4023360" cy="26974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7200" y="1965960"/>
            <a:ext cx="4023360" cy="411480"/>
          </a:xfrm>
          <a:prstGeom prst="rect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57200" y="196596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COST APPROACH SAYS: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594360" y="246888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Replacement cost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2423160" y="246888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120 × 12,500 = 1,500,000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594360" y="2761488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2423160" y="276148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50 years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594360" y="3054096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 life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2423160" y="3054096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60 years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594360" y="3346704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Depreciation</a:t>
            </a:r>
            <a:endParaRPr lang="en-US" sz="1100" dirty="0"/>
          </a:p>
        </p:txBody>
      </p:sp>
      <p:sp>
        <p:nvSpPr>
          <p:cNvPr id="18" name="Text 15"/>
          <p:cNvSpPr/>
          <p:nvPr/>
        </p:nvSpPr>
        <p:spPr>
          <a:xfrm>
            <a:off x="2423160" y="3346704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50/60 = 83.3%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594360" y="3639312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Depreciated value</a:t>
            </a:r>
            <a:endParaRPr lang="en-US" sz="1100" dirty="0"/>
          </a:p>
        </p:txBody>
      </p:sp>
      <p:sp>
        <p:nvSpPr>
          <p:cNvPr id="20" name="Text 17"/>
          <p:cNvSpPr/>
          <p:nvPr/>
        </p:nvSpPr>
        <p:spPr>
          <a:xfrm>
            <a:off x="2423160" y="3639312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1,500,000 × 16.7% = 250,500</a:t>
            </a:r>
            <a:endParaRPr lang="en-US" sz="1100" dirty="0"/>
          </a:p>
        </p:txBody>
      </p:sp>
      <p:sp>
        <p:nvSpPr>
          <p:cNvPr id="21" name="Text 18"/>
          <p:cNvSpPr/>
          <p:nvPr/>
        </p:nvSpPr>
        <p:spPr>
          <a:xfrm>
            <a:off x="594360" y="393192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Land share (small)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2423160" y="393192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≈ 200,000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594360" y="4224528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estimate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2423160" y="422452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0392E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≈ EGP 450,000</a:t>
            </a:r>
            <a:endParaRPr lang="en-US" sz="1100" dirty="0"/>
          </a:p>
        </p:txBody>
      </p:sp>
      <p:sp>
        <p:nvSpPr>
          <p:cNvPr id="25" name="Shape 22"/>
          <p:cNvSpPr/>
          <p:nvPr/>
        </p:nvSpPr>
        <p:spPr>
          <a:xfrm>
            <a:off x="4663440" y="1965960"/>
            <a:ext cx="4023360" cy="269748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4663440" y="1965960"/>
            <a:ext cx="4023360" cy="41148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4663440" y="1965960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REALITY:</a:t>
            </a:r>
            <a:endParaRPr lang="en-US" sz="1300" dirty="0"/>
          </a:p>
        </p:txBody>
      </p:sp>
      <p:sp>
        <p:nvSpPr>
          <p:cNvPr id="28" name="Text 25"/>
          <p:cNvSpPr/>
          <p:nvPr/>
        </p:nvSpPr>
        <p:spPr>
          <a:xfrm>
            <a:off x="4846320" y="2468880"/>
            <a:ext cx="36576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Downtown is HISTORIC and central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 is extremely scarce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Old apartments are popular for offices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ceilings, art deco architecture</a:t>
            </a:r>
            <a:endParaRPr lang="en-US" sz="1200" dirty="0"/>
          </a:p>
          <a:p>
            <a:pPr marL="342900" indent="-342900">
              <a:spcAft>
                <a:spcPts val="400"/>
              </a:spcAft>
              <a:buSzPct val="100000"/>
              <a:buChar char="•"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Comparable sales: ~ EGP 22,000/m²</a:t>
            </a:r>
            <a:endParaRPr lang="en-US" sz="1200" dirty="0"/>
          </a:p>
        </p:txBody>
      </p:sp>
      <p:sp>
        <p:nvSpPr>
          <p:cNvPr id="29" name="Shape 26"/>
          <p:cNvSpPr/>
          <p:nvPr/>
        </p:nvSpPr>
        <p:spPr>
          <a:xfrm>
            <a:off x="4846320" y="4160520"/>
            <a:ext cx="3657600" cy="411480"/>
          </a:xfrm>
          <a:prstGeom prst="rect">
            <a:avLst/>
          </a:prstGeom>
          <a:solidFill>
            <a:srgbClr val="4F7A5C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4846320" y="416052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Real value:  120 × 22,000  =  EGP 2,640,000</a:t>
            </a:r>
            <a:endParaRPr lang="en-US" sz="1200" dirty="0"/>
          </a:p>
        </p:txBody>
      </p:sp>
      <p:sp>
        <p:nvSpPr>
          <p:cNvPr id="31" name="Text 28"/>
          <p:cNvSpPr/>
          <p:nvPr/>
        </p:nvSpPr>
        <p:spPr>
          <a:xfrm>
            <a:off x="457200" y="466344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B039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LESSON: Cost approach UNDERESTIMATES old buildings in valuable locations by 5–6×!</a:t>
            </a:r>
            <a:endParaRPr lang="en-US" sz="1300" dirty="0"/>
          </a:p>
        </p:txBody>
      </p:sp>
      <p:sp>
        <p:nvSpPr>
          <p:cNvPr id="34" name="Text 3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/ 40</a:t>
            </a:r>
            <a:endParaRPr lang="en-US" sz="900" dirty="0"/>
          </a:p>
        </p:txBody>
      </p:sp>
      <p:sp>
        <p:nvSpPr>
          <p:cNvPr id="36" name="TextBox 35"/>
          <p:cNvSpPr txBox="1"/>
          <p:nvPr/>
        </p:nvSpPr>
        <p:spPr>
          <a:xfrm>
            <a:off x="1" y="484709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763"/>
    </mc:Choice>
    <mc:Fallback xmlns="">
      <p:transition spd="slow" advTm="2757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085" x="3662363" y="3881438"/>
          <p14:tracePt t="34284" x="3633788" y="3867150"/>
          <p14:tracePt t="34291" x="3562350" y="3819525"/>
          <p14:tracePt t="34300" x="3457575" y="3743325"/>
          <p14:tracePt t="34317" x="3233738" y="3571875"/>
          <p14:tracePt t="34334" x="2786063" y="3228975"/>
          <p14:tracePt t="34350" x="2505075" y="2990850"/>
          <p14:tracePt t="34367" x="2266950" y="2762250"/>
          <p14:tracePt t="34384" x="1985963" y="2466975"/>
          <p14:tracePt t="34400" x="1843088" y="2276475"/>
          <p14:tracePt t="34417" x="1757363" y="2176463"/>
          <p14:tracePt t="34434" x="1681163" y="2081213"/>
          <p14:tracePt t="34450" x="1662113" y="2047875"/>
          <p14:tracePt t="34467" x="1638300" y="2019300"/>
          <p14:tracePt t="34483" x="1633538" y="2014538"/>
          <p14:tracePt t="34500" x="1633538" y="2009775"/>
          <p14:tracePt t="34517" x="1633538" y="2005013"/>
          <p14:tracePt t="34533" x="1624013" y="1990725"/>
          <p14:tracePt t="34550" x="1609725" y="1957388"/>
          <p14:tracePt t="34567" x="1590675" y="1924050"/>
          <p14:tracePt t="34584" x="1562100" y="1857375"/>
          <p14:tracePt t="34600" x="1543050" y="1795463"/>
          <p14:tracePt t="34617" x="1538288" y="1728788"/>
          <p14:tracePt t="34634" x="1533525" y="1657350"/>
          <p14:tracePt t="34650" x="1547813" y="1609725"/>
          <p14:tracePt t="34667" x="1552575" y="1581150"/>
          <p14:tracePt t="34684" x="1590675" y="1547813"/>
          <p14:tracePt t="34700" x="1643063" y="1524000"/>
          <p14:tracePt t="34717" x="1719263" y="1504950"/>
          <p14:tracePt t="34734" x="1862138" y="1471613"/>
          <p14:tracePt t="34750" x="1952625" y="1462088"/>
          <p14:tracePt t="34767" x="2028825" y="1457325"/>
          <p14:tracePt t="34784" x="2085975" y="1457325"/>
          <p14:tracePt t="34800" x="2109788" y="1457325"/>
          <p14:tracePt t="34817" x="2119313" y="1462088"/>
          <p14:tracePt t="34850" x="2124075" y="1466850"/>
          <p14:tracePt t="34870" x="2128838" y="1471613"/>
          <p14:tracePt t="34899" x="2128838" y="1476375"/>
          <p14:tracePt t="34913" x="2128838" y="1481138"/>
          <p14:tracePt t="34920" x="2128838" y="1485900"/>
          <p14:tracePt t="34941" x="2128838" y="1490663"/>
          <p14:tracePt t="34950" x="2128838" y="1495425"/>
          <p14:tracePt t="34967" x="2124075" y="1500188"/>
          <p14:tracePt t="34983" x="2124075" y="1504950"/>
          <p14:tracePt t="35000" x="2119313" y="1514475"/>
          <p14:tracePt t="35017" x="2119313" y="1524000"/>
          <p14:tracePt t="35033" x="2109788" y="1538288"/>
          <p14:tracePt t="35050" x="2095500" y="1576388"/>
          <p14:tracePt t="35067" x="2090738" y="1604963"/>
          <p14:tracePt t="35083" x="2085975" y="1624013"/>
          <p14:tracePt t="35100" x="2076450" y="1662113"/>
          <p14:tracePt t="35117" x="2076450" y="1676400"/>
          <p14:tracePt t="35133" x="2076450" y="1681163"/>
          <p14:tracePt t="35150" x="2071688" y="1690688"/>
          <p14:tracePt t="35185" x="2071688" y="1695450"/>
          <p14:tracePt t="35250" x="2071688" y="1700213"/>
          <p14:tracePt t="35285" x="2071688" y="1704975"/>
          <p14:tracePt t="35321" x="2071688" y="1709738"/>
          <p14:tracePt t="35335" x="2062163" y="1709738"/>
          <p14:tracePt t="35357" x="2057400" y="1709738"/>
          <p14:tracePt t="35378" x="2052638" y="1709738"/>
          <p14:tracePt t="35393" x="2047875" y="1709738"/>
          <p14:tracePt t="35399" x="2043113" y="1704975"/>
          <p14:tracePt t="35414" x="2038350" y="1700213"/>
          <p14:tracePt t="35421" x="2033588" y="1700213"/>
          <p14:tracePt t="35433" x="2028825" y="1695450"/>
          <p14:tracePt t="35450" x="2024063" y="1685925"/>
          <p14:tracePt t="35467" x="2019300" y="1681163"/>
          <p14:tracePt t="35483" x="2019300" y="1671638"/>
          <p14:tracePt t="35500" x="2019300" y="1666875"/>
          <p14:tracePt t="35516" x="2014538" y="1666875"/>
          <p14:tracePt t="35550" x="2014538" y="1662113"/>
          <p14:tracePt t="35579" x="2014538" y="1657350"/>
          <p14:tracePt t="35714" x="2014538" y="1662113"/>
          <p14:tracePt t="35729" x="2009775" y="1662113"/>
          <p14:tracePt t="35757" x="2005013" y="1662113"/>
          <p14:tracePt t="35779" x="2005013" y="1666875"/>
          <p14:tracePt t="35794" x="2000250" y="1671638"/>
          <p14:tracePt t="35800" x="1995488" y="1671638"/>
          <p14:tracePt t="35807" x="1995488" y="1676400"/>
          <p14:tracePt t="35816" x="1990725" y="1676400"/>
          <p14:tracePt t="35943" x="1995488" y="1681163"/>
          <p14:tracePt t="35950" x="2009775" y="1685925"/>
          <p14:tracePt t="35958" x="2019300" y="1685925"/>
          <p14:tracePt t="35966" x="2024063" y="1690688"/>
          <p14:tracePt t="35983" x="2047875" y="1695450"/>
          <p14:tracePt t="36000" x="2071688" y="1700213"/>
          <p14:tracePt t="36016" x="2114550" y="1709738"/>
          <p14:tracePt t="36033" x="2143125" y="1709738"/>
          <p14:tracePt t="36050" x="2171700" y="1704975"/>
          <p14:tracePt t="36066" x="2209800" y="1704975"/>
          <p14:tracePt t="36083" x="2219325" y="1704975"/>
          <p14:tracePt t="36100" x="2238375" y="1704975"/>
          <p14:tracePt t="36116" x="2247900" y="1704975"/>
          <p14:tracePt t="36150" x="2257425" y="1704975"/>
          <p14:tracePt t="36187" x="2262188" y="1704975"/>
          <p14:tracePt t="36308" x="2266950" y="1704975"/>
          <p14:tracePt t="36322" x="2271713" y="1704975"/>
          <p14:tracePt t="36330" x="2276475" y="1704975"/>
          <p14:tracePt t="36337" x="2290763" y="1704975"/>
          <p14:tracePt t="36349" x="2305050" y="1704975"/>
          <p14:tracePt t="36366" x="2376488" y="1700213"/>
          <p14:tracePt t="36383" x="2424113" y="1700213"/>
          <p14:tracePt t="36399" x="2462213" y="1695450"/>
          <p14:tracePt t="36416" x="2514600" y="1685925"/>
          <p14:tracePt t="36433" x="2557463" y="1681163"/>
          <p14:tracePt t="36449" x="2600325" y="1671638"/>
          <p14:tracePt t="36466" x="2657475" y="1657350"/>
          <p14:tracePt t="36483" x="2667000" y="1657350"/>
          <p14:tracePt t="36499" x="2676525" y="1652588"/>
          <p14:tracePt t="36516" x="2681288" y="1652588"/>
          <p14:tracePt t="36549" x="2686050" y="1647825"/>
          <p14:tracePt t="36573" x="2690813" y="1647825"/>
          <p14:tracePt t="36587" x="2695575" y="1647825"/>
          <p14:tracePt t="36599" x="2709863" y="1647825"/>
          <p14:tracePt t="36616" x="2757488" y="1647825"/>
          <p14:tracePt t="36633" x="2809875" y="1647825"/>
          <p14:tracePt t="36649" x="2867025" y="1647825"/>
          <p14:tracePt t="36666" x="2943225" y="1647825"/>
          <p14:tracePt t="36683" x="2995613" y="1647825"/>
          <p14:tracePt t="36699" x="3048000" y="1638300"/>
          <p14:tracePt t="36716" x="3124200" y="1624013"/>
          <p14:tracePt t="36733" x="3148013" y="1619250"/>
          <p14:tracePt t="36749" x="3167063" y="1619250"/>
          <p14:tracePt t="36766" x="3176588" y="1619250"/>
          <p14:tracePt t="36783" x="3181350" y="1619250"/>
          <p14:tracePt t="36816" x="3186113" y="1619250"/>
          <p14:tracePt t="37424" x="3186113" y="1614488"/>
          <p14:tracePt t="37467" x="3181350" y="1614488"/>
          <p14:tracePt t="37482" x="3181350" y="1609725"/>
          <p14:tracePt t="37490" x="3176588" y="1609725"/>
          <p14:tracePt t="37499" x="3167063" y="1609725"/>
          <p14:tracePt t="37516" x="3148013" y="1604963"/>
          <p14:tracePt t="37533" x="3100388" y="1600200"/>
          <p14:tracePt t="37549" x="3052763" y="1600200"/>
          <p14:tracePt t="37566" x="2981325" y="1595438"/>
          <p14:tracePt t="37583" x="2862263" y="1590675"/>
          <p14:tracePt t="37599" x="2809875" y="1590675"/>
          <p14:tracePt t="37616" x="2757488" y="1585913"/>
          <p14:tracePt t="37633" x="2676525" y="1585913"/>
          <p14:tracePt t="37649" x="2643188" y="1585913"/>
          <p14:tracePt t="37666" x="2624138" y="1585913"/>
          <p14:tracePt t="37682" x="2600325" y="1576388"/>
          <p14:tracePt t="37699" x="2595563" y="1566863"/>
          <p14:tracePt t="37716" x="2586038" y="1566863"/>
          <p14:tracePt t="37732" x="2586038" y="1557338"/>
          <p14:tracePt t="37749" x="2581275" y="1557338"/>
          <p14:tracePt t="37766" x="2581275" y="1552575"/>
          <p14:tracePt t="37782" x="2576513" y="1547813"/>
          <p14:tracePt t="37816" x="2571750" y="1547813"/>
          <p14:tracePt t="37832" x="2547938" y="1538288"/>
          <p14:tracePt t="37849" x="2514600" y="1543050"/>
          <p14:tracePt t="37866" x="2466975" y="1552575"/>
          <p14:tracePt t="37882" x="2400300" y="1557338"/>
          <p14:tracePt t="37899" x="2366963" y="1562100"/>
          <p14:tracePt t="37916" x="2338388" y="1566863"/>
          <p14:tracePt t="37932" x="2290763" y="1571625"/>
          <p14:tracePt t="37949" x="2252663" y="1576388"/>
          <p14:tracePt t="37966" x="2224088" y="1585913"/>
          <p14:tracePt t="37982" x="2185988" y="1585913"/>
          <p14:tracePt t="37999" x="2171700" y="1585913"/>
          <p14:tracePt t="38016" x="2162175" y="1585913"/>
          <p14:tracePt t="38032" x="2157413" y="1585913"/>
          <p14:tracePt t="38049" x="2152650" y="1585913"/>
          <p14:tracePt t="38361" x="2157413" y="1585913"/>
          <p14:tracePt t="38476" x="2166938" y="1585913"/>
          <p14:tracePt t="38570" x="2171700" y="1585913"/>
          <p14:tracePt t="38670" x="2176463" y="1585913"/>
          <p14:tracePt t="38748" x="2181225" y="1581150"/>
          <p14:tracePt t="38819" x="2181225" y="1576388"/>
          <p14:tracePt t="38848" x="2181225" y="1571625"/>
          <p14:tracePt t="38855" x="2185988" y="1571625"/>
          <p14:tracePt t="38865" x="2200275" y="1566863"/>
          <p14:tracePt t="38882" x="2233613" y="1566863"/>
          <p14:tracePt t="38899" x="2290763" y="1581150"/>
          <p14:tracePt t="38915" x="2333625" y="1595438"/>
          <p14:tracePt t="38932" x="2390775" y="1609725"/>
          <p14:tracePt t="38949" x="2495550" y="1628775"/>
          <p14:tracePt t="38965" x="2547938" y="1647825"/>
          <p14:tracePt t="38982" x="2624138" y="1666875"/>
          <p14:tracePt t="38999" x="2747963" y="1695450"/>
          <p14:tracePt t="39015" x="2824163" y="1714500"/>
          <p14:tracePt t="39032" x="2890838" y="1728788"/>
          <p14:tracePt t="39049" x="3005138" y="1747838"/>
          <p14:tracePt t="39065" x="3057525" y="1752600"/>
          <p14:tracePt t="39082" x="3090863" y="1757363"/>
          <p14:tracePt t="39099" x="3124200" y="1757363"/>
          <p14:tracePt t="39115" x="3143250" y="1757363"/>
          <p14:tracePt t="39132" x="3171825" y="1757363"/>
          <p14:tracePt t="39149" x="3209925" y="1757363"/>
          <p14:tracePt t="39165" x="3243263" y="1757363"/>
          <p14:tracePt t="39182" x="3276600" y="1757363"/>
          <p14:tracePt t="39199" x="3314700" y="1757363"/>
          <p14:tracePt t="39215" x="3328988" y="1757363"/>
          <p14:tracePt t="39232" x="3343275" y="1757363"/>
          <p14:tracePt t="39249" x="3357563" y="1757363"/>
          <p14:tracePt t="39265" x="3381375" y="1747838"/>
          <p14:tracePt t="39282" x="3414713" y="1743075"/>
          <p14:tracePt t="39299" x="3457575" y="1738313"/>
          <p14:tracePt t="39315" x="3486150" y="1738313"/>
          <p14:tracePt t="39332" x="3505200" y="1733550"/>
          <p14:tracePt t="39348" x="3514725" y="1733550"/>
          <p14:tracePt t="39365" x="3519488" y="1733550"/>
          <p14:tracePt t="39382" x="3524250" y="1733550"/>
          <p14:tracePt t="40407" x="3567113" y="1714500"/>
          <p14:tracePt t="40414" x="3619500" y="1690688"/>
          <p14:tracePt t="40421" x="3686175" y="1662113"/>
          <p14:tracePt t="40431" x="3757613" y="1628775"/>
          <p14:tracePt t="40448" x="3886200" y="1590675"/>
          <p14:tracePt t="40465" x="4052888" y="1557338"/>
          <p14:tracePt t="40482" x="4157663" y="1547813"/>
          <p14:tracePt t="40498" x="4233863" y="1538288"/>
          <p14:tracePt t="40515" x="4305300" y="1538288"/>
          <p14:tracePt t="40531" x="4338638" y="1538288"/>
          <p14:tracePt t="40548" x="4362450" y="1543050"/>
          <p14:tracePt t="40565" x="4400550" y="1543050"/>
          <p14:tracePt t="40582" x="4414838" y="1543050"/>
          <p14:tracePt t="40598" x="4419600" y="1543050"/>
          <p14:tracePt t="40615" x="4424363" y="1543050"/>
          <p14:tracePt t="40650" x="4429125" y="1543050"/>
          <p14:tracePt t="40722" x="4429125" y="1547813"/>
          <p14:tracePt t="40815" x="4429125" y="1552575"/>
          <p14:tracePt t="40837" x="4433888" y="1562100"/>
          <p14:tracePt t="40844" x="4433888" y="1571625"/>
          <p14:tracePt t="40851" x="4433888" y="1576388"/>
          <p14:tracePt t="40865" x="4452938" y="1614488"/>
          <p14:tracePt t="40881" x="4457700" y="1647825"/>
          <p14:tracePt t="40898" x="4471988" y="1681163"/>
          <p14:tracePt t="40915" x="4481513" y="1704975"/>
          <p14:tracePt t="40931" x="4491038" y="1738313"/>
          <p14:tracePt t="40948" x="4500563" y="1747838"/>
          <p14:tracePt t="40965" x="4500563" y="1757363"/>
          <p14:tracePt t="40998" x="4505325" y="1757363"/>
          <p14:tracePt t="42117" x="4524375" y="1757363"/>
          <p14:tracePt t="42124" x="4552950" y="1752600"/>
          <p14:tracePt t="42132" x="4567238" y="1752600"/>
          <p14:tracePt t="42148" x="4600575" y="1747838"/>
          <p14:tracePt t="42164" x="4619625" y="1747838"/>
          <p14:tracePt t="42181" x="4643438" y="1747838"/>
          <p14:tracePt t="42198" x="4657725" y="1747838"/>
          <p14:tracePt t="42214" x="4672013" y="1747838"/>
          <p14:tracePt t="42231" x="4686300" y="1747838"/>
          <p14:tracePt t="42247" x="4710113" y="1747838"/>
          <p14:tracePt t="42264" x="4724400" y="1747838"/>
          <p14:tracePt t="42281" x="4767263" y="1738313"/>
          <p14:tracePt t="42298" x="4791075" y="1738313"/>
          <p14:tracePt t="42314" x="4810125" y="1738313"/>
          <p14:tracePt t="42331" x="4852988" y="1733550"/>
          <p14:tracePt t="42348" x="4891088" y="1724025"/>
          <p14:tracePt t="42364" x="4957763" y="1719263"/>
          <p14:tracePt t="42381" x="5010150" y="1709738"/>
          <p14:tracePt t="42397" x="5072063" y="1704975"/>
          <p14:tracePt t="42414" x="5124450" y="1690688"/>
          <p14:tracePt t="42431" x="5176838" y="1676400"/>
          <p14:tracePt t="42447" x="5233988" y="1662113"/>
          <p14:tracePt t="42464" x="5267325" y="1657350"/>
          <p14:tracePt t="42481" x="5291138" y="1652588"/>
          <p14:tracePt t="42497" x="5310188" y="1652588"/>
          <p14:tracePt t="42514" x="5319713" y="1652588"/>
          <p14:tracePt t="42531" x="5324475" y="1652588"/>
          <p14:tracePt t="42547" x="5329238" y="1643063"/>
          <p14:tracePt t="42654" x="5329238" y="1638300"/>
          <p14:tracePt t="42711" x="5319713" y="1638300"/>
          <p14:tracePt t="42718" x="5314950" y="1638300"/>
          <p14:tracePt t="42732" x="5310188" y="1638300"/>
          <p14:tracePt t="42747" x="5305425" y="1638300"/>
          <p14:tracePt t="42764" x="5295900" y="1638300"/>
          <p14:tracePt t="42781" x="5291138" y="1638300"/>
          <p14:tracePt t="42797" x="5281613" y="1638300"/>
          <p14:tracePt t="42814" x="5276850" y="1638300"/>
          <p14:tracePt t="42854" x="5272088" y="1638300"/>
          <p14:tracePt t="42919" x="5276850" y="1638300"/>
          <p14:tracePt t="42925" x="5281613" y="1638300"/>
          <p14:tracePt t="42940" x="5286375" y="1638300"/>
          <p14:tracePt t="42948" x="5295900" y="1638300"/>
          <p14:tracePt t="42964" x="5300663" y="1638300"/>
          <p14:tracePt t="42983" x="5310188" y="1638300"/>
          <p14:tracePt t="43004" x="5314950" y="1638300"/>
          <p14:tracePt t="43014" x="5324475" y="1638300"/>
          <p14:tracePt t="43031" x="5343525" y="1647825"/>
          <p14:tracePt t="43047" x="5410200" y="1652588"/>
          <p14:tracePt t="43064" x="5467350" y="1652588"/>
          <p14:tracePt t="43081" x="5514975" y="1662113"/>
          <p14:tracePt t="43097" x="5557838" y="1662113"/>
          <p14:tracePt t="43114" x="5576888" y="1662113"/>
          <p14:tracePt t="43131" x="5581650" y="1662113"/>
          <p14:tracePt t="43164" x="5586413" y="1662113"/>
          <p14:tracePt t="43219" x="5495925" y="1657350"/>
          <p14:tracePt t="43226" x="5443538" y="1652588"/>
          <p14:tracePt t="43233" x="5395913" y="1652588"/>
          <p14:tracePt t="43247" x="5291138" y="1647825"/>
          <p14:tracePt t="43264" x="5157788" y="1633538"/>
          <p14:tracePt t="43281" x="5043488" y="1624013"/>
          <p14:tracePt t="43297" x="4867275" y="1609725"/>
          <p14:tracePt t="43314" x="4757738" y="1604963"/>
          <p14:tracePt t="43331" x="4681538" y="1595438"/>
          <p14:tracePt t="43347" x="4562475" y="1581150"/>
          <p14:tracePt t="43364" x="4486275" y="1571625"/>
          <p14:tracePt t="43381" x="4419600" y="1562100"/>
          <p14:tracePt t="43397" x="4343400" y="1552575"/>
          <p14:tracePt t="43414" x="4291013" y="1547813"/>
          <p14:tracePt t="43431" x="4248150" y="1547813"/>
          <p14:tracePt t="43447" x="4224338" y="1547813"/>
          <p14:tracePt t="43464" x="4219575" y="1547813"/>
          <p14:tracePt t="43497" x="4214813" y="1547813"/>
          <p14:tracePt t="43634" x="4248150" y="1547813"/>
          <p14:tracePt t="43641" x="4267200" y="1547813"/>
          <p14:tracePt t="43649" x="4286250" y="1547813"/>
          <p14:tracePt t="43664" x="4352925" y="1552575"/>
          <p14:tracePt t="43680" x="4462463" y="1571625"/>
          <p14:tracePt t="43697" x="4572000" y="1590675"/>
          <p14:tracePt t="43714" x="4733925" y="1604963"/>
          <p14:tracePt t="43730" x="4838700" y="1619250"/>
          <p14:tracePt t="43747" x="4910138" y="1624013"/>
          <p14:tracePt t="43764" x="4962525" y="1624013"/>
          <p14:tracePt t="43780" x="4972050" y="1624013"/>
          <p14:tracePt t="43797" x="4976813" y="1624013"/>
          <p14:tracePt t="43814" x="4981575" y="1624013"/>
          <p14:tracePt t="43900" x="4991100" y="1624013"/>
          <p14:tracePt t="43906" x="5000625" y="1628775"/>
          <p14:tracePt t="43914" x="5024438" y="1638300"/>
          <p14:tracePt t="43930" x="5095875" y="1643063"/>
          <p14:tracePt t="43947" x="5176838" y="1652588"/>
          <p14:tracePt t="43964" x="5338763" y="1671638"/>
          <p14:tracePt t="43980" x="5434013" y="1685925"/>
          <p14:tracePt t="43997" x="5495925" y="1690688"/>
          <p14:tracePt t="44014" x="5548313" y="1690688"/>
          <p14:tracePt t="44030" x="5576888" y="1690688"/>
          <p14:tracePt t="44047" x="5600700" y="1685925"/>
          <p14:tracePt t="44064" x="5610225" y="1681163"/>
          <p14:tracePt t="44080" x="5614988" y="1681163"/>
          <p14:tracePt t="44185" x="5614988" y="1676400"/>
          <p14:tracePt t="44192" x="5610225" y="1676400"/>
          <p14:tracePt t="44200" x="5605463" y="1676400"/>
          <p14:tracePt t="44214" x="5586413" y="1671638"/>
          <p14:tracePt t="44230" x="5572125" y="1666875"/>
          <p14:tracePt t="44247" x="5548313" y="1666875"/>
          <p14:tracePt t="44264" x="5472113" y="1662113"/>
          <p14:tracePt t="44280" x="5414963" y="1662113"/>
          <p14:tracePt t="44297" x="5357813" y="1657350"/>
          <p14:tracePt t="44313" x="5314950" y="1647825"/>
          <p14:tracePt t="44330" x="5305425" y="1647825"/>
          <p14:tracePt t="44363" x="5300663" y="1647825"/>
          <p14:tracePt t="44385" x="5310188" y="1647825"/>
          <p14:tracePt t="44397" x="5319713" y="1647825"/>
          <p14:tracePt t="44413" x="5372100" y="1638300"/>
          <p14:tracePt t="44430" x="5443538" y="1633538"/>
          <p14:tracePt t="44447" x="5505450" y="1633538"/>
          <p14:tracePt t="44464" x="5605463" y="1628775"/>
          <p14:tracePt t="44480" x="5648325" y="1628775"/>
          <p14:tracePt t="44497" x="5667375" y="1628775"/>
          <p14:tracePt t="44514" x="5672138" y="1628775"/>
          <p14:tracePt t="44530" x="5676900" y="1628775"/>
          <p14:tracePt t="44607" x="5672138" y="1628775"/>
          <p14:tracePt t="44621" x="5667375" y="1628775"/>
          <p14:tracePt t="44635" x="5657850" y="1628775"/>
          <p14:tracePt t="44657" x="5653088" y="1628775"/>
          <p14:tracePt t="52355" x="5681663" y="1624013"/>
          <p14:tracePt t="52370" x="5829300" y="1604963"/>
          <p14:tracePt t="52376" x="5891213" y="1595438"/>
          <p14:tracePt t="52384" x="5962650" y="1590675"/>
          <p14:tracePt t="52394" x="6019800" y="1581150"/>
          <p14:tracePt t="52411" x="6186488" y="1557338"/>
          <p14:tracePt t="52428" x="6291263" y="1547813"/>
          <p14:tracePt t="52444" x="6381750" y="1538288"/>
          <p14:tracePt t="52461" x="6467475" y="1524000"/>
          <p14:tracePt t="52478" x="6505575" y="1514475"/>
          <p14:tracePt t="52494" x="6515100" y="1514475"/>
          <p14:tracePt t="52511" x="6524625" y="1514475"/>
          <p14:tracePt t="52528" x="6534150" y="1514475"/>
          <p14:tracePt t="52569" x="6538913" y="1514475"/>
          <p14:tracePt t="52598" x="6538913" y="1519238"/>
          <p14:tracePt t="52605" x="6543675" y="1524000"/>
          <p14:tracePt t="52620" x="6543675" y="1528763"/>
          <p14:tracePt t="52655" x="6543675" y="1533525"/>
          <p14:tracePt t="52670" x="6548438" y="1533525"/>
          <p14:tracePt t="52691" x="6548438" y="1538288"/>
          <p14:tracePt t="52705" x="6548438" y="1543050"/>
          <p14:tracePt t="52727" x="6548438" y="1547813"/>
          <p14:tracePt t="52741" x="6548438" y="1552575"/>
          <p14:tracePt t="52748" x="6548438" y="1557338"/>
          <p14:tracePt t="52761" x="6548438" y="1562100"/>
          <p14:tracePt t="52777" x="6529388" y="1581150"/>
          <p14:tracePt t="52794" x="6515100" y="1604963"/>
          <p14:tracePt t="52811" x="6496050" y="1643063"/>
          <p14:tracePt t="52827" x="6472238" y="1709738"/>
          <p14:tracePt t="52844" x="6457950" y="1728788"/>
          <p14:tracePt t="52861" x="6457950" y="1747838"/>
          <p14:tracePt t="52877" x="6448425" y="1762125"/>
          <p14:tracePt t="52894" x="6438900" y="1776413"/>
          <p14:tracePt t="52911" x="6438900" y="1781175"/>
          <p14:tracePt t="52927" x="6434138" y="1781175"/>
          <p14:tracePt t="52944" x="6434138" y="1785938"/>
          <p14:tracePt t="52977" x="6429375" y="1785938"/>
          <p14:tracePt t="53049" x="6424613" y="1785938"/>
          <p14:tracePt t="53127" x="6419850" y="1785938"/>
          <p14:tracePt t="53156" x="6419850" y="1781175"/>
          <p14:tracePt t="53170" x="6415088" y="1781175"/>
          <p14:tracePt t="53199" x="6415088" y="1771650"/>
          <p14:tracePt t="53220" x="6410325" y="1771650"/>
          <p14:tracePt t="53227" x="6410325" y="1766888"/>
          <p14:tracePt t="53234" x="6405563" y="1766888"/>
          <p14:tracePt t="53248" x="6400800" y="1762125"/>
          <p14:tracePt t="53263" x="6396038" y="1757363"/>
          <p14:tracePt t="53277" x="6391275" y="1757363"/>
          <p14:tracePt t="53294" x="6386513" y="1752600"/>
          <p14:tracePt t="53313" x="6381750" y="1747838"/>
          <p14:tracePt t="53327" x="6376988" y="1743075"/>
          <p14:tracePt t="53348" x="6372225" y="1738313"/>
          <p14:tracePt t="53391" x="6367463" y="1738313"/>
          <p14:tracePt t="53420" x="6362700" y="1738313"/>
          <p14:tracePt t="53456" x="6357938" y="1738313"/>
          <p14:tracePt t="54329" x="6362700" y="1738313"/>
          <p14:tracePt t="54336" x="6381750" y="1738313"/>
          <p14:tracePt t="54343" x="6391275" y="1738313"/>
          <p14:tracePt t="54360" x="6415088" y="1738313"/>
          <p14:tracePt t="54377" x="6448425" y="1738313"/>
          <p14:tracePt t="54393" x="6496050" y="1738313"/>
          <p14:tracePt t="54410" x="6534150" y="1738313"/>
          <p14:tracePt t="54427" x="6562725" y="1733550"/>
          <p14:tracePt t="54443" x="6600825" y="1733550"/>
          <p14:tracePt t="54460" x="6610350" y="1728788"/>
          <p14:tracePt t="54477" x="6615113" y="1728788"/>
          <p14:tracePt t="54493" x="6629400" y="1728788"/>
          <p14:tracePt t="54527" x="6638925" y="1724025"/>
          <p14:tracePt t="54543" x="6667500" y="1719263"/>
          <p14:tracePt t="54560" x="6696075" y="1709738"/>
          <p14:tracePt t="54577" x="6719888" y="1704975"/>
          <p14:tracePt t="54593" x="6772275" y="1695450"/>
          <p14:tracePt t="54610" x="6786563" y="1695450"/>
          <p14:tracePt t="54627" x="6805613" y="1690688"/>
          <p14:tracePt t="54643" x="6819900" y="1690688"/>
          <p14:tracePt t="54660" x="6824663" y="1690688"/>
          <p14:tracePt t="54686" x="6829425" y="1690688"/>
          <p14:tracePt t="54700" x="6829425" y="1685925"/>
          <p14:tracePt t="54722" x="6834188" y="1685925"/>
          <p14:tracePt t="54736" x="6834188" y="1681163"/>
          <p14:tracePt t="54909" x="6838950" y="1681163"/>
          <p14:tracePt t="54944" x="6843713" y="1681163"/>
          <p14:tracePt t="54951" x="6848475" y="1676400"/>
          <p14:tracePt t="54965" x="6858000" y="1676400"/>
          <p14:tracePt t="54976" x="6862763" y="1676400"/>
          <p14:tracePt t="54993" x="6881813" y="1676400"/>
          <p14:tracePt t="55010" x="6896100" y="1676400"/>
          <p14:tracePt t="55027" x="6900863" y="1676400"/>
          <p14:tracePt t="55043" x="6915150" y="1676400"/>
          <p14:tracePt t="55060" x="6924675" y="1676400"/>
          <p14:tracePt t="55077" x="6934200" y="1676400"/>
          <p14:tracePt t="55093" x="6953250" y="1676400"/>
          <p14:tracePt t="55110" x="6962775" y="1676400"/>
          <p14:tracePt t="55127" x="6967538" y="1676400"/>
          <p14:tracePt t="55143" x="6972300" y="1676400"/>
          <p14:tracePt t="55180" x="6981825" y="1676400"/>
          <p14:tracePt t="55194" x="6986588" y="1676400"/>
          <p14:tracePt t="55210" x="6996113" y="1676400"/>
          <p14:tracePt t="55226" x="7005638" y="1676400"/>
          <p14:tracePt t="55243" x="7015163" y="1676400"/>
          <p14:tracePt t="55260" x="7019925" y="1676400"/>
          <p14:tracePt t="55276" x="7024688" y="1676400"/>
          <p14:tracePt t="55323" x="7029450" y="1676400"/>
          <p14:tracePt t="55344" x="7034213" y="1676400"/>
          <p14:tracePt t="55394" x="7043738" y="1676400"/>
          <p14:tracePt t="56310" x="7010400" y="1676400"/>
          <p14:tracePt t="56317" x="6953250" y="1681163"/>
          <p14:tracePt t="56326" x="6896100" y="1685925"/>
          <p14:tracePt t="56343" x="6719888" y="1690688"/>
          <p14:tracePt t="56359" x="6429375" y="1704975"/>
          <p14:tracePt t="56376" x="6191250" y="1714500"/>
          <p14:tracePt t="56393" x="5953125" y="1719263"/>
          <p14:tracePt t="56410" x="5619750" y="1743075"/>
          <p14:tracePt t="56426" x="5405438" y="1752600"/>
          <p14:tracePt t="56443" x="5214938" y="1766888"/>
          <p14:tracePt t="56460" x="4972050" y="1785938"/>
          <p14:tracePt t="56476" x="4852988" y="1800225"/>
          <p14:tracePt t="56493" x="4757738" y="1804988"/>
          <p14:tracePt t="56510" x="4662488" y="1809750"/>
          <p14:tracePt t="56526" x="4629150" y="1809750"/>
          <p14:tracePt t="56543" x="4619625" y="1809750"/>
          <p14:tracePt t="56897" x="4557713" y="1828800"/>
          <p14:tracePt t="56905" x="4429125" y="1857375"/>
          <p14:tracePt t="56911" x="4295775" y="1905000"/>
          <p14:tracePt t="56926" x="3971925" y="1995488"/>
          <p14:tracePt t="56943" x="3643313" y="2066925"/>
          <p14:tracePt t="56959" x="3300413" y="2143125"/>
          <p14:tracePt t="56976" x="2857500" y="2238375"/>
          <p14:tracePt t="56993" x="2671763" y="2290763"/>
          <p14:tracePt t="57009" x="2552700" y="2324100"/>
          <p14:tracePt t="57026" x="2419350" y="2352675"/>
          <p14:tracePt t="57043" x="2371725" y="2362200"/>
          <p14:tracePt t="57059" x="2347913" y="2362200"/>
          <p14:tracePt t="57076" x="2338388" y="2362200"/>
          <p14:tracePt t="57125" x="2338388" y="2357438"/>
          <p14:tracePt t="58406" x="2309813" y="2357438"/>
          <p14:tracePt t="58415" x="2266950" y="2366963"/>
          <p14:tracePt t="58425" x="2214563" y="2381250"/>
          <p14:tracePt t="58442" x="2033588" y="2409825"/>
          <p14:tracePt t="58459" x="1919288" y="2424113"/>
          <p14:tracePt t="58475" x="1804988" y="2452688"/>
          <p14:tracePt t="58492" x="1647825" y="2481263"/>
          <p14:tracePt t="58509" x="1576388" y="2514600"/>
          <p14:tracePt t="58525" x="1509713" y="2533650"/>
          <p14:tracePt t="58542" x="1428750" y="2566988"/>
          <p14:tracePt t="58559" x="1385888" y="2581275"/>
          <p14:tracePt t="58575" x="1366838" y="2586038"/>
          <p14:tracePt t="58592" x="1347788" y="2600325"/>
          <p14:tracePt t="58609" x="1343025" y="2605088"/>
          <p14:tracePt t="58625" x="1338263" y="2605088"/>
          <p14:tracePt t="58642" x="1328738" y="2614613"/>
          <p14:tracePt t="58659" x="1319213" y="2619375"/>
          <p14:tracePt t="58675" x="1309688" y="2633663"/>
          <p14:tracePt t="58692" x="1295400" y="2647950"/>
          <p14:tracePt t="58709" x="1281113" y="2652713"/>
          <p14:tracePt t="58725" x="1271588" y="2662238"/>
          <p14:tracePt t="58742" x="1257300" y="2667000"/>
          <p14:tracePt t="58759" x="1247775" y="2671763"/>
          <p14:tracePt t="58775" x="1243013" y="2671763"/>
          <p14:tracePt t="58835" x="1238250" y="2671763"/>
          <p14:tracePt t="58921" x="1233488" y="2671763"/>
          <p14:tracePt t="58957" x="1228725" y="2671763"/>
          <p14:tracePt t="58964" x="1223963" y="2671763"/>
          <p14:tracePt t="58975" x="1209675" y="2667000"/>
          <p14:tracePt t="58992" x="1162050" y="2667000"/>
          <p14:tracePt t="59009" x="1114425" y="2667000"/>
          <p14:tracePt t="59025" x="1047750" y="2667000"/>
          <p14:tracePt t="59042" x="942975" y="2667000"/>
          <p14:tracePt t="59059" x="885825" y="2667000"/>
          <p14:tracePt t="59075" x="852488" y="2671763"/>
          <p14:tracePt t="59092" x="819150" y="2676525"/>
          <p14:tracePt t="59109" x="809625" y="2676525"/>
          <p14:tracePt t="59125" x="804863" y="2676525"/>
          <p14:tracePt t="59142" x="800100" y="2676525"/>
          <p14:tracePt t="59229" x="800100" y="2681288"/>
          <p14:tracePt t="59278" x="804863" y="2681288"/>
          <p14:tracePt t="59293" x="809625" y="2681288"/>
          <p14:tracePt t="59314" x="814388" y="2681288"/>
          <p14:tracePt t="59343" x="819150" y="2681288"/>
          <p14:tracePt t="59393" x="838200" y="2681288"/>
          <p14:tracePt t="59400" x="847725" y="2681288"/>
          <p14:tracePt t="59409" x="852488" y="2681288"/>
          <p14:tracePt t="59425" x="885825" y="2681288"/>
          <p14:tracePt t="59442" x="933450" y="2681288"/>
          <p14:tracePt t="59458" x="1009650" y="2681288"/>
          <p14:tracePt t="59475" x="1047750" y="2681288"/>
          <p14:tracePt t="59492" x="1081088" y="2681288"/>
          <p14:tracePt t="59509" x="1100138" y="2681288"/>
          <p14:tracePt t="59525" x="1114425" y="2681288"/>
          <p14:tracePt t="59558" x="1119188" y="2681288"/>
          <p14:tracePt t="59608" x="1123950" y="2681288"/>
          <p14:tracePt t="59636" x="1128713" y="2681288"/>
          <p14:tracePt t="59765" x="1138238" y="2681288"/>
          <p14:tracePt t="59772" x="1152525" y="2681288"/>
          <p14:tracePt t="59779" x="1181100" y="2681288"/>
          <p14:tracePt t="59792" x="1200150" y="2681288"/>
          <p14:tracePt t="59808" x="1300163" y="2700338"/>
          <p14:tracePt t="59825" x="1381125" y="2709863"/>
          <p14:tracePt t="59842" x="1471613" y="2714625"/>
          <p14:tracePt t="59858" x="1585913" y="2719388"/>
          <p14:tracePt t="59875" x="1638300" y="2719388"/>
          <p14:tracePt t="59892" x="1685925" y="2719388"/>
          <p14:tracePt t="59908" x="1724025" y="2719388"/>
          <p14:tracePt t="59925" x="1733550" y="2719388"/>
          <p14:tracePt t="59942" x="1738313" y="2719388"/>
          <p14:tracePt t="59959" x="1743075" y="2719388"/>
          <p14:tracePt t="59975" x="1747838" y="2719388"/>
          <p14:tracePt t="60160" x="1752600" y="2719388"/>
          <p14:tracePt t="60167" x="1766888" y="2719388"/>
          <p14:tracePt t="60175" x="1781175" y="2719388"/>
          <p14:tracePt t="60191" x="1795463" y="2724150"/>
          <p14:tracePt t="60208" x="1852613" y="2747963"/>
          <p14:tracePt t="60225" x="1905000" y="2752725"/>
          <p14:tracePt t="60242" x="1966913" y="2757488"/>
          <p14:tracePt t="60258" x="2043113" y="2762250"/>
          <p14:tracePt t="60275" x="2095500" y="2767013"/>
          <p14:tracePt t="60293" x="2143125" y="2767013"/>
          <p14:tracePt t="60308" x="2209800" y="2767013"/>
          <p14:tracePt t="60325" x="2238375" y="2767013"/>
          <p14:tracePt t="60342" x="2262188" y="2767013"/>
          <p14:tracePt t="60358" x="2286000" y="2767013"/>
          <p14:tracePt t="60375" x="2305050" y="2767013"/>
          <p14:tracePt t="60391" x="2309813" y="2767013"/>
          <p14:tracePt t="60408" x="2314575" y="2767013"/>
          <p14:tracePt t="60425" x="2319338" y="2767013"/>
          <p14:tracePt t="60452" x="2324100" y="2767013"/>
          <p14:tracePt t="60888" x="2338388" y="2762250"/>
          <p14:tracePt t="60896" x="2352675" y="2762250"/>
          <p14:tracePt t="60908" x="2371725" y="2757488"/>
          <p14:tracePt t="60925" x="2409825" y="2752725"/>
          <p14:tracePt t="60941" x="2433638" y="2752725"/>
          <p14:tracePt t="60958" x="2457450" y="2747963"/>
          <p14:tracePt t="60975" x="2490788" y="2738438"/>
          <p14:tracePt t="60991" x="2514600" y="2738438"/>
          <p14:tracePt t="61008" x="2528888" y="2738438"/>
          <p14:tracePt t="61025" x="2552700" y="2738438"/>
          <p14:tracePt t="61041" x="2566988" y="2738438"/>
          <p14:tracePt t="61058" x="2586038" y="2728913"/>
          <p14:tracePt t="61075" x="2605088" y="2728913"/>
          <p14:tracePt t="61091" x="2614613" y="2728913"/>
          <p14:tracePt t="61108" x="2619375" y="2728913"/>
          <p14:tracePt t="61125" x="2638425" y="2728913"/>
          <p14:tracePt t="61141" x="2643188" y="2728913"/>
          <p14:tracePt t="61158" x="2652713" y="2728913"/>
          <p14:tracePt t="61175" x="2671763" y="2724150"/>
          <p14:tracePt t="61191" x="2681288" y="2724150"/>
          <p14:tracePt t="61208" x="2686050" y="2724150"/>
          <p14:tracePt t="61224" x="2695575" y="2724150"/>
          <p14:tracePt t="61281" x="2700338" y="2724150"/>
          <p14:tracePt t="61367" x="2690813" y="2724150"/>
          <p14:tracePt t="61375" x="2686050" y="2724150"/>
          <p14:tracePt t="61391" x="2681288" y="2733675"/>
          <p14:tracePt t="61408" x="2671763" y="2733675"/>
          <p14:tracePt t="61424" x="2652713" y="2733675"/>
          <p14:tracePt t="61441" x="2647950" y="2728913"/>
          <p14:tracePt t="61458" x="2638425" y="2728913"/>
          <p14:tracePt t="61474" x="2624138" y="2724150"/>
          <p14:tracePt t="61491" x="2614613" y="2719388"/>
          <p14:tracePt t="61508" x="2595563" y="2714625"/>
          <p14:tracePt t="61524" x="2576513" y="2709863"/>
          <p14:tracePt t="61541" x="2566988" y="2709863"/>
          <p14:tracePt t="61558" x="2562225" y="2705100"/>
          <p14:tracePt t="61610" x="2566988" y="2705100"/>
          <p14:tracePt t="61618" x="2576513" y="2700338"/>
          <p14:tracePt t="61625" x="2586038" y="2700338"/>
          <p14:tracePt t="61641" x="2600325" y="2700338"/>
          <p14:tracePt t="61674" x="2628900" y="2700338"/>
          <p14:tracePt t="61691" x="2633663" y="2700338"/>
          <p14:tracePt t="61708" x="2638425" y="2700338"/>
          <p14:tracePt t="61724" x="2643188" y="2700338"/>
          <p14:tracePt t="61790" x="2614613" y="2709863"/>
          <p14:tracePt t="61804" x="2581275" y="2714625"/>
          <p14:tracePt t="61811" x="2566988" y="2714625"/>
          <p14:tracePt t="61824" x="2552700" y="2719388"/>
          <p14:tracePt t="61841" x="2514600" y="2724150"/>
          <p14:tracePt t="61858" x="2500313" y="2724150"/>
          <p14:tracePt t="61891" x="2495550" y="2724150"/>
          <p14:tracePt t="61911" x="2500313" y="2724150"/>
          <p14:tracePt t="61924" x="2514600" y="2724150"/>
          <p14:tracePt t="61941" x="2543175" y="2724150"/>
          <p14:tracePt t="61958" x="2557463" y="2724150"/>
          <p14:tracePt t="61974" x="2562225" y="2724150"/>
          <p14:tracePt t="61991" x="2571750" y="2724150"/>
          <p14:tracePt t="62008" x="2576513" y="2724150"/>
          <p14:tracePt t="62047" x="2576513" y="2728913"/>
          <p14:tracePt t="62068" x="2538413" y="2743200"/>
          <p14:tracePt t="62083" x="2505075" y="2743200"/>
          <p14:tracePt t="62091" x="2500313" y="2743200"/>
          <p14:tracePt t="62108" x="2486025" y="2747963"/>
          <p14:tracePt t="62162" x="2495550" y="2747963"/>
          <p14:tracePt t="62169" x="2500313" y="2747963"/>
          <p14:tracePt t="62176" x="2514600" y="2747963"/>
          <p14:tracePt t="62212" x="2576513" y="2743200"/>
          <p14:tracePt t="62219" x="2590800" y="2733675"/>
          <p14:tracePt t="62233" x="2595563" y="2733675"/>
          <p14:tracePt t="62241" x="2600325" y="2733675"/>
          <p14:tracePt t="62258" x="2605088" y="2733675"/>
          <p14:tracePt t="62312" x="2605088" y="2738438"/>
          <p14:tracePt t="62319" x="2595563" y="2743200"/>
          <p14:tracePt t="62340" x="2552700" y="2752725"/>
          <p14:tracePt t="62347" x="2547938" y="2752725"/>
          <p14:tracePt t="62357" x="2538413" y="2752725"/>
          <p14:tracePt t="62374" x="2528888" y="2752725"/>
          <p14:tracePt t="62412" x="2538413" y="2752725"/>
          <p14:tracePt t="62424" x="2543175" y="2752725"/>
          <p14:tracePt t="62441" x="2557463" y="2752725"/>
          <p14:tracePt t="62458" x="2566988" y="2752725"/>
          <p14:tracePt t="62474" x="2571750" y="2752725"/>
          <p14:tracePt t="62507" x="2576513" y="2752725"/>
          <p14:tracePt t="62970" x="2600325" y="2752725"/>
          <p14:tracePt t="62978" x="2628900" y="2752725"/>
          <p14:tracePt t="62991" x="2681288" y="2747963"/>
          <p14:tracePt t="63007" x="2728913" y="2743200"/>
          <p14:tracePt t="63024" x="2767013" y="2743200"/>
          <p14:tracePt t="63041" x="2809875" y="2743200"/>
          <p14:tracePt t="63057" x="2838450" y="2743200"/>
          <p14:tracePt t="63074" x="2852738" y="2743200"/>
          <p14:tracePt t="63091" x="2876550" y="2747963"/>
          <p14:tracePt t="63107" x="2895600" y="2752725"/>
          <p14:tracePt t="63124" x="2909888" y="2762250"/>
          <p14:tracePt t="63141" x="2914650" y="2771775"/>
          <p14:tracePt t="63174" x="2919413" y="2771775"/>
          <p14:tracePt t="63242" x="2924175" y="2771775"/>
          <p14:tracePt t="63328" x="2928938" y="2771775"/>
          <p14:tracePt t="63335" x="2933700" y="2771775"/>
          <p14:tracePt t="63342" x="2938463" y="2771775"/>
          <p14:tracePt t="63357" x="2952750" y="2771775"/>
          <p14:tracePt t="63374" x="2967038" y="2771775"/>
          <p14:tracePt t="63390" x="2986088" y="2776538"/>
          <p14:tracePt t="63407" x="3033713" y="2776538"/>
          <p14:tracePt t="63424" x="3057525" y="2781300"/>
          <p14:tracePt t="63440" x="3081338" y="2781300"/>
          <p14:tracePt t="63457" x="3095625" y="2786063"/>
          <p14:tracePt t="63490" x="3105150" y="2786063"/>
          <p14:tracePt t="64966" x="3100388" y="2786063"/>
          <p14:tracePt t="64980" x="3095625" y="2786063"/>
          <p14:tracePt t="64995" x="3090863" y="2786063"/>
          <p14:tracePt t="65009" x="3081338" y="2786063"/>
          <p14:tracePt t="65023" x="3071813" y="2781300"/>
          <p14:tracePt t="65040" x="3067050" y="2781300"/>
          <p14:tracePt t="65057" x="3052763" y="2781300"/>
          <p14:tracePt t="65073" x="3048000" y="2771775"/>
          <p14:tracePt t="65090" x="3043238" y="2771775"/>
          <p14:tracePt t="65123" x="3038475" y="2771775"/>
          <p14:tracePt t="65140" x="3038475" y="2767013"/>
          <p14:tracePt t="65174" x="3033713" y="2762250"/>
          <p14:tracePt t="65238" x="3033713" y="2757488"/>
          <p14:tracePt t="65395" x="3038475" y="2757488"/>
          <p14:tracePt t="65453" x="3043238" y="2757488"/>
          <p14:tracePt t="65489" x="3048000" y="2757488"/>
          <p14:tracePt t="65510" x="3052763" y="2757488"/>
          <p14:tracePt t="65531" x="3057525" y="2757488"/>
          <p14:tracePt t="65560" x="3062288" y="2762250"/>
          <p14:tracePt t="65574" x="3067050" y="2762250"/>
          <p14:tracePt t="65582" x="3067050" y="2767013"/>
          <p14:tracePt t="65603" x="3090863" y="2771775"/>
          <p14:tracePt t="65610" x="3100388" y="2771775"/>
          <p14:tracePt t="65623" x="3114675" y="2771775"/>
          <p14:tracePt t="65640" x="3152775" y="2771775"/>
          <p14:tracePt t="65656" x="3190875" y="2771775"/>
          <p14:tracePt t="65673" x="3238500" y="2771775"/>
          <p14:tracePt t="65690" x="3309938" y="2767013"/>
          <p14:tracePt t="65706" x="3348038" y="2757488"/>
          <p14:tracePt t="65723" x="3371850" y="2752725"/>
          <p14:tracePt t="65740" x="3386138" y="2747963"/>
          <p14:tracePt t="65756" x="3390900" y="2747963"/>
          <p14:tracePt t="65773" x="3395663" y="2747963"/>
          <p14:tracePt t="66247" x="3400425" y="2747963"/>
          <p14:tracePt t="66283" x="3405188" y="2747963"/>
          <p14:tracePt t="66333" x="3409950" y="2747963"/>
          <p14:tracePt t="66347" x="3414713" y="2747963"/>
          <p14:tracePt t="66356" x="3424238" y="2747963"/>
          <p14:tracePt t="66373" x="3433763" y="2747963"/>
          <p14:tracePt t="66390" x="3467100" y="2747963"/>
          <p14:tracePt t="66406" x="3505200" y="2747963"/>
          <p14:tracePt t="66423" x="3533775" y="2747963"/>
          <p14:tracePt t="66440" x="3571875" y="2747963"/>
          <p14:tracePt t="66456" x="3595688" y="2747963"/>
          <p14:tracePt t="66473" x="3609975" y="2747963"/>
          <p14:tracePt t="66489" x="3633788" y="2743200"/>
          <p14:tracePt t="66506" x="3662363" y="2743200"/>
          <p14:tracePt t="66523" x="3681413" y="2738438"/>
          <p14:tracePt t="66539" x="3705225" y="2738438"/>
          <p14:tracePt t="66556" x="3733800" y="2733675"/>
          <p14:tracePt t="66573" x="3757613" y="2733675"/>
          <p14:tracePt t="66589" x="3771900" y="2728913"/>
          <p14:tracePt t="66606" x="3786188" y="2728913"/>
          <p14:tracePt t="66623" x="3790950" y="2728913"/>
          <p14:tracePt t="66639" x="3795713" y="2728913"/>
          <p14:tracePt t="66673" x="3800475" y="2728913"/>
          <p14:tracePt t="66705" x="3805238" y="2728913"/>
          <p14:tracePt t="67277" x="3810000" y="2728913"/>
          <p14:tracePt t="67313" x="3814763" y="2728913"/>
          <p14:tracePt t="67349" x="3819525" y="2728913"/>
          <p14:tracePt t="67506" x="3819525" y="2724150"/>
          <p14:tracePt t="67822" x="3814763" y="2724150"/>
          <p14:tracePt t="67900" x="3810000" y="2724150"/>
          <p14:tracePt t="67936" x="3805238" y="2724150"/>
          <p14:tracePt t="67971" x="3805238" y="2728913"/>
          <p14:tracePt t="68200" x="3800475" y="2728913"/>
          <p14:tracePt t="68258" x="3795713" y="2728913"/>
          <p14:tracePt t="68279" x="3790950" y="2728913"/>
          <p14:tracePt t="68293" x="3786188" y="2728913"/>
          <p14:tracePt t="68301" x="3781425" y="2728913"/>
          <p14:tracePt t="68307" x="3776663" y="2728913"/>
          <p14:tracePt t="68322" x="3767138" y="2728913"/>
          <p14:tracePt t="68339" x="3762375" y="2724150"/>
          <p14:tracePt t="68355" x="3752850" y="2724150"/>
          <p14:tracePt t="68372" x="3738563" y="2719388"/>
          <p14:tracePt t="68389" x="3724275" y="2714625"/>
          <p14:tracePt t="68405" x="3705225" y="2714625"/>
          <p14:tracePt t="68422" x="3700463" y="2714625"/>
          <p14:tracePt t="68439" x="3700463" y="2709863"/>
          <p14:tracePt t="68455" x="3695700" y="2709863"/>
          <p14:tracePt t="68508" x="3686175" y="2709863"/>
          <p14:tracePt t="68609" x="3690938" y="2709863"/>
          <p14:tracePt t="68645" x="3695700" y="2709863"/>
          <p14:tracePt t="68651" x="3700463" y="2709863"/>
          <p14:tracePt t="68658" x="3705225" y="2709863"/>
          <p14:tracePt t="68672" x="3709988" y="2709863"/>
          <p14:tracePt t="68689" x="3719513" y="2709863"/>
          <p14:tracePt t="68705" x="3724275" y="2709863"/>
          <p14:tracePt t="68722" x="3738563" y="2709863"/>
          <p14:tracePt t="68739" x="3748088" y="2709863"/>
          <p14:tracePt t="68755" x="3776663" y="2709863"/>
          <p14:tracePt t="68772" x="3895725" y="2709863"/>
          <p14:tracePt t="68789" x="3952875" y="2714625"/>
          <p14:tracePt t="68805" x="4005263" y="2714625"/>
          <p14:tracePt t="68822" x="4076700" y="2719388"/>
          <p14:tracePt t="68839" x="4105275" y="2724150"/>
          <p14:tracePt t="68855" x="4119563" y="2724150"/>
          <p14:tracePt t="68872" x="4129088" y="2724150"/>
          <p14:tracePt t="68889" x="4133850" y="2724150"/>
          <p14:tracePt t="70869" x="4129088" y="2724150"/>
          <p14:tracePt t="70876" x="4114800" y="2728913"/>
          <p14:tracePt t="70888" x="4095750" y="2733675"/>
          <p14:tracePt t="70905" x="4043363" y="2738438"/>
          <p14:tracePt t="70921" x="4010025" y="2743200"/>
          <p14:tracePt t="70938" x="3976688" y="2747963"/>
          <p14:tracePt t="70954" x="3924300" y="2752725"/>
          <p14:tracePt t="70971" x="3900488" y="2752725"/>
          <p14:tracePt t="70988" x="3890963" y="2752725"/>
          <p14:tracePt t="71004" x="3886200" y="2752725"/>
          <p14:tracePt t="71021" x="3876675" y="2752725"/>
          <p14:tracePt t="71098" x="3881438" y="2752725"/>
          <p14:tracePt t="71112" x="3886200" y="2752725"/>
          <p14:tracePt t="71121" x="3900488" y="2752725"/>
          <p14:tracePt t="71138" x="3914775" y="2762250"/>
          <p14:tracePt t="71155" x="3933825" y="2767013"/>
          <p14:tracePt t="71171" x="3971925" y="2771775"/>
          <p14:tracePt t="71188" x="4000500" y="2776538"/>
          <p14:tracePt t="71205" x="4062413" y="2776538"/>
          <p14:tracePt t="71221" x="4100513" y="2776538"/>
          <p14:tracePt t="71238" x="4138613" y="2776538"/>
          <p14:tracePt t="71254" x="4167188" y="2776538"/>
          <p14:tracePt t="71271" x="4176713" y="2776538"/>
          <p14:tracePt t="71288" x="4181475" y="2776538"/>
          <p14:tracePt t="71349" x="4176713" y="2776538"/>
          <p14:tracePt t="71355" x="4167188" y="2776538"/>
          <p14:tracePt t="71371" x="4157663" y="2776538"/>
          <p14:tracePt t="71388" x="4148138" y="2771775"/>
          <p14:tracePt t="71404" x="4133850" y="2771775"/>
          <p14:tracePt t="71421" x="4124325" y="2767013"/>
          <p14:tracePt t="71438" x="4119563" y="2767013"/>
          <p14:tracePt t="71471" x="4114800" y="2762250"/>
          <p14:tracePt t="71614" x="4100513" y="2762250"/>
          <p14:tracePt t="71620" x="4086225" y="2762250"/>
          <p14:tracePt t="71638" x="4029075" y="2771775"/>
          <p14:tracePt t="71654" x="3929063" y="2781300"/>
          <p14:tracePt t="71671" x="3757613" y="2800350"/>
          <p14:tracePt t="71688" x="3567113" y="2828925"/>
          <p14:tracePt t="71704" x="3324225" y="2852738"/>
          <p14:tracePt t="71721" x="2890838" y="2905125"/>
          <p14:tracePt t="71738" x="2638425" y="2928938"/>
          <p14:tracePt t="71754" x="2381250" y="2952750"/>
          <p14:tracePt t="71771" x="2152650" y="2981325"/>
          <p14:tracePt t="71788" x="2038350" y="2990850"/>
          <p14:tracePt t="71804" x="1957388" y="2995613"/>
          <p14:tracePt t="71821" x="1900238" y="3000375"/>
          <p14:tracePt t="71838" x="1890713" y="3000375"/>
          <p14:tracePt t="72164" x="1838325" y="3000375"/>
          <p14:tracePt t="72171" x="1752600" y="3000375"/>
          <p14:tracePt t="72188" x="1604963" y="3000375"/>
          <p14:tracePt t="72204" x="1433513" y="3000375"/>
          <p14:tracePt t="72221" x="1257300" y="3000375"/>
          <p14:tracePt t="72237" x="1176338" y="2995613"/>
          <p14:tracePt t="72254" x="1109663" y="2995613"/>
          <p14:tracePt t="72271" x="995363" y="2990850"/>
          <p14:tracePt t="72287" x="942975" y="2990850"/>
          <p14:tracePt t="72304" x="890588" y="2986088"/>
          <p14:tracePt t="72321" x="804863" y="2976563"/>
          <p14:tracePt t="72337" x="771525" y="2976563"/>
          <p14:tracePt t="72355" x="752475" y="2976563"/>
          <p14:tracePt t="72371" x="733425" y="2976563"/>
          <p14:tracePt t="72407" x="728663" y="2976563"/>
          <p14:tracePt t="72443" x="733425" y="2976563"/>
          <p14:tracePt t="72450" x="742950" y="2976563"/>
          <p14:tracePt t="72457" x="757238" y="2976563"/>
          <p14:tracePt t="72471" x="771525" y="2976563"/>
          <p14:tracePt t="72487" x="895350" y="2971800"/>
          <p14:tracePt t="72504" x="1076325" y="2962275"/>
          <p14:tracePt t="72521" x="1285875" y="2962275"/>
          <p14:tracePt t="72537" x="1628775" y="2971800"/>
          <p14:tracePt t="72554" x="1843088" y="2986088"/>
          <p14:tracePt t="72571" x="1966913" y="2990850"/>
          <p14:tracePt t="72587" x="2066925" y="2995613"/>
          <p14:tracePt t="72604" x="2095500" y="2995613"/>
          <p14:tracePt t="72621" x="2100263" y="2995613"/>
          <p14:tracePt t="72637" x="2114550" y="2995613"/>
          <p14:tracePt t="72654" x="2119313" y="2995613"/>
          <p14:tracePt t="72671" x="2138363" y="2995613"/>
          <p14:tracePt t="72687" x="2152650" y="3000375"/>
          <p14:tracePt t="72704" x="2171700" y="3000375"/>
          <p14:tracePt t="72721" x="2185988" y="3005138"/>
          <p14:tracePt t="72737" x="2224088" y="3005138"/>
          <p14:tracePt t="72754" x="2252663" y="3005138"/>
          <p14:tracePt t="72771" x="2290763" y="3009900"/>
          <p14:tracePt t="72787" x="2357438" y="3019425"/>
          <p14:tracePt t="72804" x="2376488" y="3024188"/>
          <p14:tracePt t="72821" x="2390775" y="3024188"/>
          <p14:tracePt t="72837" x="2395538" y="3028950"/>
          <p14:tracePt t="72854" x="2400300" y="3028950"/>
          <p14:tracePt t="72965" x="2405063" y="3028950"/>
          <p14:tracePt t="73023" x="2409825" y="3028950"/>
          <p14:tracePt t="73030" x="2414588" y="3028950"/>
          <p14:tracePt t="73037" x="2419350" y="3028950"/>
          <p14:tracePt t="73054" x="2438400" y="3024188"/>
          <p14:tracePt t="73070" x="2466975" y="3019425"/>
          <p14:tracePt t="73087" x="2543175" y="3000375"/>
          <p14:tracePt t="73104" x="2590800" y="2990850"/>
          <p14:tracePt t="73121" x="2624138" y="2981325"/>
          <p14:tracePt t="73137" x="2647950" y="2976563"/>
          <p14:tracePt t="73154" x="2652713" y="2971800"/>
          <p14:tracePt t="73170" x="2657475" y="2971800"/>
          <p14:tracePt t="73423" x="2652713" y="2971800"/>
          <p14:tracePt t="73430" x="2633663" y="2971800"/>
          <p14:tracePt t="73437" x="2614613" y="2971800"/>
          <p14:tracePt t="73454" x="2566988" y="2967038"/>
          <p14:tracePt t="73470" x="2490788" y="2967038"/>
          <p14:tracePt t="73487" x="2333625" y="2967038"/>
          <p14:tracePt t="73504" x="2166938" y="2967038"/>
          <p14:tracePt t="73520" x="2014538" y="2976563"/>
          <p14:tracePt t="73537" x="1762125" y="3000375"/>
          <p14:tracePt t="73554" x="1633538" y="3019425"/>
          <p14:tracePt t="73570" x="1495425" y="3033713"/>
          <p14:tracePt t="73587" x="1343025" y="3071813"/>
          <p14:tracePt t="73604" x="1281113" y="3086100"/>
          <p14:tracePt t="73620" x="1238250" y="3095625"/>
          <p14:tracePt t="73637" x="1214438" y="3105150"/>
          <p14:tracePt t="73654" x="1204913" y="3109913"/>
          <p14:tracePt t="73687" x="1204913" y="3114675"/>
          <p14:tracePt t="73781" x="1204913" y="3119438"/>
          <p14:tracePt t="73817" x="1209675" y="3124200"/>
          <p14:tracePt t="73845" x="1209675" y="3128963"/>
          <p14:tracePt t="73867" x="1209675" y="3133725"/>
          <p14:tracePt t="73889" x="1209675" y="3138488"/>
          <p14:tracePt t="73910" x="1209675" y="3143250"/>
          <p14:tracePt t="73924" x="1209675" y="3148013"/>
          <p14:tracePt t="73931" x="1209675" y="3157538"/>
          <p14:tracePt t="73938" x="1209675" y="3162300"/>
          <p14:tracePt t="73953" x="1204913" y="3176588"/>
          <p14:tracePt t="73970" x="1200150" y="3186113"/>
          <p14:tracePt t="73987" x="1200150" y="3190875"/>
          <p14:tracePt t="74004" x="1195388" y="3195638"/>
          <p14:tracePt t="74037" x="1195388" y="3200400"/>
          <p14:tracePt t="74054" x="1209675" y="3209925"/>
          <p14:tracePt t="74070" x="1243013" y="3219450"/>
          <p14:tracePt t="74087" x="1314450" y="3238500"/>
          <p14:tracePt t="74104" x="1476375" y="3257550"/>
          <p14:tracePt t="74120" x="1619250" y="3271838"/>
          <p14:tracePt t="74137" x="1757363" y="3276600"/>
          <p14:tracePt t="74153" x="1938338" y="3295650"/>
          <p14:tracePt t="74170" x="2038350" y="3295650"/>
          <p14:tracePt t="74187" x="2124075" y="3281363"/>
          <p14:tracePt t="74203" x="2233613" y="3262313"/>
          <p14:tracePt t="74220" x="2305050" y="3252788"/>
          <p14:tracePt t="74237" x="2357438" y="3248025"/>
          <p14:tracePt t="74253" x="2419350" y="3233738"/>
          <p14:tracePt t="74270" x="2447925" y="3228975"/>
          <p14:tracePt t="74287" x="2471738" y="3228975"/>
          <p14:tracePt t="74303" x="2505075" y="3228975"/>
          <p14:tracePt t="74320" x="2519363" y="3228975"/>
          <p14:tracePt t="74337" x="2533650" y="3228975"/>
          <p14:tracePt t="74353" x="2552700" y="3228975"/>
          <p14:tracePt t="74370" x="2571750" y="3228975"/>
          <p14:tracePt t="74387" x="2581275" y="3228975"/>
          <p14:tracePt t="74403" x="2595563" y="3228975"/>
          <p14:tracePt t="74420" x="2600325" y="3228975"/>
          <p14:tracePt t="75549" x="2571750" y="3228975"/>
          <p14:tracePt t="75556" x="2528888" y="3228975"/>
          <p14:tracePt t="75570" x="2357438" y="3243263"/>
          <p14:tracePt t="75587" x="2119313" y="3257550"/>
          <p14:tracePt t="75603" x="1814513" y="3286125"/>
          <p14:tracePt t="75620" x="1366838" y="3352800"/>
          <p14:tracePt t="75636" x="1095375" y="3409950"/>
          <p14:tracePt t="75653" x="828675" y="3481388"/>
          <p14:tracePt t="75670" x="533400" y="3552825"/>
          <p14:tracePt t="75686" x="419100" y="3576638"/>
          <p14:tracePt t="75703" x="352425" y="3586163"/>
          <p14:tracePt t="75720" x="333375" y="3586163"/>
          <p14:tracePt t="75736" x="323850" y="3586163"/>
          <p14:tracePt t="75770" x="323850" y="3576638"/>
          <p14:tracePt t="75786" x="328613" y="3571875"/>
          <p14:tracePt t="75803" x="333375" y="3571875"/>
          <p14:tracePt t="75820" x="338138" y="3562350"/>
          <p14:tracePt t="75836" x="342900" y="3557588"/>
          <p14:tracePt t="75870" x="347663" y="3557588"/>
          <p14:tracePt t="75886" x="357188" y="3557588"/>
          <p14:tracePt t="75903" x="381000" y="3562350"/>
          <p14:tracePt t="75920" x="452438" y="3571875"/>
          <p14:tracePt t="75936" x="504825" y="3581400"/>
          <p14:tracePt t="75953" x="571500" y="3590925"/>
          <p14:tracePt t="75970" x="638175" y="3595688"/>
          <p14:tracePt t="75986" x="738188" y="3614738"/>
          <p14:tracePt t="76003" x="781050" y="3619500"/>
          <p14:tracePt t="76020" x="809625" y="3619500"/>
          <p14:tracePt t="76036" x="819150" y="3619500"/>
          <p14:tracePt t="76053" x="828675" y="3619500"/>
          <p14:tracePt t="76086" x="833438" y="3619500"/>
          <p14:tracePt t="76171" x="838200" y="3619500"/>
          <p14:tracePt t="76264" x="842963" y="3619500"/>
          <p14:tracePt t="76271" x="852488" y="3605213"/>
          <p14:tracePt t="76286" x="919163" y="3586163"/>
          <p14:tracePt t="76303" x="995363" y="3562350"/>
          <p14:tracePt t="76319" x="1085850" y="3538538"/>
          <p14:tracePt t="76336" x="1247775" y="3524250"/>
          <p14:tracePt t="76353" x="1347788" y="3514725"/>
          <p14:tracePt t="76369" x="1452563" y="3509963"/>
          <p14:tracePt t="76386" x="1600200" y="3509963"/>
          <p14:tracePt t="76403" x="1671638" y="3509963"/>
          <p14:tracePt t="76420" x="1733550" y="3509963"/>
          <p14:tracePt t="76436" x="1838325" y="3509963"/>
          <p14:tracePt t="76453" x="1890713" y="3524250"/>
          <p14:tracePt t="76469" x="1947863" y="3529013"/>
          <p14:tracePt t="76486" x="2052638" y="3538538"/>
          <p14:tracePt t="76503" x="2143125" y="3543300"/>
          <p14:tracePt t="76519" x="2219325" y="3548063"/>
          <p14:tracePt t="76536" x="2362200" y="3552825"/>
          <p14:tracePt t="76553" x="2443163" y="3557588"/>
          <p14:tracePt t="76569" x="2509838" y="3567113"/>
          <p14:tracePt t="76586" x="2605088" y="3567113"/>
          <p14:tracePt t="76915" x="2667000" y="3567113"/>
          <p14:tracePt t="76922" x="2747963" y="3562350"/>
          <p14:tracePt t="76936" x="2919413" y="3552825"/>
          <p14:tracePt t="76953" x="3071813" y="3552825"/>
          <p14:tracePt t="76969" x="3195638" y="3562350"/>
          <p14:tracePt t="76986" x="3314700" y="3571875"/>
          <p14:tracePt t="77002" x="3348038" y="3571875"/>
          <p14:tracePt t="77019" x="3367088" y="3571875"/>
          <p14:tracePt t="77052" x="3371850" y="3571875"/>
          <p14:tracePt t="77194" x="3371850" y="3576638"/>
          <p14:tracePt t="77223" x="3367088" y="3576638"/>
          <p14:tracePt t="77230" x="3362325" y="3576638"/>
          <p14:tracePt t="77236" x="3357563" y="3576638"/>
          <p14:tracePt t="77252" x="3348038" y="3576638"/>
          <p14:tracePt t="77269" x="3324225" y="3576638"/>
          <p14:tracePt t="77286" x="3300413" y="3576638"/>
          <p14:tracePt t="77302" x="3224213" y="3576638"/>
          <p14:tracePt t="77319" x="3190875" y="3576638"/>
          <p14:tracePt t="77336" x="3167063" y="3576638"/>
          <p14:tracePt t="77352" x="3152775" y="3576638"/>
          <p14:tracePt t="77369" x="3148013" y="3576638"/>
          <p14:tracePt t="77402" x="3143250" y="3576638"/>
          <p14:tracePt t="80536" x="3171825" y="3571875"/>
          <p14:tracePt t="80543" x="3238500" y="3543300"/>
          <p14:tracePt t="80551" x="3290888" y="3509963"/>
          <p14:tracePt t="80568" x="3452813" y="3409950"/>
          <p14:tracePt t="80585" x="3748088" y="3228975"/>
          <p14:tracePt t="80601" x="3967163" y="3076575"/>
          <p14:tracePt t="80618" x="4119563" y="2957513"/>
          <p14:tracePt t="80635" x="4276725" y="2828925"/>
          <p14:tracePt t="80651" x="4352925" y="2762250"/>
          <p14:tracePt t="80668" x="4391025" y="2705100"/>
          <p14:tracePt t="80685" x="4410075" y="2681288"/>
          <p14:tracePt t="80701" x="4414838" y="2676525"/>
          <p14:tracePt t="80718" x="4414838" y="2667000"/>
          <p14:tracePt t="80751" x="4395788" y="2662238"/>
          <p14:tracePt t="80768" x="4376738" y="2662238"/>
          <p14:tracePt t="80785" x="4338638" y="2662238"/>
          <p14:tracePt t="80801" x="4310063" y="2662238"/>
          <p14:tracePt t="80818" x="4291013" y="2652713"/>
          <p14:tracePt t="80835" x="4267200" y="2647950"/>
          <p14:tracePt t="80851" x="4267200" y="2643188"/>
          <p14:tracePt t="80868" x="4262438" y="2638425"/>
          <p14:tracePt t="80901" x="4257675" y="2638425"/>
          <p14:tracePt t="80971" x="4252913" y="2638425"/>
          <p14:tracePt t="80986" x="4248150" y="2638425"/>
          <p14:tracePt t="80993" x="4238625" y="2643188"/>
          <p14:tracePt t="81001" x="4224338" y="2647950"/>
          <p14:tracePt t="81018" x="4191000" y="2652713"/>
          <p14:tracePt t="81035" x="4143375" y="2657475"/>
          <p14:tracePt t="81051" x="4095750" y="2667000"/>
          <p14:tracePt t="81068" x="4057650" y="2667000"/>
          <p14:tracePt t="81084" x="4024313" y="2676525"/>
          <p14:tracePt t="81101" x="3990975" y="2681288"/>
          <p14:tracePt t="81118" x="3971925" y="2686050"/>
          <p14:tracePt t="81134" x="3962400" y="2686050"/>
          <p14:tracePt t="81151" x="3952875" y="2690813"/>
          <p14:tracePt t="81168" x="3948113" y="2690813"/>
          <p14:tracePt t="81201" x="3948113" y="2695575"/>
          <p14:tracePt t="81236" x="3952875" y="2700338"/>
          <p14:tracePt t="81244" x="3957638" y="2705100"/>
          <p14:tracePt t="81251" x="3967163" y="2709863"/>
          <p14:tracePt t="81268" x="3981450" y="2709863"/>
          <p14:tracePt t="81284" x="3990975" y="2709863"/>
          <p14:tracePt t="81301" x="4014788" y="2709863"/>
          <p14:tracePt t="81318" x="4033838" y="2709863"/>
          <p14:tracePt t="81334" x="4062413" y="2709863"/>
          <p14:tracePt t="81351" x="4110038" y="2709863"/>
          <p14:tracePt t="81368" x="4124325" y="2709863"/>
          <p14:tracePt t="81384" x="4138613" y="2709863"/>
          <p14:tracePt t="81401" x="4143375" y="2709863"/>
          <p14:tracePt t="81451" x="4090988" y="2724150"/>
          <p14:tracePt t="81458" x="4076700" y="2724150"/>
          <p14:tracePt t="81468" x="4048125" y="2724150"/>
          <p14:tracePt t="81484" x="3962400" y="2724150"/>
          <p14:tracePt t="81501" x="3843338" y="2724150"/>
          <p14:tracePt t="81518" x="3786188" y="2724150"/>
          <p14:tracePt t="81534" x="3743325" y="2724150"/>
          <p14:tracePt t="81551" x="3724275" y="2724150"/>
          <p14:tracePt t="81594" x="3729038" y="2724150"/>
          <p14:tracePt t="81608" x="3733800" y="2724150"/>
          <p14:tracePt t="81618" x="3738563" y="2724150"/>
          <p14:tracePt t="81634" x="3748088" y="2724150"/>
          <p14:tracePt t="81672" x="3771900" y="2724150"/>
          <p14:tracePt t="81694" x="3776663" y="2724150"/>
          <p14:tracePt t="81723" x="3781425" y="2724150"/>
          <p14:tracePt t="81758" x="3786188" y="2724150"/>
          <p14:tracePt t="81765" x="3786188" y="2728913"/>
          <p14:tracePt t="81852" x="3786188" y="2733675"/>
          <p14:tracePt t="96030" x="3771900" y="2767013"/>
          <p14:tracePt t="96039" x="3743325" y="2809875"/>
          <p14:tracePt t="96046" x="3714750" y="2852738"/>
          <p14:tracePt t="96063" x="3657600" y="2957513"/>
          <p14:tracePt t="96080" x="3567113" y="3119438"/>
          <p14:tracePt t="96096" x="3524250" y="3209925"/>
          <p14:tracePt t="96113" x="3490913" y="3295650"/>
          <p14:tracePt t="96129" x="3438525" y="3424238"/>
          <p14:tracePt t="96146" x="3400425" y="3486150"/>
          <p14:tracePt t="96163" x="3362325" y="3552825"/>
          <p14:tracePt t="96180" x="3309938" y="3648075"/>
          <p14:tracePt t="96196" x="3286125" y="3695700"/>
          <p14:tracePt t="96213" x="3267075" y="3729038"/>
          <p14:tracePt t="96230" x="3257550" y="3757613"/>
          <p14:tracePt t="96246" x="3252788" y="3767138"/>
          <p14:tracePt t="96263" x="3252788" y="3771900"/>
          <p14:tracePt t="96301" x="3252788" y="3776663"/>
          <p14:tracePt t="96313" x="3252788" y="3781425"/>
          <p14:tracePt t="96329" x="3252788" y="3790950"/>
          <p14:tracePt t="96346" x="3252788" y="3805238"/>
          <p14:tracePt t="96363" x="3252788" y="3814763"/>
          <p14:tracePt t="96402" x="3252788" y="3819525"/>
          <p14:tracePt t="96460" x="3257550" y="3819525"/>
          <p14:tracePt t="96488" x="3262313" y="3819525"/>
          <p14:tracePt t="96495" x="3267075" y="3819525"/>
          <p14:tracePt t="96502" x="3276600" y="3819525"/>
          <p14:tracePt t="96512" x="3281363" y="3814763"/>
          <p14:tracePt t="96529" x="3286125" y="3814763"/>
          <p14:tracePt t="96546" x="3300413" y="3805238"/>
          <p14:tracePt t="96563" x="3305175" y="3800475"/>
          <p14:tracePt t="96579" x="3309938" y="3800475"/>
          <p14:tracePt t="96596" x="3309938" y="3795713"/>
          <p14:tracePt t="96613" x="3314700" y="3790950"/>
          <p14:tracePt t="96629" x="3314700" y="3781425"/>
          <p14:tracePt t="96646" x="3314700" y="3762375"/>
          <p14:tracePt t="96663" x="3314700" y="3757613"/>
          <p14:tracePt t="96696" x="3309938" y="3757613"/>
          <p14:tracePt t="96712" x="3305175" y="3752850"/>
          <p14:tracePt t="96729" x="3300413" y="3752850"/>
          <p14:tracePt t="96781" x="3300413" y="3757613"/>
          <p14:tracePt t="96788" x="3295650" y="3757613"/>
          <p14:tracePt t="96802" x="3295650" y="3762375"/>
          <p14:tracePt t="96817" x="3295650" y="3767138"/>
          <p14:tracePt t="96852" x="3295650" y="3771900"/>
          <p14:tracePt t="96881" x="3295650" y="3776663"/>
          <p14:tracePt t="96902" x="3309938" y="3781425"/>
          <p14:tracePt t="96910" x="3319463" y="3786188"/>
          <p14:tracePt t="96917" x="3333750" y="3790950"/>
          <p14:tracePt t="96929" x="3348038" y="3790950"/>
          <p14:tracePt t="96946" x="3386138" y="3800475"/>
          <p14:tracePt t="96962" x="3390900" y="3800475"/>
          <p14:tracePt t="96979" x="3395663" y="3810000"/>
          <p14:tracePt t="96996" x="3400425" y="3810000"/>
          <p14:tracePt t="97053" x="3395663" y="3814763"/>
          <p14:tracePt t="97074" x="3348038" y="3819525"/>
          <p14:tracePt t="97081" x="3319463" y="3819525"/>
          <p14:tracePt t="97096" x="3267075" y="3819525"/>
          <p14:tracePt t="97112" x="3228975" y="3819525"/>
          <p14:tracePt t="97129" x="3190875" y="3824288"/>
          <p14:tracePt t="97146" x="3128963" y="3824288"/>
          <p14:tracePt t="97162" x="3090863" y="3824288"/>
          <p14:tracePt t="97179" x="3062288" y="3824288"/>
          <p14:tracePt t="97196" x="3033713" y="3824288"/>
          <p14:tracePt t="97212" x="3028950" y="3824288"/>
          <p14:tracePt t="97229" x="3024188" y="3824288"/>
          <p14:tracePt t="97262" x="3009900" y="3824288"/>
          <p14:tracePt t="97279" x="3005138" y="3824288"/>
          <p14:tracePt t="97296" x="2995613" y="3824288"/>
          <p14:tracePt t="97312" x="2986088" y="3824288"/>
          <p14:tracePt t="97346" x="2981325" y="3824288"/>
          <p14:tracePt t="97389" x="2981325" y="3819525"/>
          <p14:tracePt t="97417" x="2981325" y="3814763"/>
          <p14:tracePt t="97439" x="2981325" y="3810000"/>
          <p14:tracePt t="97446" x="2990850" y="3810000"/>
          <p14:tracePt t="97462" x="2995613" y="3805238"/>
          <p14:tracePt t="97479" x="3000375" y="3800475"/>
          <p14:tracePt t="97496" x="3014663" y="3795713"/>
          <p14:tracePt t="97512" x="3028950" y="3790950"/>
          <p14:tracePt t="97529" x="3038475" y="3790950"/>
          <p14:tracePt t="97546" x="3057525" y="3786188"/>
          <p14:tracePt t="97547" x="3067050" y="3786188"/>
          <p14:tracePt t="97562" x="3086100" y="3776663"/>
          <p14:tracePt t="97579" x="3109913" y="3771900"/>
          <p14:tracePt t="97596" x="3148013" y="3762375"/>
          <p14:tracePt t="97612" x="3171825" y="3752850"/>
          <p14:tracePt t="97629" x="3181350" y="3738563"/>
          <p14:tracePt t="97646" x="3200400" y="3733800"/>
          <p14:tracePt t="97662" x="3205163" y="3729038"/>
          <p14:tracePt t="97679" x="3209925" y="3729038"/>
          <p14:tracePt t="97695" x="3209925" y="3724275"/>
          <p14:tracePt t="97739" x="3214688" y="3724275"/>
          <p14:tracePt t="97746" x="3214688" y="3719513"/>
          <p14:tracePt t="97782" x="3224213" y="3714750"/>
          <p14:tracePt t="97797" x="3224213" y="3705225"/>
          <p14:tracePt t="97804" x="3228975" y="3700463"/>
          <p14:tracePt t="97812" x="3233738" y="3700463"/>
          <p14:tracePt t="97829" x="3233738" y="3686175"/>
          <p14:tracePt t="97845" x="3238500" y="3676650"/>
          <p14:tracePt t="97862" x="3243263" y="3667125"/>
          <p14:tracePt t="97879" x="3243263" y="3662363"/>
          <p14:tracePt t="97895" x="3243263" y="3652838"/>
          <p14:tracePt t="97912" x="3238500" y="3638550"/>
          <p14:tracePt t="97929" x="3228975" y="3629025"/>
          <p14:tracePt t="97945" x="3214688" y="3624263"/>
          <p14:tracePt t="97962" x="3205163" y="3614738"/>
          <p14:tracePt t="97979" x="3200400" y="3614738"/>
          <p14:tracePt t="98012" x="3195638" y="3614738"/>
          <p14:tracePt t="98033" x="3190875" y="3614738"/>
          <p14:tracePt t="98069" x="3190875" y="3609975"/>
          <p14:tracePt t="98126" x="3195638" y="3609975"/>
          <p14:tracePt t="98140" x="3205163" y="3609975"/>
          <p14:tracePt t="98155" x="3228975" y="3609975"/>
          <p14:tracePt t="98162" x="3243263" y="3609975"/>
          <p14:tracePt t="98179" x="3295650" y="3605213"/>
          <p14:tracePt t="98195" x="3348038" y="3595688"/>
          <p14:tracePt t="98212" x="3409950" y="3581400"/>
          <p14:tracePt t="98229" x="3457575" y="3571875"/>
          <p14:tracePt t="98245" x="3500438" y="3557588"/>
          <p14:tracePt t="98262" x="3548063" y="3552825"/>
          <p14:tracePt t="98279" x="3567113" y="3548063"/>
          <p14:tracePt t="98295" x="3576638" y="3543300"/>
          <p14:tracePt t="98312" x="3586163" y="3543300"/>
          <p14:tracePt t="100880" x="3562350" y="3552825"/>
          <p14:tracePt t="100888" x="3529013" y="3557588"/>
          <p14:tracePt t="100894" x="3495675" y="3567113"/>
          <p14:tracePt t="100911" x="3419475" y="3581400"/>
          <p14:tracePt t="100928" x="3319463" y="3600450"/>
          <p14:tracePt t="100944" x="3214688" y="3629025"/>
          <p14:tracePt t="100961" x="3157538" y="3648075"/>
          <p14:tracePt t="100978" x="3086100" y="3667125"/>
          <p14:tracePt t="100994" x="2995613" y="3695700"/>
          <p14:tracePt t="101011" x="2957513" y="3700463"/>
          <p14:tracePt t="101028" x="2924175" y="3714750"/>
          <p14:tracePt t="101044" x="2905125" y="3724275"/>
          <p14:tracePt t="101061" x="2900363" y="3724275"/>
          <p14:tracePt t="101078" x="2890838" y="3729038"/>
          <p14:tracePt t="101094" x="2886075" y="3729038"/>
          <p14:tracePt t="101116" x="2886075" y="3733800"/>
          <p14:tracePt t="101187" x="2886075" y="3738563"/>
          <p14:tracePt t="101223" x="2886075" y="3743325"/>
          <p14:tracePt t="101266" x="2886075" y="3748088"/>
          <p14:tracePt t="101295" x="2886075" y="3752850"/>
          <p14:tracePt t="101309" x="2886075" y="3757613"/>
          <p14:tracePt t="101323" x="2886075" y="3762375"/>
          <p14:tracePt t="101360" x="2886075" y="3767138"/>
          <p14:tracePt t="101380" x="2886075" y="3771900"/>
          <p14:tracePt t="101395" x="2886075" y="3776663"/>
          <p14:tracePt t="101402" x="2881313" y="3786188"/>
          <p14:tracePt t="101411" x="2881313" y="3790950"/>
          <p14:tracePt t="101428" x="2871788" y="3795713"/>
          <p14:tracePt t="101444" x="2852738" y="3819525"/>
          <p14:tracePt t="101461" x="2838450" y="3838575"/>
          <p14:tracePt t="101478" x="2814638" y="3867150"/>
          <p14:tracePt t="101494" x="2781300" y="3910013"/>
          <p14:tracePt t="101511" x="2767013" y="3933825"/>
          <p14:tracePt t="101528" x="2747963" y="3948113"/>
          <p14:tracePt t="101544" x="2733675" y="3971925"/>
          <p14:tracePt t="101561" x="2728913" y="3976688"/>
          <p14:tracePt t="101578" x="2719388" y="3981450"/>
          <p14:tracePt t="101594" x="2714625" y="3986213"/>
          <p14:tracePt t="101595" x="2709863" y="3986213"/>
          <p14:tracePt t="101611" x="2709863" y="3990975"/>
          <p14:tracePt t="101638" x="2705100" y="3990975"/>
          <p14:tracePt t="101645" x="2705100" y="3995738"/>
          <p14:tracePt t="101710" x="2700338" y="3995738"/>
          <p14:tracePt t="101753" x="2695575" y="3995738"/>
          <p14:tracePt t="101782" x="2686050" y="3995738"/>
          <p14:tracePt t="101802" x="2681288" y="3995738"/>
          <p14:tracePt t="101810" x="2681288" y="3990975"/>
          <p14:tracePt t="101817" x="2676525" y="3990975"/>
          <p14:tracePt t="101827" x="2671763" y="3990975"/>
          <p14:tracePt t="101844" x="2667000" y="3990975"/>
          <p14:tracePt t="101861" x="2657475" y="3990975"/>
          <p14:tracePt t="101877" x="2652713" y="3990975"/>
          <p14:tracePt t="101894" x="2643188" y="3986213"/>
          <p14:tracePt t="101911" x="2628900" y="3986213"/>
          <p14:tracePt t="101927" x="2624138" y="3986213"/>
          <p14:tracePt t="101961" x="2619375" y="3986213"/>
          <p14:tracePt t="101977" x="2619375" y="3981450"/>
          <p14:tracePt t="101994" x="2614613" y="3981450"/>
          <p14:tracePt t="102017" x="2609850" y="3981450"/>
          <p14:tracePt t="102039" x="2609850" y="3976688"/>
          <p14:tracePt t="102067" x="2609850" y="3971925"/>
          <p14:tracePt t="102103" x="2609850" y="3967163"/>
          <p14:tracePt t="102125" x="2609850" y="3962400"/>
          <p14:tracePt t="102146" x="2609850" y="3957638"/>
          <p14:tracePt t="102160" x="2609850" y="3952875"/>
          <p14:tracePt t="102211" x="2614613" y="3952875"/>
          <p14:tracePt t="102218" x="2614613" y="3948113"/>
          <p14:tracePt t="102282" x="2619375" y="3948113"/>
          <p14:tracePt t="102346" x="2624138" y="3948113"/>
          <p14:tracePt t="102354" x="2624138" y="3943350"/>
          <p14:tracePt t="102390" x="2624138" y="3938588"/>
          <p14:tracePt t="102419" x="2633663" y="3938588"/>
          <p14:tracePt t="102425" x="2633663" y="3933825"/>
          <p14:tracePt t="102482" x="2638425" y="3933825"/>
          <p14:tracePt t="102575" x="2643188" y="3933825"/>
          <p14:tracePt t="102625" x="2647950" y="3933825"/>
          <p14:tracePt t="102725" x="2576513" y="3905250"/>
          <p14:tracePt t="102733" x="2543175" y="3900488"/>
          <p14:tracePt t="102744" x="2505075" y="3886200"/>
          <p14:tracePt t="102761" x="2390775" y="3876675"/>
          <p14:tracePt t="102777" x="2205038" y="3867150"/>
          <p14:tracePt t="102794" x="2076450" y="3867150"/>
          <p14:tracePt t="102810" x="1957388" y="3881438"/>
          <p14:tracePt t="102827" x="1800225" y="3919538"/>
          <p14:tracePt t="102844" x="1709738" y="3933825"/>
          <p14:tracePt t="102860" x="1652588" y="3948113"/>
          <p14:tracePt t="102877" x="1595438" y="3952875"/>
          <p14:tracePt t="102894" x="1581150" y="3952875"/>
          <p14:tracePt t="102910" x="1571625" y="3957638"/>
          <p14:tracePt t="102927" x="1557338" y="3957638"/>
          <p14:tracePt t="102990" x="1552575" y="3957638"/>
          <p14:tracePt t="103041" x="1552575" y="3952875"/>
          <p14:tracePt t="103055" x="1547813" y="3952875"/>
          <p14:tracePt t="103062" x="1547813" y="3948113"/>
          <p14:tracePt t="103083" x="1543050" y="3948113"/>
          <p14:tracePt t="103094" x="1543050" y="3943350"/>
          <p14:tracePt t="103110" x="1538288" y="3938588"/>
          <p14:tracePt t="103155" x="1538288" y="3933825"/>
          <p14:tracePt t="103198" x="1538288" y="3929063"/>
          <p14:tracePt t="103212" x="1543050" y="3929063"/>
          <p14:tracePt t="103233" x="1543050" y="3919538"/>
          <p14:tracePt t="103248" x="1547813" y="3919538"/>
          <p14:tracePt t="103298" x="1552575" y="3914775"/>
          <p14:tracePt t="103305" x="1557338" y="3914775"/>
          <p14:tracePt t="103319" x="1566863" y="3914775"/>
          <p14:tracePt t="103327" x="1571625" y="3910013"/>
          <p14:tracePt t="103344" x="1590675" y="3910013"/>
          <p14:tracePt t="103360" x="1614488" y="3905250"/>
          <p14:tracePt t="103377" x="1647825" y="3900488"/>
          <p14:tracePt t="103394" x="1671638" y="3900488"/>
          <p14:tracePt t="103410" x="1681163" y="3900488"/>
          <p14:tracePt t="103427" x="1700213" y="3895725"/>
          <p14:tracePt t="103444" x="1709738" y="3895725"/>
          <p14:tracePt t="103460" x="1719263" y="3890963"/>
          <p14:tracePt t="103477" x="1733550" y="3886200"/>
          <p14:tracePt t="103494" x="1738313" y="3886200"/>
          <p14:tracePt t="103510" x="1743075" y="3886200"/>
          <p14:tracePt t="103527" x="1752600" y="3886200"/>
          <p14:tracePt t="103560" x="1785938" y="3881438"/>
          <p14:tracePt t="103577" x="1847850" y="3881438"/>
          <p14:tracePt t="103594" x="1900238" y="3876675"/>
          <p14:tracePt t="103610" x="1938338" y="3871913"/>
          <p14:tracePt t="103627" x="1995488" y="3867150"/>
          <p14:tracePt t="103643" x="2028825" y="3867150"/>
          <p14:tracePt t="103660" x="2071688" y="3867150"/>
          <p14:tracePt t="103677" x="2138363" y="3862388"/>
          <p14:tracePt t="103693" x="2176463" y="3862388"/>
          <p14:tracePt t="103710" x="2205038" y="3862388"/>
          <p14:tracePt t="103727" x="2252663" y="3867150"/>
          <p14:tracePt t="103743" x="2281238" y="3867150"/>
          <p14:tracePt t="103760" x="2305050" y="3871913"/>
          <p14:tracePt t="103777" x="2347913" y="3876675"/>
          <p14:tracePt t="103793" x="2362200" y="3876675"/>
          <p14:tracePt t="103810" x="2386013" y="3881438"/>
          <p14:tracePt t="103827" x="2395538" y="3881438"/>
          <p14:tracePt t="103843" x="2400300" y="3881438"/>
          <p14:tracePt t="103877" x="2405063" y="3881438"/>
          <p14:tracePt t="103893" x="2409825" y="3881438"/>
          <p14:tracePt t="103927" x="2414588" y="3881438"/>
          <p14:tracePt t="103992" x="2419350" y="3881438"/>
          <p14:tracePt t="104006" x="2424113" y="3881438"/>
          <p14:tracePt t="104020" x="2433638" y="3881438"/>
          <p14:tracePt t="104027" x="2443163" y="3881438"/>
          <p14:tracePt t="104043" x="2457450" y="3890963"/>
          <p14:tracePt t="104060" x="2462213" y="3890963"/>
          <p14:tracePt t="104077" x="2486025" y="3895725"/>
          <p14:tracePt t="104093" x="2505075" y="3895725"/>
          <p14:tracePt t="104110" x="2519363" y="3900488"/>
          <p14:tracePt t="104127" x="2538413" y="3905250"/>
          <p14:tracePt t="104143" x="2562225" y="3914775"/>
          <p14:tracePt t="104160" x="2576513" y="3924300"/>
          <p14:tracePt t="104177" x="2590800" y="3933825"/>
          <p14:tracePt t="104193" x="2590800" y="3938588"/>
          <p14:tracePt t="104210" x="2595563" y="3938588"/>
          <p14:tracePt t="104243" x="2600325" y="3938588"/>
          <p14:tracePt t="104260" x="2600325" y="3943350"/>
          <p14:tracePt t="104277" x="2605088" y="3943350"/>
          <p14:tracePt t="104314" x="2605088" y="3952875"/>
          <p14:tracePt t="104378" x="2605088" y="3957638"/>
          <p14:tracePt t="104443" x="2605088" y="3962400"/>
          <p14:tracePt t="104478" x="2605088" y="3967163"/>
          <p14:tracePt t="104500" x="2609850" y="3967163"/>
          <p14:tracePt t="104572" x="2614613" y="3967163"/>
          <p14:tracePt t="104650" x="2619375" y="3967163"/>
          <p14:tracePt t="105645" x="2624138" y="3967163"/>
          <p14:tracePt t="105709" x="2628900" y="3967163"/>
          <p14:tracePt t="105716" x="2638425" y="3967163"/>
          <p14:tracePt t="105726" x="2652713" y="3967163"/>
          <p14:tracePt t="105743" x="2686050" y="3967163"/>
          <p14:tracePt t="105759" x="2738438" y="3967163"/>
          <p14:tracePt t="105776" x="2757488" y="3967163"/>
          <p14:tracePt t="105793" x="2771775" y="3967163"/>
          <p14:tracePt t="105809" x="2786063" y="3967163"/>
          <p14:tracePt t="105843" x="2790825" y="3967163"/>
          <p14:tracePt t="105859" x="2795588" y="3967163"/>
          <p14:tracePt t="105895" x="2800350" y="3967163"/>
          <p14:tracePt t="105959" x="2809875" y="3971925"/>
          <p14:tracePt t="105973" x="2814638" y="3971925"/>
          <p14:tracePt t="105981" x="2828925" y="3971925"/>
          <p14:tracePt t="105993" x="2833688" y="3976688"/>
          <p14:tracePt t="106009" x="2871788" y="3976688"/>
          <p14:tracePt t="106026" x="2900363" y="3976688"/>
          <p14:tracePt t="106043" x="2928938" y="3981450"/>
          <p14:tracePt t="106059" x="2962275" y="3981450"/>
          <p14:tracePt t="106076" x="2990850" y="3981450"/>
          <p14:tracePt t="106093" x="3019425" y="3981450"/>
          <p14:tracePt t="106109" x="3052763" y="3981450"/>
          <p14:tracePt t="106126" x="3067050" y="3981450"/>
          <p14:tracePt t="106143" x="3071813" y="3981450"/>
          <p14:tracePt t="106188" x="3076575" y="3981450"/>
          <p14:tracePt t="106267" x="3081338" y="3981450"/>
          <p14:tracePt t="107133" x="3095625" y="3981450"/>
          <p14:tracePt t="107140" x="3124200" y="3971925"/>
          <p14:tracePt t="107147" x="3157538" y="3962400"/>
          <p14:tracePt t="107159" x="3186113" y="3948113"/>
          <p14:tracePt t="107176" x="3267075" y="3924300"/>
          <p14:tracePt t="107192" x="3305175" y="3905250"/>
          <p14:tracePt t="107209" x="3319463" y="3900488"/>
          <p14:tracePt t="107226" x="3328988" y="3895725"/>
          <p14:tracePt t="107242" x="3333750" y="3895725"/>
          <p14:tracePt t="108664" x="3324225" y="3895725"/>
          <p14:tracePt t="108671" x="3300413" y="3895725"/>
          <p14:tracePt t="108678" x="3276600" y="3895725"/>
          <p14:tracePt t="108692" x="3214688" y="3905250"/>
          <p14:tracePt t="108708" x="3114675" y="3914775"/>
          <p14:tracePt t="108725" x="3009900" y="3929063"/>
          <p14:tracePt t="108742" x="2824163" y="3962400"/>
          <p14:tracePt t="108758" x="2667000" y="3981450"/>
          <p14:tracePt t="108775" x="2476500" y="4010025"/>
          <p14:tracePt t="108792" x="2209800" y="4043363"/>
          <p14:tracePt t="108808" x="2033588" y="4071938"/>
          <p14:tracePt t="108825" x="1919288" y="4086225"/>
          <p14:tracePt t="108842" x="1771650" y="4105275"/>
          <p14:tracePt t="108858" x="1681163" y="4114800"/>
          <p14:tracePt t="108875" x="1628775" y="4119563"/>
          <p14:tracePt t="108892" x="1562100" y="4119563"/>
          <p14:tracePt t="108908" x="1543050" y="4119563"/>
          <p14:tracePt t="108925" x="1519238" y="4110038"/>
          <p14:tracePt t="108942" x="1481138" y="4105275"/>
          <p14:tracePt t="108958" x="1452563" y="4105275"/>
          <p14:tracePt t="108975" x="1423988" y="4105275"/>
          <p14:tracePt t="108992" x="1390650" y="4105275"/>
          <p14:tracePt t="109008" x="1376363" y="4105275"/>
          <p14:tracePt t="109025" x="1357313" y="4105275"/>
          <p14:tracePt t="109042" x="1343025" y="4105275"/>
          <p14:tracePt t="109058" x="1333500" y="4110038"/>
          <p14:tracePt t="109075" x="1319213" y="4114800"/>
          <p14:tracePt t="109092" x="1309688" y="4119563"/>
          <p14:tracePt t="109108" x="1290638" y="4124325"/>
          <p14:tracePt t="109125" x="1276350" y="4129088"/>
          <p14:tracePt t="109142" x="1266825" y="4133850"/>
          <p14:tracePt t="109158" x="1257300" y="4138613"/>
          <p14:tracePt t="109175" x="1252538" y="4138613"/>
          <p14:tracePt t="109192" x="1252538" y="4143375"/>
          <p14:tracePt t="109208" x="1247775" y="4143375"/>
          <p14:tracePt t="109228" x="1243013" y="4143375"/>
          <p14:tracePt t="109250" x="1243013" y="4148138"/>
          <p14:tracePt t="109258" x="1233488" y="4148138"/>
          <p14:tracePt t="109293" x="1228725" y="4148138"/>
          <p14:tracePt t="109314" x="1223963" y="4152900"/>
          <p14:tracePt t="109329" x="1219200" y="4157663"/>
          <p14:tracePt t="109336" x="1214438" y="4157663"/>
          <p14:tracePt t="109343" x="1204913" y="4157663"/>
          <p14:tracePt t="109358" x="1200150" y="4162425"/>
          <p14:tracePt t="109375" x="1190625" y="4162425"/>
          <p14:tracePt t="109391" x="1181100" y="4167188"/>
          <p14:tracePt t="109408" x="1162050" y="4176713"/>
          <p14:tracePt t="109425" x="1157288" y="4181475"/>
          <p14:tracePt t="109441" x="1147763" y="4181475"/>
          <p14:tracePt t="109458" x="1138238" y="4191000"/>
          <p14:tracePt t="109475" x="1133475" y="4191000"/>
          <p14:tracePt t="109615" x="1138238" y="4191000"/>
          <p14:tracePt t="109643" x="1147763" y="4191000"/>
          <p14:tracePt t="109680" x="1157288" y="4186238"/>
          <p14:tracePt t="109694" x="1166813" y="4186238"/>
          <p14:tracePt t="109700" x="1171575" y="4186238"/>
          <p14:tracePt t="109708" x="1185863" y="4186238"/>
          <p14:tracePt t="109725" x="1214438" y="4191000"/>
          <p14:tracePt t="109741" x="1262063" y="4195763"/>
          <p14:tracePt t="109758" x="1328738" y="4200525"/>
          <p14:tracePt t="109775" x="1362075" y="4205288"/>
          <p14:tracePt t="109791" x="1400175" y="4214813"/>
          <p14:tracePt t="109808" x="1438275" y="4214813"/>
          <p14:tracePt t="109825" x="1466850" y="4214813"/>
          <p14:tracePt t="109841" x="1495425" y="4214813"/>
          <p14:tracePt t="109858" x="1528763" y="4219575"/>
          <p14:tracePt t="109875" x="1547813" y="4219575"/>
          <p14:tracePt t="109891" x="1562100" y="4219575"/>
          <p14:tracePt t="109908" x="1571625" y="4219575"/>
          <p14:tracePt t="109925" x="1581150" y="4219575"/>
          <p14:tracePt t="109941" x="1595438" y="4219575"/>
          <p14:tracePt t="109958" x="1604963" y="4219575"/>
          <p14:tracePt t="109975" x="1614488" y="4219575"/>
          <p14:tracePt t="109991" x="1624013" y="4219575"/>
          <p14:tracePt t="110008" x="1628775" y="4219575"/>
          <p14:tracePt t="110025" x="1633538" y="4219575"/>
          <p14:tracePt t="110080" x="1638300" y="4219575"/>
          <p14:tracePt t="110109" x="1643063" y="4219575"/>
          <p14:tracePt t="110259" x="1647825" y="4219575"/>
          <p14:tracePt t="110294" x="1657350" y="4219575"/>
          <p14:tracePt t="110301" x="1671638" y="4205288"/>
          <p14:tracePt t="110309" x="1690688" y="4200525"/>
          <p14:tracePt t="110325" x="1738313" y="4195763"/>
          <p14:tracePt t="110341" x="1785938" y="4186238"/>
          <p14:tracePt t="110358" x="1852613" y="4167188"/>
          <p14:tracePt t="110374" x="1981200" y="4148138"/>
          <p14:tracePt t="110391" x="2047875" y="4133850"/>
          <p14:tracePt t="110408" x="2119313" y="4124325"/>
          <p14:tracePt t="110425" x="2214563" y="4105275"/>
          <p14:tracePt t="110441" x="2266950" y="4100513"/>
          <p14:tracePt t="110458" x="2305050" y="4095750"/>
          <p14:tracePt t="110474" x="2347913" y="4095750"/>
          <p14:tracePt t="110491" x="2376488" y="4095750"/>
          <p14:tracePt t="110508" x="2395538" y="4095750"/>
          <p14:tracePt t="110525" x="2447925" y="4095750"/>
          <p14:tracePt t="110541" x="2490788" y="4100513"/>
          <p14:tracePt t="110558" x="2528888" y="4100513"/>
          <p14:tracePt t="110574" x="2566988" y="4105275"/>
          <p14:tracePt t="110591" x="2581275" y="4114800"/>
          <p14:tracePt t="110608" x="2586038" y="4114800"/>
          <p14:tracePt t="110624" x="2590800" y="4114800"/>
          <p14:tracePt t="110641" x="2595563" y="4114800"/>
          <p14:tracePt t="110709" x="2595563" y="4119563"/>
          <p14:tracePt t="112541" x="2605088" y="4119563"/>
          <p14:tracePt t="112557" x="2643188" y="4138613"/>
          <p14:tracePt t="112574" x="2681288" y="4148138"/>
          <p14:tracePt t="112591" x="2728913" y="4167188"/>
          <p14:tracePt t="112607" x="2752725" y="4176713"/>
          <p14:tracePt t="112624" x="2767013" y="4181475"/>
          <p14:tracePt t="112641" x="2790825" y="4186238"/>
          <p14:tracePt t="112657" x="2795588" y="4186238"/>
          <p14:tracePt t="112674" x="2800350" y="4191000"/>
          <p14:tracePt t="112691" x="2809875" y="4195763"/>
          <p14:tracePt t="112707" x="2819400" y="4200525"/>
          <p14:tracePt t="112724" x="2828925" y="4200525"/>
          <p14:tracePt t="112741" x="2857500" y="4200525"/>
          <p14:tracePt t="112757" x="2881313" y="4205288"/>
          <p14:tracePt t="112774" x="2909888" y="4205288"/>
          <p14:tracePt t="112791" x="2967038" y="4205288"/>
          <p14:tracePt t="112807" x="3000375" y="4200525"/>
          <p14:tracePt t="112824" x="3024188" y="4200525"/>
          <p14:tracePt t="112841" x="3076575" y="4186238"/>
          <p14:tracePt t="112857" x="3095625" y="4186238"/>
          <p14:tracePt t="112874" x="3114675" y="4186238"/>
          <p14:tracePt t="112891" x="3119438" y="4181475"/>
          <p14:tracePt t="112907" x="3124200" y="4181475"/>
          <p14:tracePt t="112924" x="3128963" y="4181475"/>
          <p14:tracePt t="113035" x="3133725" y="4181475"/>
          <p14:tracePt t="113700" x="3090863" y="4191000"/>
          <p14:tracePt t="113707" x="3028950" y="4205288"/>
          <p14:tracePt t="113723" x="2905125" y="4243388"/>
          <p14:tracePt t="113740" x="2728913" y="4276725"/>
          <p14:tracePt t="113757" x="2471738" y="4338638"/>
          <p14:tracePt t="113773" x="2281238" y="4376738"/>
          <p14:tracePt t="113790" x="2152650" y="4400550"/>
          <p14:tracePt t="113807" x="1962150" y="4433888"/>
          <p14:tracePt t="113823" x="1871663" y="4448175"/>
          <p14:tracePt t="113840" x="1804988" y="4457700"/>
          <p14:tracePt t="113857" x="1738313" y="4467225"/>
          <p14:tracePt t="113873" x="1714500" y="4467225"/>
          <p14:tracePt t="113890" x="1690688" y="4467225"/>
          <p14:tracePt t="113907" x="1676400" y="4467225"/>
          <p14:tracePt t="113923" x="1662113" y="4467225"/>
          <p14:tracePt t="113940" x="1647825" y="4467225"/>
          <p14:tracePt t="113957" x="1628775" y="4467225"/>
          <p14:tracePt t="113973" x="1614488" y="4471988"/>
          <p14:tracePt t="113990" x="1600200" y="4471988"/>
          <p14:tracePt t="114007" x="1576388" y="4471988"/>
          <p14:tracePt t="114023" x="1547813" y="4471988"/>
          <p14:tracePt t="114040" x="1519238" y="4471988"/>
          <p14:tracePt t="114057" x="1495425" y="4471988"/>
          <p14:tracePt t="114073" x="1462088" y="4462463"/>
          <p14:tracePt t="114090" x="1447800" y="4462463"/>
          <p14:tracePt t="114107" x="1428750" y="4457700"/>
          <p14:tracePt t="114123" x="1414463" y="4452938"/>
          <p14:tracePt t="114140" x="1395413" y="4452938"/>
          <p14:tracePt t="114157" x="1381125" y="4448175"/>
          <p14:tracePt t="114173" x="1362075" y="4443413"/>
          <p14:tracePt t="114190" x="1347788" y="4438650"/>
          <p14:tracePt t="114207" x="1328738" y="4438650"/>
          <p14:tracePt t="114223" x="1314450" y="4433888"/>
          <p14:tracePt t="114240" x="1304925" y="4433888"/>
          <p14:tracePt t="114257" x="1295400" y="4433888"/>
          <p14:tracePt t="114290" x="1290638" y="4433888"/>
          <p14:tracePt t="114372" x="1285875" y="4433888"/>
          <p14:tracePt t="114509" x="1285875" y="4438650"/>
          <p14:tracePt t="114545" x="1290638" y="4438650"/>
          <p14:tracePt t="114558" x="1300163" y="4438650"/>
          <p14:tracePt t="114580" x="1304925" y="4438650"/>
          <p14:tracePt t="114594" x="1309688" y="4438650"/>
          <p14:tracePt t="114601" x="1314450" y="4438650"/>
          <p14:tracePt t="114623" x="1319213" y="4438650"/>
          <p14:tracePt t="114644" x="1323975" y="4438650"/>
          <p14:tracePt t="114666" x="1328738" y="4438650"/>
          <p14:tracePt t="114680" x="1333500" y="4438650"/>
          <p14:tracePt t="114731" x="1338263" y="4438650"/>
          <p14:tracePt t="114787" x="1343025" y="4438650"/>
          <p14:tracePt t="114801" x="1347788" y="4438650"/>
          <p14:tracePt t="114809" x="1352550" y="4438650"/>
          <p14:tracePt t="114823" x="1362075" y="4438650"/>
          <p14:tracePt t="114840" x="1433513" y="4438650"/>
          <p14:tracePt t="114856" x="1524000" y="4438650"/>
          <p14:tracePt t="114873" x="1676400" y="4433888"/>
          <p14:tracePt t="114890" x="1795463" y="4433888"/>
          <p14:tracePt t="114907" x="1900238" y="4424363"/>
          <p14:tracePt t="114923" x="2066925" y="4414838"/>
          <p14:tracePt t="114940" x="2171700" y="4400550"/>
          <p14:tracePt t="114956" x="2247900" y="4395788"/>
          <p14:tracePt t="114973" x="2357438" y="4386263"/>
          <p14:tracePt t="114990" x="2424113" y="4386263"/>
          <p14:tracePt t="115006" x="2462213" y="4386263"/>
          <p14:tracePt t="115023" x="2505075" y="4386263"/>
          <p14:tracePt t="115040" x="2524125" y="4386263"/>
          <p14:tracePt t="115056" x="2538413" y="4386263"/>
          <p14:tracePt t="115073" x="2566988" y="4391025"/>
          <p14:tracePt t="115090" x="2581275" y="4395788"/>
          <p14:tracePt t="115106" x="2600325" y="4400550"/>
          <p14:tracePt t="115123" x="2619375" y="4400550"/>
          <p14:tracePt t="115140" x="2628900" y="4400550"/>
          <p14:tracePt t="115156" x="2643188" y="4405313"/>
          <p14:tracePt t="115173" x="2662238" y="4419600"/>
          <p14:tracePt t="115190" x="2676525" y="4419600"/>
          <p14:tracePt t="115206" x="2686050" y="4429125"/>
          <p14:tracePt t="115223" x="2695575" y="4433888"/>
          <p14:tracePt t="115240" x="2705100" y="4438650"/>
          <p14:tracePt t="115256" x="2709863" y="4448175"/>
          <p14:tracePt t="115273" x="2724150" y="4452938"/>
          <p14:tracePt t="115290" x="2728913" y="4457700"/>
          <p14:tracePt t="115306" x="2733675" y="4467225"/>
          <p14:tracePt t="115323" x="2738438" y="4471988"/>
          <p14:tracePt t="115339" x="2743200" y="4471988"/>
          <p14:tracePt t="115356" x="2747963" y="4476750"/>
          <p14:tracePt t="115389" x="2752725" y="4481513"/>
          <p14:tracePt t="115423" x="2757488" y="4481513"/>
          <p14:tracePt t="115439" x="2757488" y="4486275"/>
          <p14:tracePt t="115481" x="2762250" y="4486275"/>
          <p14:tracePt t="115596" x="2762250" y="4491038"/>
          <p14:tracePt t="115861" x="2762250" y="4500563"/>
          <p14:tracePt t="116869" x="2771775" y="4500563"/>
          <p14:tracePt t="116876" x="2790825" y="4500563"/>
          <p14:tracePt t="116889" x="2805113" y="4500563"/>
          <p14:tracePt t="116906" x="2857500" y="4500563"/>
          <p14:tracePt t="116922" x="2886075" y="4500563"/>
          <p14:tracePt t="116939" x="2900363" y="4500563"/>
          <p14:tracePt t="116956" x="2909888" y="4500563"/>
          <p14:tracePt t="116972" x="2914650" y="4500563"/>
          <p14:tracePt t="117005" x="2919413" y="4500563"/>
          <p14:tracePt t="117220" x="2924175" y="4500563"/>
          <p14:tracePt t="117241" x="2928938" y="4500563"/>
          <p14:tracePt t="117248" x="2938463" y="4500563"/>
          <p14:tracePt t="117255" x="2943225" y="4505325"/>
          <p14:tracePt t="117272" x="2952750" y="4505325"/>
          <p14:tracePt t="117289" x="2957513" y="4505325"/>
          <p14:tracePt t="117305" x="2971800" y="4505325"/>
          <p14:tracePt t="117339" x="2981325" y="4505325"/>
          <p14:tracePt t="117355" x="2986088" y="4505325"/>
          <p14:tracePt t="117372" x="2990850" y="4505325"/>
          <p14:tracePt t="117389" x="3000375" y="4505325"/>
          <p14:tracePt t="117405" x="3005138" y="4500563"/>
          <p14:tracePt t="117439" x="3009900" y="4500563"/>
          <p14:tracePt t="117456" x="3014663" y="4500563"/>
          <p14:tracePt t="117491" x="3014663" y="4495800"/>
          <p14:tracePt t="120733" x="3028950" y="4491038"/>
          <p14:tracePt t="120740" x="3038475" y="4491038"/>
          <p14:tracePt t="120754" x="3067050" y="4486275"/>
          <p14:tracePt t="120771" x="3086100" y="4486275"/>
          <p14:tracePt t="120788" x="3095625" y="4486275"/>
          <p14:tracePt t="120804" x="3138488" y="4486275"/>
          <p14:tracePt t="120821" x="3162300" y="4486275"/>
          <p14:tracePt t="120838" x="3176588" y="4491038"/>
          <p14:tracePt t="120854" x="3190875" y="4491038"/>
          <p14:tracePt t="120888" x="3195638" y="4491038"/>
          <p14:tracePt t="120947" x="3186113" y="4491038"/>
          <p14:tracePt t="120954" x="3181350" y="4491038"/>
          <p14:tracePt t="120971" x="3171825" y="4491038"/>
          <p14:tracePt t="120988" x="3167063" y="4491038"/>
          <p14:tracePt t="121019" x="3157538" y="4491038"/>
          <p14:tracePt t="121047" x="3162300" y="4491038"/>
          <p14:tracePt t="121061" x="3167063" y="4491038"/>
          <p14:tracePt t="121083" x="3171825" y="4491038"/>
          <p14:tracePt t="121090" x="3176588" y="4491038"/>
          <p14:tracePt t="121112" x="3181350" y="4491038"/>
          <p14:tracePt t="121147" x="3190875" y="4491038"/>
          <p14:tracePt t="121219" x="3186113" y="4491038"/>
          <p14:tracePt t="121226" x="3171825" y="4491038"/>
          <p14:tracePt t="121247" x="3124200" y="4491038"/>
          <p14:tracePt t="121255" x="3114675" y="4491038"/>
          <p14:tracePt t="121271" x="3086100" y="4495800"/>
          <p14:tracePt t="121287" x="3052763" y="4495800"/>
          <p14:tracePt t="121304" x="3019425" y="4500563"/>
          <p14:tracePt t="121321" x="3014663" y="4500563"/>
          <p14:tracePt t="121337" x="3009900" y="4500563"/>
          <p14:tracePt t="121441" x="3014663" y="4500563"/>
          <p14:tracePt t="121484" x="3019425" y="4500563"/>
          <p14:tracePt t="121598" x="3014663" y="4500563"/>
          <p14:tracePt t="121605" x="3009900" y="4500563"/>
          <p14:tracePt t="121621" x="3005138" y="4500563"/>
          <p14:tracePt t="121641" x="3000375" y="4495800"/>
          <p14:tracePt t="121670" x="2995613" y="4495800"/>
          <p14:tracePt t="121705" x="2990850" y="4495800"/>
          <p14:tracePt t="121770" x="2995613" y="4495800"/>
          <p14:tracePt t="121784" x="3000375" y="4495800"/>
          <p14:tracePt t="121791" x="3000375" y="4491038"/>
          <p14:tracePt t="121804" x="3005138" y="4491038"/>
          <p14:tracePt t="121821" x="3014663" y="4491038"/>
          <p14:tracePt t="121837" x="3019425" y="4491038"/>
          <p14:tracePt t="121854" x="3028950" y="4491038"/>
          <p14:tracePt t="121855" x="3033713" y="4491038"/>
          <p14:tracePt t="121887" x="3043238" y="4491038"/>
          <p14:tracePt t="121921" x="3048000" y="4491038"/>
          <p14:tracePt t="122000" x="3043238" y="4491038"/>
          <p14:tracePt t="122020" x="3009900" y="4491038"/>
          <p14:tracePt t="122027" x="3005138" y="4491038"/>
          <p14:tracePt t="122037" x="2995613" y="4491038"/>
          <p14:tracePt t="122054" x="2990850" y="4491038"/>
          <p14:tracePt t="122071" x="2986088" y="4491038"/>
          <p14:tracePt t="122113" x="2995613" y="4491038"/>
          <p14:tracePt t="122120" x="3000375" y="4491038"/>
          <p14:tracePt t="122127" x="3005138" y="4491038"/>
          <p14:tracePt t="122137" x="3014663" y="4491038"/>
          <p14:tracePt t="122154" x="3028950" y="4491038"/>
          <p14:tracePt t="122171" x="3076575" y="4491038"/>
          <p14:tracePt t="122187" x="3152775" y="4491038"/>
          <p14:tracePt t="122204" x="3219450" y="4491038"/>
          <p14:tracePt t="122220" x="3276600" y="4491038"/>
          <p14:tracePt t="122237" x="3295650" y="4486275"/>
          <p14:tracePt t="122254" x="3300413" y="4486275"/>
          <p14:tracePt t="122271" x="3305175" y="4486275"/>
          <p14:tracePt t="122435" x="3305175" y="4481513"/>
          <p14:tracePt t="123187" x="3319463" y="4471988"/>
          <p14:tracePt t="123194" x="3348038" y="4457700"/>
          <p14:tracePt t="123203" x="3367088" y="4448175"/>
          <p14:tracePt t="123220" x="3414713" y="4414838"/>
          <p14:tracePt t="123237" x="3476625" y="4371975"/>
          <p14:tracePt t="123254" x="3505200" y="4352925"/>
          <p14:tracePt t="123270" x="3529013" y="4333875"/>
          <p14:tracePt t="123287" x="3548063" y="4329113"/>
          <p14:tracePt t="123303" x="3557588" y="4324350"/>
          <p14:tracePt t="123344" x="3562350" y="4324350"/>
          <p14:tracePt t="123494" x="3557588" y="4324350"/>
          <p14:tracePt t="123537" x="3552825" y="4324350"/>
          <p14:tracePt t="123559" x="3548063" y="4324350"/>
          <p14:tracePt t="123572" x="3543300" y="4324350"/>
          <p14:tracePt t="123645" x="3538538" y="4324350"/>
          <p14:tracePt t="124003" x="3509963" y="4319588"/>
          <p14:tracePt t="124011" x="3438525" y="4310063"/>
          <p14:tracePt t="124020" x="3362325" y="4291013"/>
          <p14:tracePt t="124037" x="3186113" y="4252913"/>
          <p14:tracePt t="124053" x="2890838" y="4186238"/>
          <p14:tracePt t="124070" x="2762250" y="4157663"/>
          <p14:tracePt t="124087" x="2624138" y="4124325"/>
          <p14:tracePt t="124103" x="2476500" y="4076700"/>
          <p14:tracePt t="124120" x="2424113" y="4057650"/>
          <p14:tracePt t="124137" x="2400300" y="4029075"/>
          <p14:tracePt t="124153" x="2376488" y="4000500"/>
          <p14:tracePt t="124170" x="2371725" y="3986213"/>
          <p14:tracePt t="124187" x="2371725" y="3981450"/>
          <p14:tracePt t="124203" x="2371725" y="3976688"/>
          <p14:tracePt t="124220" x="2371725" y="3971925"/>
          <p14:tracePt t="124237" x="2381250" y="3967163"/>
          <p14:tracePt t="124253" x="2405063" y="3938588"/>
          <p14:tracePt t="124270" x="2433638" y="3914775"/>
          <p14:tracePt t="124286" x="2466975" y="3867150"/>
          <p14:tracePt t="124303" x="2543175" y="3776663"/>
          <p14:tracePt t="124320" x="2590800" y="3709988"/>
          <p14:tracePt t="124337" x="2638425" y="3662363"/>
          <p14:tracePt t="124353" x="2719388" y="3595688"/>
          <p14:tracePt t="124370" x="2771775" y="3571875"/>
          <p14:tracePt t="124386" x="2814638" y="3557588"/>
          <p14:tracePt t="124403" x="2862263" y="3548063"/>
          <p14:tracePt t="124420" x="2871788" y="3548063"/>
          <p14:tracePt t="124436" x="2890838" y="3548063"/>
          <p14:tracePt t="124453" x="2928938" y="3543300"/>
          <p14:tracePt t="124470" x="2962275" y="3543300"/>
          <p14:tracePt t="124486" x="2990850" y="3538538"/>
          <p14:tracePt t="124503" x="3057525" y="3509963"/>
          <p14:tracePt t="124520" x="3109913" y="3481388"/>
          <p14:tracePt t="124536" x="3205163" y="3429000"/>
          <p14:tracePt t="124553" x="3357563" y="3352800"/>
          <p14:tracePt t="124570" x="3486150" y="3295650"/>
          <p14:tracePt t="124586" x="3662363" y="3224213"/>
          <p14:tracePt t="124603" x="3929063" y="3109913"/>
          <p14:tracePt t="124620" x="4062413" y="3052763"/>
          <p14:tracePt t="124636" x="4143375" y="3005138"/>
          <p14:tracePt t="124653" x="4195763" y="2976563"/>
          <p14:tracePt t="124670" x="4200525" y="2971800"/>
          <p14:tracePt t="124710" x="4200525" y="2967038"/>
          <p14:tracePt t="124761" x="4200525" y="2962275"/>
          <p14:tracePt t="124767" x="4200525" y="2957513"/>
          <p14:tracePt t="124774" x="4200525" y="2952750"/>
          <p14:tracePt t="124786" x="4195763" y="2947988"/>
          <p14:tracePt t="124803" x="4195763" y="2933700"/>
          <p14:tracePt t="124820" x="4195763" y="2919413"/>
          <p14:tracePt t="124836" x="4195763" y="2909888"/>
          <p14:tracePt t="124853" x="4205288" y="2847975"/>
          <p14:tracePt t="124870" x="4205288" y="2828925"/>
          <p14:tracePt t="124886" x="4205288" y="2809875"/>
          <p14:tracePt t="124903" x="4205288" y="2805113"/>
          <p14:tracePt t="124939" x="4205288" y="2800350"/>
          <p14:tracePt t="125032" x="4200525" y="2800350"/>
          <p14:tracePt t="125097" x="4191000" y="2800350"/>
          <p14:tracePt t="125104" x="4176713" y="2800350"/>
          <p14:tracePt t="125119" x="4162425" y="2786063"/>
          <p14:tracePt t="125136" x="4143375" y="2776538"/>
          <p14:tracePt t="125153" x="4133850" y="2776538"/>
          <p14:tracePt t="125170" x="4133850" y="2771775"/>
          <p14:tracePt t="125247" x="4133850" y="2767013"/>
          <p14:tracePt t="125347" x="4129088" y="2767013"/>
          <p14:tracePt t="125362" x="4124325" y="2767013"/>
          <p14:tracePt t="125369" x="4119563" y="2771775"/>
          <p14:tracePt t="125386" x="4086225" y="2805113"/>
          <p14:tracePt t="125403" x="4024313" y="2876550"/>
          <p14:tracePt t="125419" x="3933825" y="3009900"/>
          <p14:tracePt t="125436" x="3852863" y="3114675"/>
          <p14:tracePt t="125453" x="3767138" y="3224213"/>
          <p14:tracePt t="125469" x="3667125" y="3352800"/>
          <p14:tracePt t="125486" x="3629025" y="3409950"/>
          <p14:tracePt t="125503" x="3600450" y="3448050"/>
          <p14:tracePt t="125519" x="3576638" y="3481388"/>
          <p14:tracePt t="125536" x="3557588" y="3495675"/>
          <p14:tracePt t="125553" x="3548063" y="3505200"/>
          <p14:tracePt t="125569" x="3533775" y="3509963"/>
          <p14:tracePt t="125586" x="3524250" y="3509963"/>
          <p14:tracePt t="125603" x="3519488" y="3509963"/>
          <p14:tracePt t="125619" x="3514725" y="3509963"/>
          <p14:tracePt t="125636" x="3509963" y="3509963"/>
          <p14:tracePt t="125653" x="3500438" y="3509963"/>
          <p14:tracePt t="125669" x="3462338" y="3509963"/>
          <p14:tracePt t="125686" x="3438525" y="3509963"/>
          <p14:tracePt t="125703" x="3414713" y="3514725"/>
          <p14:tracePt t="125719" x="3371850" y="3524250"/>
          <p14:tracePt t="125736" x="3343275" y="3533775"/>
          <p14:tracePt t="125753" x="3319463" y="3543300"/>
          <p14:tracePt t="125769" x="3300413" y="3552825"/>
          <p14:tracePt t="125786" x="3286125" y="3562350"/>
          <p14:tracePt t="125803" x="3281363" y="3571875"/>
          <p14:tracePt t="125819" x="3257550" y="3586163"/>
          <p14:tracePt t="125836" x="3248025" y="3590925"/>
          <p14:tracePt t="125853" x="3243263" y="3605213"/>
          <p14:tracePt t="125869" x="3233738" y="3609975"/>
          <p14:tracePt t="125886" x="3228975" y="3619500"/>
          <p14:tracePt t="125903" x="3224213" y="3619500"/>
          <p14:tracePt t="125919" x="3219450" y="3629025"/>
          <p14:tracePt t="125936" x="3219450" y="3638550"/>
          <p14:tracePt t="125955" x="3214688" y="3638550"/>
          <p14:tracePt t="125969" x="3214688" y="3643313"/>
          <p14:tracePt t="126012" x="3214688" y="3648075"/>
          <p14:tracePt t="126470" x="3219450" y="3648075"/>
          <p14:tracePt t="126478" x="3233738" y="3648075"/>
          <p14:tracePt t="126486" x="3248025" y="3643313"/>
          <p14:tracePt t="126502" x="3281363" y="3638550"/>
          <p14:tracePt t="126519" x="3319463" y="3619500"/>
          <p14:tracePt t="126536" x="3352800" y="3605213"/>
          <p14:tracePt t="126552" x="3367088" y="3590925"/>
          <p14:tracePt t="126569" x="3381375" y="3581400"/>
          <p14:tracePt t="126586" x="3395663" y="3567113"/>
          <p14:tracePt t="126602" x="3400425" y="3557588"/>
          <p14:tracePt t="126619" x="3409950" y="3552825"/>
          <p14:tracePt t="126636" x="3409950" y="3548063"/>
          <p14:tracePt t="126669" x="3414713" y="3548063"/>
          <p14:tracePt t="126706" x="3414713" y="3543300"/>
          <p14:tracePt t="127680" x="3390900" y="3543300"/>
          <p14:tracePt t="127687" x="3352800" y="3543300"/>
          <p14:tracePt t="127702" x="3276600" y="3557588"/>
          <p14:tracePt t="127719" x="3214688" y="3567113"/>
          <p14:tracePt t="127735" x="3162300" y="3576638"/>
          <p14:tracePt t="127752" x="3081338" y="3590925"/>
          <p14:tracePt t="127769" x="3048000" y="3590925"/>
          <p14:tracePt t="127785" x="3014663" y="3595688"/>
          <p14:tracePt t="127802" x="2986088" y="3600450"/>
          <p14:tracePt t="127819" x="2967038" y="3600450"/>
          <p14:tracePt t="127835" x="2952750" y="3605213"/>
          <p14:tracePt t="127852" x="2933700" y="3609975"/>
          <p14:tracePt t="127869" x="2914650" y="3614738"/>
          <p14:tracePt t="127885" x="2900363" y="3624263"/>
          <p14:tracePt t="127902" x="2862263" y="3629025"/>
          <p14:tracePt t="127919" x="2843213" y="3638550"/>
          <p14:tracePt t="127935" x="2819400" y="3638550"/>
          <p14:tracePt t="127952" x="2786063" y="3648075"/>
          <p14:tracePt t="127969" x="2767013" y="3662363"/>
          <p14:tracePt t="127985" x="2738438" y="3671888"/>
          <p14:tracePt t="128002" x="2709863" y="3690938"/>
          <p14:tracePt t="128019" x="2676525" y="3705225"/>
          <p14:tracePt t="128035" x="2638425" y="3724275"/>
          <p14:tracePt t="128052" x="2586038" y="3752850"/>
          <p14:tracePt t="128069" x="2552700" y="3767138"/>
          <p14:tracePt t="128085" x="2524125" y="3781425"/>
          <p14:tracePt t="128102" x="2505075" y="3795713"/>
          <p14:tracePt t="128119" x="2495550" y="3800475"/>
          <p14:tracePt t="128135" x="2495550" y="3805238"/>
          <p14:tracePt t="128152" x="2490788" y="3810000"/>
          <p14:tracePt t="128185" x="2490788" y="3814763"/>
          <p14:tracePt t="128266" x="2490788" y="3819525"/>
          <p14:tracePt t="128323" x="2495550" y="3819525"/>
          <p14:tracePt t="128330" x="2500313" y="3819525"/>
          <p14:tracePt t="128345" x="2505075" y="3819525"/>
          <p14:tracePt t="128366" x="2509838" y="3819525"/>
          <p14:tracePt t="128380" x="2514600" y="3819525"/>
          <p14:tracePt t="128388" x="2519363" y="3819525"/>
          <p14:tracePt t="128402" x="2538413" y="3819525"/>
          <p14:tracePt t="128418" x="2543175" y="3819525"/>
          <p14:tracePt t="128435" x="2552700" y="3824288"/>
          <p14:tracePt t="128452" x="2562225" y="3824288"/>
          <p14:tracePt t="128485" x="2566988" y="3824288"/>
          <p14:tracePt t="128502" x="2571750" y="3824288"/>
          <p14:tracePt t="128538" x="2571750" y="3819525"/>
          <p14:tracePt t="128552" x="2566988" y="3819525"/>
          <p14:tracePt t="128560" x="2557463" y="3819525"/>
          <p14:tracePt t="128574" x="2538413" y="3814763"/>
          <p14:tracePt t="128585" x="2528888" y="3805238"/>
          <p14:tracePt t="128602" x="2500313" y="3800475"/>
          <p14:tracePt t="128618" x="2481263" y="3800475"/>
          <p14:tracePt t="128635" x="2471738" y="3795713"/>
          <p14:tracePt t="128652" x="2466975" y="3795713"/>
          <p14:tracePt t="128685" x="2466975" y="3790950"/>
          <p14:tracePt t="128710" x="2466975" y="3786188"/>
          <p14:tracePt t="129268" x="2462213" y="3786188"/>
          <p14:tracePt t="129282" x="2457450" y="3786188"/>
          <p14:tracePt t="129390" x="2462213" y="3786188"/>
          <p14:tracePt t="129404" x="2466975" y="3786188"/>
          <p14:tracePt t="129411" x="2471738" y="3786188"/>
          <p14:tracePt t="129418" x="2476500" y="3786188"/>
          <p14:tracePt t="129435" x="2486025" y="3790950"/>
          <p14:tracePt t="129451" x="2495550" y="3790950"/>
          <p14:tracePt t="129468" x="2509838" y="3790950"/>
          <p14:tracePt t="129497" x="2543175" y="3790950"/>
          <p14:tracePt t="129504" x="2552700" y="3790950"/>
          <p14:tracePt t="129518" x="2609850" y="3790950"/>
          <p14:tracePt t="129535" x="2681288" y="3786188"/>
          <p14:tracePt t="129551" x="2757488" y="3781425"/>
          <p14:tracePt t="129568" x="2900363" y="3762375"/>
          <p14:tracePt t="129585" x="2995613" y="3752850"/>
          <p14:tracePt t="129601" x="3081338" y="3748088"/>
          <p14:tracePt t="129618" x="3167063" y="3738563"/>
          <p14:tracePt t="129635" x="3219450" y="3733800"/>
          <p14:tracePt t="129651" x="3271838" y="3729038"/>
          <p14:tracePt t="129668" x="3328988" y="3729038"/>
          <p14:tracePt t="129685" x="3348038" y="3729038"/>
          <p14:tracePt t="129701" x="3367088" y="3729038"/>
          <p14:tracePt t="129718" x="3376613" y="3729038"/>
          <p14:tracePt t="129776" x="3381375" y="3729038"/>
          <p14:tracePt t="129790" x="3386138" y="3729038"/>
          <p14:tracePt t="129797" x="3390900" y="3729038"/>
          <p14:tracePt t="129804" x="3395663" y="3729038"/>
          <p14:tracePt t="129826" x="3400425" y="3729038"/>
          <p14:tracePt t="129869" x="3400425" y="3733800"/>
          <p14:tracePt t="129876" x="3405188" y="3733800"/>
          <p14:tracePt t="129905" x="3405188" y="3738563"/>
          <p14:tracePt t="129940" x="3405188" y="3743325"/>
          <p14:tracePt t="129962" x="3405188" y="3752850"/>
          <p14:tracePt t="129983" x="3405188" y="3757613"/>
          <p14:tracePt t="130005" x="3405188" y="3762375"/>
          <p14:tracePt t="130026" x="3405188" y="3767138"/>
          <p14:tracePt t="130040" x="3405188" y="3771900"/>
          <p14:tracePt t="130055" x="3409950" y="3781425"/>
          <p14:tracePt t="130062" x="3414713" y="3781425"/>
          <p14:tracePt t="130069" x="3419475" y="3786188"/>
          <p14:tracePt t="130084" x="3424238" y="3790950"/>
          <p14:tracePt t="130101" x="3429000" y="3795713"/>
          <p14:tracePt t="130118" x="3433763" y="3800475"/>
          <p14:tracePt t="130134" x="3438525" y="3800475"/>
          <p14:tracePt t="130151" x="3443288" y="3805238"/>
          <p14:tracePt t="130168" x="3448050" y="3805238"/>
          <p14:tracePt t="130201" x="3452813" y="3805238"/>
          <p14:tracePt t="130248" x="3457575" y="3805238"/>
          <p14:tracePt t="130269" x="3462338" y="3805238"/>
          <p14:tracePt t="130277" x="3467100" y="3805238"/>
          <p14:tracePt t="130284" x="3476625" y="3805238"/>
          <p14:tracePt t="130301" x="3490913" y="3805238"/>
          <p14:tracePt t="130318" x="3500438" y="3805238"/>
          <p14:tracePt t="130334" x="3514725" y="3810000"/>
          <p14:tracePt t="130351" x="3524250" y="3810000"/>
          <p14:tracePt t="130368" x="3529013" y="3810000"/>
          <p14:tracePt t="130427" x="3533775" y="3810000"/>
          <p14:tracePt t="130800" x="3509963" y="3810000"/>
          <p14:tracePt t="130807" x="3495675" y="3810000"/>
          <p14:tracePt t="130818" x="3467100" y="3810000"/>
          <p14:tracePt t="130835" x="3414713" y="3819525"/>
          <p14:tracePt t="130851" x="3386138" y="3819525"/>
          <p14:tracePt t="130868" x="3357563" y="3824288"/>
          <p14:tracePt t="130884" x="3338513" y="3829050"/>
          <p14:tracePt t="130901" x="3319463" y="3833813"/>
          <p14:tracePt t="130964" x="3324225" y="3833813"/>
          <p14:tracePt t="130971" x="3333750" y="3833813"/>
          <p14:tracePt t="130984" x="3343275" y="3833813"/>
          <p14:tracePt t="131001" x="3348038" y="3833813"/>
          <p14:tracePt t="131017" x="3395663" y="3838575"/>
          <p14:tracePt t="131034" x="3429000" y="3843338"/>
          <p14:tracePt t="131051" x="3505200" y="3848100"/>
          <p14:tracePt t="131068" x="3562350" y="3857625"/>
          <p14:tracePt t="131084" x="3595688" y="3862388"/>
          <p14:tracePt t="131101" x="3619500" y="3867150"/>
          <p14:tracePt t="131118" x="3629025" y="3867150"/>
          <p14:tracePt t="131186" x="3629025" y="3862388"/>
          <p14:tracePt t="131200" x="3614738" y="3862388"/>
          <p14:tracePt t="131207" x="3605213" y="3862388"/>
          <p14:tracePt t="131217" x="3595688" y="3862388"/>
          <p14:tracePt t="131234" x="3586163" y="3862388"/>
          <p14:tracePt t="131251" x="3576638" y="3862388"/>
          <p14:tracePt t="131315" x="3581400" y="3862388"/>
          <p14:tracePt t="131321" x="3586163" y="3862388"/>
          <p14:tracePt t="131334" x="3590925" y="3862388"/>
          <p14:tracePt t="131351" x="3595688" y="3862388"/>
          <p14:tracePt t="131367" x="3605213" y="3862388"/>
          <p14:tracePt t="131384" x="3614738" y="3862388"/>
          <p14:tracePt t="131401" x="3619500" y="3862388"/>
          <p14:tracePt t="131434" x="3624263" y="3862388"/>
          <p14:tracePt t="131451" x="3629025" y="3857625"/>
          <p14:tracePt t="131467" x="3638550" y="3857625"/>
          <p14:tracePt t="131501" x="3652838" y="3848100"/>
          <p14:tracePt t="131517" x="3662363" y="3848100"/>
          <p14:tracePt t="131534" x="3671888" y="3848100"/>
          <p14:tracePt t="131551" x="3676650" y="3848100"/>
          <p14:tracePt t="131567" x="3681413" y="3843338"/>
          <p14:tracePt t="131601" x="3686175" y="3843338"/>
          <p14:tracePt t="131617" x="3700463" y="3838575"/>
          <p14:tracePt t="131634" x="3714750" y="3838575"/>
          <p14:tracePt t="131651" x="3729038" y="3838575"/>
          <p14:tracePt t="131667" x="3733800" y="3838575"/>
          <p14:tracePt t="131701" x="3738563" y="3838575"/>
          <p14:tracePt t="131717" x="3738563" y="3833813"/>
          <p14:tracePt t="134391" x="3719513" y="3843338"/>
          <p14:tracePt t="134398" x="3681413" y="3862388"/>
          <p14:tracePt t="134405" x="3648075" y="3886200"/>
          <p14:tracePt t="134416" x="3609975" y="3905250"/>
          <p14:tracePt t="134433" x="3471863" y="3962400"/>
          <p14:tracePt t="134450" x="3405188" y="3995738"/>
          <p14:tracePt t="134466" x="3352800" y="4019550"/>
          <p14:tracePt t="134483" x="3290888" y="4048125"/>
          <p14:tracePt t="134500" x="3243263" y="4076700"/>
          <p14:tracePt t="134516" x="3200400" y="4105275"/>
          <p14:tracePt t="134533" x="3167063" y="4133850"/>
          <p14:tracePt t="134550" x="3128963" y="4167188"/>
          <p14:tracePt t="134566" x="3109913" y="4181475"/>
          <p14:tracePt t="134583" x="3105150" y="4195763"/>
          <p14:tracePt t="134600" x="3090863" y="4210050"/>
          <p14:tracePt t="134616" x="3086100" y="4214813"/>
          <p14:tracePt t="134633" x="3081338" y="4233863"/>
          <p14:tracePt t="134650" x="3071813" y="4276725"/>
          <p14:tracePt t="134666" x="3062288" y="4305300"/>
          <p14:tracePt t="134683" x="3062288" y="4319588"/>
          <p14:tracePt t="134700" x="3062288" y="4338638"/>
          <p14:tracePt t="134716" x="3062288" y="4343400"/>
          <p14:tracePt t="134733" x="3090863" y="4357688"/>
          <p14:tracePt t="134750" x="3190875" y="4381500"/>
          <p14:tracePt t="134766" x="3267075" y="4386263"/>
          <p14:tracePt t="134783" x="3348038" y="4381500"/>
          <p14:tracePt t="134800" x="3467100" y="4348163"/>
          <p14:tracePt t="134816" x="3529013" y="4305300"/>
          <p14:tracePt t="134833" x="3571875" y="4286250"/>
          <p14:tracePt t="134850" x="3600450" y="4252913"/>
          <p14:tracePt t="134866" x="3605213" y="4243388"/>
          <p14:tracePt t="134883" x="3609975" y="4233863"/>
          <p14:tracePt t="134900" x="3609975" y="4229100"/>
          <p14:tracePt t="134916" x="3600450" y="4219575"/>
          <p14:tracePt t="134933" x="3552825" y="4210050"/>
          <p14:tracePt t="134950" x="3414713" y="4191000"/>
          <p14:tracePt t="134966" x="3257550" y="4167188"/>
          <p14:tracePt t="134983" x="3138488" y="4143375"/>
          <p14:tracePt t="135000" x="2957513" y="4124325"/>
          <p14:tracePt t="135016" x="2862263" y="4119563"/>
          <p14:tracePt t="135033" x="2809875" y="4119563"/>
          <p14:tracePt t="135050" x="2767013" y="4119563"/>
          <p14:tracePt t="135066" x="2747963" y="4133850"/>
          <p14:tracePt t="135083" x="2733675" y="4148138"/>
          <p14:tracePt t="135099" x="2705100" y="4167188"/>
          <p14:tracePt t="135116" x="2686050" y="4186238"/>
          <p14:tracePt t="135133" x="2671763" y="4200525"/>
          <p14:tracePt t="135149" x="2657475" y="4224338"/>
          <p14:tracePt t="135166" x="2647950" y="4243388"/>
          <p14:tracePt t="135183" x="2643188" y="4267200"/>
          <p14:tracePt t="135199" x="2638425" y="4329113"/>
          <p14:tracePt t="135216" x="2638425" y="4386263"/>
          <p14:tracePt t="135233" x="2638425" y="4424363"/>
          <p14:tracePt t="135249" x="2676525" y="4486275"/>
          <p14:tracePt t="135266" x="2714625" y="4519613"/>
          <p14:tracePt t="135283" x="2743200" y="4533900"/>
          <p14:tracePt t="135299" x="2962275" y="4595813"/>
          <p14:tracePt t="135316" x="3057525" y="4605338"/>
          <p14:tracePt t="135333" x="3167063" y="4614863"/>
          <p14:tracePt t="135349" x="3319463" y="4605338"/>
          <p14:tracePt t="135366" x="3390900" y="4595813"/>
          <p14:tracePt t="135383" x="3476625" y="4557713"/>
          <p14:tracePt t="135399" x="3586163" y="4500563"/>
          <p14:tracePt t="135416" x="3624263" y="4476750"/>
          <p14:tracePt t="135433" x="3638550" y="4452938"/>
          <p14:tracePt t="135449" x="3652838" y="4433888"/>
          <p14:tracePt t="135466" x="3652838" y="4429125"/>
          <p14:tracePt t="135483" x="3652838" y="4424363"/>
          <p14:tracePt t="135499" x="3638550" y="4414838"/>
          <p14:tracePt t="135516" x="3605213" y="4405313"/>
          <p14:tracePt t="135533" x="3552825" y="4386263"/>
          <p14:tracePt t="135549" x="3448050" y="4324350"/>
          <p14:tracePt t="135566" x="3343275" y="4276725"/>
          <p14:tracePt t="135583" x="3248025" y="4238625"/>
          <p14:tracePt t="135599" x="3148013" y="4205288"/>
          <p14:tracePt t="135616" x="3090863" y="4191000"/>
          <p14:tracePt t="135633" x="3028950" y="4191000"/>
          <p14:tracePt t="135649" x="2967038" y="4200525"/>
          <p14:tracePt t="135666" x="2867025" y="4243388"/>
          <p14:tracePt t="135683" x="2786063" y="4281488"/>
          <p14:tracePt t="135699" x="2705100" y="4324350"/>
          <p14:tracePt t="135716" x="2643188" y="4362450"/>
          <p14:tracePt t="135733" x="2628900" y="4371975"/>
          <p14:tracePt t="135749" x="2619375" y="4381500"/>
          <p14:tracePt t="135766" x="2619375" y="4386263"/>
          <p14:tracePt t="135800" x="2619375" y="4391025"/>
          <p14:tracePt t="135816" x="2624138" y="4391025"/>
          <p14:tracePt t="135833" x="2628900" y="4391025"/>
          <p14:tracePt t="135849" x="2638425" y="4395788"/>
          <p14:tracePt t="135866" x="2643188" y="4395788"/>
          <p14:tracePt t="135883" x="2643188" y="4400550"/>
          <p14:tracePt t="135899" x="2647950" y="4400550"/>
          <p14:tracePt t="135916" x="2657475" y="4405313"/>
          <p14:tracePt t="135933" x="2671763" y="4419600"/>
          <p14:tracePt t="135949" x="2695575" y="4452938"/>
          <p14:tracePt t="135966" x="2743200" y="4514850"/>
          <p14:tracePt t="135983" x="2767013" y="4562475"/>
          <p14:tracePt t="135999" x="2795588" y="4600575"/>
          <p14:tracePt t="136016" x="2809875" y="4633913"/>
          <p14:tracePt t="136032" x="2824163" y="4648200"/>
          <p14:tracePt t="136049" x="2843213" y="4667250"/>
          <p14:tracePt t="136066" x="2881313" y="4686300"/>
          <p14:tracePt t="136083" x="2914650" y="4695825"/>
          <p14:tracePt t="136099" x="2952750" y="4695825"/>
          <p14:tracePt t="136116" x="2990850" y="4695825"/>
          <p14:tracePt t="136133" x="3086100" y="4676775"/>
          <p14:tracePt t="136149" x="3143250" y="4662488"/>
          <p14:tracePt t="136166" x="3228975" y="4643438"/>
          <p14:tracePt t="136182" x="3267075" y="4629150"/>
          <p14:tracePt t="136199" x="3286125" y="4624388"/>
          <p14:tracePt t="136216" x="3324225" y="4591050"/>
          <p14:tracePt t="136233" x="3367088" y="4548188"/>
          <p14:tracePt t="136249" x="3409950" y="4495800"/>
          <p14:tracePt t="136266" x="3481388" y="4414838"/>
          <p14:tracePt t="136282" x="3500438" y="4386263"/>
          <p14:tracePt t="136299" x="3519488" y="4362450"/>
          <p14:tracePt t="136316" x="3524250" y="4348163"/>
          <p14:tracePt t="136349" x="3524250" y="4338638"/>
          <p14:tracePt t="136366" x="3514725" y="4333875"/>
          <p14:tracePt t="136382" x="3500438" y="4329113"/>
          <p14:tracePt t="136399" x="3467100" y="4319588"/>
          <p14:tracePt t="136416" x="3386138" y="4305300"/>
          <p14:tracePt t="136432" x="3324225" y="4291013"/>
          <p14:tracePt t="136449" x="3252788" y="4276725"/>
          <p14:tracePt t="136466" x="3148013" y="4257675"/>
          <p14:tracePt t="136482" x="3100388" y="4252913"/>
          <p14:tracePt t="136499" x="3076575" y="4248150"/>
          <p14:tracePt t="136516" x="3052763" y="4252913"/>
          <p14:tracePt t="136532" x="3028950" y="4267200"/>
          <p14:tracePt t="136549" x="3005138" y="4276725"/>
          <p14:tracePt t="136566" x="2986088" y="4295775"/>
          <p14:tracePt t="136582" x="2971800" y="4310063"/>
          <p14:tracePt t="136599" x="2967038" y="4319588"/>
          <p14:tracePt t="136616" x="2962275" y="4333875"/>
          <p14:tracePt t="136632" x="2962275" y="4338638"/>
          <p14:tracePt t="136688" x="2962275" y="4343400"/>
          <p14:tracePt t="136702" x="2967038" y="4348163"/>
          <p14:tracePt t="136709" x="2976563" y="4352925"/>
          <p14:tracePt t="136716" x="2986088" y="4362450"/>
          <p14:tracePt t="136732" x="3005138" y="4386263"/>
          <p14:tracePt t="136749" x="3028950" y="4419600"/>
          <p14:tracePt t="136766" x="3052763" y="4457700"/>
          <p14:tracePt t="136782" x="3062288" y="4467225"/>
          <p14:tracePt t="136799" x="3062288" y="4476750"/>
          <p14:tracePt t="136816" x="3062288" y="4481513"/>
          <p14:tracePt t="136832" x="3062288" y="4486275"/>
          <p14:tracePt t="136867" x="3067050" y="4486275"/>
          <p14:tracePt t="136917" x="3067050" y="4491038"/>
          <p14:tracePt t="136953" x="3071813" y="4491038"/>
          <p14:tracePt t="136981" x="3071813" y="4495800"/>
          <p14:tracePt t="136995" x="3081338" y="4495800"/>
          <p14:tracePt t="137010" x="3081338" y="4505325"/>
          <p14:tracePt t="137024" x="3086100" y="4505325"/>
          <p14:tracePt t="137039" x="3090863" y="4510088"/>
          <p14:tracePt t="137060" x="3095625" y="4514850"/>
          <p14:tracePt t="137067" x="3095625" y="4519613"/>
          <p14:tracePt t="137082" x="3100388" y="4519613"/>
          <p14:tracePt t="137099" x="3105150" y="4519613"/>
          <p14:tracePt t="137115" x="3109913" y="4519613"/>
          <p14:tracePt t="137132" x="3109913" y="4524375"/>
          <p14:tracePt t="137167" x="3114675" y="4524375"/>
          <p14:tracePt t="137196" x="3124200" y="4533900"/>
          <p14:tracePt t="137210" x="3128963" y="4538663"/>
          <p14:tracePt t="137224" x="3138488" y="4543425"/>
          <p14:tracePt t="137232" x="3138488" y="4548188"/>
          <p14:tracePt t="137249" x="3143250" y="4552950"/>
          <p14:tracePt t="137265" x="3148013" y="4562475"/>
          <p14:tracePt t="137282" x="3152775" y="4567238"/>
          <p14:tracePt t="137299" x="3157538" y="4572000"/>
          <p14:tracePt t="137315" x="3167063" y="4576763"/>
          <p14:tracePt t="149209" x="3309938" y="4529138"/>
          <p14:tracePt t="149218" x="3390900" y="4500563"/>
          <p14:tracePt t="149228" x="3500438" y="4486275"/>
          <p14:tracePt t="149245" x="3943350" y="4391025"/>
          <p14:tracePt t="149261" x="4171950" y="4371975"/>
          <p14:tracePt t="149278" x="4395788" y="4343400"/>
          <p14:tracePt t="149295" x="4648200" y="4314825"/>
          <p14:tracePt t="149311" x="4810125" y="4286250"/>
          <p14:tracePt t="149328" x="4914900" y="4267200"/>
          <p14:tracePt t="149345" x="5086350" y="4224338"/>
          <p14:tracePt t="149361" x="5191125" y="4195763"/>
          <p14:tracePt t="149378" x="5286375" y="4157663"/>
          <p14:tracePt t="149395" x="5443538" y="4110038"/>
          <p14:tracePt t="149411" x="5524500" y="4086225"/>
          <p14:tracePt t="149428" x="5600700" y="4062413"/>
          <p14:tracePt t="149445" x="5753100" y="4024313"/>
          <p14:tracePt t="149461" x="5834063" y="3995738"/>
          <p14:tracePt t="149478" x="5938838" y="3948113"/>
          <p14:tracePt t="149495" x="6096000" y="3857625"/>
          <p14:tracePt t="149511" x="6172200" y="3810000"/>
          <p14:tracePt t="149528" x="6243638" y="3752850"/>
          <p14:tracePt t="149545" x="6391275" y="3624263"/>
          <p14:tracePt t="149561" x="6481763" y="3514725"/>
          <p14:tracePt t="149578" x="6610350" y="3367088"/>
          <p14:tracePt t="149595" x="6772275" y="3167063"/>
          <p14:tracePt t="149611" x="6819900" y="3095625"/>
          <p14:tracePt t="149628" x="6834188" y="3076575"/>
          <p14:tracePt t="149645" x="6843713" y="3067050"/>
          <p14:tracePt t="149661" x="6843713" y="3062288"/>
          <p14:tracePt t="149967" x="6810375" y="3048000"/>
          <p14:tracePt t="149975" x="6748463" y="3014663"/>
          <p14:tracePt t="149981" x="6696075" y="2981325"/>
          <p14:tracePt t="149995" x="6634163" y="2943225"/>
          <p14:tracePt t="150011" x="6505575" y="2847975"/>
          <p14:tracePt t="150028" x="6429375" y="2790825"/>
          <p14:tracePt t="150045" x="6362700" y="2733675"/>
          <p14:tracePt t="150061" x="6281738" y="2662238"/>
          <p14:tracePt t="150078" x="6248400" y="2614613"/>
          <p14:tracePt t="150094" x="6224588" y="2586038"/>
          <p14:tracePt t="150111" x="6205538" y="2543175"/>
          <p14:tracePt t="150128" x="6196013" y="2524125"/>
          <p14:tracePt t="150144" x="6196013" y="2509838"/>
          <p14:tracePt t="150161" x="6196013" y="2500313"/>
          <p14:tracePt t="150178" x="6200775" y="2490788"/>
          <p14:tracePt t="150194" x="6200775" y="2486025"/>
          <p14:tracePt t="150228" x="6210300" y="2476500"/>
          <p14:tracePt t="150245" x="6224588" y="2443163"/>
          <p14:tracePt t="150261" x="6253163" y="2405063"/>
          <p14:tracePt t="150278" x="6262688" y="2390775"/>
          <p14:tracePt t="150294" x="6281738" y="2371725"/>
          <p14:tracePt t="150311" x="6324600" y="2343150"/>
          <p14:tracePt t="150328" x="6353175" y="2338388"/>
          <p14:tracePt t="150345" x="6376988" y="2328863"/>
          <p14:tracePt t="150361" x="6391275" y="2328863"/>
          <p14:tracePt t="150396" x="6396038" y="2328863"/>
          <p14:tracePt t="153873" x="6343650" y="2338388"/>
          <p14:tracePt t="153880" x="6224588" y="2386013"/>
          <p14:tracePt t="153893" x="6105525" y="2419350"/>
          <p14:tracePt t="153910" x="5700713" y="2605088"/>
          <p14:tracePt t="153927" x="5514975" y="2700338"/>
          <p14:tracePt t="153943" x="5381625" y="2762250"/>
          <p14:tracePt t="153960" x="5262563" y="2800350"/>
          <p14:tracePt t="153977" x="5224463" y="2814638"/>
          <p14:tracePt t="153993" x="5205413" y="2819400"/>
          <p14:tracePt t="154010" x="5195888" y="2824163"/>
          <p14:tracePt t="154026" x="5191125" y="2824163"/>
          <p14:tracePt t="154060" x="5186363" y="2833688"/>
          <p14:tracePt t="154076" x="5176838" y="2843213"/>
          <p14:tracePt t="154093" x="5176838" y="2852738"/>
          <p14:tracePt t="154110" x="5172075" y="2881313"/>
          <p14:tracePt t="154126" x="5167313" y="2914650"/>
          <p14:tracePt t="154143" x="5157788" y="2947988"/>
          <p14:tracePt t="154160" x="5143500" y="2976563"/>
          <p14:tracePt t="154176" x="5138738" y="2990850"/>
          <p14:tracePt t="154193" x="5133975" y="3000375"/>
          <p14:tracePt t="154230" x="5133975" y="3005138"/>
          <p14:tracePt t="154359" x="5138738" y="3005138"/>
          <p14:tracePt t="154381" x="5143500" y="3005138"/>
          <p14:tracePt t="154424" x="5148263" y="3005138"/>
          <p14:tracePt t="154438" x="5153025" y="3005138"/>
          <p14:tracePt t="154452" x="5157788" y="2995613"/>
          <p14:tracePt t="154460" x="5162550" y="2995613"/>
          <p14:tracePt t="154476" x="5191125" y="2981325"/>
          <p14:tracePt t="154493" x="5219700" y="2971800"/>
          <p14:tracePt t="154510" x="5272088" y="2957513"/>
          <p14:tracePt t="154526" x="5305425" y="2947988"/>
          <p14:tracePt t="154543" x="5338763" y="2938463"/>
          <p14:tracePt t="154560" x="5362575" y="2928938"/>
          <p14:tracePt t="154576" x="5372100" y="2928938"/>
          <p14:tracePt t="154593" x="5381625" y="2924175"/>
          <p14:tracePt t="154610" x="5386388" y="2924175"/>
          <p14:tracePt t="154643" x="5391150" y="2924175"/>
          <p14:tracePt t="154667" x="5395913" y="2924175"/>
          <p14:tracePt t="154681" x="5400675" y="2924175"/>
          <p14:tracePt t="154693" x="5405438" y="2924175"/>
          <p14:tracePt t="154709" x="5414963" y="2924175"/>
          <p14:tracePt t="154726" x="5424488" y="2924175"/>
          <p14:tracePt t="154743" x="5429250" y="2928938"/>
          <p14:tracePt t="154759" x="5443538" y="2928938"/>
          <p14:tracePt t="154776" x="5453063" y="2933700"/>
          <p14:tracePt t="154793" x="5467350" y="2933700"/>
          <p14:tracePt t="154809" x="5500688" y="2938463"/>
          <p14:tracePt t="154826" x="5524500" y="2938463"/>
          <p14:tracePt t="154843" x="5543550" y="2938463"/>
          <p14:tracePt t="154860" x="5562600" y="2938463"/>
          <p14:tracePt t="154876" x="5567363" y="2938463"/>
          <p14:tracePt t="154893" x="5576888" y="2938463"/>
          <p14:tracePt t="154910" x="5595938" y="2933700"/>
          <p14:tracePt t="154926" x="5605463" y="2933700"/>
          <p14:tracePt t="154943" x="5629275" y="2928938"/>
          <p14:tracePt t="154960" x="5662613" y="2924175"/>
          <p14:tracePt t="154976" x="5672138" y="2924175"/>
          <p14:tracePt t="154993" x="5686425" y="2924175"/>
          <p14:tracePt t="155010" x="5691188" y="2924175"/>
          <p14:tracePt t="155026" x="5695950" y="2924175"/>
          <p14:tracePt t="155090" x="5700713" y="2924175"/>
          <p14:tracePt t="155211" x="5705475" y="2924175"/>
          <p14:tracePt t="155219" x="5715000" y="2924175"/>
          <p14:tracePt t="155226" x="5719763" y="2924175"/>
          <p14:tracePt t="155243" x="5738813" y="2924175"/>
          <p14:tracePt t="155259" x="5776913" y="2928938"/>
          <p14:tracePt t="155276" x="5834063" y="2928938"/>
          <p14:tracePt t="155293" x="5886450" y="2933700"/>
          <p14:tracePt t="155309" x="5934075" y="2938463"/>
          <p14:tracePt t="155326" x="5981700" y="2938463"/>
          <p14:tracePt t="155343" x="6005513" y="2938463"/>
          <p14:tracePt t="155359" x="6029325" y="2938463"/>
          <p14:tracePt t="155376" x="6057900" y="2933700"/>
          <p14:tracePt t="155393" x="6072188" y="2933700"/>
          <p14:tracePt t="155409" x="6081713" y="2928938"/>
          <p14:tracePt t="155426" x="6091238" y="2928938"/>
          <p14:tracePt t="155459" x="6096000" y="2928938"/>
          <p14:tracePt t="155476" x="6100763" y="2928938"/>
          <p14:tracePt t="155504" x="6105525" y="2928938"/>
          <p14:tracePt t="155575" x="6110288" y="2928938"/>
          <p14:tracePt t="156470" x="6119813" y="2928938"/>
          <p14:tracePt t="156477" x="6124575" y="2933700"/>
          <p14:tracePt t="156492" x="6162675" y="2933700"/>
          <p14:tracePt t="156509" x="6215063" y="2938463"/>
          <p14:tracePt t="156526" x="6281738" y="2947988"/>
          <p14:tracePt t="156543" x="6396038" y="2957513"/>
          <p14:tracePt t="156559" x="6486525" y="2962275"/>
          <p14:tracePt t="156576" x="6562725" y="2962275"/>
          <p14:tracePt t="156592" x="6648450" y="2962275"/>
          <p14:tracePt t="156609" x="6686550" y="2962275"/>
          <p14:tracePt t="156625" x="6719888" y="2962275"/>
          <p14:tracePt t="156642" x="6762750" y="2957513"/>
          <p14:tracePt t="156659" x="6786563" y="2957513"/>
          <p14:tracePt t="156676" x="6800850" y="2952750"/>
          <p14:tracePt t="156692" x="6819900" y="2952750"/>
          <p14:tracePt t="156709" x="6829425" y="2952750"/>
          <p14:tracePt t="156726" x="6834188" y="2952750"/>
          <p14:tracePt t="156742" x="6853238" y="2952750"/>
          <p14:tracePt t="156759" x="6862763" y="2947988"/>
          <p14:tracePt t="156776" x="6867525" y="2947988"/>
          <p14:tracePt t="156792" x="6896100" y="2943225"/>
          <p14:tracePt t="156809" x="6915150" y="2943225"/>
          <p14:tracePt t="156825" x="6938963" y="2943225"/>
          <p14:tracePt t="156842" x="6962775" y="2933700"/>
          <p14:tracePt t="156859" x="6981825" y="2933700"/>
          <p14:tracePt t="156892" x="6986588" y="2933700"/>
          <p14:tracePt t="165642" x="6972300" y="2928938"/>
          <p14:tracePt t="165651" x="6938963" y="2924175"/>
          <p14:tracePt t="165656" x="6919913" y="2924175"/>
          <p14:tracePt t="165672" x="6881813" y="2919413"/>
          <p14:tracePt t="165689" x="6858000" y="2914650"/>
          <p14:tracePt t="165706" x="6829425" y="2905125"/>
          <p14:tracePt t="165723" x="6810375" y="2895600"/>
          <p14:tracePt t="165739" x="6772275" y="2890838"/>
          <p14:tracePt t="165756" x="6700838" y="2881313"/>
          <p14:tracePt t="165772" x="6643688" y="2871788"/>
          <p14:tracePt t="165789" x="6591300" y="2862263"/>
          <p14:tracePt t="165806" x="6486525" y="2847975"/>
          <p14:tracePt t="165822" x="6424613" y="2847975"/>
          <p14:tracePt t="165839" x="6381750" y="2843213"/>
          <p14:tracePt t="165856" x="6353175" y="2843213"/>
          <p14:tracePt t="165872" x="6343650" y="2843213"/>
          <p14:tracePt t="165906" x="6338888" y="2843213"/>
          <p14:tracePt t="165971" x="6338888" y="2847975"/>
          <p14:tracePt t="166000" x="6338888" y="2852738"/>
          <p14:tracePt t="166064" x="6338888" y="2857500"/>
          <p14:tracePt t="166099" x="6338888" y="2862263"/>
          <p14:tracePt t="181726" x="6310313" y="2876550"/>
          <p14:tracePt t="181736" x="6262688" y="2890838"/>
          <p14:tracePt t="181751" x="6157913" y="2919413"/>
          <p14:tracePt t="181767" x="6038850" y="2947988"/>
          <p14:tracePt t="181784" x="5915025" y="2981325"/>
          <p14:tracePt t="181800" x="5834063" y="2995613"/>
          <p14:tracePt t="181817" x="5767388" y="3009900"/>
          <p14:tracePt t="181834" x="5676900" y="3028950"/>
          <p14:tracePt t="181850" x="5629275" y="3038475"/>
          <p14:tracePt t="181867" x="5586413" y="3048000"/>
          <p14:tracePt t="181884" x="5543550" y="3052763"/>
          <p14:tracePt t="181900" x="5510213" y="3062288"/>
          <p14:tracePt t="181917" x="5491163" y="3062288"/>
          <p14:tracePt t="181934" x="5476875" y="3062288"/>
          <p14:tracePt t="181950" x="5472113" y="3062288"/>
          <p14:tracePt t="181967" x="5467350" y="3067050"/>
          <p14:tracePt t="181984" x="5462588" y="3067050"/>
          <p14:tracePt t="182040" x="5462588" y="3071813"/>
          <p14:tracePt t="182155" x="5462588" y="3076575"/>
          <p14:tracePt t="182190" x="5462588" y="3081338"/>
          <p14:tracePt t="182226" x="5462588" y="3090863"/>
          <p14:tracePt t="182262" x="5462588" y="3095625"/>
          <p14:tracePt t="182284" x="5462588" y="3100388"/>
          <p14:tracePt t="182312" x="5462588" y="3105150"/>
          <p14:tracePt t="182326" x="5462588" y="3109913"/>
          <p14:tracePt t="182348" x="5467350" y="3119438"/>
          <p14:tracePt t="182369" x="5467350" y="3124200"/>
          <p14:tracePt t="182377" x="5472113" y="3124200"/>
          <p14:tracePt t="182391" x="5476875" y="3124200"/>
          <p14:tracePt t="182400" x="5476875" y="3128963"/>
          <p14:tracePt t="182420" x="5481638" y="3133725"/>
          <p14:tracePt t="182433" x="5481638" y="3138488"/>
          <p14:tracePt t="182450" x="5486400" y="3138488"/>
          <p14:tracePt t="182467" x="5491163" y="3143250"/>
          <p14:tracePt t="182483" x="5495925" y="3148013"/>
          <p14:tracePt t="182517" x="5495925" y="3152775"/>
          <p14:tracePt t="182534" x="5495925" y="3157538"/>
          <p14:tracePt t="182550" x="5500688" y="3157538"/>
          <p14:tracePt t="182578" x="5500688" y="3162300"/>
          <p14:tracePt t="182942" x="5510213" y="3162300"/>
          <p14:tracePt t="182956" x="5514975" y="3162300"/>
          <p14:tracePt t="182963" x="5524500" y="3162300"/>
          <p14:tracePt t="182971" x="5529263" y="3167063"/>
          <p14:tracePt t="182983" x="5534025" y="3167063"/>
          <p14:tracePt t="183000" x="5553075" y="3171825"/>
          <p14:tracePt t="183017" x="5567363" y="3171825"/>
          <p14:tracePt t="183033" x="5576888" y="3176588"/>
          <p14:tracePt t="183050" x="5586413" y="3176588"/>
          <p14:tracePt t="183067" x="5591175" y="3181350"/>
          <p14:tracePt t="183083" x="5595938" y="3181350"/>
          <p14:tracePt t="183100" x="5614988" y="3181350"/>
          <p14:tracePt t="183117" x="5624513" y="3186113"/>
          <p14:tracePt t="183133" x="5634038" y="3190875"/>
          <p14:tracePt t="183150" x="5643563" y="3195638"/>
          <p14:tracePt t="183167" x="5648325" y="3195638"/>
          <p14:tracePt t="183183" x="5653088" y="3195638"/>
          <p14:tracePt t="183200" x="5657850" y="3200400"/>
          <p14:tracePt t="183233" x="5662613" y="3200400"/>
          <p14:tracePt t="183250" x="5662613" y="3205163"/>
          <p14:tracePt t="183267" x="5667375" y="3209925"/>
          <p14:tracePt t="183300" x="5672138" y="3209925"/>
          <p14:tracePt t="183329" x="5676900" y="3209925"/>
          <p14:tracePt t="183335" x="5676900" y="3214688"/>
          <p14:tracePt t="183815" x="5705475" y="3214688"/>
          <p14:tracePt t="183822" x="5753100" y="3214688"/>
          <p14:tracePt t="183833" x="5791200" y="3214688"/>
          <p14:tracePt t="183850" x="5943600" y="3214688"/>
          <p14:tracePt t="183866" x="6062663" y="3228975"/>
          <p14:tracePt t="183883" x="6153150" y="3238500"/>
          <p14:tracePt t="183900" x="6267450" y="3238500"/>
          <p14:tracePt t="183916" x="6334125" y="3243263"/>
          <p14:tracePt t="183933" x="6391275" y="3243263"/>
          <p14:tracePt t="183950" x="6434138" y="3243263"/>
          <p14:tracePt t="183966" x="6443663" y="3243263"/>
          <p14:tracePt t="183983" x="6448425" y="3243263"/>
          <p14:tracePt t="184000" x="6457950" y="3243263"/>
          <p14:tracePt t="184101" x="6462713" y="3243263"/>
          <p14:tracePt t="184130" x="6462713" y="3238500"/>
          <p14:tracePt t="184136" x="6467475" y="3238500"/>
          <p14:tracePt t="184149" x="6472238" y="3238500"/>
          <p14:tracePt t="184166" x="6491288" y="3228975"/>
          <p14:tracePt t="184183" x="6500813" y="3224213"/>
          <p14:tracePt t="184200" x="6505575" y="3219450"/>
          <p14:tracePt t="184233" x="6510338" y="3219450"/>
          <p14:tracePt t="184265" x="6515100" y="3219450"/>
          <p14:tracePt t="187484" x="6467475" y="3238500"/>
          <p14:tracePt t="187491" x="6405563" y="3276600"/>
          <p14:tracePt t="187499" x="6353175" y="3305175"/>
          <p14:tracePt t="187515" x="6172200" y="3376613"/>
          <p14:tracePt t="187532" x="5981700" y="3443288"/>
          <p14:tracePt t="187548" x="5662613" y="3519488"/>
          <p14:tracePt t="187565" x="5510213" y="3552825"/>
          <p14:tracePt t="187582" x="5324475" y="3590925"/>
          <p14:tracePt t="187598" x="5114925" y="3629025"/>
          <p14:tracePt t="187615" x="4981575" y="3657600"/>
          <p14:tracePt t="187632" x="4857750" y="3681413"/>
          <p14:tracePt t="187648" x="4733925" y="3705225"/>
          <p14:tracePt t="187665" x="4567238" y="3733800"/>
          <p14:tracePt t="187682" x="4505325" y="3743325"/>
          <p14:tracePt t="187698" x="4433888" y="3752850"/>
          <p14:tracePt t="187715" x="4371975" y="3762375"/>
          <p14:tracePt t="187732" x="4305300" y="3776663"/>
          <p14:tracePt t="187748" x="4195763" y="3814763"/>
          <p14:tracePt t="187765" x="4095750" y="3843338"/>
          <p14:tracePt t="187782" x="3995738" y="3886200"/>
          <p14:tracePt t="187798" x="3876675" y="3938588"/>
          <p14:tracePt t="187815" x="3776663" y="3971925"/>
          <p14:tracePt t="187832" x="3686175" y="4000500"/>
          <p14:tracePt t="187848" x="3567113" y="4043363"/>
          <p14:tracePt t="187865" x="3481388" y="4071938"/>
          <p14:tracePt t="187882" x="3419475" y="4081463"/>
          <p14:tracePt t="187898" x="3371850" y="4090988"/>
          <p14:tracePt t="187915" x="3343275" y="4095750"/>
          <p14:tracePt t="187932" x="3333750" y="4095750"/>
          <p14:tracePt t="188300" x="3305175" y="4095750"/>
          <p14:tracePt t="188307" x="3271838" y="4105275"/>
          <p14:tracePt t="188315" x="3233738" y="4119563"/>
          <p14:tracePt t="188331" x="3167063" y="4133850"/>
          <p14:tracePt t="188348" x="3100388" y="4157663"/>
          <p14:tracePt t="188365" x="3028950" y="4171950"/>
          <p14:tracePt t="188382" x="3005138" y="4176713"/>
          <p14:tracePt t="188398" x="2990850" y="4181475"/>
          <p14:tracePt t="188415" x="2986088" y="4186238"/>
          <p14:tracePt t="188457" x="2981325" y="4186238"/>
          <p14:tracePt t="188493" x="2976563" y="4186238"/>
          <p14:tracePt t="188521" x="2971800" y="4186238"/>
          <p14:tracePt t="188528" x="2967038" y="4186238"/>
          <p14:tracePt t="188535" x="2962275" y="4186238"/>
          <p14:tracePt t="188548" x="2947988" y="4181475"/>
          <p14:tracePt t="188565" x="2928938" y="4181475"/>
          <p14:tracePt t="188581" x="2914650" y="4181475"/>
          <p14:tracePt t="188598" x="2900363" y="4181475"/>
          <p14:tracePt t="188615" x="2886075" y="4181475"/>
          <p14:tracePt t="188631" x="2876550" y="4181475"/>
          <p14:tracePt t="188679" x="2876550" y="4176713"/>
          <p14:tracePt t="188707" x="2876550" y="4171950"/>
          <p14:tracePt t="188800" x="2881313" y="4171950"/>
          <p14:tracePt t="190145" x="2924175" y="4171950"/>
          <p14:tracePt t="190152" x="2986088" y="4171950"/>
          <p14:tracePt t="190164" x="3057525" y="4162425"/>
          <p14:tracePt t="190181" x="3290888" y="4143375"/>
          <p14:tracePt t="190198" x="3495675" y="4114800"/>
          <p14:tracePt t="190214" x="3752850" y="4086225"/>
          <p14:tracePt t="190231" x="4095750" y="4014788"/>
          <p14:tracePt t="190247" x="4343400" y="3938588"/>
          <p14:tracePt t="190264" x="4581525" y="3857625"/>
          <p14:tracePt t="190281" x="5005388" y="3705225"/>
          <p14:tracePt t="190298" x="5305425" y="3609975"/>
          <p14:tracePt t="190314" x="5572125" y="3505200"/>
          <p14:tracePt t="190331" x="5905500" y="3381375"/>
          <p14:tracePt t="190347" x="6119813" y="3305175"/>
          <p14:tracePt t="190364" x="6262688" y="3257550"/>
          <p14:tracePt t="190381" x="6453188" y="3200400"/>
          <p14:tracePt t="190397" x="6553200" y="3167063"/>
          <p14:tracePt t="190414" x="6615113" y="3152775"/>
          <p14:tracePt t="190431" x="6638925" y="3143250"/>
          <p14:tracePt t="190447" x="6648450" y="3143250"/>
          <p14:tracePt t="190464" x="6653213" y="3143250"/>
          <p14:tracePt t="190617" x="6653213" y="3148013"/>
          <p14:tracePt t="190624" x="6643688" y="3148013"/>
          <p14:tracePt t="190631" x="6643688" y="3152775"/>
          <p14:tracePt t="190647" x="6638925" y="3162300"/>
          <p14:tracePt t="190664" x="6624638" y="3176588"/>
          <p14:tracePt t="190681" x="6581775" y="3205163"/>
          <p14:tracePt t="190697" x="6548438" y="3219450"/>
          <p14:tracePt t="190714" x="6515100" y="3243263"/>
          <p14:tracePt t="190731" x="6486525" y="3257550"/>
          <p14:tracePt t="190747" x="6477000" y="3257550"/>
          <p14:tracePt t="190764" x="6477000" y="3262313"/>
          <p14:tracePt t="190781" x="6472238" y="3262313"/>
          <p14:tracePt t="190797" x="6467475" y="3262313"/>
          <p14:tracePt t="190814" x="6467475" y="3271838"/>
          <p14:tracePt t="190847" x="6462713" y="3271838"/>
          <p14:tracePt t="199142" x="6448425" y="3271838"/>
          <p14:tracePt t="199152" x="6434138" y="3271838"/>
          <p14:tracePt t="199161" x="6415088" y="3271838"/>
          <p14:tracePt t="199178" x="6376988" y="3271838"/>
          <p14:tracePt t="199195" x="6357938" y="3271838"/>
          <p14:tracePt t="199211" x="6343650" y="3271838"/>
          <p14:tracePt t="199228" x="6329363" y="3271838"/>
          <p14:tracePt t="199244" x="6319838" y="3271838"/>
          <p14:tracePt t="199261" x="6300788" y="3271838"/>
          <p14:tracePt t="199278" x="6267450" y="3281363"/>
          <p14:tracePt t="199294" x="6248400" y="3281363"/>
          <p14:tracePt t="199311" x="6229350" y="3286125"/>
          <p14:tracePt t="199328" x="6200775" y="3290888"/>
          <p14:tracePt t="199345" x="6181725" y="3295650"/>
          <p14:tracePt t="199361" x="6167438" y="3295650"/>
          <p14:tracePt t="199378" x="6124575" y="3309938"/>
          <p14:tracePt t="199394" x="6096000" y="3314700"/>
          <p14:tracePt t="199411" x="6072188" y="3314700"/>
          <p14:tracePt t="199428" x="6048375" y="3324225"/>
          <p14:tracePt t="199444" x="6034088" y="3324225"/>
          <p14:tracePt t="199461" x="6024563" y="3324225"/>
          <p14:tracePt t="199478" x="6010275" y="3328988"/>
          <p14:tracePt t="199494" x="6000750" y="3338513"/>
          <p14:tracePt t="199511" x="5976938" y="3343275"/>
          <p14:tracePt t="199528" x="5934075" y="3352800"/>
          <p14:tracePt t="199544" x="5905500" y="3352800"/>
          <p14:tracePt t="199561" x="5881688" y="3362325"/>
          <p14:tracePt t="199578" x="5848350" y="3367088"/>
          <p14:tracePt t="199594" x="5838825" y="3371850"/>
          <p14:tracePt t="199611" x="5819775" y="3376613"/>
          <p14:tracePt t="199628" x="5791200" y="3376613"/>
          <p14:tracePt t="199644" x="5772150" y="3386138"/>
          <p14:tracePt t="199661" x="5738813" y="3390900"/>
          <p14:tracePt t="199678" x="5700713" y="3390900"/>
          <p14:tracePt t="199694" x="5672138" y="3395663"/>
          <p14:tracePt t="199711" x="5653088" y="3400425"/>
          <p14:tracePt t="199728" x="5638800" y="3405188"/>
          <p14:tracePt t="199744" x="5634038" y="3405188"/>
          <p14:tracePt t="202590" x="5619750" y="3405188"/>
          <p14:tracePt t="202597" x="5605463" y="3405188"/>
          <p14:tracePt t="202610" x="5581650" y="3405188"/>
          <p14:tracePt t="202627" x="5548313" y="3405188"/>
          <p14:tracePt t="202643" x="5538788" y="3405188"/>
          <p14:tracePt t="202660" x="5529263" y="3405188"/>
          <p14:tracePt t="202711" x="5524500" y="3405188"/>
          <p14:tracePt t="202718" x="5519738" y="3405188"/>
          <p14:tracePt t="202726" x="5514975" y="3405188"/>
          <p14:tracePt t="202743" x="5505450" y="3405188"/>
          <p14:tracePt t="202760" x="5453063" y="3400425"/>
          <p14:tracePt t="202777" x="5400675" y="3395663"/>
          <p14:tracePt t="202793" x="5357813" y="3390900"/>
          <p14:tracePt t="202810" x="5310188" y="3386138"/>
          <p14:tracePt t="202827" x="5300663" y="3381375"/>
          <p14:tracePt t="202843" x="5291138" y="3381375"/>
          <p14:tracePt t="203047" x="5291138" y="3386138"/>
          <p14:tracePt t="203061" x="5295900" y="3395663"/>
          <p14:tracePt t="203069" x="5300663" y="3395663"/>
          <p14:tracePt t="203076" x="5300663" y="3405188"/>
          <p14:tracePt t="203093" x="5305425" y="3405188"/>
          <p14:tracePt t="203110" x="5305425" y="3409950"/>
          <p14:tracePt t="203140" x="5310188" y="3414713"/>
          <p14:tracePt t="203176" x="5314950" y="3414713"/>
          <p14:tracePt t="203226" x="5329238" y="3409950"/>
          <p14:tracePt t="203233" x="5334000" y="3405188"/>
          <p14:tracePt t="203243" x="5343525" y="3405188"/>
          <p14:tracePt t="203260" x="5372100" y="3400425"/>
          <p14:tracePt t="203276" x="5410200" y="3400425"/>
          <p14:tracePt t="203293" x="5424488" y="3400425"/>
          <p14:tracePt t="203310" x="5438775" y="3400425"/>
          <p14:tracePt t="203326" x="5448300" y="3400425"/>
          <p14:tracePt t="203376" x="5453063" y="3400425"/>
          <p14:tracePt t="203404" x="5457825" y="3400425"/>
          <p14:tracePt t="203476" x="5462588" y="3400425"/>
          <p14:tracePt t="203490" x="5467350" y="3400425"/>
          <p14:tracePt t="203497" x="5472113" y="3400425"/>
          <p14:tracePt t="203510" x="5476875" y="3400425"/>
          <p14:tracePt t="203526" x="5495925" y="3400425"/>
          <p14:tracePt t="203543" x="5510213" y="3400425"/>
          <p14:tracePt t="203560" x="5524500" y="3400425"/>
          <p14:tracePt t="203576" x="5538788" y="3400425"/>
          <p14:tracePt t="203593" x="5548313" y="3400425"/>
          <p14:tracePt t="203610" x="5562600" y="3400425"/>
          <p14:tracePt t="203626" x="5581650" y="3400425"/>
          <p14:tracePt t="203643" x="5595938" y="3400425"/>
          <p14:tracePt t="203660" x="5614988" y="3400425"/>
          <p14:tracePt t="203676" x="5629275" y="3400425"/>
          <p14:tracePt t="203693" x="5634038" y="3400425"/>
          <p14:tracePt t="203710" x="5648325" y="3400425"/>
          <p14:tracePt t="203726" x="5681663" y="3400425"/>
          <p14:tracePt t="203743" x="5710238" y="3400425"/>
          <p14:tracePt t="203760" x="5743575" y="3400425"/>
          <p14:tracePt t="203776" x="5800725" y="3400425"/>
          <p14:tracePt t="203793" x="5815013" y="3400425"/>
          <p14:tracePt t="203810" x="5834063" y="3400425"/>
          <p14:tracePt t="203826" x="5843588" y="3400425"/>
          <p14:tracePt t="203843" x="5853113" y="3400425"/>
          <p14:tracePt t="203860" x="5862638" y="3400425"/>
          <p14:tracePt t="203876" x="5881688" y="3400425"/>
          <p14:tracePt t="203893" x="5895975" y="3400425"/>
          <p14:tracePt t="203910" x="5910263" y="3400425"/>
          <p14:tracePt t="203926" x="5924550" y="3400425"/>
          <p14:tracePt t="203943" x="5934075" y="3400425"/>
          <p14:tracePt t="203960" x="5943600" y="3400425"/>
          <p14:tracePt t="203976" x="5967413" y="3395663"/>
          <p14:tracePt t="203993" x="5976938" y="3395663"/>
          <p14:tracePt t="204010" x="5981700" y="3395663"/>
          <p14:tracePt t="204026" x="5986463" y="3395663"/>
          <p14:tracePt t="204106" x="5991225" y="3395663"/>
          <p14:tracePt t="204193" x="5995988" y="3395663"/>
          <p14:tracePt t="204227" x="6000750" y="3395663"/>
          <p14:tracePt t="204248" x="6005513" y="3400425"/>
          <p14:tracePt t="204256" x="6015038" y="3400425"/>
          <p14:tracePt t="204270" x="6019800" y="3400425"/>
          <p14:tracePt t="204277" x="6024563" y="3400425"/>
          <p14:tracePt t="204293" x="6029325" y="3405188"/>
          <p14:tracePt t="204309" x="6043613" y="3409950"/>
          <p14:tracePt t="204326" x="6048375" y="3409950"/>
          <p14:tracePt t="204343" x="6076950" y="3419475"/>
          <p14:tracePt t="204359" x="6105525" y="3419475"/>
          <p14:tracePt t="204376" x="6134100" y="3419475"/>
          <p14:tracePt t="204393" x="6176963" y="3433763"/>
          <p14:tracePt t="204409" x="6196013" y="3433763"/>
          <p14:tracePt t="204426" x="6215063" y="3433763"/>
          <p14:tracePt t="204443" x="6234113" y="3433763"/>
          <p14:tracePt t="204459" x="6257925" y="3433763"/>
          <p14:tracePt t="204478" x="6296025" y="3433763"/>
          <p14:tracePt t="204493" x="6329363" y="3429000"/>
          <p14:tracePt t="204510" x="6348413" y="3429000"/>
          <p14:tracePt t="204526" x="6362700" y="3429000"/>
          <p14:tracePt t="204543" x="6376988" y="3424238"/>
          <p14:tracePt t="204559" x="6396038" y="3424238"/>
          <p14:tracePt t="204576" x="6400800" y="3419475"/>
          <p14:tracePt t="204593" x="6410325" y="3419475"/>
          <p14:tracePt t="204635" x="6419850" y="3419475"/>
          <p14:tracePt t="205321" x="6448425" y="3419475"/>
          <p14:tracePt t="205329" x="6491288" y="3419475"/>
          <p14:tracePt t="205342" x="6567488" y="3419475"/>
          <p14:tracePt t="205359" x="6657975" y="3414713"/>
          <p14:tracePt t="205376" x="6734175" y="3409950"/>
          <p14:tracePt t="205392" x="6815138" y="3405188"/>
          <p14:tracePt t="205409" x="6848475" y="3405188"/>
          <p14:tracePt t="205426" x="6877050" y="3405188"/>
          <p14:tracePt t="205442" x="6910388" y="3405188"/>
          <p14:tracePt t="205459" x="6919913" y="3405188"/>
          <p14:tracePt t="205476" x="6924675" y="3405188"/>
          <p14:tracePt t="205492" x="6929438" y="3405188"/>
          <p14:tracePt t="205509" x="6938963" y="3405188"/>
          <p14:tracePt t="205526" x="6943725" y="3405188"/>
          <p14:tracePt t="205542" x="6953250" y="3405188"/>
          <p14:tracePt t="205559" x="6958013" y="3405188"/>
          <p14:tracePt t="205592" x="6972300" y="3405188"/>
          <p14:tracePt t="205609" x="6977063" y="3405188"/>
          <p14:tracePt t="205626" x="6986588" y="3405188"/>
          <p14:tracePt t="205642" x="6996113" y="3405188"/>
          <p14:tracePt t="205659" x="7000875" y="3405188"/>
          <p14:tracePt t="205692" x="7005638" y="3405188"/>
          <p14:tracePt t="205743" x="7010400" y="3405188"/>
          <p14:tracePt t="205908" x="7015163" y="3405188"/>
          <p14:tracePt t="205922" x="7029450" y="3405188"/>
          <p14:tracePt t="205929" x="7034213" y="3405188"/>
          <p14:tracePt t="205942" x="7048500" y="3405188"/>
          <p14:tracePt t="205959" x="7105650" y="3405188"/>
          <p14:tracePt t="205976" x="7138988" y="3405188"/>
          <p14:tracePt t="205992" x="7167563" y="3405188"/>
          <p14:tracePt t="206009" x="7196138" y="3400425"/>
          <p14:tracePt t="206026" x="7205663" y="3400425"/>
          <p14:tracePt t="206042" x="7210425" y="3400425"/>
          <p14:tracePt t="217581" x="7167563" y="3414713"/>
          <p14:tracePt t="217591" x="7077075" y="3438525"/>
          <p14:tracePt t="217605" x="6853238" y="3505200"/>
          <p14:tracePt t="217622" x="6553200" y="3567113"/>
          <p14:tracePt t="217638" x="6076950" y="3633788"/>
          <p14:tracePt t="217655" x="5824538" y="3648075"/>
          <p14:tracePt t="217672" x="5610225" y="3657600"/>
          <p14:tracePt t="217688" x="5405438" y="3667125"/>
          <p14:tracePt t="217705" x="5295900" y="3671888"/>
          <p14:tracePt t="217722" x="5229225" y="3671888"/>
          <p14:tracePt t="217738" x="5191125" y="3671888"/>
          <p14:tracePt t="217755" x="5181600" y="3671888"/>
          <p14:tracePt t="217924" x="5181600" y="3667125"/>
          <p14:tracePt t="217989" x="5181600" y="3662363"/>
          <p14:tracePt t="217996" x="5186363" y="3662363"/>
          <p14:tracePt t="218005" x="5195888" y="3662363"/>
          <p14:tracePt t="218021" x="5214938" y="3662363"/>
          <p14:tracePt t="218038" x="5291138" y="3667125"/>
          <p14:tracePt t="218055" x="5343525" y="3667125"/>
          <p14:tracePt t="218072" x="5376863" y="3667125"/>
          <p14:tracePt t="218088" x="5419725" y="3667125"/>
          <p14:tracePt t="218105" x="5429250" y="3667125"/>
          <p14:tracePt t="218122" x="5438775" y="3667125"/>
          <p14:tracePt t="218138" x="5443538" y="3667125"/>
          <p14:tracePt t="218171" x="5448300" y="3671888"/>
          <p14:tracePt t="218188" x="5467350" y="3671888"/>
          <p14:tracePt t="218206" x="5491163" y="3671888"/>
          <p14:tracePt t="218222" x="5514975" y="3671888"/>
          <p14:tracePt t="218238" x="5543550" y="3671888"/>
          <p14:tracePt t="218255" x="5567363" y="3671888"/>
          <p14:tracePt t="218271" x="5572125" y="3671888"/>
          <p14:tracePt t="218288" x="5581650" y="3671888"/>
          <p14:tracePt t="218305" x="5586413" y="3671888"/>
          <p14:tracePt t="218321" x="5591175" y="3671888"/>
          <p14:tracePt t="218338" x="5600700" y="3671888"/>
          <p14:tracePt t="218355" x="5610225" y="3671888"/>
          <p14:tracePt t="218371" x="5614988" y="3671888"/>
          <p14:tracePt t="218388" x="5624513" y="3671888"/>
          <p14:tracePt t="218421" x="5634038" y="3671888"/>
          <p14:tracePt t="218438" x="5643563" y="3671888"/>
          <p14:tracePt t="218455" x="5653088" y="3671888"/>
          <p14:tracePt t="218488" x="5657850" y="3671888"/>
          <p14:tracePt t="218532" x="5662613" y="3671888"/>
          <p14:tracePt t="218567" x="5667375" y="3671888"/>
          <p14:tracePt t="218703" x="5662613" y="3671888"/>
          <p14:tracePt t="230783" x="5662613" y="3681413"/>
          <p14:tracePt t="230792" x="5657850" y="3695700"/>
          <p14:tracePt t="230800" x="5657850" y="3705225"/>
          <p14:tracePt t="230817" x="5657850" y="3724275"/>
          <p14:tracePt t="230834" x="5657850" y="3738563"/>
          <p14:tracePt t="230850" x="5657850" y="3743325"/>
          <p14:tracePt t="230884" x="5657850" y="3748088"/>
          <p14:tracePt t="230918" x="5657850" y="3752850"/>
          <p14:tracePt t="230932" x="5657850" y="3757613"/>
          <p14:tracePt t="230961" x="5657850" y="3762375"/>
          <p14:tracePt t="230968" x="5657850" y="3767138"/>
          <p14:tracePt t="230984" x="5657850" y="3776663"/>
          <p14:tracePt t="231000" x="5657850" y="3786188"/>
          <p14:tracePt t="231017" x="5657850" y="3805238"/>
          <p14:tracePt t="231034" x="5657850" y="3819525"/>
          <p14:tracePt t="231050" x="5657850" y="3829050"/>
          <p14:tracePt t="231067" x="5657850" y="3833813"/>
          <p14:tracePt t="231084" x="5657850" y="3843338"/>
          <p14:tracePt t="231100" x="5657850" y="3848100"/>
          <p14:tracePt t="231117" x="5657850" y="3857625"/>
          <p14:tracePt t="231134" x="5657850" y="3862388"/>
          <p14:tracePt t="231150" x="5657850" y="3867150"/>
          <p14:tracePt t="231219" x="5657850" y="3871913"/>
          <p14:tracePt t="232499" x="5662613" y="3871913"/>
          <p14:tracePt t="232506" x="5672138" y="3871913"/>
          <p14:tracePt t="232516" x="5676900" y="3871913"/>
          <p14:tracePt t="232533" x="5705475" y="3871913"/>
          <p14:tracePt t="232550" x="5734050" y="3871913"/>
          <p14:tracePt t="232567" x="5748338" y="3871913"/>
          <p14:tracePt t="232583" x="5757863" y="3871913"/>
          <p14:tracePt t="232600" x="5767388" y="3871913"/>
          <p14:tracePt t="232617" x="5772150" y="3871913"/>
          <p14:tracePt t="232649" x="5776913" y="3871913"/>
          <p14:tracePt t="232713" x="5781675" y="3871913"/>
          <p14:tracePt t="232785" x="5786438" y="3871913"/>
          <p14:tracePt t="232864" x="5791200" y="3871913"/>
          <p14:tracePt t="238121" x="5829300" y="3876675"/>
          <p14:tracePt t="238130" x="5881688" y="3881438"/>
          <p14:tracePt t="238148" x="5976938" y="3890963"/>
          <p14:tracePt t="238165" x="6105525" y="3900488"/>
          <p14:tracePt t="238181" x="6205538" y="3905250"/>
          <p14:tracePt t="238198" x="6281738" y="3905250"/>
          <p14:tracePt t="238215" x="6386513" y="3900488"/>
          <p14:tracePt t="238231" x="6438900" y="3895725"/>
          <p14:tracePt t="238248" x="6477000" y="3890963"/>
          <p14:tracePt t="238265" x="6534150" y="3881438"/>
          <p14:tracePt t="238281" x="6567488" y="3871913"/>
          <p14:tracePt t="238298" x="6581775" y="3867150"/>
          <p14:tracePt t="238315" x="6605588" y="3857625"/>
          <p14:tracePt t="238331" x="6634163" y="3852863"/>
          <p14:tracePt t="238348" x="6653213" y="3843338"/>
          <p14:tracePt t="238365" x="6710363" y="3838575"/>
          <p14:tracePt t="238381" x="6743700" y="3838575"/>
          <p14:tracePt t="238398" x="6786563" y="3833813"/>
          <p14:tracePt t="238415" x="6824663" y="3829050"/>
          <p14:tracePt t="238431" x="6843713" y="3824288"/>
          <p14:tracePt t="238448" x="6862763" y="3819525"/>
          <p14:tracePt t="238465" x="6877050" y="3819525"/>
          <p14:tracePt t="238481" x="6886575" y="3819525"/>
          <p14:tracePt t="238514" x="6891338" y="3819525"/>
          <p14:tracePt t="238564" x="6896100" y="3819525"/>
          <p14:tracePt t="238822" x="6896100" y="3824288"/>
          <p14:tracePt t="238893" x="6896100" y="3829050"/>
          <p14:tracePt t="238958" x="6900863" y="3829050"/>
          <p14:tracePt t="241827" x="6881813" y="3848100"/>
          <p14:tracePt t="241834" x="6848475" y="3886200"/>
          <p14:tracePt t="241847" x="6791325" y="3938588"/>
          <p14:tracePt t="241863" x="6705600" y="4000500"/>
          <p14:tracePt t="241880" x="6624638" y="4057650"/>
          <p14:tracePt t="241897" x="6500813" y="4167188"/>
          <p14:tracePt t="241913" x="6405563" y="4243388"/>
          <p14:tracePt t="241930" x="6319838" y="4319588"/>
          <p14:tracePt t="241947" x="6243638" y="4376738"/>
          <p14:tracePt t="241963" x="6200775" y="4419600"/>
          <p14:tracePt t="241980" x="6153150" y="4457700"/>
          <p14:tracePt t="241997" x="6086475" y="4505325"/>
          <p14:tracePt t="242013" x="6057900" y="4529138"/>
          <p14:tracePt t="242030" x="6038850" y="4538663"/>
          <p14:tracePt t="242047" x="6034088" y="4543425"/>
          <p14:tracePt t="242063" x="6034088" y="4548188"/>
          <p14:tracePt t="242534" x="6034088" y="4543425"/>
          <p14:tracePt t="242584" x="6034088" y="4538663"/>
          <p14:tracePt t="242757" x="6038850" y="4538663"/>
          <p14:tracePt t="242763" x="6048375" y="4538663"/>
          <p14:tracePt t="242780" x="6086475" y="4533900"/>
          <p14:tracePt t="242796" x="6124575" y="4524375"/>
          <p14:tracePt t="242813" x="6186488" y="4519613"/>
          <p14:tracePt t="242830" x="6248400" y="4510088"/>
          <p14:tracePt t="242846" x="6310313" y="4510088"/>
          <p14:tracePt t="242863" x="6391275" y="4505325"/>
          <p14:tracePt t="242880" x="6424613" y="4505325"/>
          <p14:tracePt t="242896" x="6448425" y="4505325"/>
          <p14:tracePt t="242913" x="6467475" y="4505325"/>
          <p14:tracePt t="242930" x="6472238" y="4505325"/>
          <p14:tracePt t="242946" x="6477000" y="4505325"/>
          <p14:tracePt t="243063" x="6481763" y="4505325"/>
          <p14:tracePt t="243070" x="6486525" y="4505325"/>
          <p14:tracePt t="243080" x="6496050" y="4505325"/>
          <p14:tracePt t="243096" x="6524625" y="4514850"/>
          <p14:tracePt t="243113" x="6586538" y="4514850"/>
          <p14:tracePt t="243130" x="6600825" y="4514850"/>
          <p14:tracePt t="243146" x="6653213" y="4514850"/>
          <p14:tracePt t="243163" x="6691313" y="4519613"/>
          <p14:tracePt t="243180" x="6715125" y="4524375"/>
          <p14:tracePt t="243196" x="6724650" y="4524375"/>
          <p14:tracePt t="243213" x="6738938" y="4524375"/>
          <p14:tracePt t="243263" x="6743700" y="4524375"/>
          <p14:tracePt t="243536" x="6743700" y="4529138"/>
          <p14:tracePt t="245719" x="6791325" y="4529138"/>
          <p14:tracePt t="245726" x="6853238" y="4524375"/>
          <p14:tracePt t="245732" x="6915150" y="4524375"/>
          <p14:tracePt t="245746" x="7058025" y="4519613"/>
          <p14:tracePt t="245762" x="7205663" y="4514850"/>
          <p14:tracePt t="245779" x="7334250" y="4514850"/>
          <p14:tracePt t="245795" x="7458075" y="4514850"/>
          <p14:tracePt t="245812" x="7620000" y="4514850"/>
          <p14:tracePt t="245829" x="7696200" y="4510088"/>
          <p14:tracePt t="245846" x="7810500" y="4500563"/>
          <p14:tracePt t="245862" x="7867650" y="4495800"/>
          <p14:tracePt t="245879" x="7910513" y="4486275"/>
          <p14:tracePt t="245895" x="7929563" y="4476750"/>
          <p14:tracePt t="245912" x="7943850" y="4476750"/>
          <p14:tracePt t="246097" x="7943850" y="4486275"/>
          <p14:tracePt t="246169" x="7943850" y="4491038"/>
          <p14:tracePt t="246233" x="7943850" y="4495800"/>
          <p14:tracePt t="246254" x="7943850" y="4500563"/>
          <p14:tracePt t="246261" x="7939088" y="4500563"/>
          <p14:tracePt t="246275" x="7934325" y="4505325"/>
          <p14:tracePt t="246282" x="7929563" y="4505325"/>
          <p14:tracePt t="246295" x="7924800" y="4505325"/>
          <p14:tracePt t="246312" x="7920038" y="4510088"/>
          <p14:tracePt t="246329" x="7915275" y="4510088"/>
          <p14:tracePt t="246345" x="7910513" y="4510088"/>
          <p14:tracePt t="246362" x="7905750" y="4514850"/>
          <p14:tracePt t="246379" x="7900988" y="4514850"/>
          <p14:tracePt t="246395" x="7891463" y="4514850"/>
          <p14:tracePt t="246440" x="7886700" y="4514850"/>
          <p14:tracePt t="246519" x="7886700" y="4510088"/>
          <p14:tracePt t="246684" x="7891463" y="4510088"/>
          <p14:tracePt t="246690" x="7891463" y="4505325"/>
          <p14:tracePt t="246697" x="7896225" y="4505325"/>
          <p14:tracePt t="246712" x="7905750" y="4505325"/>
          <p14:tracePt t="246728" x="7910513" y="4500563"/>
          <p14:tracePt t="246745" x="7920038" y="4500563"/>
          <p14:tracePt t="246762" x="7924800" y="4500563"/>
          <p14:tracePt t="246778" x="7934325" y="4500563"/>
          <p14:tracePt t="246795" x="7934325" y="4495800"/>
          <p14:tracePt t="246812" x="7939088" y="4495800"/>
          <p14:tracePt t="246828" x="7943850" y="4495800"/>
          <p14:tracePt t="246848" x="7953375" y="4495800"/>
          <p14:tracePt t="246862" x="7958138" y="4495800"/>
          <p14:tracePt t="246878" x="7972425" y="4495800"/>
          <p14:tracePt t="246895" x="7996238" y="4491038"/>
          <p14:tracePt t="246912" x="8062913" y="4491038"/>
          <p14:tracePt t="246928" x="8134350" y="4491038"/>
          <p14:tracePt t="246945" x="8181975" y="4491038"/>
          <p14:tracePt t="246962" x="8234363" y="4491038"/>
          <p14:tracePt t="246978" x="8272463" y="4486275"/>
          <p14:tracePt t="246995" x="8301038" y="4476750"/>
          <p14:tracePt t="247012" x="8339138" y="4467225"/>
          <p14:tracePt t="247028" x="8348663" y="4467225"/>
          <p14:tracePt t="247045" x="8353425" y="4467225"/>
          <p14:tracePt t="247062" x="8358188" y="4462463"/>
          <p14:tracePt t="247806" x="8305800" y="4443413"/>
          <p14:tracePt t="247814" x="8234363" y="4410075"/>
          <p14:tracePt t="247828" x="7991475" y="4310063"/>
          <p14:tracePt t="247845" x="7662863" y="4181475"/>
          <p14:tracePt t="247861" x="7243763" y="4019550"/>
          <p14:tracePt t="247878" x="6557963" y="3748088"/>
          <p14:tracePt t="247895" x="6124575" y="3571875"/>
          <p14:tracePt t="247911" x="5681663" y="3414713"/>
          <p14:tracePt t="247928" x="5186363" y="3190875"/>
          <p14:tracePt t="247945" x="4981575" y="3100388"/>
          <p14:tracePt t="247961" x="4848225" y="3038475"/>
          <p14:tracePt t="247978" x="4738688" y="3000375"/>
          <p14:tracePt t="247995" x="4719638" y="2995613"/>
          <p14:tracePt t="248302" x="4610100" y="2995613"/>
          <p14:tracePt t="248312" x="4467225" y="2990850"/>
          <p14:tracePt t="248328" x="4057650" y="2962275"/>
          <p14:tracePt t="248345" x="3481388" y="2876550"/>
          <p14:tracePt t="248361" x="3162300" y="2795588"/>
          <p14:tracePt t="248378" x="2900363" y="2719388"/>
          <p14:tracePt t="248395" x="2647950" y="2638425"/>
          <p14:tracePt t="248411" x="2547938" y="2605088"/>
          <p14:tracePt t="248428" x="2457450" y="2576513"/>
          <p14:tracePt t="248444" x="2414588" y="2557463"/>
          <p14:tracePt t="248461" x="2390775" y="2547938"/>
          <p14:tracePt t="248478" x="2376488" y="2538413"/>
          <p14:tracePt t="248495" x="2371725" y="2528888"/>
          <p14:tracePt t="248511" x="2366963" y="2528888"/>
          <p14:tracePt t="248528" x="2362200" y="2524125"/>
          <p14:tracePt t="248561" x="2357438" y="2519363"/>
          <p14:tracePt t="248578" x="2352675" y="2514600"/>
          <p14:tracePt t="248594" x="2338388" y="2500313"/>
          <p14:tracePt t="248611" x="2333625" y="2495550"/>
          <p14:tracePt t="248628" x="2324100" y="2490788"/>
          <p14:tracePt t="248644" x="2300288" y="2476500"/>
          <p14:tracePt t="248661" x="2286000" y="2462213"/>
          <p14:tracePt t="248678" x="2262188" y="2424113"/>
          <p14:tracePt t="248694" x="2247900" y="2376488"/>
          <p14:tracePt t="248711" x="2238375" y="2352675"/>
          <p14:tracePt t="248728" x="2233613" y="2338388"/>
          <p14:tracePt t="248744" x="2233613" y="2333625"/>
          <p14:tracePt t="248761" x="2233613" y="2324100"/>
          <p14:tracePt t="248794" x="2233613" y="2319338"/>
          <p14:tracePt t="248865" x="2233613" y="2314575"/>
          <p14:tracePt t="248901" x="2257425" y="2305050"/>
          <p14:tracePt t="248908" x="2286000" y="2300288"/>
          <p14:tracePt t="248915" x="2305050" y="2295525"/>
          <p14:tracePt t="248928" x="2343150" y="2295525"/>
          <p14:tracePt t="248944" x="2447925" y="2290763"/>
          <p14:tracePt t="248961" x="2509838" y="2290763"/>
          <p14:tracePt t="248978" x="2595563" y="2281238"/>
          <p14:tracePt t="248994" x="2700338" y="2281238"/>
          <p14:tracePt t="249011" x="2771775" y="2286000"/>
          <p14:tracePt t="249028" x="2828925" y="2286000"/>
          <p14:tracePt t="249044" x="2919413" y="2300288"/>
          <p14:tracePt t="249061" x="2962275" y="2309813"/>
          <p14:tracePt t="249078" x="2990850" y="2319338"/>
          <p14:tracePt t="249094" x="3024188" y="2352675"/>
          <p14:tracePt t="249111" x="3052763" y="2390775"/>
          <p14:tracePt t="249128" x="3071813" y="2476500"/>
          <p14:tracePt t="249144" x="3109913" y="2709863"/>
          <p14:tracePt t="249161" x="3124200" y="2924175"/>
          <p14:tracePt t="249178" x="3128963" y="3109913"/>
          <p14:tracePt t="249194" x="3124200" y="3405188"/>
          <p14:tracePt t="249211" x="3109913" y="3571875"/>
          <p14:tracePt t="249228" x="3095625" y="3714750"/>
          <p14:tracePt t="249244" x="3076575" y="3857625"/>
          <p14:tracePt t="249261" x="3062288" y="3910013"/>
          <p14:tracePt t="249278" x="3057525" y="3957638"/>
          <p14:tracePt t="249294" x="3043238" y="3995738"/>
          <p14:tracePt t="249311" x="3043238" y="4014788"/>
          <p14:tracePt t="249327" x="3043238" y="4029075"/>
          <p14:tracePt t="249344" x="3043238" y="4048125"/>
          <p14:tracePt t="249361" x="3043238" y="4062413"/>
          <p14:tracePt t="249378" x="3043238" y="4076700"/>
          <p14:tracePt t="249394" x="3043238" y="4090988"/>
          <p14:tracePt t="249411" x="3043238" y="4114800"/>
          <p14:tracePt t="249428" x="3043238" y="4133850"/>
          <p14:tracePt t="249444" x="3043238" y="4157663"/>
          <p14:tracePt t="249461" x="3043238" y="4186238"/>
          <p14:tracePt t="249478" x="3043238" y="4219575"/>
          <p14:tracePt t="249494" x="3043238" y="4262438"/>
          <p14:tracePt t="249511" x="3043238" y="4295775"/>
          <p14:tracePt t="249527" x="3043238" y="4310063"/>
          <p14:tracePt t="249544" x="3043238" y="4333875"/>
          <p14:tracePt t="249561" x="3043238" y="4338638"/>
          <p14:tracePt t="249594" x="3043238" y="4343400"/>
          <p14:tracePt t="249637" x="3043238" y="4352925"/>
          <p14:tracePt t="249644" x="3043238" y="4362450"/>
          <p14:tracePt t="249652" x="3043238" y="4367213"/>
          <p14:tracePt t="249661" x="3043238" y="4371975"/>
          <p14:tracePt t="249677" x="3052763" y="4395788"/>
          <p14:tracePt t="249694" x="3052763" y="4405313"/>
          <p14:tracePt t="249711" x="3052763" y="4410075"/>
          <p14:tracePt t="249727" x="3052763" y="4414838"/>
          <p14:tracePt t="249761" x="3052763" y="4419600"/>
          <p14:tracePt t="249780" x="3052763" y="4424363"/>
          <p14:tracePt t="249902" x="3052763" y="4429125"/>
          <p14:tracePt t="250932" x="3095625" y="4419600"/>
          <p14:tracePt t="250940" x="3157538" y="4386263"/>
          <p14:tracePt t="250946" x="3214688" y="4357688"/>
          <p14:tracePt t="250960" x="3409950" y="4286250"/>
          <p14:tracePt t="250977" x="3586163" y="4219575"/>
          <p14:tracePt t="250994" x="3862388" y="4167188"/>
          <p14:tracePt t="251010" x="4271963" y="4124325"/>
          <p14:tracePt t="251027" x="4624388" y="4100513"/>
          <p14:tracePt t="251044" x="5038725" y="4090988"/>
          <p14:tracePt t="251060" x="5481638" y="4090988"/>
          <p14:tracePt t="251077" x="6343650" y="4105275"/>
          <p14:tracePt t="251094" x="6800850" y="4143375"/>
          <p14:tracePt t="251110" x="7415213" y="4229100"/>
          <p14:tracePt t="251127" x="7743825" y="4286250"/>
          <p14:tracePt t="251144" x="8020050" y="4333875"/>
          <p14:tracePt t="251160" x="8291513" y="4357688"/>
          <p14:tracePt t="251177" x="8420100" y="4357688"/>
          <p14:tracePt t="251194" x="8510588" y="4352925"/>
          <p14:tracePt t="251210" x="8591550" y="4333875"/>
          <p14:tracePt t="251227" x="8620125" y="4329113"/>
          <p14:tracePt t="251244" x="8634413" y="4329113"/>
          <p14:tracePt t="251260" x="8653463" y="4319588"/>
          <p14:tracePt t="251325" x="8653463" y="4324350"/>
          <p14:tracePt t="251354" x="8658225" y="4324350"/>
          <p14:tracePt t="251383" x="8662988" y="4324350"/>
          <p14:tracePt t="251390" x="8662988" y="4329113"/>
          <p14:tracePt t="251418" x="8662988" y="4338638"/>
          <p14:tracePt t="251432" x="8658225" y="4352925"/>
          <p14:tracePt t="251440" x="8648700" y="4357688"/>
          <p14:tracePt t="251447" x="8634413" y="4371975"/>
          <p14:tracePt t="251461" x="8596313" y="4400550"/>
          <p14:tracePt t="251477" x="8548688" y="4424363"/>
          <p14:tracePt t="251493" x="8501063" y="4448175"/>
          <p14:tracePt t="251510" x="8434388" y="4467225"/>
          <p14:tracePt t="251527" x="8339138" y="4491038"/>
          <p14:tracePt t="251543" x="8291513" y="4495800"/>
          <p14:tracePt t="251560" x="8243888" y="4505325"/>
          <p14:tracePt t="251577" x="8172450" y="4514850"/>
          <p14:tracePt t="251593" x="8139113" y="4514850"/>
          <p14:tracePt t="251610" x="8120063" y="4524375"/>
          <p14:tracePt t="251627" x="8101013" y="4524375"/>
          <p14:tracePt t="251643" x="8096250" y="4524375"/>
          <p14:tracePt t="251677" x="8091488" y="4524375"/>
          <p14:tracePt t="251726" x="8086725" y="4524375"/>
          <p14:tracePt t="251926" x="8081963" y="4524375"/>
          <p14:tracePt t="252012" x="8077200" y="4524375"/>
          <p14:tracePt t="254402" x="8010525" y="4519613"/>
          <p14:tracePt t="254409" x="7881938" y="4500563"/>
          <p14:tracePt t="254426" x="7543800" y="4448175"/>
          <p14:tracePt t="254443" x="7153275" y="4371975"/>
          <p14:tracePt t="254459" x="6524625" y="4281488"/>
          <p14:tracePt t="254476" x="6076950" y="4238625"/>
          <p14:tracePt t="254492" x="5653088" y="4176713"/>
          <p14:tracePt t="254509" x="5062538" y="4086225"/>
          <p14:tracePt t="254526" x="4767263" y="4010025"/>
          <p14:tracePt t="254542" x="4471988" y="3929063"/>
          <p14:tracePt t="254559" x="4229100" y="3848100"/>
          <p14:tracePt t="254576" x="4124325" y="3805238"/>
          <p14:tracePt t="254592" x="4057650" y="3786188"/>
          <p14:tracePt t="254609" x="4019550" y="3767138"/>
          <p14:tracePt t="254626" x="4014788" y="3767138"/>
          <p14:tracePt t="255010" x="3976688" y="3762375"/>
          <p14:tracePt t="255017" x="3914775" y="3748088"/>
          <p14:tracePt t="255026" x="3843338" y="3743325"/>
          <p14:tracePt t="255042" x="3700463" y="3719513"/>
          <p14:tracePt t="255059" x="3481388" y="3686175"/>
          <p14:tracePt t="255076" x="3348038" y="3662363"/>
          <p14:tracePt t="255092" x="3219450" y="3633788"/>
          <p14:tracePt t="255109" x="3028950" y="3581400"/>
          <p14:tracePt t="255126" x="2924175" y="3543300"/>
          <p14:tracePt t="255142" x="2814638" y="3486150"/>
          <p14:tracePt t="255159" x="2705100" y="3414713"/>
          <p14:tracePt t="255176" x="2652713" y="3376613"/>
          <p14:tracePt t="255192" x="2609850" y="3333750"/>
          <p14:tracePt t="255209" x="2566988" y="3290888"/>
          <p14:tracePt t="255226" x="2509838" y="3228975"/>
          <p14:tracePt t="255242" x="2471738" y="3190875"/>
          <p14:tracePt t="255259" x="2438400" y="3138488"/>
          <p14:tracePt t="255276" x="2428875" y="3114675"/>
          <p14:tracePt t="255292" x="2424113" y="3100388"/>
          <p14:tracePt t="255309" x="2419350" y="3095625"/>
          <p14:tracePt t="255325" x="2419350" y="3086100"/>
          <p14:tracePt t="255359" x="2419350" y="3081338"/>
          <p14:tracePt t="275074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4817166" y="635508"/>
            <a:ext cx="1577009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4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SUMMARY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SCA vs. Cost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graphicFrame>
        <p:nvGraphicFramePr>
          <p:cNvPr id="3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188720"/>
          <a:ext cx="8229600" cy="2971800"/>
        </p:xfrm>
        <a:graphic>
          <a:graphicData uri="http://schemas.openxmlformats.org/drawingml/2006/table">
            <a:tbl>
              <a:tblPr/>
              <a:tblGrid>
                <a:gridCol w="2011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FEATURE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SCA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504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300" b="1" dirty="0">
                          <a:solidFill>
                            <a:srgbClr val="E7E3D9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COST APPROACH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3A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Logic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 did similar properties sell for?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 would it cost to build?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Best for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Active markets, residential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New buildings, special-use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Data needed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Recent comparable sales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Land prices, construction costs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Weakness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Fails in slow markets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B039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Fails for old buildings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Used for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80%+ of residential appraisals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4F7A5C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Insurance, new builds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EB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Text 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/ 40</a:t>
            </a:r>
            <a:endParaRPr lang="en-US" sz="900" dirty="0"/>
          </a:p>
        </p:txBody>
      </p:sp>
      <p:sp>
        <p:nvSpPr>
          <p:cNvPr id="12" name="TextBox 11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44"/>
    </mc:Choice>
    <mc:Fallback xmlns="">
      <p:transition spd="slow" advTm="1480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710" x="3328988" y="1838325"/>
          <p14:tracePt t="12112" x="3314700" y="1824038"/>
          <p14:tracePt t="12120" x="3271838" y="1814513"/>
          <p14:tracePt t="12127" x="3238500" y="1800225"/>
          <p14:tracePt t="12134" x="3214688" y="1781175"/>
          <p14:tracePt t="12151" x="3176588" y="1771650"/>
          <p14:tracePt t="12168" x="3167063" y="1762125"/>
          <p14:tracePt t="12184" x="3162300" y="1752600"/>
          <p14:tracePt t="12201" x="3157538" y="1747838"/>
          <p14:tracePt t="12234" x="3176588" y="1719263"/>
          <p14:tracePt t="12251" x="3219450" y="1662113"/>
          <p14:tracePt t="12268" x="3267075" y="1595438"/>
          <p14:tracePt t="12284" x="3381375" y="1490663"/>
          <p14:tracePt t="12301" x="3476625" y="1443038"/>
          <p14:tracePt t="12318" x="3543300" y="1409700"/>
          <p14:tracePt t="12334" x="3648075" y="1395413"/>
          <p14:tracePt t="12351" x="3690938" y="1395413"/>
          <p14:tracePt t="12368" x="3733800" y="1395413"/>
          <p14:tracePt t="12384" x="3767138" y="1400175"/>
          <p14:tracePt t="12401" x="3781425" y="1400175"/>
          <p14:tracePt t="12418" x="3781425" y="1409700"/>
          <p14:tracePt t="12434" x="3786188" y="1409700"/>
          <p14:tracePt t="12451" x="3786188" y="1414463"/>
          <p14:tracePt t="12468" x="3790950" y="1414463"/>
          <p14:tracePt t="12484" x="3795713" y="1428750"/>
          <p14:tracePt t="12501" x="3800475" y="1443038"/>
          <p14:tracePt t="12518" x="3805238" y="1457325"/>
          <p14:tracePt t="12534" x="3810000" y="1481138"/>
          <p14:tracePt t="12551" x="3814763" y="1490663"/>
          <p14:tracePt t="12568" x="3814763" y="1504950"/>
          <p14:tracePt t="12584" x="3819525" y="1514475"/>
          <p14:tracePt t="12601" x="3819525" y="1519238"/>
          <p14:tracePt t="12618" x="3829050" y="1524000"/>
          <p14:tracePt t="12634" x="3838575" y="1533525"/>
          <p14:tracePt t="12651" x="3857625" y="1543050"/>
          <p14:tracePt t="12668" x="3876675" y="1547813"/>
          <p14:tracePt t="12684" x="3919538" y="1552575"/>
          <p14:tracePt t="12701" x="3957638" y="1552575"/>
          <p14:tracePt t="12718" x="3986213" y="1552575"/>
          <p14:tracePt t="12734" x="4019550" y="1552575"/>
          <p14:tracePt t="12751" x="4033838" y="1552575"/>
          <p14:tracePt t="12768" x="4043363" y="1547813"/>
          <p14:tracePt t="12806" x="4048125" y="1547813"/>
          <p14:tracePt t="13200" x="4105275" y="1547813"/>
          <p14:tracePt t="13207" x="4224338" y="1547813"/>
          <p14:tracePt t="13217" x="4329113" y="1547813"/>
          <p14:tracePt t="13234" x="4605338" y="1557338"/>
          <p14:tracePt t="13251" x="5076825" y="1581150"/>
          <p14:tracePt t="13267" x="5367338" y="1595438"/>
          <p14:tracePt t="13284" x="5624513" y="1624013"/>
          <p14:tracePt t="13301" x="5886450" y="1643063"/>
          <p14:tracePt t="13317" x="6034088" y="1652588"/>
          <p14:tracePt t="13334" x="6143625" y="1662113"/>
          <p14:tracePt t="13351" x="6257925" y="1666875"/>
          <p14:tracePt t="13367" x="6324600" y="1676400"/>
          <p14:tracePt t="13384" x="6372225" y="1676400"/>
          <p14:tracePt t="13401" x="6434138" y="1676400"/>
          <p14:tracePt t="13417" x="6457950" y="1681163"/>
          <p14:tracePt t="13434" x="6486525" y="1681163"/>
          <p14:tracePt t="13435" x="6491288" y="1681163"/>
          <p14:tracePt t="13451" x="6510338" y="1685925"/>
          <p14:tracePt t="13467" x="6529388" y="1690688"/>
          <p14:tracePt t="13484" x="6572250" y="1690688"/>
          <p14:tracePt t="13501" x="6615113" y="1690688"/>
          <p14:tracePt t="13517" x="6691313" y="1690688"/>
          <p14:tracePt t="13534" x="6724650" y="1690688"/>
          <p14:tracePt t="13551" x="6772275" y="1690688"/>
          <p14:tracePt t="13567" x="6805613" y="1690688"/>
          <p14:tracePt t="13584" x="6843713" y="1690688"/>
          <p14:tracePt t="13601" x="6881813" y="1681163"/>
          <p14:tracePt t="13617" x="6910388" y="1676400"/>
          <p14:tracePt t="13634" x="6948488" y="1671638"/>
          <p14:tracePt t="13651" x="6948488" y="1666875"/>
          <p14:tracePt t="13667" x="6948488" y="1662113"/>
          <p14:tracePt t="13722" x="6948488" y="1657350"/>
          <p14:tracePt t="15868" x="6877050" y="1647825"/>
          <p14:tracePt t="15874" x="6724650" y="1614488"/>
          <p14:tracePt t="15883" x="6557963" y="1581150"/>
          <p14:tracePt t="15900" x="6176963" y="1495425"/>
          <p14:tracePt t="15917" x="5586413" y="1347788"/>
          <p14:tracePt t="15933" x="5214938" y="1262063"/>
          <p14:tracePt t="15950" x="4972050" y="1200150"/>
          <p14:tracePt t="15966" x="4676775" y="1157288"/>
          <p14:tracePt t="15983" x="4581525" y="1143000"/>
          <p14:tracePt t="16000" x="4500563" y="1138238"/>
          <p14:tracePt t="16017" x="4414838" y="1138238"/>
          <p14:tracePt t="16033" x="4381500" y="1138238"/>
          <p14:tracePt t="16050" x="4357688" y="1138238"/>
          <p14:tracePt t="16067" x="4348163" y="1138238"/>
          <p14:tracePt t="16083" x="4348163" y="1143000"/>
          <p14:tracePt t="16100" x="4343400" y="1143000"/>
          <p14:tracePt t="16117" x="4319588" y="1157288"/>
          <p14:tracePt t="16133" x="4300538" y="1162050"/>
          <p14:tracePt t="16150" x="4276725" y="1171575"/>
          <p14:tracePt t="16166" x="4238625" y="1190625"/>
          <p14:tracePt t="16183" x="4210050" y="1200150"/>
          <p14:tracePt t="16200" x="4191000" y="1209675"/>
          <p14:tracePt t="16216" x="4176713" y="1223963"/>
          <p14:tracePt t="16233" x="4167188" y="1238250"/>
          <p14:tracePt t="16250" x="4152900" y="1262063"/>
          <p14:tracePt t="16266" x="4138613" y="1285875"/>
          <p14:tracePt t="16283" x="4133850" y="1300163"/>
          <p14:tracePt t="16300" x="4129088" y="1309688"/>
          <p14:tracePt t="16317" x="4124325" y="1319213"/>
          <p14:tracePt t="16333" x="4124325" y="1323975"/>
          <p14:tracePt t="16350" x="4124325" y="1328738"/>
          <p14:tracePt t="16383" x="4124325" y="1333500"/>
          <p14:tracePt t="16417" x="4129088" y="1338263"/>
          <p14:tracePt t="16454" x="4129088" y="1343025"/>
          <p14:tracePt t="16460" x="4133850" y="1347788"/>
          <p14:tracePt t="16474" x="4133850" y="1352550"/>
          <p14:tracePt t="16483" x="4133850" y="1357313"/>
          <p14:tracePt t="16500" x="4133850" y="1366838"/>
          <p14:tracePt t="16516" x="4133850" y="1381125"/>
          <p14:tracePt t="16533" x="4133850" y="1400175"/>
          <p14:tracePt t="16550" x="4119563" y="1419225"/>
          <p14:tracePt t="16567" x="4119563" y="1433513"/>
          <p14:tracePt t="16583" x="4114800" y="1462088"/>
          <p14:tracePt t="16600" x="4114800" y="1471613"/>
          <p14:tracePt t="16616" x="4114800" y="1485900"/>
          <p14:tracePt t="17783" x="4167188" y="1481138"/>
          <p14:tracePt t="17790" x="4267200" y="1457325"/>
          <p14:tracePt t="17799" x="4362450" y="1423988"/>
          <p14:tracePt t="17816" x="4610100" y="1381125"/>
          <p14:tracePt t="17833" x="5005388" y="1328738"/>
          <p14:tracePt t="17849" x="5295900" y="1323975"/>
          <p14:tracePt t="17866" x="5595938" y="1323975"/>
          <p14:tracePt t="17883" x="5962650" y="1376363"/>
          <p14:tracePt t="17899" x="6138863" y="1409700"/>
          <p14:tracePt t="17916" x="6272213" y="1447800"/>
          <p14:tracePt t="17933" x="6448425" y="1481138"/>
          <p14:tracePt t="17949" x="6534150" y="1500188"/>
          <p14:tracePt t="17966" x="6586538" y="1509713"/>
          <p14:tracePt t="17983" x="6643688" y="1524000"/>
          <p14:tracePt t="17999" x="6667500" y="1528763"/>
          <p14:tracePt t="18016" x="6686550" y="1533525"/>
          <p14:tracePt t="18033" x="6719888" y="1538288"/>
          <p14:tracePt t="18049" x="6743700" y="1538288"/>
          <p14:tracePt t="18066" x="6781800" y="1543050"/>
          <p14:tracePt t="18083" x="6858000" y="1547813"/>
          <p14:tracePt t="18099" x="6900863" y="1547813"/>
          <p14:tracePt t="18116" x="6934200" y="1552575"/>
          <p14:tracePt t="18133" x="6958013" y="1552575"/>
          <p14:tracePt t="18149" x="6962775" y="1552575"/>
          <p14:tracePt t="18166" x="6967538" y="1552575"/>
          <p14:tracePt t="18199" x="6972300" y="1552575"/>
          <p14:tracePt t="18298" x="6972300" y="1547813"/>
          <p14:tracePt t="18370" x="6977063" y="1547813"/>
          <p14:tracePt t="23011" x="6924675" y="1547813"/>
          <p14:tracePt t="23017" x="6848475" y="1566863"/>
          <p14:tracePt t="23031" x="6724650" y="1590675"/>
          <p14:tracePt t="23048" x="6338888" y="1657350"/>
          <p14:tracePt t="23064" x="6038850" y="1695450"/>
          <p14:tracePt t="23081" x="5757863" y="1728788"/>
          <p14:tracePt t="23082" x="5610225" y="1743075"/>
          <p14:tracePt t="23097" x="5286375" y="1781175"/>
          <p14:tracePt t="23114" x="4995863" y="1804988"/>
          <p14:tracePt t="23131" x="4686300" y="1843088"/>
          <p14:tracePt t="23147" x="4314825" y="1885950"/>
          <p14:tracePt t="23164" x="4176713" y="1919288"/>
          <p14:tracePt t="23181" x="4071938" y="1943100"/>
          <p14:tracePt t="23197" x="4038600" y="1952625"/>
          <p14:tracePt t="23561" x="3929063" y="1971675"/>
          <p14:tracePt t="23568" x="3776663" y="2005013"/>
          <p14:tracePt t="23581" x="3609975" y="2052638"/>
          <p14:tracePt t="23597" x="3000375" y="2166938"/>
          <p14:tracePt t="23614" x="2614613" y="2219325"/>
          <p14:tracePt t="23631" x="2243138" y="2243138"/>
          <p14:tracePt t="23647" x="1800225" y="2252663"/>
          <p14:tracePt t="23664" x="1614488" y="2243138"/>
          <p14:tracePt t="23681" x="1462088" y="2233613"/>
          <p14:tracePt t="23697" x="1323975" y="2205038"/>
          <p14:tracePt t="23714" x="1281113" y="2185988"/>
          <p14:tracePt t="23731" x="1262063" y="2162175"/>
          <p14:tracePt t="23747" x="1233488" y="2128838"/>
          <p14:tracePt t="23764" x="1228725" y="2109788"/>
          <p14:tracePt t="23781" x="1219200" y="2090738"/>
          <p14:tracePt t="23797" x="1219200" y="2071688"/>
          <p14:tracePt t="23814" x="1209675" y="2066925"/>
          <p14:tracePt t="23831" x="1209675" y="2057400"/>
          <p14:tracePt t="23847" x="1190625" y="2047875"/>
          <p14:tracePt t="23864" x="1176338" y="2033588"/>
          <p14:tracePt t="23881" x="1162050" y="2033588"/>
          <p14:tracePt t="23897" x="1138238" y="2024063"/>
          <p14:tracePt t="23914" x="1128713" y="2024063"/>
          <p14:tracePt t="23930" x="1114425" y="2019300"/>
          <p14:tracePt t="23947" x="1100138" y="2019300"/>
          <p14:tracePt t="23964" x="1095375" y="2019300"/>
          <p14:tracePt t="23997" x="1085850" y="2019300"/>
          <p14:tracePt t="24033" x="1081088" y="2019300"/>
          <p14:tracePt t="26043" x="1109663" y="2019300"/>
          <p14:tracePt t="26050" x="1166813" y="2009775"/>
          <p14:tracePt t="26063" x="1243013" y="2005013"/>
          <p14:tracePt t="26080" x="1471613" y="2005013"/>
          <p14:tracePt t="26097" x="1685925" y="2019300"/>
          <p14:tracePt t="26113" x="1857375" y="2038350"/>
          <p14:tracePt t="26130" x="2085975" y="2085975"/>
          <p14:tracePt t="26146" x="2190750" y="2109788"/>
          <p14:tracePt t="26163" x="2271713" y="2124075"/>
          <p14:tracePt t="26180" x="2371725" y="2147888"/>
          <p14:tracePt t="26196" x="2414588" y="2152650"/>
          <p14:tracePt t="26213" x="2443163" y="2157413"/>
          <p14:tracePt t="26230" x="2462213" y="2162175"/>
          <p14:tracePt t="26246" x="2466975" y="2162175"/>
          <p14:tracePt t="26263" x="2471738" y="2162175"/>
          <p14:tracePt t="26280" x="2481263" y="2166938"/>
          <p14:tracePt t="26296" x="2490788" y="2171700"/>
          <p14:tracePt t="26313" x="2514600" y="2171700"/>
          <p14:tracePt t="26330" x="2571750" y="2176463"/>
          <p14:tracePt t="26346" x="2619375" y="2176463"/>
          <p14:tracePt t="26363" x="2662238" y="2176463"/>
          <p14:tracePt t="26380" x="2728913" y="2176463"/>
          <p14:tracePt t="26397" x="2776538" y="2176463"/>
          <p14:tracePt t="26413" x="2828925" y="2176463"/>
          <p14:tracePt t="26430" x="2909888" y="2176463"/>
          <p14:tracePt t="26446" x="2967038" y="2162175"/>
          <p14:tracePt t="26463" x="3014663" y="2152650"/>
          <p14:tracePt t="26480" x="3100388" y="2128838"/>
          <p14:tracePt t="26496" x="3157538" y="2105025"/>
          <p14:tracePt t="26513" x="3200400" y="2090738"/>
          <p14:tracePt t="26530" x="3243263" y="2062163"/>
          <p14:tracePt t="26546" x="3271838" y="2052638"/>
          <p14:tracePt t="26563" x="3281363" y="2047875"/>
          <p14:tracePt t="28311" x="3257550" y="2047875"/>
          <p14:tracePt t="28318" x="3228975" y="2047875"/>
          <p14:tracePt t="28329" x="3205163" y="2047875"/>
          <p14:tracePt t="28346" x="3133725" y="2047875"/>
          <p14:tracePt t="28362" x="3105150" y="2047875"/>
          <p14:tracePt t="28379" x="3086100" y="2047875"/>
          <p14:tracePt t="28396" x="3076575" y="2047875"/>
          <p14:tracePt t="28412" x="3071813" y="2047875"/>
          <p14:tracePt t="28532" x="3076575" y="2047875"/>
          <p14:tracePt t="28539" x="3081338" y="2047875"/>
          <p14:tracePt t="28553" x="3086100" y="2047875"/>
          <p14:tracePt t="28568" x="3090863" y="2047875"/>
          <p14:tracePt t="28590" x="3095625" y="2052638"/>
          <p14:tracePt t="28596" x="3100388" y="2052638"/>
          <p14:tracePt t="28612" x="3105150" y="2052638"/>
          <p14:tracePt t="28629" x="3114675" y="2052638"/>
          <p14:tracePt t="28646" x="3124200" y="2057400"/>
          <p14:tracePt t="28662" x="3128963" y="2057400"/>
          <p14:tracePt t="28679" x="3157538" y="2062163"/>
          <p14:tracePt t="28696" x="3248025" y="2081213"/>
          <p14:tracePt t="28712" x="3319463" y="2090738"/>
          <p14:tracePt t="28729" x="3381375" y="2100263"/>
          <p14:tracePt t="28746" x="3448050" y="2100263"/>
          <p14:tracePt t="28762" x="3562350" y="2100263"/>
          <p14:tracePt t="28779" x="3614738" y="2100263"/>
          <p14:tracePt t="28796" x="3667125" y="2100263"/>
          <p14:tracePt t="28812" x="3738563" y="2095500"/>
          <p14:tracePt t="28829" x="3800475" y="2081213"/>
          <p14:tracePt t="28845" x="3852863" y="2076450"/>
          <p14:tracePt t="28862" x="3900488" y="2071688"/>
          <p14:tracePt t="28879" x="3919538" y="2071688"/>
          <p14:tracePt t="28895" x="3924300" y="2071688"/>
          <p14:tracePt t="28912" x="3929063" y="2071688"/>
          <p14:tracePt t="28968" x="3933825" y="2071688"/>
          <p14:tracePt t="29791" x="3962400" y="2071688"/>
          <p14:tracePt t="29798" x="3995738" y="2071688"/>
          <p14:tracePt t="29805" x="4033838" y="2071688"/>
          <p14:tracePt t="29812" x="4076700" y="2076450"/>
          <p14:tracePt t="29828" x="4157663" y="2076450"/>
          <p14:tracePt t="29845" x="4262438" y="2076450"/>
          <p14:tracePt t="29862" x="4381500" y="2081213"/>
          <p14:tracePt t="29878" x="4452938" y="2066925"/>
          <p14:tracePt t="29895" x="4519613" y="2057400"/>
          <p14:tracePt t="29912" x="4619625" y="2038350"/>
          <p14:tracePt t="29928" x="4657725" y="2028825"/>
          <p14:tracePt t="29945" x="4676775" y="2024063"/>
          <p14:tracePt t="29962" x="4681538" y="2019300"/>
          <p14:tracePt t="29998" x="4686300" y="2019300"/>
          <p14:tracePt t="35107" x="4705350" y="2014538"/>
          <p14:tracePt t="35113" x="4752975" y="2009775"/>
          <p14:tracePt t="35127" x="4848225" y="2000250"/>
          <p14:tracePt t="35144" x="4962525" y="1995488"/>
          <p14:tracePt t="35160" x="5043488" y="1995488"/>
          <p14:tracePt t="35177" x="5172075" y="2000250"/>
          <p14:tracePt t="35193" x="5248275" y="2005013"/>
          <p14:tracePt t="35210" x="5305425" y="2005013"/>
          <p14:tracePt t="35227" x="5372100" y="2009775"/>
          <p14:tracePt t="35243" x="5419725" y="2014538"/>
          <p14:tracePt t="35260" x="5472113" y="2014538"/>
          <p14:tracePt t="35277" x="5524500" y="2014538"/>
          <p14:tracePt t="35293" x="5548313" y="2014538"/>
          <p14:tracePt t="35310" x="5557838" y="2014538"/>
          <p14:tracePt t="35327" x="5572125" y="2014538"/>
          <p14:tracePt t="35392" x="5576888" y="2014538"/>
          <p14:tracePt t="35406" x="5586413" y="2014538"/>
          <p14:tracePt t="35413" x="5591175" y="2014538"/>
          <p14:tracePt t="35427" x="5624513" y="2014538"/>
          <p14:tracePt t="35443" x="5695950" y="2005013"/>
          <p14:tracePt t="35460" x="5772150" y="1990725"/>
          <p14:tracePt t="35477" x="5924550" y="1957388"/>
          <p14:tracePt t="35493" x="6048375" y="1919288"/>
          <p14:tracePt t="35510" x="6157913" y="1881188"/>
          <p14:tracePt t="35527" x="6305550" y="1828800"/>
          <p14:tracePt t="35543" x="6524625" y="1738313"/>
          <p14:tracePt t="35560" x="6677025" y="1700213"/>
          <p14:tracePt t="35577" x="6781800" y="1662113"/>
          <p14:tracePt t="35593" x="6915150" y="1619250"/>
          <p14:tracePt t="35610" x="6981825" y="1600200"/>
          <p14:tracePt t="35627" x="7053263" y="1576388"/>
          <p14:tracePt t="35643" x="7110413" y="1557338"/>
          <p14:tracePt t="35660" x="7129463" y="1547813"/>
          <p14:tracePt t="35676" x="7134225" y="1547813"/>
          <p14:tracePt t="36157" x="7138988" y="1552575"/>
          <p14:tracePt t="36171" x="7143750" y="1557338"/>
          <p14:tracePt t="36179" x="7148513" y="1562100"/>
          <p14:tracePt t="36193" x="7158038" y="1566863"/>
          <p14:tracePt t="36210" x="7177088" y="1566863"/>
          <p14:tracePt t="36226" x="7200900" y="1566863"/>
          <p14:tracePt t="36243" x="7239000" y="1566863"/>
          <p14:tracePt t="36260" x="7272338" y="1562100"/>
          <p14:tracePt t="36276" x="7296150" y="1557338"/>
          <p14:tracePt t="36293" x="7319963" y="1552575"/>
          <p14:tracePt t="36310" x="7329488" y="1552575"/>
          <p14:tracePt t="36343" x="7334250" y="1552575"/>
          <p14:tracePt t="36365" x="7339013" y="1552575"/>
          <p14:tracePt t="36530" x="7329488" y="1557338"/>
          <p14:tracePt t="36537" x="7315200" y="1557338"/>
          <p14:tracePt t="36544" x="7286625" y="1566863"/>
          <p14:tracePt t="36560" x="7215188" y="1590675"/>
          <p14:tracePt t="36576" x="7138988" y="1604963"/>
          <p14:tracePt t="36593" x="6986588" y="1647825"/>
          <p14:tracePt t="36610" x="6881813" y="1676400"/>
          <p14:tracePt t="36626" x="6800850" y="1709738"/>
          <p14:tracePt t="36643" x="6662738" y="1762125"/>
          <p14:tracePt t="36659" x="6572250" y="1795463"/>
          <p14:tracePt t="36676" x="6505575" y="1824038"/>
          <p14:tracePt t="36693" x="6396038" y="1871663"/>
          <p14:tracePt t="36710" x="6310313" y="1895475"/>
          <p14:tracePt t="36726" x="6238875" y="1914525"/>
          <p14:tracePt t="36743" x="6148388" y="1947863"/>
          <p14:tracePt t="36759" x="6100763" y="1966913"/>
          <p14:tracePt t="36776" x="6048375" y="1985963"/>
          <p14:tracePt t="36793" x="6005513" y="2005013"/>
          <p14:tracePt t="36809" x="5948363" y="2033588"/>
          <p14:tracePt t="36826" x="5929313" y="2047875"/>
          <p14:tracePt t="36843" x="5900738" y="2066925"/>
          <p14:tracePt t="36859" x="5867400" y="2085975"/>
          <p14:tracePt t="36876" x="5853113" y="2090738"/>
          <p14:tracePt t="36893" x="5838825" y="2095500"/>
          <p14:tracePt t="36926" x="5834063" y="2095500"/>
          <p14:tracePt t="37073" x="5838825" y="2095500"/>
          <p14:tracePt t="37095" x="5848350" y="2095500"/>
          <p14:tracePt t="37110" x="5853113" y="2095500"/>
          <p14:tracePt t="37123" x="5853113" y="2090738"/>
          <p14:tracePt t="37130" x="5857875" y="2090738"/>
          <p14:tracePt t="37152" x="5857875" y="2085975"/>
          <p14:tracePt t="37167" x="5862638" y="2085975"/>
          <p14:tracePt t="37209" x="5867400" y="2085975"/>
          <p14:tracePt t="37252" x="5876925" y="2085975"/>
          <p14:tracePt t="37310" x="5881688" y="2085975"/>
          <p14:tracePt t="37352" x="5886450" y="2081213"/>
          <p14:tracePt t="37366" x="5891213" y="2081213"/>
          <p14:tracePt t="37373" x="5895975" y="2081213"/>
          <p14:tracePt t="37388" x="5905500" y="2081213"/>
          <p14:tracePt t="37395" x="5910263" y="2076450"/>
          <p14:tracePt t="37409" x="5915025" y="2076450"/>
          <p14:tracePt t="37426" x="5938838" y="2066925"/>
          <p14:tracePt t="37443" x="5957888" y="2062163"/>
          <p14:tracePt t="37459" x="5991225" y="2057400"/>
          <p14:tracePt t="37476" x="6048375" y="2047875"/>
          <p14:tracePt t="37493" x="6072188" y="2043113"/>
          <p14:tracePt t="37509" x="6105525" y="2028825"/>
          <p14:tracePt t="37526" x="6157913" y="2019300"/>
          <p14:tracePt t="37543" x="6215063" y="2009775"/>
          <p14:tracePt t="37559" x="6281738" y="2000250"/>
          <p14:tracePt t="37576" x="6315075" y="1995488"/>
          <p14:tracePt t="37593" x="6343650" y="1990725"/>
          <p14:tracePt t="37609" x="6386513" y="1981200"/>
          <p14:tracePt t="37626" x="6429375" y="1981200"/>
          <p14:tracePt t="37643" x="6472238" y="1976438"/>
          <p14:tracePt t="37659" x="6534150" y="1976438"/>
          <p14:tracePt t="37676" x="6557963" y="1976438"/>
          <p14:tracePt t="37692" x="6581775" y="1971675"/>
          <p14:tracePt t="37709" x="6624638" y="1966913"/>
          <p14:tracePt t="37726" x="6672263" y="1966913"/>
          <p14:tracePt t="37743" x="6715125" y="1966913"/>
          <p14:tracePt t="37759" x="6757988" y="1966913"/>
          <p14:tracePt t="37761" x="6777038" y="1966913"/>
          <p14:tracePt t="37776" x="6796088" y="1971675"/>
          <p14:tracePt t="37793" x="6815138" y="1971675"/>
          <p14:tracePt t="37809" x="6829425" y="1971675"/>
          <p14:tracePt t="37826" x="6843713" y="1976438"/>
          <p14:tracePt t="37842" x="6848475" y="1981200"/>
          <p14:tracePt t="37859" x="6853238" y="1981200"/>
          <p14:tracePt t="37892" x="6858000" y="1981200"/>
          <p14:tracePt t="38039" x="6858000" y="1985963"/>
          <p14:tracePt t="38053" x="6867525" y="1985963"/>
          <p14:tracePt t="38060" x="6872288" y="1995488"/>
          <p14:tracePt t="38067" x="6881813" y="1995488"/>
          <p14:tracePt t="38076" x="6886575" y="2000250"/>
          <p14:tracePt t="38092" x="6900863" y="2005013"/>
          <p14:tracePt t="38109" x="6905625" y="2005013"/>
          <p14:tracePt t="38126" x="6924675" y="2014538"/>
          <p14:tracePt t="38142" x="6938963" y="2024063"/>
          <p14:tracePt t="38159" x="6958013" y="2028825"/>
          <p14:tracePt t="38176" x="6981825" y="2038350"/>
          <p14:tracePt t="38192" x="7010400" y="2047875"/>
          <p14:tracePt t="38209" x="7034213" y="2057400"/>
          <p14:tracePt t="38226" x="7058025" y="2066925"/>
          <p14:tracePt t="38242" x="7072313" y="2066925"/>
          <p14:tracePt t="38259" x="7077075" y="2066925"/>
          <p14:tracePt t="38276" x="7081838" y="2066925"/>
          <p14:tracePt t="38326" x="7086600" y="2066925"/>
          <p14:tracePt t="38411" x="7091363" y="2066925"/>
          <p14:tracePt t="38419" x="7096125" y="2066925"/>
          <p14:tracePt t="38432" x="7100888" y="2066925"/>
          <p14:tracePt t="38482" x="7105650" y="2066925"/>
          <p14:tracePt t="38533" x="7105650" y="2057400"/>
          <p14:tracePt t="42267" x="7072313" y="2057400"/>
          <p14:tracePt t="42274" x="7015163" y="2071688"/>
          <p14:tracePt t="42281" x="6958013" y="2085975"/>
          <p14:tracePt t="42291" x="6872288" y="2109788"/>
          <p14:tracePt t="42308" x="6615113" y="2185988"/>
          <p14:tracePt t="42324" x="6181725" y="2319338"/>
          <p14:tracePt t="42341" x="5848350" y="2405063"/>
          <p14:tracePt t="42358" x="5543550" y="2486025"/>
          <p14:tracePt t="42374" x="5114925" y="2595563"/>
          <p14:tracePt t="42391" x="4862513" y="2657475"/>
          <p14:tracePt t="42408" x="4657725" y="2709863"/>
          <p14:tracePt t="42424" x="4395788" y="2781300"/>
          <p14:tracePt t="42441" x="4286250" y="2809875"/>
          <p14:tracePt t="42458" x="4210050" y="2828925"/>
          <p14:tracePt t="42474" x="4148138" y="2847975"/>
          <p14:tracePt t="42491" x="4138613" y="2847975"/>
          <p14:tracePt t="42861" x="4076700" y="2862263"/>
          <p14:tracePt t="42868" x="3990975" y="2876550"/>
          <p14:tracePt t="42875" x="3857625" y="2890838"/>
          <p14:tracePt t="42891" x="3586163" y="2914650"/>
          <p14:tracePt t="42908" x="3286125" y="2905125"/>
          <p14:tracePt t="42924" x="2967038" y="2881313"/>
          <p14:tracePt t="42941" x="2543175" y="2819400"/>
          <p14:tracePt t="42957" x="2300288" y="2757488"/>
          <p14:tracePt t="42974" x="2057400" y="2700338"/>
          <p14:tracePt t="42991" x="1943100" y="2671763"/>
          <p14:tracePt t="43008" x="1862138" y="2647950"/>
          <p14:tracePt t="43024" x="1819275" y="2628900"/>
          <p14:tracePt t="43041" x="1790700" y="2614613"/>
          <p14:tracePt t="43074" x="1785938" y="2614613"/>
          <p14:tracePt t="43091" x="1785938" y="2609850"/>
          <p14:tracePt t="43125" x="1790700" y="2609850"/>
          <p14:tracePt t="43132" x="1795463" y="2609850"/>
          <p14:tracePt t="46052" x="1776413" y="2609850"/>
          <p14:tracePt t="46058" x="1728788" y="2609850"/>
          <p14:tracePt t="46065" x="1681163" y="2609850"/>
          <p14:tracePt t="46073" x="1638300" y="2609850"/>
          <p14:tracePt t="46090" x="1571625" y="2605088"/>
          <p14:tracePt t="46106" x="1509713" y="2600325"/>
          <p14:tracePt t="46123" x="1447800" y="2590800"/>
          <p14:tracePt t="46140" x="1409700" y="2590800"/>
          <p14:tracePt t="46156" x="1366838" y="2586038"/>
          <p14:tracePt t="46173" x="1323975" y="2586038"/>
          <p14:tracePt t="46190" x="1295400" y="2586038"/>
          <p14:tracePt t="46206" x="1276350" y="2586038"/>
          <p14:tracePt t="46223" x="1243013" y="2586038"/>
          <p14:tracePt t="46240" x="1233488" y="2586038"/>
          <p14:tracePt t="46256" x="1228725" y="2586038"/>
          <p14:tracePt t="46273" x="1223963" y="2586038"/>
          <p14:tracePt t="46309" x="1214438" y="2586038"/>
          <p14:tracePt t="46409" x="1219200" y="2586038"/>
          <p14:tracePt t="46452" x="1223963" y="2586038"/>
          <p14:tracePt t="46480" x="1228725" y="2586038"/>
          <p14:tracePt t="46503" x="1233488" y="2586038"/>
          <p14:tracePt t="46523" x="1238250" y="2586038"/>
          <p14:tracePt t="46545" x="1238250" y="2590800"/>
          <p14:tracePt t="46566" x="1243013" y="2590800"/>
          <p14:tracePt t="46580" x="1243013" y="2595563"/>
          <p14:tracePt t="46595" x="1247775" y="2595563"/>
          <p14:tracePt t="46631" x="1252538" y="2595563"/>
          <p14:tracePt t="46717" x="1257300" y="2595563"/>
          <p14:tracePt t="47045" x="1257300" y="2590800"/>
          <p14:tracePt t="47053" x="1252538" y="2590800"/>
          <p14:tracePt t="47067" x="1247775" y="2590800"/>
          <p14:tracePt t="47074" x="1243013" y="2590800"/>
          <p14:tracePt t="47089" x="1238250" y="2586038"/>
          <p14:tracePt t="47106" x="1233488" y="2586038"/>
          <p14:tracePt t="47123" x="1223963" y="2586038"/>
          <p14:tracePt t="47139" x="1204913" y="2571750"/>
          <p14:tracePt t="47156" x="1176338" y="2566988"/>
          <p14:tracePt t="47173" x="1152525" y="2557463"/>
          <p14:tracePt t="47189" x="1123950" y="2547938"/>
          <p14:tracePt t="47206" x="1104900" y="2547938"/>
          <p14:tracePt t="47223" x="1100138" y="2538413"/>
          <p14:tracePt t="47239" x="1095375" y="2538413"/>
          <p14:tracePt t="47339" x="1100138" y="2538413"/>
          <p14:tracePt t="47360" x="1104900" y="2538413"/>
          <p14:tracePt t="47367" x="1109663" y="2543175"/>
          <p14:tracePt t="47374" x="1114425" y="2543175"/>
          <p14:tracePt t="47403" x="1119188" y="2543175"/>
          <p14:tracePt t="47424" x="1123950" y="2547938"/>
          <p14:tracePt t="47446" x="1133475" y="2547938"/>
          <p14:tracePt t="47453" x="1138238" y="2547938"/>
          <p14:tracePt t="47460" x="1143000" y="2552700"/>
          <p14:tracePt t="47473" x="1152525" y="2557463"/>
          <p14:tracePt t="47489" x="1171575" y="2562225"/>
          <p14:tracePt t="47506" x="1181100" y="2562225"/>
          <p14:tracePt t="47523" x="1190625" y="2562225"/>
          <p14:tracePt t="47539" x="1219200" y="2562225"/>
          <p14:tracePt t="47556" x="1243013" y="2562225"/>
          <p14:tracePt t="47573" x="1271588" y="2562225"/>
          <p14:tracePt t="47589" x="1338263" y="2562225"/>
          <p14:tracePt t="47606" x="1404938" y="2562225"/>
          <p14:tracePt t="47623" x="1476375" y="2562225"/>
          <p14:tracePt t="47639" x="1609725" y="2552700"/>
          <p14:tracePt t="47656" x="1719263" y="2557463"/>
          <p14:tracePt t="47672" x="1852613" y="2562225"/>
          <p14:tracePt t="47689" x="2062163" y="2566988"/>
          <p14:tracePt t="47706" x="2219325" y="2571750"/>
          <p14:tracePt t="47722" x="2333625" y="2581275"/>
          <p14:tracePt t="47739" x="2424113" y="2586038"/>
          <p14:tracePt t="47756" x="2447925" y="2590800"/>
          <p14:tracePt t="47772" x="2452688" y="2590800"/>
          <p14:tracePt t="47806" x="2457450" y="2590800"/>
          <p14:tracePt t="47904" x="2466975" y="2590800"/>
          <p14:tracePt t="47911" x="2481263" y="2595563"/>
          <p14:tracePt t="47922" x="2490788" y="2595563"/>
          <p14:tracePt t="47939" x="2562225" y="2605088"/>
          <p14:tracePt t="47956" x="2609850" y="2609850"/>
          <p14:tracePt t="47972" x="2652713" y="2609850"/>
          <p14:tracePt t="47989" x="2690813" y="2614613"/>
          <p14:tracePt t="48006" x="2738438" y="2614613"/>
          <p14:tracePt t="48022" x="2790825" y="2614613"/>
          <p14:tracePt t="48039" x="2843213" y="2614613"/>
          <p14:tracePt t="48056" x="2905125" y="2605088"/>
          <p14:tracePt t="48072" x="2943225" y="2605088"/>
          <p14:tracePt t="48089" x="2995613" y="2600325"/>
          <p14:tracePt t="48106" x="3114675" y="2576513"/>
          <p14:tracePt t="48122" x="3209925" y="2557463"/>
          <p14:tracePt t="48139" x="3333750" y="2543175"/>
          <p14:tracePt t="48156" x="3481388" y="2519363"/>
          <p14:tracePt t="48172" x="3552825" y="2509838"/>
          <p14:tracePt t="48189" x="3609975" y="2505075"/>
          <p14:tracePt t="48206" x="3648075" y="2500313"/>
          <p14:tracePt t="48563" x="3757613" y="2481263"/>
          <p14:tracePt t="48569" x="3933825" y="2462213"/>
          <p14:tracePt t="48577" x="4090988" y="2457450"/>
          <p14:tracePt t="48589" x="4300538" y="2438400"/>
          <p14:tracePt t="48606" x="4676775" y="2438400"/>
          <p14:tracePt t="48622" x="5238750" y="2457450"/>
          <p14:tracePt t="48639" x="5543550" y="2490788"/>
          <p14:tracePt t="48655" x="5810250" y="2519363"/>
          <p14:tracePt t="48672" x="5905500" y="2538413"/>
          <p14:tracePt t="48689" x="5948363" y="2543175"/>
          <p14:tracePt t="48705" x="5957888" y="2543175"/>
          <p14:tracePt t="48722" x="5962650" y="2543175"/>
          <p14:tracePt t="48755" x="5924550" y="2547938"/>
          <p14:tracePt t="48772" x="5843588" y="2552700"/>
          <p14:tracePt t="48789" x="5695950" y="2571750"/>
          <p14:tracePt t="48805" x="5338763" y="2614613"/>
          <p14:tracePt t="48822" x="5038725" y="2628900"/>
          <p14:tracePt t="48839" x="4710113" y="2647950"/>
          <p14:tracePt t="48855" x="4181475" y="2647950"/>
          <p14:tracePt t="48872" x="3829050" y="2643188"/>
          <p14:tracePt t="48889" x="3605213" y="2633663"/>
          <p14:tracePt t="48905" x="3324225" y="2628900"/>
          <p14:tracePt t="48922" x="3228975" y="2628900"/>
          <p14:tracePt t="48939" x="3157538" y="2628900"/>
          <p14:tracePt t="48955" x="3100388" y="2624138"/>
          <p14:tracePt t="48972" x="3086100" y="2624138"/>
          <p14:tracePt t="49357" x="3081338" y="2624138"/>
          <p14:tracePt t="49364" x="3071813" y="2619375"/>
          <p14:tracePt t="49372" x="3067050" y="2614613"/>
          <p14:tracePt t="49389" x="3043238" y="2600325"/>
          <p14:tracePt t="49405" x="3019425" y="2581275"/>
          <p14:tracePt t="49422" x="2976563" y="2566988"/>
          <p14:tracePt t="49439" x="2967038" y="2562225"/>
          <p14:tracePt t="49455" x="2962275" y="2557463"/>
          <p14:tracePt t="49472" x="2957513" y="2557463"/>
          <p14:tracePt t="49505" x="2952750" y="2557463"/>
          <p14:tracePt t="52226" x="2981325" y="2557463"/>
          <p14:tracePt t="52233" x="3024188" y="2557463"/>
          <p14:tracePt t="52240" x="3067050" y="2557463"/>
          <p14:tracePt t="52254" x="3148013" y="2562225"/>
          <p14:tracePt t="52271" x="3219450" y="2562225"/>
          <p14:tracePt t="52288" x="3300413" y="2566988"/>
          <p14:tracePt t="52304" x="3390900" y="2571750"/>
          <p14:tracePt t="52321" x="3443288" y="2571750"/>
          <p14:tracePt t="52338" x="3500438" y="2571750"/>
          <p14:tracePt t="52354" x="3586163" y="2571750"/>
          <p14:tracePt t="52371" x="3624263" y="2571750"/>
          <p14:tracePt t="52388" x="3648075" y="2566988"/>
          <p14:tracePt t="52404" x="3657600" y="2566988"/>
          <p14:tracePt t="52421" x="3662363" y="2566988"/>
          <p14:tracePt t="52454" x="3667125" y="2566988"/>
          <p14:tracePt t="52471" x="3676650" y="2562225"/>
          <p14:tracePt t="52487" x="3686175" y="2557463"/>
          <p14:tracePt t="52504" x="3719513" y="2557463"/>
          <p14:tracePt t="52521" x="3757613" y="2547938"/>
          <p14:tracePt t="52538" x="3805238" y="2538413"/>
          <p14:tracePt t="52554" x="3876675" y="2528888"/>
          <p14:tracePt t="52571" x="3924300" y="2519363"/>
          <p14:tracePt t="52587" x="3967163" y="2509838"/>
          <p14:tracePt t="52604" x="4019550" y="2505075"/>
          <p14:tracePt t="52621" x="4038600" y="2500313"/>
          <p14:tracePt t="52637" x="4043363" y="2500313"/>
          <p14:tracePt t="52654" x="4048125" y="2500313"/>
          <p14:tracePt t="55539" x="4095750" y="2486025"/>
          <p14:tracePt t="55544" x="4195763" y="2466975"/>
          <p14:tracePt t="55553" x="4300538" y="2438400"/>
          <p14:tracePt t="55570" x="4500563" y="2405063"/>
          <p14:tracePt t="55586" x="4719638" y="2376488"/>
          <p14:tracePt t="55603" x="5038725" y="2366963"/>
          <p14:tracePt t="55620" x="5224463" y="2357438"/>
          <p14:tracePt t="55637" x="5395913" y="2352675"/>
          <p14:tracePt t="55653" x="5629275" y="2352675"/>
          <p14:tracePt t="55670" x="5776913" y="2347913"/>
          <p14:tracePt t="55686" x="5881688" y="2343150"/>
          <p14:tracePt t="55703" x="6015038" y="2338388"/>
          <p14:tracePt t="55720" x="6105525" y="2319338"/>
          <p14:tracePt t="55736" x="6176963" y="2309813"/>
          <p14:tracePt t="55753" x="6272213" y="2300288"/>
          <p14:tracePt t="55770" x="6324600" y="2295525"/>
          <p14:tracePt t="55786" x="6376988" y="2295525"/>
          <p14:tracePt t="55803" x="6419850" y="2290763"/>
          <p14:tracePt t="55820" x="6434138" y="2290763"/>
          <p14:tracePt t="55836" x="6438900" y="2290763"/>
          <p14:tracePt t="55854" x="6443663" y="2290763"/>
          <p14:tracePt t="55910" x="6443663" y="2300288"/>
          <p14:tracePt t="55924" x="6443663" y="2309813"/>
          <p14:tracePt t="55931" x="6434138" y="2319338"/>
          <p14:tracePt t="55938" x="6410325" y="2328863"/>
          <p14:tracePt t="55953" x="6362700" y="2362200"/>
          <p14:tracePt t="55970" x="6315075" y="2386013"/>
          <p14:tracePt t="55986" x="6267450" y="2409825"/>
          <p14:tracePt t="56003" x="6196013" y="2452688"/>
          <p14:tracePt t="56020" x="6124575" y="2476500"/>
          <p14:tracePt t="56036" x="6062663" y="2505075"/>
          <p14:tracePt t="56053" x="6010275" y="2533650"/>
          <p14:tracePt t="56070" x="5981700" y="2543175"/>
          <p14:tracePt t="56086" x="5972175" y="2547938"/>
          <p14:tracePt t="56120" x="5967413" y="2552700"/>
          <p14:tracePt t="57490" x="5981700" y="2552700"/>
          <p14:tracePt t="57497" x="5991225" y="2552700"/>
          <p14:tracePt t="57504" x="6015038" y="2547938"/>
          <p14:tracePt t="57519" x="6043613" y="2547938"/>
          <p14:tracePt t="57536" x="6072188" y="2547938"/>
          <p14:tracePt t="57552" x="6096000" y="2538413"/>
          <p14:tracePt t="57569" x="6115050" y="2538413"/>
          <p14:tracePt t="57586" x="6134100" y="2533650"/>
          <p14:tracePt t="57603" x="6138863" y="2533650"/>
          <p14:tracePt t="57619" x="6143625" y="2533650"/>
          <p14:tracePt t="57655" x="6148388" y="2533650"/>
          <p14:tracePt t="57863" x="6153150" y="2533650"/>
          <p14:tracePt t="57891" x="6153150" y="2538413"/>
          <p14:tracePt t="57898" x="6157913" y="2538413"/>
          <p14:tracePt t="57905" x="6157913" y="2543175"/>
          <p14:tracePt t="57919" x="6191250" y="2547938"/>
          <p14:tracePt t="57936" x="6229350" y="2562225"/>
          <p14:tracePt t="57952" x="6276975" y="2576513"/>
          <p14:tracePt t="57969" x="6334125" y="2600325"/>
          <p14:tracePt t="57986" x="6372225" y="2614613"/>
          <p14:tracePt t="58002" x="6405563" y="2633663"/>
          <p14:tracePt t="58019" x="6457950" y="2652713"/>
          <p14:tracePt t="58036" x="6491288" y="2667000"/>
          <p14:tracePt t="58052" x="6515100" y="2671763"/>
          <p14:tracePt t="58069" x="6534150" y="2676525"/>
          <p14:tracePt t="58086" x="6538913" y="2676525"/>
          <p14:tracePt t="58106" x="6543675" y="2676525"/>
          <p14:tracePt t="58134" x="6548438" y="2676525"/>
          <p14:tracePt t="58485" x="6572250" y="2671763"/>
          <p14:tracePt t="58492" x="6615113" y="2662238"/>
          <p14:tracePt t="58502" x="6653213" y="2652713"/>
          <p14:tracePt t="58519" x="6734175" y="2628900"/>
          <p14:tracePt t="58536" x="6848475" y="2614613"/>
          <p14:tracePt t="58552" x="6896100" y="2605088"/>
          <p14:tracePt t="58569" x="6915150" y="2600325"/>
          <p14:tracePt t="58585" x="6938963" y="2595563"/>
          <p14:tracePt t="58602" x="6943725" y="2595563"/>
          <p14:tracePt t="58629" x="6948488" y="2595563"/>
          <p14:tracePt t="58657" x="6953250" y="2595563"/>
          <p14:tracePt t="58742" x="6958013" y="2590800"/>
          <p14:tracePt t="58750" x="6972300" y="2590800"/>
          <p14:tracePt t="58757" x="6996113" y="2586038"/>
          <p14:tracePt t="58769" x="7010400" y="2586038"/>
          <p14:tracePt t="58785" x="7072313" y="2576513"/>
          <p14:tracePt t="58802" x="7110413" y="2576513"/>
          <p14:tracePt t="58819" x="7134225" y="2571750"/>
          <p14:tracePt t="58835" x="7172325" y="2566988"/>
          <p14:tracePt t="58852" x="7196138" y="2562225"/>
          <p14:tracePt t="58869" x="7224713" y="2557463"/>
          <p14:tracePt t="58885" x="7253288" y="2552700"/>
          <p14:tracePt t="58902" x="7272338" y="2547938"/>
          <p14:tracePt t="58919" x="7277100" y="2547938"/>
          <p14:tracePt t="58935" x="7286625" y="2547938"/>
          <p14:tracePt t="58971" x="7291388" y="2547938"/>
          <p14:tracePt t="63843" x="7253288" y="2552700"/>
          <p14:tracePt t="63850" x="7181850" y="2566988"/>
          <p14:tracePt t="63857" x="7105650" y="2576513"/>
          <p14:tracePt t="63867" x="7019925" y="2595563"/>
          <p14:tracePt t="63884" x="6838950" y="2614613"/>
          <p14:tracePt t="63900" x="6557963" y="2624138"/>
          <p14:tracePt t="63917" x="6310313" y="2624138"/>
          <p14:tracePt t="63934" x="6076950" y="2624138"/>
          <p14:tracePt t="63950" x="5710238" y="2643188"/>
          <p14:tracePt t="63967" x="5453063" y="2662238"/>
          <p14:tracePt t="63984" x="5200650" y="2676525"/>
          <p14:tracePt t="64000" x="4910138" y="2709863"/>
          <p14:tracePt t="64017" x="4752975" y="2733675"/>
          <p14:tracePt t="64034" x="4638675" y="2747963"/>
          <p14:tracePt t="64050" x="4548188" y="2776538"/>
          <p14:tracePt t="64067" x="4533900" y="2781300"/>
          <p14:tracePt t="64408" x="4452938" y="2805113"/>
          <p14:tracePt t="64415" x="4314825" y="2828925"/>
          <p14:tracePt t="64422" x="4186238" y="2867025"/>
          <p14:tracePt t="64433" x="4062413" y="2886075"/>
          <p14:tracePt t="64450" x="3624263" y="2957513"/>
          <p14:tracePt t="64467" x="3338513" y="2995613"/>
          <p14:tracePt t="64483" x="3081338" y="3033713"/>
          <p14:tracePt t="64500" x="2705100" y="3052763"/>
          <p14:tracePt t="64517" x="2481263" y="3062288"/>
          <p14:tracePt t="64533" x="2295525" y="3067050"/>
          <p14:tracePt t="64550" x="2062163" y="3071813"/>
          <p14:tracePt t="64567" x="1962150" y="3086100"/>
          <p14:tracePt t="64583" x="1881188" y="3090863"/>
          <p14:tracePt t="64600" x="1795463" y="3095625"/>
          <p14:tracePt t="64617" x="1771650" y="3095625"/>
          <p14:tracePt t="64633" x="1762125" y="3100388"/>
          <p14:tracePt t="65037" x="1724025" y="3100388"/>
          <p14:tracePt t="65044" x="1676400" y="3095625"/>
          <p14:tracePt t="65051" x="1609725" y="3090863"/>
          <p14:tracePt t="65067" x="1519238" y="3081338"/>
          <p14:tracePt t="65083" x="1438275" y="3067050"/>
          <p14:tracePt t="65100" x="1385888" y="3048000"/>
          <p14:tracePt t="65117" x="1338263" y="3038475"/>
          <p14:tracePt t="65133" x="1323975" y="3033713"/>
          <p14:tracePt t="65150" x="1319213" y="3033713"/>
          <p14:tracePt t="65195" x="1323975" y="3033713"/>
          <p14:tracePt t="65202" x="1333500" y="3033713"/>
          <p14:tracePt t="65216" x="1343025" y="3033713"/>
          <p14:tracePt t="65230" x="1347788" y="3038475"/>
          <p14:tracePt t="65237" x="1352550" y="3038475"/>
          <p14:tracePt t="65250" x="1371600" y="3048000"/>
          <p14:tracePt t="65266" x="1485900" y="3067050"/>
          <p14:tracePt t="65283" x="1585913" y="3076575"/>
          <p14:tracePt t="65300" x="1704975" y="3081338"/>
          <p14:tracePt t="65317" x="1909763" y="3090863"/>
          <p14:tracePt t="65333" x="2024063" y="3100388"/>
          <p14:tracePt t="65350" x="2133600" y="3109913"/>
          <p14:tracePt t="65366" x="2247900" y="3114675"/>
          <p14:tracePt t="65383" x="2295525" y="3114675"/>
          <p14:tracePt t="65400" x="2352675" y="3114675"/>
          <p14:tracePt t="65416" x="2433638" y="3105150"/>
          <p14:tracePt t="65433" x="2471738" y="3095625"/>
          <p14:tracePt t="65450" x="2500313" y="3090863"/>
          <p14:tracePt t="65466" x="2514600" y="3086100"/>
          <p14:tracePt t="65483" x="2519363" y="3086100"/>
          <p14:tracePt t="65500" x="2524125" y="3086100"/>
          <p14:tracePt t="65516" x="2528888" y="3086100"/>
          <p14:tracePt t="65574" x="2533650" y="3086100"/>
          <p14:tracePt t="65588" x="2538413" y="3086100"/>
          <p14:tracePt t="65638" x="2543175" y="3086100"/>
          <p14:tracePt t="66519" x="2562225" y="3086100"/>
          <p14:tracePt t="66533" x="2605088" y="3086100"/>
          <p14:tracePt t="66550" x="2657475" y="3086100"/>
          <p14:tracePt t="66566" x="2705100" y="3086100"/>
          <p14:tracePt t="66583" x="2776538" y="3076575"/>
          <p14:tracePt t="66599" x="2824163" y="3071813"/>
          <p14:tracePt t="66616" x="2876550" y="3067050"/>
          <p14:tracePt t="66633" x="2924175" y="3062288"/>
          <p14:tracePt t="66649" x="2952750" y="3057525"/>
          <p14:tracePt t="66666" x="2976563" y="3057525"/>
          <p14:tracePt t="66683" x="3014663" y="3052763"/>
          <p14:tracePt t="66699" x="3033713" y="3052763"/>
          <p14:tracePt t="66716" x="3052763" y="3052763"/>
          <p14:tracePt t="66733" x="3062288" y="3052763"/>
          <p14:tracePt t="66749" x="3067050" y="3052763"/>
          <p14:tracePt t="67162" x="3043238" y="3043238"/>
          <p14:tracePt t="67170" x="3000375" y="3038475"/>
          <p14:tracePt t="67177" x="2952750" y="3033713"/>
          <p14:tracePt t="67184" x="2914650" y="3028950"/>
          <p14:tracePt t="67199" x="2862263" y="3028950"/>
          <p14:tracePt t="67216" x="2819400" y="3024188"/>
          <p14:tracePt t="67233" x="2795588" y="3024188"/>
          <p14:tracePt t="67249" x="2786063" y="3024188"/>
          <p14:tracePt t="67284" x="2781300" y="3024188"/>
          <p14:tracePt t="67412" x="2790825" y="3028950"/>
          <p14:tracePt t="67419" x="2795588" y="3033713"/>
          <p14:tracePt t="67427" x="2809875" y="3038475"/>
          <p14:tracePt t="67434" x="2833688" y="3048000"/>
          <p14:tracePt t="67449" x="2924175" y="3062288"/>
          <p14:tracePt t="67466" x="3024188" y="3081338"/>
          <p14:tracePt t="67483" x="3138488" y="3100388"/>
          <p14:tracePt t="67499" x="3314700" y="3114675"/>
          <p14:tracePt t="67516" x="3390900" y="3124200"/>
          <p14:tracePt t="67532" x="3443288" y="3124200"/>
          <p14:tracePt t="67549" x="3529013" y="3119438"/>
          <p14:tracePt t="67566" x="3567113" y="3119438"/>
          <p14:tracePt t="67582" x="3590925" y="3109913"/>
          <p14:tracePt t="67599" x="3605213" y="3109913"/>
          <p14:tracePt t="67616" x="3609975" y="3109913"/>
          <p14:tracePt t="67899" x="3638550" y="3109913"/>
          <p14:tracePt t="67906" x="3667125" y="3105150"/>
          <p14:tracePt t="67916" x="3700463" y="3105150"/>
          <p14:tracePt t="67933" x="3748088" y="3095625"/>
          <p14:tracePt t="67949" x="3810000" y="3076575"/>
          <p14:tracePt t="67966" x="3862388" y="3067050"/>
          <p14:tracePt t="67982" x="3910013" y="3057525"/>
          <p14:tracePt t="67999" x="3952875" y="3043238"/>
          <p14:tracePt t="68016" x="3962400" y="3043238"/>
          <p14:tracePt t="68032" x="3962400" y="3038475"/>
          <p14:tracePt t="68049" x="3967163" y="3038475"/>
          <p14:tracePt t="68379" x="3971925" y="3038475"/>
          <p14:tracePt t="68385" x="3976688" y="3038475"/>
          <p14:tracePt t="68393" x="3986213" y="3038475"/>
          <p14:tracePt t="68407" x="3990975" y="3038475"/>
          <p14:tracePt t="68415" x="3995738" y="3038475"/>
          <p14:tracePt t="68432" x="4010025" y="3038475"/>
          <p14:tracePt t="68449" x="4019550" y="3038475"/>
          <p14:tracePt t="68465" x="4024313" y="3038475"/>
          <p14:tracePt t="68514" x="4029075" y="3038475"/>
          <p14:tracePt t="68737" x="4024313" y="3038475"/>
          <p14:tracePt t="68743" x="4019550" y="3038475"/>
          <p14:tracePt t="68757" x="4014788" y="3038475"/>
          <p14:tracePt t="68772" x="4005263" y="3038475"/>
          <p14:tracePt t="68794" x="4000500" y="3038475"/>
          <p14:tracePt t="68815" x="3995738" y="3038475"/>
          <p14:tracePt t="68836" x="3990975" y="3038475"/>
          <p14:tracePt t="68843" x="3986213" y="3038475"/>
          <p14:tracePt t="68865" x="3976688" y="3038475"/>
          <p14:tracePt t="68880" x="3971925" y="3038475"/>
          <p14:tracePt t="68886" x="3962400" y="3038475"/>
          <p14:tracePt t="68899" x="3957638" y="3033713"/>
          <p14:tracePt t="68915" x="3929063" y="3033713"/>
          <p14:tracePt t="68932" x="3900488" y="3033713"/>
          <p14:tracePt t="68949" x="3852863" y="3033713"/>
          <p14:tracePt t="68965" x="3786188" y="3043238"/>
          <p14:tracePt t="68982" x="3771900" y="3043238"/>
          <p14:tracePt t="68999" x="3762375" y="3048000"/>
          <p14:tracePt t="69015" x="3752850" y="3048000"/>
          <p14:tracePt t="75950" x="3771900" y="3048000"/>
          <p14:tracePt t="75957" x="3824288" y="3048000"/>
          <p14:tracePt t="75964" x="3881438" y="3048000"/>
          <p14:tracePt t="75980" x="3986213" y="3052763"/>
          <p14:tracePt t="75996" x="4110038" y="3067050"/>
          <p14:tracePt t="76013" x="4233863" y="3076575"/>
          <p14:tracePt t="76030" x="4400550" y="3090863"/>
          <p14:tracePt t="76046" x="4529138" y="3105150"/>
          <p14:tracePt t="76063" x="4629150" y="3109913"/>
          <p14:tracePt t="76079" x="4786313" y="3119438"/>
          <p14:tracePt t="76096" x="4876800" y="3124200"/>
          <p14:tracePt t="76113" x="4953000" y="3128963"/>
          <p14:tracePt t="76129" x="5038725" y="3128963"/>
          <p14:tracePt t="76146" x="5081588" y="3128963"/>
          <p14:tracePt t="76163" x="5124450" y="3128963"/>
          <p14:tracePt t="76180" x="5172075" y="3124200"/>
          <p14:tracePt t="76196" x="5200650" y="3124200"/>
          <p14:tracePt t="76213" x="5214938" y="3119438"/>
          <p14:tracePt t="76229" x="5248275" y="3114675"/>
          <p14:tracePt t="76246" x="5272088" y="3114675"/>
          <p14:tracePt t="76263" x="5314950" y="3105150"/>
          <p14:tracePt t="76279" x="5400675" y="3095625"/>
          <p14:tracePt t="76296" x="5448300" y="3090863"/>
          <p14:tracePt t="76313" x="5495925" y="3086100"/>
          <p14:tracePt t="76329" x="5567363" y="3076575"/>
          <p14:tracePt t="76346" x="5619750" y="3067050"/>
          <p14:tracePt t="76363" x="5667375" y="3067050"/>
          <p14:tracePt t="76379" x="5724525" y="3062288"/>
          <p14:tracePt t="76396" x="5757863" y="3062288"/>
          <p14:tracePt t="76413" x="5791200" y="3057525"/>
          <p14:tracePt t="76430" x="5848350" y="3052763"/>
          <p14:tracePt t="76446" x="5872163" y="3052763"/>
          <p14:tracePt t="76463" x="5895975" y="3048000"/>
          <p14:tracePt t="76479" x="5924550" y="3048000"/>
          <p14:tracePt t="76496" x="5948363" y="3043238"/>
          <p14:tracePt t="76513" x="5972175" y="3033713"/>
          <p14:tracePt t="76529" x="6048375" y="3019425"/>
          <p14:tracePt t="76546" x="6100763" y="3014663"/>
          <p14:tracePt t="76563" x="6148388" y="3005138"/>
          <p14:tracePt t="76579" x="6191250" y="3005138"/>
          <p14:tracePt t="76596" x="6219825" y="3000375"/>
          <p14:tracePt t="76613" x="6229350" y="3000375"/>
          <p14:tracePt t="76629" x="6238875" y="3000375"/>
          <p14:tracePt t="76663" x="6243638" y="3000375"/>
          <p14:tracePt t="76701" x="6243638" y="3005138"/>
          <p14:tracePt t="80552" x="6234113" y="3005138"/>
          <p14:tracePt t="80566" x="6229350" y="3005138"/>
          <p14:tracePt t="80574" x="6215063" y="3005138"/>
          <p14:tracePt t="80580" x="6210300" y="3005138"/>
          <p14:tracePt t="80595" x="6196013" y="3009900"/>
          <p14:tracePt t="80611" x="6181725" y="3009900"/>
          <p14:tracePt t="80628" x="6172200" y="3014663"/>
          <p14:tracePt t="80645" x="6148388" y="3014663"/>
          <p14:tracePt t="80661" x="6129338" y="3019425"/>
          <p14:tracePt t="80678" x="6100763" y="3024188"/>
          <p14:tracePt t="80695" x="6067425" y="3028950"/>
          <p14:tracePt t="80711" x="6048375" y="3038475"/>
          <p14:tracePt t="80728" x="6024563" y="3043238"/>
          <p14:tracePt t="80745" x="6005513" y="3048000"/>
          <p14:tracePt t="80761" x="6000750" y="3048000"/>
          <p14:tracePt t="80778" x="6000750" y="3052763"/>
          <p14:tracePt t="80811" x="5995988" y="3052763"/>
          <p14:tracePt t="81763" x="6015038" y="3048000"/>
          <p14:tracePt t="81769" x="6048375" y="3043238"/>
          <p14:tracePt t="81778" x="6086475" y="3033713"/>
          <p14:tracePt t="81794" x="6176963" y="3024188"/>
          <p14:tracePt t="81811" x="6353175" y="3019425"/>
          <p14:tracePt t="81828" x="6472238" y="3019425"/>
          <p14:tracePt t="81844" x="6586538" y="3028950"/>
          <p14:tracePt t="81861" x="6724650" y="3038475"/>
          <p14:tracePt t="81878" x="6781800" y="3043238"/>
          <p14:tracePt t="81894" x="6815138" y="3048000"/>
          <p14:tracePt t="81911" x="6843713" y="3052763"/>
          <p14:tracePt t="81928" x="6858000" y="3052763"/>
          <p14:tracePt t="81962" x="6862763" y="3052763"/>
          <p14:tracePt t="81978" x="6867525" y="3057525"/>
          <p14:tracePt t="81994" x="6881813" y="3062288"/>
          <p14:tracePt t="82011" x="6900863" y="3071813"/>
          <p14:tracePt t="82028" x="6934200" y="3076575"/>
          <p14:tracePt t="82044" x="6953250" y="3076575"/>
          <p14:tracePt t="82061" x="6962775" y="3076575"/>
          <p14:tracePt t="82077" x="6972300" y="3076575"/>
          <p14:tracePt t="82094" x="6977063" y="3076575"/>
          <p14:tracePt t="82111" x="6981825" y="3076575"/>
          <p14:tracePt t="84274" x="7000875" y="3076575"/>
          <p14:tracePt t="84282" x="7029450" y="3076575"/>
          <p14:tracePt t="84293" x="7043738" y="3071813"/>
          <p14:tracePt t="84310" x="7081838" y="3067050"/>
          <p14:tracePt t="84327" x="7100888" y="3067050"/>
          <p14:tracePt t="84344" x="7115175" y="3067050"/>
          <p14:tracePt t="84360" x="7129463" y="3067050"/>
          <p14:tracePt t="84377" x="7134225" y="3067050"/>
          <p14:tracePt t="84410" x="7134225" y="3071813"/>
          <p14:tracePt t="84427" x="7138988" y="3071813"/>
          <p14:tracePt t="84546" x="7143750" y="3071813"/>
          <p14:tracePt t="84646" x="7143750" y="3076575"/>
          <p14:tracePt t="84761" x="7148513" y="3076575"/>
          <p14:tracePt t="86186" x="7153275" y="3076575"/>
          <p14:tracePt t="86193" x="7172325" y="3076575"/>
          <p14:tracePt t="86200" x="7181850" y="3076575"/>
          <p14:tracePt t="86209" x="7200900" y="3076575"/>
          <p14:tracePt t="86226" x="7239000" y="3076575"/>
          <p14:tracePt t="86243" x="7329488" y="3076575"/>
          <p14:tracePt t="86259" x="7386638" y="3076575"/>
          <p14:tracePt t="86276" x="7429500" y="3076575"/>
          <p14:tracePt t="86293" x="7472363" y="3076575"/>
          <p14:tracePt t="86309" x="7486650" y="3076575"/>
          <p14:tracePt t="86326" x="7500938" y="3076575"/>
          <p14:tracePt t="86343" x="7510463" y="3076575"/>
          <p14:tracePt t="86359" x="7519988" y="3076575"/>
          <p14:tracePt t="86422" x="7524750" y="3076575"/>
          <p14:tracePt t="86494" x="7529513" y="3076575"/>
          <p14:tracePt t="87460" x="7458075" y="3081338"/>
          <p14:tracePt t="87467" x="7339013" y="3086100"/>
          <p14:tracePt t="87476" x="7158038" y="3086100"/>
          <p14:tracePt t="87492" x="6791325" y="3105150"/>
          <p14:tracePt t="87509" x="6310313" y="3114675"/>
          <p14:tracePt t="87526" x="5548313" y="3124200"/>
          <p14:tracePt t="87542" x="4981575" y="3133725"/>
          <p14:tracePt t="87559" x="4414838" y="3143250"/>
          <p14:tracePt t="87576" x="3633788" y="3186113"/>
          <p14:tracePt t="87592" x="3181350" y="3233738"/>
          <p14:tracePt t="87609" x="2838450" y="3309938"/>
          <p14:tracePt t="87626" x="2524125" y="3414713"/>
          <p14:tracePt t="87642" x="2414588" y="3452813"/>
          <p14:tracePt t="87659" x="2343150" y="3486150"/>
          <p14:tracePt t="88004" x="2271713" y="3490913"/>
          <p14:tracePt t="88011" x="2181225" y="3500438"/>
          <p14:tracePt t="88018" x="2047875" y="3514725"/>
          <p14:tracePt t="88026" x="1928813" y="3524250"/>
          <p14:tracePt t="88042" x="1738313" y="3538538"/>
          <p14:tracePt t="88059" x="1547813" y="3548063"/>
          <p14:tracePt t="88075" x="1385888" y="3548063"/>
          <p14:tracePt t="88092" x="1328738" y="3548063"/>
          <p14:tracePt t="88109" x="1285875" y="3543300"/>
          <p14:tracePt t="88125" x="1262063" y="3543300"/>
          <p14:tracePt t="88159" x="1257300" y="3543300"/>
          <p14:tracePt t="89085" x="1262063" y="3543300"/>
          <p14:tracePt t="89099" x="1271588" y="3543300"/>
          <p14:tracePt t="89107" x="1281113" y="3543300"/>
          <p14:tracePt t="89120" x="1285875" y="3543300"/>
          <p14:tracePt t="89129" x="1295400" y="3543300"/>
          <p14:tracePt t="89142" x="1319213" y="3543300"/>
          <p14:tracePt t="89158" x="1343025" y="3533775"/>
          <p14:tracePt t="89175" x="1366838" y="3529013"/>
          <p14:tracePt t="89192" x="1423988" y="3524250"/>
          <p14:tracePt t="89208" x="1457325" y="3524250"/>
          <p14:tracePt t="89225" x="1495425" y="3519488"/>
          <p14:tracePt t="89242" x="1590675" y="3514725"/>
          <p14:tracePt t="89258" x="1657350" y="3509963"/>
          <p14:tracePt t="89275" x="1709738" y="3509963"/>
          <p14:tracePt t="89292" x="1743075" y="3509963"/>
          <p14:tracePt t="89308" x="1785938" y="3509963"/>
          <p14:tracePt t="89325" x="1800225" y="3509963"/>
          <p14:tracePt t="89342" x="1804988" y="3509963"/>
          <p14:tracePt t="89375" x="1809750" y="3509963"/>
          <p14:tracePt t="89422" x="1809750" y="3514725"/>
          <p14:tracePt t="89464" x="1819275" y="3514725"/>
          <p14:tracePt t="89472" x="1833563" y="3514725"/>
          <p14:tracePt t="89479" x="1843088" y="3514725"/>
          <p14:tracePt t="89492" x="1857375" y="3519488"/>
          <p14:tracePt t="89508" x="1895475" y="3524250"/>
          <p14:tracePt t="89525" x="1914525" y="3524250"/>
          <p14:tracePt t="89542" x="1933575" y="3529013"/>
          <p14:tracePt t="89558" x="1966913" y="3529013"/>
          <p14:tracePt t="89575" x="2000250" y="3533775"/>
          <p14:tracePt t="89592" x="2038350" y="3533775"/>
          <p14:tracePt t="89608" x="2100263" y="3533775"/>
          <p14:tracePt t="89625" x="2138363" y="3538538"/>
          <p14:tracePt t="89642" x="2166938" y="3538538"/>
          <p14:tracePt t="89658" x="2233613" y="3538538"/>
          <p14:tracePt t="89675" x="2295525" y="3538538"/>
          <p14:tracePt t="89692" x="2347913" y="3538538"/>
          <p14:tracePt t="89708" x="2414588" y="3538538"/>
          <p14:tracePt t="89725" x="2457450" y="3538538"/>
          <p14:tracePt t="89742" x="2514600" y="3533775"/>
          <p14:tracePt t="89758" x="2595563" y="3524250"/>
          <p14:tracePt t="89775" x="2638425" y="3519488"/>
          <p14:tracePt t="89792" x="2657475" y="3519488"/>
          <p14:tracePt t="89808" x="2681288" y="3519488"/>
          <p14:tracePt t="89825" x="2686050" y="3519488"/>
          <p14:tracePt t="89841" x="2690813" y="3519488"/>
          <p14:tracePt t="89894" x="2695575" y="3514725"/>
          <p14:tracePt t="90311" x="2762250" y="3462338"/>
          <p14:tracePt t="90317" x="2838450" y="3386138"/>
          <p14:tracePt t="90325" x="2919413" y="3309938"/>
          <p14:tracePt t="90341" x="3086100" y="3138488"/>
          <p14:tracePt t="90358" x="3309938" y="2909888"/>
          <p14:tracePt t="90375" x="3633788" y="2557463"/>
          <p14:tracePt t="90391" x="3857625" y="2300288"/>
          <p14:tracePt t="90408" x="4052888" y="2047875"/>
          <p14:tracePt t="90409" x="4152900" y="1914525"/>
          <p14:tracePt t="90425" x="4348163" y="1704975"/>
          <p14:tracePt t="90441" x="4491038" y="1519238"/>
          <p14:tracePt t="90458" x="4572000" y="1404938"/>
          <p14:tracePt t="90475" x="4619625" y="1343025"/>
          <p14:tracePt t="90491" x="4633913" y="1328738"/>
          <p14:tracePt t="90560" x="4629150" y="1328738"/>
          <p14:tracePt t="90581" x="4629150" y="1333500"/>
          <p14:tracePt t="90588" x="4624388" y="1333500"/>
          <p14:tracePt t="90653" x="4619625" y="1333500"/>
          <p14:tracePt t="90667" x="4619625" y="1338263"/>
          <p14:tracePt t="90674" x="4614863" y="1338263"/>
          <p14:tracePt t="90696" x="4614863" y="1343025"/>
          <p14:tracePt t="90703" x="4610100" y="1343025"/>
          <p14:tracePt t="90710" x="4605338" y="1347788"/>
          <p14:tracePt t="90724" x="4595813" y="1352550"/>
          <p14:tracePt t="90741" x="4548188" y="1376363"/>
          <p14:tracePt t="90758" x="4462463" y="1409700"/>
          <p14:tracePt t="90775" x="4343400" y="1452563"/>
          <p14:tracePt t="90791" x="4252913" y="1490663"/>
          <p14:tracePt t="90808" x="4152900" y="1528763"/>
          <p14:tracePt t="90825" x="4057650" y="1552575"/>
          <p14:tracePt t="90841" x="4038600" y="1562100"/>
          <p14:tracePt t="90858" x="4019550" y="1571625"/>
          <p14:tracePt t="90975" x="4029075" y="1566863"/>
          <p14:tracePt t="90996" x="4033838" y="1566863"/>
          <p14:tracePt t="91104" x="4024313" y="1566863"/>
          <p14:tracePt t="91132" x="4019550" y="1566863"/>
          <p14:tracePt t="91211" x="4019550" y="1562100"/>
          <p14:tracePt t="91254" x="4029075" y="1562100"/>
          <p14:tracePt t="91261" x="4043363" y="1562100"/>
          <p14:tracePt t="91274" x="4062413" y="1562100"/>
          <p14:tracePt t="91291" x="4157663" y="1571625"/>
          <p14:tracePt t="91308" x="4210050" y="1576388"/>
          <p14:tracePt t="91324" x="4257675" y="1595438"/>
          <p14:tracePt t="91341" x="4367213" y="1624013"/>
          <p14:tracePt t="91358" x="4429125" y="1643063"/>
          <p14:tracePt t="91374" x="4476750" y="1657350"/>
          <p14:tracePt t="91391" x="4529138" y="1681163"/>
          <p14:tracePt t="91408" x="4548188" y="1690688"/>
          <p14:tracePt t="91424" x="4572000" y="1704975"/>
          <p14:tracePt t="91441" x="4595813" y="1728788"/>
          <p14:tracePt t="91458" x="4610100" y="1757363"/>
          <p14:tracePt t="91474" x="4619625" y="1781175"/>
          <p14:tracePt t="91491" x="4614863" y="1843088"/>
          <p14:tracePt t="91508" x="4581525" y="1924050"/>
          <p14:tracePt t="91524" x="4543425" y="2005013"/>
          <p14:tracePt t="91541" x="4457700" y="2162175"/>
          <p14:tracePt t="91558" x="4352925" y="2300288"/>
          <p14:tracePt t="91574" x="4224338" y="2462213"/>
          <p14:tracePt t="91591" x="4019550" y="2700338"/>
          <p14:tracePt t="91608" x="3886200" y="2824163"/>
          <p14:tracePt t="91624" x="3771900" y="2947988"/>
          <p14:tracePt t="91641" x="3576638" y="3143250"/>
          <p14:tracePt t="91658" x="3486150" y="3238500"/>
          <p14:tracePt t="91674" x="3395663" y="3343275"/>
          <p14:tracePt t="91691" x="3290888" y="3462338"/>
          <p14:tracePt t="91708" x="3233738" y="3514725"/>
          <p14:tracePt t="91724" x="3190875" y="3557588"/>
          <p14:tracePt t="91741" x="3148013" y="3595688"/>
          <p14:tracePt t="91758" x="3124200" y="3624263"/>
          <p14:tracePt t="91774" x="3109913" y="3643313"/>
          <p14:tracePt t="91791" x="3100388" y="3671888"/>
          <p14:tracePt t="91808" x="3095625" y="3676650"/>
          <p14:tracePt t="91824" x="3090863" y="3676650"/>
          <p14:tracePt t="91857" x="3090863" y="3681413"/>
          <p14:tracePt t="91884" x="3081338" y="3686175"/>
          <p14:tracePt t="91891" x="3057525" y="3690938"/>
          <p14:tracePt t="91907" x="3014663" y="3695700"/>
          <p14:tracePt t="91924" x="2995613" y="3700463"/>
          <p14:tracePt t="91941" x="2947988" y="3705225"/>
          <p14:tracePt t="91958" x="2890838" y="3705225"/>
          <p14:tracePt t="91974" x="2800350" y="3709988"/>
          <p14:tracePt t="91991" x="2714625" y="3714750"/>
          <p14:tracePt t="92007" x="2695575" y="3714750"/>
          <p14:tracePt t="92024" x="2681288" y="3714750"/>
          <p14:tracePt t="92070" x="2681288" y="3709988"/>
          <p14:tracePt t="92084" x="2681288" y="3705225"/>
          <p14:tracePt t="92091" x="2681288" y="3700463"/>
          <p14:tracePt t="92107" x="2681288" y="3690938"/>
          <p14:tracePt t="92124" x="2686050" y="3681413"/>
          <p14:tracePt t="92141" x="2686050" y="3676650"/>
          <p14:tracePt t="92157" x="2686050" y="3671888"/>
          <p14:tracePt t="92174" x="2690813" y="3662363"/>
          <p14:tracePt t="92207" x="2690813" y="3657600"/>
          <p14:tracePt t="92235" x="2695575" y="3657600"/>
          <p14:tracePt t="92256" x="2695575" y="3652838"/>
          <p14:tracePt t="92270" x="2700338" y="3652838"/>
          <p14:tracePt t="92335" x="2705100" y="3652838"/>
          <p14:tracePt t="93101" x="2719388" y="3643313"/>
          <p14:tracePt t="93108" x="2743200" y="3633788"/>
          <p14:tracePt t="93115" x="2762250" y="3624263"/>
          <p14:tracePt t="93124" x="2795588" y="3619500"/>
          <p14:tracePt t="93140" x="2852738" y="3605213"/>
          <p14:tracePt t="93158" x="2933700" y="3595688"/>
          <p14:tracePt t="93174" x="2971800" y="3595688"/>
          <p14:tracePt t="93190" x="2995613" y="3590925"/>
          <p14:tracePt t="93207" x="3009900" y="3590925"/>
          <p14:tracePt t="93224" x="3033713" y="3590925"/>
          <p14:tracePt t="93240" x="3043238" y="3590925"/>
          <p14:tracePt t="93257" x="3048000" y="3590925"/>
          <p14:tracePt t="93274" x="3057525" y="3590925"/>
          <p14:tracePt t="93308" x="3062288" y="3590925"/>
          <p14:tracePt t="93324" x="3071813" y="3595688"/>
          <p14:tracePt t="93340" x="3086100" y="3605213"/>
          <p14:tracePt t="93357" x="3100388" y="3605213"/>
          <p14:tracePt t="93374" x="3119438" y="3609975"/>
          <p14:tracePt t="93390" x="3128963" y="3614738"/>
          <p14:tracePt t="93407" x="3138488" y="3614738"/>
          <p14:tracePt t="93424" x="3148013" y="3614738"/>
          <p14:tracePt t="93441" x="3157538" y="3619500"/>
          <p14:tracePt t="93457" x="3167063" y="3624263"/>
          <p14:tracePt t="93474" x="3181350" y="3633788"/>
          <p14:tracePt t="93490" x="3190875" y="3633788"/>
          <p14:tracePt t="93507" x="3200400" y="3638550"/>
          <p14:tracePt t="93524" x="3224213" y="3648075"/>
          <p14:tracePt t="93540" x="3238500" y="3648075"/>
          <p14:tracePt t="93557" x="3257550" y="3657600"/>
          <p14:tracePt t="93574" x="3276600" y="3662363"/>
          <p14:tracePt t="93590" x="3286125" y="3662363"/>
          <p14:tracePt t="93607" x="3290888" y="3662363"/>
          <p14:tracePt t="93624" x="3295650" y="3662363"/>
          <p14:tracePt t="93657" x="3300413" y="3662363"/>
          <p14:tracePt t="93681" x="3305175" y="3662363"/>
          <p14:tracePt t="96852" x="3338513" y="3657600"/>
          <p14:tracePt t="96858" x="3390900" y="3652838"/>
          <p14:tracePt t="96866" x="3452813" y="3648075"/>
          <p14:tracePt t="96873" x="3524250" y="3643313"/>
          <p14:tracePt t="96889" x="3648075" y="3624263"/>
          <p14:tracePt t="96906" x="3790950" y="3614738"/>
          <p14:tracePt t="96923" x="3986213" y="3595688"/>
          <p14:tracePt t="96939" x="4119563" y="3581400"/>
          <p14:tracePt t="96956" x="4252913" y="3571875"/>
          <p14:tracePt t="96973" x="4462463" y="3533775"/>
          <p14:tracePt t="96989" x="4610100" y="3505200"/>
          <p14:tracePt t="97006" x="4729163" y="3467100"/>
          <p14:tracePt t="97023" x="4905375" y="3405188"/>
          <p14:tracePt t="97039" x="5005388" y="3362325"/>
          <p14:tracePt t="97056" x="5114925" y="3319463"/>
          <p14:tracePt t="97073" x="5281613" y="3248025"/>
          <p14:tracePt t="97089" x="5376863" y="3200400"/>
          <p14:tracePt t="97106" x="5481638" y="3152775"/>
          <p14:tracePt t="97123" x="5595938" y="3090863"/>
          <p14:tracePt t="97139" x="5672138" y="3057525"/>
          <p14:tracePt t="97156" x="5738813" y="3028950"/>
          <p14:tracePt t="97172" x="5819775" y="2995613"/>
          <p14:tracePt t="97189" x="5915025" y="2933700"/>
          <p14:tracePt t="97206" x="5962650" y="2886075"/>
          <p14:tracePt t="97222" x="6000750" y="2843213"/>
          <p14:tracePt t="97239" x="6029325" y="2809875"/>
          <p14:tracePt t="97256" x="6034088" y="2805113"/>
          <p14:tracePt t="97603" x="6062663" y="2743200"/>
          <p14:tracePt t="97610" x="6124575" y="2662238"/>
          <p14:tracePt t="97622" x="6191250" y="2562225"/>
          <p14:tracePt t="97639" x="6415088" y="2243138"/>
          <p14:tracePt t="97656" x="6577013" y="2033588"/>
          <p14:tracePt t="97672" x="6738938" y="1843088"/>
          <p14:tracePt t="97689" x="6858000" y="1714500"/>
          <p14:tracePt t="97706" x="6919913" y="1657350"/>
          <p14:tracePt t="97722" x="6962775" y="1614488"/>
          <p14:tracePt t="97739" x="6986588" y="1590675"/>
          <p14:tracePt t="97756" x="6991350" y="1585913"/>
          <p14:tracePt t="97789" x="6996113" y="1585913"/>
          <p14:tracePt t="97897" x="7000875" y="1576388"/>
          <p14:tracePt t="97903" x="7015163" y="1562100"/>
          <p14:tracePt t="97911" x="7043738" y="1547813"/>
          <p14:tracePt t="97922" x="7058025" y="1533525"/>
          <p14:tracePt t="97939" x="7091363" y="1514475"/>
          <p14:tracePt t="97955" x="7138988" y="1485900"/>
          <p14:tracePt t="97972" x="7181850" y="1466850"/>
          <p14:tracePt t="97989" x="7215188" y="1452563"/>
          <p14:tracePt t="97990" x="7229475" y="1452563"/>
          <p14:tracePt t="98007" x="7267575" y="1438275"/>
          <p14:tracePt t="98022" x="7296150" y="1433513"/>
          <p14:tracePt t="98039" x="7334250" y="1428750"/>
          <p14:tracePt t="98055" x="7353300" y="1428750"/>
          <p14:tracePt t="98072" x="7377113" y="1428750"/>
          <p14:tracePt t="98089" x="7396163" y="1428750"/>
          <p14:tracePt t="98105" x="7434263" y="1443038"/>
          <p14:tracePt t="98122" x="7458075" y="1452563"/>
          <p14:tracePt t="98139" x="7472363" y="1466850"/>
          <p14:tracePt t="98156" x="7519988" y="1609725"/>
          <p14:tracePt t="98172" x="7519988" y="1700213"/>
          <p14:tracePt t="98189" x="7486650" y="1809750"/>
          <p14:tracePt t="98205" x="7419975" y="1985963"/>
          <p14:tracePt t="98222" x="7362825" y="2109788"/>
          <p14:tracePt t="98239" x="7272338" y="2276475"/>
          <p14:tracePt t="98255" x="7129463" y="2505075"/>
          <p14:tracePt t="98272" x="7043738" y="2633663"/>
          <p14:tracePt t="98289" x="6972300" y="2728913"/>
          <p14:tracePt t="98305" x="6886575" y="2862263"/>
          <p14:tracePt t="98322" x="6819900" y="2924175"/>
          <p14:tracePt t="98339" x="6767513" y="2986088"/>
          <p14:tracePt t="98355" x="6705600" y="3067050"/>
          <p14:tracePt t="98372" x="6667500" y="3105150"/>
          <p14:tracePt t="98389" x="6648450" y="3143250"/>
          <p14:tracePt t="98405" x="6629400" y="3167063"/>
          <p14:tracePt t="98422" x="6624638" y="3181350"/>
          <p14:tracePt t="98439" x="6615113" y="3195638"/>
          <p14:tracePt t="98455" x="6596063" y="3224213"/>
          <p14:tracePt t="98472" x="6581775" y="3243263"/>
          <p14:tracePt t="98489" x="6562725" y="3257550"/>
          <p14:tracePt t="98505" x="6534150" y="3290888"/>
          <p14:tracePt t="98522" x="6515100" y="3305175"/>
          <p14:tracePt t="98539" x="6491288" y="3324225"/>
          <p14:tracePt t="98555" x="6467475" y="3348038"/>
          <p14:tracePt t="98572" x="6434138" y="3376613"/>
          <p14:tracePt t="98589" x="6405563" y="3409950"/>
          <p14:tracePt t="98605" x="6353175" y="3448050"/>
          <p14:tracePt t="98622" x="6315075" y="3471863"/>
          <p14:tracePt t="98639" x="6276975" y="3495675"/>
          <p14:tracePt t="98655" x="6229350" y="3519488"/>
          <p14:tracePt t="98672" x="6196013" y="3538538"/>
          <p14:tracePt t="98689" x="6167438" y="3557588"/>
          <p14:tracePt t="98705" x="6105525" y="3581400"/>
          <p14:tracePt t="98722" x="6076950" y="3590925"/>
          <p14:tracePt t="98739" x="6043613" y="3605213"/>
          <p14:tracePt t="98755" x="6029325" y="3614738"/>
          <p14:tracePt t="98791" x="6024563" y="3614738"/>
          <p14:tracePt t="99286" x="6010275" y="3614738"/>
          <p14:tracePt t="99293" x="5986463" y="3609975"/>
          <p14:tracePt t="99305" x="5972175" y="3605213"/>
          <p14:tracePt t="99322" x="5919788" y="3595688"/>
          <p14:tracePt t="99338" x="5881688" y="3581400"/>
          <p14:tracePt t="99355" x="5843588" y="3571875"/>
          <p14:tracePt t="99372" x="5810250" y="3567113"/>
          <p14:tracePt t="99388" x="5795963" y="3562350"/>
          <p14:tracePt t="99422" x="5791200" y="3562350"/>
          <p14:tracePt t="99501" x="5786438" y="3562350"/>
          <p14:tracePt t="100008" x="5795963" y="3562350"/>
          <p14:tracePt t="100015" x="5800725" y="3562350"/>
          <p14:tracePt t="100023" x="5805488" y="3562350"/>
          <p14:tracePt t="100038" x="5819775" y="3567113"/>
          <p14:tracePt t="100055" x="5848350" y="3567113"/>
          <p14:tracePt t="100071" x="5872163" y="3567113"/>
          <p14:tracePt t="100088" x="5929313" y="3567113"/>
          <p14:tracePt t="100105" x="5976938" y="3567113"/>
          <p14:tracePt t="100121" x="6000750" y="3567113"/>
          <p14:tracePt t="100138" x="6024563" y="3567113"/>
          <p14:tracePt t="100155" x="6029325" y="3567113"/>
          <p14:tracePt t="100188" x="6034088" y="3567113"/>
          <p14:tracePt t="100208" x="6038850" y="3567113"/>
          <p14:tracePt t="100316" x="6043613" y="3567113"/>
          <p14:tracePt t="100395" x="6048375" y="3567113"/>
          <p14:tracePt t="100402" x="6057900" y="3567113"/>
          <p14:tracePt t="100409" x="6067425" y="3567113"/>
          <p14:tracePt t="100421" x="6086475" y="3567113"/>
          <p14:tracePt t="100438" x="6148388" y="3567113"/>
          <p14:tracePt t="100455" x="6205538" y="3567113"/>
          <p14:tracePt t="100471" x="6253163" y="3562350"/>
          <p14:tracePt t="100488" x="6291263" y="3562350"/>
          <p14:tracePt t="100505" x="6300788" y="3557588"/>
          <p14:tracePt t="100521" x="6315075" y="3557588"/>
          <p14:tracePt t="100538" x="6319838" y="3552825"/>
          <p14:tracePt t="100571" x="6319838" y="3548063"/>
          <p14:tracePt t="100588" x="6324600" y="3548063"/>
          <p14:tracePt t="111626" x="6272213" y="3557588"/>
          <p14:tracePt t="111632" x="6157913" y="3586163"/>
          <p14:tracePt t="111639" x="6038850" y="3619500"/>
          <p14:tracePt t="111651" x="5857875" y="3662363"/>
          <p14:tracePt t="111668" x="5495925" y="3767138"/>
          <p14:tracePt t="111684" x="4919663" y="3914775"/>
          <p14:tracePt t="111701" x="4538663" y="4000500"/>
          <p14:tracePt t="111718" x="3995738" y="4167188"/>
          <p14:tracePt t="111734" x="3652838" y="4286250"/>
          <p14:tracePt t="111751" x="3409950" y="4386263"/>
          <p14:tracePt t="111768" x="3081338" y="4500563"/>
          <p14:tracePt t="111784" x="2928938" y="4552950"/>
          <p14:tracePt t="111801" x="2790825" y="4600575"/>
          <p14:tracePt t="111818" x="2695575" y="4624388"/>
          <p14:tracePt t="111834" x="2628900" y="4643438"/>
          <p14:tracePt t="111851" x="2614613" y="4648200"/>
          <p14:tracePt t="111868" x="2609850" y="4648200"/>
          <p14:tracePt t="112198" x="2538413" y="4643438"/>
          <p14:tracePt t="112205" x="2400300" y="4610100"/>
          <p14:tracePt t="112217" x="2262188" y="4581525"/>
          <p14:tracePt t="112234" x="1824038" y="4462463"/>
          <p14:tracePt t="112251" x="1585913" y="4376738"/>
          <p14:tracePt t="112267" x="1385888" y="4310063"/>
          <p14:tracePt t="112284" x="1219200" y="4243388"/>
          <p14:tracePt t="112301" x="1143000" y="4200525"/>
          <p14:tracePt t="112317" x="1085850" y="4171950"/>
          <p14:tracePt t="112334" x="1042988" y="4148138"/>
          <p14:tracePt t="112351" x="1033463" y="4148138"/>
          <p14:tracePt t="112367" x="1028700" y="4143375"/>
          <p14:tracePt t="112506" x="1033463" y="4143375"/>
          <p14:tracePt t="112535" x="1038225" y="4143375"/>
          <p14:tracePt t="112627" x="1038225" y="4148138"/>
          <p14:tracePt t="113436" x="1028700" y="4148138"/>
          <p14:tracePt t="113443" x="1004888" y="4148138"/>
          <p14:tracePt t="113450" x="990600" y="4143375"/>
          <p14:tracePt t="113467" x="957263" y="4133850"/>
          <p14:tracePt t="113484" x="933450" y="4133850"/>
          <p14:tracePt t="113500" x="909638" y="4119563"/>
          <p14:tracePt t="113517" x="890588" y="4114800"/>
          <p14:tracePt t="113534" x="881063" y="4110038"/>
          <p14:tracePt t="113550" x="871538" y="4105275"/>
          <p14:tracePt t="113601" x="866775" y="4100513"/>
          <p14:tracePt t="113730" x="871538" y="4100513"/>
          <p14:tracePt t="113744" x="876300" y="4100513"/>
          <p14:tracePt t="113772" x="881063" y="4100513"/>
          <p14:tracePt t="113793" x="885825" y="4100513"/>
          <p14:tracePt t="113801" x="895350" y="4100513"/>
          <p14:tracePt t="113808" x="904875" y="4105275"/>
          <p14:tracePt t="113817" x="919163" y="4110038"/>
          <p14:tracePt t="113834" x="952500" y="4114800"/>
          <p14:tracePt t="113850" x="1028700" y="4119563"/>
          <p14:tracePt t="113867" x="1071563" y="4124325"/>
          <p14:tracePt t="113883" x="1104900" y="4124325"/>
          <p14:tracePt t="113900" x="1143000" y="4124325"/>
          <p14:tracePt t="113917" x="1171575" y="4124325"/>
          <p14:tracePt t="113933" x="1204913" y="4124325"/>
          <p14:tracePt t="113950" x="1266825" y="4124325"/>
          <p14:tracePt t="113967" x="1295400" y="4119563"/>
          <p14:tracePt t="113983" x="1319213" y="4119563"/>
          <p14:tracePt t="114000" x="1333500" y="4119563"/>
          <p14:tracePt t="114017" x="1347788" y="4119563"/>
          <p14:tracePt t="114033" x="1362075" y="4119563"/>
          <p14:tracePt t="114050" x="1385888" y="4119563"/>
          <p14:tracePt t="114067" x="1447800" y="4119563"/>
          <p14:tracePt t="114083" x="1495425" y="4119563"/>
          <p14:tracePt t="114100" x="1538288" y="4119563"/>
          <p14:tracePt t="114117" x="1590675" y="4119563"/>
          <p14:tracePt t="114133" x="1704975" y="4114800"/>
          <p14:tracePt t="114150" x="1771650" y="4114800"/>
          <p14:tracePt t="114152" x="1814513" y="4110038"/>
          <p14:tracePt t="114167" x="1890713" y="4105275"/>
          <p14:tracePt t="114183" x="1971675" y="4100513"/>
          <p14:tracePt t="114200" x="2047875" y="4095750"/>
          <p14:tracePt t="114217" x="2133600" y="4086225"/>
          <p14:tracePt t="114233" x="2176463" y="4076700"/>
          <p14:tracePt t="114250" x="2224088" y="4071938"/>
          <p14:tracePt t="114267" x="2290763" y="4067175"/>
          <p14:tracePt t="114283" x="2324100" y="4067175"/>
          <p14:tracePt t="114300" x="2347913" y="4067175"/>
          <p14:tracePt t="114317" x="2357438" y="4067175"/>
          <p14:tracePt t="114333" x="2366963" y="4067175"/>
          <p14:tracePt t="114373" x="2371725" y="4067175"/>
          <p14:tracePt t="114388" x="2381250" y="4067175"/>
          <p14:tracePt t="114400" x="2386013" y="4071938"/>
          <p14:tracePt t="114417" x="2405063" y="4081463"/>
          <p14:tracePt t="114433" x="2419350" y="4086225"/>
          <p14:tracePt t="114450" x="2443163" y="4090988"/>
          <p14:tracePt t="114466" x="2495550" y="4114800"/>
          <p14:tracePt t="114483" x="2538413" y="4119563"/>
          <p14:tracePt t="114500" x="2581275" y="4133850"/>
          <p14:tracePt t="114516" x="2643188" y="4152900"/>
          <p14:tracePt t="114533" x="2695575" y="4162425"/>
          <p14:tracePt t="114550" x="2743200" y="4167188"/>
          <p14:tracePt t="114566" x="2795588" y="4171950"/>
          <p14:tracePt t="114583" x="2824163" y="4171950"/>
          <p14:tracePt t="114600" x="2847975" y="4171950"/>
          <p14:tracePt t="114617" x="2886075" y="4171950"/>
          <p14:tracePt t="114633" x="2914650" y="4167188"/>
          <p14:tracePt t="114650" x="2943225" y="4162425"/>
          <p14:tracePt t="114666" x="2990850" y="4152900"/>
          <p14:tracePt t="114683" x="3005138" y="4143375"/>
          <p14:tracePt t="114700" x="3014663" y="4143375"/>
          <p14:tracePt t="115032" x="3043238" y="4095750"/>
          <p14:tracePt t="115040" x="3109913" y="3990975"/>
          <p14:tracePt t="115050" x="3195638" y="3871913"/>
          <p14:tracePt t="115066" x="3357563" y="3614738"/>
          <p14:tracePt t="115083" x="3619500" y="3205163"/>
          <p14:tracePt t="115100" x="3824288" y="2895600"/>
          <p14:tracePt t="115116" x="4000500" y="2614613"/>
          <p14:tracePt t="115133" x="4262438" y="2190750"/>
          <p14:tracePt t="115150" x="4414838" y="1947863"/>
          <p14:tracePt t="115166" x="4510088" y="1752600"/>
          <p14:tracePt t="115183" x="4586288" y="1600200"/>
          <p14:tracePt t="115200" x="4600575" y="1552575"/>
          <p14:tracePt t="115216" x="4600575" y="1538288"/>
          <p14:tracePt t="115233" x="4600575" y="1528763"/>
          <p14:tracePt t="115332" x="4595813" y="1524000"/>
          <p14:tracePt t="115347" x="4595813" y="1519238"/>
          <p14:tracePt t="115361" x="4595813" y="1514475"/>
          <p14:tracePt t="115382" x="4595813" y="1509713"/>
          <p14:tracePt t="115390" x="4595813" y="1504950"/>
          <p14:tracePt t="115399" x="4595813" y="1500188"/>
          <p14:tracePt t="115416" x="4586288" y="1481138"/>
          <p14:tracePt t="115433" x="4581525" y="1471613"/>
          <p14:tracePt t="115450" x="4576763" y="1471613"/>
          <p14:tracePt t="115466" x="4572000" y="1476375"/>
          <p14:tracePt t="115483" x="4567238" y="1524000"/>
          <p14:tracePt t="115500" x="4548188" y="1585913"/>
          <p14:tracePt t="115516" x="4510088" y="1695450"/>
          <p14:tracePt t="115533" x="4367213" y="1966913"/>
          <p14:tracePt t="115549" x="4243388" y="2224088"/>
          <p14:tracePt t="115566" x="4086225" y="2571750"/>
          <p14:tracePt t="115583" x="3843338" y="3071813"/>
          <p14:tracePt t="115599" x="3729038" y="3328988"/>
          <p14:tracePt t="115616" x="3629025" y="3562350"/>
          <p14:tracePt t="115633" x="3514725" y="3781425"/>
          <p14:tracePt t="115649" x="3452813" y="3862388"/>
          <p14:tracePt t="115667" x="3400425" y="3943350"/>
          <p14:tracePt t="115672" x="3371850" y="3981450"/>
          <p14:tracePt t="115683" x="3333750" y="4033838"/>
          <p14:tracePt t="115699" x="3319463" y="4067175"/>
          <p14:tracePt t="115716" x="3305175" y="4086225"/>
          <p14:tracePt t="115733" x="3295650" y="4100513"/>
          <p14:tracePt t="115819" x="3271838" y="4105275"/>
          <p14:tracePt t="115826" x="3233738" y="4110038"/>
          <p14:tracePt t="115834" x="3190875" y="4119563"/>
          <p14:tracePt t="115849" x="3105150" y="4129088"/>
          <p14:tracePt t="115866" x="3038475" y="4143375"/>
          <p14:tracePt t="115883" x="2914650" y="4152900"/>
          <p14:tracePt t="115899" x="2852738" y="4162425"/>
          <p14:tracePt t="115916" x="2814638" y="4167188"/>
          <p14:tracePt t="115933" x="2795588" y="4167188"/>
          <p14:tracePt t="115949" x="2790825" y="4167188"/>
          <p14:tracePt t="115992" x="2786063" y="4167188"/>
          <p14:tracePt t="115999" x="2786063" y="4162425"/>
          <p14:tracePt t="116012" x="2786063" y="4157663"/>
          <p14:tracePt t="116020" x="2786063" y="4152900"/>
          <p14:tracePt t="116033" x="2786063" y="4148138"/>
          <p14:tracePt t="116049" x="2786063" y="4143375"/>
          <p14:tracePt t="116070" x="2786063" y="4138613"/>
          <p14:tracePt t="116084" x="2790825" y="4133850"/>
          <p14:tracePt t="116099" x="2790825" y="4129088"/>
          <p14:tracePt t="116116" x="2790825" y="4124325"/>
          <p14:tracePt t="116133" x="2795588" y="4119563"/>
          <p14:tracePt t="116150" x="2800350" y="4110038"/>
          <p14:tracePt t="116170" x="2800350" y="4105275"/>
          <p14:tracePt t="116206" x="2805113" y="4105275"/>
          <p14:tracePt t="116242" x="2809875" y="4105275"/>
          <p14:tracePt t="116335" x="2814638" y="4105275"/>
          <p14:tracePt t="122978" x="2857500" y="4095750"/>
          <p14:tracePt t="122985" x="2914650" y="4081463"/>
          <p14:tracePt t="122997" x="2971800" y="4052888"/>
          <p14:tracePt t="123014" x="3257550" y="3938588"/>
          <p14:tracePt t="123031" x="3476625" y="3843338"/>
          <p14:tracePt t="123047" x="3729038" y="3752850"/>
          <p14:tracePt t="123064" x="4148138" y="3567113"/>
          <p14:tracePt t="123080" x="4471988" y="3414713"/>
          <p14:tracePt t="123097" x="4805363" y="3248025"/>
          <p14:tracePt t="123114" x="5324475" y="2976563"/>
          <p14:tracePt t="123130" x="5653088" y="2805113"/>
          <p14:tracePt t="123147" x="5943600" y="2619375"/>
          <p14:tracePt t="123164" x="6343650" y="2366963"/>
          <p14:tracePt t="123180" x="6538913" y="2238375"/>
          <p14:tracePt t="123197" x="6696075" y="2133600"/>
          <p14:tracePt t="123214" x="6800850" y="2057400"/>
          <p14:tracePt t="123230" x="6819900" y="2038350"/>
          <p14:tracePt t="123247" x="6829425" y="2033588"/>
          <p14:tracePt t="123264" x="6838950" y="2019300"/>
          <p14:tracePt t="123586" x="6848475" y="1985963"/>
          <p14:tracePt t="123593" x="6858000" y="1933575"/>
          <p14:tracePt t="123600" x="6877050" y="1881188"/>
          <p14:tracePt t="123614" x="6910388" y="1781175"/>
          <p14:tracePt t="123630" x="6953250" y="1695450"/>
          <p14:tracePt t="123647" x="6977063" y="1643063"/>
          <p14:tracePt t="123664" x="7000875" y="1614488"/>
          <p14:tracePt t="123680" x="7005638" y="1609725"/>
          <p14:tracePt t="123714" x="7005638" y="1604963"/>
          <p14:tracePt t="123815" x="7010400" y="1604963"/>
          <p14:tracePt t="123836" x="7010400" y="1609725"/>
          <p14:tracePt t="123843" x="7015163" y="1609725"/>
          <p14:tracePt t="123850" x="7024688" y="1614488"/>
          <p14:tracePt t="123863" x="7034213" y="1619250"/>
          <p14:tracePt t="123880" x="7072313" y="1624013"/>
          <p14:tracePt t="123897" x="7110413" y="1624013"/>
          <p14:tracePt t="123914" x="7181850" y="1624013"/>
          <p14:tracePt t="123930" x="7281863" y="1624013"/>
          <p14:tracePt t="123947" x="7334250" y="1628775"/>
          <p14:tracePt t="123963" x="7386638" y="1638300"/>
          <p14:tracePt t="123980" x="7472363" y="1666875"/>
          <p14:tracePt t="123997" x="7515225" y="1690688"/>
          <p14:tracePt t="124013" x="7553325" y="1762125"/>
          <p14:tracePt t="124030" x="7567613" y="1876425"/>
          <p14:tracePt t="124047" x="7524750" y="2005013"/>
          <p14:tracePt t="124063" x="7415213" y="2181225"/>
          <p14:tracePt t="124080" x="7191375" y="2586038"/>
          <p14:tracePt t="124097" x="6972300" y="2895600"/>
          <p14:tracePt t="124113" x="6786563" y="3190875"/>
          <p14:tracePt t="124130" x="6515100" y="3571875"/>
          <p14:tracePt t="124147" x="6362700" y="3781425"/>
          <p14:tracePt t="124163" x="6257925" y="3938588"/>
          <p14:tracePt t="124180" x="6124575" y="4105275"/>
          <p14:tracePt t="124197" x="6048375" y="4210050"/>
          <p14:tracePt t="124213" x="6000750" y="4291013"/>
          <p14:tracePt t="124230" x="5976938" y="4338638"/>
          <p14:tracePt t="124247" x="5972175" y="4343400"/>
          <p14:tracePt t="124624" x="5972175" y="4338638"/>
          <p14:tracePt t="124630" x="5972175" y="4319588"/>
          <p14:tracePt t="124637" x="5976938" y="4295775"/>
          <p14:tracePt t="124646" x="5986463" y="4257675"/>
          <p14:tracePt t="124663" x="6005513" y="4200525"/>
          <p14:tracePt t="124680" x="6038850" y="4105275"/>
          <p14:tracePt t="124697" x="6067425" y="4057650"/>
          <p14:tracePt t="124713" x="6076950" y="4038600"/>
          <p14:tracePt t="124730" x="6086475" y="4024313"/>
          <p14:tracePt t="124746" x="6091238" y="4019550"/>
          <p14:tracePt t="124763" x="6096000" y="4019550"/>
          <p14:tracePt t="124796" x="6100763" y="4019550"/>
          <p14:tracePt t="124874" x="6100763" y="4024313"/>
          <p14:tracePt t="125024" x="6100763" y="4029075"/>
          <p14:tracePt t="125046" x="6110288" y="4033838"/>
          <p14:tracePt t="125053" x="6124575" y="4033838"/>
          <p14:tracePt t="125063" x="6138863" y="4033838"/>
          <p14:tracePt t="125080" x="6162675" y="4038600"/>
          <p14:tracePt t="125096" x="6205538" y="4043363"/>
          <p14:tracePt t="125113" x="6234113" y="4043363"/>
          <p14:tracePt t="125130" x="6272213" y="4048125"/>
          <p14:tracePt t="125146" x="6319838" y="4057650"/>
          <p14:tracePt t="125163" x="6338888" y="4062413"/>
          <p14:tracePt t="125180" x="6367463" y="4067175"/>
          <p14:tracePt t="125196" x="6372225" y="4071938"/>
          <p14:tracePt t="125213" x="6381750" y="4071938"/>
          <p14:tracePt t="125246" x="6386513" y="4076700"/>
          <p14:tracePt t="125303" x="6386513" y="4081463"/>
          <p14:tracePt t="125368" x="6386513" y="4086225"/>
          <p14:tracePt t="125390" x="6381750" y="4086225"/>
          <p14:tracePt t="125432" x="6376988" y="4086225"/>
          <p14:tracePt t="125446" x="6372225" y="4086225"/>
          <p14:tracePt t="125468" x="6367463" y="4086225"/>
          <p14:tracePt t="125491" x="6362700" y="4086225"/>
          <p14:tracePt t="125496" x="6357938" y="4086225"/>
          <p14:tracePt t="125510" x="6353175" y="4086225"/>
          <p14:tracePt t="125518" x="6348413" y="4086225"/>
          <p14:tracePt t="125532" x="6338888" y="4090988"/>
          <p14:tracePt t="125546" x="6305550" y="4095750"/>
          <p14:tracePt t="125563" x="6272213" y="4095750"/>
          <p14:tracePt t="125579" x="6253163" y="4100513"/>
          <p14:tracePt t="125596" x="6234113" y="4100513"/>
          <p14:tracePt t="125613" x="6219825" y="4100513"/>
          <p14:tracePt t="125629" x="6196013" y="4100513"/>
          <p14:tracePt t="125646" x="6176963" y="4100513"/>
          <p14:tracePt t="125663" x="6172200" y="4100513"/>
          <p14:tracePt t="125679" x="6167438" y="4100513"/>
          <p14:tracePt t="147545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1E2A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255520" y="2029570"/>
            <a:ext cx="4998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0" b="1" dirty="0" smtClean="0">
                <a:solidFill>
                  <a:srgbClr val="0070C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18-Question</a:t>
            </a:r>
            <a:endParaRPr lang="en-US" sz="6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65"/>
    </mc:Choice>
    <mc:Fallback xmlns="">
      <p:transition spd="slow" advTm="1836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Foundations &amp; Value Types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type of value answers: "How much would a typical buyer pay for this property today?"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Investment Value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Insurance Value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Market Value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Replacement Value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Market Value reflects what a typical buyer would pay in an open market transaction.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Q2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same property always has the same value, regardless of who is asking and why.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FALSE.   Value depends on PURPOSE: market, investment, and insurance values usually differ for the same property.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365760" y="4983480"/>
            <a:ext cx="5486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ESTATE VALUATION  ·  LECTURE 3  ·  PART 1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 / 40</a:t>
            </a:r>
            <a:endParaRPr lang="en-US" sz="900" dirty="0"/>
          </a:p>
        </p:txBody>
      </p:sp>
      <p:sp>
        <p:nvSpPr>
          <p:cNvPr id="32" name="TextBox 31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488"/>
    </mc:Choice>
    <mc:Fallback xmlns="">
      <p:transition spd="slow" advTm="114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21" x="6586538" y="3400425"/>
          <p14:tracePt t="5638" x="6519863" y="3395663"/>
          <p14:tracePt t="5645" x="6372225" y="3371850"/>
          <p14:tracePt t="5652" x="6219825" y="3348038"/>
          <p14:tracePt t="5665" x="6019800" y="3300413"/>
          <p14:tracePt t="5682" x="5357813" y="3176588"/>
          <p14:tracePt t="5698" x="4910138" y="3067050"/>
          <p14:tracePt t="5715" x="4519613" y="2943225"/>
          <p14:tracePt t="5732" x="4033838" y="2767013"/>
          <p14:tracePt t="5748" x="3800475" y="2652713"/>
          <p14:tracePt t="5765" x="3595688" y="2528888"/>
          <p14:tracePt t="5782" x="3429000" y="2414588"/>
          <p14:tracePt t="5798" x="3357563" y="2352675"/>
          <p14:tracePt t="5815" x="3290888" y="2300288"/>
          <p14:tracePt t="5832" x="3238500" y="2257425"/>
          <p14:tracePt t="5848" x="3224213" y="2252663"/>
          <p14:tracePt t="5865" x="3219450" y="2252663"/>
          <p14:tracePt t="6269" x="3171825" y="2247900"/>
          <p14:tracePt t="6275" x="3086100" y="2243138"/>
          <p14:tracePt t="6282" x="2962275" y="2228850"/>
          <p14:tracePt t="6298" x="2757488" y="2205038"/>
          <p14:tracePt t="6315" x="2519363" y="2162175"/>
          <p14:tracePt t="6332" x="2328863" y="2124075"/>
          <p14:tracePt t="6348" x="2062163" y="2033588"/>
          <p14:tracePt t="6365" x="1957388" y="1985963"/>
          <p14:tracePt t="6382" x="1876425" y="1947863"/>
          <p14:tracePt t="6398" x="1790700" y="1881188"/>
          <p14:tracePt t="6415" x="1733550" y="1857375"/>
          <p14:tracePt t="6432" x="1704975" y="1824038"/>
          <p14:tracePt t="6448" x="1676400" y="1790700"/>
          <p14:tracePt t="6465" x="1662113" y="1781175"/>
          <p14:tracePt t="6482" x="1652588" y="1771650"/>
          <p14:tracePt t="6498" x="1652588" y="1766888"/>
          <p14:tracePt t="6515" x="1652588" y="1762125"/>
          <p14:tracePt t="6655" x="1652588" y="1766888"/>
          <p14:tracePt t="6684" x="1652588" y="1771650"/>
          <p14:tracePt t="6705" x="1657350" y="1771650"/>
          <p14:tracePt t="6720" x="1662113" y="1771650"/>
          <p14:tracePt t="6734" x="1662113" y="1776413"/>
          <p14:tracePt t="6741" x="1676400" y="1781175"/>
          <p14:tracePt t="6748" x="1709738" y="1781175"/>
          <p14:tracePt t="6765" x="1781175" y="1776413"/>
          <p14:tracePt t="6781" x="1881188" y="1766888"/>
          <p14:tracePt t="6798" x="2071688" y="1747838"/>
          <p14:tracePt t="6815" x="2185988" y="1738313"/>
          <p14:tracePt t="6831" x="2300288" y="1733550"/>
          <p14:tracePt t="6848" x="2419350" y="1733550"/>
          <p14:tracePt t="6865" x="2462213" y="1733550"/>
          <p14:tracePt t="6881" x="2476500" y="1733550"/>
          <p14:tracePt t="6898" x="2481263" y="1733550"/>
          <p14:tracePt t="6915" x="2486025" y="1733550"/>
          <p14:tracePt t="8368" x="2495550" y="1733550"/>
          <p14:tracePt t="8375" x="2505075" y="1738313"/>
          <p14:tracePt t="8382" x="2524125" y="1743075"/>
          <p14:tracePt t="8398" x="2566988" y="1747838"/>
          <p14:tracePt t="8414" x="2609850" y="1762125"/>
          <p14:tracePt t="8431" x="2643188" y="1771650"/>
          <p14:tracePt t="8448" x="2681288" y="1776413"/>
          <p14:tracePt t="8464" x="2690813" y="1781175"/>
          <p14:tracePt t="8481" x="2695575" y="1785938"/>
          <p14:tracePt t="8498" x="2700338" y="1785938"/>
          <p14:tracePt t="8514" x="2705100" y="1785938"/>
          <p14:tracePt t="8711" x="2705100" y="1790700"/>
          <p14:tracePt t="8783" x="2705100" y="1795463"/>
          <p14:tracePt t="8833" x="2705100" y="1800225"/>
          <p14:tracePt t="8869" x="2705100" y="1804988"/>
          <p14:tracePt t="8876" x="2709863" y="1804988"/>
          <p14:tracePt t="8948" x="2714625" y="1804988"/>
          <p14:tracePt t="10417" x="2695575" y="1804988"/>
          <p14:tracePt t="10424" x="2657475" y="1819275"/>
          <p14:tracePt t="10431" x="2619375" y="1824038"/>
          <p14:tracePt t="10447" x="2509838" y="1847850"/>
          <p14:tracePt t="10464" x="2381250" y="1881188"/>
          <p14:tracePt t="10480" x="2266950" y="1895475"/>
          <p14:tracePt t="10497" x="2100263" y="1905000"/>
          <p14:tracePt t="10514" x="2019300" y="1914525"/>
          <p14:tracePt t="10530" x="1957388" y="1914525"/>
          <p14:tracePt t="10547" x="1885950" y="1900238"/>
          <p14:tracePt t="10564" x="1847850" y="1885950"/>
          <p14:tracePt t="10580" x="1824038" y="1871663"/>
          <p14:tracePt t="10597" x="1785938" y="1852613"/>
          <p14:tracePt t="10614" x="1771650" y="1843088"/>
          <p14:tracePt t="10630" x="1757363" y="1833563"/>
          <p14:tracePt t="10647" x="1743075" y="1824038"/>
          <p14:tracePt t="10663" x="1733550" y="1819275"/>
          <p14:tracePt t="10680" x="1724025" y="1819275"/>
          <p14:tracePt t="10697" x="1704975" y="1814513"/>
          <p14:tracePt t="10714" x="1690688" y="1819275"/>
          <p14:tracePt t="10730" x="1662113" y="1824038"/>
          <p14:tracePt t="10732" x="1652588" y="1833563"/>
          <p14:tracePt t="10747" x="1624013" y="1847850"/>
          <p14:tracePt t="10763" x="1600200" y="1857375"/>
          <p14:tracePt t="10780" x="1581150" y="1876425"/>
          <p14:tracePt t="10797" x="1547813" y="1905000"/>
          <p14:tracePt t="10813" x="1519238" y="1947863"/>
          <p14:tracePt t="10830" x="1500188" y="2024063"/>
          <p14:tracePt t="10847" x="1485900" y="2138363"/>
          <p14:tracePt t="10863" x="1471613" y="2247900"/>
          <p14:tracePt t="10880" x="1471613" y="2347913"/>
          <p14:tracePt t="10897" x="1481138" y="2524125"/>
          <p14:tracePt t="10913" x="1481138" y="2614613"/>
          <p14:tracePt t="10930" x="1485900" y="2676525"/>
          <p14:tracePt t="10947" x="1485900" y="2724150"/>
          <p14:tracePt t="10963" x="1485900" y="2738438"/>
          <p14:tracePt t="11020" x="1490663" y="2733675"/>
          <p14:tracePt t="11026" x="1490663" y="2724150"/>
          <p14:tracePt t="11055" x="1476375" y="2571750"/>
          <p14:tracePt t="11062" x="1466850" y="2538413"/>
          <p14:tracePt t="11070" x="1462088" y="2505075"/>
          <p14:tracePt t="11080" x="1457325" y="2452688"/>
          <p14:tracePt t="11097" x="1452563" y="2343150"/>
          <p14:tracePt t="11113" x="1452563" y="2166938"/>
          <p14:tracePt t="11130" x="1462088" y="2047875"/>
          <p14:tracePt t="11147" x="1476375" y="1952625"/>
          <p14:tracePt t="11163" x="1490663" y="1881188"/>
          <p14:tracePt t="11180" x="1490663" y="1876425"/>
          <p14:tracePt t="11213" x="1500188" y="1881188"/>
          <p14:tracePt t="11230" x="1500188" y="1909763"/>
          <p14:tracePt t="11264" x="1500188" y="2024063"/>
          <p14:tracePt t="11280" x="1504950" y="2119313"/>
          <p14:tracePt t="11297" x="1504950" y="2247900"/>
          <p14:tracePt t="11313" x="1495425" y="2543175"/>
          <p14:tracePt t="11330" x="1495425" y="2705100"/>
          <p14:tracePt t="11347" x="1495425" y="2805113"/>
          <p14:tracePt t="11363" x="1495425" y="2881313"/>
          <p14:tracePt t="11380" x="1495425" y="2900363"/>
          <p14:tracePt t="11397" x="1495425" y="2909888"/>
          <p14:tracePt t="11413" x="1504950" y="2909888"/>
          <p14:tracePt t="11430" x="1504950" y="2900363"/>
          <p14:tracePt t="11463" x="1476375" y="2695575"/>
          <p14:tracePt t="11480" x="1466850" y="2590800"/>
          <p14:tracePt t="11497" x="1462088" y="2486025"/>
          <p14:tracePt t="11513" x="1471613" y="2314575"/>
          <p14:tracePt t="11530" x="1471613" y="2228850"/>
          <p14:tracePt t="11546" x="1481138" y="2171700"/>
          <p14:tracePt t="11563" x="1495425" y="2128838"/>
          <p14:tracePt t="11580" x="1495425" y="2124075"/>
          <p14:tracePt t="11596" x="1500188" y="2124075"/>
          <p14:tracePt t="11613" x="1509713" y="2128838"/>
          <p14:tracePt t="11647" x="1514475" y="2205038"/>
          <p14:tracePt t="11663" x="1552575" y="2319338"/>
          <p14:tracePt t="11680" x="1585913" y="2400300"/>
          <p14:tracePt t="11696" x="1619250" y="2486025"/>
          <p14:tracePt t="11713" x="1647825" y="2571750"/>
          <p14:tracePt t="11730" x="1671638" y="2686050"/>
          <p14:tracePt t="11746" x="1681163" y="2733675"/>
          <p14:tracePt t="11763" x="1685925" y="2752725"/>
          <p14:tracePt t="11780" x="1690688" y="2762250"/>
          <p14:tracePt t="11796" x="1690688" y="2767013"/>
          <p14:tracePt t="11813" x="1695450" y="2762250"/>
          <p14:tracePt t="11830" x="1695450" y="2614613"/>
          <p14:tracePt t="11846" x="1695450" y="2490788"/>
          <p14:tracePt t="11863" x="1704975" y="2352675"/>
          <p14:tracePt t="11880" x="1724025" y="2166938"/>
          <p14:tracePt t="11896" x="1738313" y="2100263"/>
          <p14:tracePt t="11913" x="1747838" y="2085975"/>
          <p14:tracePt t="11930" x="1752600" y="2081213"/>
          <p14:tracePt t="11972" x="1757363" y="2143125"/>
          <p14:tracePt t="11980" x="1757363" y="2152650"/>
          <p14:tracePt t="11996" x="1762125" y="2181225"/>
          <p14:tracePt t="12013" x="1781175" y="2224088"/>
          <p14:tracePt t="12030" x="1804988" y="2281238"/>
          <p14:tracePt t="12046" x="1824038" y="2314575"/>
          <p14:tracePt t="12063" x="1833563" y="2328863"/>
          <p14:tracePt t="12080" x="1852613" y="2338388"/>
          <p14:tracePt t="12096" x="1862138" y="2338388"/>
          <p14:tracePt t="12113" x="1866900" y="2338388"/>
          <p14:tracePt t="12130" x="1890713" y="2319338"/>
          <p14:tracePt t="12146" x="1900238" y="2300288"/>
          <p14:tracePt t="12163" x="1947863" y="2247900"/>
          <p14:tracePt t="12180" x="2057400" y="2181225"/>
          <p14:tracePt t="12196" x="2138363" y="2157413"/>
          <p14:tracePt t="12213" x="2228850" y="2128838"/>
          <p14:tracePt t="12230" x="2390775" y="2095500"/>
          <p14:tracePt t="12246" x="2500313" y="2071688"/>
          <p14:tracePt t="12263" x="2624138" y="2047875"/>
          <p14:tracePt t="12280" x="2833688" y="2000250"/>
          <p14:tracePt t="12296" x="2967038" y="1962150"/>
          <p14:tracePt t="12313" x="3076575" y="1933575"/>
          <p14:tracePt t="12330" x="3152775" y="1909763"/>
          <p14:tracePt t="12346" x="3248025" y="1881188"/>
          <p14:tracePt t="12363" x="3286125" y="1871663"/>
          <p14:tracePt t="12380" x="3314700" y="1862138"/>
          <p14:tracePt t="12396" x="3333750" y="1857375"/>
          <p14:tracePt t="12413" x="3338513" y="1857375"/>
          <p14:tracePt t="12430" x="3343275" y="1857375"/>
          <p14:tracePt t="12463" x="3348038" y="1857375"/>
          <p14:tracePt t="12631" x="3343275" y="1857375"/>
          <p14:tracePt t="12668" x="3338513" y="1857375"/>
          <p14:tracePt t="12689" x="3338513" y="1862138"/>
          <p14:tracePt t="12746" x="3333750" y="1866900"/>
          <p14:tracePt t="12775" x="3333750" y="1871663"/>
          <p14:tracePt t="12811" x="3333750" y="1876425"/>
          <p14:tracePt t="12854" x="3333750" y="1881188"/>
          <p14:tracePt t="12883" x="3333750" y="1885950"/>
          <p14:tracePt t="12940" x="3333750" y="1890713"/>
          <p14:tracePt t="13155" x="3333750" y="1885950"/>
          <p14:tracePt t="13162" x="3338513" y="1885950"/>
          <p14:tracePt t="13183" x="3343275" y="1881188"/>
          <p14:tracePt t="13205" x="3343275" y="1876425"/>
          <p14:tracePt t="13219" x="3348038" y="1876425"/>
          <p14:tracePt t="13234" x="3352800" y="1871663"/>
          <p14:tracePt t="13241" x="3357563" y="1866900"/>
          <p14:tracePt t="13248" x="3362325" y="1862138"/>
          <p14:tracePt t="13263" x="3376613" y="1862138"/>
          <p14:tracePt t="13279" x="3386138" y="1857375"/>
          <p14:tracePt t="13296" x="3395663" y="1852613"/>
          <p14:tracePt t="13313" x="3405188" y="1852613"/>
          <p14:tracePt t="13329" x="3409950" y="1852613"/>
          <p14:tracePt t="13346" x="3414713" y="1852613"/>
          <p14:tracePt t="13513" x="3419475" y="1852613"/>
          <p14:tracePt t="13520" x="3438525" y="1852613"/>
          <p14:tracePt t="13529" x="3457575" y="1852613"/>
          <p14:tracePt t="13546" x="3524250" y="1852613"/>
          <p14:tracePt t="13563" x="3629025" y="1847850"/>
          <p14:tracePt t="13579" x="3705225" y="1843088"/>
          <p14:tracePt t="13596" x="3800475" y="1838325"/>
          <p14:tracePt t="13613" x="3876675" y="1828800"/>
          <p14:tracePt t="13629" x="3995738" y="1819275"/>
          <p14:tracePt t="13646" x="4071938" y="1814513"/>
          <p14:tracePt t="13662" x="4129088" y="1804988"/>
          <p14:tracePt t="13679" x="4181475" y="1795463"/>
          <p14:tracePt t="13696" x="4200525" y="1790700"/>
          <p14:tracePt t="13712" x="4205288" y="1790700"/>
          <p14:tracePt t="14423" x="4205288" y="1785938"/>
          <p14:tracePt t="14445" x="4200525" y="1781175"/>
          <p14:tracePt t="14460" x="4200525" y="1776413"/>
          <p14:tracePt t="14480" x="4200525" y="1771650"/>
          <p14:tracePt t="14510" x="4200525" y="1766888"/>
          <p14:tracePt t="14567" x="4200525" y="1757363"/>
          <p14:tracePt t="14689" x="4205288" y="1757363"/>
          <p14:tracePt t="14746" x="4205288" y="1762125"/>
          <p14:tracePt t="14760" x="4210050" y="1762125"/>
          <p14:tracePt t="14810" x="4210050" y="1766888"/>
          <p14:tracePt t="14832" x="4214813" y="1766888"/>
          <p14:tracePt t="14918" x="4219575" y="1766888"/>
          <p14:tracePt t="14954" x="4224338" y="1771650"/>
          <p14:tracePt t="15018" x="4224338" y="1776413"/>
          <p14:tracePt t="15025" x="4229100" y="1776413"/>
          <p14:tracePt t="15054" x="4229100" y="1781175"/>
          <p14:tracePt t="15233" x="4233863" y="1781175"/>
          <p14:tracePt t="15326" x="4238625" y="1781175"/>
          <p14:tracePt t="15521" x="4238625" y="1785938"/>
          <p14:tracePt t="15743" x="4238625" y="1790700"/>
          <p14:tracePt t="15843" x="4243388" y="1790700"/>
          <p14:tracePt t="15907" x="4257675" y="1795463"/>
          <p14:tracePt t="15914" x="4271963" y="1795463"/>
          <p14:tracePt t="15928" x="4324350" y="1790700"/>
          <p14:tracePt t="15945" x="4400550" y="1781175"/>
          <p14:tracePt t="15962" x="4524375" y="1762125"/>
          <p14:tracePt t="15978" x="4743450" y="1747838"/>
          <p14:tracePt t="15995" x="4924425" y="1733550"/>
          <p14:tracePt t="16012" x="5057775" y="1724025"/>
          <p14:tracePt t="16028" x="5257800" y="1700213"/>
          <p14:tracePt t="16045" x="5348288" y="1690688"/>
          <p14:tracePt t="16062" x="5410200" y="1681163"/>
          <p14:tracePt t="16078" x="5448300" y="1681163"/>
          <p14:tracePt t="16095" x="5481638" y="1671638"/>
          <p14:tracePt t="16112" x="5491163" y="1671638"/>
          <p14:tracePt t="16128" x="5495925" y="1671638"/>
          <p14:tracePt t="16145" x="5500688" y="1671638"/>
          <p14:tracePt t="16178" x="5505450" y="1671638"/>
          <p14:tracePt t="16195" x="5510213" y="1671638"/>
          <p14:tracePt t="16344" x="5510213" y="1676400"/>
          <p14:tracePt t="16387" x="5510213" y="1681163"/>
          <p14:tracePt t="16402" x="5505450" y="1690688"/>
          <p14:tracePt t="16409" x="5500688" y="1690688"/>
          <p14:tracePt t="16416" x="5500688" y="1704975"/>
          <p14:tracePt t="16428" x="5486400" y="1714500"/>
          <p14:tracePt t="16445" x="5462588" y="1757363"/>
          <p14:tracePt t="16461" x="5434013" y="1795463"/>
          <p14:tracePt t="16478" x="5414963" y="1843088"/>
          <p14:tracePt t="16495" x="5381625" y="1895475"/>
          <p14:tracePt t="16511" x="5367338" y="1933575"/>
          <p14:tracePt t="16528" x="5357813" y="1952625"/>
          <p14:tracePt t="16545" x="5353050" y="1957388"/>
          <p14:tracePt t="16578" x="5348288" y="1962150"/>
          <p14:tracePt t="16690" x="5353050" y="1962150"/>
          <p14:tracePt t="16724" x="5353050" y="1957388"/>
          <p14:tracePt t="16732" x="5357813" y="1957388"/>
          <p14:tracePt t="16745" x="5362575" y="1947863"/>
          <p14:tracePt t="16761" x="5367338" y="1943100"/>
          <p14:tracePt t="16778" x="5381625" y="1933575"/>
          <p14:tracePt t="16795" x="5395913" y="1919288"/>
          <p14:tracePt t="16811" x="5434013" y="1900238"/>
          <p14:tracePt t="16828" x="5462588" y="1885950"/>
          <p14:tracePt t="16845" x="5495925" y="1876425"/>
          <p14:tracePt t="16846" x="5510213" y="1871663"/>
          <p14:tracePt t="16861" x="5538788" y="1866900"/>
          <p14:tracePt t="16878" x="5553075" y="1857375"/>
          <p14:tracePt t="16895" x="5576888" y="1852613"/>
          <p14:tracePt t="16911" x="5586413" y="1852613"/>
          <p14:tracePt t="16928" x="5591175" y="1847850"/>
          <p14:tracePt t="16945" x="5591175" y="1843088"/>
          <p14:tracePt t="16961" x="5595938" y="1843088"/>
          <p14:tracePt t="16995" x="5600700" y="1843088"/>
          <p14:tracePt t="17047" x="5605463" y="1843088"/>
          <p14:tracePt t="17075" x="5605463" y="1838325"/>
          <p14:tracePt t="17190" x="5605463" y="1833563"/>
          <p14:tracePt t="17713" x="5619750" y="1833563"/>
          <p14:tracePt t="17720" x="5648325" y="1824038"/>
          <p14:tracePt t="17728" x="5667375" y="1819275"/>
          <p14:tracePt t="17744" x="5748338" y="1804988"/>
          <p14:tracePt t="17762" x="5805488" y="1790700"/>
          <p14:tracePt t="17778" x="5881688" y="1776413"/>
          <p14:tracePt t="17795" x="5910263" y="1771650"/>
          <p14:tracePt t="17811" x="5938838" y="1771650"/>
          <p14:tracePt t="17828" x="5972175" y="1766888"/>
          <p14:tracePt t="17844" x="5976938" y="1762125"/>
          <p14:tracePt t="17861" x="5986463" y="1762125"/>
          <p14:tracePt t="17907" x="5991225" y="1762125"/>
          <p14:tracePt t="18215" x="5991225" y="1766888"/>
          <p14:tracePt t="18717" x="6029325" y="1766888"/>
          <p14:tracePt t="18724" x="6081713" y="1766888"/>
          <p14:tracePt t="18731" x="6129338" y="1766888"/>
          <p14:tracePt t="18744" x="6176963" y="1752600"/>
          <p14:tracePt t="18761" x="6319838" y="1738313"/>
          <p14:tracePt t="18777" x="6419850" y="1728788"/>
          <p14:tracePt t="18794" x="6505575" y="1714500"/>
          <p14:tracePt t="18811" x="6596063" y="1709738"/>
          <p14:tracePt t="18827" x="6643688" y="1700213"/>
          <p14:tracePt t="18844" x="6672263" y="1704975"/>
          <p14:tracePt t="18861" x="6705600" y="1704975"/>
          <p14:tracePt t="18877" x="6715125" y="1704975"/>
          <p14:tracePt t="18894" x="6724650" y="1709738"/>
          <p14:tracePt t="18911" x="6729413" y="1709738"/>
          <p14:tracePt t="18927" x="6734175" y="1709738"/>
          <p14:tracePt t="18961" x="6738938" y="1709738"/>
          <p14:tracePt t="19025" x="6738938" y="1714500"/>
          <p14:tracePt t="19032" x="6743700" y="1714500"/>
          <p14:tracePt t="19061" x="6743700" y="1719263"/>
          <p14:tracePt t="19075" x="6748463" y="1719263"/>
          <p14:tracePt t="19111" x="6753225" y="1719263"/>
          <p14:tracePt t="19133" x="6753225" y="1724025"/>
          <p14:tracePt t="19147" x="6757988" y="1724025"/>
          <p14:tracePt t="19233" x="6762750" y="1724025"/>
          <p14:tracePt t="19255" x="6762750" y="1728788"/>
          <p14:tracePt t="19312" x="6762750" y="1733550"/>
          <p14:tracePt t="34235" x="6748463" y="1743075"/>
          <p14:tracePt t="34242" x="6705600" y="1752600"/>
          <p14:tracePt t="34256" x="6596063" y="1766888"/>
          <p14:tracePt t="34272" x="6429375" y="1790700"/>
          <p14:tracePt t="34289" x="6124575" y="1804988"/>
          <p14:tracePt t="34306" x="5729288" y="1833563"/>
          <p14:tracePt t="34322" x="5019675" y="1914525"/>
          <p14:tracePt t="34339" x="4505325" y="1971675"/>
          <p14:tracePt t="34355" x="4014788" y="2033588"/>
          <p14:tracePt t="34372" x="3367088" y="2114550"/>
          <p14:tracePt t="34389" x="3028950" y="2157413"/>
          <p14:tracePt t="34405" x="2828925" y="2171700"/>
          <p14:tracePt t="34422" x="2624138" y="2171700"/>
          <p14:tracePt t="34439" x="2552700" y="2166938"/>
          <p14:tracePt t="34455" x="2509838" y="2147888"/>
          <p14:tracePt t="34472" x="2490788" y="2138363"/>
          <p14:tracePt t="34489" x="2490788" y="2133600"/>
          <p14:tracePt t="34794" x="2424113" y="2133600"/>
          <p14:tracePt t="34802" x="2319338" y="2133600"/>
          <p14:tracePt t="34808" x="2176463" y="2133600"/>
          <p14:tracePt t="34822" x="1914525" y="2128838"/>
          <p14:tracePt t="34839" x="1647825" y="2114550"/>
          <p14:tracePt t="34855" x="1433513" y="2100263"/>
          <p14:tracePt t="34872" x="1190625" y="2066925"/>
          <p14:tracePt t="34889" x="1081088" y="2047875"/>
          <p14:tracePt t="34905" x="1014413" y="2038350"/>
          <p14:tracePt t="34922" x="957263" y="2014538"/>
          <p14:tracePt t="34939" x="942975" y="2009775"/>
          <p14:tracePt t="34955" x="933450" y="2005013"/>
          <p14:tracePt t="34972" x="928688" y="2005013"/>
          <p14:tracePt t="35005" x="923925" y="2000250"/>
          <p14:tracePt t="35052" x="928688" y="2000250"/>
          <p14:tracePt t="35073" x="933450" y="2000250"/>
          <p14:tracePt t="35095" x="938213" y="2000250"/>
          <p14:tracePt t="35102" x="942975" y="2000250"/>
          <p14:tracePt t="35123" x="947738" y="2000250"/>
          <p14:tracePt t="35145" x="947738" y="2005013"/>
          <p14:tracePt t="35152" x="957263" y="2005013"/>
          <p14:tracePt t="35166" x="957263" y="2009775"/>
          <p14:tracePt t="35181" x="962025" y="2019300"/>
          <p14:tracePt t="35202" x="962025" y="2024063"/>
          <p14:tracePt t="35209" x="966788" y="2028825"/>
          <p14:tracePt t="35267" x="976313" y="2038350"/>
          <p14:tracePt t="35274" x="981075" y="2038350"/>
          <p14:tracePt t="35288" x="1000125" y="2043113"/>
          <p14:tracePt t="35305" x="1028700" y="2043113"/>
          <p14:tracePt t="35322" x="1071563" y="2043113"/>
          <p14:tracePt t="35338" x="1123950" y="2043113"/>
          <p14:tracePt t="35355" x="1157288" y="2043113"/>
          <p14:tracePt t="35372" x="1181100" y="2043113"/>
          <p14:tracePt t="35388" x="1214438" y="2038350"/>
          <p14:tracePt t="35405" x="1238250" y="2038350"/>
          <p14:tracePt t="35422" x="1257300" y="2038350"/>
          <p14:tracePt t="35438" x="1285875" y="2033588"/>
          <p14:tracePt t="35455" x="1295400" y="2028825"/>
          <p14:tracePt t="35472" x="1300163" y="2028825"/>
          <p14:tracePt t="35488" x="1304925" y="2028825"/>
          <p14:tracePt t="35505" x="1309688" y="2028825"/>
          <p14:tracePt t="35539" x="1314450" y="2028825"/>
          <p14:tracePt t="35683" x="1314450" y="2033588"/>
          <p14:tracePt t="35776" x="1314450" y="2038350"/>
          <p14:tracePt t="35905" x="1314450" y="2043113"/>
          <p14:tracePt t="36120" x="1309688" y="2043113"/>
          <p14:tracePt t="39647" x="1309688" y="2052638"/>
          <p14:tracePt t="39654" x="1309688" y="2062163"/>
          <p14:tracePt t="39670" x="1309688" y="2071688"/>
          <p14:tracePt t="39687" x="1309688" y="2095500"/>
          <p14:tracePt t="39704" x="1300163" y="2147888"/>
          <p14:tracePt t="39720" x="1285875" y="2195513"/>
          <p14:tracePt t="39737" x="1276350" y="2243138"/>
          <p14:tracePt t="39754" x="1252538" y="2300288"/>
          <p14:tracePt t="39770" x="1238250" y="2328863"/>
          <p14:tracePt t="39787" x="1228725" y="2357438"/>
          <p14:tracePt t="39804" x="1214438" y="2390775"/>
          <p14:tracePt t="39820" x="1195388" y="2428875"/>
          <p14:tracePt t="39837" x="1190625" y="2452688"/>
          <p14:tracePt t="39854" x="1185863" y="2466975"/>
          <p14:tracePt t="39870" x="1176338" y="2486025"/>
          <p14:tracePt t="39904" x="1176338" y="2490788"/>
          <p14:tracePt t="39920" x="1171575" y="2490788"/>
          <p14:tracePt t="39937" x="1166813" y="2490788"/>
          <p14:tracePt t="40006" x="1162050" y="2490788"/>
          <p14:tracePt t="40063" x="1157288" y="2490788"/>
          <p14:tracePt t="40070" x="1157288" y="2481263"/>
          <p14:tracePt t="40106" x="1157288" y="2476500"/>
          <p14:tracePt t="40156" x="1157288" y="2471738"/>
          <p14:tracePt t="40206" x="1157288" y="2466975"/>
          <p14:tracePt t="40242" x="1157288" y="2462213"/>
          <p14:tracePt t="40314" x="1157288" y="2457450"/>
          <p14:tracePt t="40350" x="1157288" y="2452688"/>
          <p14:tracePt t="40385" x="1157288" y="2447925"/>
          <p14:tracePt t="40486" x="1157288" y="2443163"/>
          <p14:tracePt t="40665" x="1157288" y="2438400"/>
          <p14:tracePt t="41619" x="1162050" y="2433638"/>
          <p14:tracePt t="41626" x="1171575" y="2433638"/>
          <p14:tracePt t="41636" x="1181100" y="2428875"/>
          <p14:tracePt t="41653" x="1219200" y="2414588"/>
          <p14:tracePt t="41670" x="1285875" y="2390775"/>
          <p14:tracePt t="41686" x="1338263" y="2371725"/>
          <p14:tracePt t="41703" x="1395413" y="2352675"/>
          <p14:tracePt t="41720" x="1547813" y="2319338"/>
          <p14:tracePt t="41736" x="1671638" y="2305050"/>
          <p14:tracePt t="41753" x="1781175" y="2290763"/>
          <p14:tracePt t="41770" x="1943100" y="2276475"/>
          <p14:tracePt t="41786" x="2038350" y="2257425"/>
          <p14:tracePt t="41803" x="2147888" y="2243138"/>
          <p14:tracePt t="41820" x="2290763" y="2214563"/>
          <p14:tracePt t="41836" x="2376488" y="2200275"/>
          <p14:tracePt t="41853" x="2447925" y="2185988"/>
          <p14:tracePt t="41870" x="2533650" y="2162175"/>
          <p14:tracePt t="41886" x="2571750" y="2152650"/>
          <p14:tracePt t="41903" x="2586038" y="2147888"/>
          <p14:tracePt t="41920" x="2605088" y="2143125"/>
          <p14:tracePt t="41936" x="2609850" y="2143125"/>
          <p14:tracePt t="44859" x="2543175" y="2133600"/>
          <p14:tracePt t="44866" x="2433638" y="2119313"/>
          <p14:tracePt t="44872" x="2309813" y="2105025"/>
          <p14:tracePt t="44885" x="2162175" y="2090738"/>
          <p14:tracePt t="44902" x="1771650" y="2052638"/>
          <p14:tracePt t="44919" x="1547813" y="2038350"/>
          <p14:tracePt t="44935" x="1357313" y="2028825"/>
          <p14:tracePt t="44952" x="1162050" y="2005013"/>
          <p14:tracePt t="44969" x="1076325" y="1995488"/>
          <p14:tracePt t="44985" x="1023938" y="1985963"/>
          <p14:tracePt t="45002" x="981075" y="1976438"/>
          <p14:tracePt t="45019" x="962025" y="1971675"/>
          <p14:tracePt t="45035" x="962025" y="1966913"/>
          <p14:tracePt t="45052" x="957263" y="1962150"/>
          <p14:tracePt t="45123" x="966788" y="1962150"/>
          <p14:tracePt t="45144" x="971550" y="1962150"/>
          <p14:tracePt t="45159" x="976313" y="1962150"/>
          <p14:tracePt t="45173" x="981075" y="1962150"/>
          <p14:tracePt t="45195" x="985838" y="1962150"/>
          <p14:tracePt t="45210" x="985838" y="1966913"/>
          <p14:tracePt t="45218" x="995363" y="1966913"/>
          <p14:tracePt t="45237" x="995363" y="1971675"/>
          <p14:tracePt t="45260" x="1000125" y="1971675"/>
          <p14:tracePt t="45281" x="1000125" y="1976438"/>
          <p14:tracePt t="45295" x="1000125" y="1981200"/>
          <p14:tracePt t="45310" x="1004888" y="1981200"/>
          <p14:tracePt t="45324" x="1004888" y="1985963"/>
          <p14:tracePt t="45338" x="1009650" y="1985963"/>
          <p14:tracePt t="45353" x="1009650" y="1990725"/>
          <p14:tracePt t="45381" x="1009650" y="2000250"/>
          <p14:tracePt t="45395" x="1014413" y="2000250"/>
          <p14:tracePt t="45417" x="1014413" y="2005013"/>
          <p14:tracePt t="45446" x="1023938" y="2005013"/>
          <p14:tracePt t="45467" x="1023938" y="2009775"/>
          <p14:tracePt t="45481" x="1023938" y="2014538"/>
          <p14:tracePt t="45525" x="1028700" y="2014538"/>
          <p14:tracePt t="45546" x="1028700" y="2019300"/>
          <p14:tracePt t="50550" x="1028700" y="2024063"/>
          <p14:tracePt t="50557" x="1028700" y="2028825"/>
          <p14:tracePt t="50567" x="1028700" y="2038350"/>
          <p14:tracePt t="50583" x="1033463" y="2062163"/>
          <p14:tracePt t="50600" x="1038225" y="2095500"/>
          <p14:tracePt t="50617" x="1042988" y="2114550"/>
          <p14:tracePt t="50633" x="1042988" y="2138363"/>
          <p14:tracePt t="50650" x="1047750" y="2162175"/>
          <p14:tracePt t="50667" x="1047750" y="2171700"/>
          <p14:tracePt t="50683" x="1047750" y="2176463"/>
          <p14:tracePt t="50700" x="1052513" y="2181225"/>
          <p14:tracePt t="50733" x="1052513" y="2190750"/>
          <p14:tracePt t="50750" x="1052513" y="2195513"/>
          <p14:tracePt t="50772" x="1052513" y="2200275"/>
          <p14:tracePt t="50808" x="1052513" y="2205038"/>
          <p14:tracePt t="50822" x="1052513" y="2209800"/>
          <p14:tracePt t="50858" x="1052513" y="2214563"/>
          <p14:tracePt t="50886" x="1052513" y="2219325"/>
          <p14:tracePt t="50951" x="1052513" y="2224088"/>
          <p14:tracePt t="50972" x="1047750" y="2224088"/>
          <p14:tracePt t="50980" x="1047750" y="2228850"/>
          <p14:tracePt t="51167" x="1042988" y="2228850"/>
          <p14:tracePt t="55897" x="1047750" y="2228850"/>
          <p14:tracePt t="55904" x="1057275" y="2228850"/>
          <p14:tracePt t="55915" x="1081088" y="2233613"/>
          <p14:tracePt t="55931" x="1109663" y="2233613"/>
          <p14:tracePt t="55948" x="1147763" y="2238375"/>
          <p14:tracePt t="55965" x="1162050" y="2238375"/>
          <p14:tracePt t="55981" x="1181100" y="2238375"/>
          <p14:tracePt t="55998" x="1195388" y="2238375"/>
          <p14:tracePt t="56015" x="1204913" y="2243138"/>
          <p14:tracePt t="56031" x="1214438" y="2243138"/>
          <p14:tracePt t="56048" x="1233488" y="2243138"/>
          <p14:tracePt t="56065" x="1247775" y="2243138"/>
          <p14:tracePt t="56081" x="1262063" y="2247900"/>
          <p14:tracePt t="56098" x="1290638" y="2247900"/>
          <p14:tracePt t="56115" x="1300163" y="2247900"/>
          <p14:tracePt t="56131" x="1319213" y="2247900"/>
          <p14:tracePt t="56148" x="1333500" y="2252663"/>
          <p14:tracePt t="56165" x="1343025" y="2252663"/>
          <p14:tracePt t="56181" x="1347788" y="2252663"/>
          <p14:tracePt t="56198" x="1352550" y="2252663"/>
          <p14:tracePt t="56215" x="1357313" y="2252663"/>
          <p14:tracePt t="56277" x="1362075" y="2252663"/>
          <p14:tracePt t="60177" x="1366838" y="2266950"/>
          <p14:tracePt t="60184" x="1371600" y="2281238"/>
          <p14:tracePt t="60197" x="1371600" y="2295525"/>
          <p14:tracePt t="60213" x="1376363" y="2338388"/>
          <p14:tracePt t="60230" x="1376363" y="2366963"/>
          <p14:tracePt t="60247" x="1376363" y="2390775"/>
          <p14:tracePt t="60263" x="1371600" y="2424113"/>
          <p14:tracePt t="60280" x="1366838" y="2443163"/>
          <p14:tracePt t="60297" x="1366838" y="2452688"/>
          <p14:tracePt t="60313" x="1362075" y="2466975"/>
          <p14:tracePt t="60330" x="1362075" y="2471738"/>
          <p14:tracePt t="60347" x="1362075" y="2476500"/>
          <p14:tracePt t="60363" x="1357313" y="2476500"/>
          <p14:tracePt t="60392" x="1357313" y="2481263"/>
          <p14:tracePt t="60521" x="1347788" y="2481263"/>
          <p14:tracePt t="60535" x="1338263" y="2481263"/>
          <p14:tracePt t="60542" x="1333500" y="2481263"/>
          <p14:tracePt t="60549" x="1323975" y="2476500"/>
          <p14:tracePt t="60563" x="1300163" y="2466975"/>
          <p14:tracePt t="60580" x="1276350" y="2457450"/>
          <p14:tracePt t="60597" x="1247775" y="2452688"/>
          <p14:tracePt t="60613" x="1209675" y="2447925"/>
          <p14:tracePt t="60630" x="1190625" y="2443163"/>
          <p14:tracePt t="60647" x="1171575" y="2443163"/>
          <p14:tracePt t="60663" x="1152525" y="2443163"/>
          <p14:tracePt t="60680" x="1143000" y="2443163"/>
          <p14:tracePt t="60697" x="1138238" y="2443163"/>
          <p14:tracePt t="60713" x="1133475" y="2443163"/>
          <p14:tracePt t="60730" x="1123950" y="2443163"/>
          <p14:tracePt t="60747" x="1119188" y="2443163"/>
          <p14:tracePt t="60780" x="1114425" y="2443163"/>
          <p14:tracePt t="61345" x="1109663" y="2443163"/>
          <p14:tracePt t="61366" x="1104900" y="2443163"/>
          <p14:tracePt t="61409" x="1100138" y="2443163"/>
          <p14:tracePt t="61431" x="1100138" y="2447925"/>
          <p14:tracePt t="61453" x="1095375" y="2447925"/>
          <p14:tracePt t="61460" x="1095375" y="2452688"/>
          <p14:tracePt t="61481" x="1085850" y="2457450"/>
          <p14:tracePt t="61524" x="1085850" y="2462213"/>
          <p14:tracePt t="61531" x="1081088" y="2462213"/>
          <p14:tracePt t="61553" x="1081088" y="2466975"/>
          <p14:tracePt t="61589" x="1076325" y="2471738"/>
          <p14:tracePt t="61603" x="1071563" y="2471738"/>
          <p14:tracePt t="61617" x="1071563" y="2476500"/>
          <p14:tracePt t="61631" x="1066800" y="2481263"/>
          <p14:tracePt t="61646" x="1052513" y="2486025"/>
          <p14:tracePt t="61653" x="1047750" y="2490788"/>
          <p14:tracePt t="61663" x="1042988" y="2495550"/>
          <p14:tracePt t="61680" x="1033463" y="2509838"/>
          <p14:tracePt t="61696" x="1000125" y="2524125"/>
          <p14:tracePt t="61713" x="981075" y="2533650"/>
          <p14:tracePt t="61730" x="966788" y="2547938"/>
          <p14:tracePt t="61746" x="938213" y="2576513"/>
          <p14:tracePt t="61763" x="923925" y="2586038"/>
          <p14:tracePt t="61780" x="909638" y="2605088"/>
          <p14:tracePt t="61796" x="904875" y="2628900"/>
          <p14:tracePt t="61813" x="900113" y="2638425"/>
          <p14:tracePt t="61830" x="900113" y="2643188"/>
          <p14:tracePt t="61863" x="900113" y="2647950"/>
          <p14:tracePt t="61879" x="900113" y="2652713"/>
          <p14:tracePt t="61904" x="900113" y="2676525"/>
          <p14:tracePt t="61913" x="900113" y="2686050"/>
          <p14:tracePt t="61929" x="900113" y="2719388"/>
          <p14:tracePt t="61946" x="900113" y="2814638"/>
          <p14:tracePt t="61963" x="900113" y="2890838"/>
          <p14:tracePt t="61979" x="900113" y="2924175"/>
          <p14:tracePt t="61996" x="900113" y="3033713"/>
          <p14:tracePt t="62013" x="909638" y="3114675"/>
          <p14:tracePt t="62029" x="923925" y="3167063"/>
          <p14:tracePt t="62046" x="947738" y="3243263"/>
          <p14:tracePt t="62063" x="985838" y="3324225"/>
          <p14:tracePt t="62079" x="1014413" y="3386138"/>
          <p14:tracePt t="62096" x="1042988" y="3443288"/>
          <p14:tracePt t="62113" x="1066800" y="3490913"/>
          <p14:tracePt t="62129" x="1081088" y="3509963"/>
          <p14:tracePt t="62146" x="1090613" y="3529013"/>
          <p14:tracePt t="62163" x="1104900" y="3552825"/>
          <p14:tracePt t="62179" x="1109663" y="3562350"/>
          <p14:tracePt t="62196" x="1114425" y="3567113"/>
          <p14:tracePt t="62213" x="1114425" y="3571875"/>
          <p14:tracePt t="62246" x="1119188" y="3571875"/>
          <p14:tracePt t="62270" x="1119188" y="3581400"/>
          <p14:tracePt t="62342" x="1119188" y="3586163"/>
          <p14:tracePt t="62391" x="1114425" y="3590925"/>
          <p14:tracePt t="62399" x="1109663" y="3590925"/>
          <p14:tracePt t="62413" x="1090613" y="3600450"/>
          <p14:tracePt t="62429" x="1062038" y="3609975"/>
          <p14:tracePt t="62446" x="1033463" y="3619500"/>
          <p14:tracePt t="62463" x="995363" y="3629025"/>
          <p14:tracePt t="62479" x="971550" y="3638550"/>
          <p14:tracePt t="62496" x="957263" y="3648075"/>
          <p14:tracePt t="62513" x="942975" y="3657600"/>
          <p14:tracePt t="62529" x="933450" y="3657600"/>
          <p14:tracePt t="62563" x="928688" y="3657600"/>
          <p14:tracePt t="63173" x="957263" y="3657600"/>
          <p14:tracePt t="63180" x="1009650" y="3657600"/>
          <p14:tracePt t="63196" x="1109663" y="3657600"/>
          <p14:tracePt t="63213" x="1228725" y="3662363"/>
          <p14:tracePt t="63229" x="1343025" y="3662363"/>
          <p14:tracePt t="63246" x="1519238" y="3662363"/>
          <p14:tracePt t="63262" x="1628775" y="3662363"/>
          <p14:tracePt t="63279" x="1738313" y="3662363"/>
          <p14:tracePt t="63296" x="1919288" y="3667125"/>
          <p14:tracePt t="63312" x="2019300" y="3676650"/>
          <p14:tracePt t="63329" x="2119313" y="3681413"/>
          <p14:tracePt t="63346" x="2238375" y="3695700"/>
          <p14:tracePt t="63362" x="2286000" y="3700463"/>
          <p14:tracePt t="63379" x="2309813" y="3714750"/>
          <p14:tracePt t="63396" x="2324100" y="3719513"/>
          <p14:tracePt t="63412" x="2333625" y="3719513"/>
          <p14:tracePt t="63446" x="2338388" y="3724275"/>
          <p14:tracePt t="63496" x="2338388" y="3729038"/>
          <p14:tracePt t="63596" x="2338388" y="3733800"/>
          <p14:tracePt t="63625" x="2338388" y="3738563"/>
          <p14:tracePt t="63661" x="2338388" y="3743325"/>
          <p14:tracePt t="63782" x="2328863" y="3743325"/>
          <p14:tracePt t="64041" x="2328863" y="3738563"/>
          <p14:tracePt t="64069" x="2328863" y="3733800"/>
          <p14:tracePt t="64227" x="2333625" y="3733800"/>
          <p14:tracePt t="64234" x="2333625" y="3729038"/>
          <p14:tracePt t="64277" x="2376488" y="3719513"/>
          <p14:tracePt t="64284" x="2395538" y="3714750"/>
          <p14:tracePt t="64295" x="2428875" y="3709988"/>
          <p14:tracePt t="64312" x="2514600" y="3690938"/>
          <p14:tracePt t="64329" x="2566988" y="3686175"/>
          <p14:tracePt t="64345" x="2633663" y="3681413"/>
          <p14:tracePt t="64362" x="2705100" y="3676650"/>
          <p14:tracePt t="64379" x="2790825" y="3667125"/>
          <p14:tracePt t="64395" x="2819400" y="3667125"/>
          <p14:tracePt t="64412" x="2838450" y="3667125"/>
          <p14:tracePt t="64414" x="2843213" y="3667125"/>
          <p14:tracePt t="64429" x="2857500" y="3667125"/>
          <p14:tracePt t="64462" x="2862263" y="3667125"/>
          <p14:tracePt t="65166" x="2857500" y="3667125"/>
          <p14:tracePt t="65173" x="2847975" y="3671888"/>
          <p14:tracePt t="65180" x="2838450" y="3671888"/>
          <p14:tracePt t="65195" x="2824163" y="3676650"/>
          <p14:tracePt t="65212" x="2800350" y="3686175"/>
          <p14:tracePt t="65228" x="2786063" y="3690938"/>
          <p14:tracePt t="65245" x="2752725" y="3700463"/>
          <p14:tracePt t="65262" x="2738438" y="3709988"/>
          <p14:tracePt t="65279" x="2728913" y="3714750"/>
          <p14:tracePt t="65295" x="2714625" y="3719513"/>
          <p14:tracePt t="65312" x="2705100" y="3719513"/>
          <p14:tracePt t="65329" x="2700338" y="3724275"/>
          <p14:tracePt t="65345" x="2695575" y="3724275"/>
          <p14:tracePt t="65362" x="2681288" y="3724275"/>
          <p14:tracePt t="65378" x="2676525" y="3729038"/>
          <p14:tracePt t="65395" x="2671763" y="3729038"/>
          <p14:tracePt t="65412" x="2667000" y="3729038"/>
          <p14:tracePt t="65439" x="2662238" y="3729038"/>
          <p14:tracePt t="65467" x="2657475" y="3729038"/>
          <p14:tracePt t="65496" x="2652713" y="3729038"/>
          <p14:tracePt t="66708" x="2657475" y="3724275"/>
          <p14:tracePt t="66714" x="2671763" y="3719513"/>
          <p14:tracePt t="66728" x="2709863" y="3714750"/>
          <p14:tracePt t="66744" x="2757488" y="3709988"/>
          <p14:tracePt t="66761" x="2809875" y="3700463"/>
          <p14:tracePt t="66778" x="2871788" y="3695700"/>
          <p14:tracePt t="66794" x="2900363" y="3690938"/>
          <p14:tracePt t="66811" x="2928938" y="3681413"/>
          <p14:tracePt t="66828" x="2957513" y="3681413"/>
          <p14:tracePt t="66844" x="2995613" y="3676650"/>
          <p14:tracePt t="66861" x="3005138" y="3671888"/>
          <p14:tracePt t="66878" x="3009900" y="3671888"/>
          <p14:tracePt t="66894" x="3019425" y="3671888"/>
          <p14:tracePt t="66911" x="3024188" y="3671888"/>
          <p14:tracePt t="67589" x="3052763" y="3671888"/>
          <p14:tracePt t="67596" x="3086100" y="3681413"/>
          <p14:tracePt t="67611" x="3138488" y="3695700"/>
          <p14:tracePt t="67628" x="3195638" y="3714750"/>
          <p14:tracePt t="67644" x="3257550" y="3724275"/>
          <p14:tracePt t="67661" x="3333750" y="3738563"/>
          <p14:tracePt t="67677" x="3371850" y="3748088"/>
          <p14:tracePt t="67694" x="3395663" y="3757613"/>
          <p14:tracePt t="67711" x="3424238" y="3762375"/>
          <p14:tracePt t="67727" x="3433763" y="3767138"/>
          <p14:tracePt t="67744" x="3438525" y="3767138"/>
          <p14:tracePt t="67761" x="3452813" y="3771900"/>
          <p14:tracePt t="67794" x="3457575" y="3771900"/>
          <p14:tracePt t="67832" x="3462338" y="3771900"/>
          <p14:tracePt t="67854" x="3467100" y="3771900"/>
          <p14:tracePt t="67883" x="3471863" y="3771900"/>
          <p14:tracePt t="67891" x="3476625" y="3771900"/>
          <p14:tracePt t="67911" x="3481388" y="3771900"/>
          <p14:tracePt t="67918" x="3486150" y="3771900"/>
          <p14:tracePt t="67933" x="3490913" y="3776663"/>
          <p14:tracePt t="67947" x="3495675" y="3776663"/>
          <p14:tracePt t="67961" x="3505200" y="3776663"/>
          <p14:tracePt t="67977" x="3509963" y="3776663"/>
          <p14:tracePt t="67994" x="3514725" y="3776663"/>
          <p14:tracePt t="68011" x="3524250" y="3776663"/>
          <p14:tracePt t="68027" x="3543300" y="3776663"/>
          <p14:tracePt t="68044" x="3552825" y="3776663"/>
          <p14:tracePt t="68061" x="3567113" y="3776663"/>
          <p14:tracePt t="68077" x="3576638" y="3771900"/>
          <p14:tracePt t="68094" x="3586163" y="3771900"/>
          <p14:tracePt t="68111" x="3600450" y="3771900"/>
          <p14:tracePt t="68127" x="3609975" y="3767138"/>
          <p14:tracePt t="68144" x="3614738" y="3767138"/>
          <p14:tracePt t="68161" x="3629025" y="3762375"/>
          <p14:tracePt t="68177" x="3643313" y="3762375"/>
          <p14:tracePt t="68194" x="3667125" y="3762375"/>
          <p14:tracePt t="68211" x="3690938" y="3752850"/>
          <p14:tracePt t="68227" x="3724275" y="3748088"/>
          <p14:tracePt t="68244" x="3743325" y="3748088"/>
          <p14:tracePt t="68261" x="3757613" y="3748088"/>
          <p14:tracePt t="68277" x="3776663" y="3743325"/>
          <p14:tracePt t="68294" x="3795713" y="3738563"/>
          <p14:tracePt t="68311" x="3800475" y="3738563"/>
          <p14:tracePt t="68327" x="3814763" y="3733800"/>
          <p14:tracePt t="68344" x="3824288" y="3733800"/>
          <p14:tracePt t="68377" x="3829050" y="3733800"/>
          <p14:tracePt t="68394" x="3833813" y="3733800"/>
          <p14:tracePt t="68413" x="3838575" y="3729038"/>
          <p14:tracePt t="68427" x="3843338" y="3729038"/>
          <p14:tracePt t="68444" x="3848100" y="3724275"/>
          <p14:tracePt t="68461" x="3852863" y="3724275"/>
          <p14:tracePt t="68478" x="3852863" y="3719513"/>
          <p14:tracePt t="68513" x="3857625" y="3719513"/>
          <p14:tracePt t="68549" x="3862388" y="3719513"/>
          <p14:tracePt t="68672" x="3867150" y="3719513"/>
          <p14:tracePt t="72973" x="3895725" y="3709988"/>
          <p14:tracePt t="72980" x="3938588" y="3695700"/>
          <p14:tracePt t="72992" x="3986213" y="3686175"/>
          <p14:tracePt t="73009" x="4124325" y="3667125"/>
          <p14:tracePt t="73026" x="4205288" y="3652838"/>
          <p14:tracePt t="73042" x="4291013" y="3643313"/>
          <p14:tracePt t="73059" x="4405313" y="3633788"/>
          <p14:tracePt t="73076" x="4457700" y="3633788"/>
          <p14:tracePt t="73092" x="4505325" y="3633788"/>
          <p14:tracePt t="73109" x="4562475" y="3638550"/>
          <p14:tracePt t="73126" x="4600575" y="3648075"/>
          <p14:tracePt t="73142" x="4624388" y="3648075"/>
          <p14:tracePt t="73159" x="4657725" y="3648075"/>
          <p14:tracePt t="73176" x="4681538" y="3648075"/>
          <p14:tracePt t="73192" x="4691063" y="3648075"/>
          <p14:tracePt t="73209" x="4710113" y="3643313"/>
          <p14:tracePt t="73748" x="4719638" y="3648075"/>
          <p14:tracePt t="73755" x="4733925" y="3648075"/>
          <p14:tracePt t="73762" x="4748213" y="3652838"/>
          <p14:tracePt t="73776" x="4772025" y="3662363"/>
          <p14:tracePt t="73792" x="4791075" y="3676650"/>
          <p14:tracePt t="73809" x="4800600" y="3681413"/>
          <p14:tracePt t="73826" x="4819650" y="3686175"/>
          <p14:tracePt t="73842" x="4824413" y="3690938"/>
          <p14:tracePt t="73859" x="4829175" y="3690938"/>
          <p14:tracePt t="73876" x="4833938" y="3695700"/>
          <p14:tracePt t="73892" x="4838700" y="3695700"/>
          <p14:tracePt t="73909" x="4843463" y="3695700"/>
          <p14:tracePt t="73948" x="4848225" y="3695700"/>
          <p14:tracePt t="74041" x="4852988" y="3695700"/>
          <p14:tracePt t="74758" x="4857750" y="3695700"/>
          <p14:tracePt t="75016" x="4862513" y="3695700"/>
          <p14:tracePt t="75289" x="4881563" y="3695700"/>
          <p14:tracePt t="75296" x="4895850" y="3695700"/>
          <p14:tracePt t="75308" x="4914900" y="3695700"/>
          <p14:tracePt t="75325" x="4981575" y="3695700"/>
          <p14:tracePt t="75342" x="5029200" y="3695700"/>
          <p14:tracePt t="75358" x="5095875" y="3695700"/>
          <p14:tracePt t="75375" x="5195888" y="3690938"/>
          <p14:tracePt t="75392" x="5248275" y="3690938"/>
          <p14:tracePt t="75408" x="5286375" y="3690938"/>
          <p14:tracePt t="75425" x="5324475" y="3690938"/>
          <p14:tracePt t="75442" x="5353050" y="3690938"/>
          <p14:tracePt t="75458" x="5362575" y="3690938"/>
          <p14:tracePt t="75475" x="5381625" y="3690938"/>
          <p14:tracePt t="75492" x="5386388" y="3690938"/>
          <p14:tracePt t="75508" x="5391150" y="3690938"/>
          <p14:tracePt t="75525" x="5395913" y="3690938"/>
          <p14:tracePt t="75561" x="5400675" y="3690938"/>
          <p14:tracePt t="75597" x="5405438" y="3690938"/>
          <p14:tracePt t="75771" x="5400675" y="3690938"/>
          <p14:tracePt t="75790" x="5400675" y="3695700"/>
          <p14:tracePt t="75826" x="5400675" y="3700463"/>
          <p14:tracePt t="75833" x="5395913" y="3700463"/>
          <p14:tracePt t="75898" x="5391150" y="3700463"/>
          <p14:tracePt t="76070" x="5391150" y="3705225"/>
          <p14:tracePt t="76465" x="5395913" y="3705225"/>
          <p14:tracePt t="76472" x="5414963" y="3700463"/>
          <p14:tracePt t="76479" x="5434013" y="3700463"/>
          <p14:tracePt t="76491" x="5457825" y="3700463"/>
          <p14:tracePt t="76508" x="5557838" y="3686175"/>
          <p14:tracePt t="76525" x="5610225" y="3681413"/>
          <p14:tracePt t="76541" x="5653088" y="3676650"/>
          <p14:tracePt t="76558" x="5691188" y="3676650"/>
          <p14:tracePt t="76574" x="5705475" y="3671888"/>
          <p14:tracePt t="76591" x="5729288" y="3671888"/>
          <p14:tracePt t="76608" x="5743575" y="3671888"/>
          <p14:tracePt t="76624" x="5753100" y="3671888"/>
          <p14:tracePt t="76641" x="5762625" y="3671888"/>
          <p14:tracePt t="76658" x="5767388" y="3671888"/>
          <p14:tracePt t="76675" x="5776913" y="3671888"/>
          <p14:tracePt t="76691" x="5781675" y="3671888"/>
          <p14:tracePt t="76724" x="5786438" y="3671888"/>
          <p14:tracePt t="76758" x="5791200" y="3671888"/>
          <p14:tracePt t="76809" x="5795963" y="3671888"/>
          <p14:tracePt t="76823" x="5795963" y="3676650"/>
          <p14:tracePt t="76830" x="5800725" y="3676650"/>
          <p14:tracePt t="76844" x="5805488" y="3676650"/>
          <p14:tracePt t="76866" x="5810250" y="3676650"/>
          <p14:tracePt t="76887" x="5815013" y="3681413"/>
          <p14:tracePt t="76895" x="5819775" y="3681413"/>
          <p14:tracePt t="76909" x="5819775" y="3686175"/>
          <p14:tracePt t="76924" x="5824538" y="3686175"/>
          <p14:tracePt t="76941" x="5834063" y="3690938"/>
          <p14:tracePt t="76974" x="5838825" y="3695700"/>
          <p14:tracePt t="77008" x="5843588" y="3695700"/>
          <p14:tracePt t="77024" x="5843588" y="3700463"/>
          <p14:tracePt t="77045" x="5848350" y="3700463"/>
          <p14:tracePt t="77067" x="5848350" y="3705225"/>
          <p14:tracePt t="77081" x="5853113" y="3705225"/>
          <p14:tracePt t="77103" x="5853113" y="3709988"/>
          <p14:tracePt t="77111" x="5857875" y="3709988"/>
          <p14:tracePt t="77139" x="5857875" y="3714750"/>
          <p14:tracePt t="77349" x="5857875" y="3719513"/>
          <p14:tracePt t="113910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Sales Comparison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Q3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Sales Comparison Approach is most appropriate for which type of property?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A 50-year-old factory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A residential apartment in an active market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A historic museum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A newly built nuclear power plant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SCA works best when many similar properties have sold recently — typical of residential markets.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Q4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of the following is NOT a typical criterion for selecting a comparable property?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66928" y="384048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Sold within the last 6 months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566928" y="404164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Located in the same neighborhood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566928" y="424281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Owner's nationality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566928" y="444398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Similar size and condition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502920" y="466344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66928" y="466344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Owner's nationality is irrelevant. Comps must match in TIME, LOCATION, SIZE, and CONDITION.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34 / 40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72"/>
    </mc:Choice>
    <mc:Fallback xmlns="">
      <p:transition spd="slow" advTm="1414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68" x="4124325" y="3176588"/>
          <p14:tracePt t="4100" x="4081463" y="3162300"/>
          <p14:tracePt t="4108" x="4024313" y="3128963"/>
          <p14:tracePt t="4119" x="3924300" y="3076575"/>
          <p14:tracePt t="4135" x="3538538" y="2881313"/>
          <p14:tracePt t="4152" x="3252788" y="2743200"/>
          <p14:tracePt t="4169" x="2952750" y="2547938"/>
          <p14:tracePt t="4186" x="2609850" y="2333625"/>
          <p14:tracePt t="4202" x="2419350" y="2181225"/>
          <p14:tracePt t="4219" x="2276475" y="2057400"/>
          <p14:tracePt t="4235" x="2157413" y="1928813"/>
          <p14:tracePt t="4252" x="2100263" y="1852613"/>
          <p14:tracePt t="4269" x="2057400" y="1776413"/>
          <p14:tracePt t="4285" x="2019300" y="1700213"/>
          <p14:tracePt t="4302" x="2005013" y="1657350"/>
          <p14:tracePt t="4319" x="1995488" y="1624013"/>
          <p14:tracePt t="4335" x="1990725" y="1604963"/>
          <p14:tracePt t="4352" x="1990725" y="1595438"/>
          <p14:tracePt t="4369" x="1990725" y="1590675"/>
          <p14:tracePt t="4385" x="1990725" y="1581150"/>
          <p14:tracePt t="4402" x="1990725" y="1571625"/>
          <p14:tracePt t="4419" x="1990725" y="1566863"/>
          <p14:tracePt t="4515" x="1990725" y="1576388"/>
          <p14:tracePt t="4522" x="2000250" y="1585913"/>
          <p14:tracePt t="4536" x="2000250" y="1595438"/>
          <p14:tracePt t="4552" x="2000250" y="1600200"/>
          <p14:tracePt t="4569" x="2000250" y="1609725"/>
          <p14:tracePt t="4585" x="2000250" y="1614488"/>
          <p14:tracePt t="4602" x="2000250" y="1633538"/>
          <p14:tracePt t="4619" x="2019300" y="1647825"/>
          <p14:tracePt t="4635" x="2043113" y="1657350"/>
          <p14:tracePt t="4652" x="2152650" y="1704975"/>
          <p14:tracePt t="4669" x="2228850" y="1738313"/>
          <p14:tracePt t="4685" x="2300288" y="1762125"/>
          <p14:tracePt t="4702" x="2390775" y="1804988"/>
          <p14:tracePt t="4719" x="2433638" y="1819275"/>
          <p14:tracePt t="4735" x="2466975" y="1824038"/>
          <p14:tracePt t="4752" x="2509838" y="1833563"/>
          <p14:tracePt t="4769" x="2519363" y="1833563"/>
          <p14:tracePt t="4785" x="2528888" y="1833563"/>
          <p14:tracePt t="4802" x="2538413" y="1833563"/>
          <p14:tracePt t="4835" x="2538413" y="1828800"/>
          <p14:tracePt t="4852" x="2543175" y="1828800"/>
          <p14:tracePt t="4873" x="2547938" y="1828800"/>
          <p14:tracePt t="6379" x="2566988" y="1814513"/>
          <p14:tracePt t="6386" x="2581275" y="1814513"/>
          <p14:tracePt t="6402" x="2643188" y="1800225"/>
          <p14:tracePt t="6418" x="2695575" y="1790700"/>
          <p14:tracePt t="6435" x="2747963" y="1776413"/>
          <p14:tracePt t="6451" x="2800350" y="1762125"/>
          <p14:tracePt t="6468" x="2819400" y="1757363"/>
          <p14:tracePt t="6485" x="2833688" y="1757363"/>
          <p14:tracePt t="6501" x="2843213" y="1752600"/>
          <p14:tracePt t="10860" x="2871788" y="1752600"/>
          <p14:tracePt t="10870" x="2909888" y="1747838"/>
          <p14:tracePt t="10883" x="2986088" y="1733550"/>
          <p14:tracePt t="10900" x="3086100" y="1719263"/>
          <p14:tracePt t="10917" x="3195638" y="1700213"/>
          <p14:tracePt t="10933" x="3248025" y="1690688"/>
          <p14:tracePt t="10950" x="3290888" y="1690688"/>
          <p14:tracePt t="10967" x="3324225" y="1690688"/>
          <p14:tracePt t="10983" x="3338513" y="1685925"/>
          <p14:tracePt t="11000" x="3352800" y="1685925"/>
          <p14:tracePt t="11033" x="3357563" y="1685925"/>
          <p14:tracePt t="11050" x="3362325" y="1685925"/>
          <p14:tracePt t="11103" x="3367088" y="1685925"/>
          <p14:tracePt t="11240" x="3367088" y="1690688"/>
          <p14:tracePt t="11340" x="3376613" y="1690688"/>
          <p14:tracePt t="11347" x="3381375" y="1690688"/>
          <p14:tracePt t="11354" x="3386138" y="1690688"/>
          <p14:tracePt t="11366" x="3395663" y="1695450"/>
          <p14:tracePt t="11383" x="3433763" y="1700213"/>
          <p14:tracePt t="11400" x="3457575" y="1700213"/>
          <p14:tracePt t="11416" x="3490913" y="1704975"/>
          <p14:tracePt t="11433" x="3548063" y="1709738"/>
          <p14:tracePt t="11450" x="3590925" y="1714500"/>
          <p14:tracePt t="11466" x="3624263" y="1714500"/>
          <p14:tracePt t="11483" x="3671888" y="1714500"/>
          <p14:tracePt t="11500" x="3686175" y="1714500"/>
          <p14:tracePt t="11516" x="3709988" y="1714500"/>
          <p14:tracePt t="11533" x="3729038" y="1714500"/>
          <p14:tracePt t="11550" x="3748088" y="1714500"/>
          <p14:tracePt t="11566" x="3762375" y="1714500"/>
          <p14:tracePt t="11583" x="3771900" y="1714500"/>
          <p14:tracePt t="11600" x="3776663" y="1714500"/>
          <p14:tracePt t="11616" x="3781425" y="1714500"/>
          <p14:tracePt t="11670" x="3786188" y="1714500"/>
          <p14:tracePt t="11751" x="3790950" y="1714500"/>
          <p14:tracePt t="11756" x="3795713" y="1714500"/>
          <p14:tracePt t="11766" x="3800475" y="1704975"/>
          <p14:tracePt t="11783" x="3819525" y="1704975"/>
          <p14:tracePt t="11800" x="3857625" y="1700213"/>
          <p14:tracePt t="11816" x="3886200" y="1700213"/>
          <p14:tracePt t="11833" x="3924300" y="1709738"/>
          <p14:tracePt t="11850" x="3995738" y="1714500"/>
          <p14:tracePt t="11866" x="4029075" y="1714500"/>
          <p14:tracePt t="11883" x="4057650" y="1714500"/>
          <p14:tracePt t="11900" x="4090988" y="1714500"/>
          <p14:tracePt t="11916" x="4105275" y="1714500"/>
          <p14:tracePt t="11933" x="4110038" y="1714500"/>
          <p14:tracePt t="11950" x="4119563" y="1714500"/>
          <p14:tracePt t="11966" x="4124325" y="1714500"/>
          <p14:tracePt t="12000" x="4129088" y="1714500"/>
          <p14:tracePt t="12021" x="4133850" y="1714500"/>
          <p14:tracePt t="12172" x="4133850" y="1709738"/>
          <p14:tracePt t="12683" x="4195763" y="1704975"/>
          <p14:tracePt t="12691" x="4262438" y="1704975"/>
          <p14:tracePt t="12699" x="4338638" y="1704975"/>
          <p14:tracePt t="12716" x="4471988" y="1704975"/>
          <p14:tracePt t="12717" x="4543425" y="1704975"/>
          <p14:tracePt t="12733" x="4681538" y="1709738"/>
          <p14:tracePt t="12749" x="4795838" y="1714500"/>
          <p14:tracePt t="12766" x="4900613" y="1719263"/>
          <p14:tracePt t="12783" x="5014913" y="1728788"/>
          <p14:tracePt t="12799" x="5053013" y="1733550"/>
          <p14:tracePt t="12816" x="5086350" y="1738313"/>
          <p14:tracePt t="12833" x="5110163" y="1747838"/>
          <p14:tracePt t="12866" x="5114925" y="1747838"/>
          <p14:tracePt t="12896" x="5119688" y="1747838"/>
          <p14:tracePt t="12910" x="5119688" y="1752600"/>
          <p14:tracePt t="13083" x="5114925" y="1752600"/>
          <p14:tracePt t="13111" x="5114925" y="1757363"/>
          <p14:tracePt t="13140" x="5110163" y="1757363"/>
          <p14:tracePt t="13197" x="5110163" y="1762125"/>
          <p14:tracePt t="13233" x="5110163" y="1766888"/>
          <p14:tracePt t="13413" x="5110163" y="1771650"/>
          <p14:tracePt t="13721" x="5119688" y="1771650"/>
          <p14:tracePt t="13728" x="5124450" y="1766888"/>
          <p14:tracePt t="13735" x="5148263" y="1766888"/>
          <p14:tracePt t="13749" x="5176838" y="1762125"/>
          <p14:tracePt t="13766" x="5257800" y="1762125"/>
          <p14:tracePt t="13782" x="5324475" y="1757363"/>
          <p14:tracePt t="13799" x="5443538" y="1752600"/>
          <p14:tracePt t="13816" x="5534025" y="1743075"/>
          <p14:tracePt t="13832" x="5619750" y="1743075"/>
          <p14:tracePt t="13849" x="5729288" y="1738313"/>
          <p14:tracePt t="13866" x="5776913" y="1728788"/>
          <p14:tracePt t="13882" x="5805488" y="1728788"/>
          <p14:tracePt t="13899" x="5815013" y="1728788"/>
          <p14:tracePt t="13916" x="5819775" y="1728788"/>
          <p14:tracePt t="13949" x="5824538" y="1728788"/>
          <p14:tracePt t="14079" x="5824538" y="1733550"/>
          <p14:tracePt t="18138" x="5795963" y="1738313"/>
          <p14:tracePt t="18146" x="5743575" y="1743075"/>
          <p14:tracePt t="18154" x="5691188" y="1757363"/>
          <p14:tracePt t="18164" x="5610225" y="1766888"/>
          <p14:tracePt t="18181" x="5334000" y="1790700"/>
          <p14:tracePt t="18197" x="5110163" y="1804988"/>
          <p14:tracePt t="18214" x="4924425" y="1814513"/>
          <p14:tracePt t="18231" x="4648200" y="1814513"/>
          <p14:tracePt t="18247" x="4505325" y="1804988"/>
          <p14:tracePt t="18264" x="4333875" y="1800225"/>
          <p14:tracePt t="18281" x="4119563" y="1776413"/>
          <p14:tracePt t="18297" x="3976688" y="1766888"/>
          <p14:tracePt t="18314" x="3862388" y="1752600"/>
          <p14:tracePt t="18331" x="3733800" y="1728788"/>
          <p14:tracePt t="18347" x="3690938" y="1719263"/>
          <p14:tracePt t="18364" x="3671888" y="1714500"/>
          <p14:tracePt t="18712" x="3571875" y="1738313"/>
          <p14:tracePt t="18719" x="3414713" y="1795463"/>
          <p14:tracePt t="18731" x="3271838" y="1838325"/>
          <p14:tracePt t="18747" x="2790825" y="1985963"/>
          <p14:tracePt t="18764" x="2495550" y="2066925"/>
          <p14:tracePt t="18781" x="2228850" y="2119313"/>
          <p14:tracePt t="18797" x="1966913" y="2152650"/>
          <p14:tracePt t="18814" x="1852613" y="2157413"/>
          <p14:tracePt t="18831" x="1762125" y="2157413"/>
          <p14:tracePt t="18847" x="1662113" y="2147888"/>
          <p14:tracePt t="18864" x="1604963" y="2138363"/>
          <p14:tracePt t="18881" x="1562100" y="2124075"/>
          <p14:tracePt t="18897" x="1519238" y="2114550"/>
          <p14:tracePt t="18914" x="1500188" y="2109788"/>
          <p14:tracePt t="18930" x="1495425" y="2109788"/>
          <p14:tracePt t="18947" x="1490663" y="2105025"/>
          <p14:tracePt t="19594" x="1471613" y="2105025"/>
          <p14:tracePt t="19602" x="1438275" y="2105025"/>
          <p14:tracePt t="19614" x="1419225" y="2105025"/>
          <p14:tracePt t="19630" x="1347788" y="2109788"/>
          <p14:tracePt t="19647" x="1314450" y="2109788"/>
          <p14:tracePt t="19664" x="1290638" y="2109788"/>
          <p14:tracePt t="19680" x="1257300" y="2109788"/>
          <p14:tracePt t="19697" x="1238250" y="2109788"/>
          <p14:tracePt t="19714" x="1219200" y="2109788"/>
          <p14:tracePt t="19730" x="1195388" y="2109788"/>
          <p14:tracePt t="19747" x="1185863" y="2109788"/>
          <p14:tracePt t="19764" x="1176338" y="2109788"/>
          <p14:tracePt t="19780" x="1166813" y="2109788"/>
          <p14:tracePt t="19797" x="1157288" y="2109788"/>
          <p14:tracePt t="19814" x="1147763" y="2109788"/>
          <p14:tracePt t="19830" x="1143000" y="2109788"/>
          <p14:tracePt t="19847" x="1138238" y="2109788"/>
          <p14:tracePt t="19864" x="1128713" y="2109788"/>
          <p14:tracePt t="19902" x="1123950" y="2109788"/>
          <p14:tracePt t="19923" x="1119188" y="2109788"/>
          <p14:tracePt t="19930" x="1114425" y="2109788"/>
          <p14:tracePt t="19952" x="1109663" y="2109788"/>
          <p14:tracePt t="19966" x="1104900" y="2109788"/>
          <p14:tracePt t="19980" x="1090613" y="2109788"/>
          <p14:tracePt t="19997" x="1085850" y="2109788"/>
          <p14:tracePt t="20014" x="1071563" y="2109788"/>
          <p14:tracePt t="20030" x="1062038" y="2109788"/>
          <p14:tracePt t="20047" x="1057275" y="2109788"/>
          <p14:tracePt t="20103" x="1052513" y="2109788"/>
          <p14:tracePt t="21092" x="1057275" y="2109788"/>
          <p14:tracePt t="21100" x="1062038" y="2109788"/>
          <p14:tracePt t="21113" x="1081088" y="2109788"/>
          <p14:tracePt t="21130" x="1095375" y="2109788"/>
          <p14:tracePt t="21146" x="1114425" y="2109788"/>
          <p14:tracePt t="21163" x="1143000" y="2109788"/>
          <p14:tracePt t="21180" x="1152525" y="2109788"/>
          <p14:tracePt t="21196" x="1162050" y="2109788"/>
          <p14:tracePt t="21213" x="1171575" y="2105025"/>
          <p14:tracePt t="21230" x="1185863" y="2105025"/>
          <p14:tracePt t="21246" x="1195388" y="2105025"/>
          <p14:tracePt t="21263" x="1209675" y="2105025"/>
          <p14:tracePt t="21280" x="1223963" y="2105025"/>
          <p14:tracePt t="21296" x="1233488" y="2105025"/>
          <p14:tracePt t="21313" x="1238250" y="2105025"/>
          <p14:tracePt t="21330" x="1252538" y="2105025"/>
          <p14:tracePt t="21346" x="1257300" y="2105025"/>
          <p14:tracePt t="21363" x="1266825" y="2105025"/>
          <p14:tracePt t="21380" x="1271588" y="2105025"/>
          <p14:tracePt t="21396" x="1281113" y="2105025"/>
          <p14:tracePt t="21413" x="1290638" y="2105025"/>
          <p14:tracePt t="21430" x="1309688" y="2105025"/>
          <p14:tracePt t="21446" x="1323975" y="2105025"/>
          <p14:tracePt t="21463" x="1343025" y="2105025"/>
          <p14:tracePt t="21480" x="1362075" y="2105025"/>
          <p14:tracePt t="21496" x="1371600" y="2105025"/>
          <p14:tracePt t="21513" x="1381125" y="2109788"/>
          <p14:tracePt t="21530" x="1390650" y="2109788"/>
          <p14:tracePt t="21563" x="1395413" y="2109788"/>
          <p14:tracePt t="21580" x="1409700" y="2114550"/>
          <p14:tracePt t="21596" x="1414463" y="2114550"/>
          <p14:tracePt t="21613" x="1419225" y="2114550"/>
          <p14:tracePt t="21630" x="1423988" y="2114550"/>
          <p14:tracePt t="21695" x="1428750" y="2114550"/>
          <p14:tracePt t="21723" x="1433513" y="2114550"/>
          <p14:tracePt t="21888" x="1438275" y="2114550"/>
          <p14:tracePt t="23129" x="1433513" y="2114550"/>
          <p14:tracePt t="23150" x="1428750" y="2119313"/>
          <p14:tracePt t="23157" x="1423988" y="2119313"/>
          <p14:tracePt t="23165" x="1419225" y="2119313"/>
          <p14:tracePt t="23179" x="1414463" y="2124075"/>
          <p14:tracePt t="23196" x="1400175" y="2124075"/>
          <p14:tracePt t="23212" x="1357313" y="2133600"/>
          <p14:tracePt t="23229" x="1281113" y="2162175"/>
          <p14:tracePt t="23246" x="1233488" y="2176463"/>
          <p14:tracePt t="23262" x="1176338" y="2195513"/>
          <p14:tracePt t="23279" x="1109663" y="2224088"/>
          <p14:tracePt t="23296" x="1062038" y="2247900"/>
          <p14:tracePt t="23312" x="1028700" y="2257425"/>
          <p14:tracePt t="23329" x="1000125" y="2266950"/>
          <p14:tracePt t="23346" x="981075" y="2281238"/>
          <p14:tracePt t="23362" x="971550" y="2281238"/>
          <p14:tracePt t="23379" x="971550" y="2286000"/>
          <p14:tracePt t="23444" x="971550" y="2290763"/>
          <p14:tracePt t="23552" x="976313" y="2290763"/>
          <p14:tracePt t="23566" x="981075" y="2290763"/>
          <p14:tracePt t="23573" x="981075" y="2286000"/>
          <p14:tracePt t="23587" x="981075" y="2281238"/>
          <p14:tracePt t="23609" x="985838" y="2271713"/>
          <p14:tracePt t="23616" x="990600" y="2271713"/>
          <p14:tracePt t="23629" x="995363" y="2266950"/>
          <p14:tracePt t="23645" x="1000125" y="2266950"/>
          <p14:tracePt t="23662" x="1004888" y="2262188"/>
          <p14:tracePt t="23696" x="1009650" y="2252663"/>
          <p14:tracePt t="23712" x="1014413" y="2252663"/>
          <p14:tracePt t="23729" x="1014413" y="2247900"/>
          <p14:tracePt t="23746" x="1019175" y="2247900"/>
          <p14:tracePt t="23781" x="1023938" y="2243138"/>
          <p14:tracePt t="23817" x="1028700" y="2243138"/>
          <p14:tracePt t="23853" x="1033463" y="2243138"/>
          <p14:tracePt t="23918" x="1038225" y="2243138"/>
          <p14:tracePt t="24305" x="1052513" y="2243138"/>
          <p14:tracePt t="24314" x="1071563" y="2243138"/>
          <p14:tracePt t="24329" x="1104900" y="2243138"/>
          <p14:tracePt t="24345" x="1138238" y="2238375"/>
          <p14:tracePt t="24362" x="1176338" y="2238375"/>
          <p14:tracePt t="24379" x="1195388" y="2238375"/>
          <p14:tracePt t="24395" x="1204913" y="2238375"/>
          <p14:tracePt t="24412" x="1214438" y="2238375"/>
          <p14:tracePt t="24429" x="1219200" y="2238375"/>
          <p14:tracePt t="24445" x="1223963" y="2238375"/>
          <p14:tracePt t="24462" x="1233488" y="2238375"/>
          <p14:tracePt t="24495" x="1238250" y="2238375"/>
          <p14:tracePt t="24584" x="1243013" y="2238375"/>
          <p14:tracePt t="25810" x="1243013" y="2252663"/>
          <p14:tracePt t="25825" x="1243013" y="2257425"/>
          <p14:tracePt t="25846" x="1243013" y="2266950"/>
          <p14:tracePt t="25853" x="1243013" y="2271713"/>
          <p14:tracePt t="25861" x="1238250" y="2286000"/>
          <p14:tracePt t="25878" x="1233488" y="2300288"/>
          <p14:tracePt t="25895" x="1219200" y="2319338"/>
          <p14:tracePt t="25911" x="1204913" y="2338388"/>
          <p14:tracePt t="25928" x="1200150" y="2352675"/>
          <p14:tracePt t="25945" x="1190625" y="2362200"/>
          <p14:tracePt t="25961" x="1190625" y="2371725"/>
          <p14:tracePt t="25978" x="1190625" y="2376488"/>
          <p14:tracePt t="25995" x="1190625" y="2381250"/>
          <p14:tracePt t="26061" x="1190625" y="2386013"/>
          <p14:tracePt t="26090" x="1190625" y="2390775"/>
          <p14:tracePt t="26162" x="1195388" y="2390775"/>
          <p14:tracePt t="26226" x="1200150" y="2390775"/>
          <p14:tracePt t="26269" x="1200150" y="2395538"/>
          <p14:tracePt t="26298" x="1204913" y="2395538"/>
          <p14:tracePt t="26305" x="1209675" y="2400300"/>
          <p14:tracePt t="26319" x="1209675" y="2409825"/>
          <p14:tracePt t="26328" x="1209675" y="2414588"/>
          <p14:tracePt t="26345" x="1214438" y="2419350"/>
          <p14:tracePt t="26361" x="1214438" y="2424113"/>
          <p14:tracePt t="26378" x="1219200" y="2424113"/>
          <p14:tracePt t="26395" x="1219200" y="2428875"/>
          <p14:tracePt t="26413" x="1219200" y="2433638"/>
          <p14:tracePt t="26428" x="1219200" y="2438400"/>
          <p14:tracePt t="26445" x="1223963" y="2443163"/>
          <p14:tracePt t="26463" x="1223963" y="2447925"/>
          <p14:tracePt t="26478" x="1228725" y="2447925"/>
          <p14:tracePt t="26495" x="1228725" y="2452688"/>
          <p14:tracePt t="26511" x="1228725" y="2457450"/>
          <p14:tracePt t="26556" x="1228725" y="2462213"/>
          <p14:tracePt t="26570" x="1233488" y="2466975"/>
          <p14:tracePt t="26607" x="1233488" y="2471738"/>
          <p14:tracePt t="26671" x="1233488" y="2476500"/>
          <p14:tracePt t="26993" x="1238250" y="2476500"/>
          <p14:tracePt t="27130" x="1243013" y="2476500"/>
          <p14:tracePt t="28786" x="1243013" y="2466975"/>
          <p14:tracePt t="28800" x="1243013" y="2457450"/>
          <p14:tracePt t="28821" x="1243013" y="2452688"/>
          <p14:tracePt t="28836" x="1238250" y="2447925"/>
          <p14:tracePt t="28851" x="1238250" y="2443163"/>
          <p14:tracePt t="28872" x="1238250" y="2438400"/>
          <p14:tracePt t="28879" x="1238250" y="2433638"/>
          <p14:tracePt t="28894" x="1238250" y="2428875"/>
          <p14:tracePt t="28910" x="1238250" y="2424113"/>
          <p14:tracePt t="28927" x="1238250" y="2419350"/>
          <p14:tracePt t="28944" x="1238250" y="2414588"/>
          <p14:tracePt t="28960" x="1238250" y="2409825"/>
          <p14:tracePt t="28977" x="1238250" y="2405063"/>
          <p14:tracePt t="28994" x="1238250" y="2400300"/>
          <p14:tracePt t="29010" x="1233488" y="2400300"/>
          <p14:tracePt t="29027" x="1233488" y="2395538"/>
          <p14:tracePt t="29051" x="1233488" y="2390775"/>
          <p14:tracePt t="29087" x="1228725" y="2390775"/>
          <p14:tracePt t="29116" x="1228725" y="2386013"/>
          <p14:tracePt t="29123" x="1223963" y="2386013"/>
          <p14:tracePt t="29144" x="1219200" y="2386013"/>
          <p14:tracePt t="29166" x="1214438" y="2386013"/>
          <p14:tracePt t="29173" x="1209675" y="2386013"/>
          <p14:tracePt t="29194" x="1204913" y="2386013"/>
          <p14:tracePt t="29223" x="1200150" y="2386013"/>
          <p14:tracePt t="29230" x="1195388" y="2390775"/>
          <p14:tracePt t="29244" x="1195388" y="2395538"/>
          <p14:tracePt t="29260" x="1181100" y="2414588"/>
          <p14:tracePt t="29277" x="1181100" y="2428875"/>
          <p14:tracePt t="29294" x="1181100" y="2452688"/>
          <p14:tracePt t="29295" x="1181100" y="2466975"/>
          <p14:tracePt t="29310" x="1181100" y="2486025"/>
          <p14:tracePt t="29327" x="1181100" y="2505075"/>
          <p14:tracePt t="29344" x="1181100" y="2524125"/>
          <p14:tracePt t="29360" x="1166813" y="2557463"/>
          <p14:tracePt t="29377" x="1147763" y="2576513"/>
          <p14:tracePt t="29394" x="1133475" y="2600325"/>
          <p14:tracePt t="29410" x="1109663" y="2633663"/>
          <p14:tracePt t="29427" x="1100138" y="2652713"/>
          <p14:tracePt t="29444" x="1095375" y="2671763"/>
          <p14:tracePt t="29460" x="1081088" y="2695575"/>
          <p14:tracePt t="29477" x="1081088" y="2705100"/>
          <p14:tracePt t="29494" x="1081088" y="2709863"/>
          <p14:tracePt t="29510" x="1076325" y="2714625"/>
          <p14:tracePt t="29544" x="1076325" y="2719388"/>
          <p14:tracePt t="29560" x="1076325" y="2724150"/>
          <p14:tracePt t="29596" x="1076325" y="2728913"/>
          <p14:tracePt t="29811" x="1085850" y="2728913"/>
          <p14:tracePt t="29883" x="1090613" y="2728913"/>
          <p14:tracePt t="29891" x="1090613" y="2724150"/>
          <p14:tracePt t="29912" x="1095375" y="2714625"/>
          <p14:tracePt t="29919" x="1100138" y="2714625"/>
          <p14:tracePt t="29933" x="1104900" y="2709863"/>
          <p14:tracePt t="29943" x="1114425" y="2709863"/>
          <p14:tracePt t="29960" x="1128713" y="2700338"/>
          <p14:tracePt t="29977" x="1181100" y="2695575"/>
          <p14:tracePt t="29993" x="1209675" y="2695575"/>
          <p14:tracePt t="30010" x="1238250" y="2695575"/>
          <p14:tracePt t="30027" x="1257300" y="2695575"/>
          <p14:tracePt t="30043" x="1262063" y="2695575"/>
          <p14:tracePt t="30060" x="1266825" y="2695575"/>
          <p14:tracePt t="30077" x="1271588" y="2695575"/>
          <p14:tracePt t="30093" x="1276350" y="2695575"/>
          <p14:tracePt t="30127" x="1281113" y="2695575"/>
          <p14:tracePt t="30143" x="1285875" y="2695575"/>
          <p14:tracePt t="30206" x="1290638" y="2695575"/>
          <p14:tracePt t="30621" x="1290638" y="2686050"/>
          <p14:tracePt t="30629" x="1285875" y="2686050"/>
          <p14:tracePt t="30643" x="1285875" y="2681288"/>
          <p14:tracePt t="30660" x="1281113" y="2681288"/>
          <p14:tracePt t="30677" x="1281113" y="2676525"/>
          <p14:tracePt t="30693" x="1281113" y="2671763"/>
          <p14:tracePt t="30710" x="1281113" y="2667000"/>
          <p14:tracePt t="30758" x="1281113" y="2662238"/>
          <p14:tracePt t="30829" x="1295400" y="2671763"/>
          <p14:tracePt t="30836" x="1295400" y="2676525"/>
          <p14:tracePt t="30844" x="1304925" y="2681288"/>
          <p14:tracePt t="30860" x="1347788" y="2686050"/>
          <p14:tracePt t="30876" x="1414463" y="2690813"/>
          <p14:tracePt t="30893" x="1466850" y="2705100"/>
          <p14:tracePt t="30910" x="1571625" y="2714625"/>
          <p14:tracePt t="30926" x="1624013" y="2719388"/>
          <p14:tracePt t="30943" x="1676400" y="2724150"/>
          <p14:tracePt t="30960" x="1728788" y="2724150"/>
          <p14:tracePt t="30976" x="1752600" y="2724150"/>
          <p14:tracePt t="30993" x="1766888" y="2724150"/>
          <p14:tracePt t="31010" x="1781175" y="2724150"/>
          <p14:tracePt t="31026" x="1785938" y="2724150"/>
          <p14:tracePt t="31043" x="1790700" y="2724150"/>
          <p14:tracePt t="31060" x="1795463" y="2724150"/>
          <p14:tracePt t="31093" x="1804988" y="2724150"/>
          <p14:tracePt t="31110" x="1838325" y="2724150"/>
          <p14:tracePt t="31126" x="1876425" y="2724150"/>
          <p14:tracePt t="31143" x="1909763" y="2714625"/>
          <p14:tracePt t="31160" x="1947863" y="2709863"/>
          <p14:tracePt t="31176" x="1962150" y="2700338"/>
          <p14:tracePt t="31193" x="1981200" y="2695575"/>
          <p14:tracePt t="31210" x="2014538" y="2690813"/>
          <p14:tracePt t="31226" x="2043113" y="2681288"/>
          <p14:tracePt t="31243" x="2085975" y="2667000"/>
          <p14:tracePt t="31260" x="2147888" y="2652713"/>
          <p14:tracePt t="31276" x="2176463" y="2647950"/>
          <p14:tracePt t="31293" x="2195513" y="2643188"/>
          <p14:tracePt t="31310" x="2200275" y="2638425"/>
          <p14:tracePt t="31331" x="2205038" y="2638425"/>
          <p14:tracePt t="31375" x="2209800" y="2638425"/>
          <p14:tracePt t="31683" x="2228850" y="2638425"/>
          <p14:tracePt t="31690" x="2252663" y="2643188"/>
          <p14:tracePt t="31697" x="2266950" y="2647950"/>
          <p14:tracePt t="31709" x="2290763" y="2652713"/>
          <p14:tracePt t="31726" x="2333625" y="2657475"/>
          <p14:tracePt t="31743" x="2362200" y="2657475"/>
          <p14:tracePt t="31759" x="2376488" y="2662238"/>
          <p14:tracePt t="31776" x="2395538" y="2662238"/>
          <p14:tracePt t="31793" x="2400300" y="2662238"/>
          <p14:tracePt t="35347" x="2481263" y="2609850"/>
          <p14:tracePt t="35354" x="2533650" y="2576513"/>
          <p14:tracePt t="35361" x="2595563" y="2543175"/>
          <p14:tracePt t="35375" x="2719388" y="2476500"/>
          <p14:tracePt t="35392" x="2890838" y="2371725"/>
          <p14:tracePt t="35408" x="3057525" y="2271713"/>
          <p14:tracePt t="35425" x="3262313" y="2162175"/>
          <p14:tracePt t="35442" x="3376613" y="2109788"/>
          <p14:tracePt t="35458" x="3462338" y="2081213"/>
          <p14:tracePt t="35475" x="3571875" y="2043113"/>
          <p14:tracePt t="35492" x="3638550" y="2019300"/>
          <p14:tracePt t="35508" x="3695700" y="2005013"/>
          <p14:tracePt t="35525" x="3767138" y="1990725"/>
          <p14:tracePt t="35542" x="3790950" y="1985963"/>
          <p14:tracePt t="35558" x="3800475" y="1985963"/>
          <p14:tracePt t="35575" x="3805238" y="1985963"/>
          <p14:tracePt t="35626" x="3810000" y="1985963"/>
          <p14:tracePt t="35648" x="3814763" y="1985963"/>
          <p14:tracePt t="35655" x="3819525" y="1985963"/>
          <p14:tracePt t="35670" x="3829050" y="1985963"/>
          <p14:tracePt t="35676" x="3833813" y="1990725"/>
          <p14:tracePt t="35691" x="3838575" y="1990725"/>
          <p14:tracePt t="35708" x="3852863" y="1990725"/>
          <p14:tracePt t="35741" x="3857625" y="1990725"/>
          <p14:tracePt t="35758" x="3862388" y="1990725"/>
          <p14:tracePt t="35777" x="3867150" y="1990725"/>
          <p14:tracePt t="35812" x="3871913" y="1990725"/>
          <p14:tracePt t="35819" x="3871913" y="1985963"/>
          <p14:tracePt t="35827" x="3876675" y="1981200"/>
          <p14:tracePt t="35841" x="3876675" y="1976438"/>
          <p14:tracePt t="35858" x="3876675" y="1971675"/>
          <p14:tracePt t="35875" x="3876675" y="1966913"/>
          <p14:tracePt t="35891" x="3871913" y="1957388"/>
          <p14:tracePt t="35908" x="3871913" y="1952625"/>
          <p14:tracePt t="35925" x="3871913" y="1947863"/>
          <p14:tracePt t="36358" x="3862388" y="1943100"/>
          <p14:tracePt t="36365" x="3852863" y="1933575"/>
          <p14:tracePt t="36375" x="3843338" y="1928813"/>
          <p14:tracePt t="36391" x="3810000" y="1905000"/>
          <p14:tracePt t="36408" x="3743325" y="1857375"/>
          <p14:tracePt t="36425" x="3695700" y="1838325"/>
          <p14:tracePt t="36441" x="3676650" y="1814513"/>
          <p14:tracePt t="36458" x="3643313" y="1800225"/>
          <p14:tracePt t="36475" x="3638550" y="1795463"/>
          <p14:tracePt t="36491" x="3633788" y="1790700"/>
          <p14:tracePt t="38752" x="3571875" y="1790700"/>
          <p14:tracePt t="38760" x="3505200" y="1790700"/>
          <p14:tracePt t="38774" x="3333750" y="1795463"/>
          <p14:tracePt t="38791" x="3109913" y="1804988"/>
          <p14:tracePt t="38807" x="2862263" y="1804988"/>
          <p14:tracePt t="38824" x="2538413" y="1804988"/>
          <p14:tracePt t="38840" x="2352675" y="1809750"/>
          <p14:tracePt t="38857" x="2205038" y="1819275"/>
          <p14:tracePt t="38874" x="1962150" y="1847850"/>
          <p14:tracePt t="38890" x="1847850" y="1866900"/>
          <p14:tracePt t="38907" x="1743075" y="1885950"/>
          <p14:tracePt t="38924" x="1624013" y="1914525"/>
          <p14:tracePt t="38940" x="1581150" y="1928813"/>
          <p14:tracePt t="38957" x="1552575" y="1943100"/>
          <p14:tracePt t="38974" x="1528763" y="1962150"/>
          <p14:tracePt t="38990" x="1504950" y="1981200"/>
          <p14:tracePt t="39007" x="1485900" y="1995488"/>
          <p14:tracePt t="39024" x="1462088" y="2014538"/>
          <p14:tracePt t="39040" x="1452563" y="2024063"/>
          <p14:tracePt t="39057" x="1443038" y="2028825"/>
          <p14:tracePt t="39074" x="1438275" y="2033588"/>
          <p14:tracePt t="39090" x="1438275" y="2043113"/>
          <p14:tracePt t="39107" x="1433513" y="2047875"/>
          <p14:tracePt t="39124" x="1433513" y="2057400"/>
          <p14:tracePt t="39141" x="1428750" y="2062163"/>
          <p14:tracePt t="39157" x="1428750" y="2076450"/>
          <p14:tracePt t="39174" x="1428750" y="2085975"/>
          <p14:tracePt t="39190" x="1423988" y="2105025"/>
          <p14:tracePt t="39207" x="1419225" y="2114550"/>
          <p14:tracePt t="39224" x="1409700" y="2124075"/>
          <p14:tracePt t="39240" x="1404938" y="2138363"/>
          <p14:tracePt t="39257" x="1400175" y="2143125"/>
          <p14:tracePt t="39274" x="1395413" y="2152650"/>
          <p14:tracePt t="39290" x="1390650" y="2166938"/>
          <p14:tracePt t="39325" x="1385888" y="2166938"/>
          <p14:tracePt t="39340" x="1385888" y="2171700"/>
          <p14:tracePt t="39398" x="1381125" y="2176463"/>
          <p14:tracePt t="39411" x="1376363" y="2176463"/>
          <p14:tracePt t="39426" x="1371600" y="2181225"/>
          <p14:tracePt t="39440" x="1366838" y="2185988"/>
          <p14:tracePt t="39454" x="1357313" y="2190750"/>
          <p14:tracePt t="39462" x="1352550" y="2195513"/>
          <p14:tracePt t="39473" x="1347788" y="2195513"/>
          <p14:tracePt t="39490" x="1333500" y="2205038"/>
          <p14:tracePt t="39507" x="1319213" y="2209800"/>
          <p14:tracePt t="39524" x="1309688" y="2214563"/>
          <p14:tracePt t="39540" x="1300163" y="2224088"/>
          <p14:tracePt t="39557" x="1290638" y="2228850"/>
          <p14:tracePt t="40358" x="1290638" y="2252663"/>
          <p14:tracePt t="40366" x="1304925" y="2300288"/>
          <p14:tracePt t="40373" x="1319213" y="2352675"/>
          <p14:tracePt t="40390" x="1371600" y="2447925"/>
          <p14:tracePt t="40407" x="1428750" y="2533650"/>
          <p14:tracePt t="40423" x="1514475" y="2643188"/>
          <p14:tracePt t="40440" x="1571625" y="2714625"/>
          <p14:tracePt t="40457" x="1628775" y="2781300"/>
          <p14:tracePt t="40473" x="1709738" y="2847975"/>
          <p14:tracePt t="40490" x="1747838" y="2871788"/>
          <p14:tracePt t="40506" x="1776413" y="2890838"/>
          <p14:tracePt t="40523" x="1795463" y="2905125"/>
          <p14:tracePt t="40540" x="1800225" y="2914650"/>
          <p14:tracePt t="40556" x="1814513" y="2919413"/>
          <p14:tracePt t="40573" x="1819275" y="2924175"/>
          <p14:tracePt t="40607" x="1824038" y="2928938"/>
          <p14:tracePt t="40623" x="1828800" y="2933700"/>
          <p14:tracePt t="40656" x="1833563" y="2947988"/>
          <p14:tracePt t="40673" x="1833563" y="2957513"/>
          <p14:tracePt t="40690" x="1833563" y="2967038"/>
          <p14:tracePt t="40706" x="1833563" y="2981325"/>
          <p14:tracePt t="40723" x="1833563" y="2990850"/>
          <p14:tracePt t="40740" x="1833563" y="2995613"/>
          <p14:tracePt t="40756" x="1833563" y="3005138"/>
          <p14:tracePt t="40773" x="1833563" y="3014663"/>
          <p14:tracePt t="40790" x="1828800" y="3024188"/>
          <p14:tracePt t="40806" x="1814513" y="3038475"/>
          <p14:tracePt t="40823" x="1771650" y="3067050"/>
          <p14:tracePt t="40840" x="1714500" y="3095625"/>
          <p14:tracePt t="40856" x="1676400" y="3109913"/>
          <p14:tracePt t="40873" x="1633538" y="3133725"/>
          <p14:tracePt t="40874" x="1614488" y="3143250"/>
          <p14:tracePt t="40890" x="1590675" y="3148013"/>
          <p14:tracePt t="40906" x="1571625" y="3152775"/>
          <p14:tracePt t="40923" x="1562100" y="3152775"/>
          <p14:tracePt t="40940" x="1557338" y="3152775"/>
          <p14:tracePt t="40956" x="1552575" y="3152775"/>
          <p14:tracePt t="41455" x="1533525" y="3143250"/>
          <p14:tracePt t="41463" x="1495425" y="3138488"/>
          <p14:tracePt t="41473" x="1447800" y="3133725"/>
          <p14:tracePt t="41490" x="1381125" y="3124200"/>
          <p14:tracePt t="41506" x="1285875" y="3105150"/>
          <p14:tracePt t="41523" x="1233488" y="3105150"/>
          <p14:tracePt t="41539" x="1200150" y="3105150"/>
          <p14:tracePt t="41556" x="1166813" y="3105150"/>
          <p14:tracePt t="41573" x="1162050" y="3109913"/>
          <p14:tracePt t="41589" x="1157288" y="3109913"/>
          <p14:tracePt t="41606" x="1152525" y="3114675"/>
          <p14:tracePt t="41623" x="1152525" y="3124200"/>
          <p14:tracePt t="41639" x="1152525" y="3128963"/>
          <p14:tracePt t="41656" x="1162050" y="3148013"/>
          <p14:tracePt t="41673" x="1176338" y="3176588"/>
          <p14:tracePt t="41689" x="1176338" y="3224213"/>
          <p14:tracePt t="41706" x="1166813" y="3305175"/>
          <p14:tracePt t="41723" x="1157288" y="3362325"/>
          <p14:tracePt t="41739" x="1147763" y="3424238"/>
          <p14:tracePt t="41756" x="1143000" y="3505200"/>
          <p14:tracePt t="41773" x="1143000" y="3538538"/>
          <p14:tracePt t="41789" x="1143000" y="3567113"/>
          <p14:tracePt t="41806" x="1147763" y="3586163"/>
          <p14:tracePt t="41823" x="1147763" y="3600450"/>
          <p14:tracePt t="41839" x="1147763" y="3605213"/>
          <p14:tracePt t="41856" x="1152525" y="3605213"/>
          <p14:tracePt t="41873" x="1152525" y="3609975"/>
          <p14:tracePt t="41964" x="1152525" y="3614738"/>
          <p14:tracePt t="42022" x="1147763" y="3619500"/>
          <p14:tracePt t="42029" x="1138238" y="3624263"/>
          <p14:tracePt t="42043" x="1128713" y="3624263"/>
          <p14:tracePt t="42056" x="1119188" y="3624263"/>
          <p14:tracePt t="42073" x="1085850" y="3629025"/>
          <p14:tracePt t="42089" x="1052513" y="3629025"/>
          <p14:tracePt t="42106" x="1019175" y="3633788"/>
          <p14:tracePt t="42123" x="962025" y="3643313"/>
          <p14:tracePt t="42139" x="933450" y="3643313"/>
          <p14:tracePt t="42156" x="904875" y="3657600"/>
          <p14:tracePt t="42173" x="876300" y="3667125"/>
          <p14:tracePt t="42189" x="871538" y="3667125"/>
          <p14:tracePt t="42206" x="866775" y="3667125"/>
          <p14:tracePt t="42223" x="866775" y="3671888"/>
          <p14:tracePt t="42239" x="862013" y="3671888"/>
          <p14:tracePt t="42309" x="862013" y="3676650"/>
          <p14:tracePt t="42380" x="866775" y="3676650"/>
          <p14:tracePt t="42409" x="871538" y="3676650"/>
          <p14:tracePt t="42424" x="876300" y="3676650"/>
          <p14:tracePt t="42444" x="881063" y="3676650"/>
          <p14:tracePt t="42451" x="885825" y="3676650"/>
          <p14:tracePt t="42459" x="890588" y="3676650"/>
          <p14:tracePt t="42502" x="914400" y="3676650"/>
          <p14:tracePt t="42516" x="933450" y="3667125"/>
          <p14:tracePt t="42523" x="947738" y="3657600"/>
          <p14:tracePt t="42539" x="995363" y="3643313"/>
          <p14:tracePt t="42556" x="1071563" y="3633788"/>
          <p14:tracePt t="42573" x="1171575" y="3624263"/>
          <p14:tracePt t="42589" x="1314450" y="3614738"/>
          <p14:tracePt t="42606" x="1400175" y="3605213"/>
          <p14:tracePt t="42623" x="1495425" y="3605213"/>
          <p14:tracePt t="42639" x="1624013" y="3609975"/>
          <p14:tracePt t="42656" x="1681163" y="3609975"/>
          <p14:tracePt t="42672" x="1752600" y="3614738"/>
          <p14:tracePt t="42689" x="1852613" y="3624263"/>
          <p14:tracePt t="42706" x="1885950" y="3629025"/>
          <p14:tracePt t="42722" x="1914525" y="3629025"/>
          <p14:tracePt t="42739" x="1933575" y="3629025"/>
          <p14:tracePt t="42772" x="1938338" y="3629025"/>
          <p14:tracePt t="42868" x="1943100" y="3629025"/>
          <p14:tracePt t="42932" x="1952625" y="3633788"/>
          <p14:tracePt t="42939" x="1957388" y="3633788"/>
          <p14:tracePt t="42946" x="1962150" y="3633788"/>
          <p14:tracePt t="42956" x="1966913" y="3633788"/>
          <p14:tracePt t="42972" x="1976438" y="3633788"/>
          <p14:tracePt t="42989" x="2009775" y="3643313"/>
          <p14:tracePt t="43006" x="2038350" y="3643313"/>
          <p14:tracePt t="43022" x="2066925" y="3648075"/>
          <p14:tracePt t="43039" x="2109788" y="3652838"/>
          <p14:tracePt t="43056" x="2138363" y="3652838"/>
          <p14:tracePt t="43072" x="2162175" y="3657600"/>
          <p14:tracePt t="43089" x="2181225" y="3662363"/>
          <p14:tracePt t="43106" x="2205038" y="3662363"/>
          <p14:tracePt t="43122" x="2209800" y="3662363"/>
          <p14:tracePt t="43139" x="2214563" y="3662363"/>
          <p14:tracePt t="43175" x="2219325" y="3662363"/>
          <p14:tracePt t="43620" x="2233613" y="3662363"/>
          <p14:tracePt t="43628" x="2266950" y="3662363"/>
          <p14:tracePt t="43639" x="2281238" y="3662363"/>
          <p14:tracePt t="43656" x="2333625" y="3662363"/>
          <p14:tracePt t="43672" x="2362200" y="3662363"/>
          <p14:tracePt t="43689" x="2395538" y="3662363"/>
          <p14:tracePt t="43706" x="2433638" y="3662363"/>
          <p14:tracePt t="43722" x="2462213" y="3662363"/>
          <p14:tracePt t="43739" x="2481263" y="3662363"/>
          <p14:tracePt t="43755" x="2490788" y="3662363"/>
          <p14:tracePt t="43772" x="2500313" y="3662363"/>
          <p14:tracePt t="43789" x="2505075" y="3662363"/>
          <p14:tracePt t="43805" x="2509838" y="3662363"/>
          <p14:tracePt t="43822" x="2514600" y="3667125"/>
          <p14:tracePt t="43839" x="2519363" y="3671888"/>
          <p14:tracePt t="43855" x="2524125" y="3676650"/>
          <p14:tracePt t="43872" x="2533650" y="3681413"/>
          <p14:tracePt t="43889" x="2543175" y="3681413"/>
          <p14:tracePt t="43905" x="2547938" y="3690938"/>
          <p14:tracePt t="43939" x="2552700" y="3690938"/>
          <p14:tracePt t="44000" x="2557463" y="3690938"/>
          <p14:tracePt t="44036" x="2562225" y="3690938"/>
          <p14:tracePt t="44093" x="2566988" y="3690938"/>
          <p14:tracePt t="44101" x="2576513" y="3690938"/>
          <p14:tracePt t="44108" x="2581275" y="3690938"/>
          <p14:tracePt t="44122" x="2590800" y="3690938"/>
          <p14:tracePt t="44139" x="2605088" y="3690938"/>
          <p14:tracePt t="44155" x="2609850" y="3690938"/>
          <p14:tracePt t="44172" x="2619375" y="3690938"/>
          <p14:tracePt t="44189" x="2624138" y="3690938"/>
          <p14:tracePt t="44205" x="2628900" y="3690938"/>
          <p14:tracePt t="44239" x="2633663" y="3690938"/>
          <p14:tracePt t="44295" x="2638425" y="3690938"/>
          <p14:tracePt t="44330" x="2643188" y="3695700"/>
          <p14:tracePt t="44589" x="2647950" y="3695700"/>
          <p14:tracePt t="44625" x="2657475" y="3695700"/>
          <p14:tracePt t="44640" x="2662238" y="3695700"/>
          <p14:tracePt t="44653" x="2667000" y="3695700"/>
          <p14:tracePt t="44660" x="2671763" y="3695700"/>
          <p14:tracePt t="44674" x="2676525" y="3695700"/>
          <p14:tracePt t="44689" x="2681288" y="3695700"/>
          <p14:tracePt t="44705" x="2686050" y="3695700"/>
          <p14:tracePt t="44722" x="2690813" y="3695700"/>
          <p14:tracePt t="44739" x="2695575" y="3695700"/>
          <p14:tracePt t="44775" x="2700338" y="3695700"/>
          <p14:tracePt t="44825" x="2705100" y="3695700"/>
          <p14:tracePt t="44853" x="2709863" y="3695700"/>
          <p14:tracePt t="44889" x="2714625" y="3695700"/>
          <p14:tracePt t="45011" x="2719388" y="3695700"/>
          <p14:tracePt t="45141" x="2724150" y="3695700"/>
          <p14:tracePt t="45191" x="2724150" y="3686175"/>
          <p14:tracePt t="45198" x="2728913" y="3686175"/>
          <p14:tracePt t="47908" x="2757488" y="3686175"/>
          <p14:tracePt t="47915" x="2786063" y="3686175"/>
          <p14:tracePt t="47922" x="2828925" y="3690938"/>
          <p14:tracePt t="47937" x="2924175" y="3695700"/>
          <p14:tracePt t="47954" x="3019425" y="3700463"/>
          <p14:tracePt t="47971" x="3114675" y="3700463"/>
          <p14:tracePt t="47987" x="3238500" y="3709988"/>
          <p14:tracePt t="48004" x="3319463" y="3709988"/>
          <p14:tracePt t="48021" x="3395663" y="3709988"/>
          <p14:tracePt t="48037" x="3476625" y="3705225"/>
          <p14:tracePt t="48054" x="3533775" y="3705225"/>
          <p14:tracePt t="48071" x="3567113" y="3700463"/>
          <p14:tracePt t="48088" x="3595688" y="3700463"/>
          <p14:tracePt t="48104" x="3605213" y="3700463"/>
          <p14:tracePt t="48137" x="3609975" y="3700463"/>
          <p14:tracePt t="48238" x="3609975" y="3705225"/>
          <p14:tracePt t="48310" x="3609975" y="3709988"/>
          <p14:tracePt t="48339" x="3609975" y="3714750"/>
          <p14:tracePt t="48409" x="3609975" y="3719513"/>
          <p14:tracePt t="48482" x="3605213" y="3724275"/>
          <p14:tracePt t="48510" x="3600450" y="3724275"/>
          <p14:tracePt t="50475" x="3605213" y="3724275"/>
          <p14:tracePt t="50482" x="3609975" y="3724275"/>
          <p14:tracePt t="50489" x="3614738" y="3724275"/>
          <p14:tracePt t="50503" x="3624263" y="3714750"/>
          <p14:tracePt t="50520" x="3638550" y="3714750"/>
          <p14:tracePt t="50537" x="3648075" y="3705225"/>
          <p14:tracePt t="50553" x="3667125" y="3705225"/>
          <p14:tracePt t="50570" x="3671888" y="3700463"/>
          <p14:tracePt t="50586" x="3681413" y="3700463"/>
          <p14:tracePt t="50603" x="3686175" y="3700463"/>
          <p14:tracePt t="50620" x="3686175" y="3695700"/>
          <p14:tracePt t="50636" x="3695700" y="3695700"/>
          <p14:tracePt t="50670" x="3700463" y="3695700"/>
          <p14:tracePt t="50718" x="3705225" y="3695700"/>
          <p14:tracePt t="50725" x="3705225" y="3690938"/>
          <p14:tracePt t="50736" x="3714750" y="3690938"/>
          <p14:tracePt t="50761" x="3719513" y="3690938"/>
          <p14:tracePt t="50783" x="3724275" y="3690938"/>
          <p14:tracePt t="50819" x="3729038" y="3690938"/>
          <p14:tracePt t="50912" x="3733800" y="3690938"/>
          <p14:tracePt t="52633" x="3752850" y="3690938"/>
          <p14:tracePt t="52640" x="3786188" y="3686175"/>
          <p14:tracePt t="52652" x="3824288" y="3681413"/>
          <p14:tracePt t="52669" x="3952875" y="3671888"/>
          <p14:tracePt t="52686" x="4019550" y="3667125"/>
          <p14:tracePt t="52702" x="4076700" y="3667125"/>
          <p14:tracePt t="52719" x="4143375" y="3662363"/>
          <p14:tracePt t="52736" x="4176713" y="3657600"/>
          <p14:tracePt t="52752" x="4200525" y="3657600"/>
          <p14:tracePt t="52769" x="4214813" y="3657600"/>
          <p14:tracePt t="52786" x="4219575" y="3657600"/>
          <p14:tracePt t="52833" x="4224338" y="3657600"/>
          <p14:tracePt t="54174" x="4229100" y="3657600"/>
          <p14:tracePt t="54375" x="4233863" y="3657600"/>
          <p14:tracePt t="54883" x="4238625" y="3657600"/>
          <p14:tracePt t="54891" x="4252913" y="3657600"/>
          <p14:tracePt t="54905" x="4286250" y="3662363"/>
          <p14:tracePt t="54918" x="4300538" y="3667125"/>
          <p14:tracePt t="54935" x="4348163" y="3671888"/>
          <p14:tracePt t="54952" x="4371975" y="3676650"/>
          <p14:tracePt t="54968" x="4391025" y="3676650"/>
          <p14:tracePt t="54985" x="4410075" y="3676650"/>
          <p14:tracePt t="55002" x="4419600" y="3676650"/>
          <p14:tracePt t="55018" x="4429125" y="3676650"/>
          <p14:tracePt t="55035" x="4457700" y="3676650"/>
          <p14:tracePt t="55052" x="4471988" y="3676650"/>
          <p14:tracePt t="55068" x="4495800" y="3671888"/>
          <p14:tracePt t="55085" x="4519613" y="3667125"/>
          <p14:tracePt t="55102" x="4538663" y="3667125"/>
          <p14:tracePt t="55118" x="4562475" y="3662363"/>
          <p14:tracePt t="55135" x="4591050" y="3657600"/>
          <p14:tracePt t="55152" x="4600575" y="3657600"/>
          <p14:tracePt t="55168" x="4614863" y="3652838"/>
          <p14:tracePt t="55185" x="4624388" y="3652838"/>
          <p14:tracePt t="55202" x="4629150" y="3648075"/>
          <p14:tracePt t="55256" x="4638675" y="3648075"/>
          <p14:tracePt t="55428" x="4638675" y="3652838"/>
          <p14:tracePt t="55464" x="4638675" y="3657600"/>
          <p14:tracePt t="55486" x="4643438" y="3657600"/>
          <p14:tracePt t="55493" x="4643438" y="3662363"/>
          <p14:tracePt t="55501" x="4648200" y="3662363"/>
          <p14:tracePt t="55518" x="4657725" y="3667125"/>
          <p14:tracePt t="55535" x="4667250" y="3671888"/>
          <p14:tracePt t="55551" x="4686300" y="3676650"/>
          <p14:tracePt t="55568" x="4695825" y="3681413"/>
          <p14:tracePt t="55585" x="4705350" y="3686175"/>
          <p14:tracePt t="55602" x="4719638" y="3690938"/>
          <p14:tracePt t="55618" x="4724400" y="3690938"/>
          <p14:tracePt t="55635" x="4733925" y="3690938"/>
          <p14:tracePt t="55651" x="4743450" y="3690938"/>
          <p14:tracePt t="55668" x="4748213" y="3695700"/>
          <p14:tracePt t="55685" x="4757738" y="3695700"/>
          <p14:tracePt t="55701" x="4767263" y="3695700"/>
          <p14:tracePt t="55718" x="4772025" y="3700463"/>
          <p14:tracePt t="55735" x="4781550" y="3700463"/>
          <p14:tracePt t="55751" x="4786313" y="3700463"/>
          <p14:tracePt t="55768" x="4791075" y="3700463"/>
          <p14:tracePt t="55801" x="4800600" y="3700463"/>
          <p14:tracePt t="55818" x="4805363" y="3700463"/>
          <p14:tracePt t="55835" x="4810125" y="3700463"/>
          <p14:tracePt t="55851" x="4814888" y="3700463"/>
          <p14:tracePt t="55868" x="4819650" y="3700463"/>
          <p14:tracePt t="55937" x="4824413" y="3700463"/>
          <p14:tracePt t="56002" x="4829175" y="3700463"/>
          <p14:tracePt t="56074" x="4838700" y="3700463"/>
          <p14:tracePt t="56088" x="4838700" y="3705225"/>
          <p14:tracePt t="56124" x="4838700" y="3709988"/>
          <p14:tracePt t="56138" x="4843463" y="3709988"/>
          <p14:tracePt t="56239" x="4848225" y="3709988"/>
          <p14:tracePt t="56267" x="4852988" y="3709988"/>
          <p14:tracePt t="56647" x="4876800" y="3709988"/>
          <p14:tracePt t="56654" x="4919663" y="3709988"/>
          <p14:tracePt t="56668" x="5024438" y="3709988"/>
          <p14:tracePt t="56684" x="5105400" y="3709988"/>
          <p14:tracePt t="56701" x="5195888" y="3709988"/>
          <p14:tracePt t="56718" x="5262563" y="3709988"/>
          <p14:tracePt t="56734" x="5348288" y="3709988"/>
          <p14:tracePt t="56751" x="5376863" y="3709988"/>
          <p14:tracePt t="56768" x="5395913" y="3709988"/>
          <p14:tracePt t="56784" x="5400675" y="3709988"/>
          <p14:tracePt t="56801" x="5405438" y="3709988"/>
          <p14:tracePt t="56834" x="5410200" y="3709988"/>
          <p14:tracePt t="57336" x="5429250" y="3709988"/>
          <p14:tracePt t="57343" x="5448300" y="3709988"/>
          <p14:tracePt t="57351" x="5467350" y="3709988"/>
          <p14:tracePt t="57367" x="5500688" y="3709988"/>
          <p14:tracePt t="57384" x="5519738" y="3709988"/>
          <p14:tracePt t="57401" x="5538788" y="3714750"/>
          <p14:tracePt t="57417" x="5553075" y="3714750"/>
          <p14:tracePt t="57434" x="5557838" y="3714750"/>
          <p14:tracePt t="57451" x="5572125" y="3714750"/>
          <p14:tracePt t="57467" x="5576888" y="3719513"/>
          <p14:tracePt t="57484" x="5581650" y="3719513"/>
          <p14:tracePt t="57501" x="5586413" y="3719513"/>
          <p14:tracePt t="57517" x="5591175" y="3719513"/>
          <p14:tracePt t="57551" x="5600700" y="3719513"/>
          <p14:tracePt t="57567" x="5614988" y="3719513"/>
          <p14:tracePt t="57584" x="5634038" y="3719513"/>
          <p14:tracePt t="57601" x="5672138" y="3719513"/>
          <p14:tracePt t="57617" x="5700713" y="3719513"/>
          <p14:tracePt t="57634" x="5729288" y="3719513"/>
          <p14:tracePt t="57651" x="5786438" y="3709988"/>
          <p14:tracePt t="57667" x="5848350" y="3700463"/>
          <p14:tracePt t="57684" x="5910263" y="3690938"/>
          <p14:tracePt t="57701" x="5986463" y="3681413"/>
          <p14:tracePt t="57717" x="6048375" y="3671888"/>
          <p14:tracePt t="57734" x="6105525" y="3667125"/>
          <p14:tracePt t="57751" x="6186488" y="3657600"/>
          <p14:tracePt t="57767" x="6234113" y="3652838"/>
          <p14:tracePt t="57784" x="6272213" y="3648075"/>
          <p14:tracePt t="57801" x="6343650" y="3643313"/>
          <p14:tracePt t="57817" x="6400800" y="3638550"/>
          <p14:tracePt t="57834" x="6429375" y="3638550"/>
          <p14:tracePt t="57851" x="6477000" y="3633788"/>
          <p14:tracePt t="57867" x="6496050" y="3633788"/>
          <p14:tracePt t="57884" x="6505575" y="3633788"/>
          <p14:tracePt t="57901" x="6524625" y="3633788"/>
          <p14:tracePt t="57917" x="6534150" y="3633788"/>
          <p14:tracePt t="57934" x="6538913" y="3633788"/>
          <p14:tracePt t="57951" x="6553200" y="3633788"/>
          <p14:tracePt t="57984" x="6557963" y="3633788"/>
          <p14:tracePt t="58001" x="6562725" y="3633788"/>
          <p14:tracePt t="58275" x="6557963" y="3638550"/>
          <p14:tracePt t="58290" x="6553200" y="3638550"/>
          <p14:tracePt t="58297" x="6548438" y="3638550"/>
          <p14:tracePt t="58310" x="6543675" y="3638550"/>
          <p14:tracePt t="58325" x="6538913" y="3638550"/>
          <p14:tracePt t="58334" x="6534150" y="3638550"/>
          <p14:tracePt t="58351" x="6529388" y="3638550"/>
          <p14:tracePt t="58367" x="6500813" y="3638550"/>
          <p14:tracePt t="58384" x="6496050" y="3638550"/>
          <p14:tracePt t="58400" x="6467475" y="3633788"/>
          <p14:tracePt t="58417" x="6362700" y="3633788"/>
          <p14:tracePt t="58434" x="6276975" y="3633788"/>
          <p14:tracePt t="58450" x="6191250" y="3633788"/>
          <p14:tracePt t="58467" x="6081713" y="3638550"/>
          <p14:tracePt t="58484" x="5938838" y="3643313"/>
          <p14:tracePt t="58500" x="5853113" y="3652838"/>
          <p14:tracePt t="58517" x="5767388" y="3657600"/>
          <p14:tracePt t="58534" x="5662613" y="3676650"/>
          <p14:tracePt t="58550" x="5614988" y="3681413"/>
          <p14:tracePt t="58567" x="5562600" y="3681413"/>
          <p14:tracePt t="58584" x="5510213" y="3690938"/>
          <p14:tracePt t="58600" x="5486400" y="3690938"/>
          <p14:tracePt t="58617" x="5472113" y="3695700"/>
          <p14:tracePt t="58634" x="5462588" y="3695700"/>
          <p14:tracePt t="59873" x="5434013" y="3700463"/>
          <p14:tracePt t="59880" x="5362575" y="3705225"/>
          <p14:tracePt t="59887" x="5295900" y="3709988"/>
          <p14:tracePt t="59900" x="5224463" y="3714750"/>
          <p14:tracePt t="59917" x="5019675" y="3729038"/>
          <p14:tracePt t="59933" x="4862513" y="3738563"/>
          <p14:tracePt t="59950" x="4738688" y="3752850"/>
          <p14:tracePt t="59967" x="4543425" y="3762375"/>
          <p14:tracePt t="59983" x="4429125" y="3767138"/>
          <p14:tracePt t="60000" x="4305300" y="3771900"/>
          <p14:tracePt t="60017" x="4138613" y="3781425"/>
          <p14:tracePt t="60033" x="4038600" y="3790950"/>
          <p14:tracePt t="60050" x="3933825" y="3790950"/>
          <p14:tracePt t="60067" x="3819525" y="3800475"/>
          <p14:tracePt t="60083" x="3771900" y="3800475"/>
          <p14:tracePt t="60100" x="3748088" y="3800475"/>
          <p14:tracePt t="60116" x="3714750" y="3805238"/>
          <p14:tracePt t="60133" x="3695700" y="3810000"/>
          <p14:tracePt t="60619" x="3605213" y="3843338"/>
          <p14:tracePt t="60626" x="3462338" y="3890963"/>
          <p14:tracePt t="60633" x="3328988" y="3929063"/>
          <p14:tracePt t="60650" x="3062288" y="4000500"/>
          <p14:tracePt t="60666" x="2809875" y="4052888"/>
          <p14:tracePt t="60683" x="2481263" y="4114800"/>
          <p14:tracePt t="60700" x="2347913" y="4129088"/>
          <p14:tracePt t="60716" x="2233613" y="4143375"/>
          <p14:tracePt t="60733" x="2100263" y="4167188"/>
          <p14:tracePt t="60750" x="2033588" y="4171950"/>
          <p14:tracePt t="60766" x="2000250" y="4171950"/>
          <p14:tracePt t="60783" x="1976438" y="4171950"/>
          <p14:tracePt t="60800" x="1962150" y="4171950"/>
          <p14:tracePt t="60848" x="1957388" y="4171950"/>
          <p14:tracePt t="61000" x="1962150" y="4171950"/>
          <p14:tracePt t="61028" x="1966913" y="4171950"/>
          <p14:tracePt t="61041" x="1971675" y="4171950"/>
          <p14:tracePt t="61108" x="1976438" y="4171950"/>
          <p14:tracePt t="61142" x="1976438" y="4162425"/>
          <p14:tracePt t="61163" x="1981200" y="4162425"/>
          <p14:tracePt t="61170" x="1981200" y="4157663"/>
          <p14:tracePt t="61185" x="1985963" y="4157663"/>
          <p14:tracePt t="61199" x="1985963" y="4152900"/>
          <p14:tracePt t="61216" x="1990725" y="4148138"/>
          <p14:tracePt t="61233" x="1995488" y="4143375"/>
          <p14:tracePt t="61249" x="2000250" y="4143375"/>
          <p14:tracePt t="61266" x="2005013" y="4133850"/>
          <p14:tracePt t="61283" x="2009775" y="4124325"/>
          <p14:tracePt t="61299" x="2052638" y="4095750"/>
          <p14:tracePt t="61316" x="2095500" y="4071938"/>
          <p14:tracePt t="61333" x="2138363" y="4038600"/>
          <p14:tracePt t="61350" x="2205038" y="3995738"/>
          <p14:tracePt t="61366" x="2233613" y="3981450"/>
          <p14:tracePt t="61383" x="2266950" y="3962400"/>
          <p14:tracePt t="61399" x="2314575" y="3933825"/>
          <p14:tracePt t="61416" x="2343150" y="3924300"/>
          <p14:tracePt t="61433" x="2362200" y="3924300"/>
          <p14:tracePt t="61450" x="2376488" y="3919538"/>
          <p14:tracePt t="61466" x="2381250" y="3919538"/>
          <p14:tracePt t="61500" x="2386013" y="3919538"/>
          <p14:tracePt t="61522" x="2390775" y="3919538"/>
          <p14:tracePt t="61651" x="2390775" y="3924300"/>
          <p14:tracePt t="61658" x="2395538" y="3924300"/>
          <p14:tracePt t="61694" x="2400300" y="3924300"/>
          <p14:tracePt t="61730" x="2400300" y="3929063"/>
          <p14:tracePt t="61758" x="2400300" y="3933825"/>
          <p14:tracePt t="61961" x="2400300" y="3938588"/>
          <p14:tracePt t="62038" x="2400300" y="3943350"/>
          <p14:tracePt t="62217" x="2400300" y="3948113"/>
          <p14:tracePt t="62231" x="2395538" y="3948113"/>
          <p14:tracePt t="62268" x="2395538" y="3952875"/>
          <p14:tracePt t="62275" x="2395538" y="3957638"/>
          <p14:tracePt t="62282" x="2395538" y="3962400"/>
          <p14:tracePt t="62311" x="2395538" y="3986213"/>
          <p14:tracePt t="62318" x="2395538" y="3990975"/>
          <p14:tracePt t="62332" x="2386013" y="4010025"/>
          <p14:tracePt t="62349" x="2371725" y="4043363"/>
          <p14:tracePt t="62366" x="2343150" y="4090988"/>
          <p14:tracePt t="62382" x="2300288" y="4171950"/>
          <p14:tracePt t="62399" x="2281238" y="4229100"/>
          <p14:tracePt t="62416" x="2262188" y="4271963"/>
          <p14:tracePt t="62432" x="2243138" y="4314825"/>
          <p14:tracePt t="62449" x="2238375" y="4329113"/>
          <p14:tracePt t="62466" x="2228850" y="4343400"/>
          <p14:tracePt t="62482" x="2224088" y="4357688"/>
          <p14:tracePt t="62499" x="2219325" y="4367213"/>
          <p14:tracePt t="62516" x="2214563" y="4376738"/>
          <p14:tracePt t="62532" x="2209800" y="4391025"/>
          <p14:tracePt t="62549" x="2209800" y="4400550"/>
          <p14:tracePt t="62566" x="2205038" y="4405313"/>
          <p14:tracePt t="62582" x="2190750" y="4429125"/>
          <p14:tracePt t="62599" x="2190750" y="4438650"/>
          <p14:tracePt t="62616" x="2181225" y="4457700"/>
          <p14:tracePt t="62633" x="2176463" y="4467225"/>
          <p14:tracePt t="62649" x="2171700" y="4476750"/>
          <p14:tracePt t="62666" x="2166938" y="4481513"/>
          <p14:tracePt t="62682" x="2162175" y="4486275"/>
          <p14:tracePt t="62699" x="2152650" y="4495800"/>
          <p14:tracePt t="62716" x="2147888" y="4505325"/>
          <p14:tracePt t="62732" x="2133600" y="4514850"/>
          <p14:tracePt t="62749" x="2124075" y="4524375"/>
          <p14:tracePt t="62766" x="2119313" y="4529138"/>
          <p14:tracePt t="62783" x="2119313" y="4533900"/>
          <p14:tracePt t="62799" x="2114550" y="4533900"/>
          <p14:tracePt t="62816" x="2109788" y="4533900"/>
          <p14:tracePt t="62832" x="2109788" y="4538663"/>
          <p14:tracePt t="62877" x="2105025" y="4548188"/>
          <p14:tracePt t="62951" x="2105025" y="4543425"/>
          <p14:tracePt t="62957" x="2105025" y="4533900"/>
          <p14:tracePt t="62965" x="2105025" y="4524375"/>
          <p14:tracePt t="62991" x="2124075" y="4410075"/>
          <p14:tracePt t="63000" x="2133600" y="4371975"/>
          <p14:tracePt t="63015" x="2157413" y="4300538"/>
          <p14:tracePt t="63032" x="2200275" y="4219575"/>
          <p14:tracePt t="63049" x="2238375" y="4133850"/>
          <p14:tracePt t="63066" x="2247900" y="4105275"/>
          <p14:tracePt t="63082" x="2262188" y="4081463"/>
          <p14:tracePt t="63099" x="2271713" y="4067175"/>
          <p14:tracePt t="63116" x="2276475" y="4062413"/>
          <p14:tracePt t="63132" x="2276475" y="4057650"/>
          <p14:tracePt t="63207" x="2281238" y="4057650"/>
          <p14:tracePt t="63250" x="2281238" y="4062413"/>
          <p14:tracePt t="63321" x="2281238" y="4067175"/>
          <p14:tracePt t="67494" x="2252663" y="4076700"/>
          <p14:tracePt t="67501" x="2200275" y="4086225"/>
          <p14:tracePt t="67514" x="2152650" y="4095750"/>
          <p14:tracePt t="67531" x="1952625" y="4133850"/>
          <p14:tracePt t="67548" x="1838325" y="4157663"/>
          <p14:tracePt t="67564" x="1714500" y="4162425"/>
          <p14:tracePt t="67581" x="1543050" y="4162425"/>
          <p14:tracePt t="67597" x="1438275" y="4148138"/>
          <p14:tracePt t="67614" x="1343025" y="4138613"/>
          <p14:tracePt t="67631" x="1238250" y="4114800"/>
          <p14:tracePt t="67647" x="1185863" y="4105275"/>
          <p14:tracePt t="67664" x="1143000" y="4100513"/>
          <p14:tracePt t="67681" x="1095375" y="4086225"/>
          <p14:tracePt t="67697" x="1076325" y="4081463"/>
          <p14:tracePt t="67714" x="1071563" y="4081463"/>
          <p14:tracePt t="67773" x="1081088" y="4081463"/>
          <p14:tracePt t="67788" x="1085850" y="4086225"/>
          <p14:tracePt t="67802" x="1090613" y="4086225"/>
          <p14:tracePt t="67816" x="1090613" y="4090988"/>
          <p14:tracePt t="67823" x="1095375" y="4090988"/>
          <p14:tracePt t="67831" x="1100138" y="4090988"/>
          <p14:tracePt t="67852" x="1104900" y="4095750"/>
          <p14:tracePt t="67864" x="1109663" y="4095750"/>
          <p14:tracePt t="67881" x="1109663" y="4100513"/>
          <p14:tracePt t="67902" x="1114425" y="4100513"/>
          <p14:tracePt t="67931" x="1119188" y="4100513"/>
          <p14:tracePt t="67946" x="1119188" y="4105275"/>
          <p14:tracePt t="68003" x="1090613" y="4095750"/>
          <p14:tracePt t="68010" x="1081088" y="4086225"/>
          <p14:tracePt t="68017" x="1071563" y="4081463"/>
          <p14:tracePt t="68031" x="1057275" y="4076700"/>
          <p14:tracePt t="68047" x="1023938" y="4067175"/>
          <p14:tracePt t="68064" x="1009650" y="4057650"/>
          <p14:tracePt t="68080" x="990600" y="4057650"/>
          <p14:tracePt t="68097" x="976313" y="4048125"/>
          <p14:tracePt t="68114" x="966788" y="4048125"/>
          <p14:tracePt t="68131" x="962025" y="4048125"/>
          <p14:tracePt t="68147" x="952500" y="4048125"/>
          <p14:tracePt t="68268" x="957263" y="4048125"/>
          <p14:tracePt t="68283" x="962025" y="4048125"/>
          <p14:tracePt t="68297" x="962025" y="4052888"/>
          <p14:tracePt t="68326" x="966788" y="4052888"/>
          <p14:tracePt t="68333" x="966788" y="4057650"/>
          <p14:tracePt t="68354" x="971550" y="4057650"/>
          <p14:tracePt t="68412" x="976313" y="4057650"/>
          <p14:tracePt t="68419" x="976313" y="4062413"/>
          <p14:tracePt t="68477" x="981075" y="4062413"/>
          <p14:tracePt t="68548" x="990600" y="4062413"/>
          <p14:tracePt t="68562" x="990600" y="4067175"/>
          <p14:tracePt t="68591" x="995363" y="4071938"/>
          <p14:tracePt t="68605" x="1000125" y="4071938"/>
          <p14:tracePt t="68614" x="1004888" y="4071938"/>
          <p14:tracePt t="68630" x="1023938" y="4076700"/>
          <p14:tracePt t="68647" x="1038225" y="4081463"/>
          <p14:tracePt t="68664" x="1066800" y="4081463"/>
          <p14:tracePt t="68680" x="1085850" y="4081463"/>
          <p14:tracePt t="68697" x="1100138" y="4081463"/>
          <p14:tracePt t="68714" x="1119188" y="4081463"/>
          <p14:tracePt t="68730" x="1128713" y="4081463"/>
          <p14:tracePt t="68747" x="1133475" y="4081463"/>
          <p14:tracePt t="68764" x="1143000" y="4081463"/>
          <p14:tracePt t="68780" x="1147763" y="4081463"/>
          <p14:tracePt t="68797" x="1152525" y="4081463"/>
          <p14:tracePt t="68814" x="1162050" y="4081463"/>
          <p14:tracePt t="68830" x="1166813" y="4081463"/>
          <p14:tracePt t="68847" x="1181100" y="4081463"/>
          <p14:tracePt t="68864" x="1190625" y="4081463"/>
          <p14:tracePt t="68880" x="1200150" y="4081463"/>
          <p14:tracePt t="68897" x="1214438" y="4086225"/>
          <p14:tracePt t="68914" x="1228725" y="4086225"/>
          <p14:tracePt t="68930" x="1243013" y="4086225"/>
          <p14:tracePt t="68947" x="1252538" y="4090988"/>
          <p14:tracePt t="68964" x="1271588" y="4090988"/>
          <p14:tracePt t="68980" x="1276350" y="4095750"/>
          <p14:tracePt t="68997" x="1285875" y="4095750"/>
          <p14:tracePt t="69013" x="1290638" y="4095750"/>
          <p14:tracePt t="69030" x="1300163" y="4095750"/>
          <p14:tracePt t="69047" x="1309688" y="4100513"/>
          <p14:tracePt t="69063" x="1319213" y="4105275"/>
          <p14:tracePt t="69080" x="1328738" y="4105275"/>
          <p14:tracePt t="69114" x="1333500" y="4110038"/>
          <p14:tracePt t="69130" x="1338263" y="4110038"/>
          <p14:tracePt t="69164" x="1343025" y="4110038"/>
          <p14:tracePt t="69200" x="1347788" y="4110038"/>
          <p14:tracePt t="69265" x="1352550" y="4110038"/>
          <p14:tracePt t="69301" x="1357313" y="4110038"/>
          <p14:tracePt t="69574" x="1371600" y="4110038"/>
          <p14:tracePt t="69580" x="1381125" y="4110038"/>
          <p14:tracePt t="69597" x="1400175" y="4110038"/>
          <p14:tracePt t="69613" x="1414463" y="4110038"/>
          <p14:tracePt t="69630" x="1433513" y="4105275"/>
          <p14:tracePt t="69647" x="1443038" y="4105275"/>
          <p14:tracePt t="69663" x="1447800" y="4105275"/>
          <p14:tracePt t="69680" x="1466850" y="4105275"/>
          <p14:tracePt t="69713" x="1471613" y="4105275"/>
          <p14:tracePt t="69745" x="1476375" y="4105275"/>
          <p14:tracePt t="69817" x="1481138" y="4105275"/>
          <p14:tracePt t="69852" x="1485900" y="4105275"/>
          <p14:tracePt t="69946" x="1490663" y="4105275"/>
          <p14:tracePt t="70104" x="1495425" y="4105275"/>
          <p14:tracePt t="70262" x="1500188" y="4105275"/>
          <p14:tracePt t="70327" x="1504950" y="4105275"/>
          <p14:tracePt t="70370" x="1509713" y="4105275"/>
          <p14:tracePt t="70376" x="1514475" y="4100513"/>
          <p14:tracePt t="70383" x="1519238" y="4100513"/>
          <p14:tracePt t="70396" x="1524000" y="4100513"/>
          <p14:tracePt t="70413" x="1533525" y="4095750"/>
          <p14:tracePt t="70430" x="1543050" y="4095750"/>
          <p14:tracePt t="70446" x="1552575" y="4090988"/>
          <p14:tracePt t="70463" x="1557338" y="4090988"/>
          <p14:tracePt t="70480" x="1562100" y="4090988"/>
          <p14:tracePt t="70496" x="1566863" y="4090988"/>
          <p14:tracePt t="70513" x="1581150" y="4090988"/>
          <p14:tracePt t="70530" x="1585913" y="4086225"/>
          <p14:tracePt t="70546" x="1595438" y="4086225"/>
          <p14:tracePt t="70563" x="1624013" y="4081463"/>
          <p14:tracePt t="70580" x="1647825" y="4081463"/>
          <p14:tracePt t="70596" x="1681163" y="4081463"/>
          <p14:tracePt t="70613" x="1728788" y="4071938"/>
          <p14:tracePt t="70630" x="1757363" y="4067175"/>
          <p14:tracePt t="70646" x="1785938" y="4067175"/>
          <p14:tracePt t="70663" x="1828800" y="4067175"/>
          <p14:tracePt t="70680" x="1847850" y="4067175"/>
          <p14:tracePt t="70696" x="1866900" y="4067175"/>
          <p14:tracePt t="70713" x="1890713" y="4067175"/>
          <p14:tracePt t="70730" x="1895475" y="4067175"/>
          <p14:tracePt t="70746" x="1900238" y="4067175"/>
          <p14:tracePt t="70763" x="1905000" y="4067175"/>
          <p14:tracePt t="70799" x="1909763" y="4067175"/>
          <p14:tracePt t="70993" x="1914525" y="4067175"/>
          <p14:tracePt t="71079" x="1919288" y="4067175"/>
          <p14:tracePt t="89483" x="1885950" y="4076700"/>
          <p14:tracePt t="89492" x="1847850" y="4086225"/>
          <p14:tracePt t="89507" x="1766888" y="4119563"/>
          <p14:tracePt t="89523" x="1690688" y="4143375"/>
          <p14:tracePt t="89540" x="1552575" y="4176713"/>
          <p14:tracePt t="89557" x="1481138" y="4200525"/>
          <p14:tracePt t="89573" x="1404938" y="4229100"/>
          <p14:tracePt t="89590" x="1290638" y="4262438"/>
          <p14:tracePt t="89607" x="1238250" y="4281488"/>
          <p14:tracePt t="89623" x="1185863" y="4291013"/>
          <p14:tracePt t="89640" x="1157288" y="4295775"/>
          <p14:tracePt t="89657" x="1133475" y="4305300"/>
          <p14:tracePt t="89673" x="1114425" y="4305300"/>
          <p14:tracePt t="89690" x="1104900" y="4305300"/>
          <p14:tracePt t="89691" x="1095375" y="4314825"/>
          <p14:tracePt t="89707" x="1085850" y="4314825"/>
          <p14:tracePt t="89723" x="1081088" y="4314825"/>
          <p14:tracePt t="89740" x="1071563" y="4314825"/>
          <p14:tracePt t="89773" x="1066800" y="4314825"/>
          <p14:tracePt t="89928" x="1066800" y="4310063"/>
          <p14:tracePt t="89993" x="1071563" y="4310063"/>
          <p14:tracePt t="90000" x="1076325" y="4310063"/>
          <p14:tracePt t="90021" x="1081088" y="4310063"/>
          <p14:tracePt t="90036" x="1085850" y="4310063"/>
          <p14:tracePt t="90043" x="1090613" y="4310063"/>
          <p14:tracePt t="90064" x="1095375" y="4314825"/>
          <p14:tracePt t="90093" x="1100138" y="4314825"/>
          <p14:tracePt t="90114" x="1104900" y="4314825"/>
          <p14:tracePt t="90136" x="1109663" y="4319588"/>
          <p14:tracePt t="90172" x="1114425" y="4319588"/>
          <p14:tracePt t="90237" x="1119188" y="4319588"/>
          <p14:tracePt t="90309" x="1123950" y="4319588"/>
          <p14:tracePt t="90689" x="1119188" y="4319588"/>
          <p14:tracePt t="90696" x="1114425" y="4319588"/>
          <p14:tracePt t="90706" x="1109663" y="4319588"/>
          <p14:tracePt t="90723" x="1090613" y="4319588"/>
          <p14:tracePt t="90724" x="1085850" y="4314825"/>
          <p14:tracePt t="90739" x="1071563" y="4314825"/>
          <p14:tracePt t="90756" x="1062038" y="4314825"/>
          <p14:tracePt t="90773" x="1057275" y="4314825"/>
          <p14:tracePt t="90789" x="1052513" y="4310063"/>
          <p14:tracePt t="90824" x="1047750" y="4310063"/>
          <p14:tracePt t="91090" x="1047750" y="4305300"/>
          <p14:tracePt t="91118" x="1047750" y="4300538"/>
          <p14:tracePt t="91125" x="1047750" y="4295775"/>
          <p14:tracePt t="91161" x="1047750" y="4291013"/>
          <p14:tracePt t="91175" x="1047750" y="4286250"/>
          <p14:tracePt t="91205" x="1052513" y="4286250"/>
          <p14:tracePt t="91211" x="1052513" y="4281488"/>
          <p14:tracePt t="91240" x="1057275" y="4271963"/>
          <p14:tracePt t="91254" x="1057275" y="4267200"/>
          <p14:tracePt t="91276" x="1062038" y="4267200"/>
          <p14:tracePt t="91284" x="1062038" y="4262438"/>
          <p14:tracePt t="91290" x="1066800" y="4262438"/>
          <p14:tracePt t="91306" x="1071563" y="4257675"/>
          <p14:tracePt t="91323" x="1076325" y="4257675"/>
          <p14:tracePt t="91356" x="1081088" y="4257675"/>
          <p14:tracePt t="91373" x="1085850" y="4257675"/>
          <p14:tracePt t="91389" x="1090613" y="4257675"/>
          <p14:tracePt t="91406" x="1090613" y="4262438"/>
          <p14:tracePt t="91423" x="1095375" y="4262438"/>
          <p14:tracePt t="91455" x="1100138" y="4262438"/>
          <p14:tracePt t="91469" x="1100138" y="4267200"/>
          <p14:tracePt t="91505" x="1100138" y="4271963"/>
          <p14:tracePt t="91534" x="1100138" y="4276725"/>
          <p14:tracePt t="91606" x="1100138" y="4281488"/>
          <p14:tracePt t="91671" x="1100138" y="4286250"/>
          <p14:tracePt t="91678" x="1104900" y="4286250"/>
          <p14:tracePt t="91699" x="1104900" y="4291013"/>
          <p14:tracePt t="91721" x="1104900" y="4295775"/>
          <p14:tracePt t="91727" x="1104900" y="4300538"/>
          <p14:tracePt t="91749" x="1109663" y="4300538"/>
          <p14:tracePt t="91770" x="1109663" y="4305300"/>
          <p14:tracePt t="91806" x="1109663" y="4310063"/>
          <p14:tracePt t="91828" x="1109663" y="4314825"/>
          <p14:tracePt t="91836" x="1114425" y="4314825"/>
          <p14:tracePt t="91842" x="1114425" y="4319588"/>
          <p14:tracePt t="91856" x="1133475" y="4324350"/>
          <p14:tracePt t="91872" x="1143000" y="4329113"/>
          <p14:tracePt t="91889" x="1166813" y="4329113"/>
          <p14:tracePt t="91906" x="1176338" y="4333875"/>
          <p14:tracePt t="91922" x="1195388" y="4333875"/>
          <p14:tracePt t="91939" x="1209675" y="4338638"/>
          <p14:tracePt t="91956" x="1228725" y="4338638"/>
          <p14:tracePt t="91973" x="1257300" y="4338638"/>
          <p14:tracePt t="91989" x="1271588" y="4338638"/>
          <p14:tracePt t="92006" x="1300163" y="4338638"/>
          <p14:tracePt t="92022" x="1323975" y="4338638"/>
          <p14:tracePt t="92039" x="1338263" y="4333875"/>
          <p14:tracePt t="92056" x="1352550" y="4333875"/>
          <p14:tracePt t="92072" x="1362075" y="4333875"/>
          <p14:tracePt t="92106" x="1371600" y="4329113"/>
          <p14:tracePt t="92139" x="1376363" y="4329113"/>
          <p14:tracePt t="92172" x="1381125" y="4329113"/>
          <p14:tracePt t="92186" x="1381125" y="4324350"/>
          <p14:tracePt t="92201" x="1385888" y="4324350"/>
          <p14:tracePt t="92337" x="1385888" y="4319588"/>
          <p14:tracePt t="92373" x="1390650" y="4319588"/>
          <p14:tracePt t="92387" x="1400175" y="4314825"/>
          <p14:tracePt t="92394" x="1404938" y="4310063"/>
          <p14:tracePt t="92406" x="1414463" y="4310063"/>
          <p14:tracePt t="92422" x="1452563" y="4300538"/>
          <p14:tracePt t="92439" x="1471613" y="4291013"/>
          <p14:tracePt t="92456" x="1500188" y="4286250"/>
          <p14:tracePt t="92473" x="1528763" y="4281488"/>
          <p14:tracePt t="92489" x="1562100" y="4271963"/>
          <p14:tracePt t="92506" x="1571625" y="4271963"/>
          <p14:tracePt t="92522" x="1585913" y="4262438"/>
          <p14:tracePt t="92539" x="1614488" y="4257675"/>
          <p14:tracePt t="92556" x="1628775" y="4252913"/>
          <p14:tracePt t="92572" x="1647825" y="4248150"/>
          <p14:tracePt t="92589" x="1676400" y="4243388"/>
          <p14:tracePt t="92606" x="1695450" y="4238625"/>
          <p14:tracePt t="92622" x="1709738" y="4238625"/>
          <p14:tracePt t="92639" x="1733550" y="4238625"/>
          <p14:tracePt t="92656" x="1747838" y="4238625"/>
          <p14:tracePt t="92672" x="1766888" y="4238625"/>
          <p14:tracePt t="92689" x="1790700" y="4238625"/>
          <p14:tracePt t="92706" x="1804988" y="4238625"/>
          <p14:tracePt t="92722" x="1819275" y="4238625"/>
          <p14:tracePt t="92739" x="1843088" y="4238625"/>
          <p14:tracePt t="92755" x="1862138" y="4238625"/>
          <p14:tracePt t="92772" x="1866900" y="4243388"/>
          <p14:tracePt t="92789" x="1890713" y="4243388"/>
          <p14:tracePt t="92806" x="1895475" y="4243388"/>
          <p14:tracePt t="92822" x="1905000" y="4243388"/>
          <p14:tracePt t="92839" x="1914525" y="4243388"/>
          <p14:tracePt t="92856" x="1919288" y="4243388"/>
          <p14:tracePt t="92872" x="1928813" y="4243388"/>
          <p14:tracePt t="92889" x="1933575" y="4243388"/>
          <p14:tracePt t="92947" x="1938338" y="4243388"/>
          <p14:tracePt t="92975" x="1943100" y="4243388"/>
          <p14:tracePt t="93011" x="1947863" y="4243388"/>
          <p14:tracePt t="93162" x="1947863" y="4248150"/>
          <p14:tracePt t="93176" x="1952625" y="4248150"/>
          <p14:tracePt t="93183" x="1957388" y="4248150"/>
          <p14:tracePt t="93190" x="1962150" y="4248150"/>
          <p14:tracePt t="93205" x="1981200" y="4252913"/>
          <p14:tracePt t="93222" x="2009775" y="4262438"/>
          <p14:tracePt t="93239" x="2033588" y="4262438"/>
          <p14:tracePt t="93255" x="2085975" y="4267200"/>
          <p14:tracePt t="93272" x="2109788" y="4271963"/>
          <p14:tracePt t="93289" x="2128838" y="4276725"/>
          <p14:tracePt t="93305" x="2162175" y="4276725"/>
          <p14:tracePt t="93322" x="2171700" y="4281488"/>
          <p14:tracePt t="93339" x="2190750" y="4281488"/>
          <p14:tracePt t="93355" x="2205038" y="4281488"/>
          <p14:tracePt t="93372" x="2219325" y="4281488"/>
          <p14:tracePt t="93389" x="2228850" y="4281488"/>
          <p14:tracePt t="93405" x="2238375" y="4281488"/>
          <p14:tracePt t="93422" x="2252663" y="4281488"/>
          <p14:tracePt t="93455" x="2257425" y="4281488"/>
          <p14:tracePt t="93491" x="2262188" y="4281488"/>
          <p14:tracePt t="93527" x="2266950" y="4281488"/>
          <p14:tracePt t="93599" x="2271713" y="4281488"/>
          <p14:tracePt t="93664" x="2276475" y="4281488"/>
          <p14:tracePt t="93800" x="2271713" y="4281488"/>
          <p14:tracePt t="102454" x="2252663" y="4281488"/>
          <p14:tracePt t="102463" x="2228850" y="4281488"/>
          <p14:tracePt t="102472" x="2205038" y="4281488"/>
          <p14:tracePt t="102486" x="2171700" y="4276725"/>
          <p14:tracePt t="102502" x="2143125" y="4267200"/>
          <p14:tracePt t="102519" x="2100263" y="4262438"/>
          <p14:tracePt t="102535" x="2071688" y="4252913"/>
          <p14:tracePt t="102552" x="2047875" y="4248150"/>
          <p14:tracePt t="102569" x="1995488" y="4233863"/>
          <p14:tracePt t="102585" x="1971675" y="4229100"/>
          <p14:tracePt t="102602" x="1952625" y="4219575"/>
          <p14:tracePt t="102619" x="1924050" y="4200525"/>
          <p14:tracePt t="102636" x="1905000" y="4200525"/>
          <p14:tracePt t="102652" x="1895475" y="4191000"/>
          <p14:tracePt t="102669" x="1881188" y="4186238"/>
          <p14:tracePt t="102686" x="1876425" y="4186238"/>
          <p14:tracePt t="102719" x="1871663" y="4186238"/>
          <p14:tracePt t="103070" x="1824038" y="4195763"/>
          <p14:tracePt t="103078" x="1762125" y="4229100"/>
          <p14:tracePt t="103085" x="1676400" y="4262438"/>
          <p14:tracePt t="103102" x="1481138" y="4329113"/>
          <p14:tracePt t="103119" x="1343025" y="4381500"/>
          <p14:tracePt t="103135" x="1128713" y="4438650"/>
          <p14:tracePt t="103152" x="1033463" y="4462463"/>
          <p14:tracePt t="103169" x="971550" y="4486275"/>
          <p14:tracePt t="103185" x="914400" y="4505325"/>
          <p14:tracePt t="103202" x="895350" y="4519613"/>
          <p14:tracePt t="103219" x="885825" y="4519613"/>
          <p14:tracePt t="103235" x="881063" y="4524375"/>
          <p14:tracePt t="103252" x="876300" y="4524375"/>
          <p14:tracePt t="103285" x="871538" y="4524375"/>
          <p14:tracePt t="103350" x="871538" y="4529138"/>
          <p14:tracePt t="103421" x="876300" y="4529138"/>
          <p14:tracePt t="103443" x="881063" y="4529138"/>
          <p14:tracePt t="103457" x="890588" y="4529138"/>
          <p14:tracePt t="103479" x="895350" y="4529138"/>
          <p14:tracePt t="103500" x="900113" y="4529138"/>
          <p14:tracePt t="103514" x="904875" y="4529138"/>
          <p14:tracePt t="103522" x="909638" y="4529138"/>
          <p14:tracePt t="103535" x="914400" y="4529138"/>
          <p14:tracePt t="103558" x="923925" y="4529138"/>
          <p14:tracePt t="103572" x="928688" y="4529138"/>
          <p14:tracePt t="103586" x="938213" y="4529138"/>
          <p14:tracePt t="103602" x="957263" y="4524375"/>
          <p14:tracePt t="103618" x="985838" y="4519613"/>
          <p14:tracePt t="103635" x="1028700" y="4510088"/>
          <p14:tracePt t="103652" x="1090613" y="4491038"/>
          <p14:tracePt t="103669" x="1133475" y="4486275"/>
          <p14:tracePt t="103685" x="1171575" y="4481513"/>
          <p14:tracePt t="103702" x="1233488" y="4462463"/>
          <p14:tracePt t="103718" x="1281113" y="4457700"/>
          <p14:tracePt t="103735" x="1323975" y="4452938"/>
          <p14:tracePt t="103752" x="1366838" y="4443413"/>
          <p14:tracePt t="103768" x="1390650" y="4438650"/>
          <p14:tracePt t="103785" x="1404938" y="4433888"/>
          <p14:tracePt t="103802" x="1428750" y="4429125"/>
          <p14:tracePt t="103818" x="1443038" y="4424363"/>
          <p14:tracePt t="103835" x="1452563" y="4424363"/>
          <p14:tracePt t="103852" x="1462088" y="4424363"/>
          <p14:tracePt t="103868" x="1471613" y="4424363"/>
          <p14:tracePt t="103885" x="1481138" y="4424363"/>
          <p14:tracePt t="103902" x="1495425" y="4424363"/>
          <p14:tracePt t="103918" x="1514475" y="4424363"/>
          <p14:tracePt t="103935" x="1524000" y="4424363"/>
          <p14:tracePt t="103952" x="1538288" y="4424363"/>
          <p14:tracePt t="103968" x="1543050" y="4424363"/>
          <p14:tracePt t="103985" x="1547813" y="4424363"/>
          <p14:tracePt t="104018" x="1552575" y="4424363"/>
          <p14:tracePt t="104035" x="1557338" y="4429125"/>
          <p14:tracePt t="104052" x="1562100" y="4433888"/>
          <p14:tracePt t="104068" x="1566863" y="4433888"/>
          <p14:tracePt t="104085" x="1571625" y="4433888"/>
          <p14:tracePt t="104102" x="1571625" y="4438650"/>
          <p14:tracePt t="104138" x="1576388" y="4438650"/>
          <p14:tracePt t="104189" x="1576388" y="4443413"/>
          <p14:tracePt t="104282" x="1576388" y="4448175"/>
          <p14:tracePt t="104296" x="1581150" y="4448175"/>
          <p14:tracePt t="104390" x="1581150" y="4452938"/>
          <p14:tracePt t="104440" x="1585913" y="4452938"/>
          <p14:tracePt t="104482" x="1585913" y="4457700"/>
          <p14:tracePt t="104533" x="1585913" y="4462463"/>
          <p14:tracePt t="104583" x="1590675" y="4462463"/>
          <p14:tracePt t="105028" x="1585913" y="4462463"/>
          <p14:tracePt t="123771" x="1566863" y="4476750"/>
          <p14:tracePt t="123781" x="1533525" y="4495800"/>
          <p14:tracePt t="123795" x="1462088" y="4524375"/>
          <p14:tracePt t="123812" x="1404938" y="4538663"/>
          <p14:tracePt t="123828" x="1362075" y="4557713"/>
          <p14:tracePt t="123845" x="1347788" y="4562475"/>
          <p14:tracePt t="123862" x="1343025" y="4562475"/>
          <p14:tracePt t="123878" x="1338263" y="4562475"/>
          <p14:tracePt t="123912" x="1338263" y="4567238"/>
          <p14:tracePt t="123928" x="1328738" y="4572000"/>
          <p14:tracePt t="123945" x="1323975" y="4581525"/>
          <p14:tracePt t="123962" x="1319213" y="4586288"/>
          <p14:tracePt t="123978" x="1295400" y="4600575"/>
          <p14:tracePt t="123995" x="1276350" y="4614863"/>
          <p14:tracePt t="124012" x="1257300" y="4624388"/>
          <p14:tracePt t="124028" x="1223963" y="4643438"/>
          <p14:tracePt t="124045" x="1204913" y="4657725"/>
          <p14:tracePt t="124062" x="1185863" y="4667250"/>
          <p14:tracePt t="124078" x="1171575" y="4672013"/>
          <p14:tracePt t="124095" x="1152525" y="4676775"/>
          <p14:tracePt t="124112" x="1147763" y="4681538"/>
          <p14:tracePt t="124128" x="1138238" y="4686300"/>
          <p14:tracePt t="124145" x="1128713" y="4691063"/>
          <p14:tracePt t="124178" x="1123950" y="4691063"/>
          <p14:tracePt t="124195" x="1119188" y="4691063"/>
          <p14:tracePt t="124215" x="1114425" y="4691063"/>
          <p14:tracePt t="124228" x="1109663" y="4681538"/>
          <p14:tracePt t="124245" x="1100138" y="4672013"/>
          <p14:tracePt t="124262" x="1100138" y="4662488"/>
          <p14:tracePt t="124278" x="1095375" y="4657725"/>
          <p14:tracePt t="124295" x="1090613" y="4643438"/>
          <p14:tracePt t="124328" x="1085850" y="4638675"/>
          <p14:tracePt t="124345" x="1085850" y="4633913"/>
          <p14:tracePt t="124380" x="1081088" y="4633913"/>
          <p14:tracePt t="124401" x="1081088" y="4629150"/>
          <p14:tracePt t="124538" x="1085850" y="4629150"/>
          <p14:tracePt t="124560" x="1090613" y="4629150"/>
          <p14:tracePt t="124595" x="1095375" y="4629150"/>
          <p14:tracePt t="124660" x="1095375" y="4633913"/>
          <p14:tracePt t="124703" x="1095375" y="4638675"/>
          <p14:tracePt t="124710" x="1090613" y="4638675"/>
          <p14:tracePt t="124717" x="1085850" y="4638675"/>
          <p14:tracePt t="124728" x="1081088" y="4643438"/>
          <p14:tracePt t="124745" x="1071563" y="4648200"/>
          <p14:tracePt t="124761" x="1062038" y="4648200"/>
          <p14:tracePt t="124778" x="1052513" y="4652963"/>
          <p14:tracePt t="124795" x="1038225" y="4652963"/>
          <p14:tracePt t="124811" x="1023938" y="4652963"/>
          <p14:tracePt t="124828" x="1009650" y="4652963"/>
          <p14:tracePt t="124845" x="1000125" y="4652963"/>
          <p14:tracePt t="124861" x="990600" y="4652963"/>
          <p14:tracePt t="124878" x="976313" y="4652963"/>
          <p14:tracePt t="124895" x="971550" y="4652963"/>
          <p14:tracePt t="124911" x="962025" y="4652963"/>
          <p14:tracePt t="124928" x="962025" y="4657725"/>
          <p14:tracePt t="124945" x="952500" y="4657725"/>
          <p14:tracePt t="124978" x="947738" y="4657725"/>
          <p14:tracePt t="125162" x="957263" y="4657725"/>
          <p14:tracePt t="125191" x="962025" y="4657725"/>
          <p14:tracePt t="125226" x="966788" y="4657725"/>
          <p14:tracePt t="125248" x="971550" y="4657725"/>
          <p14:tracePt t="125284" x="976313" y="4657725"/>
          <p14:tracePt t="125406" x="1009650" y="4657725"/>
          <p14:tracePt t="125413" x="1028700" y="4648200"/>
          <p14:tracePt t="125428" x="1047750" y="4648200"/>
          <p14:tracePt t="125444" x="1081088" y="4652963"/>
          <p14:tracePt t="125461" x="1114425" y="4652963"/>
          <p14:tracePt t="125478" x="1147763" y="4652963"/>
          <p14:tracePt t="125494" x="1166813" y="4657725"/>
          <p14:tracePt t="125511" x="1185863" y="4657725"/>
          <p14:tracePt t="125528" x="1209675" y="4657725"/>
          <p14:tracePt t="125544" x="1223963" y="4657725"/>
          <p14:tracePt t="125561" x="1243013" y="4657725"/>
          <p14:tracePt t="125578" x="1266825" y="4662488"/>
          <p14:tracePt t="125594" x="1281113" y="4662488"/>
          <p14:tracePt t="125611" x="1300163" y="4662488"/>
          <p14:tracePt t="125628" x="1314450" y="4667250"/>
          <p14:tracePt t="125644" x="1323975" y="4667250"/>
          <p14:tracePt t="125661" x="1328738" y="4667250"/>
          <p14:tracePt t="125678" x="1333500" y="4667250"/>
          <p14:tracePt t="125694" x="1343025" y="4667250"/>
          <p14:tracePt t="125728" x="1347788" y="4667250"/>
          <p14:tracePt t="125744" x="1352550" y="4667250"/>
          <p14:tracePt t="125761" x="1357313" y="4667250"/>
          <p14:tracePt t="125778" x="1362075" y="4667250"/>
          <p14:tracePt t="125807" x="1366838" y="4667250"/>
          <p14:tracePt t="125836" x="1371600" y="4667250"/>
          <p14:tracePt t="125872" x="1376363" y="4667250"/>
          <p14:tracePt t="125886" x="1381125" y="4672013"/>
          <p14:tracePt t="125894" x="1385888" y="4672013"/>
          <p14:tracePt t="125911" x="1390650" y="4672013"/>
          <p14:tracePt t="125928" x="1395413" y="4676775"/>
          <p14:tracePt t="125944" x="1400175" y="4676775"/>
          <p14:tracePt t="125961" x="1409700" y="4676775"/>
          <p14:tracePt t="125978" x="1419225" y="4681538"/>
          <p14:tracePt t="125994" x="1428750" y="4681538"/>
          <p14:tracePt t="126011" x="1433513" y="4686300"/>
          <p14:tracePt t="126028" x="1447800" y="4691063"/>
          <p14:tracePt t="126044" x="1462088" y="4691063"/>
          <p14:tracePt t="126061" x="1466850" y="4691063"/>
          <p14:tracePt t="126078" x="1481138" y="4691063"/>
          <p14:tracePt t="126094" x="1490663" y="4691063"/>
          <p14:tracePt t="126111" x="1500188" y="4691063"/>
          <p14:tracePt t="126128" x="1509713" y="4691063"/>
          <p14:tracePt t="126144" x="1514475" y="4691063"/>
          <p14:tracePt t="126161" x="1519238" y="4691063"/>
          <p14:tracePt t="126178" x="1528763" y="4691063"/>
          <p14:tracePt t="126194" x="1533525" y="4691063"/>
          <p14:tracePt t="126211" x="1538288" y="4691063"/>
          <p14:tracePt t="126244" x="1543050" y="4691063"/>
          <p14:tracePt t="126261" x="1547813" y="4691063"/>
          <p14:tracePt t="126278" x="1557338" y="4691063"/>
          <p14:tracePt t="126294" x="1566863" y="4686300"/>
          <p14:tracePt t="126311" x="1576388" y="4686300"/>
          <p14:tracePt t="126328" x="1590675" y="4681538"/>
          <p14:tracePt t="126344" x="1604963" y="4676775"/>
          <p14:tracePt t="126361" x="1619250" y="4676775"/>
          <p14:tracePt t="126377" x="1633538" y="4672013"/>
          <p14:tracePt t="126394" x="1647825" y="4672013"/>
          <p14:tracePt t="126411" x="1666875" y="4672013"/>
          <p14:tracePt t="126427" x="1681163" y="4667250"/>
          <p14:tracePt t="126444" x="1690688" y="4662488"/>
          <p14:tracePt t="126461" x="1719263" y="4662488"/>
          <p14:tracePt t="126477" x="1738313" y="4662488"/>
          <p14:tracePt t="126494" x="1762125" y="4657725"/>
          <p14:tracePt t="126511" x="1804988" y="4648200"/>
          <p14:tracePt t="126527" x="1828800" y="4648200"/>
          <p14:tracePt t="126544" x="1847850" y="4643438"/>
          <p14:tracePt t="126561" x="1871663" y="4638675"/>
          <p14:tracePt t="126577" x="1881188" y="4638675"/>
          <p14:tracePt t="126594" x="1890713" y="4638675"/>
          <p14:tracePt t="126611" x="1895475" y="4638675"/>
          <p14:tracePt t="126627" x="1900238" y="4638675"/>
          <p14:tracePt t="126675" x="1905000" y="4638675"/>
          <p14:tracePt t="126818" x="1905000" y="4633913"/>
          <p14:tracePt t="126847" x="1905000" y="4629150"/>
          <p14:tracePt t="126868" x="1900238" y="4624388"/>
          <p14:tracePt t="126875" x="1895475" y="4619625"/>
          <p14:tracePt t="126882" x="1890713" y="4614863"/>
          <p14:tracePt t="126894" x="1881188" y="4614863"/>
          <p14:tracePt t="126911" x="1871663" y="4605338"/>
          <p14:tracePt t="126927" x="1862138" y="4600575"/>
          <p14:tracePt t="126944" x="1852613" y="4600575"/>
          <p14:tracePt t="126961" x="1828800" y="4600575"/>
          <p14:tracePt t="126977" x="1809750" y="4600575"/>
          <p14:tracePt t="126994" x="1800225" y="4600575"/>
          <p14:tracePt t="127011" x="1785938" y="4600575"/>
          <p14:tracePt t="127027" x="1733550" y="4600575"/>
          <p14:tracePt t="127044" x="1681163" y="4600575"/>
          <p14:tracePt t="127061" x="1600200" y="4600575"/>
          <p14:tracePt t="127062" x="1562100" y="4600575"/>
          <p14:tracePt t="127077" x="1490663" y="4600575"/>
          <p14:tracePt t="127094" x="1438275" y="4600575"/>
          <p14:tracePt t="127111" x="1404938" y="4600575"/>
          <p14:tracePt t="127127" x="1357313" y="4600575"/>
          <p14:tracePt t="127144" x="1333500" y="4605338"/>
          <p14:tracePt t="127161" x="1314450" y="4605338"/>
          <p14:tracePt t="127177" x="1285875" y="4610100"/>
          <p14:tracePt t="127210" x="1276350" y="4610100"/>
          <p14:tracePt t="127306" x="1281113" y="4610100"/>
          <p14:tracePt t="127320" x="1285875" y="4610100"/>
          <p14:tracePt t="127350" x="1295400" y="4610100"/>
          <p14:tracePt t="127377" x="1300163" y="4610100"/>
          <p14:tracePt t="127421" x="1304925" y="4610100"/>
          <p14:tracePt t="127478" x="1309688" y="4610100"/>
          <p14:tracePt t="127514" x="1314450" y="4610100"/>
          <p14:tracePt t="127557" x="1319213" y="4610100"/>
          <p14:tracePt t="127578" x="1323975" y="4610100"/>
          <p14:tracePt t="127629" x="1328738" y="4610100"/>
          <p14:tracePt t="127657" x="1333500" y="4610100"/>
          <p14:tracePt t="127693" x="1333500" y="4614863"/>
          <p14:tracePt t="127729" x="1338263" y="4614863"/>
          <p14:tracePt t="134060" x="1333500" y="4614863"/>
          <p14:tracePt t="134069" x="1323975" y="4614863"/>
          <p14:tracePt t="134076" x="1304925" y="4605338"/>
          <p14:tracePt t="134092" x="1271588" y="4595813"/>
          <p14:tracePt t="134108" x="1228725" y="4591050"/>
          <p14:tracePt t="134125" x="1138238" y="4576763"/>
          <p14:tracePt t="134142" x="1104900" y="4562475"/>
          <p14:tracePt t="134158" x="1062038" y="4552950"/>
          <p14:tracePt t="134175" x="1004888" y="4524375"/>
          <p14:tracePt t="134192" x="976313" y="4510088"/>
          <p14:tracePt t="134208" x="952500" y="4495800"/>
          <p14:tracePt t="134225" x="928688" y="4476750"/>
          <p14:tracePt t="134242" x="919163" y="4471988"/>
          <p14:tracePt t="134258" x="919163" y="4462463"/>
          <p14:tracePt t="134275" x="914400" y="4457700"/>
          <p14:tracePt t="134308" x="914400" y="4452938"/>
          <p14:tracePt t="134325" x="914400" y="4448175"/>
          <p14:tracePt t="134341" x="923925" y="4443413"/>
          <p14:tracePt t="134358" x="933450" y="4443413"/>
          <p14:tracePt t="134375" x="942975" y="4438650"/>
          <p14:tracePt t="134392" x="957263" y="4438650"/>
          <p14:tracePt t="134408" x="966788" y="4448175"/>
          <p14:tracePt t="134425" x="971550" y="4452938"/>
          <p14:tracePt t="134441" x="976313" y="4452938"/>
          <p14:tracePt t="134458" x="985838" y="4471988"/>
          <p14:tracePt t="134475" x="985838" y="4476750"/>
          <p14:tracePt t="134491" x="1004888" y="4486275"/>
          <p14:tracePt t="134508" x="1019175" y="4491038"/>
          <p14:tracePt t="134525" x="1033463" y="4491038"/>
          <p14:tracePt t="134541" x="1062038" y="4491038"/>
          <p14:tracePt t="134558" x="1071563" y="4491038"/>
          <p14:tracePt t="134575" x="1076325" y="4491038"/>
          <p14:tracePt t="134591" x="1085850" y="4491038"/>
          <p14:tracePt t="134625" x="1090613" y="4491038"/>
          <p14:tracePt t="134656" x="1095375" y="4491038"/>
          <p14:tracePt t="134684" x="1100138" y="4491038"/>
          <p14:tracePt t="134757" x="1104900" y="4500563"/>
          <p14:tracePt t="134829" x="1109663" y="4500563"/>
          <p14:tracePt t="134850" x="1114425" y="4500563"/>
          <p14:tracePt t="134856" x="1119188" y="4500563"/>
          <p14:tracePt t="134864" x="1128713" y="4500563"/>
          <p14:tracePt t="134875" x="1133475" y="4500563"/>
          <p14:tracePt t="134891" x="1143000" y="4500563"/>
          <p14:tracePt t="134908" x="1166813" y="4495800"/>
          <p14:tracePt t="134925" x="1185863" y="4495800"/>
          <p14:tracePt t="134941" x="1190625" y="4491038"/>
          <p14:tracePt t="134958" x="1214438" y="4486275"/>
          <p14:tracePt t="134975" x="1228725" y="4476750"/>
          <p14:tracePt t="134991" x="1247775" y="4471988"/>
          <p14:tracePt t="135008" x="1271588" y="4462463"/>
          <p14:tracePt t="135025" x="1290638" y="4452938"/>
          <p14:tracePt t="135041" x="1309688" y="4448175"/>
          <p14:tracePt t="135058" x="1333500" y="4443413"/>
          <p14:tracePt t="135075" x="1352550" y="4438650"/>
          <p14:tracePt t="135091" x="1362075" y="4438650"/>
          <p14:tracePt t="135108" x="1376363" y="4433888"/>
          <p14:tracePt t="135125" x="1381125" y="4429125"/>
          <p14:tracePt t="135141" x="1381125" y="4424363"/>
          <p14:tracePt t="135158" x="1385888" y="4424363"/>
          <p14:tracePt t="135191" x="1390650" y="4424363"/>
          <p14:tracePt t="135854" x="1381125" y="4424363"/>
          <p14:tracePt t="135861" x="1366838" y="4424363"/>
          <p14:tracePt t="135875" x="1343025" y="4429125"/>
          <p14:tracePt t="135891" x="1314450" y="4433888"/>
          <p14:tracePt t="135908" x="1309688" y="4438650"/>
          <p14:tracePt t="135924" x="1304925" y="4438650"/>
          <p14:tracePt t="135941" x="1300163" y="4438650"/>
          <p14:tracePt t="135958" x="1300163" y="4443413"/>
          <p14:tracePt t="135974" x="1295400" y="4443413"/>
          <p14:tracePt t="135991" x="1290638" y="4443413"/>
          <p14:tracePt t="136040" x="1290638" y="4452938"/>
          <p14:tracePt t="136061" x="1285875" y="4452938"/>
          <p14:tracePt t="136105" x="1281113" y="4452938"/>
          <p14:tracePt t="136111" x="1281113" y="4457700"/>
          <p14:tracePt t="136140" x="1276350" y="4457700"/>
          <p14:tracePt t="136191" x="1276350" y="4462463"/>
          <p14:tracePt t="136255" x="1281113" y="4462463"/>
          <p14:tracePt t="136276" x="1285875" y="4462463"/>
          <p14:tracePt t="136291" x="1290638" y="4462463"/>
          <p14:tracePt t="136298" x="1295400" y="4462463"/>
          <p14:tracePt t="136307" x="1300163" y="4462463"/>
          <p14:tracePt t="136356" x="1333500" y="4462463"/>
          <p14:tracePt t="136362" x="1343025" y="4462463"/>
          <p14:tracePt t="136374" x="1357313" y="4462463"/>
          <p14:tracePt t="136391" x="1409700" y="4467225"/>
          <p14:tracePt t="136407" x="1443038" y="4467225"/>
          <p14:tracePt t="136424" x="1462088" y="4467225"/>
          <p14:tracePt t="136441" x="1495425" y="4471988"/>
          <p14:tracePt t="136457" x="1514475" y="4471988"/>
          <p14:tracePt t="136474" x="1538288" y="4471988"/>
          <p14:tracePt t="136491" x="1571625" y="4471988"/>
          <p14:tracePt t="136507" x="1595438" y="4467225"/>
          <p14:tracePt t="136524" x="1628775" y="4462463"/>
          <p14:tracePt t="136541" x="1652588" y="4457700"/>
          <p14:tracePt t="136557" x="1681163" y="4452938"/>
          <p14:tracePt t="136574" x="1690688" y="4452938"/>
          <p14:tracePt t="136607" x="1695450" y="4452938"/>
          <p14:tracePt t="136642" x="1695450" y="4448175"/>
          <p14:tracePt t="136649" x="1700213" y="4448175"/>
          <p14:tracePt t="136671" x="1700213" y="4443413"/>
          <p14:tracePt t="140716" x="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Adjustment Process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Q5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subject has NO parking. A comp HAS parking and sold for EGP 4,000,000. Parking is worth EGP 200,000. Adjusted price?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3,800,000  (subtract from comp)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4,200,000  (add to comp)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4,000,000  (no change needed)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200,000  (parking value only)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A.   Comp is BETTER (has parking) → subtract. 4,000,000 − 200,000 = 3,800,000.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Q6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applying SCA adjustments, we always adjust the COMP's price — never the subject's.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TRUE.   Subject is the unknown we're solving for. Comps are the known data we adjust to match the subject.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240"/>
    </mc:Choice>
    <mc:Fallback xmlns="">
      <p:transition spd="slow" advTm="1052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11" x="4986338" y="3462338"/>
          <p14:tracePt t="9983" x="4986338" y="3467100"/>
          <p14:tracePt t="10156" x="4986338" y="3471863"/>
          <p14:tracePt t="10191" x="4986338" y="3476625"/>
          <p14:tracePt t="10198" x="4981575" y="3476625"/>
          <p14:tracePt t="10220" x="4981575" y="3481388"/>
          <p14:tracePt t="10230" x="4976813" y="3481388"/>
          <p14:tracePt t="10247" x="4972050" y="3481388"/>
          <p14:tracePt t="10264" x="4957763" y="3495675"/>
          <p14:tracePt t="10281" x="4948238" y="3500438"/>
          <p14:tracePt t="10297" x="4943475" y="3505200"/>
          <p14:tracePt t="10314" x="4914900" y="3505200"/>
          <p14:tracePt t="10330" x="4895850" y="3505200"/>
          <p14:tracePt t="10347" x="4872038" y="3505200"/>
          <p14:tracePt t="10364" x="4848225" y="3500438"/>
          <p14:tracePt t="10380" x="4829175" y="3486150"/>
          <p14:tracePt t="10397" x="4819650" y="3471863"/>
          <p14:tracePt t="10414" x="4819650" y="3433763"/>
          <p14:tracePt t="10430" x="4819650" y="3405188"/>
          <p14:tracePt t="10447" x="4819650" y="3386138"/>
          <p14:tracePt t="10464" x="4833938" y="3352800"/>
          <p14:tracePt t="10480" x="4852988" y="3286125"/>
          <p14:tracePt t="10497" x="4891088" y="3205163"/>
          <p14:tracePt t="10514" x="4972050" y="3090863"/>
          <p14:tracePt t="10530" x="5053013" y="3028950"/>
          <p14:tracePt t="10547" x="5100638" y="2990850"/>
          <p14:tracePt t="10564" x="5181600" y="2938463"/>
          <p14:tracePt t="10580" x="5238750" y="2909888"/>
          <p14:tracePt t="10597" x="5314950" y="2871788"/>
          <p14:tracePt t="10614" x="5419725" y="2824163"/>
          <p14:tracePt t="10630" x="5481638" y="2795588"/>
          <p14:tracePt t="10647" x="5529263" y="2776538"/>
          <p14:tracePt t="10664" x="5557838" y="2767013"/>
          <p14:tracePt t="10680" x="5567363" y="2762250"/>
          <p14:tracePt t="10994" x="5519738" y="2762250"/>
          <p14:tracePt t="11002" x="5434013" y="2757488"/>
          <p14:tracePt t="11013" x="5295900" y="2743200"/>
          <p14:tracePt t="11030" x="4824413" y="2633663"/>
          <p14:tracePt t="11047" x="4495800" y="2519363"/>
          <p14:tracePt t="11064" x="4171950" y="2409825"/>
          <p14:tracePt t="11080" x="3795713" y="2257425"/>
          <p14:tracePt t="11097" x="3590925" y="2133600"/>
          <p14:tracePt t="11113" x="3438525" y="2014538"/>
          <p14:tracePt t="11130" x="3295650" y="1866900"/>
          <p14:tracePt t="11147" x="3214688" y="1766888"/>
          <p14:tracePt t="11163" x="3157538" y="1695450"/>
          <p14:tracePt t="11180" x="3109913" y="1609725"/>
          <p14:tracePt t="11197" x="3100388" y="1590675"/>
          <p14:tracePt t="11213" x="3095625" y="1576388"/>
          <p14:tracePt t="11368" x="3095625" y="1581150"/>
          <p14:tracePt t="11382" x="3095625" y="1585913"/>
          <p14:tracePt t="11397" x="3095625" y="1590675"/>
          <p14:tracePt t="11417" x="3100388" y="1595438"/>
          <p14:tracePt t="11439" x="3100388" y="1600200"/>
          <p14:tracePt t="11461" x="3105150" y="1600200"/>
          <p14:tracePt t="11468" x="3105150" y="1604963"/>
          <p14:tracePt t="11480" x="3105150" y="1609725"/>
          <p14:tracePt t="11497" x="3109913" y="1614488"/>
          <p14:tracePt t="11513" x="3114675" y="1624013"/>
          <p14:tracePt t="11547" x="3114675" y="1628775"/>
          <p14:tracePt t="11563" x="3114675" y="1633538"/>
          <p14:tracePt t="11580" x="3114675" y="1638300"/>
          <p14:tracePt t="11597" x="3114675" y="1643063"/>
          <p14:tracePt t="11618" x="3119438" y="1647825"/>
          <p14:tracePt t="11640" x="3119438" y="1652588"/>
          <p14:tracePt t="11654" x="3124200" y="1652588"/>
          <p14:tracePt t="11663" x="3124200" y="1657350"/>
          <p14:tracePt t="11680" x="3124200" y="1662113"/>
          <p14:tracePt t="11697" x="3128963" y="1666875"/>
          <p14:tracePt t="11713" x="3143250" y="1681163"/>
          <p14:tracePt t="11730" x="3152775" y="1681163"/>
          <p14:tracePt t="11747" x="3176588" y="1685925"/>
          <p14:tracePt t="11763" x="3190875" y="1690688"/>
          <p14:tracePt t="11780" x="3209925" y="1690688"/>
          <p14:tracePt t="11797" x="3219450" y="1690688"/>
          <p14:tracePt t="11813" x="3233738" y="1695450"/>
          <p14:tracePt t="11830" x="3243263" y="1704975"/>
          <p14:tracePt t="11847" x="3248025" y="1704975"/>
          <p14:tracePt t="11863" x="3257550" y="1709738"/>
          <p14:tracePt t="11896" x="3267075" y="1714500"/>
          <p14:tracePt t="11913" x="3267075" y="1719263"/>
          <p14:tracePt t="11930" x="3271838" y="1719263"/>
          <p14:tracePt t="11964" x="3276600" y="1719263"/>
          <p14:tracePt t="11980" x="3276600" y="1724025"/>
          <p14:tracePt t="12020" x="3281363" y="1724025"/>
          <p14:tracePt t="12090" x="3286125" y="1724025"/>
          <p14:tracePt t="13082" x="3290888" y="1724025"/>
          <p14:tracePt t="13089" x="3295650" y="1724025"/>
          <p14:tracePt t="13098" x="3300413" y="1724025"/>
          <p14:tracePt t="13113" x="3309938" y="1724025"/>
          <p14:tracePt t="13129" x="3319463" y="1724025"/>
          <p14:tracePt t="13146" x="3324225" y="1724025"/>
          <p14:tracePt t="13163" x="3333750" y="1724025"/>
          <p14:tracePt t="13196" x="3338513" y="1724025"/>
          <p14:tracePt t="13247" x="3343275" y="1724025"/>
          <p14:tracePt t="13405" x="3348038" y="1724025"/>
          <p14:tracePt t="13412" x="3352800" y="1719263"/>
          <p14:tracePt t="13419" x="3357563" y="1719263"/>
          <p14:tracePt t="13429" x="3362325" y="1714500"/>
          <p14:tracePt t="13446" x="3390900" y="1704975"/>
          <p14:tracePt t="13463" x="3438525" y="1700213"/>
          <p14:tracePt t="13479" x="3490913" y="1695450"/>
          <p14:tracePt t="13496" x="3543300" y="1685925"/>
          <p14:tracePt t="13513" x="3638550" y="1671638"/>
          <p14:tracePt t="13529" x="3709988" y="1652588"/>
          <p14:tracePt t="13546" x="3781425" y="1643063"/>
          <p14:tracePt t="13563" x="3867150" y="1624013"/>
          <p14:tracePt t="13579" x="3914775" y="1609725"/>
          <p14:tracePt t="13596" x="3943350" y="1604963"/>
          <p14:tracePt t="13613" x="3981450" y="1595438"/>
          <p14:tracePt t="13629" x="3995738" y="1590675"/>
          <p14:tracePt t="13646" x="4000500" y="1590675"/>
          <p14:tracePt t="13663" x="4010025" y="1590675"/>
          <p14:tracePt t="13814" x="4014788" y="1590675"/>
          <p14:tracePt t="13849" x="4014788" y="1595438"/>
          <p14:tracePt t="13892" x="4014788" y="1600200"/>
          <p14:tracePt t="13914" x="4014788" y="1604963"/>
          <p14:tracePt t="13921" x="4014788" y="1609725"/>
          <p14:tracePt t="13929" x="4014788" y="1614488"/>
          <p14:tracePt t="13946" x="4014788" y="1619250"/>
          <p14:tracePt t="13962" x="4014788" y="1628775"/>
          <p14:tracePt t="13979" x="4010025" y="1638300"/>
          <p14:tracePt t="13996" x="4005263" y="1647825"/>
          <p14:tracePt t="14012" x="3995738" y="1657350"/>
          <p14:tracePt t="14029" x="3976688" y="1671638"/>
          <p14:tracePt t="14046" x="3962400" y="1681163"/>
          <p14:tracePt t="14062" x="3957638" y="1690688"/>
          <p14:tracePt t="14079" x="3943350" y="1704975"/>
          <p14:tracePt t="14096" x="3938588" y="1704975"/>
          <p14:tracePt t="14112" x="3933825" y="1709738"/>
          <p14:tracePt t="14146" x="3929063" y="1714500"/>
          <p14:tracePt t="14352" x="3929063" y="1719263"/>
          <p14:tracePt t="14387" x="3929063" y="1724025"/>
          <p14:tracePt t="14416" x="3933825" y="1724025"/>
          <p14:tracePt t="17873" x="3952875" y="1724025"/>
          <p14:tracePt t="17880" x="3986213" y="1714500"/>
          <p14:tracePt t="17894" x="4052888" y="1700213"/>
          <p14:tracePt t="17911" x="4124325" y="1690688"/>
          <p14:tracePt t="17928" x="4195763" y="1681163"/>
          <p14:tracePt t="17944" x="4324350" y="1666875"/>
          <p14:tracePt t="17961" x="4386263" y="1657350"/>
          <p14:tracePt t="17978" x="4433888" y="1643063"/>
          <p14:tracePt t="17994" x="4519613" y="1628775"/>
          <p14:tracePt t="18011" x="4567238" y="1624013"/>
          <p14:tracePt t="18028" x="4600575" y="1619250"/>
          <p14:tracePt t="18044" x="4629150" y="1619250"/>
          <p14:tracePt t="18061" x="4633913" y="1619250"/>
          <p14:tracePt t="18078" x="4638675" y="1619250"/>
          <p14:tracePt t="18111" x="4643438" y="1619250"/>
          <p14:tracePt t="18217" x="4643438" y="1624013"/>
          <p14:tracePt t="18268" x="4643438" y="1628775"/>
          <p14:tracePt t="18303" x="4643438" y="1633538"/>
          <p14:tracePt t="18324" x="4648200" y="1633538"/>
          <p14:tracePt t="18338" x="4648200" y="1638300"/>
          <p14:tracePt t="20289" x="4676775" y="1638300"/>
          <p14:tracePt t="20297" x="4710113" y="1643063"/>
          <p14:tracePt t="20310" x="4786313" y="1643063"/>
          <p14:tracePt t="20327" x="4857750" y="1647825"/>
          <p14:tracePt t="20344" x="4943475" y="1652588"/>
          <p14:tracePt t="20360" x="5043488" y="1652588"/>
          <p14:tracePt t="20377" x="5091113" y="1652588"/>
          <p14:tracePt t="20394" x="5114925" y="1652588"/>
          <p14:tracePt t="20410" x="5133975" y="1652588"/>
          <p14:tracePt t="20444" x="5138738" y="1652588"/>
          <p14:tracePt t="20920" x="5157788" y="1652588"/>
          <p14:tracePt t="20928" x="5181600" y="1652588"/>
          <p14:tracePt t="20934" x="5210175" y="1652588"/>
          <p14:tracePt t="20943" x="5243513" y="1652588"/>
          <p14:tracePt t="20960" x="5281613" y="1647825"/>
          <p14:tracePt t="20977" x="5329238" y="1647825"/>
          <p14:tracePt t="20993" x="5348288" y="1643063"/>
          <p14:tracePt t="21010" x="5357813" y="1643063"/>
          <p14:tracePt t="21027" x="5367338" y="1643063"/>
          <p14:tracePt t="21043" x="5372100" y="1643063"/>
          <p14:tracePt t="21077" x="5376863" y="1643063"/>
          <p14:tracePt t="21093" x="5386388" y="1638300"/>
          <p14:tracePt t="21110" x="5405438" y="1638300"/>
          <p14:tracePt t="21127" x="5414963" y="1638300"/>
          <p14:tracePt t="21143" x="5505450" y="1638300"/>
          <p14:tracePt t="21160" x="5543550" y="1638300"/>
          <p14:tracePt t="21177" x="5576888" y="1638300"/>
          <p14:tracePt t="21193" x="5610225" y="1638300"/>
          <p14:tracePt t="21210" x="5619750" y="1638300"/>
          <p14:tracePt t="21227" x="5634038" y="1638300"/>
          <p14:tracePt t="21243" x="5638800" y="1638300"/>
          <p14:tracePt t="21277" x="5643563" y="1638300"/>
          <p14:tracePt t="21481" x="5643563" y="1643063"/>
          <p14:tracePt t="22612" x="5648325" y="1643063"/>
          <p14:tracePt t="22677" x="5653088" y="1643063"/>
          <p14:tracePt t="22691" x="5653088" y="1647825"/>
          <p14:tracePt t="23243" x="5653088" y="1643063"/>
          <p14:tracePt t="23287" x="5648325" y="1643063"/>
          <p14:tracePt t="24599" x="5595938" y="1647825"/>
          <p14:tracePt t="24606" x="5510213" y="1662113"/>
          <p14:tracePt t="24613" x="5400675" y="1676400"/>
          <p14:tracePt t="24625" x="5291138" y="1681163"/>
          <p14:tracePt t="24642" x="4986338" y="1695450"/>
          <p14:tracePt t="24659" x="4786313" y="1690688"/>
          <p14:tracePt t="24676" x="4586288" y="1676400"/>
          <p14:tracePt t="24692" x="4343400" y="1657350"/>
          <p14:tracePt t="24709" x="4205288" y="1638300"/>
          <p14:tracePt t="24726" x="4081463" y="1628775"/>
          <p14:tracePt t="24742" x="3971925" y="1614488"/>
          <p14:tracePt t="24759" x="3933825" y="1609725"/>
          <p14:tracePt t="24776" x="3910013" y="1609725"/>
          <p14:tracePt t="24792" x="3905250" y="1609725"/>
          <p14:tracePt t="24880" x="3905250" y="1614488"/>
          <p14:tracePt t="24901" x="3905250" y="1619250"/>
          <p14:tracePt t="24937" x="3905250" y="1624013"/>
          <p14:tracePt t="24965" x="3905250" y="1628775"/>
          <p14:tracePt t="24986" x="3910013" y="1628775"/>
          <p14:tracePt t="25001" x="3910013" y="1633538"/>
          <p14:tracePt t="25051" x="3910013" y="1638300"/>
          <p14:tracePt t="25058" x="3914775" y="1638300"/>
          <p14:tracePt t="25066" x="3914775" y="1643063"/>
          <p14:tracePt t="25080" x="3919538" y="1643063"/>
          <p14:tracePt t="25092" x="3919538" y="1647825"/>
          <p14:tracePt t="25109" x="3924300" y="1657350"/>
          <p14:tracePt t="25125" x="3924300" y="1662113"/>
          <p14:tracePt t="25142" x="3929063" y="1666875"/>
          <p14:tracePt t="25159" x="3933825" y="1671638"/>
          <p14:tracePt t="25192" x="3938588" y="1676400"/>
          <p14:tracePt t="25259" x="3967163" y="1666875"/>
          <p14:tracePt t="25267" x="3971925" y="1666875"/>
          <p14:tracePt t="25275" x="3986213" y="1666875"/>
          <p14:tracePt t="25292" x="4014788" y="1666875"/>
          <p14:tracePt t="25309" x="4095750" y="1676400"/>
          <p14:tracePt t="25325" x="4143375" y="1681163"/>
          <p14:tracePt t="25342" x="4181475" y="1685925"/>
          <p14:tracePt t="25359" x="4248150" y="1685925"/>
          <p14:tracePt t="25375" x="4286250" y="1685925"/>
          <p14:tracePt t="25392" x="4319588" y="1685925"/>
          <p14:tracePt t="25409" x="4343400" y="1685925"/>
          <p14:tracePt t="25425" x="4362450" y="1685925"/>
          <p14:tracePt t="25442" x="4367213" y="1681163"/>
          <p14:tracePt t="25488" x="4371975" y="1681163"/>
          <p14:tracePt t="25524" x="4376738" y="1681163"/>
          <p14:tracePt t="25553" x="4381500" y="1681163"/>
          <p14:tracePt t="25718" x="4381500" y="1685925"/>
          <p14:tracePt t="25768" x="4381500" y="1690688"/>
          <p14:tracePt t="25941" x="4381500" y="1695450"/>
          <p14:tracePt t="26192" x="4414838" y="1695450"/>
          <p14:tracePt t="26199" x="4457700" y="1695450"/>
          <p14:tracePt t="26208" x="4510088" y="1690688"/>
          <p14:tracePt t="26225" x="4605338" y="1685925"/>
          <p14:tracePt t="26242" x="4743450" y="1685925"/>
          <p14:tracePt t="26258" x="4829175" y="1685925"/>
          <p14:tracePt t="26275" x="4929188" y="1690688"/>
          <p14:tracePt t="26292" x="5067300" y="1690688"/>
          <p14:tracePt t="26308" x="5162550" y="1695450"/>
          <p14:tracePt t="26325" x="5253038" y="1700213"/>
          <p14:tracePt t="26342" x="5343525" y="1700213"/>
          <p14:tracePt t="26358" x="5372100" y="1704975"/>
          <p14:tracePt t="26375" x="5395913" y="1709738"/>
          <p14:tracePt t="26392" x="5419725" y="1714500"/>
          <p14:tracePt t="26408" x="5424488" y="1714500"/>
          <p14:tracePt t="26425" x="5429250" y="1714500"/>
          <p14:tracePt t="26471" x="5434013" y="1714500"/>
          <p14:tracePt t="26500" x="5448300" y="1714500"/>
          <p14:tracePt t="26509" x="5457825" y="1714500"/>
          <p14:tracePt t="26515" x="5472113" y="1714500"/>
          <p14:tracePt t="26525" x="5486400" y="1714500"/>
          <p14:tracePt t="26542" x="5524500" y="1714500"/>
          <p14:tracePt t="26558" x="5576888" y="1709738"/>
          <p14:tracePt t="26575" x="5619750" y="1709738"/>
          <p14:tracePt t="26592" x="5657850" y="1709738"/>
          <p14:tracePt t="26608" x="5710238" y="1704975"/>
          <p14:tracePt t="26625" x="5743575" y="1700213"/>
          <p14:tracePt t="26641" x="5762625" y="1690688"/>
          <p14:tracePt t="26658" x="5800725" y="1685925"/>
          <p14:tracePt t="26675" x="5815013" y="1681163"/>
          <p14:tracePt t="26691" x="5819775" y="1681163"/>
          <p14:tracePt t="26708" x="5829300" y="1681163"/>
          <p14:tracePt t="26744" x="5834063" y="1681163"/>
          <p14:tracePt t="26765" x="5834063" y="1676400"/>
          <p14:tracePt t="26844" x="5834063" y="1671638"/>
          <p14:tracePt t="26866" x="5843588" y="1671638"/>
          <p14:tracePt t="26909" x="5843588" y="1666875"/>
          <p14:tracePt t="26938" x="5848350" y="1666875"/>
          <p14:tracePt t="27834" x="5829300" y="1662113"/>
          <p14:tracePt t="27846" x="5810250" y="1662113"/>
          <p14:tracePt t="27858" x="5724525" y="1652588"/>
          <p14:tracePt t="27874" x="5643563" y="1643063"/>
          <p14:tracePt t="27891" x="5462588" y="1633538"/>
          <p14:tracePt t="27908" x="5357813" y="1628775"/>
          <p14:tracePt t="27924" x="5248275" y="1628775"/>
          <p14:tracePt t="27941" x="5095875" y="1628775"/>
          <p14:tracePt t="27958" x="5029200" y="1633538"/>
          <p14:tracePt t="27974" x="4972050" y="1638300"/>
          <p14:tracePt t="27991" x="4900613" y="1643063"/>
          <p14:tracePt t="28008" x="4852988" y="1643063"/>
          <p14:tracePt t="28024" x="4814888" y="1647825"/>
          <p14:tracePt t="28041" x="4776788" y="1652588"/>
          <p14:tracePt t="28058" x="4748213" y="1657350"/>
          <p14:tracePt t="28074" x="4714875" y="1662113"/>
          <p14:tracePt t="28091" x="4681538" y="1666875"/>
          <p14:tracePt t="28108" x="4643438" y="1671638"/>
          <p14:tracePt t="28124" x="4624388" y="1671638"/>
          <p14:tracePt t="28141" x="4614863" y="1671638"/>
          <p14:tracePt t="28158" x="4600575" y="1671638"/>
          <p14:tracePt t="28174" x="4591050" y="1671638"/>
          <p14:tracePt t="28191" x="4581525" y="1671638"/>
          <p14:tracePt t="28208" x="4548188" y="1671638"/>
          <p14:tracePt t="28224" x="4500563" y="1671638"/>
          <p14:tracePt t="28241" x="4438650" y="1671638"/>
          <p14:tracePt t="28258" x="4367213" y="1666875"/>
          <p14:tracePt t="28275" x="4324350" y="1662113"/>
          <p14:tracePt t="28291" x="4300538" y="1657350"/>
          <p14:tracePt t="28308" x="4271963" y="1652588"/>
          <p14:tracePt t="28324" x="4267200" y="1652588"/>
          <p14:tracePt t="28341" x="4262438" y="1647825"/>
          <p14:tracePt t="28358" x="4257675" y="1647825"/>
          <p14:tracePt t="28401" x="4257675" y="1643063"/>
          <p14:tracePt t="29039" x="4205288" y="1643063"/>
          <p14:tracePt t="29047" x="4081463" y="1647825"/>
          <p14:tracePt t="29057" x="3976688" y="1652588"/>
          <p14:tracePt t="29074" x="3562350" y="1681163"/>
          <p14:tracePt t="29091" x="3290888" y="1709738"/>
          <p14:tracePt t="29107" x="3100388" y="1733550"/>
          <p14:tracePt t="29124" x="2943225" y="1743075"/>
          <p14:tracePt t="29141" x="2767013" y="1757363"/>
          <p14:tracePt t="29157" x="2686050" y="1757363"/>
          <p14:tracePt t="29174" x="2628900" y="1757363"/>
          <p14:tracePt t="29191" x="2586038" y="1747838"/>
          <p14:tracePt t="29207" x="2562225" y="1743075"/>
          <p14:tracePt t="29224" x="2557463" y="1738313"/>
          <p14:tracePt t="29241" x="2552700" y="1724025"/>
          <p14:tracePt t="29274" x="2552700" y="1719263"/>
          <p14:tracePt t="29291" x="2552700" y="1714500"/>
          <p14:tracePt t="29355" x="2552700" y="1709738"/>
          <p14:tracePt t="30216" x="2557463" y="1709738"/>
          <p14:tracePt t="30223" x="2566988" y="1709738"/>
          <p14:tracePt t="30230" x="2581275" y="1714500"/>
          <p14:tracePt t="30240" x="2595563" y="1714500"/>
          <p14:tracePt t="30257" x="2657475" y="1709738"/>
          <p14:tracePt t="30274" x="2790825" y="1695450"/>
          <p14:tracePt t="30290" x="2952750" y="1681163"/>
          <p14:tracePt t="30307" x="3195638" y="1662113"/>
          <p14:tracePt t="30324" x="3662363" y="1652588"/>
          <p14:tracePt t="30340" x="4043363" y="1666875"/>
          <p14:tracePt t="30357" x="4395788" y="1681163"/>
          <p14:tracePt t="30374" x="4895850" y="1704975"/>
          <p14:tracePt t="30390" x="5195888" y="1714500"/>
          <p14:tracePt t="30407" x="5419725" y="1719263"/>
          <p14:tracePt t="30424" x="5638800" y="1719263"/>
          <p14:tracePt t="30440" x="5729288" y="1714500"/>
          <p14:tracePt t="30457" x="5762625" y="1714500"/>
          <p14:tracePt t="30474" x="5776913" y="1709738"/>
          <p14:tracePt t="30790" x="5824538" y="1700213"/>
          <p14:tracePt t="30797" x="5881688" y="1695450"/>
          <p14:tracePt t="30807" x="5934075" y="1685925"/>
          <p14:tracePt t="30823" x="6034088" y="1676400"/>
          <p14:tracePt t="30840" x="6167438" y="1676400"/>
          <p14:tracePt t="30857" x="6234113" y="1676400"/>
          <p14:tracePt t="30873" x="6272213" y="1676400"/>
          <p14:tracePt t="30890" x="6296025" y="1681163"/>
          <p14:tracePt t="30907" x="6310313" y="1681163"/>
          <p14:tracePt t="30924" x="6310313" y="1685925"/>
          <p14:tracePt t="30957" x="6315075" y="1685925"/>
          <p14:tracePt t="30974" x="6315075" y="1690688"/>
          <p14:tracePt t="31048" x="6319838" y="1690688"/>
          <p14:tracePt t="31199" x="6324600" y="1690688"/>
          <p14:tracePt t="31450" x="6329363" y="1690688"/>
          <p14:tracePt t="31521" x="6334125" y="1690688"/>
          <p14:tracePt t="31817" x="6353175" y="1690688"/>
          <p14:tracePt t="31824" x="6372225" y="1690688"/>
          <p14:tracePt t="31840" x="6415088" y="1681163"/>
          <p14:tracePt t="31856" x="6457950" y="1676400"/>
          <p14:tracePt t="31873" x="6534150" y="1671638"/>
          <p14:tracePt t="31890" x="6562725" y="1671638"/>
          <p14:tracePt t="31906" x="6591300" y="1666875"/>
          <p14:tracePt t="31923" x="6615113" y="1666875"/>
          <p14:tracePt t="31940" x="6619875" y="1666875"/>
          <p14:tracePt t="31956" x="6624638" y="1666875"/>
          <p14:tracePt t="32045" x="6629400" y="1666875"/>
          <p14:tracePt t="32805" x="6624638" y="1671638"/>
          <p14:tracePt t="32813" x="6615113" y="1671638"/>
          <p14:tracePt t="32823" x="6610350" y="1671638"/>
          <p14:tracePt t="32839" x="6596063" y="1671638"/>
          <p14:tracePt t="32856" x="6567488" y="1671638"/>
          <p14:tracePt t="32873" x="6543675" y="1685925"/>
          <p14:tracePt t="32889" x="6510338" y="1690688"/>
          <p14:tracePt t="32906" x="6477000" y="1700213"/>
          <p14:tracePt t="32923" x="6448425" y="1714500"/>
          <p14:tracePt t="32939" x="6419850" y="1719263"/>
          <p14:tracePt t="32956" x="6391275" y="1728788"/>
          <p14:tracePt t="32973" x="6381750" y="1728788"/>
          <p14:tracePt t="32989" x="6376988" y="1728788"/>
          <p14:tracePt t="33006" x="6372225" y="1728788"/>
          <p14:tracePt t="33023" x="6367463" y="1728788"/>
          <p14:tracePt t="33164" x="6372225" y="1728788"/>
          <p14:tracePt t="33200" x="6376988" y="1728788"/>
          <p14:tracePt t="33272" x="6381750" y="1728788"/>
          <p14:tracePt t="33415" x="6386513" y="1728788"/>
          <p14:tracePt t="33680" x="6391275" y="1728788"/>
          <p14:tracePt t="33702" x="6391275" y="1724025"/>
          <p14:tracePt t="33723" x="6396038" y="1719263"/>
          <p14:tracePt t="33730" x="6400800" y="1714500"/>
          <p14:tracePt t="33739" x="6405563" y="1709738"/>
          <p14:tracePt t="33756" x="6415088" y="1704975"/>
          <p14:tracePt t="33773" x="6419850" y="1700213"/>
          <p14:tracePt t="33789" x="6424613" y="1700213"/>
          <p14:tracePt t="33806" x="6434138" y="1690688"/>
          <p14:tracePt t="33823" x="6438900" y="1690688"/>
          <p14:tracePt t="33839" x="6443663" y="1685925"/>
          <p14:tracePt t="33856" x="6453188" y="1685925"/>
          <p14:tracePt t="33873" x="6467475" y="1681163"/>
          <p14:tracePt t="33889" x="6481763" y="1671638"/>
          <p14:tracePt t="33906" x="6505575" y="1666875"/>
          <p14:tracePt t="33923" x="6524625" y="1657350"/>
          <p14:tracePt t="33939" x="6581775" y="1647825"/>
          <p14:tracePt t="33956" x="6619875" y="1638300"/>
          <p14:tracePt t="33972" x="6653213" y="1633538"/>
          <p14:tracePt t="33989" x="6681788" y="1624013"/>
          <p14:tracePt t="34006" x="6686550" y="1624013"/>
          <p14:tracePt t="34022" x="6691313" y="1624013"/>
          <p14:tracePt t="34039" x="6696075" y="1624013"/>
          <p14:tracePt t="34569" x="6691313" y="1624013"/>
          <p14:tracePt t="34598" x="6686550" y="1624013"/>
          <p14:tracePt t="34605" x="6677025" y="1624013"/>
          <p14:tracePt t="34641" x="6643688" y="1624013"/>
          <p14:tracePt t="34648" x="6629400" y="1624013"/>
          <p14:tracePt t="34655" x="6624638" y="1624013"/>
          <p14:tracePt t="34672" x="6605588" y="1624013"/>
          <p14:tracePt t="34689" x="6596063" y="1624013"/>
          <p14:tracePt t="34705" x="6586538" y="1624013"/>
          <p14:tracePt t="34722" x="6581775" y="1624013"/>
          <p14:tracePt t="34739" x="6577013" y="1624013"/>
          <p14:tracePt t="34772" x="6572250" y="1624013"/>
          <p14:tracePt t="34821" x="6567488" y="1624013"/>
          <p14:tracePt t="34978" x="6572250" y="1624013"/>
          <p14:tracePt t="34986" x="6577013" y="1624013"/>
          <p14:tracePt t="34994" x="6581775" y="1624013"/>
          <p14:tracePt t="35014" x="6586538" y="1633538"/>
          <p14:tracePt t="35028" x="6591300" y="1633538"/>
          <p14:tracePt t="35050" x="6596063" y="1633538"/>
          <p14:tracePt t="35071" x="6600825" y="1633538"/>
          <p14:tracePt t="35136" x="6610350" y="1633538"/>
          <p14:tracePt t="35201" x="6615113" y="1633538"/>
          <p14:tracePt t="35351" x="6619875" y="1633538"/>
          <p14:tracePt t="35459" x="6619875" y="1628775"/>
          <p14:tracePt t="35810" x="6624638" y="1628775"/>
          <p14:tracePt t="35848" x="6629400" y="1628775"/>
          <p14:tracePt t="35889" x="6634163" y="1628775"/>
          <p14:tracePt t="35897" x="6638925" y="1628775"/>
          <p14:tracePt t="35905" x="6643688" y="1628775"/>
          <p14:tracePt t="35939" x="6662738" y="1628775"/>
          <p14:tracePt t="35946" x="6681788" y="1633538"/>
          <p14:tracePt t="35955" x="6705600" y="1633538"/>
          <p14:tracePt t="35972" x="6800850" y="1638300"/>
          <p14:tracePt t="35989" x="6915150" y="1647825"/>
          <p14:tracePt t="36005" x="6981825" y="1657350"/>
          <p14:tracePt t="36022" x="7043738" y="1666875"/>
          <p14:tracePt t="36038" x="7086600" y="1671638"/>
          <p14:tracePt t="36055" x="7134225" y="1681163"/>
          <p14:tracePt t="36072" x="7148513" y="1681163"/>
          <p14:tracePt t="36088" x="7153275" y="1681163"/>
          <p14:tracePt t="36122" x="7158038" y="1681163"/>
          <p14:tracePt t="36198" x="7162800" y="1681163"/>
          <p14:tracePt t="36233" x="7167563" y="1681163"/>
          <p14:tracePt t="36269" x="7172325" y="1681163"/>
          <p14:tracePt t="40917" x="7205663" y="1681163"/>
          <p14:tracePt t="40924" x="7253288" y="1681163"/>
          <p14:tracePt t="40937" x="7305675" y="1681163"/>
          <p14:tracePt t="40953" x="7458075" y="1676400"/>
          <p14:tracePt t="40970" x="7577138" y="1676400"/>
          <p14:tracePt t="40987" x="7672388" y="1676400"/>
          <p14:tracePt t="41003" x="7781925" y="1676400"/>
          <p14:tracePt t="41020" x="7834313" y="1676400"/>
          <p14:tracePt t="41037" x="7891463" y="1671638"/>
          <p14:tracePt t="41053" x="7939088" y="1671638"/>
          <p14:tracePt t="41070" x="7953375" y="1671638"/>
          <p14:tracePt t="41087" x="7958138" y="1671638"/>
          <p14:tracePt t="41440" x="8001000" y="1662113"/>
          <p14:tracePt t="41447" x="8053388" y="1647825"/>
          <p14:tracePt t="41454" x="8120063" y="1624013"/>
          <p14:tracePt t="41470" x="8243888" y="1600200"/>
          <p14:tracePt t="41486" x="8334375" y="1566863"/>
          <p14:tracePt t="41503" x="8401050" y="1543050"/>
          <p14:tracePt t="41520" x="8467725" y="1524000"/>
          <p14:tracePt t="41536" x="8477250" y="1519238"/>
          <p14:tracePt t="41553" x="8486775" y="1514475"/>
          <p14:tracePt t="41677" x="8482013" y="1514475"/>
          <p14:tracePt t="41684" x="8477250" y="1524000"/>
          <p14:tracePt t="41691" x="8472488" y="1524000"/>
          <p14:tracePt t="41703" x="8462963" y="1524000"/>
          <p14:tracePt t="41720" x="8448675" y="1524000"/>
          <p14:tracePt t="41736" x="8443913" y="1528763"/>
          <p14:tracePt t="41753" x="8429625" y="1528763"/>
          <p14:tracePt t="41770" x="8410575" y="1533525"/>
          <p14:tracePt t="41786" x="8401050" y="1538288"/>
          <p14:tracePt t="41803" x="8386763" y="1538288"/>
          <p14:tracePt t="41820" x="8377238" y="1543050"/>
          <p14:tracePt t="41836" x="8367713" y="1543050"/>
          <p14:tracePt t="42208" x="8277225" y="1557338"/>
          <p14:tracePt t="42215" x="8091488" y="1571625"/>
          <p14:tracePt t="42222" x="7891463" y="1581150"/>
          <p14:tracePt t="42236" x="7415213" y="1600200"/>
          <p14:tracePt t="42253" x="6858000" y="1609725"/>
          <p14:tracePt t="42270" x="6267450" y="1609725"/>
          <p14:tracePt t="42286" x="5400675" y="1604963"/>
          <p14:tracePt t="42303" x="4843463" y="1595438"/>
          <p14:tracePt t="42320" x="4405313" y="1595438"/>
          <p14:tracePt t="42336" x="3990975" y="1585913"/>
          <p14:tracePt t="42353" x="3852863" y="1581150"/>
          <p14:tracePt t="42370" x="3781425" y="1581150"/>
          <p14:tracePt t="42386" x="3748088" y="1576388"/>
          <p14:tracePt t="42738" x="3662363" y="1585913"/>
          <p14:tracePt t="42746" x="3509963" y="1609725"/>
          <p14:tracePt t="42753" x="3357563" y="1643063"/>
          <p14:tracePt t="42769" x="3048000" y="1690688"/>
          <p14:tracePt t="42786" x="2781300" y="1743075"/>
          <p14:tracePt t="42803" x="2471738" y="1795463"/>
          <p14:tracePt t="42819" x="2357438" y="1809750"/>
          <p14:tracePt t="42836" x="2276475" y="1819275"/>
          <p14:tracePt t="42853" x="2209800" y="1828800"/>
          <p14:tracePt t="42869" x="2190750" y="1828800"/>
          <p14:tracePt t="42886" x="2185988" y="1828800"/>
          <p14:tracePt t="42903" x="2181225" y="1828800"/>
          <p14:tracePt t="42968" x="2185988" y="1828800"/>
          <p14:tracePt t="42975" x="2185988" y="1824038"/>
          <p14:tracePt t="42989" x="2190750" y="1824038"/>
          <p14:tracePt t="43018" x="2195513" y="1824038"/>
          <p14:tracePt t="43039" x="2200275" y="1824038"/>
          <p14:tracePt t="43535" x="2247900" y="1819275"/>
          <p14:tracePt t="43542" x="2305050" y="1809750"/>
          <p14:tracePt t="43552" x="2376488" y="1800225"/>
          <p14:tracePt t="43569" x="2552700" y="1795463"/>
          <p14:tracePt t="43586" x="2828925" y="1795463"/>
          <p14:tracePt t="43602" x="3019425" y="1809750"/>
          <p14:tracePt t="43619" x="3200400" y="1833563"/>
          <p14:tracePt t="43636" x="3395663" y="1871663"/>
          <p14:tracePt t="43653" x="3467100" y="1890713"/>
          <p14:tracePt t="43669" x="3505200" y="1905000"/>
          <p14:tracePt t="43686" x="3519488" y="1909763"/>
          <p14:tracePt t="43702" x="3524250" y="1914525"/>
          <p14:tracePt t="43764" x="3524250" y="1919288"/>
          <p14:tracePt t="43800" x="3524250" y="1924050"/>
          <p14:tracePt t="43836" x="3524250" y="1928813"/>
          <p14:tracePt t="46934" x="3552825" y="1928813"/>
          <p14:tracePt t="46941" x="3600450" y="1919288"/>
          <p14:tracePt t="46951" x="3652838" y="1909763"/>
          <p14:tracePt t="46968" x="3752850" y="1890713"/>
          <p14:tracePt t="46985" x="3895725" y="1857375"/>
          <p14:tracePt t="47001" x="4052888" y="1828800"/>
          <p14:tracePt t="47018" x="4171950" y="1804988"/>
          <p14:tracePt t="47035" x="4371975" y="1785938"/>
          <p14:tracePt t="47051" x="4519613" y="1762125"/>
          <p14:tracePt t="47068" x="4667250" y="1752600"/>
          <p14:tracePt t="47085" x="4895850" y="1733550"/>
          <p14:tracePt t="47101" x="5062538" y="1724025"/>
          <p14:tracePt t="47118" x="5210175" y="1719263"/>
          <p14:tracePt t="47135" x="5424488" y="1719263"/>
          <p14:tracePt t="47151" x="5543550" y="1709738"/>
          <p14:tracePt t="47168" x="5648325" y="1709738"/>
          <p14:tracePt t="47185" x="5762625" y="1700213"/>
          <p14:tracePt t="47201" x="5819775" y="1695450"/>
          <p14:tracePt t="47218" x="5848350" y="1690688"/>
          <p14:tracePt t="47235" x="5900738" y="1685925"/>
          <p14:tracePt t="47251" x="5915025" y="1685925"/>
          <p14:tracePt t="47268" x="5929313" y="1685925"/>
          <p14:tracePt t="47301" x="5934075" y="1685925"/>
          <p14:tracePt t="47400" x="5934075" y="1681163"/>
          <p14:tracePt t="47407" x="5943600" y="1681163"/>
          <p14:tracePt t="47418" x="5943600" y="1671638"/>
          <p14:tracePt t="47434" x="5962650" y="1657350"/>
          <p14:tracePt t="47451" x="5981700" y="1638300"/>
          <p14:tracePt t="47468" x="5995988" y="1624013"/>
          <p14:tracePt t="47484" x="6005513" y="1614488"/>
          <p14:tracePt t="47501" x="6015038" y="1609725"/>
          <p14:tracePt t="47518" x="6015038" y="1600200"/>
          <p14:tracePt t="48239" x="6010275" y="1600200"/>
          <p14:tracePt t="48247" x="6010275" y="1604963"/>
          <p14:tracePt t="48275" x="6005513" y="1604963"/>
          <p14:tracePt t="48289" x="6000750" y="1609725"/>
          <p14:tracePt t="48310" x="5995988" y="1614488"/>
          <p14:tracePt t="48332" x="5995988" y="1619250"/>
          <p14:tracePt t="48361" x="5991225" y="1619250"/>
          <p14:tracePt t="48382" x="5986463" y="1619250"/>
          <p14:tracePt t="48397" x="5986463" y="1624013"/>
          <p14:tracePt t="48447" x="5981700" y="1624013"/>
          <p14:tracePt t="48476" x="5948363" y="1628775"/>
          <p14:tracePt t="48483" x="5915025" y="1633538"/>
          <p14:tracePt t="48490" x="5872163" y="1647825"/>
          <p14:tracePt t="48501" x="5815013" y="1657350"/>
          <p14:tracePt t="48517" x="5695950" y="1681163"/>
          <p14:tracePt t="48534" x="5476875" y="1719263"/>
          <p14:tracePt t="48551" x="5310188" y="1738313"/>
          <p14:tracePt t="48567" x="5086350" y="1771650"/>
          <p14:tracePt t="48584" x="4810125" y="1804988"/>
          <p14:tracePt t="48601" x="4633913" y="1814513"/>
          <p14:tracePt t="48618" x="4514850" y="1814513"/>
          <p14:tracePt t="48634" x="4352925" y="1804988"/>
          <p14:tracePt t="48651" x="4267200" y="1800225"/>
          <p14:tracePt t="48667" x="4200525" y="1785938"/>
          <p14:tracePt t="48684" x="4071938" y="1771650"/>
          <p14:tracePt t="48701" x="3986213" y="1762125"/>
          <p14:tracePt t="48717" x="3919538" y="1757363"/>
          <p14:tracePt t="48734" x="3810000" y="1752600"/>
          <p14:tracePt t="48751" x="3743325" y="1752600"/>
          <p14:tracePt t="48767" x="3686175" y="1757363"/>
          <p14:tracePt t="48784" x="3638550" y="1757363"/>
          <p14:tracePt t="48801" x="3619500" y="1757363"/>
          <p14:tracePt t="48834" x="3614738" y="1757363"/>
          <p14:tracePt t="48877" x="3614738" y="1752600"/>
          <p14:tracePt t="48891" x="3619500" y="1752600"/>
          <p14:tracePt t="48899" x="3624263" y="1747838"/>
          <p14:tracePt t="48913" x="3629025" y="1743075"/>
          <p14:tracePt t="48935" x="3633788" y="1743075"/>
          <p14:tracePt t="48978" x="3648075" y="1743075"/>
          <p14:tracePt t="48985" x="3652838" y="1743075"/>
          <p14:tracePt t="49001" x="3676650" y="1738313"/>
          <p14:tracePt t="49017" x="3705225" y="1728788"/>
          <p14:tracePt t="49034" x="3733800" y="1728788"/>
          <p14:tracePt t="49051" x="3771900" y="1714500"/>
          <p14:tracePt t="49067" x="3786188" y="1709738"/>
          <p14:tracePt t="49084" x="3795713" y="1704975"/>
          <p14:tracePt t="49101" x="3810000" y="1700213"/>
          <p14:tracePt t="49117" x="3810000" y="1695450"/>
          <p14:tracePt t="49134" x="3814763" y="1695450"/>
          <p14:tracePt t="49179" x="3814763" y="1690688"/>
          <p14:tracePt t="49186" x="3819525" y="1690688"/>
          <p14:tracePt t="49509" x="3829050" y="1690688"/>
          <p14:tracePt t="49516" x="3838575" y="1690688"/>
          <p14:tracePt t="49523" x="3852863" y="1690688"/>
          <p14:tracePt t="49534" x="3862388" y="1690688"/>
          <p14:tracePt t="49551" x="3886200" y="1695450"/>
          <p14:tracePt t="49567" x="3914775" y="1700213"/>
          <p14:tracePt t="49584" x="3929063" y="1700213"/>
          <p14:tracePt t="49600" x="3943350" y="1700213"/>
          <p14:tracePt t="49617" x="3952875" y="1704975"/>
          <p14:tracePt t="49634" x="3957638" y="1704975"/>
          <p14:tracePt t="49650" x="3967163" y="1709738"/>
          <p14:tracePt t="49667" x="3976688" y="1714500"/>
          <p14:tracePt t="49684" x="3981450" y="1714500"/>
          <p14:tracePt t="49700" x="3986213" y="1719263"/>
          <p14:tracePt t="49717" x="3995738" y="1728788"/>
          <p14:tracePt t="49734" x="4000500" y="1728788"/>
          <p14:tracePt t="49750" x="4010025" y="1728788"/>
          <p14:tracePt t="49767" x="4010025" y="1733550"/>
          <p14:tracePt t="49784" x="4014788" y="1733550"/>
          <p14:tracePt t="49831" x="4019550" y="1733550"/>
          <p14:tracePt t="49869" x="4024313" y="1733550"/>
          <p14:tracePt t="49917" x="4029075" y="1733550"/>
          <p14:tracePt t="51238" x="4057650" y="1733550"/>
          <p14:tracePt t="51245" x="4138613" y="1728788"/>
          <p14:tracePt t="51252" x="4219575" y="1719263"/>
          <p14:tracePt t="51266" x="4438650" y="1700213"/>
          <p14:tracePt t="51283" x="4710113" y="1662113"/>
          <p14:tracePt t="51300" x="4991100" y="1647825"/>
          <p14:tracePt t="51316" x="5267325" y="1638300"/>
          <p14:tracePt t="51333" x="5391150" y="1633538"/>
          <p14:tracePt t="51350" x="5505450" y="1628775"/>
          <p14:tracePt t="51366" x="5610225" y="1609725"/>
          <p14:tracePt t="51383" x="5662613" y="1609725"/>
          <p14:tracePt t="51400" x="5705475" y="1604963"/>
          <p14:tracePt t="51416" x="5738813" y="1604963"/>
          <p14:tracePt t="51433" x="5753100" y="1604963"/>
          <p14:tracePt t="51467" x="5762625" y="1604963"/>
          <p14:tracePt t="51483" x="5767388" y="1604963"/>
          <p14:tracePt t="51500" x="5781675" y="1600200"/>
          <p14:tracePt t="51517" x="5815013" y="1600200"/>
          <p14:tracePt t="51533" x="5838825" y="1600200"/>
          <p14:tracePt t="51550" x="5848350" y="1600200"/>
          <p14:tracePt t="51567" x="5853113" y="1600200"/>
          <p14:tracePt t="51600" x="5857875" y="1600200"/>
          <p14:tracePt t="51624" x="5862638" y="1600200"/>
          <p14:tracePt t="51660" x="5867400" y="1600200"/>
          <p14:tracePt t="52593" x="5881688" y="1600200"/>
          <p14:tracePt t="52601" x="5910263" y="1600200"/>
          <p14:tracePt t="52616" x="5929313" y="1595438"/>
          <p14:tracePt t="52633" x="6024563" y="1595438"/>
          <p14:tracePt t="52649" x="6081713" y="1595438"/>
          <p14:tracePt t="52666" x="6148388" y="1595438"/>
          <p14:tracePt t="52683" x="6186488" y="1595438"/>
          <p14:tracePt t="52699" x="6238875" y="1595438"/>
          <p14:tracePt t="52716" x="6329363" y="1595438"/>
          <p14:tracePt t="52733" x="6381750" y="1595438"/>
          <p14:tracePt t="52749" x="6434138" y="1595438"/>
          <p14:tracePt t="52766" x="6515100" y="1600200"/>
          <p14:tracePt t="52783" x="6557963" y="1604963"/>
          <p14:tracePt t="52799" x="6591300" y="1609725"/>
          <p14:tracePt t="52801" x="6605588" y="1609725"/>
          <p14:tracePt t="52816" x="6624638" y="1609725"/>
          <p14:tracePt t="52833" x="6643688" y="1614488"/>
          <p14:tracePt t="52849" x="6653213" y="1614488"/>
          <p14:tracePt t="52866" x="6686550" y="1619250"/>
          <p14:tracePt t="52883" x="6715125" y="1619250"/>
          <p14:tracePt t="52899" x="6743700" y="1619250"/>
          <p14:tracePt t="52916" x="6810375" y="1619250"/>
          <p14:tracePt t="52933" x="6862763" y="1614488"/>
          <p14:tracePt t="52949" x="6948488" y="1609725"/>
          <p14:tracePt t="52966" x="7086600" y="1600200"/>
          <p14:tracePt t="52983" x="7186613" y="1600200"/>
          <p14:tracePt t="52999" x="7296150" y="1600200"/>
          <p14:tracePt t="53016" x="7434263" y="1604963"/>
          <p14:tracePt t="53033" x="7515225" y="1609725"/>
          <p14:tracePt t="53049" x="7596188" y="1619250"/>
          <p14:tracePt t="53066" x="7705725" y="1628775"/>
          <p14:tracePt t="53083" x="7753350" y="1633538"/>
          <p14:tracePt t="53099" x="7796213" y="1643063"/>
          <p14:tracePt t="53116" x="7839075" y="1652588"/>
          <p14:tracePt t="53133" x="7853363" y="1652588"/>
          <p14:tracePt t="53149" x="7858125" y="1652588"/>
          <p14:tracePt t="53166" x="7862888" y="1652588"/>
          <p14:tracePt t="53183" x="7867650" y="1652588"/>
          <p14:tracePt t="53216" x="7867650" y="1657350"/>
          <p14:tracePt t="53296" x="7867650" y="1662113"/>
          <p14:tracePt t="53324" x="7867650" y="1666875"/>
          <p14:tracePt t="53338" x="7862888" y="1671638"/>
          <p14:tracePt t="53353" x="7858125" y="1676400"/>
          <p14:tracePt t="53367" x="7848600" y="1681163"/>
          <p14:tracePt t="53389" x="7843838" y="1681163"/>
          <p14:tracePt t="53396" x="7843838" y="1685925"/>
          <p14:tracePt t="53403" x="7839075" y="1685925"/>
          <p14:tracePt t="53416" x="7834313" y="1685925"/>
          <p14:tracePt t="53439" x="7829550" y="1685925"/>
          <p14:tracePt t="53461" x="7829550" y="1690688"/>
          <p14:tracePt t="53482" x="7824788" y="1690688"/>
          <p14:tracePt t="53518" x="7820025" y="1690688"/>
          <p14:tracePt t="54278" x="7758113" y="1690688"/>
          <p14:tracePt t="54286" x="7648575" y="1704975"/>
          <p14:tracePt t="54299" x="7529513" y="1719263"/>
          <p14:tracePt t="54315" x="7148513" y="1762125"/>
          <p14:tracePt t="54332" x="6905625" y="1776413"/>
          <p14:tracePt t="54349" x="6677025" y="1800225"/>
          <p14:tracePt t="54365" x="6429375" y="1804988"/>
          <p14:tracePt t="54382" x="6281738" y="1809750"/>
          <p14:tracePt t="54399" x="6162675" y="1809750"/>
          <p14:tracePt t="54416" x="6015038" y="1804988"/>
          <p14:tracePt t="54432" x="5919788" y="1800225"/>
          <p14:tracePt t="54449" x="5862638" y="1790700"/>
          <p14:tracePt t="54466" x="5810250" y="1776413"/>
          <p14:tracePt t="54482" x="5795963" y="1771650"/>
          <p14:tracePt t="54499" x="5786438" y="1766888"/>
          <p14:tracePt t="54532" x="5781675" y="1766888"/>
          <p14:tracePt t="54580" x="5781675" y="1762125"/>
          <p14:tracePt t="54745" x="5786438" y="1762125"/>
          <p14:tracePt t="54817" x="5791200" y="1762125"/>
          <p14:tracePt t="55003" x="5795963" y="1762125"/>
          <p14:tracePt t="55039" x="5800725" y="1762125"/>
          <p14:tracePt t="55075" x="5805488" y="1762125"/>
          <p14:tracePt t="55276" x="5810250" y="1762125"/>
          <p14:tracePt t="55433" x="5810250" y="1766888"/>
          <p14:tracePt t="55505" x="5815013" y="1766888"/>
          <p14:tracePt t="56502" x="5819775" y="1747838"/>
          <p14:tracePt t="56509" x="5829300" y="1738313"/>
          <p14:tracePt t="56516" x="5834063" y="1719263"/>
          <p14:tracePt t="56531" x="5857875" y="1676400"/>
          <p14:tracePt t="56548" x="5886450" y="1643063"/>
          <p14:tracePt t="56565" x="5910263" y="1609725"/>
          <p14:tracePt t="56581" x="5929313" y="1581150"/>
          <p14:tracePt t="56598" x="5934075" y="1571625"/>
          <p14:tracePt t="56615" x="5938838" y="1571625"/>
          <p14:tracePt t="56631" x="5938838" y="1566863"/>
          <p14:tracePt t="56710" x="5938838" y="1571625"/>
          <p14:tracePt t="56717" x="5938838" y="1576388"/>
          <p14:tracePt t="56738" x="5938838" y="1581150"/>
          <p14:tracePt t="56753" x="5938838" y="1585913"/>
          <p14:tracePt t="56781" x="5938838" y="1595438"/>
          <p14:tracePt t="56817" x="5938838" y="1600200"/>
          <p14:tracePt t="56838" x="5938838" y="1604963"/>
          <p14:tracePt t="56860" x="5938838" y="1609725"/>
          <p14:tracePt t="56867" x="5938838" y="1614488"/>
          <p14:tracePt t="56889" x="5938838" y="1619250"/>
          <p14:tracePt t="56898" x="5938838" y="1624013"/>
          <p14:tracePt t="56915" x="5938838" y="1628775"/>
          <p14:tracePt t="56931" x="5938838" y="1633538"/>
          <p14:tracePt t="56948" x="5938838" y="1638300"/>
          <p14:tracePt t="56967" x="5938838" y="1643063"/>
          <p14:tracePt t="57011" x="5938838" y="1652588"/>
          <p14:tracePt t="57068" x="5938838" y="1657350"/>
          <p14:tracePt t="57520" x="5953125" y="1633538"/>
          <p14:tracePt t="57527" x="5986463" y="1619250"/>
          <p14:tracePt t="57534" x="6034088" y="1609725"/>
          <p14:tracePt t="57548" x="6148388" y="1590675"/>
          <p14:tracePt t="57564" x="6324600" y="1576388"/>
          <p14:tracePt t="57581" x="6519863" y="1566863"/>
          <p14:tracePt t="57598" x="6719888" y="1562100"/>
          <p14:tracePt t="57614" x="6910388" y="1557338"/>
          <p14:tracePt t="57631" x="6991350" y="1552575"/>
          <p14:tracePt t="57648" x="7062788" y="1547813"/>
          <p14:tracePt t="57664" x="7138988" y="1533525"/>
          <p14:tracePt t="57681" x="7172325" y="1528763"/>
          <p14:tracePt t="57698" x="7196138" y="1528763"/>
          <p14:tracePt t="57714" x="7229475" y="1524000"/>
          <p14:tracePt t="57731" x="7248525" y="1524000"/>
          <p14:tracePt t="57748" x="7267575" y="1524000"/>
          <p14:tracePt t="57764" x="7281863" y="1524000"/>
          <p14:tracePt t="57781" x="7286625" y="1524000"/>
          <p14:tracePt t="57814" x="7291388" y="1524000"/>
          <p14:tracePt t="57908" x="7300913" y="1524000"/>
          <p14:tracePt t="57914" x="7310438" y="1528763"/>
          <p14:tracePt t="57931" x="7348538" y="1543050"/>
          <p14:tracePt t="57948" x="7377113" y="1562100"/>
          <p14:tracePt t="57964" x="7434263" y="1614488"/>
          <p14:tracePt t="57981" x="7458075" y="1638300"/>
          <p14:tracePt t="57998" x="7477125" y="1652588"/>
          <p14:tracePt t="58014" x="7481888" y="1666875"/>
          <p14:tracePt t="58031" x="7486650" y="1666875"/>
          <p14:tracePt t="58079" x="7486650" y="1671638"/>
          <p14:tracePt t="58165" x="7491413" y="1671638"/>
          <p14:tracePt t="58259" x="7496175" y="1671638"/>
          <p14:tracePt t="58323" x="7500938" y="1671638"/>
          <p14:tracePt t="58330" x="7510463" y="1671638"/>
          <p14:tracePt t="58337" x="7519988" y="1671638"/>
          <p14:tracePt t="58347" x="7519988" y="1662113"/>
          <p14:tracePt t="58364" x="7534275" y="1662113"/>
          <p14:tracePt t="58381" x="7543800" y="1657350"/>
          <p14:tracePt t="58397" x="7553325" y="1657350"/>
          <p14:tracePt t="58414" x="7558088" y="1657350"/>
          <p14:tracePt t="58447" x="7562850" y="1657350"/>
          <p14:tracePt t="58474" x="7567613" y="1657350"/>
          <p14:tracePt t="58510" x="7572375" y="1657350"/>
          <p14:tracePt t="58581" x="7572375" y="1652588"/>
          <p14:tracePt t="60777" x="7524750" y="1657350"/>
          <p14:tracePt t="60785" x="7415213" y="1671638"/>
          <p14:tracePt t="60797" x="7134225" y="1733550"/>
          <p14:tracePt t="60813" x="6767513" y="1809750"/>
          <p14:tracePt t="60830" x="6386513" y="1876425"/>
          <p14:tracePt t="60847" x="6010275" y="1947863"/>
          <p14:tracePt t="60863" x="5457825" y="2033588"/>
          <p14:tracePt t="60880" x="5143500" y="2081213"/>
          <p14:tracePt t="60897" x="4910138" y="2109788"/>
          <p14:tracePt t="60913" x="4676775" y="2119313"/>
          <p14:tracePt t="60930" x="4576763" y="2119313"/>
          <p14:tracePt t="60947" x="4481513" y="2109788"/>
          <p14:tracePt t="60963" x="4357688" y="2090738"/>
          <p14:tracePt t="60980" x="4295775" y="2071688"/>
          <p14:tracePt t="60997" x="4243388" y="2057400"/>
          <p14:tracePt t="61013" x="4162425" y="2043113"/>
          <p14:tracePt t="61030" x="4124325" y="2033588"/>
          <p14:tracePt t="61047" x="4105275" y="2028825"/>
          <p14:tracePt t="61063" x="4095750" y="2028825"/>
          <p14:tracePt t="61393" x="3967163" y="2028825"/>
          <p14:tracePt t="61400" x="3800475" y="2033588"/>
          <p14:tracePt t="61413" x="3600450" y="2047875"/>
          <p14:tracePt t="61430" x="3062288" y="2076450"/>
          <p14:tracePt t="61446" x="2719388" y="2100263"/>
          <p14:tracePt t="61463" x="2428875" y="2124075"/>
          <p14:tracePt t="61480" x="2085975" y="2138363"/>
          <p14:tracePt t="61496" x="1914525" y="2138363"/>
          <p14:tracePt t="61513" x="1804988" y="2138363"/>
          <p14:tracePt t="61530" x="1676400" y="2128838"/>
          <p14:tracePt t="61546" x="1628775" y="2119313"/>
          <p14:tracePt t="61563" x="1590675" y="2114550"/>
          <p14:tracePt t="61580" x="1566863" y="2109788"/>
          <p14:tracePt t="61596" x="1557338" y="2109788"/>
          <p14:tracePt t="61613" x="1552575" y="2109788"/>
          <p14:tracePt t="61630" x="1538288" y="2109788"/>
          <p14:tracePt t="61646" x="1528763" y="2109788"/>
          <p14:tracePt t="61663" x="1524000" y="2109788"/>
          <p14:tracePt t="61680" x="1504950" y="2119313"/>
          <p14:tracePt t="61696" x="1490663" y="2128838"/>
          <p14:tracePt t="61713" x="1481138" y="2128838"/>
          <p14:tracePt t="61730" x="1457325" y="2133600"/>
          <p14:tracePt t="61746" x="1443038" y="2133600"/>
          <p14:tracePt t="61763" x="1433513" y="2133600"/>
          <p14:tracePt t="61780" x="1419225" y="2133600"/>
          <p14:tracePt t="61796" x="1404938" y="2133600"/>
          <p14:tracePt t="61813" x="1395413" y="2133600"/>
          <p14:tracePt t="61830" x="1390650" y="2133600"/>
          <p14:tracePt t="61846" x="1381125" y="2128838"/>
          <p14:tracePt t="61863" x="1371600" y="2128838"/>
          <p14:tracePt t="61880" x="1362075" y="2124075"/>
          <p14:tracePt t="61896" x="1347788" y="2119313"/>
          <p14:tracePt t="61913" x="1333500" y="2114550"/>
          <p14:tracePt t="61930" x="1314450" y="2114550"/>
          <p14:tracePt t="61946" x="1285875" y="2109788"/>
          <p14:tracePt t="61963" x="1271588" y="2109788"/>
          <p14:tracePt t="61980" x="1257300" y="2105025"/>
          <p14:tracePt t="61996" x="1238250" y="2100263"/>
          <p14:tracePt t="62038" x="1233488" y="2100263"/>
          <p14:tracePt t="62088" x="1233488" y="2095500"/>
          <p14:tracePt t="62153" x="1233488" y="2090738"/>
          <p14:tracePt t="62225" x="1233488" y="2085975"/>
          <p14:tracePt t="62246" x="1238250" y="2085975"/>
          <p14:tracePt t="62282" x="1243013" y="2085975"/>
          <p14:tracePt t="62325" x="1247775" y="2085975"/>
          <p14:tracePt t="62354" x="1252538" y="2085975"/>
          <p14:tracePt t="62418" x="1257300" y="2085975"/>
          <p14:tracePt t="62454" x="1262063" y="2085975"/>
          <p14:tracePt t="62562" x="1266825" y="2085975"/>
          <p14:tracePt t="63810" x="1247775" y="2090738"/>
          <p14:tracePt t="63817" x="1209675" y="2100263"/>
          <p14:tracePt t="63829" x="1171575" y="2109788"/>
          <p14:tracePt t="63846" x="1042988" y="2143125"/>
          <p14:tracePt t="63862" x="971550" y="2152650"/>
          <p14:tracePt t="63879" x="909638" y="2162175"/>
          <p14:tracePt t="63896" x="804863" y="2166938"/>
          <p14:tracePt t="63912" x="742950" y="2176463"/>
          <p14:tracePt t="63929" x="700088" y="2176463"/>
          <p14:tracePt t="63946" x="661988" y="2176463"/>
          <p14:tracePt t="63962" x="642938" y="2176463"/>
          <p14:tracePt t="63979" x="628650" y="2176463"/>
          <p14:tracePt t="63996" x="604838" y="2176463"/>
          <p14:tracePt t="64012" x="595313" y="2176463"/>
          <p14:tracePt t="64029" x="590550" y="2176463"/>
          <p14:tracePt t="64046" x="585788" y="2176463"/>
          <p14:tracePt t="64161" x="585788" y="2171700"/>
          <p14:tracePt t="64168" x="590550" y="2171700"/>
          <p14:tracePt t="64182" x="595313" y="2171700"/>
          <p14:tracePt t="64195" x="604838" y="2171700"/>
          <p14:tracePt t="64212" x="609600" y="2162175"/>
          <p14:tracePt t="64229" x="619125" y="2162175"/>
          <p14:tracePt t="64245" x="623888" y="2162175"/>
          <p14:tracePt t="64262" x="628650" y="2162175"/>
          <p14:tracePt t="64279" x="638175" y="2162175"/>
          <p14:tracePt t="64295" x="652463" y="2162175"/>
          <p14:tracePt t="64312" x="700088" y="2157413"/>
          <p14:tracePt t="64329" x="752475" y="2152650"/>
          <p14:tracePt t="64345" x="809625" y="2147888"/>
          <p14:tracePt t="64362" x="895350" y="2138363"/>
          <p14:tracePt t="64379" x="947738" y="2138363"/>
          <p14:tracePt t="64395" x="1004888" y="2138363"/>
          <p14:tracePt t="64412" x="1076325" y="2147888"/>
          <p14:tracePt t="64429" x="1109663" y="2152650"/>
          <p14:tracePt t="64445" x="1123950" y="2157413"/>
          <p14:tracePt t="64462" x="1133475" y="2157413"/>
          <p14:tracePt t="64495" x="1133475" y="2162175"/>
          <p14:tracePt t="64512" x="1138238" y="2162175"/>
          <p14:tracePt t="64620" x="1143000" y="2162175"/>
          <p14:tracePt t="64786" x="1143000" y="2166938"/>
          <p14:tracePt t="64821" x="1143000" y="2181225"/>
          <p14:tracePt t="64828" x="1143000" y="2185988"/>
          <p14:tracePt t="64835" x="1143000" y="2200275"/>
          <p14:tracePt t="64845" x="1143000" y="2224088"/>
          <p14:tracePt t="64862" x="1143000" y="2286000"/>
          <p14:tracePt t="64879" x="1147763" y="2433638"/>
          <p14:tracePt t="64895" x="1157288" y="2562225"/>
          <p14:tracePt t="64912" x="1166813" y="2709863"/>
          <p14:tracePt t="64929" x="1204913" y="3014663"/>
          <p14:tracePt t="64945" x="1223963" y="3205163"/>
          <p14:tracePt t="64962" x="1233488" y="3357563"/>
          <p14:tracePt t="64979" x="1238250" y="3524250"/>
          <p14:tracePt t="64995" x="1243013" y="3600450"/>
          <p14:tracePt t="65012" x="1243013" y="3648075"/>
          <p14:tracePt t="65029" x="1238250" y="3671888"/>
          <p14:tracePt t="65062" x="1238250" y="3676650"/>
          <p14:tracePt t="65560" x="1223963" y="3676650"/>
          <p14:tracePt t="65567" x="1195388" y="3676650"/>
          <p14:tracePt t="65578" x="1176338" y="3676650"/>
          <p14:tracePt t="65595" x="1123950" y="3676650"/>
          <p14:tracePt t="65612" x="1090613" y="3681413"/>
          <p14:tracePt t="65628" x="1038225" y="3681413"/>
          <p14:tracePt t="65645" x="976313" y="3686175"/>
          <p14:tracePt t="65662" x="947738" y="3686175"/>
          <p14:tracePt t="65678" x="919163" y="3686175"/>
          <p14:tracePt t="65695" x="904875" y="3686175"/>
          <p14:tracePt t="65712" x="900113" y="3686175"/>
          <p14:tracePt t="65728" x="895350" y="3686175"/>
          <p14:tracePt t="65745" x="890588" y="3686175"/>
          <p14:tracePt t="65762" x="885825" y="3686175"/>
          <p14:tracePt t="65778" x="885825" y="3690938"/>
          <p14:tracePt t="66141" x="900113" y="3690938"/>
          <p14:tracePt t="66148" x="923925" y="3690938"/>
          <p14:tracePt t="66162" x="990600" y="3681413"/>
          <p14:tracePt t="66178" x="1057275" y="3671888"/>
          <p14:tracePt t="66195" x="1128713" y="3662363"/>
          <p14:tracePt t="66212" x="1238250" y="3648075"/>
          <p14:tracePt t="66228" x="1290638" y="3638550"/>
          <p14:tracePt t="66245" x="1333500" y="3633788"/>
          <p14:tracePt t="66262" x="1371600" y="3624263"/>
          <p14:tracePt t="66278" x="1409700" y="3614738"/>
          <p14:tracePt t="66295" x="1423988" y="3614738"/>
          <p14:tracePt t="66312" x="1443038" y="3614738"/>
          <p14:tracePt t="66328" x="1447800" y="3609975"/>
          <p14:tracePt t="66363" x="1452563" y="3609975"/>
          <p14:tracePt t="66951" x="1476375" y="3609975"/>
          <p14:tracePt t="66958" x="1504950" y="3609975"/>
          <p14:tracePt t="66972" x="1581150" y="3605213"/>
          <p14:tracePt t="66980" x="1614488" y="3605213"/>
          <p14:tracePt t="66995" x="1671638" y="3605213"/>
          <p14:tracePt t="67011" x="1724025" y="3605213"/>
          <p14:tracePt t="67028" x="1766888" y="3605213"/>
          <p14:tracePt t="67045" x="1814513" y="3609975"/>
          <p14:tracePt t="67061" x="1828800" y="3609975"/>
          <p14:tracePt t="67078" x="1847850" y="3614738"/>
          <p14:tracePt t="67094" x="1857375" y="3614738"/>
          <p14:tracePt t="67111" x="1862138" y="3619500"/>
          <p14:tracePt t="67128" x="1866900" y="3619500"/>
          <p14:tracePt t="67144" x="1871663" y="3619500"/>
          <p14:tracePt t="67181" x="1876425" y="3619500"/>
          <p14:tracePt t="67367" x="1876425" y="3624263"/>
          <p14:tracePt t="67432" x="1876425" y="3629025"/>
          <p14:tracePt t="67439" x="1881188" y="3629025"/>
          <p14:tracePt t="67446" x="1885950" y="3638550"/>
          <p14:tracePt t="67461" x="1909763" y="3657600"/>
          <p14:tracePt t="67478" x="1928813" y="3667125"/>
          <p14:tracePt t="67494" x="1962150" y="3686175"/>
          <p14:tracePt t="67496" x="1971675" y="3690938"/>
          <p14:tracePt t="67511" x="2000250" y="3700463"/>
          <p14:tracePt t="67528" x="2028825" y="3705225"/>
          <p14:tracePt t="67544" x="2062163" y="3719513"/>
          <p14:tracePt t="67561" x="2100263" y="3729038"/>
          <p14:tracePt t="67578" x="2114550" y="3733800"/>
          <p14:tracePt t="67594" x="2133600" y="3738563"/>
          <p14:tracePt t="67611" x="2143125" y="3738563"/>
          <p14:tracePt t="67628" x="2152650" y="3738563"/>
          <p14:tracePt t="67661" x="2157413" y="3738563"/>
          <p14:tracePt t="67678" x="2162175" y="3738563"/>
          <p14:tracePt t="67704" x="2166938" y="3738563"/>
          <p14:tracePt t="69533" x="2185988" y="3738563"/>
          <p14:tracePt t="69540" x="2224088" y="3738563"/>
          <p14:tracePt t="69547" x="2266950" y="3733800"/>
          <p14:tracePt t="69560" x="2309813" y="3724275"/>
          <p14:tracePt t="69577" x="2405063" y="3719513"/>
          <p14:tracePt t="69594" x="2466975" y="3714750"/>
          <p14:tracePt t="69610" x="2538413" y="3709988"/>
          <p14:tracePt t="69627" x="2609850" y="3705225"/>
          <p14:tracePt t="69644" x="2647950" y="3705225"/>
          <p14:tracePt t="69660" x="2681288" y="3700463"/>
          <p14:tracePt t="69677" x="2728913" y="3700463"/>
          <p14:tracePt t="69694" x="2767013" y="3700463"/>
          <p14:tracePt t="69710" x="2805113" y="3700463"/>
          <p14:tracePt t="69727" x="2867025" y="3700463"/>
          <p14:tracePt t="69744" x="2890838" y="3700463"/>
          <p14:tracePt t="69760" x="2909888" y="3700463"/>
          <p14:tracePt t="69777" x="2919413" y="3700463"/>
          <p14:tracePt t="72819" x="2943225" y="3700463"/>
          <p14:tracePt t="72825" x="2976563" y="3695700"/>
          <p14:tracePt t="72834" x="3000375" y="3690938"/>
          <p14:tracePt t="72843" x="3033713" y="3686175"/>
          <p14:tracePt t="72859" x="3095625" y="3686175"/>
          <p14:tracePt t="72876" x="3157538" y="3681413"/>
          <p14:tracePt t="72893" x="3195638" y="3681413"/>
          <p14:tracePt t="72909" x="3233738" y="3681413"/>
          <p14:tracePt t="72926" x="3290888" y="3676650"/>
          <p14:tracePt t="72943" x="3319463" y="3676650"/>
          <p14:tracePt t="72959" x="3343275" y="3676650"/>
          <p14:tracePt t="72976" x="3371850" y="3676650"/>
          <p14:tracePt t="72993" x="3381375" y="3676650"/>
          <p14:tracePt t="73009" x="3386138" y="3681413"/>
          <p14:tracePt t="73026" x="3405188" y="3681413"/>
          <p14:tracePt t="73059" x="3409950" y="3681413"/>
          <p14:tracePt t="73076" x="3414713" y="3681413"/>
          <p14:tracePt t="73141" x="3419475" y="3681413"/>
          <p14:tracePt t="73177" x="3424238" y="3681413"/>
          <p14:tracePt t="73205" x="3429000" y="3681413"/>
          <p14:tracePt t="73308" x="3429000" y="3686175"/>
          <p14:tracePt t="74963" x="3448050" y="3686175"/>
          <p14:tracePt t="74970" x="3486150" y="3686175"/>
          <p14:tracePt t="74984" x="3567113" y="3676650"/>
          <p14:tracePt t="74992" x="3609975" y="3676650"/>
          <p14:tracePt t="75008" x="3681413" y="3676650"/>
          <p14:tracePt t="75025" x="3738563" y="3676650"/>
          <p14:tracePt t="75042" x="3805238" y="3676650"/>
          <p14:tracePt t="75059" x="3833813" y="3681413"/>
          <p14:tracePt t="75075" x="3867150" y="3686175"/>
          <p14:tracePt t="75092" x="3905250" y="3686175"/>
          <p14:tracePt t="75108" x="3929063" y="3686175"/>
          <p14:tracePt t="75125" x="3943350" y="3690938"/>
          <p14:tracePt t="75142" x="3962400" y="3695700"/>
          <p14:tracePt t="75158" x="3967163" y="3695700"/>
          <p14:tracePt t="75175" x="3976688" y="3695700"/>
          <p14:tracePt t="75192" x="3976688" y="3700463"/>
          <p14:tracePt t="75228" x="3981450" y="3705225"/>
          <p14:tracePt t="75257" x="3986213" y="3705225"/>
          <p14:tracePt t="75343" x="3986213" y="3709988"/>
          <p14:tracePt t="75386" x="3986213" y="3714750"/>
          <p14:tracePt t="75414" x="3990975" y="3719513"/>
          <p14:tracePt t="75422" x="3995738" y="3719513"/>
          <p14:tracePt t="75436" x="4000500" y="3724275"/>
          <p14:tracePt t="75450" x="4014788" y="3724275"/>
          <p14:tracePt t="75458" x="4019550" y="3724275"/>
          <p14:tracePt t="75475" x="4029075" y="3733800"/>
          <p14:tracePt t="75492" x="4038600" y="3733800"/>
          <p14:tracePt t="75508" x="4052888" y="3738563"/>
          <p14:tracePt t="75525" x="4057650" y="3738563"/>
          <p14:tracePt t="75542" x="4062413" y="3743325"/>
          <p14:tracePt t="75558" x="4071938" y="3743325"/>
          <p14:tracePt t="75575" x="4076700" y="3743325"/>
          <p14:tracePt t="75592" x="4081463" y="3743325"/>
          <p14:tracePt t="75608" x="4086225" y="3743325"/>
          <p14:tracePt t="75630" x="4090988" y="3743325"/>
          <p14:tracePt t="75659" x="4100513" y="3743325"/>
          <p14:tracePt t="75680" x="4105275" y="3743325"/>
          <p14:tracePt t="75694" x="4110038" y="3743325"/>
          <p14:tracePt t="75701" x="4114800" y="3743325"/>
          <p14:tracePt t="75716" x="4119563" y="3743325"/>
          <p14:tracePt t="75730" x="4124325" y="3743325"/>
          <p14:tracePt t="75744" x="4133850" y="3743325"/>
          <p14:tracePt t="75766" x="4138613" y="3743325"/>
          <p14:tracePt t="75780" x="4143375" y="3743325"/>
          <p14:tracePt t="75792" x="4148138" y="3743325"/>
          <p14:tracePt t="75808" x="4162425" y="3738563"/>
          <p14:tracePt t="75825" x="4176713" y="3738563"/>
          <p14:tracePt t="75842" x="4205288" y="3729038"/>
          <p14:tracePt t="75858" x="4243388" y="3719513"/>
          <p14:tracePt t="75875" x="4314825" y="3714750"/>
          <p14:tracePt t="75892" x="4357688" y="3700463"/>
          <p14:tracePt t="75908" x="4386263" y="3695700"/>
          <p14:tracePt t="75925" x="4448175" y="3690938"/>
          <p14:tracePt t="75942" x="4486275" y="3686175"/>
          <p14:tracePt t="75958" x="4514850" y="3681413"/>
          <p14:tracePt t="75975" x="4552950" y="3681413"/>
          <p14:tracePt t="75992" x="4562475" y="3676650"/>
          <p14:tracePt t="76008" x="4572000" y="3676650"/>
          <p14:tracePt t="76025" x="4581525" y="3676650"/>
          <p14:tracePt t="76041" x="4586288" y="3676650"/>
          <p14:tracePt t="76089" x="4591050" y="3676650"/>
          <p14:tracePt t="76232" x="4595813" y="3676650"/>
          <p14:tracePt t="78787" x="4629150" y="3671888"/>
          <p14:tracePt t="78793" x="4676775" y="3667125"/>
          <p14:tracePt t="78807" x="4791075" y="3652838"/>
          <p14:tracePt t="78824" x="4924425" y="3633788"/>
          <p14:tracePt t="78841" x="5057775" y="3629025"/>
          <p14:tracePt t="78857" x="5219700" y="3619500"/>
          <p14:tracePt t="78874" x="5286375" y="3619500"/>
          <p14:tracePt t="78891" x="5324475" y="3609975"/>
          <p14:tracePt t="78907" x="5348288" y="3609975"/>
          <p14:tracePt t="78924" x="5353050" y="3609975"/>
          <p14:tracePt t="79030" x="5353050" y="3614738"/>
          <p14:tracePt t="79066" x="5353050" y="3619500"/>
          <p14:tracePt t="79116" x="5353050" y="3624263"/>
          <p14:tracePt t="79131" x="5353050" y="3629025"/>
          <p14:tracePt t="79152" x="5353050" y="3633788"/>
          <p14:tracePt t="79173" x="5348288" y="3633788"/>
          <p14:tracePt t="79180" x="5348288" y="3638550"/>
          <p14:tracePt t="79195" x="5338763" y="3643313"/>
          <p14:tracePt t="79207" x="5334000" y="3648075"/>
          <p14:tracePt t="79224" x="5324475" y="3652838"/>
          <p14:tracePt t="79240" x="5319713" y="3657600"/>
          <p14:tracePt t="79257" x="5310188" y="3662363"/>
          <p14:tracePt t="79274" x="5310188" y="3667125"/>
          <p14:tracePt t="79290" x="5300663" y="3671888"/>
          <p14:tracePt t="79324" x="5295900" y="3681413"/>
          <p14:tracePt t="79381" x="5291138" y="3681413"/>
          <p14:tracePt t="84877" x="5324475" y="3681413"/>
          <p14:tracePt t="84885" x="5391150" y="3676650"/>
          <p14:tracePt t="84892" x="5453063" y="3671888"/>
          <p14:tracePt t="84905" x="5567363" y="3657600"/>
          <p14:tracePt t="84922" x="5695950" y="3652838"/>
          <p14:tracePt t="84938" x="5829300" y="3643313"/>
          <p14:tracePt t="84955" x="6024563" y="3643313"/>
          <p14:tracePt t="84972" x="6143625" y="3643313"/>
          <p14:tracePt t="84988" x="6234113" y="3643313"/>
          <p14:tracePt t="85005" x="6310313" y="3643313"/>
          <p14:tracePt t="85022" x="6334125" y="3643313"/>
          <p14:tracePt t="85038" x="6343650" y="3638550"/>
          <p14:tracePt t="85055" x="6353175" y="3638550"/>
          <p14:tracePt t="85334" x="6357938" y="3638550"/>
          <p14:tracePt t="104754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Price per Square Meter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Q7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 sold for EGP 4,500,000 with 180 m² area. The subject is 150 m². What is the SCA estimate of the subject?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3,000,000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3,750,000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4,500,000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5,400,000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Price per m² = 4,500,000 ÷ 180 = 25,000.  Subject value = 25,000 × 150 = EGP 3,750,000.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Q8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Worked Example 1, the average adjusted value of the 5 comps came out to EGP 4,291,400.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TRUE.   (4,168 + 4,390 + 3,876 + 4,836 + 4,187) thousand / 5 = EGP 4,291,400.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32"/>
    </mc:Choice>
    <mc:Fallback xmlns="">
      <p:transition spd="slow" advTm="1301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0" x="4052888" y="3248025"/>
          <p14:tracePt t="5246" x="3986213" y="3205163"/>
          <p14:tracePt t="5253" x="3838575" y="3133725"/>
          <p14:tracePt t="5270" x="3567113" y="2971800"/>
          <p14:tracePt t="5287" x="3286125" y="2786063"/>
          <p14:tracePt t="5303" x="2957513" y="2552700"/>
          <p14:tracePt t="5320" x="2805113" y="2424113"/>
          <p14:tracePt t="5337" x="2705100" y="2338388"/>
          <p14:tracePt t="5353" x="2624138" y="2238375"/>
          <p14:tracePt t="5370" x="2595563" y="2200275"/>
          <p14:tracePt t="5387" x="2590800" y="2185988"/>
          <p14:tracePt t="5403" x="2586038" y="2176463"/>
          <p14:tracePt t="5440" x="2586038" y="2166938"/>
          <p14:tracePt t="5475" x="2586038" y="2162175"/>
          <p14:tracePt t="5483" x="2581275" y="2152650"/>
          <p14:tracePt t="5490" x="2576513" y="2143125"/>
          <p14:tracePt t="5503" x="2562225" y="2128838"/>
          <p14:tracePt t="5520" x="2509838" y="2071688"/>
          <p14:tracePt t="5537" x="2466975" y="2019300"/>
          <p14:tracePt t="5553" x="2433638" y="1971675"/>
          <p14:tracePt t="5570" x="2386013" y="1909763"/>
          <p14:tracePt t="5587" x="2366963" y="1881188"/>
          <p14:tracePt t="5603" x="2357438" y="1862138"/>
          <p14:tracePt t="5620" x="2343150" y="1843088"/>
          <p14:tracePt t="5637" x="2338388" y="1828800"/>
          <p14:tracePt t="5653" x="2333625" y="1824038"/>
          <p14:tracePt t="5670" x="2328863" y="1814513"/>
          <p14:tracePt t="5687" x="2328863" y="1809750"/>
          <p14:tracePt t="5703" x="2319338" y="1809750"/>
          <p14:tracePt t="5737" x="2319338" y="1804988"/>
          <p14:tracePt t="5763" x="2319338" y="1800225"/>
          <p14:tracePt t="11760" x="2314575" y="1800225"/>
          <p14:tracePt t="11767" x="2309813" y="1795463"/>
          <p14:tracePt t="11782" x="2305050" y="1795463"/>
          <p14:tracePt t="11789" x="2300288" y="1790700"/>
          <p14:tracePt t="11801" x="2295525" y="1790700"/>
          <p14:tracePt t="11818" x="2262188" y="1776413"/>
          <p14:tracePt t="11835" x="2247900" y="1766888"/>
          <p14:tracePt t="11851" x="2228850" y="1762125"/>
          <p14:tracePt t="11868" x="2205038" y="1752600"/>
          <p14:tracePt t="11884" x="2190750" y="1743075"/>
          <p14:tracePt t="11901" x="2181225" y="1743075"/>
          <p14:tracePt t="11918" x="2176463" y="1743075"/>
          <p14:tracePt t="12148" x="2185988" y="1743075"/>
          <p14:tracePt t="12220" x="2190750" y="1743075"/>
          <p14:tracePt t="12226" x="2190750" y="1747838"/>
          <p14:tracePt t="12270" x="2190750" y="1752600"/>
          <p14:tracePt t="12356" x="2195513" y="1752600"/>
          <p14:tracePt t="12421" x="2200275" y="1752600"/>
          <p14:tracePt t="12449" x="2200275" y="1757363"/>
          <p14:tracePt t="12521" x="2205038" y="1757363"/>
          <p14:tracePt t="12549" x="2205038" y="1762125"/>
          <p14:tracePt t="12592" x="2209800" y="1766888"/>
          <p14:tracePt t="12628" x="2214563" y="1771650"/>
          <p14:tracePt t="12650" x="2219325" y="1771650"/>
          <p14:tracePt t="12664" x="2224088" y="1776413"/>
          <p14:tracePt t="12671" x="2228850" y="1781175"/>
          <p14:tracePt t="12684" x="2238375" y="1781175"/>
          <p14:tracePt t="12701" x="2290763" y="1785938"/>
          <p14:tracePt t="12718" x="2319338" y="1790700"/>
          <p14:tracePt t="12734" x="2357438" y="1795463"/>
          <p14:tracePt t="12751" x="2405063" y="1795463"/>
          <p14:tracePt t="12768" x="2428875" y="1795463"/>
          <p14:tracePt t="12784" x="2447925" y="1795463"/>
          <p14:tracePt t="12801" x="2471738" y="1800225"/>
          <p14:tracePt t="12834" x="2476500" y="1800225"/>
          <p14:tracePt t="12851" x="2481263" y="1800225"/>
          <p14:tracePt t="12958" x="2490788" y="1800225"/>
          <p14:tracePt t="13031" x="2495550" y="1800225"/>
          <p14:tracePt t="13066" x="2500313" y="1795463"/>
          <p14:tracePt t="13081" x="2505075" y="1795463"/>
          <p14:tracePt t="13117" x="2505075" y="1790700"/>
          <p14:tracePt t="13130" x="2509838" y="1790700"/>
          <p14:tracePt t="13188" x="2514600" y="1790700"/>
          <p14:tracePt t="13216" x="2519363" y="1790700"/>
          <p14:tracePt t="13224" x="2519363" y="1785938"/>
          <p14:tracePt t="13253" x="2524125" y="1785938"/>
          <p14:tracePt t="13439" x="2524125" y="1781175"/>
          <p14:tracePt t="13468" x="2528888" y="1776413"/>
          <p14:tracePt t="13539" x="2528888" y="1771650"/>
          <p14:tracePt t="14601" x="2528888" y="1776413"/>
          <p14:tracePt t="14759" x="2533650" y="1776413"/>
          <p14:tracePt t="14780" x="2543175" y="1776413"/>
          <p14:tracePt t="14787" x="2547938" y="1776413"/>
          <p14:tracePt t="14800" x="2552700" y="1776413"/>
          <p14:tracePt t="14817" x="2562225" y="1766888"/>
          <p14:tracePt t="14834" x="2576513" y="1766888"/>
          <p14:tracePt t="14850" x="2581275" y="1762125"/>
          <p14:tracePt t="14867" x="2595563" y="1762125"/>
          <p14:tracePt t="14884" x="2600325" y="1757363"/>
          <p14:tracePt t="14900" x="2609850" y="1752600"/>
          <p14:tracePt t="14917" x="2624138" y="1752600"/>
          <p14:tracePt t="14933" x="2633663" y="1747838"/>
          <p14:tracePt t="14950" x="2647950" y="1747838"/>
          <p14:tracePt t="14967" x="2657475" y="1738313"/>
          <p14:tracePt t="14984" x="2671763" y="1738313"/>
          <p14:tracePt t="15000" x="2676525" y="1738313"/>
          <p14:tracePt t="15017" x="2686050" y="1733550"/>
          <p14:tracePt t="15034" x="2695575" y="1733550"/>
          <p14:tracePt t="15050" x="2700338" y="1733550"/>
          <p14:tracePt t="15067" x="2714625" y="1728788"/>
          <p14:tracePt t="15083" x="2719388" y="1724025"/>
          <p14:tracePt t="15100" x="2728913" y="1724025"/>
          <p14:tracePt t="15117" x="2733675" y="1724025"/>
          <p14:tracePt t="15133" x="2743200" y="1719263"/>
          <p14:tracePt t="15150" x="2757488" y="1719263"/>
          <p14:tracePt t="15167" x="2762250" y="1719263"/>
          <p14:tracePt t="15183" x="2771775" y="1709738"/>
          <p14:tracePt t="15200" x="2776538" y="1709738"/>
          <p14:tracePt t="15217" x="2786063" y="1709738"/>
          <p14:tracePt t="15233" x="2800350" y="1709738"/>
          <p14:tracePt t="15250" x="2814638" y="1709738"/>
          <p14:tracePt t="15267" x="2833688" y="1709738"/>
          <p14:tracePt t="15283" x="2852738" y="1709738"/>
          <p14:tracePt t="15300" x="2862263" y="1709738"/>
          <p14:tracePt t="15317" x="2876550" y="1709738"/>
          <p14:tracePt t="15333" x="2881313" y="1709738"/>
          <p14:tracePt t="15367" x="2886075" y="1709738"/>
          <p14:tracePt t="15426" x="2890838" y="1709738"/>
          <p14:tracePt t="15455" x="2895600" y="1709738"/>
          <p14:tracePt t="15577" x="2900363" y="1709738"/>
          <p14:tracePt t="15605" x="2905125" y="1704975"/>
          <p14:tracePt t="15613" x="2909888" y="1704975"/>
          <p14:tracePt t="15620" x="2914650" y="1704975"/>
          <p14:tracePt t="15633" x="2933700" y="1704975"/>
          <p14:tracePt t="15650" x="2947988" y="1704975"/>
          <p14:tracePt t="15667" x="2967038" y="1704975"/>
          <p14:tracePt t="15684" x="2986088" y="1704975"/>
          <p14:tracePt t="15700" x="3009900" y="1704975"/>
          <p14:tracePt t="15717" x="3033713" y="1704975"/>
          <p14:tracePt t="15733" x="3038475" y="1704975"/>
          <p14:tracePt t="15750" x="3057525" y="1704975"/>
          <p14:tracePt t="15767" x="3081338" y="1704975"/>
          <p14:tracePt t="15783" x="3086100" y="1704975"/>
          <p14:tracePt t="15800" x="3105150" y="1704975"/>
          <p14:tracePt t="15817" x="3109913" y="1704975"/>
          <p14:tracePt t="15856" x="3114675" y="1704975"/>
          <p14:tracePt t="20670" x="3133725" y="1704975"/>
          <p14:tracePt t="20677" x="3167063" y="1704975"/>
          <p14:tracePt t="20684" x="3200400" y="1704975"/>
          <p14:tracePt t="20699" x="3243263" y="1704975"/>
          <p14:tracePt t="20715" x="3300413" y="1704975"/>
          <p14:tracePt t="20732" x="3348038" y="1704975"/>
          <p14:tracePt t="20749" x="3429000" y="1704975"/>
          <p14:tracePt t="20765" x="3476625" y="1704975"/>
          <p14:tracePt t="20782" x="3519488" y="1704975"/>
          <p14:tracePt t="20798" x="3600450" y="1704975"/>
          <p14:tracePt t="20815" x="3638550" y="1709738"/>
          <p14:tracePt t="20832" x="3681413" y="1714500"/>
          <p14:tracePt t="20848" x="3709988" y="1714500"/>
          <p14:tracePt t="20865" x="3752850" y="1714500"/>
          <p14:tracePt t="20882" x="3767138" y="1719263"/>
          <p14:tracePt t="20898" x="3790950" y="1724025"/>
          <p14:tracePt t="20915" x="3824288" y="1728788"/>
          <p14:tracePt t="20932" x="3838575" y="1733550"/>
          <p14:tracePt t="20948" x="3862388" y="1743075"/>
          <p14:tracePt t="20965" x="3895725" y="1752600"/>
          <p14:tracePt t="20981" x="3919538" y="1757363"/>
          <p14:tracePt t="20998" x="3943350" y="1766888"/>
          <p14:tracePt t="21015" x="3976688" y="1781175"/>
          <p14:tracePt t="21031" x="3990975" y="1790700"/>
          <p14:tracePt t="21048" x="4014788" y="1795463"/>
          <p14:tracePt t="21065" x="4024313" y="1809750"/>
          <p14:tracePt t="21082" x="4024313" y="1814513"/>
          <p14:tracePt t="21098" x="4033838" y="1814513"/>
          <p14:tracePt t="21136" x="4033838" y="1819275"/>
          <p14:tracePt t="21150" x="4038600" y="1819275"/>
          <p14:tracePt t="21179" x="4043363" y="1819275"/>
          <p14:tracePt t="21186" x="4052888" y="1819275"/>
          <p14:tracePt t="21198" x="4067175" y="1819275"/>
          <p14:tracePt t="21215" x="4081463" y="1814513"/>
          <p14:tracePt t="21231" x="4090988" y="1814513"/>
          <p14:tracePt t="21248" x="4100513" y="1804988"/>
          <p14:tracePt t="21265" x="4105275" y="1804988"/>
          <p14:tracePt t="21281" x="4110038" y="1800225"/>
          <p14:tracePt t="21298" x="4114800" y="1790700"/>
          <p14:tracePt t="21315" x="4124325" y="1771650"/>
          <p14:tracePt t="21331" x="4124325" y="1766888"/>
          <p14:tracePt t="21348" x="4129088" y="1757363"/>
          <p14:tracePt t="21365" x="4129088" y="1752600"/>
          <p14:tracePt t="21381" x="4129088" y="1743075"/>
          <p14:tracePt t="21430" x="4129088" y="1738313"/>
          <p14:tracePt t="23166" x="4100513" y="1738313"/>
          <p14:tracePt t="23174" x="4062413" y="1743075"/>
          <p14:tracePt t="23181" x="4014788" y="1743075"/>
          <p14:tracePt t="23197" x="3919538" y="1743075"/>
          <p14:tracePt t="23214" x="3810000" y="1743075"/>
          <p14:tracePt t="23231" x="3667125" y="1743075"/>
          <p14:tracePt t="23247" x="3581400" y="1743075"/>
          <p14:tracePt t="23264" x="3500438" y="1743075"/>
          <p14:tracePt t="23281" x="3429000" y="1743075"/>
          <p14:tracePt t="23297" x="3405188" y="1738313"/>
          <p14:tracePt t="23314" x="3395663" y="1738313"/>
          <p14:tracePt t="23331" x="3390900" y="1738313"/>
          <p14:tracePt t="23347" x="3390900" y="1733550"/>
          <p14:tracePt t="23410" x="3386138" y="1733550"/>
          <p14:tracePt t="23453" x="3381375" y="1733550"/>
          <p14:tracePt t="23489" x="3376613" y="1733550"/>
          <p14:tracePt t="23532" x="3371850" y="1733550"/>
          <p14:tracePt t="23546" x="3367088" y="1733550"/>
          <p14:tracePt t="23553" x="3362325" y="1733550"/>
          <p14:tracePt t="23564" x="3357563" y="1733550"/>
          <p14:tracePt t="23581" x="3343275" y="1733550"/>
          <p14:tracePt t="23597" x="3319463" y="1733550"/>
          <p14:tracePt t="23614" x="3305175" y="1733550"/>
          <p14:tracePt t="23631" x="3286125" y="1733550"/>
          <p14:tracePt t="23647" x="3267075" y="1728788"/>
          <p14:tracePt t="23664" x="3257550" y="1728788"/>
          <p14:tracePt t="23681" x="3248025" y="1728788"/>
          <p14:tracePt t="23697" x="3243263" y="1728788"/>
          <p14:tracePt t="23740" x="3238500" y="1728788"/>
          <p14:tracePt t="23912" x="3243263" y="1728788"/>
          <p14:tracePt t="23927" x="3248025" y="1728788"/>
          <p14:tracePt t="23934" x="3252788" y="1728788"/>
          <p14:tracePt t="23948" x="3257550" y="1728788"/>
          <p14:tracePt t="23964" x="3262313" y="1728788"/>
          <p14:tracePt t="23980" x="3267075" y="1728788"/>
          <p14:tracePt t="23997" x="3271838" y="1728788"/>
          <p14:tracePt t="24014" x="3281363" y="1728788"/>
          <p14:tracePt t="24041" x="3286125" y="1728788"/>
          <p14:tracePt t="24062" x="3290888" y="1728788"/>
          <p14:tracePt t="24084" x="3295650" y="1733550"/>
          <p14:tracePt t="24127" x="3314700" y="1733550"/>
          <p14:tracePt t="24156" x="3319463" y="1733550"/>
          <p14:tracePt t="24170" x="3319463" y="1738313"/>
          <p14:tracePt t="24177" x="3324225" y="1738313"/>
          <p14:tracePt t="24184" x="3333750" y="1743075"/>
          <p14:tracePt t="24197" x="3343275" y="1743075"/>
          <p14:tracePt t="24214" x="3367088" y="1743075"/>
          <p14:tracePt t="24230" x="3386138" y="1743075"/>
          <p14:tracePt t="24247" x="3400425" y="1747838"/>
          <p14:tracePt t="24264" x="3429000" y="1747838"/>
          <p14:tracePt t="24280" x="3443288" y="1747838"/>
          <p14:tracePt t="24314" x="3448050" y="1747838"/>
          <p14:tracePt t="24371" x="3452813" y="1747838"/>
          <p14:tracePt t="24421" x="3462338" y="1747838"/>
          <p14:tracePt t="24428" x="3471863" y="1747838"/>
          <p14:tracePt t="24435" x="3486150" y="1747838"/>
          <p14:tracePt t="24447" x="3500438" y="1747838"/>
          <p14:tracePt t="24464" x="3548063" y="1743075"/>
          <p14:tracePt t="24480" x="3600450" y="1738313"/>
          <p14:tracePt t="24497" x="3652838" y="1733550"/>
          <p14:tracePt t="24514" x="3748088" y="1719263"/>
          <p14:tracePt t="24530" x="3800475" y="1714500"/>
          <p14:tracePt t="24547" x="3848100" y="1709738"/>
          <p14:tracePt t="24564" x="3910013" y="1704975"/>
          <p14:tracePt t="24580" x="3981450" y="1700213"/>
          <p14:tracePt t="24597" x="4014788" y="1690688"/>
          <p14:tracePt t="24614" x="4043363" y="1685925"/>
          <p14:tracePt t="24630" x="4062413" y="1685925"/>
          <p14:tracePt t="24647" x="4067175" y="1685925"/>
          <p14:tracePt t="24664" x="4071938" y="1685925"/>
          <p14:tracePt t="24680" x="4076700" y="1685925"/>
          <p14:tracePt t="24823" x="4081463" y="1685925"/>
          <p14:tracePt t="24902" x="4081463" y="1690688"/>
          <p14:tracePt t="24974" x="4081463" y="1695450"/>
          <p14:tracePt t="25647" x="4086225" y="1695450"/>
          <p14:tracePt t="25691" x="4095750" y="1695450"/>
          <p14:tracePt t="25698" x="4110038" y="1690688"/>
          <p14:tracePt t="25713" x="4171950" y="1681163"/>
          <p14:tracePt t="25730" x="4233863" y="1676400"/>
          <p14:tracePt t="25747" x="4314825" y="1666875"/>
          <p14:tracePt t="25763" x="4519613" y="1662113"/>
          <p14:tracePt t="25780" x="4629150" y="1657350"/>
          <p14:tracePt t="25796" x="4733925" y="1657350"/>
          <p14:tracePt t="25813" x="4876800" y="1657350"/>
          <p14:tracePt t="25830" x="4929188" y="1657350"/>
          <p14:tracePt t="25847" x="4967288" y="1657350"/>
          <p14:tracePt t="26264" x="4991100" y="1657350"/>
          <p14:tracePt t="26272" x="5024438" y="1662113"/>
          <p14:tracePt t="26280" x="5048250" y="1666875"/>
          <p14:tracePt t="26296" x="5095875" y="1676400"/>
          <p14:tracePt t="26313" x="5133975" y="1681163"/>
          <p14:tracePt t="26330" x="5195888" y="1695450"/>
          <p14:tracePt t="26346" x="5229225" y="1700213"/>
          <p14:tracePt t="26363" x="5253038" y="1700213"/>
          <p14:tracePt t="26380" x="5272088" y="1700213"/>
          <p14:tracePt t="26396" x="5281613" y="1700213"/>
          <p14:tracePt t="26413" x="5291138" y="1700213"/>
          <p14:tracePt t="26430" x="5300663" y="1700213"/>
          <p14:tracePt t="26446" x="5310188" y="1700213"/>
          <p14:tracePt t="26463" x="5329238" y="1695450"/>
          <p14:tracePt t="26480" x="5372100" y="1685925"/>
          <p14:tracePt t="26496" x="5405438" y="1681163"/>
          <p14:tracePt t="26513" x="5438775" y="1671638"/>
          <p14:tracePt t="26530" x="5481638" y="1662113"/>
          <p14:tracePt t="26546" x="5495925" y="1662113"/>
          <p14:tracePt t="26563" x="5510213" y="1657350"/>
          <p14:tracePt t="26580" x="5519738" y="1657350"/>
          <p14:tracePt t="26596" x="5524500" y="1657350"/>
          <p14:tracePt t="26613" x="5534025" y="1652588"/>
          <p14:tracePt t="26630" x="5538788" y="1652588"/>
          <p14:tracePt t="26646" x="5543550" y="1652588"/>
          <p14:tracePt t="26663" x="5548313" y="1652588"/>
          <p14:tracePt t="26723" x="5553075" y="1652588"/>
          <p14:tracePt t="26846" x="5553075" y="1657350"/>
          <p14:tracePt t="28402" x="5581650" y="1657350"/>
          <p14:tracePt t="28409" x="5624513" y="1657350"/>
          <p14:tracePt t="28416" x="5676900" y="1657350"/>
          <p14:tracePt t="28429" x="5724525" y="1657350"/>
          <p14:tracePt t="28446" x="5891213" y="1666875"/>
          <p14:tracePt t="28462" x="5981700" y="1676400"/>
          <p14:tracePt t="28479" x="6062663" y="1676400"/>
          <p14:tracePt t="28496" x="6181725" y="1681163"/>
          <p14:tracePt t="28512" x="6224588" y="1681163"/>
          <p14:tracePt t="28529" x="6262688" y="1676400"/>
          <p14:tracePt t="28546" x="6281738" y="1676400"/>
          <p14:tracePt t="28579" x="6286500" y="1676400"/>
          <p14:tracePt t="29126" x="6291263" y="1676400"/>
          <p14:tracePt t="29134" x="6300788" y="1681163"/>
          <p14:tracePt t="29145" x="6305550" y="1685925"/>
          <p14:tracePt t="29162" x="6324600" y="1695450"/>
          <p14:tracePt t="29179" x="6338888" y="1704975"/>
          <p14:tracePt t="29195" x="6353175" y="1714500"/>
          <p14:tracePt t="29212" x="6367463" y="1719263"/>
          <p14:tracePt t="29229" x="6372225" y="1724025"/>
          <p14:tracePt t="29245" x="6372225" y="1728788"/>
          <p14:tracePt t="29262" x="6381750" y="1728788"/>
          <p14:tracePt t="29279" x="6386513" y="1728788"/>
          <p14:tracePt t="29295" x="6391275" y="1733550"/>
          <p14:tracePt t="29312" x="6396038" y="1738313"/>
          <p14:tracePt t="29329" x="6400800" y="1743075"/>
          <p14:tracePt t="29345" x="6410325" y="1747838"/>
          <p14:tracePt t="29362" x="6415088" y="1747838"/>
          <p14:tracePt t="29379" x="6415088" y="1752600"/>
          <p14:tracePt t="29395" x="6424613" y="1752600"/>
          <p14:tracePt t="29429" x="6429375" y="1752600"/>
          <p14:tracePt t="29445" x="6429375" y="1757363"/>
          <p14:tracePt t="29462" x="6438900" y="1757363"/>
          <p14:tracePt t="29479" x="6443663" y="1762125"/>
          <p14:tracePt t="29512" x="6448425" y="1762125"/>
          <p14:tracePt t="29549" x="6453188" y="1762125"/>
          <p14:tracePt t="29621" x="6457950" y="1762125"/>
          <p14:tracePt t="29635" x="6457950" y="1766888"/>
          <p14:tracePt t="29793" x="6462713" y="1766888"/>
          <p14:tracePt t="29944" x="6467475" y="1766888"/>
          <p14:tracePt t="30862" x="6491288" y="1766888"/>
          <p14:tracePt t="30870" x="6529388" y="1766888"/>
          <p14:tracePt t="30878" x="6581775" y="1762125"/>
          <p14:tracePt t="30895" x="6700838" y="1747838"/>
          <p14:tracePt t="30912" x="6900863" y="1724025"/>
          <p14:tracePt t="30928" x="7062788" y="1709738"/>
          <p14:tracePt t="30945" x="7196138" y="1700213"/>
          <p14:tracePt t="30962" x="7339013" y="1690688"/>
          <p14:tracePt t="30978" x="7510463" y="1666875"/>
          <p14:tracePt t="30995" x="7610475" y="1657350"/>
          <p14:tracePt t="31011" x="7700963" y="1647825"/>
          <p14:tracePt t="31028" x="7800975" y="1643063"/>
          <p14:tracePt t="31045" x="7834313" y="1643063"/>
          <p14:tracePt t="31061" x="7853363" y="1643063"/>
          <p14:tracePt t="31078" x="7867650" y="1643063"/>
          <p14:tracePt t="31111" x="7872413" y="1643063"/>
          <p14:tracePt t="31308" x="7872413" y="1647825"/>
          <p14:tracePt t="31415" x="7872413" y="1652588"/>
          <p14:tracePt t="31572" x="7872413" y="1662113"/>
          <p14:tracePt t="31759" x="7872413" y="1666875"/>
          <p14:tracePt t="32361" x="7824788" y="1666875"/>
          <p14:tracePt t="32369" x="7739063" y="1666875"/>
          <p14:tracePt t="32378" x="7596188" y="1666875"/>
          <p14:tracePt t="32394" x="7272338" y="1676400"/>
          <p14:tracePt t="32411" x="6710363" y="1690688"/>
          <p14:tracePt t="32428" x="6305550" y="1709738"/>
          <p14:tracePt t="32444" x="5924550" y="1743075"/>
          <p14:tracePt t="32461" x="5448300" y="1766888"/>
          <p14:tracePt t="32478" x="5224463" y="1781175"/>
          <p14:tracePt t="32494" x="5048250" y="1790700"/>
          <p14:tracePt t="32511" x="4953000" y="1790700"/>
          <p14:tracePt t="32528" x="4881563" y="1781175"/>
          <p14:tracePt t="32544" x="4857750" y="1776413"/>
          <p14:tracePt t="32561" x="4848225" y="1776413"/>
          <p14:tracePt t="39183" x="4810125" y="1776413"/>
          <p14:tracePt t="39191" x="4748213" y="1776413"/>
          <p14:tracePt t="39197" x="4686300" y="1771650"/>
          <p14:tracePt t="39209" x="4629150" y="1771650"/>
          <p14:tracePt t="39225" x="4495800" y="1762125"/>
          <p14:tracePt t="39242" x="4429125" y="1747838"/>
          <p14:tracePt t="39259" x="4367213" y="1743075"/>
          <p14:tracePt t="39275" x="4300538" y="1719263"/>
          <p14:tracePt t="39292" x="4271963" y="1709738"/>
          <p14:tracePt t="39309" x="4252913" y="1704975"/>
          <p14:tracePt t="39325" x="4238625" y="1690688"/>
          <p14:tracePt t="39342" x="4233863" y="1690688"/>
          <p14:tracePt t="39375" x="4233863" y="1685925"/>
          <p14:tracePt t="39392" x="4229100" y="1685925"/>
          <p14:tracePt t="39434" x="4229100" y="1695450"/>
          <p14:tracePt t="39448" x="4229100" y="1700213"/>
          <p14:tracePt t="39477" x="4229100" y="1704975"/>
          <p14:tracePt t="39491" x="4224338" y="1704975"/>
          <p14:tracePt t="39512" x="4219575" y="1709738"/>
          <p14:tracePt t="39541" x="4219575" y="1714500"/>
          <p14:tracePt t="39563" x="4214813" y="1714500"/>
          <p14:tracePt t="39598" x="4210050" y="1714500"/>
          <p14:tracePt t="39620" x="4210050" y="1719263"/>
          <p14:tracePt t="39656" x="4210050" y="1724025"/>
          <p14:tracePt t="39728" x="4210050" y="1728788"/>
          <p14:tracePt t="39764" x="4210050" y="1733550"/>
          <p14:tracePt t="39871" x="4214813" y="1733550"/>
          <p14:tracePt t="39950" x="4219575" y="1733550"/>
          <p14:tracePt t="40036" x="4224338" y="1733550"/>
          <p14:tracePt t="40079" x="4224338" y="1738313"/>
          <p14:tracePt t="40244" x="4224338" y="1743075"/>
          <p14:tracePt t="40395" x="4219575" y="1743075"/>
          <p14:tracePt t="40416" x="4200525" y="1738313"/>
          <p14:tracePt t="40424" x="4195763" y="1738313"/>
          <p14:tracePt t="40430" x="4191000" y="1738313"/>
          <p14:tracePt t="40441" x="4171950" y="1733550"/>
          <p14:tracePt t="40458" x="4148138" y="1733550"/>
          <p14:tracePt t="40475" x="4086225" y="1728788"/>
          <p14:tracePt t="40492" x="4057650" y="1728788"/>
          <p14:tracePt t="40508" x="4038600" y="1724025"/>
          <p14:tracePt t="40525" x="4014788" y="1724025"/>
          <p14:tracePt t="40542" x="4005263" y="1724025"/>
          <p14:tracePt t="40558" x="3990975" y="1724025"/>
          <p14:tracePt t="40575" x="3986213" y="1724025"/>
          <p14:tracePt t="42863" x="3948113" y="1724025"/>
          <p14:tracePt t="42870" x="3876675" y="1724025"/>
          <p14:tracePt t="42877" x="3810000" y="1728788"/>
          <p14:tracePt t="42891" x="3652838" y="1738313"/>
          <p14:tracePt t="42908" x="3476625" y="1747838"/>
          <p14:tracePt t="42924" x="3362325" y="1752600"/>
          <p14:tracePt t="42941" x="3228975" y="1752600"/>
          <p14:tracePt t="42957" x="3167063" y="1752600"/>
          <p14:tracePt t="42974" x="3114675" y="1752600"/>
          <p14:tracePt t="42991" x="3067050" y="1752600"/>
          <p14:tracePt t="43007" x="3048000" y="1752600"/>
          <p14:tracePt t="43024" x="3038475" y="1752600"/>
          <p14:tracePt t="43041" x="3033713" y="1747838"/>
          <p14:tracePt t="43057" x="3028950" y="1747838"/>
          <p14:tracePt t="43091" x="3024188" y="1747838"/>
          <p14:tracePt t="43192" x="3024188" y="1743075"/>
          <p14:tracePt t="43416" x="3028950" y="1743075"/>
          <p14:tracePt t="43516" x="3033713" y="1743075"/>
          <p14:tracePt t="43623" x="3038475" y="1743075"/>
          <p14:tracePt t="43680" x="3076575" y="1743075"/>
          <p14:tracePt t="43687" x="3095625" y="1743075"/>
          <p14:tracePt t="43694" x="3119438" y="1743075"/>
          <p14:tracePt t="43707" x="3143250" y="1743075"/>
          <p14:tracePt t="43724" x="3224213" y="1738313"/>
          <p14:tracePt t="43740" x="3305175" y="1728788"/>
          <p14:tracePt t="43757" x="3386138" y="1724025"/>
          <p14:tracePt t="43774" x="3481388" y="1719263"/>
          <p14:tracePt t="43790" x="3529013" y="1719263"/>
          <p14:tracePt t="43807" x="3552825" y="1719263"/>
          <p14:tracePt t="43824" x="3571875" y="1719263"/>
          <p14:tracePt t="43840" x="3576638" y="1719263"/>
          <p14:tracePt t="43874" x="3576638" y="1724025"/>
          <p14:tracePt t="43896" x="3576638" y="1728788"/>
          <p14:tracePt t="43967" x="3576638" y="1733550"/>
          <p14:tracePt t="44024" x="3576638" y="1738313"/>
          <p14:tracePt t="44097" x="3576638" y="1743075"/>
          <p14:tracePt t="44211" x="3571875" y="1743075"/>
          <p14:tracePt t="44333" x="3571875" y="1747838"/>
          <p14:tracePt t="44484" x="3576638" y="1747838"/>
          <p14:tracePt t="44492" x="3609975" y="1743075"/>
          <p14:tracePt t="44507" x="3719513" y="1743075"/>
          <p14:tracePt t="44524" x="3862388" y="1743075"/>
          <p14:tracePt t="44540" x="3957638" y="1743075"/>
          <p14:tracePt t="44557" x="4581525" y="1776413"/>
          <p14:tracePt t="44573" x="4919663" y="1781175"/>
          <p14:tracePt t="44590" x="5229225" y="1781175"/>
          <p14:tracePt t="44607" x="5614988" y="1757363"/>
          <p14:tracePt t="44623" x="5800725" y="1752600"/>
          <p14:tracePt t="44640" x="5929313" y="1733550"/>
          <p14:tracePt t="44657" x="6048375" y="1714500"/>
          <p14:tracePt t="44673" x="6096000" y="1704975"/>
          <p14:tracePt t="44690" x="6115050" y="1695450"/>
          <p14:tracePt t="44707" x="6119813" y="1695450"/>
          <p14:tracePt t="44723" x="6124575" y="1695450"/>
          <p14:tracePt t="44979" x="6119813" y="1695450"/>
          <p14:tracePt t="45014" x="6119813" y="1700213"/>
          <p14:tracePt t="45108" x="6115050" y="1700213"/>
          <p14:tracePt t="45223" x="6110288" y="1700213"/>
          <p14:tracePt t="45288" x="6105525" y="1700213"/>
          <p14:tracePt t="45294" x="6105525" y="1704975"/>
          <p14:tracePt t="45307" x="6096000" y="1704975"/>
          <p14:tracePt t="45323" x="6057900" y="1704975"/>
          <p14:tracePt t="45340" x="5924550" y="1709738"/>
          <p14:tracePt t="45357" x="5681663" y="1724025"/>
          <p14:tracePt t="45373" x="5162550" y="1743075"/>
          <p14:tracePt t="45390" x="4743450" y="1757363"/>
          <p14:tracePt t="45407" x="4352925" y="1776413"/>
          <p14:tracePt t="45423" x="3862388" y="1809750"/>
          <p14:tracePt t="45440" x="3648075" y="1824038"/>
          <p14:tracePt t="45457" x="3524250" y="1824038"/>
          <p14:tracePt t="45473" x="3409950" y="1824038"/>
          <p14:tracePt t="45490" x="3386138" y="1824038"/>
          <p14:tracePt t="45507" x="3371850" y="1824038"/>
          <p14:tracePt t="45523" x="3362325" y="1824038"/>
          <p14:tracePt t="45540" x="3338513" y="1819275"/>
          <p14:tracePt t="45556" x="3300413" y="1814513"/>
          <p14:tracePt t="45573" x="3243263" y="1800225"/>
          <p14:tracePt t="45590" x="3209925" y="1795463"/>
          <p14:tracePt t="45607" x="3167063" y="1790700"/>
          <p14:tracePt t="45623" x="3128963" y="1790700"/>
          <p14:tracePt t="45640" x="3086100" y="1790700"/>
          <p14:tracePt t="45656" x="3067050" y="1790700"/>
          <p14:tracePt t="45673" x="3062288" y="1790700"/>
          <p14:tracePt t="45690" x="3057525" y="1790700"/>
          <p14:tracePt t="45739" x="3062288" y="1790700"/>
          <p14:tracePt t="45746" x="3067050" y="1790700"/>
          <p14:tracePt t="45756" x="3071813" y="1790700"/>
          <p14:tracePt t="45773" x="3081338" y="1790700"/>
          <p14:tracePt t="45790" x="3090863" y="1790700"/>
          <p14:tracePt t="45806" x="3105150" y="1790700"/>
          <p14:tracePt t="45823" x="3109913" y="1790700"/>
          <p14:tracePt t="45840" x="3119438" y="1790700"/>
          <p14:tracePt t="45856" x="3128963" y="1790700"/>
          <p14:tracePt t="45873" x="3133725" y="1790700"/>
          <p14:tracePt t="45890" x="3138488" y="1790700"/>
          <p14:tracePt t="45906" x="3143250" y="1790700"/>
          <p14:tracePt t="45923" x="3148013" y="1785938"/>
          <p14:tracePt t="45940" x="3152775" y="1781175"/>
          <p14:tracePt t="45956" x="3152775" y="1776413"/>
          <p14:tracePt t="45973" x="3162300" y="1776413"/>
          <p14:tracePt t="46006" x="3167063" y="1771650"/>
          <p14:tracePt t="46040" x="3167063" y="1766888"/>
          <p14:tracePt t="46056" x="3171825" y="1757363"/>
          <p14:tracePt t="46073" x="3176588" y="1747838"/>
          <p14:tracePt t="46090" x="3176588" y="1743075"/>
          <p14:tracePt t="46106" x="3176588" y="1738313"/>
          <p14:tracePt t="46123" x="3176588" y="1733550"/>
          <p14:tracePt t="46140" x="3176588" y="1728788"/>
          <p14:tracePt t="46184" x="3176588" y="1724025"/>
          <p14:tracePt t="46212" x="3176588" y="1719263"/>
          <p14:tracePt t="46241" x="3176588" y="1714500"/>
          <p14:tracePt t="46693" x="3181350" y="1714500"/>
          <p14:tracePt t="47683" x="3176588" y="1714500"/>
          <p14:tracePt t="47783" x="3171825" y="1714500"/>
          <p14:tracePt t="47826" x="3167063" y="1714500"/>
          <p14:tracePt t="47934" x="3167063" y="1709738"/>
          <p14:tracePt t="47948" x="3162300" y="1709738"/>
          <p14:tracePt t="47970" x="3162300" y="1704975"/>
          <p14:tracePt t="47998" x="3162300" y="1700213"/>
          <p14:tracePt t="48063" x="3162300" y="1695450"/>
          <p14:tracePt t="48135" x="3162300" y="1690688"/>
          <p14:tracePt t="48292" x="3162300" y="1695450"/>
          <p14:tracePt t="48479" x="3162300" y="1700213"/>
          <p14:tracePt t="48515" x="3162300" y="1704975"/>
          <p14:tracePt t="48551" x="3162300" y="1709738"/>
          <p14:tracePt t="48658" x="3162300" y="1714500"/>
          <p14:tracePt t="48902" x="3162300" y="1719263"/>
          <p14:tracePt t="49297" x="3162300" y="1724025"/>
          <p14:tracePt t="49483" x="3162300" y="1728788"/>
          <p14:tracePt t="49677" x="3157538" y="1728788"/>
          <p14:tracePt t="49713" x="3152775" y="1728788"/>
          <p14:tracePt t="49799" x="3148013" y="1733550"/>
          <p14:tracePt t="49841" x="3148013" y="1738313"/>
          <p14:tracePt t="49856" x="3148013" y="1743075"/>
          <p14:tracePt t="49863" x="3152775" y="1743075"/>
          <p14:tracePt t="49872" x="3157538" y="1747838"/>
          <p14:tracePt t="49888" x="3176588" y="1752600"/>
          <p14:tracePt t="49905" x="3205163" y="1757363"/>
          <p14:tracePt t="49922" x="3238500" y="1757363"/>
          <p14:tracePt t="49938" x="3257550" y="1757363"/>
          <p14:tracePt t="49955" x="3276600" y="1752600"/>
          <p14:tracePt t="49972" x="3295650" y="1747838"/>
          <p14:tracePt t="49988" x="3305175" y="1747838"/>
          <p14:tracePt t="50005" x="3314700" y="1747838"/>
          <p14:tracePt t="50022" x="3328988" y="1747838"/>
          <p14:tracePt t="50038" x="3333750" y="1743075"/>
          <p14:tracePt t="50055" x="3338513" y="1743075"/>
          <p14:tracePt t="50072" x="3343275" y="1743075"/>
          <p14:tracePt t="50105" x="3348038" y="1743075"/>
          <p14:tracePt t="50136" x="3352800" y="1743075"/>
          <p14:tracePt t="50186" x="3357563" y="1743075"/>
          <p14:tracePt t="50207" x="3362325" y="1743075"/>
          <p14:tracePt t="50214" x="3367088" y="1743075"/>
          <p14:tracePt t="50236" x="3371850" y="1743075"/>
          <p14:tracePt t="50243" x="3376613" y="1743075"/>
          <p14:tracePt t="50264" x="3381375" y="1743075"/>
          <p14:tracePt t="50279" x="3386138" y="1743075"/>
          <p14:tracePt t="50315" x="3390900" y="1743075"/>
          <p14:tracePt t="50358" x="3395663" y="1743075"/>
          <p14:tracePt t="50379" x="3400425" y="1743075"/>
          <p14:tracePt t="50386" x="3405188" y="1743075"/>
          <p14:tracePt t="50394" x="3409950" y="1743075"/>
          <p14:tracePt t="50408" x="3414713" y="1743075"/>
          <p14:tracePt t="50422" x="3419475" y="1743075"/>
          <p14:tracePt t="50438" x="3429000" y="1743075"/>
          <p14:tracePt t="50455" x="3438525" y="1743075"/>
          <p14:tracePt t="50472" x="3443288" y="1743075"/>
          <p14:tracePt t="50488" x="3467100" y="1743075"/>
          <p14:tracePt t="50505" x="3486150" y="1743075"/>
          <p14:tracePt t="50521" x="3509963" y="1743075"/>
          <p14:tracePt t="50538" x="3552825" y="1743075"/>
          <p14:tracePt t="50555" x="3581400" y="1738313"/>
          <p14:tracePt t="50571" x="3609975" y="1738313"/>
          <p14:tracePt t="50588" x="3643313" y="1738313"/>
          <p14:tracePt t="50605" x="3652838" y="1738313"/>
          <p14:tracePt t="50621" x="3667125" y="1738313"/>
          <p14:tracePt t="50638" x="3676650" y="1738313"/>
          <p14:tracePt t="50655" x="3681413" y="1738313"/>
          <p14:tracePt t="50671" x="3690938" y="1733550"/>
          <p14:tracePt t="50688" x="3714750" y="1728788"/>
          <p14:tracePt t="50705" x="3738563" y="1719263"/>
          <p14:tracePt t="50721" x="3771900" y="1719263"/>
          <p14:tracePt t="50738" x="3819525" y="1704975"/>
          <p14:tracePt t="50755" x="3838575" y="1700213"/>
          <p14:tracePt t="50771" x="3852863" y="1700213"/>
          <p14:tracePt t="50788" x="3862388" y="1695450"/>
          <p14:tracePt t="50805" x="3871913" y="1690688"/>
          <p14:tracePt t="50838" x="3876675" y="1690688"/>
          <p14:tracePt t="50897" x="3881438" y="1690688"/>
          <p14:tracePt t="50925" x="3886200" y="1690688"/>
          <p14:tracePt t="50931" x="3890963" y="1690688"/>
          <p14:tracePt t="50939" x="3895725" y="1690688"/>
          <p14:tracePt t="50955" x="3905250" y="1690688"/>
          <p14:tracePt t="50971" x="3914775" y="1690688"/>
          <p14:tracePt t="50988" x="3924300" y="1690688"/>
          <p14:tracePt t="51005" x="3938588" y="1690688"/>
          <p14:tracePt t="51021" x="3943350" y="1690688"/>
          <p14:tracePt t="51038" x="3948113" y="1690688"/>
          <p14:tracePt t="51055" x="3952875" y="1690688"/>
          <p14:tracePt t="51071" x="3957638" y="1690688"/>
          <p14:tracePt t="51088" x="3962400" y="1690688"/>
          <p14:tracePt t="51105" x="3967163" y="1690688"/>
          <p14:tracePt t="51147" x="3971925" y="1690688"/>
          <p14:tracePt t="51161" x="3971925" y="1695450"/>
          <p14:tracePt t="51171" x="3976688" y="1695450"/>
          <p14:tracePt t="51188" x="3981450" y="1695450"/>
          <p14:tracePt t="51205" x="3990975" y="1700213"/>
          <p14:tracePt t="51221" x="4000500" y="1704975"/>
          <p14:tracePt t="51238" x="4000500" y="1709738"/>
          <p14:tracePt t="51255" x="4010025" y="1709738"/>
          <p14:tracePt t="51271" x="4014788" y="1714500"/>
          <p14:tracePt t="51288" x="4019550" y="1714500"/>
          <p14:tracePt t="51305" x="4024313" y="1714500"/>
          <p14:tracePt t="51338" x="4024313" y="1719263"/>
          <p14:tracePt t="51362" x="4029075" y="1719263"/>
          <p14:tracePt t="51398" x="4029075" y="1724025"/>
          <p14:tracePt t="51434" x="4033838" y="1728788"/>
          <p14:tracePt t="51498" x="4038600" y="1728788"/>
          <p14:tracePt t="51534" x="4043363" y="1728788"/>
          <p14:tracePt t="51570" x="4048125" y="1728788"/>
          <p14:tracePt t="51685" x="4048125" y="1724025"/>
          <p14:tracePt t="51706" x="4052888" y="1724025"/>
          <p14:tracePt t="52538" x="4071938" y="1724025"/>
          <p14:tracePt t="52546" x="4110038" y="1724025"/>
          <p14:tracePt t="52554" x="4152900" y="1728788"/>
          <p14:tracePt t="52571" x="4219575" y="1728788"/>
          <p14:tracePt t="52588" x="4291013" y="1733550"/>
          <p14:tracePt t="52604" x="4395788" y="1743075"/>
          <p14:tracePt t="52621" x="4467225" y="1747838"/>
          <p14:tracePt t="52638" x="4543425" y="1747838"/>
          <p14:tracePt t="52654" x="4633913" y="1752600"/>
          <p14:tracePt t="52671" x="4705350" y="1757363"/>
          <p14:tracePt t="52687" x="4786313" y="1757363"/>
          <p14:tracePt t="52704" x="4910138" y="1757363"/>
          <p14:tracePt t="52721" x="4991100" y="1757363"/>
          <p14:tracePt t="52737" x="5081588" y="1757363"/>
          <p14:tracePt t="52754" x="5210175" y="1766888"/>
          <p14:tracePt t="52771" x="5291138" y="1771650"/>
          <p14:tracePt t="52787" x="5376863" y="1776413"/>
          <p14:tracePt t="52804" x="5472113" y="1776413"/>
          <p14:tracePt t="52821" x="5510213" y="1776413"/>
          <p14:tracePt t="52837" x="5538788" y="1776413"/>
          <p14:tracePt t="52854" x="5557838" y="1776413"/>
          <p14:tracePt t="52871" x="5562600" y="1776413"/>
          <p14:tracePt t="52887" x="5567363" y="1776413"/>
          <p14:tracePt t="52904" x="5572125" y="1776413"/>
          <p14:tracePt t="52937" x="5576888" y="1776413"/>
          <p14:tracePt t="52954" x="5600700" y="1776413"/>
          <p14:tracePt t="52971" x="5610225" y="1776413"/>
          <p14:tracePt t="52987" x="5614988" y="1776413"/>
          <p14:tracePt t="53004" x="5624513" y="1776413"/>
          <p14:tracePt t="53062" x="5629275" y="1776413"/>
          <p14:tracePt t="53098" x="5634038" y="1776413"/>
          <p14:tracePt t="54468" x="5634038" y="1771650"/>
          <p14:tracePt t="54482" x="5634038" y="1766888"/>
          <p14:tracePt t="54489" x="5634038" y="1762125"/>
          <p14:tracePt t="54504" x="5634038" y="1757363"/>
          <p14:tracePt t="54532" x="5634038" y="1752600"/>
          <p14:tracePt t="54547" x="5634038" y="1747838"/>
          <p14:tracePt t="54561" x="5634038" y="1743075"/>
          <p14:tracePt t="54626" x="5638800" y="1738313"/>
          <p14:tracePt t="55056" x="5638800" y="1743075"/>
          <p14:tracePt t="55085" x="5638800" y="1747838"/>
          <p14:tracePt t="55120" x="5638800" y="1752600"/>
          <p14:tracePt t="55508" x="5638800" y="1757363"/>
          <p14:tracePt t="56318" x="5638800" y="1762125"/>
          <p14:tracePt t="56354" x="5638800" y="1766888"/>
          <p14:tracePt t="56391" x="5638800" y="1771650"/>
          <p14:tracePt t="56440" x="5638800" y="1776413"/>
          <p14:tracePt t="59388" x="5595938" y="1776413"/>
          <p14:tracePt t="59403" x="5543550" y="1766888"/>
          <p14:tracePt t="59409" x="5505450" y="1762125"/>
          <p14:tracePt t="59418" x="5457825" y="1752600"/>
          <p14:tracePt t="59435" x="5314950" y="1738313"/>
          <p14:tracePt t="59452" x="5057775" y="1704975"/>
          <p14:tracePt t="59468" x="4838700" y="1685925"/>
          <p14:tracePt t="59485" x="4633913" y="1662113"/>
          <p14:tracePt t="59502" x="4395788" y="1643063"/>
          <p14:tracePt t="59518" x="4214813" y="1628775"/>
          <p14:tracePt t="59535" x="4114800" y="1614488"/>
          <p14:tracePt t="59552" x="4048125" y="1609725"/>
          <p14:tracePt t="59568" x="3986213" y="1595438"/>
          <p14:tracePt t="59585" x="3962400" y="1590675"/>
          <p14:tracePt t="59602" x="3938588" y="1585913"/>
          <p14:tracePt t="59618" x="3890963" y="1576388"/>
          <p14:tracePt t="59635" x="3852863" y="1571625"/>
          <p14:tracePt t="59652" x="3819525" y="1571625"/>
          <p14:tracePt t="59668" x="3795713" y="1571625"/>
          <p14:tracePt t="59685" x="3790950" y="1571625"/>
          <p14:tracePt t="60041" x="3748088" y="1576388"/>
          <p14:tracePt t="60049" x="3690938" y="1590675"/>
          <p14:tracePt t="60055" x="3638550" y="1604963"/>
          <p14:tracePt t="60068" x="3590925" y="1619250"/>
          <p14:tracePt t="60085" x="3481388" y="1652588"/>
          <p14:tracePt t="60102" x="3419475" y="1676400"/>
          <p14:tracePt t="60118" x="3367088" y="1695450"/>
          <p14:tracePt t="60135" x="3338513" y="1709738"/>
          <p14:tracePt t="60152" x="3328988" y="1714500"/>
          <p14:tracePt t="60168" x="3324225" y="1714500"/>
          <p14:tracePt t="60185" x="3319463" y="1719263"/>
          <p14:tracePt t="60363" x="3319463" y="1714500"/>
          <p14:tracePt t="60694" x="3314700" y="1714500"/>
          <p14:tracePt t="60715" x="3309938" y="1714500"/>
          <p14:tracePt t="60737" x="3305175" y="1714500"/>
          <p14:tracePt t="60743" x="3300413" y="1709738"/>
          <p14:tracePt t="60751" x="3290888" y="1709738"/>
          <p14:tracePt t="60768" x="3267075" y="1709738"/>
          <p14:tracePt t="60785" x="3248025" y="1704975"/>
          <p14:tracePt t="60801" x="3219450" y="1704975"/>
          <p14:tracePt t="60818" x="3195638" y="1704975"/>
          <p14:tracePt t="60835" x="3176588" y="1704975"/>
          <p14:tracePt t="60851" x="3152775" y="1704975"/>
          <p14:tracePt t="60868" x="3148013" y="1704975"/>
          <p14:tracePt t="60908" x="3143250" y="1704975"/>
          <p14:tracePt t="61253" x="3148013" y="1704975"/>
          <p14:tracePt t="65062" x="3157538" y="1704975"/>
          <p14:tracePt t="65069" x="3162300" y="1704975"/>
          <p14:tracePt t="65083" x="3171825" y="1704975"/>
          <p14:tracePt t="65100" x="3171825" y="1709738"/>
          <p14:tracePt t="65116" x="3181350" y="1709738"/>
          <p14:tracePt t="65133" x="3200400" y="1709738"/>
          <p14:tracePt t="65150" x="3290888" y="1709738"/>
          <p14:tracePt t="65167" x="3376613" y="1709738"/>
          <p14:tracePt t="65183" x="3514725" y="1709738"/>
          <p14:tracePt t="65200" x="3624263" y="1719263"/>
          <p14:tracePt t="65217" x="3719513" y="1719263"/>
          <p14:tracePt t="65233" x="3810000" y="1724025"/>
          <p14:tracePt t="65250" x="3848100" y="1724025"/>
          <p14:tracePt t="65267" x="3881438" y="1724025"/>
          <p14:tracePt t="65283" x="3900488" y="1724025"/>
          <p14:tracePt t="65316" x="3905250" y="1724025"/>
          <p14:tracePt t="65427" x="3910013" y="1724025"/>
          <p14:tracePt t="65506" x="3914775" y="1724025"/>
          <p14:tracePt t="65513" x="3919538" y="1724025"/>
          <p14:tracePt t="65521" x="3929063" y="1724025"/>
          <p14:tracePt t="65533" x="3938588" y="1724025"/>
          <p14:tracePt t="65550" x="3957638" y="1728788"/>
          <p14:tracePt t="65566" x="3971925" y="1728788"/>
          <p14:tracePt t="65583" x="3986213" y="1733550"/>
          <p14:tracePt t="65600" x="4005263" y="1733550"/>
          <p14:tracePt t="65616" x="4010025" y="1733550"/>
          <p14:tracePt t="65633" x="4014788" y="1738313"/>
          <p14:tracePt t="65773" x="4024313" y="1738313"/>
          <p14:tracePt t="65880" x="4029075" y="1738313"/>
          <p14:tracePt t="65900" x="4043363" y="1733550"/>
          <p14:tracePt t="65907" x="4057650" y="1733550"/>
          <p14:tracePt t="65916" x="4067175" y="1728788"/>
          <p14:tracePt t="65933" x="4090988" y="1728788"/>
          <p14:tracePt t="65950" x="4105275" y="1728788"/>
          <p14:tracePt t="65966" x="4133850" y="1724025"/>
          <p14:tracePt t="65983" x="4143375" y="1724025"/>
          <p14:tracePt t="66000" x="4152900" y="1724025"/>
          <p14:tracePt t="66016" x="4157663" y="1724025"/>
          <p14:tracePt t="66044" x="4162425" y="1724025"/>
          <p14:tracePt t="66152" x="4162425" y="1719263"/>
          <p14:tracePt t="66352" x="4157663" y="1719263"/>
          <p14:tracePt t="66381" x="4152900" y="1719263"/>
          <p14:tracePt t="66417" x="4148138" y="1719263"/>
          <p14:tracePt t="66482" x="4148138" y="1714500"/>
          <p14:tracePt t="66488" x="4143375" y="1714500"/>
          <p14:tracePt t="66618" x="4138613" y="1714500"/>
          <p14:tracePt t="66625" x="4138613" y="1709738"/>
          <p14:tracePt t="66754" x="4133850" y="1709738"/>
          <p14:tracePt t="68124" x="4090988" y="1709738"/>
          <p14:tracePt t="68131" x="4062413" y="1709738"/>
          <p14:tracePt t="68149" x="3976688" y="1714500"/>
          <p14:tracePt t="68166" x="3852863" y="1733550"/>
          <p14:tracePt t="68182" x="3652838" y="1762125"/>
          <p14:tracePt t="68199" x="3495675" y="1776413"/>
          <p14:tracePt t="68216" x="3376613" y="1800225"/>
          <p14:tracePt t="68232" x="3228975" y="1809750"/>
          <p14:tracePt t="68249" x="3181350" y="1814513"/>
          <p14:tracePt t="68266" x="3167063" y="1819275"/>
          <p14:tracePt t="68282" x="3157538" y="1819275"/>
          <p14:tracePt t="68397" x="3162300" y="1819275"/>
          <p14:tracePt t="68461" x="3167063" y="1819275"/>
          <p14:tracePt t="68496" x="3171825" y="1814513"/>
          <p14:tracePt t="68525" x="3176588" y="1814513"/>
          <p14:tracePt t="68532" x="3176588" y="1809750"/>
          <p14:tracePt t="68549" x="3181350" y="1809750"/>
          <p14:tracePt t="68565" x="3181350" y="1804988"/>
          <p14:tracePt t="68582" x="3190875" y="1800225"/>
          <p14:tracePt t="68599" x="3190875" y="1795463"/>
          <p14:tracePt t="68615" x="3195638" y="1790700"/>
          <p14:tracePt t="68632" x="3195638" y="1785938"/>
          <p14:tracePt t="68649" x="3195638" y="1781175"/>
          <p14:tracePt t="68665" x="3195638" y="1776413"/>
          <p14:tracePt t="68682" x="3195638" y="1771650"/>
          <p14:tracePt t="68699" x="3195638" y="1762125"/>
          <p14:tracePt t="68732" x="3195638" y="1757363"/>
          <p14:tracePt t="68749" x="3195638" y="1752600"/>
          <p14:tracePt t="68765" x="3195638" y="1743075"/>
          <p14:tracePt t="68782" x="3200400" y="1743075"/>
          <p14:tracePt t="68799" x="3200400" y="1738313"/>
          <p14:tracePt t="68834" x="3205163" y="1738313"/>
          <p14:tracePt t="69156" x="3224213" y="1738313"/>
          <p14:tracePt t="69164" x="3267075" y="1733550"/>
          <p14:tracePt t="69182" x="3362325" y="1724025"/>
          <p14:tracePt t="69199" x="3495675" y="1724025"/>
          <p14:tracePt t="69215" x="3581400" y="1728788"/>
          <p14:tracePt t="69232" x="3662363" y="1733550"/>
          <p14:tracePt t="69249" x="3733800" y="1743075"/>
          <p14:tracePt t="69265" x="3771900" y="1743075"/>
          <p14:tracePt t="69282" x="3786188" y="1743075"/>
          <p14:tracePt t="69321" x="3795713" y="1743075"/>
          <p14:tracePt t="69429" x="3800475" y="1743075"/>
          <p14:tracePt t="69458" x="3810000" y="1743075"/>
          <p14:tracePt t="69465" x="3824288" y="1743075"/>
          <p14:tracePt t="69482" x="3857625" y="1743075"/>
          <p14:tracePt t="69498" x="3905250" y="1733550"/>
          <p14:tracePt t="69515" x="3971925" y="1719263"/>
          <p14:tracePt t="69532" x="4000500" y="1709738"/>
          <p14:tracePt t="69548" x="4019550" y="1709738"/>
          <p14:tracePt t="69565" x="4033838" y="1704975"/>
          <p14:tracePt t="69582" x="4038600" y="1700213"/>
          <p14:tracePt t="69644" x="4043363" y="1700213"/>
          <p14:tracePt t="69752" x="4048125" y="1700213"/>
          <p14:tracePt t="69787" x="4052888" y="1700213"/>
          <p14:tracePt t="69816" x="4057650" y="1700213"/>
          <p14:tracePt t="69837" x="4062413" y="1700213"/>
          <p14:tracePt t="69844" x="4067175" y="1700213"/>
          <p14:tracePt t="69859" x="4071938" y="1700213"/>
          <p14:tracePt t="69895" x="4076700" y="1700213"/>
          <p14:tracePt t="69960" x="4086225" y="1700213"/>
          <p14:tracePt t="72871" x="4248150" y="1671638"/>
          <p14:tracePt t="72878" x="4333875" y="1662113"/>
          <p14:tracePt t="72885" x="4429125" y="1652588"/>
          <p14:tracePt t="72897" x="4524375" y="1647825"/>
          <p14:tracePt t="72914" x="4905375" y="1633538"/>
          <p14:tracePt t="72931" x="5176838" y="1633538"/>
          <p14:tracePt t="72947" x="5491163" y="1643063"/>
          <p14:tracePt t="72964" x="5915025" y="1676400"/>
          <p14:tracePt t="72981" x="6157913" y="1695450"/>
          <p14:tracePt t="72997" x="6362700" y="1714500"/>
          <p14:tracePt t="73014" x="6557963" y="1738313"/>
          <p14:tracePt t="73031" x="6619875" y="1743075"/>
          <p14:tracePt t="73047" x="6657975" y="1747838"/>
          <p14:tracePt t="73064" x="6672263" y="1747838"/>
          <p14:tracePt t="73097" x="6681788" y="1747838"/>
          <p14:tracePt t="73136" x="6677025" y="1752600"/>
          <p14:tracePt t="73151" x="6677025" y="1757363"/>
          <p14:tracePt t="73157" x="6667500" y="1757363"/>
          <p14:tracePt t="73172" x="6662738" y="1757363"/>
          <p14:tracePt t="73180" x="6657975" y="1757363"/>
          <p14:tracePt t="73197" x="6634163" y="1762125"/>
          <p14:tracePt t="73214" x="6572250" y="1766888"/>
          <p14:tracePt t="73215" x="6524625" y="1771650"/>
          <p14:tracePt t="73231" x="6419850" y="1776413"/>
          <p14:tracePt t="73247" x="6267450" y="1790700"/>
          <p14:tracePt t="73264" x="6129338" y="1800225"/>
          <p14:tracePt t="73281" x="5929313" y="1809750"/>
          <p14:tracePt t="73297" x="5829300" y="1814513"/>
          <p14:tracePt t="73314" x="5762625" y="1819275"/>
          <p14:tracePt t="73331" x="5724525" y="1819275"/>
          <p14:tracePt t="73347" x="5715000" y="1819275"/>
          <p14:tracePt t="73409" x="5715000" y="1814513"/>
          <p14:tracePt t="73482" x="5715000" y="1809750"/>
          <p14:tracePt t="73516" x="5715000" y="1804988"/>
          <p14:tracePt t="73552" x="5715000" y="1800225"/>
          <p14:tracePt t="73617" x="5715000" y="1795463"/>
          <p14:tracePt t="73645" x="5715000" y="1790700"/>
          <p14:tracePt t="73661" x="5719763" y="1781175"/>
          <p14:tracePt t="73674" x="5719763" y="1776413"/>
          <p14:tracePt t="73688" x="5724525" y="1766888"/>
          <p14:tracePt t="73703" x="5724525" y="1762125"/>
          <p14:tracePt t="73724" x="5724525" y="1757363"/>
          <p14:tracePt t="73731" x="5724525" y="1752600"/>
          <p14:tracePt t="73753" x="5724525" y="1747838"/>
          <p14:tracePt t="74097" x="5724525" y="1743075"/>
          <p14:tracePt t="74240" x="5729288" y="1743075"/>
          <p14:tracePt t="74255" x="5729288" y="1747838"/>
          <p14:tracePt t="74356" x="5724525" y="1747838"/>
          <p14:tracePt t="74377" x="5715000" y="1747838"/>
          <p14:tracePt t="74391" x="5710238" y="1747838"/>
          <p14:tracePt t="74405" x="5705475" y="1747838"/>
          <p14:tracePt t="74421" x="5695950" y="1747838"/>
          <p14:tracePt t="74434" x="5691188" y="1747838"/>
          <p14:tracePt t="74447" x="5686425" y="1747838"/>
          <p14:tracePt t="74463" x="5676900" y="1747838"/>
          <p14:tracePt t="74480" x="5672138" y="1747838"/>
          <p14:tracePt t="74497" x="5662613" y="1747838"/>
          <p14:tracePt t="74513" x="5657850" y="1747838"/>
          <p14:tracePt t="74530" x="5657850" y="1743075"/>
          <p14:tracePt t="74563" x="5653088" y="1738313"/>
          <p14:tracePt t="74580" x="5648325" y="1733550"/>
          <p14:tracePt t="74597" x="5643563" y="1733550"/>
          <p14:tracePt t="74613" x="5643563" y="1728788"/>
          <p14:tracePt t="74657" x="5643563" y="1724025"/>
          <p14:tracePt t="74822" x="5648325" y="1724025"/>
          <p14:tracePt t="74864" x="5653088" y="1724025"/>
          <p14:tracePt t="74929" x="5657850" y="1724025"/>
          <p14:tracePt t="75030" x="5657850" y="1728788"/>
          <p14:tracePt t="75753" x="5624513" y="1728788"/>
          <p14:tracePt t="75761" x="5567363" y="1728788"/>
          <p14:tracePt t="75768" x="5519738" y="1728788"/>
          <p14:tracePt t="75780" x="5453063" y="1728788"/>
          <p14:tracePt t="75796" x="5167313" y="1719263"/>
          <p14:tracePt t="75813" x="4876800" y="1724025"/>
          <p14:tracePt t="75830" x="4567238" y="1724025"/>
          <p14:tracePt t="75846" x="4052888" y="1757363"/>
          <p14:tracePt t="75863" x="3748088" y="1781175"/>
          <p14:tracePt t="75880" x="3443288" y="1809750"/>
          <p14:tracePt t="75896" x="3090863" y="1838325"/>
          <p14:tracePt t="75913" x="2909888" y="1862138"/>
          <p14:tracePt t="75930" x="2733675" y="1895475"/>
          <p14:tracePt t="75946" x="2600325" y="1919288"/>
          <p14:tracePt t="75963" x="2438400" y="1952625"/>
          <p14:tracePt t="75980" x="2343150" y="1990725"/>
          <p14:tracePt t="75996" x="2276475" y="2024063"/>
          <p14:tracePt t="76013" x="2209800" y="2057400"/>
          <p14:tracePt t="76030" x="2190750" y="2071688"/>
          <p14:tracePt t="76046" x="2176463" y="2081213"/>
          <p14:tracePt t="76392" x="2114550" y="2090738"/>
          <p14:tracePt t="76402" x="2043113" y="2105025"/>
          <p14:tracePt t="76413" x="1924050" y="2124075"/>
          <p14:tracePt t="76429" x="1776413" y="2152650"/>
          <p14:tracePt t="76446" x="1662113" y="2176463"/>
          <p14:tracePt t="76463" x="1533525" y="2205038"/>
          <p14:tracePt t="76479" x="1476375" y="2219325"/>
          <p14:tracePt t="76496" x="1433513" y="2224088"/>
          <p14:tracePt t="76513" x="1395413" y="2238375"/>
          <p14:tracePt t="76529" x="1376363" y="2238375"/>
          <p14:tracePt t="76546" x="1366838" y="2243138"/>
          <p14:tracePt t="76563" x="1362075" y="2247900"/>
          <p14:tracePt t="76607" x="1357313" y="2247900"/>
          <p14:tracePt t="76621" x="1357313" y="2252663"/>
          <p14:tracePt t="76643" x="1347788" y="2252663"/>
          <p14:tracePt t="76651" x="1338263" y="2252663"/>
          <p14:tracePt t="76663" x="1323975" y="2257425"/>
          <p14:tracePt t="76679" x="1281113" y="2257425"/>
          <p14:tracePt t="76696" x="1247775" y="2257425"/>
          <p14:tracePt t="76713" x="1209675" y="2257425"/>
          <p14:tracePt t="76729" x="1171575" y="2257425"/>
          <p14:tracePt t="76746" x="1157288" y="2257425"/>
          <p14:tracePt t="76762" x="1147763" y="2257425"/>
          <p14:tracePt t="76779" x="1143000" y="2257425"/>
          <p14:tracePt t="76808" x="1138238" y="2257425"/>
          <p14:tracePt t="76987" x="1143000" y="2257425"/>
          <p14:tracePt t="77001" x="1152525" y="2257425"/>
          <p14:tracePt t="77016" x="1162050" y="2257425"/>
          <p14:tracePt t="77023" x="1166813" y="2257425"/>
          <p14:tracePt t="77031" x="1171575" y="2257425"/>
          <p14:tracePt t="77046" x="1181100" y="2257425"/>
          <p14:tracePt t="77073" x="1209675" y="2257425"/>
          <p14:tracePt t="77080" x="1219200" y="2257425"/>
          <p14:tracePt t="77096" x="1257300" y="2257425"/>
          <p14:tracePt t="77113" x="1295400" y="2257425"/>
          <p14:tracePt t="77129" x="1347788" y="2257425"/>
          <p14:tracePt t="77146" x="1438275" y="2257425"/>
          <p14:tracePt t="77163" x="1495425" y="2257425"/>
          <p14:tracePt t="77179" x="1514475" y="2257425"/>
          <p14:tracePt t="77196" x="1543050" y="2257425"/>
          <p14:tracePt t="77212" x="1547813" y="2257425"/>
          <p14:tracePt t="77252" x="1552575" y="2257425"/>
          <p14:tracePt t="78154" x="1562100" y="2333625"/>
          <p14:tracePt t="78163" x="1581150" y="2433638"/>
          <p14:tracePt t="78179" x="1609725" y="2533650"/>
          <p14:tracePt t="78196" x="1638300" y="2605088"/>
          <p14:tracePt t="78212" x="1733550" y="2733675"/>
          <p14:tracePt t="78229" x="1800225" y="2805113"/>
          <p14:tracePt t="78246" x="1847850" y="2871788"/>
          <p14:tracePt t="78262" x="1881188" y="2895600"/>
          <p14:tracePt t="78263" x="1895475" y="2914650"/>
          <p14:tracePt t="78279" x="1914525" y="2928938"/>
          <p14:tracePt t="78295" x="1924050" y="2928938"/>
          <p14:tracePt t="78329" x="1928813" y="2928938"/>
          <p14:tracePt t="78345" x="1933575" y="2928938"/>
          <p14:tracePt t="78362" x="1938338" y="2928938"/>
          <p14:tracePt t="78379" x="1943100" y="2928938"/>
          <p14:tracePt t="78407" x="1947863" y="2928938"/>
          <p14:tracePt t="78428" x="1957388" y="2928938"/>
          <p14:tracePt t="78435" x="1966913" y="2928938"/>
          <p14:tracePt t="78445" x="1971675" y="2928938"/>
          <p14:tracePt t="78462" x="2000250" y="2928938"/>
          <p14:tracePt t="78479" x="2024063" y="2928938"/>
          <p14:tracePt t="78495" x="2052638" y="2928938"/>
          <p14:tracePt t="78512" x="2066925" y="2928938"/>
          <p14:tracePt t="78529" x="2081213" y="2933700"/>
          <p14:tracePt t="78545" x="2085975" y="2938463"/>
          <p14:tracePt t="78562" x="2090738" y="2938463"/>
          <p14:tracePt t="78579" x="2105025" y="2947988"/>
          <p14:tracePt t="78595" x="2114550" y="2952750"/>
          <p14:tracePt t="78629" x="2124075" y="2957513"/>
          <p14:tracePt t="78662" x="2128838" y="2957513"/>
          <p14:tracePt t="78729" x="2133600" y="2957513"/>
          <p14:tracePt t="78823" x="2133600" y="2962275"/>
          <p14:tracePt t="79418" x="2157413" y="2971800"/>
          <p14:tracePt t="79425" x="2171700" y="2971800"/>
          <p14:tracePt t="79432" x="2185988" y="2986088"/>
          <p14:tracePt t="79445" x="2205038" y="2986088"/>
          <p14:tracePt t="79462" x="2233613" y="2995613"/>
          <p14:tracePt t="79478" x="2243138" y="2995613"/>
          <p14:tracePt t="79495" x="2247900" y="3000375"/>
          <p14:tracePt t="79512" x="2252663" y="3000375"/>
          <p14:tracePt t="79545" x="2262188" y="3000375"/>
          <p14:tracePt t="79562" x="2271713" y="3000375"/>
          <p14:tracePt t="79578" x="2281238" y="3000375"/>
          <p14:tracePt t="79612" x="2286000" y="3000375"/>
          <p14:tracePt t="79628" x="2290763" y="3000375"/>
          <p14:tracePt t="79654" x="2295525" y="3000375"/>
          <p14:tracePt t="79712" x="2295525" y="2995613"/>
          <p14:tracePt t="79726" x="2290763" y="2995613"/>
          <p14:tracePt t="79733" x="2286000" y="2990850"/>
          <p14:tracePt t="79745" x="2281238" y="2990850"/>
          <p14:tracePt t="79762" x="2266950" y="2981325"/>
          <p14:tracePt t="79778" x="2247900" y="2981325"/>
          <p14:tracePt t="79795" x="2238375" y="2981325"/>
          <p14:tracePt t="79812" x="2224088" y="2971800"/>
          <p14:tracePt t="79828" x="2219325" y="2971800"/>
          <p14:tracePt t="79869" x="2214563" y="2971800"/>
          <p14:tracePt t="79878" x="2214563" y="2967038"/>
          <p14:tracePt t="79905" x="2209800" y="2967038"/>
          <p14:tracePt t="79941" x="2209800" y="2962275"/>
          <p14:tracePt t="80013" x="2209800" y="2952750"/>
          <p14:tracePt t="80278" x="2214563" y="2952750"/>
          <p14:tracePt t="80350" x="2219325" y="2952750"/>
          <p14:tracePt t="80422" x="2224088" y="2952750"/>
          <p14:tracePt t="80436" x="2228850" y="2957513"/>
          <p14:tracePt t="80445" x="2233613" y="2957513"/>
          <p14:tracePt t="80465" x="2238375" y="2957513"/>
          <p14:tracePt t="80479" x="2243138" y="2957513"/>
          <p14:tracePt t="80495" x="2247900" y="2957513"/>
          <p14:tracePt t="80511" x="2247900" y="2962275"/>
          <p14:tracePt t="80537" x="2271713" y="2967038"/>
          <p14:tracePt t="80545" x="2281238" y="2971800"/>
          <p14:tracePt t="80561" x="2324100" y="2976563"/>
          <p14:tracePt t="80578" x="2371725" y="2981325"/>
          <p14:tracePt t="80595" x="2443163" y="2990850"/>
          <p14:tracePt t="80611" x="2481263" y="2990850"/>
          <p14:tracePt t="80628" x="2524125" y="2995613"/>
          <p14:tracePt t="80645" x="2557463" y="2995613"/>
          <p14:tracePt t="80662" x="2571750" y="2995613"/>
          <p14:tracePt t="80678" x="2586038" y="2995613"/>
          <p14:tracePt t="80695" x="2605088" y="2995613"/>
          <p14:tracePt t="80711" x="2619375" y="2995613"/>
          <p14:tracePt t="80728" x="2628900" y="2995613"/>
          <p14:tracePt t="80745" x="2652713" y="3000375"/>
          <p14:tracePt t="80761" x="2662238" y="3000375"/>
          <p14:tracePt t="80778" x="2671763" y="3000375"/>
          <p14:tracePt t="80795" x="2681288" y="3000375"/>
          <p14:tracePt t="80811" x="2686050" y="3000375"/>
          <p14:tracePt t="80828" x="2695575" y="2995613"/>
          <p14:tracePt t="80844" x="2700338" y="2995613"/>
          <p14:tracePt t="80881" x="2705100" y="2995613"/>
          <p14:tracePt t="80917" x="2709863" y="2995613"/>
          <p14:tracePt t="81024" x="2714625" y="2995613"/>
          <p14:tracePt t="81045" x="2724150" y="2995613"/>
          <p14:tracePt t="81053" x="2733675" y="2990850"/>
          <p14:tracePt t="81067" x="2743200" y="2986088"/>
          <p14:tracePt t="81078" x="2747963" y="2986088"/>
          <p14:tracePt t="81094" x="2762250" y="2981325"/>
          <p14:tracePt t="81111" x="2776538" y="2976563"/>
          <p14:tracePt t="81144" x="2781300" y="2976563"/>
          <p14:tracePt t="81197" x="2786063" y="2976563"/>
          <p14:tracePt t="81340" x="2786063" y="2971800"/>
          <p14:tracePt t="82114" x="2809875" y="2971800"/>
          <p14:tracePt t="82122" x="2847975" y="2971800"/>
          <p14:tracePt t="82128" x="2881313" y="2971800"/>
          <p14:tracePt t="82144" x="2928938" y="2976563"/>
          <p14:tracePt t="82161" x="2952750" y="2976563"/>
          <p14:tracePt t="82177" x="2962275" y="2976563"/>
          <p14:tracePt t="82194" x="2981325" y="2981325"/>
          <p14:tracePt t="82211" x="2986088" y="2981325"/>
          <p14:tracePt t="82227" x="2990850" y="2981325"/>
          <p14:tracePt t="82244" x="2995613" y="2981325"/>
          <p14:tracePt t="82277" x="3000375" y="2981325"/>
          <p14:tracePt t="82301" x="3005138" y="2981325"/>
          <p14:tracePt t="82315" x="3014663" y="2976563"/>
          <p14:tracePt t="82327" x="3019425" y="2976563"/>
          <p14:tracePt t="82344" x="3028950" y="2971800"/>
          <p14:tracePt t="82361" x="3033713" y="2971800"/>
          <p14:tracePt t="82377" x="3038475" y="2971800"/>
          <p14:tracePt t="82394" x="3043238" y="2971800"/>
          <p14:tracePt t="82437" x="3048000" y="2971800"/>
          <p14:tracePt t="82617" x="3052763" y="2967038"/>
          <p14:tracePt t="82681" x="3052763" y="2962275"/>
          <p14:tracePt t="84137" x="3095625" y="2957513"/>
          <p14:tracePt t="84144" x="3167063" y="2957513"/>
          <p14:tracePt t="84160" x="3309938" y="2957513"/>
          <p14:tracePt t="84177" x="3533775" y="2957513"/>
          <p14:tracePt t="84194" x="3795713" y="2957513"/>
          <p14:tracePt t="84210" x="3943350" y="2957513"/>
          <p14:tracePt t="84227" x="4062413" y="2957513"/>
          <p14:tracePt t="84244" x="4224338" y="2952750"/>
          <p14:tracePt t="84260" x="4310063" y="2952750"/>
          <p14:tracePt t="84277" x="4381500" y="2952750"/>
          <p14:tracePt t="84293" x="4414838" y="2957513"/>
          <p14:tracePt t="84310" x="4443413" y="2962275"/>
          <p14:tracePt t="84388" x="4443413" y="2967038"/>
          <p14:tracePt t="84452" x="4443413" y="2971800"/>
          <p14:tracePt t="84524" x="4443413" y="2981325"/>
          <p14:tracePt t="84559" x="4438650" y="2981325"/>
          <p14:tracePt t="84581" x="4438650" y="2986088"/>
          <p14:tracePt t="84602" x="4433888" y="2986088"/>
          <p14:tracePt t="84617" x="4429125" y="2990850"/>
          <p14:tracePt t="84625" x="4424363" y="2995613"/>
          <p14:tracePt t="84639" x="4419600" y="2995613"/>
          <p14:tracePt t="84653" x="4414838" y="2995613"/>
          <p14:tracePt t="84682" x="4410075" y="2995613"/>
          <p14:tracePt t="84711" x="4405313" y="2995613"/>
          <p14:tracePt t="84782" x="4410075" y="2995613"/>
          <p14:tracePt t="84803" x="4438650" y="2986088"/>
          <p14:tracePt t="84811" x="4471988" y="2986088"/>
          <p14:tracePt t="84818" x="4514850" y="2981325"/>
          <p14:tracePt t="84826" x="4552950" y="2981325"/>
          <p14:tracePt t="84843" x="4633913" y="2976563"/>
          <p14:tracePt t="84860" x="4743450" y="2976563"/>
          <p14:tracePt t="84861" x="4795838" y="2976563"/>
          <p14:tracePt t="84876" x="4876800" y="2976563"/>
          <p14:tracePt t="84893" x="4929188" y="2981325"/>
          <p14:tracePt t="84910" x="4957763" y="2981325"/>
          <p14:tracePt t="84927" x="4981575" y="2981325"/>
          <p14:tracePt t="84943" x="4991100" y="2981325"/>
          <p14:tracePt t="84960" x="5005388" y="2981325"/>
          <p14:tracePt t="84977" x="5038725" y="2976563"/>
          <p14:tracePt t="84993" x="5076825" y="2971800"/>
          <p14:tracePt t="85010" x="5110163" y="2971800"/>
          <p14:tracePt t="85026" x="5124450" y="2971800"/>
          <p14:tracePt t="85043" x="5133975" y="2971800"/>
          <p14:tracePt t="85076" x="5138738" y="2971800"/>
          <p14:tracePt t="85191" x="5133975" y="2971800"/>
          <p14:tracePt t="85205" x="5129213" y="2971800"/>
          <p14:tracePt t="85233" x="5124450" y="2971800"/>
          <p14:tracePt t="85248" x="5119688" y="2971800"/>
          <p14:tracePt t="85255" x="5114925" y="2971800"/>
          <p14:tracePt t="85270" x="5110163" y="2971800"/>
          <p14:tracePt t="85284" x="5105400" y="2976563"/>
          <p14:tracePt t="85293" x="5100638" y="2976563"/>
          <p14:tracePt t="85310" x="5095875" y="2976563"/>
          <p14:tracePt t="85326" x="5086350" y="2976563"/>
          <p14:tracePt t="85343" x="5081588" y="2976563"/>
          <p14:tracePt t="85360" x="5076825" y="2976563"/>
          <p14:tracePt t="85377" x="5057775" y="2976563"/>
          <p14:tracePt t="85393" x="5033963" y="2976563"/>
          <p14:tracePt t="85410" x="5000625" y="2976563"/>
          <p14:tracePt t="85426" x="4957763" y="2976563"/>
          <p14:tracePt t="85443" x="4881563" y="2981325"/>
          <p14:tracePt t="85460" x="4857750" y="2981325"/>
          <p14:tracePt t="85476" x="4848225" y="2981325"/>
          <p14:tracePt t="85493" x="4843463" y="2981325"/>
          <p14:tracePt t="85510" x="4833938" y="2981325"/>
          <p14:tracePt t="85621" x="4829175" y="2981325"/>
          <p14:tracePt t="85686" x="4824413" y="2971800"/>
          <p14:tracePt t="85736" x="4824413" y="2967038"/>
          <p14:tracePt t="85757" x="4819650" y="2967038"/>
          <p14:tracePt t="85764" x="4819650" y="2962275"/>
          <p14:tracePt t="85815" x="4819650" y="2957513"/>
          <p14:tracePt t="85851" x="4819650" y="2952750"/>
          <p14:tracePt t="86402" x="4791075" y="2952750"/>
          <p14:tracePt t="86411" x="4738688" y="2952750"/>
          <p14:tracePt t="86426" x="4648200" y="2952750"/>
          <p14:tracePt t="86443" x="4572000" y="2952750"/>
          <p14:tracePt t="86459" x="4481513" y="2967038"/>
          <p14:tracePt t="86476" x="4395788" y="2976563"/>
          <p14:tracePt t="86493" x="4381500" y="2976563"/>
          <p14:tracePt t="86509" x="4371975" y="2981325"/>
          <p14:tracePt t="86526" x="4367213" y="2981325"/>
          <p14:tracePt t="87787" x="4400550" y="2981325"/>
          <p14:tracePt t="87793" x="4457700" y="2976563"/>
          <p14:tracePt t="87809" x="4581525" y="2971800"/>
          <p14:tracePt t="87826" x="4695825" y="2971800"/>
          <p14:tracePt t="87842" x="4824413" y="2967038"/>
          <p14:tracePt t="87859" x="4995863" y="2962275"/>
          <p14:tracePt t="87876" x="5105400" y="2962275"/>
          <p14:tracePt t="87892" x="5205413" y="2957513"/>
          <p14:tracePt t="87909" x="5295900" y="2957513"/>
          <p14:tracePt t="87925" x="5319713" y="2957513"/>
          <p14:tracePt t="87942" x="5334000" y="2962275"/>
          <p14:tracePt t="87959" x="5338763" y="2962275"/>
          <p14:tracePt t="87975" x="5338763" y="2967038"/>
          <p14:tracePt t="88188" x="5338763" y="2971800"/>
          <p14:tracePt t="88346" x="5338763" y="2976563"/>
          <p14:tracePt t="89451" x="5329238" y="2976563"/>
          <p14:tracePt t="89457" x="5324475" y="2976563"/>
          <p14:tracePt t="89464" x="5319713" y="2976563"/>
          <p14:tracePt t="89475" x="5314950" y="2976563"/>
          <p14:tracePt t="89492" x="5310188" y="2976563"/>
          <p14:tracePt t="89508" x="5305425" y="2976563"/>
          <p14:tracePt t="89543" x="5300663" y="2976563"/>
          <p14:tracePt t="90347" x="5153025" y="3000375"/>
          <p14:tracePt t="90354" x="4886325" y="3057525"/>
          <p14:tracePt t="90361" x="4605338" y="3114675"/>
          <p14:tracePt t="90375" x="4067175" y="3248025"/>
          <p14:tracePt t="90391" x="3567113" y="3381375"/>
          <p14:tracePt t="90408" x="3067050" y="3505200"/>
          <p14:tracePt t="90425" x="2419350" y="3638550"/>
          <p14:tracePt t="90441" x="2014538" y="3676650"/>
          <p14:tracePt t="90458" x="1633538" y="3690938"/>
          <p14:tracePt t="90475" x="1228725" y="3700463"/>
          <p14:tracePt t="90491" x="1052513" y="3695700"/>
          <p14:tracePt t="90508" x="942975" y="3690938"/>
          <p14:tracePt t="90525" x="866775" y="3686175"/>
          <p14:tracePt t="90541" x="819150" y="3681413"/>
          <p14:tracePt t="90558" x="814388" y="3681413"/>
          <p14:tracePt t="90992" x="766763" y="3695700"/>
          <p14:tracePt t="91000" x="685800" y="3719513"/>
          <p14:tracePt t="91008" x="604838" y="3752850"/>
          <p14:tracePt t="91025" x="433388" y="3800475"/>
          <p14:tracePt t="91042" x="209550" y="3857625"/>
          <p14:tracePt t="91058" x="109538" y="3876675"/>
          <p14:tracePt t="91074" x="57150" y="3881438"/>
          <p14:tracePt t="91091" x="28575" y="3886200"/>
          <p14:tracePt t="91108" x="23813" y="3886200"/>
          <p14:tracePt t="91164" x="33338" y="3881438"/>
          <p14:tracePt t="91171" x="38100" y="3881438"/>
          <p14:tracePt t="91178" x="47625" y="3876675"/>
          <p14:tracePt t="91191" x="57150" y="3871913"/>
          <p14:tracePt t="91208" x="119063" y="3852863"/>
          <p14:tracePt t="91224" x="185738" y="3838575"/>
          <p14:tracePt t="91241" x="252413" y="3819525"/>
          <p14:tracePt t="91258" x="438150" y="3776663"/>
          <p14:tracePt t="91275" x="566738" y="3748088"/>
          <p14:tracePt t="91291" x="762000" y="3724275"/>
          <p14:tracePt t="91308" x="966788" y="3705225"/>
          <p14:tracePt t="91324" x="1081088" y="3700463"/>
          <p14:tracePt t="91341" x="1157288" y="3700463"/>
          <p14:tracePt t="91358" x="1195388" y="3700463"/>
          <p14:tracePt t="91374" x="1204913" y="3700463"/>
          <p14:tracePt t="91537" x="1228725" y="3690938"/>
          <p14:tracePt t="91544" x="1247775" y="3686175"/>
          <p14:tracePt t="91558" x="1357313" y="3667125"/>
          <p14:tracePt t="91574" x="1471613" y="3648075"/>
          <p14:tracePt t="91591" x="1609725" y="3633788"/>
          <p14:tracePt t="91608" x="1819275" y="3633788"/>
          <p14:tracePt t="91624" x="1933575" y="3633788"/>
          <p14:tracePt t="91641" x="2047875" y="3633788"/>
          <p14:tracePt t="91658" x="2133600" y="3633788"/>
          <p14:tracePt t="91674" x="2233613" y="3633788"/>
          <p14:tracePt t="91691" x="2286000" y="3638550"/>
          <p14:tracePt t="91708" x="2305050" y="3643313"/>
          <p14:tracePt t="91724" x="2314575" y="3648075"/>
          <p14:tracePt t="91758" x="2314575" y="3652838"/>
          <p14:tracePt t="91774" x="2314575" y="3657600"/>
          <p14:tracePt t="91802" x="2314575" y="3662363"/>
          <p14:tracePt t="91874" x="2314575" y="3667125"/>
          <p14:tracePt t="91938" x="2314575" y="3671888"/>
          <p14:tracePt t="91946" x="2309813" y="3671888"/>
          <p14:tracePt t="91967" x="2305050" y="3676650"/>
          <p14:tracePt t="91974" x="2305050" y="3681413"/>
          <p14:tracePt t="91991" x="2300288" y="3686175"/>
          <p14:tracePt t="92008" x="2290763" y="3695700"/>
          <p14:tracePt t="92024" x="2262188" y="3719513"/>
          <p14:tracePt t="92041" x="2243138" y="3733800"/>
          <p14:tracePt t="92057" x="2219325" y="3752850"/>
          <p14:tracePt t="92074" x="2185988" y="3771900"/>
          <p14:tracePt t="92091" x="2171700" y="3781425"/>
          <p14:tracePt t="92108" x="2157413" y="3781425"/>
          <p14:tracePt t="92124" x="2152650" y="3786188"/>
          <p14:tracePt t="92157" x="2147888" y="3786188"/>
          <p14:tracePt t="98371" x="2152650" y="3790950"/>
          <p14:tracePt t="98377" x="2162175" y="3790950"/>
          <p14:tracePt t="98389" x="2181225" y="3790950"/>
          <p14:tracePt t="98406" x="2262188" y="3786188"/>
          <p14:tracePt t="98422" x="2324100" y="3781425"/>
          <p14:tracePt t="98439" x="2376488" y="3776663"/>
          <p14:tracePt t="98456" x="2466975" y="3767138"/>
          <p14:tracePt t="98472" x="2528888" y="3762375"/>
          <p14:tracePt t="98489" x="2586038" y="3762375"/>
          <p14:tracePt t="98505" x="2628900" y="3762375"/>
          <p14:tracePt t="98522" x="2690813" y="3757613"/>
          <p14:tracePt t="98539" x="2738438" y="3757613"/>
          <p14:tracePt t="98555" x="2781300" y="3762375"/>
          <p14:tracePt t="98572" x="2857500" y="3767138"/>
          <p14:tracePt t="98589" x="2909888" y="3771900"/>
          <p14:tracePt t="98605" x="2957513" y="3776663"/>
          <p14:tracePt t="98607" x="2990850" y="3781425"/>
          <p14:tracePt t="98622" x="3043238" y="3786188"/>
          <p14:tracePt t="98639" x="3100388" y="3786188"/>
          <p14:tracePt t="98655" x="3148013" y="3790950"/>
          <p14:tracePt t="98672" x="3195638" y="3790950"/>
          <p14:tracePt t="98689" x="3228975" y="3790950"/>
          <p14:tracePt t="98705" x="3267075" y="3790950"/>
          <p14:tracePt t="98722" x="3328988" y="3790950"/>
          <p14:tracePt t="98739" x="3357563" y="3790950"/>
          <p14:tracePt t="98755" x="3381375" y="3790950"/>
          <p14:tracePt t="98772" x="3400425" y="3790950"/>
          <p14:tracePt t="98789" x="3405188" y="3790950"/>
          <p14:tracePt t="98822" x="3409950" y="3790950"/>
          <p14:tracePt t="98838" x="3414713" y="3790950"/>
          <p14:tracePt t="98855" x="3414713" y="3786188"/>
          <p14:tracePt t="98872" x="3424238" y="3786188"/>
          <p14:tracePt t="98889" x="3433763" y="3786188"/>
          <p14:tracePt t="98922" x="3443288" y="3781425"/>
          <p14:tracePt t="98938" x="3462338" y="3776663"/>
          <p14:tracePt t="98955" x="3476625" y="3776663"/>
          <p14:tracePt t="98972" x="3509963" y="3767138"/>
          <p14:tracePt t="98988" x="3529013" y="3767138"/>
          <p14:tracePt t="99005" x="3543300" y="3762375"/>
          <p14:tracePt t="99022" x="3562350" y="3762375"/>
          <p14:tracePt t="99038" x="3590925" y="3752850"/>
          <p14:tracePt t="99055" x="3600450" y="3752850"/>
          <p14:tracePt t="99072" x="3614738" y="3752850"/>
          <p14:tracePt t="99088" x="3633788" y="3752850"/>
          <p14:tracePt t="99105" x="3643313" y="3752850"/>
          <p14:tracePt t="99122" x="3648075" y="3752850"/>
          <p14:tracePt t="99138" x="3652838" y="3752850"/>
          <p14:tracePt t="100056" x="3681413" y="3752850"/>
          <p14:tracePt t="100063" x="3695700" y="3748088"/>
          <p14:tracePt t="100071" x="3719513" y="3748088"/>
          <p14:tracePt t="100088" x="3771900" y="3748088"/>
          <p14:tracePt t="100105" x="3867150" y="3748088"/>
          <p14:tracePt t="100121" x="3938588" y="3743325"/>
          <p14:tracePt t="100138" x="3990975" y="3743325"/>
          <p14:tracePt t="100155" x="4038600" y="3738563"/>
          <p14:tracePt t="100171" x="4110038" y="3738563"/>
          <p14:tracePt t="100188" x="4143375" y="3733800"/>
          <p14:tracePt t="100205" x="4176713" y="3733800"/>
          <p14:tracePt t="100221" x="4195763" y="3733800"/>
          <p14:tracePt t="100238" x="4205288" y="3733800"/>
          <p14:tracePt t="100255" x="4210050" y="3733800"/>
          <p14:tracePt t="100292" x="4214813" y="3733800"/>
          <p14:tracePt t="100313" x="4219575" y="3733800"/>
          <p14:tracePt t="100349" x="4224338" y="3733800"/>
          <p14:tracePt t="100364" x="4229100" y="3733800"/>
          <p14:tracePt t="100378" x="4238625" y="3733800"/>
          <p14:tracePt t="100392" x="4243388" y="3733800"/>
          <p14:tracePt t="100405" x="4248150" y="3733800"/>
          <p14:tracePt t="100421" x="4271963" y="3733800"/>
          <p14:tracePt t="100438" x="4291013" y="3733800"/>
          <p14:tracePt t="100455" x="4319588" y="3733800"/>
          <p14:tracePt t="100471" x="4386263" y="3733800"/>
          <p14:tracePt t="100488" x="4414838" y="3733800"/>
          <p14:tracePt t="100505" x="4448175" y="3733800"/>
          <p14:tracePt t="100521" x="4495800" y="3733800"/>
          <p14:tracePt t="100538" x="4519613" y="3733800"/>
          <p14:tracePt t="100555" x="4548188" y="3733800"/>
          <p14:tracePt t="100571" x="4586288" y="3733800"/>
          <p14:tracePt t="100588" x="4600575" y="3729038"/>
          <p14:tracePt t="100605" x="4614863" y="3729038"/>
          <p14:tracePt t="100621" x="4633913" y="3724275"/>
          <p14:tracePt t="100638" x="4643438" y="3719513"/>
          <p14:tracePt t="100665" x="4648200" y="3719513"/>
          <p14:tracePt t="101131" x="4662488" y="3719513"/>
          <p14:tracePt t="101138" x="4667250" y="3714750"/>
          <p14:tracePt t="101154" x="4691063" y="3714750"/>
          <p14:tracePt t="101171" x="4710113" y="3714750"/>
          <p14:tracePt t="101188" x="4733925" y="3709988"/>
          <p14:tracePt t="101204" x="4743450" y="3705225"/>
          <p14:tracePt t="101221" x="4752975" y="3705225"/>
          <p14:tracePt t="101238" x="4757738" y="3705225"/>
          <p14:tracePt t="101254" x="4762500" y="3705225"/>
          <p14:tracePt t="101310" x="4767263" y="3705225"/>
          <p14:tracePt t="101685" x="4776788" y="3705225"/>
          <p14:tracePt t="101692" x="4791075" y="3700463"/>
          <p14:tracePt t="101704" x="4810125" y="3695700"/>
          <p14:tracePt t="101721" x="4838700" y="3695700"/>
          <p14:tracePt t="101737" x="4862513" y="3690938"/>
          <p14:tracePt t="101754" x="4895850" y="3686175"/>
          <p14:tracePt t="101771" x="4914900" y="3681413"/>
          <p14:tracePt t="101787" x="4948238" y="3681413"/>
          <p14:tracePt t="101804" x="4972050" y="3676650"/>
          <p14:tracePt t="101821" x="5000625" y="3671888"/>
          <p14:tracePt t="101837" x="5014913" y="3671888"/>
          <p14:tracePt t="101854" x="5029200" y="3667125"/>
          <p14:tracePt t="101871" x="5048250" y="3667125"/>
          <p14:tracePt t="101887" x="5067300" y="3667125"/>
          <p14:tracePt t="101904" x="5091113" y="3662363"/>
          <p14:tracePt t="101921" x="5124450" y="3652838"/>
          <p14:tracePt t="101937" x="5148263" y="3652838"/>
          <p14:tracePt t="101954" x="5176838" y="3652838"/>
          <p14:tracePt t="101971" x="5210175" y="3652838"/>
          <p14:tracePt t="101987" x="5224463" y="3652838"/>
          <p14:tracePt t="102004" x="5238750" y="3652838"/>
          <p14:tracePt t="102021" x="5253038" y="3657600"/>
          <p14:tracePt t="102037" x="5257800" y="3657600"/>
          <p14:tracePt t="102078" x="5262563" y="3657600"/>
          <p14:tracePt t="102106" x="5262563" y="3662363"/>
          <p14:tracePt t="102178" x="5262563" y="3667125"/>
          <p14:tracePt t="102214" x="5262563" y="3671888"/>
          <p14:tracePt t="102251" x="5262563" y="3676650"/>
          <p14:tracePt t="102278" x="5262563" y="3686175"/>
          <p14:tracePt t="102300" x="5262563" y="3690938"/>
          <p14:tracePt t="102343" x="5262563" y="3695700"/>
          <p14:tracePt t="102386" x="5262563" y="3700463"/>
          <p14:tracePt t="102436" x="5262563" y="3705225"/>
          <p14:tracePt t="102472" x="5262563" y="3709988"/>
          <p14:tracePt t="103469" x="5267325" y="3709988"/>
          <p14:tracePt t="103476" x="5281613" y="3709988"/>
          <p14:tracePt t="103487" x="5295900" y="3709988"/>
          <p14:tracePt t="103504" x="5329238" y="3709988"/>
          <p14:tracePt t="103520" x="5381625" y="3700463"/>
          <p14:tracePt t="103537" x="5434013" y="3695700"/>
          <p14:tracePt t="103554" x="5481638" y="3690938"/>
          <p14:tracePt t="103570" x="5548313" y="3676650"/>
          <p14:tracePt t="103587" x="5591175" y="3676650"/>
          <p14:tracePt t="103604" x="5619750" y="3671888"/>
          <p14:tracePt t="103620" x="5657850" y="3667125"/>
          <p14:tracePt t="103637" x="5676900" y="3667125"/>
          <p14:tracePt t="103654" x="5691188" y="3667125"/>
          <p14:tracePt t="103670" x="5695950" y="3667125"/>
          <p14:tracePt t="103706" x="5700713" y="3667125"/>
          <p14:tracePt t="103742" x="5705475" y="3667125"/>
          <p14:tracePt t="103799" x="5710238" y="3667125"/>
          <p14:tracePt t="103828" x="5715000" y="3667125"/>
          <p14:tracePt t="103835" x="5719763" y="3667125"/>
          <p14:tracePt t="103863" x="5724525" y="3667125"/>
          <p14:tracePt t="103871" x="5724525" y="3662363"/>
          <p14:tracePt t="103887" x="5729288" y="3662363"/>
          <p14:tracePt t="103903" x="5738813" y="3662363"/>
          <p14:tracePt t="103920" x="5753100" y="3662363"/>
          <p14:tracePt t="103937" x="5772150" y="3662363"/>
          <p14:tracePt t="103953" x="5781675" y="3662363"/>
          <p14:tracePt t="103970" x="5791200" y="3662363"/>
          <p14:tracePt t="103987" x="5800725" y="3662363"/>
          <p14:tracePt t="104003" x="5805488" y="3662363"/>
          <p14:tracePt t="104423" x="5815013" y="3662363"/>
          <p14:tracePt t="104430" x="5843588" y="3657600"/>
          <p14:tracePt t="104437" x="5862638" y="3657600"/>
          <p14:tracePt t="104453" x="5910263" y="3652838"/>
          <p14:tracePt t="104470" x="5948363" y="3652838"/>
          <p14:tracePt t="104487" x="6019800" y="3652838"/>
          <p14:tracePt t="104503" x="6067425" y="3652838"/>
          <p14:tracePt t="104520" x="6119813" y="3657600"/>
          <p14:tracePt t="104537" x="6162675" y="3657600"/>
          <p14:tracePt t="104553" x="6229350" y="3662363"/>
          <p14:tracePt t="104570" x="6262688" y="3662363"/>
          <p14:tracePt t="104587" x="6291263" y="3662363"/>
          <p14:tracePt t="104603" x="6357938" y="3662363"/>
          <p14:tracePt t="104620" x="6391275" y="3662363"/>
          <p14:tracePt t="104637" x="6415088" y="3662363"/>
          <p14:tracePt t="104653" x="6438900" y="3667125"/>
          <p14:tracePt t="104670" x="6443663" y="3667125"/>
          <p14:tracePt t="104686" x="6448425" y="3667125"/>
          <p14:tracePt t="104731" x="6453188" y="3667125"/>
          <p14:tracePt t="104767" x="6457950" y="3667125"/>
          <p14:tracePt t="104954" x="6462713" y="3671888"/>
          <p14:tracePt t="104960" x="6467475" y="3676650"/>
          <p14:tracePt t="104970" x="6481763" y="3676650"/>
          <p14:tracePt t="104986" x="6496050" y="3686175"/>
          <p14:tracePt t="105003" x="6538913" y="3700463"/>
          <p14:tracePt t="105020" x="6567488" y="3705225"/>
          <p14:tracePt t="105036" x="6581775" y="3709988"/>
          <p14:tracePt t="105053" x="6605588" y="3714750"/>
          <p14:tracePt t="105070" x="6610350" y="3714750"/>
          <p14:tracePt t="105086" x="6619875" y="3719513"/>
          <p14:tracePt t="105103" x="6624638" y="3719513"/>
          <p14:tracePt t="105120" x="6629400" y="3724275"/>
          <p14:tracePt t="105136" x="6634163" y="3724275"/>
          <p14:tracePt t="105153" x="6638925" y="3729038"/>
          <p14:tracePt t="105197" x="6643688" y="3729038"/>
          <p14:tracePt t="105226" x="6648450" y="3729038"/>
          <p14:tracePt t="105341" x="6653213" y="3729038"/>
          <p14:tracePt t="108532" x="6672263" y="3729038"/>
          <p14:tracePt t="108539" x="6686550" y="3729038"/>
          <p14:tracePt t="108552" x="6705600" y="3724275"/>
          <p14:tracePt t="108569" x="6748463" y="3719513"/>
          <p14:tracePt t="108585" x="6767513" y="3709988"/>
          <p14:tracePt t="108602" x="6786563" y="3709988"/>
          <p14:tracePt t="108618" x="6800850" y="3705225"/>
          <p14:tracePt t="108635" x="6810375" y="3705225"/>
          <p14:tracePt t="108652" x="6819900" y="3700463"/>
          <p14:tracePt t="108668" x="6834188" y="3700463"/>
          <p14:tracePt t="108685" x="6843713" y="3700463"/>
          <p14:tracePt t="108702" x="6848475" y="3700463"/>
          <p14:tracePt t="108718" x="6858000" y="3695700"/>
          <p14:tracePt t="108735" x="6877050" y="3695700"/>
          <p14:tracePt t="108752" x="6891338" y="3690938"/>
          <p14:tracePt t="108768" x="6915150" y="3690938"/>
          <p14:tracePt t="108785" x="6924675" y="3686175"/>
          <p14:tracePt t="108802" x="6929438" y="3686175"/>
          <p14:tracePt t="108819" x="6934200" y="3686175"/>
          <p14:tracePt t="108835" x="6934200" y="3681413"/>
          <p14:tracePt t="108884" x="6938963" y="3681413"/>
          <p14:tracePt t="109673" x="6910388" y="3681413"/>
          <p14:tracePt t="109680" x="6867525" y="3676650"/>
          <p14:tracePt t="109687" x="6810375" y="3676650"/>
          <p14:tracePt t="109701" x="6696075" y="3676650"/>
          <p14:tracePt t="109718" x="6572250" y="3681413"/>
          <p14:tracePt t="109735" x="6415088" y="3686175"/>
          <p14:tracePt t="109751" x="6224588" y="3690938"/>
          <p14:tracePt t="109768" x="6105525" y="3695700"/>
          <p14:tracePt t="109785" x="6024563" y="3700463"/>
          <p14:tracePt t="109801" x="5957888" y="3705225"/>
          <p14:tracePt t="109818" x="5934075" y="3705225"/>
          <p14:tracePt t="109835" x="5924550" y="3705225"/>
          <p14:tracePt t="109851" x="5919788" y="3705225"/>
          <p14:tracePt t="109868" x="5910263" y="3705225"/>
          <p14:tracePt t="112965" x="5862638" y="3709988"/>
          <p14:tracePt t="112972" x="5795963" y="3719513"/>
          <p14:tracePt t="112984" x="5719763" y="3724275"/>
          <p14:tracePt t="113000" x="5424488" y="3738563"/>
          <p14:tracePt t="113017" x="5210175" y="3752850"/>
          <p14:tracePt t="113034" x="5024438" y="3767138"/>
          <p14:tracePt t="113050" x="4714875" y="3781425"/>
          <p14:tracePt t="113067" x="4586288" y="3781425"/>
          <p14:tracePt t="113084" x="4433888" y="3776663"/>
          <p14:tracePt t="113101" x="4281488" y="3771900"/>
          <p14:tracePt t="113117" x="4205288" y="3757613"/>
          <p14:tracePt t="113134" x="4143375" y="3748088"/>
          <p14:tracePt t="113150" x="4081463" y="3733800"/>
          <p14:tracePt t="113167" x="4057650" y="3729038"/>
          <p14:tracePt t="113184" x="4043363" y="3724275"/>
          <p14:tracePt t="113217" x="4038600" y="3719513"/>
          <p14:tracePt t="113234" x="4033838" y="3719513"/>
          <p14:tracePt t="129491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Cost Approach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Q9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Cost Approach formula is: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Land Value + Replacement Cost − Depreciation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Sale Price ÷ Area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Annual Rent ÷ Cap Rate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Buyer's Offer × Inflation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A.   The classical Cost Approach: Property Value = Land + Replacement Cost − Depreciation.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Q10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Replacement Cost is best defined as: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66928" y="384048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The original purchase price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566928" y="404164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Cost of an EQUIVALENT building using today's materials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566928" y="424281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Cost of an EXACT replica using original materials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566928" y="444398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Cost minus all forms of depreciation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502920" y="466344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66928" y="466344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Replacement = equivalent function with modern materials. Reproduction = exact replica with original materials.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 / 40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19"/>
    </mc:Choice>
    <mc:Fallback xmlns="">
      <p:transition spd="slow" advTm="84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55" x="4810125" y="3257550"/>
          <p14:tracePt t="2631" x="4772025" y="3248025"/>
          <p14:tracePt t="2638" x="4700588" y="3233738"/>
          <p14:tracePt t="2645" x="4576763" y="3209925"/>
          <p14:tracePt t="2662" x="4338638" y="3138488"/>
          <p14:tracePt t="2679" x="4014788" y="2995613"/>
          <p14:tracePt t="2696" x="3552825" y="2747963"/>
          <p14:tracePt t="2712" x="3295650" y="2581275"/>
          <p14:tracePt t="2729" x="3048000" y="2409825"/>
          <p14:tracePt t="2745" x="2814638" y="2219325"/>
          <p14:tracePt t="2762" x="2690813" y="2133600"/>
          <p14:tracePt t="2779" x="2609850" y="2071688"/>
          <p14:tracePt t="2795" x="2519363" y="1990725"/>
          <p14:tracePt t="2812" x="2495550" y="1962150"/>
          <p14:tracePt t="2829" x="2481263" y="1947863"/>
          <p14:tracePt t="2845" x="2476500" y="1943100"/>
          <p14:tracePt t="2882" x="2466975" y="1943100"/>
          <p14:tracePt t="2895" x="2466975" y="1933575"/>
          <p14:tracePt t="2975" x="2466975" y="1928813"/>
          <p14:tracePt t="2989" x="2466975" y="1919288"/>
          <p14:tracePt t="2996" x="2457450" y="1909763"/>
          <p14:tracePt t="3012" x="2447925" y="1881188"/>
          <p14:tracePt t="3029" x="2424113" y="1833563"/>
          <p14:tracePt t="3045" x="2409825" y="1790700"/>
          <p14:tracePt t="3062" x="2390775" y="1762125"/>
          <p14:tracePt t="3079" x="2390775" y="1757363"/>
          <p14:tracePt t="3132" x="2395538" y="1757363"/>
          <p14:tracePt t="3139" x="2395538" y="1762125"/>
          <p14:tracePt t="3154" x="2395538" y="1771650"/>
          <p14:tracePt t="3168" x="2400300" y="1771650"/>
          <p14:tracePt t="3179" x="2400300" y="1776413"/>
          <p14:tracePt t="3195" x="2433638" y="1785938"/>
          <p14:tracePt t="3212" x="2490788" y="1785938"/>
          <p14:tracePt t="3229" x="2562225" y="1785938"/>
          <p14:tracePt t="3245" x="2628900" y="1785938"/>
          <p14:tracePt t="3262" x="2709863" y="1781175"/>
          <p14:tracePt t="3279" x="2757488" y="1776413"/>
          <p14:tracePt t="3295" x="2790825" y="1776413"/>
          <p14:tracePt t="3312" x="2847975" y="1771650"/>
          <p14:tracePt t="3329" x="2876550" y="1762125"/>
          <p14:tracePt t="3346" x="2900363" y="1762125"/>
          <p14:tracePt t="3362" x="2909888" y="1762125"/>
          <p14:tracePt t="3434" x="2914650" y="1762125"/>
          <p14:tracePt t="3462" x="2919413" y="1762125"/>
          <p14:tracePt t="9199" x="2881313" y="1762125"/>
          <p14:tracePt t="9207" x="2833688" y="1766888"/>
          <p14:tracePt t="9215" x="2776538" y="1771650"/>
          <p14:tracePt t="9227" x="2705100" y="1776413"/>
          <p14:tracePt t="9243" x="2519363" y="1790700"/>
          <p14:tracePt t="9260" x="2381250" y="1809750"/>
          <p14:tracePt t="9277" x="2266950" y="1824038"/>
          <p14:tracePt t="9293" x="2143125" y="1828800"/>
          <p14:tracePt t="9310" x="2090738" y="1838325"/>
          <p14:tracePt t="9327" x="2057400" y="1843088"/>
          <p14:tracePt t="9343" x="2014538" y="1847850"/>
          <p14:tracePt t="9360" x="2005013" y="1847850"/>
          <p14:tracePt t="9377" x="2000250" y="1852613"/>
          <p14:tracePt t="9443" x="2000250" y="1857375"/>
          <p14:tracePt t="9508" x="2000250" y="1862138"/>
          <p14:tracePt t="9522" x="2005013" y="1862138"/>
          <p14:tracePt t="9529" x="2009775" y="1862138"/>
          <p14:tracePt t="9544" x="2014538" y="1862138"/>
          <p14:tracePt t="9560" x="2024063" y="1862138"/>
          <p14:tracePt t="9595" x="2028825" y="1862138"/>
          <p14:tracePt t="9658" x="2033588" y="1862138"/>
          <p14:tracePt t="9694" x="2038350" y="1862138"/>
          <p14:tracePt t="9701" x="2038350" y="1866900"/>
          <p14:tracePt t="9759" x="2043113" y="1866900"/>
          <p14:tracePt t="9830" x="2047875" y="1866900"/>
          <p14:tracePt t="9945" x="2047875" y="1871663"/>
          <p14:tracePt t="10095" x="2047875" y="1881188"/>
          <p14:tracePt t="10160" x="2047875" y="1885950"/>
          <p14:tracePt t="12799" x="2014538" y="1905000"/>
          <p14:tracePt t="12807" x="1943100" y="1947863"/>
          <p14:tracePt t="12814" x="1857375" y="1985963"/>
          <p14:tracePt t="12825" x="1766888" y="2052638"/>
          <p14:tracePt t="12842" x="1509713" y="2219325"/>
          <p14:tracePt t="12859" x="1328738" y="2300288"/>
          <p14:tracePt t="12875" x="1223963" y="2347913"/>
          <p14:tracePt t="12892" x="1100138" y="2395538"/>
          <p14:tracePt t="12909" x="1052513" y="2400300"/>
          <p14:tracePt t="12925" x="1023938" y="2409825"/>
          <p14:tracePt t="12942" x="1014413" y="2409825"/>
          <p14:tracePt t="12959" x="1009650" y="2409825"/>
          <p14:tracePt t="12975" x="1009650" y="2414588"/>
          <p14:tracePt t="12992" x="1014413" y="2414588"/>
          <p14:tracePt t="13009" x="1023938" y="2419350"/>
          <p14:tracePt t="13025" x="1033463" y="2419350"/>
          <p14:tracePt t="13042" x="1062038" y="2438400"/>
          <p14:tracePt t="13059" x="1090613" y="2500313"/>
          <p14:tracePt t="13075" x="1095375" y="2566988"/>
          <p14:tracePt t="13092" x="1095375" y="2624138"/>
          <p14:tracePt t="13093" x="1095375" y="2647950"/>
          <p14:tracePt t="13109" x="1095375" y="2676525"/>
          <p14:tracePt t="13125" x="1095375" y="2690813"/>
          <p14:tracePt t="13142" x="1095375" y="2695575"/>
          <p14:tracePt t="13193" x="1100138" y="2695575"/>
          <p14:tracePt t="13208" x="1104900" y="2695575"/>
          <p14:tracePt t="13215" x="1104900" y="2686050"/>
          <p14:tracePt t="13225" x="1104900" y="2681288"/>
          <p14:tracePt t="13242" x="1104900" y="2676525"/>
          <p14:tracePt t="13259" x="1114425" y="2662238"/>
          <p14:tracePt t="13275" x="1119188" y="2647950"/>
          <p14:tracePt t="13292" x="1128713" y="2628900"/>
          <p14:tracePt t="13308" x="1190625" y="2452688"/>
          <p14:tracePt t="13325" x="1228725" y="2371725"/>
          <p14:tracePt t="13342" x="1290638" y="2295525"/>
          <p14:tracePt t="13359" x="1390650" y="2171700"/>
          <p14:tracePt t="13375" x="1452563" y="2109788"/>
          <p14:tracePt t="13392" x="1543050" y="2062163"/>
          <p14:tracePt t="13408" x="1666875" y="2033588"/>
          <p14:tracePt t="13425" x="1738313" y="2038350"/>
          <p14:tracePt t="13442" x="1814513" y="2081213"/>
          <p14:tracePt t="13458" x="1905000" y="2152650"/>
          <p14:tracePt t="13475" x="1952625" y="2200275"/>
          <p14:tracePt t="13492" x="1990725" y="2238375"/>
          <p14:tracePt t="13508" x="2019300" y="2290763"/>
          <p14:tracePt t="13525" x="2024063" y="2328863"/>
          <p14:tracePt t="13542" x="2024063" y="2381250"/>
          <p14:tracePt t="13559" x="1985963" y="2486025"/>
          <p14:tracePt t="13575" x="1914525" y="2552700"/>
          <p14:tracePt t="13592" x="1828800" y="2614613"/>
          <p14:tracePt t="13609" x="1624013" y="2690813"/>
          <p14:tracePt t="13625" x="1495425" y="2738438"/>
          <p14:tracePt t="13642" x="1362075" y="2752725"/>
          <p14:tracePt t="13658" x="1233488" y="2757488"/>
          <p14:tracePt t="13675" x="1104900" y="2733675"/>
          <p14:tracePt t="13692" x="1047750" y="2695575"/>
          <p14:tracePt t="13708" x="1014413" y="2662238"/>
          <p14:tracePt t="13725" x="985838" y="2590800"/>
          <p14:tracePt t="13742" x="985838" y="2533650"/>
          <p14:tracePt t="13758" x="1009650" y="2481263"/>
          <p14:tracePt t="13775" x="1062038" y="2409825"/>
          <p14:tracePt t="13792" x="1128713" y="2357438"/>
          <p14:tracePt t="13808" x="1233488" y="2314575"/>
          <p14:tracePt t="13825" x="1409700" y="2290763"/>
          <p14:tracePt t="13842" x="1562100" y="2295525"/>
          <p14:tracePt t="13858" x="1704975" y="2314575"/>
          <p14:tracePt t="13875" x="1919288" y="2386013"/>
          <p14:tracePt t="13892" x="2005013" y="2452688"/>
          <p14:tracePt t="13908" x="2062163" y="2528888"/>
          <p14:tracePt t="13925" x="2085975" y="2624138"/>
          <p14:tracePt t="13942" x="2076450" y="2690813"/>
          <p14:tracePt t="13958" x="2047875" y="2771775"/>
          <p14:tracePt t="13975" x="1938338" y="2867025"/>
          <p14:tracePt t="13992" x="1852613" y="2909888"/>
          <p14:tracePt t="14008" x="1752600" y="2938463"/>
          <p14:tracePt t="14025" x="1576388" y="2957513"/>
          <p14:tracePt t="14042" x="1452563" y="2943225"/>
          <p14:tracePt t="14058" x="1343025" y="2914650"/>
          <p14:tracePt t="14075" x="1214438" y="2833688"/>
          <p14:tracePt t="14092" x="1162050" y="2767013"/>
          <p14:tracePt t="14108" x="1123950" y="2686050"/>
          <p14:tracePt t="14125" x="1109663" y="2581275"/>
          <p14:tracePt t="14142" x="1109663" y="2538413"/>
          <p14:tracePt t="14158" x="1114425" y="2519363"/>
          <p14:tracePt t="14175" x="1123950" y="2505075"/>
          <p14:tracePt t="14192" x="1190625" y="2481263"/>
          <p14:tracePt t="14208" x="1252538" y="2476500"/>
          <p14:tracePt t="14225" x="1295400" y="2476500"/>
          <p14:tracePt t="14242" x="1338263" y="2490788"/>
          <p14:tracePt t="14258" x="1352550" y="2495550"/>
          <p14:tracePt t="14275" x="1357313" y="2509838"/>
          <p14:tracePt t="14291" x="1357313" y="2524125"/>
          <p14:tracePt t="14308" x="1290638" y="2547938"/>
          <p14:tracePt t="14325" x="1204913" y="2571750"/>
          <p14:tracePt t="14342" x="1081088" y="2586038"/>
          <p14:tracePt t="14358" x="1009650" y="2590800"/>
          <p14:tracePt t="14375" x="971550" y="2590800"/>
          <p14:tracePt t="14391" x="947738" y="2586038"/>
          <p14:tracePt t="14425" x="947738" y="2581275"/>
          <p14:tracePt t="14441" x="976313" y="2571750"/>
          <p14:tracePt t="14458" x="995363" y="2571750"/>
          <p14:tracePt t="14475" x="1023938" y="2571750"/>
          <p14:tracePt t="14491" x="1152525" y="2562225"/>
          <p14:tracePt t="14508" x="1266825" y="2552700"/>
          <p14:tracePt t="14525" x="1438275" y="2547938"/>
          <p14:tracePt t="14541" x="1643063" y="2557463"/>
          <p14:tracePt t="14558" x="1743075" y="2566988"/>
          <p14:tracePt t="14575" x="1809750" y="2566988"/>
          <p14:tracePt t="14591" x="1838325" y="2571750"/>
          <p14:tracePt t="14621" x="1843088" y="2571750"/>
          <p14:tracePt t="14642" x="1843088" y="2576513"/>
          <p14:tracePt t="14692" x="1843088" y="2581275"/>
          <p14:tracePt t="14901" x="1838325" y="2581275"/>
          <p14:tracePt t="14980" x="1833563" y="2581275"/>
          <p14:tracePt t="16270" x="1828800" y="2581275"/>
          <p14:tracePt t="16278" x="1809750" y="2566988"/>
          <p14:tracePt t="16291" x="1714500" y="2519363"/>
          <p14:tracePt t="16308" x="1590675" y="2457450"/>
          <p14:tracePt t="16324" x="1428750" y="2357438"/>
          <p14:tracePt t="16341" x="1285875" y="2271713"/>
          <p14:tracePt t="16358" x="1081088" y="2171700"/>
          <p14:tracePt t="16374" x="990600" y="2138363"/>
          <p14:tracePt t="16391" x="933450" y="2109788"/>
          <p14:tracePt t="16407" x="895350" y="2090738"/>
          <p14:tracePt t="16424" x="881063" y="2076450"/>
          <p14:tracePt t="16441" x="876300" y="2076450"/>
          <p14:tracePt t="16474" x="876300" y="2071688"/>
          <p14:tracePt t="16643" x="881063" y="2081213"/>
          <p14:tracePt t="16672" x="881063" y="2085975"/>
          <p14:tracePt t="16715" x="881063" y="2090738"/>
          <p14:tracePt t="16751" x="885825" y="2095500"/>
          <p14:tracePt t="16787" x="890588" y="2095500"/>
          <p14:tracePt t="16815" x="895350" y="2095500"/>
          <p14:tracePt t="16822" x="895350" y="2100263"/>
          <p14:tracePt t="16937" x="900113" y="2100263"/>
          <p14:tracePt t="17067" x="904875" y="2100263"/>
          <p14:tracePt t="17176" x="904875" y="2105025"/>
          <p14:tracePt t="18838" x="938213" y="2105025"/>
          <p14:tracePt t="18845" x="976313" y="2105025"/>
          <p14:tracePt t="18857" x="1009650" y="2105025"/>
          <p14:tracePt t="18873" x="1114425" y="2119313"/>
          <p14:tracePt t="18890" x="1181100" y="2119313"/>
          <p14:tracePt t="18907" x="1262063" y="2124075"/>
          <p14:tracePt t="18923" x="1347788" y="2124075"/>
          <p14:tracePt t="18940" x="1385888" y="2124075"/>
          <p14:tracePt t="18957" x="1409700" y="2124075"/>
          <p14:tracePt t="18974" x="1428750" y="2124075"/>
          <p14:tracePt t="18990" x="1433513" y="2124075"/>
          <p14:tracePt t="19024" x="1438275" y="2124075"/>
          <p14:tracePt t="19046" x="1443038" y="2124075"/>
          <p14:tracePt t="19057" x="1447800" y="2124075"/>
          <p14:tracePt t="19073" x="1466850" y="2128838"/>
          <p14:tracePt t="19090" x="1519238" y="2133600"/>
          <p14:tracePt t="19107" x="1552575" y="2138363"/>
          <p14:tracePt t="19123" x="1585913" y="2138363"/>
          <p14:tracePt t="19140" x="1647825" y="2147888"/>
          <p14:tracePt t="19157" x="1700213" y="2152650"/>
          <p14:tracePt t="19173" x="1757363" y="2157413"/>
          <p14:tracePt t="19190" x="1814513" y="2162175"/>
          <p14:tracePt t="19207" x="1843088" y="2162175"/>
          <p14:tracePt t="19223" x="1857375" y="2166938"/>
          <p14:tracePt t="19240" x="1871663" y="2166938"/>
          <p14:tracePt t="19256" x="1876425" y="2166938"/>
          <p14:tracePt t="19273" x="1881188" y="2166938"/>
          <p14:tracePt t="19325" x="1885950" y="2166938"/>
          <p14:tracePt t="19355" x="1890713" y="2166938"/>
          <p14:tracePt t="19426" x="1895475" y="2166938"/>
          <p14:tracePt t="19469" x="1900238" y="2166938"/>
          <p14:tracePt t="20143" x="1914525" y="2166938"/>
          <p14:tracePt t="20150" x="1938338" y="2166938"/>
          <p14:tracePt t="20159" x="1957388" y="2166938"/>
          <p14:tracePt t="20173" x="2009775" y="2162175"/>
          <p14:tracePt t="20190" x="2085975" y="2157413"/>
          <p14:tracePt t="20206" x="2171700" y="2152650"/>
          <p14:tracePt t="20223" x="2247900" y="2152650"/>
          <p14:tracePt t="20240" x="2286000" y="2147888"/>
          <p14:tracePt t="20256" x="2314575" y="2147888"/>
          <p14:tracePt t="20273" x="2324100" y="2147888"/>
          <p14:tracePt t="20306" x="2328863" y="2147888"/>
          <p14:tracePt t="20968" x="2362200" y="2143125"/>
          <p14:tracePt t="20975" x="2405063" y="2138363"/>
          <p14:tracePt t="20989" x="2476500" y="2124075"/>
          <p14:tracePt t="21006" x="2547938" y="2114550"/>
          <p14:tracePt t="21023" x="2624138" y="2100263"/>
          <p14:tracePt t="21039" x="2705100" y="2095500"/>
          <p14:tracePt t="21056" x="2738438" y="2090738"/>
          <p14:tracePt t="21073" x="2752725" y="2090738"/>
          <p14:tracePt t="21089" x="2757488" y="2090738"/>
          <p14:tracePt t="21106" x="2762250" y="2090738"/>
          <p14:tracePt t="21728" x="2714625" y="2090738"/>
          <p14:tracePt t="21735" x="2633663" y="2085975"/>
          <p14:tracePt t="21742" x="2543175" y="2085975"/>
          <p14:tracePt t="21756" x="2305050" y="2081213"/>
          <p14:tracePt t="21772" x="2076450" y="2057400"/>
          <p14:tracePt t="21789" x="1838325" y="2052638"/>
          <p14:tracePt t="21806" x="1690688" y="2047875"/>
          <p14:tracePt t="21822" x="1466850" y="2047875"/>
          <p14:tracePt t="21839" x="1366838" y="2047875"/>
          <p14:tracePt t="21856" x="1276350" y="2043113"/>
          <p14:tracePt t="21872" x="1152525" y="2033588"/>
          <p14:tracePt t="21889" x="1100138" y="2024063"/>
          <p14:tracePt t="21906" x="1071563" y="2019300"/>
          <p14:tracePt t="21922" x="1052513" y="2014538"/>
          <p14:tracePt t="21939" x="1047750" y="2014538"/>
          <p14:tracePt t="22000" x="1042988" y="2014538"/>
          <p14:tracePt t="22036" x="1028700" y="2014538"/>
          <p14:tracePt t="22043" x="1019175" y="2014538"/>
          <p14:tracePt t="22055" x="1004888" y="2014538"/>
          <p14:tracePt t="22072" x="962025" y="2014538"/>
          <p14:tracePt t="22089" x="928688" y="2014538"/>
          <p14:tracePt t="22106" x="904875" y="2014538"/>
          <p14:tracePt t="22122" x="876300" y="2014538"/>
          <p14:tracePt t="22139" x="862013" y="2014538"/>
          <p14:tracePt t="22156" x="857250" y="2014538"/>
          <p14:tracePt t="22173" x="852488" y="2014538"/>
          <p14:tracePt t="23249" x="852488" y="2057400"/>
          <p14:tracePt t="23256" x="852488" y="2109788"/>
          <p14:tracePt t="23272" x="852488" y="2233613"/>
          <p14:tracePt t="23289" x="871538" y="2362200"/>
          <p14:tracePt t="23305" x="938213" y="2647950"/>
          <p14:tracePt t="23322" x="971550" y="2767013"/>
          <p14:tracePt t="23338" x="1019175" y="2876550"/>
          <p14:tracePt t="23355" x="1071563" y="3005138"/>
          <p14:tracePt t="23372" x="1100138" y="3067050"/>
          <p14:tracePt t="23388" x="1119188" y="3114675"/>
          <p14:tracePt t="23405" x="1138238" y="3148013"/>
          <p14:tracePt t="23422" x="1138238" y="3157538"/>
          <p14:tracePt t="23438" x="1138238" y="3162300"/>
          <p14:tracePt t="23528" x="1138238" y="3167063"/>
          <p14:tracePt t="24740" x="1138238" y="3181350"/>
          <p14:tracePt t="24748" x="1133475" y="3190875"/>
          <p14:tracePt t="24755" x="1123950" y="3195638"/>
          <p14:tracePt t="24771" x="1095375" y="3219450"/>
          <p14:tracePt t="24788" x="1062038" y="3248025"/>
          <p14:tracePt t="24805" x="1023938" y="3281363"/>
          <p14:tracePt t="24821" x="1004888" y="3300413"/>
          <p14:tracePt t="24838" x="1000125" y="3319463"/>
          <p14:tracePt t="24855" x="995363" y="3328988"/>
          <p14:tracePt t="24871" x="990600" y="3333750"/>
          <p14:tracePt t="24905" x="985838" y="3348038"/>
          <p14:tracePt t="24921" x="985838" y="3357563"/>
          <p14:tracePt t="24938" x="976313" y="3367088"/>
          <p14:tracePt t="24955" x="966788" y="3386138"/>
          <p14:tracePt t="24971" x="942975" y="3400425"/>
          <p14:tracePt t="24988" x="923925" y="3419475"/>
          <p14:tracePt t="25005" x="895350" y="3433763"/>
          <p14:tracePt t="25021" x="890588" y="3443288"/>
          <p14:tracePt t="25038" x="885825" y="3448050"/>
          <p14:tracePt t="25055" x="881063" y="3452813"/>
          <p14:tracePt t="25071" x="876300" y="3452813"/>
          <p14:tracePt t="25106" x="876300" y="3457575"/>
          <p14:tracePt t="26705" x="890588" y="3462338"/>
          <p14:tracePt t="26713" x="928688" y="3467100"/>
          <p14:tracePt t="26721" x="962025" y="3471863"/>
          <p14:tracePt t="26737" x="1014413" y="3476625"/>
          <p14:tracePt t="26754" x="1062038" y="3486150"/>
          <p14:tracePt t="26771" x="1133475" y="3500438"/>
          <p14:tracePt t="26787" x="1176338" y="3514725"/>
          <p14:tracePt t="26804" x="1214438" y="3524250"/>
          <p14:tracePt t="26821" x="1257300" y="3533775"/>
          <p14:tracePt t="26837" x="1271588" y="3543300"/>
          <p14:tracePt t="26854" x="1276350" y="3548063"/>
          <p14:tracePt t="26871" x="1281113" y="3548063"/>
          <p14:tracePt t="26904" x="1290638" y="3548063"/>
          <p14:tracePt t="26921" x="1290638" y="3552825"/>
          <p14:tracePt t="26949" x="1295400" y="3557588"/>
          <p14:tracePt t="26971" x="1304925" y="3562350"/>
          <p14:tracePt t="26985" x="1309688" y="3562350"/>
          <p14:tracePt t="26992" x="1309688" y="3567113"/>
          <p14:tracePt t="27004" x="1314450" y="3567113"/>
          <p14:tracePt t="27021" x="1343025" y="3581400"/>
          <p14:tracePt t="27037" x="1366838" y="3586163"/>
          <p14:tracePt t="27054" x="1395413" y="3595688"/>
          <p14:tracePt t="27071" x="1428750" y="3600450"/>
          <p14:tracePt t="27087" x="1447800" y="3609975"/>
          <p14:tracePt t="27104" x="1462088" y="3609975"/>
          <p14:tracePt t="27121" x="1466850" y="3614738"/>
          <p14:tracePt t="27137" x="1471613" y="3614738"/>
          <p14:tracePt t="27171" x="1476375" y="3619500"/>
          <p14:tracePt t="27187" x="1481138" y="3619500"/>
          <p14:tracePt t="27236" x="1485900" y="3619500"/>
          <p14:tracePt t="27265" x="1490663" y="3619500"/>
          <p14:tracePt t="27286" x="1500188" y="3619500"/>
          <p14:tracePt t="27300" x="1504950" y="3619500"/>
          <p14:tracePt t="27307" x="1519238" y="3619500"/>
          <p14:tracePt t="27320" x="1528763" y="3619500"/>
          <p14:tracePt t="27337" x="1562100" y="3629025"/>
          <p14:tracePt t="27354" x="1595438" y="3633788"/>
          <p14:tracePt t="27370" x="1628775" y="3633788"/>
          <p14:tracePt t="27387" x="1671638" y="3633788"/>
          <p14:tracePt t="27404" x="1704975" y="3638550"/>
          <p14:tracePt t="27420" x="1733550" y="3648075"/>
          <p14:tracePt t="27437" x="1804988" y="3652838"/>
          <p14:tracePt t="27454" x="1852613" y="3652838"/>
          <p14:tracePt t="27470" x="1890713" y="3657600"/>
          <p14:tracePt t="27487" x="1933575" y="3662363"/>
          <p14:tracePt t="27504" x="1952625" y="3667125"/>
          <p14:tracePt t="27520" x="1971675" y="3667125"/>
          <p14:tracePt t="27537" x="2000250" y="3667125"/>
          <p14:tracePt t="27554" x="2019300" y="3667125"/>
          <p14:tracePt t="27570" x="2024063" y="3667125"/>
          <p14:tracePt t="27587" x="2033588" y="3667125"/>
          <p14:tracePt t="27630" x="2038350" y="3667125"/>
          <p14:tracePt t="27746" x="2043113" y="3667125"/>
          <p14:tracePt t="27754" x="2052638" y="3671888"/>
          <p14:tracePt t="27770" x="2081213" y="3681413"/>
          <p14:tracePt t="27787" x="2105025" y="3686175"/>
          <p14:tracePt t="27804" x="2205038" y="3729038"/>
          <p14:tracePt t="27820" x="2266950" y="3757613"/>
          <p14:tracePt t="27837" x="2324100" y="3786188"/>
          <p14:tracePt t="27854" x="2381250" y="3810000"/>
          <p14:tracePt t="27870" x="2409825" y="3819525"/>
          <p14:tracePt t="27887" x="2414588" y="3824288"/>
          <p14:tracePt t="27904" x="2419350" y="3824288"/>
          <p14:tracePt t="27920" x="2424113" y="3824288"/>
          <p14:tracePt t="28025" x="2428875" y="3824288"/>
          <p14:tracePt t="29015" x="2457450" y="3824288"/>
          <p14:tracePt t="29022" x="2481263" y="3819525"/>
          <p14:tracePt t="29036" x="2528888" y="3814763"/>
          <p14:tracePt t="29053" x="2557463" y="3810000"/>
          <p14:tracePt t="29070" x="2576513" y="3810000"/>
          <p14:tracePt t="29086" x="2605088" y="3805238"/>
          <p14:tracePt t="29103" x="2619375" y="3805238"/>
          <p14:tracePt t="29120" x="2643188" y="3805238"/>
          <p14:tracePt t="29136" x="2671763" y="3805238"/>
          <p14:tracePt t="29153" x="2686050" y="3805238"/>
          <p14:tracePt t="29170" x="2695575" y="3805238"/>
          <p14:tracePt t="29186" x="2709863" y="3805238"/>
          <p14:tracePt t="29220" x="2714625" y="3805238"/>
          <p14:tracePt t="29237" x="2719388" y="3805238"/>
          <p14:tracePt t="29253" x="2724150" y="3805238"/>
          <p14:tracePt t="29270" x="2728913" y="3805238"/>
          <p14:tracePt t="29316" x="2733675" y="3805238"/>
          <p14:tracePt t="31590" x="2728913" y="3795713"/>
          <p14:tracePt t="31604" x="2724150" y="3790950"/>
          <p14:tracePt t="31619" x="2714625" y="3786188"/>
          <p14:tracePt t="31626" x="2714625" y="3781425"/>
          <p14:tracePt t="31636" x="2709863" y="3781425"/>
          <p14:tracePt t="31652" x="2709863" y="3771900"/>
          <p14:tracePt t="31669" x="2705100" y="3771900"/>
          <p14:tracePt t="31686" x="2705100" y="3767138"/>
          <p14:tracePt t="31702" x="2700338" y="3767138"/>
          <p14:tracePt t="31719" x="2700338" y="3762375"/>
          <p14:tracePt t="31736" x="2695575" y="3762375"/>
          <p14:tracePt t="50121" x="2667000" y="3767138"/>
          <p14:tracePt t="50131" x="2614613" y="3771900"/>
          <p14:tracePt t="50146" x="2519363" y="3786188"/>
          <p14:tracePt t="50163" x="2433638" y="3795713"/>
          <p14:tracePt t="50180" x="2324100" y="3819525"/>
          <p14:tracePt t="50196" x="2238375" y="3838575"/>
          <p14:tracePt t="50213" x="2166938" y="3867150"/>
          <p14:tracePt t="50229" x="2071688" y="3905250"/>
          <p14:tracePt t="50246" x="2009775" y="3929063"/>
          <p14:tracePt t="50263" x="1952625" y="3952875"/>
          <p14:tracePt t="50279" x="1881188" y="3976688"/>
          <p14:tracePt t="50296" x="1824038" y="4005263"/>
          <p14:tracePt t="50313" x="1800225" y="4029075"/>
          <p14:tracePt t="50329" x="1743075" y="4067175"/>
          <p14:tracePt t="50346" x="1719263" y="4086225"/>
          <p14:tracePt t="50363" x="1695450" y="4095750"/>
          <p14:tracePt t="50379" x="1671638" y="4105275"/>
          <p14:tracePt t="50396" x="1666875" y="4105275"/>
          <p14:tracePt t="50413" x="1662113" y="4105275"/>
          <p14:tracePt t="50429" x="1657350" y="4105275"/>
          <p14:tracePt t="50781" x="1633538" y="4114800"/>
          <p14:tracePt t="50788" x="1604963" y="4124325"/>
          <p14:tracePt t="50796" x="1590675" y="4133850"/>
          <p14:tracePt t="50813" x="1557338" y="4148138"/>
          <p14:tracePt t="50829" x="1547813" y="4148138"/>
          <p14:tracePt t="50846" x="1538288" y="4157663"/>
          <p14:tracePt t="50863" x="1533525" y="4157663"/>
          <p14:tracePt t="50902" x="1528763" y="4157663"/>
          <p14:tracePt t="50912" x="1528763" y="4162425"/>
          <p14:tracePt t="50960" x="1519238" y="4162425"/>
          <p14:tracePt t="50967" x="1490663" y="4171950"/>
          <p14:tracePt t="50979" x="1457325" y="4181475"/>
          <p14:tracePt t="50996" x="1347788" y="4195763"/>
          <p14:tracePt t="51012" x="1266825" y="4205288"/>
          <p14:tracePt t="51029" x="1204913" y="4219575"/>
          <p14:tracePt t="51046" x="1090613" y="4238625"/>
          <p14:tracePt t="51062" x="1052513" y="4248150"/>
          <p14:tracePt t="51079" x="1023938" y="4252913"/>
          <p14:tracePt t="51096" x="1009650" y="4257675"/>
          <p14:tracePt t="51139" x="1004888" y="4257675"/>
          <p14:tracePt t="51383" x="1009650" y="4257675"/>
          <p14:tracePt t="51427" x="1014413" y="4257675"/>
          <p14:tracePt t="51513" x="1019175" y="4257675"/>
          <p14:tracePt t="51720" x="1009650" y="4257675"/>
          <p14:tracePt t="51727" x="985838" y="4257675"/>
          <p14:tracePt t="51734" x="971550" y="4257675"/>
          <p14:tracePt t="51746" x="947738" y="4257675"/>
          <p14:tracePt t="51762" x="904875" y="4262438"/>
          <p14:tracePt t="51779" x="857250" y="4267200"/>
          <p14:tracePt t="51796" x="833438" y="4276725"/>
          <p14:tracePt t="51812" x="823913" y="4276725"/>
          <p14:tracePt t="51829" x="819150" y="4276725"/>
          <p14:tracePt t="51929" x="823913" y="4276725"/>
          <p14:tracePt t="51957" x="828675" y="4276725"/>
          <p14:tracePt t="51964" x="828675" y="4281488"/>
          <p14:tracePt t="51979" x="833438" y="4281488"/>
          <p14:tracePt t="51995" x="838200" y="4281488"/>
          <p14:tracePt t="52012" x="842963" y="4281488"/>
          <p14:tracePt t="52029" x="847725" y="4286250"/>
          <p14:tracePt t="52046" x="852488" y="4286250"/>
          <p14:tracePt t="52062" x="857250" y="4286250"/>
          <p14:tracePt t="52093" x="862013" y="4291013"/>
          <p14:tracePt t="52107" x="866775" y="4291013"/>
          <p14:tracePt t="52136" x="871538" y="4291013"/>
          <p14:tracePt t="52208" x="876300" y="4291013"/>
          <p14:tracePt t="52258" x="881063" y="4291013"/>
          <p14:tracePt t="52308" x="885825" y="4291013"/>
          <p14:tracePt t="52345" x="890588" y="4291013"/>
          <p14:tracePt t="52373" x="895350" y="4291013"/>
          <p14:tracePt t="52395" x="900113" y="4291013"/>
          <p14:tracePt t="52466" x="928688" y="4286250"/>
          <p14:tracePt t="52473" x="933450" y="4286250"/>
          <p14:tracePt t="52480" x="938213" y="4286250"/>
          <p14:tracePt t="52495" x="947738" y="4286250"/>
          <p14:tracePt t="52512" x="957263" y="4286250"/>
          <p14:tracePt t="52529" x="971550" y="4286250"/>
          <p14:tracePt t="52545" x="981075" y="4286250"/>
          <p14:tracePt t="52562" x="995363" y="4286250"/>
          <p14:tracePt t="52579" x="1004888" y="4286250"/>
          <p14:tracePt t="52595" x="1019175" y="4286250"/>
          <p14:tracePt t="52629" x="1023938" y="4286250"/>
          <p14:tracePt t="52689" x="1028700" y="4286250"/>
          <p14:tracePt t="52754" x="1033463" y="4286250"/>
          <p14:tracePt t="52789" x="1038225" y="4291013"/>
          <p14:tracePt t="52796" x="1042988" y="4291013"/>
          <p14:tracePt t="52812" x="1057275" y="4291013"/>
          <p14:tracePt t="52829" x="1085850" y="4305300"/>
          <p14:tracePt t="52845" x="1109663" y="4310063"/>
          <p14:tracePt t="52862" x="1143000" y="4324350"/>
          <p14:tracePt t="52879" x="1171575" y="4338638"/>
          <p14:tracePt t="52895" x="1181100" y="4343400"/>
          <p14:tracePt t="52896" x="1195388" y="4348163"/>
          <p14:tracePt t="52912" x="1200150" y="4348163"/>
          <p14:tracePt t="52940" x="1204913" y="4348163"/>
          <p14:tracePt t="52975" x="1209675" y="4348163"/>
          <p14:tracePt t="54525" x="1233488" y="4348163"/>
          <p14:tracePt t="54532" x="1252538" y="4348163"/>
          <p14:tracePt t="54544" x="1290638" y="4333875"/>
          <p14:tracePt t="54561" x="1414463" y="4314825"/>
          <p14:tracePt t="54578" x="1504950" y="4300538"/>
          <p14:tracePt t="54595" x="1595438" y="4276725"/>
          <p14:tracePt t="54611" x="1728788" y="4257675"/>
          <p14:tracePt t="54628" x="1785938" y="4243388"/>
          <p14:tracePt t="54645" x="1824038" y="4238625"/>
          <p14:tracePt t="54661" x="1833563" y="4233863"/>
          <p14:tracePt t="54678" x="1838325" y="4233863"/>
          <p14:tracePt t="54747" x="1838325" y="4238625"/>
          <p14:tracePt t="54812" x="1838325" y="4243388"/>
          <p14:tracePt t="58535" x="1881188" y="4238625"/>
          <p14:tracePt t="58541" x="1924050" y="4229100"/>
          <p14:tracePt t="58548" x="1981200" y="4219575"/>
          <p14:tracePt t="58560" x="2052638" y="4214813"/>
          <p14:tracePt t="58577" x="2247900" y="4195763"/>
          <p14:tracePt t="58593" x="2366963" y="4176713"/>
          <p14:tracePt t="58610" x="2466975" y="4167188"/>
          <p14:tracePt t="58627" x="2533650" y="4162425"/>
          <p14:tracePt t="58643" x="2571750" y="4157663"/>
          <p14:tracePt t="58660" x="2576513" y="4157663"/>
          <p14:tracePt t="59940" x="2581275" y="4157663"/>
          <p14:tracePt t="59948" x="2590800" y="4162425"/>
          <p14:tracePt t="59959" x="2595563" y="4162425"/>
          <p14:tracePt t="59976" x="2600325" y="4167188"/>
          <p14:tracePt t="59993" x="2605088" y="4171950"/>
          <p14:tracePt t="60009" x="2609850" y="4171950"/>
          <p14:tracePt t="60026" x="2609850" y="4176713"/>
          <p14:tracePt t="60043" x="2614613" y="4176713"/>
          <p14:tracePt t="60059" x="2619375" y="4181475"/>
          <p14:tracePt t="60076" x="2619375" y="4186238"/>
          <p14:tracePt t="60093" x="2619375" y="4191000"/>
          <p14:tracePt t="60126" x="2624138" y="4191000"/>
          <p14:tracePt t="60155" x="2624138" y="4195763"/>
          <p14:tracePt t="60205" x="2628900" y="4200525"/>
          <p14:tracePt t="60220" x="2633663" y="4200525"/>
          <p14:tracePt t="60227" x="2638425" y="4205288"/>
          <p14:tracePt t="60243" x="2638425" y="4210050"/>
          <p14:tracePt t="60259" x="2643188" y="4214813"/>
          <p14:tracePt t="60276" x="2647950" y="4219575"/>
          <p14:tracePt t="60293" x="2652713" y="4224338"/>
          <p14:tracePt t="60309" x="2657475" y="4224338"/>
          <p14:tracePt t="60326" x="2662238" y="4229100"/>
          <p14:tracePt t="60343" x="2671763" y="4233863"/>
          <p14:tracePt t="60359" x="2676525" y="4243388"/>
          <p14:tracePt t="60376" x="2686050" y="4243388"/>
          <p14:tracePt t="60393" x="2695575" y="4248150"/>
          <p14:tracePt t="60409" x="2700338" y="4248150"/>
          <p14:tracePt t="60426" x="2705100" y="4252913"/>
          <p14:tracePt t="60443" x="2724150" y="4257675"/>
          <p14:tracePt t="60459" x="2733675" y="4262438"/>
          <p14:tracePt t="60476" x="2752725" y="4267200"/>
          <p14:tracePt t="60493" x="2776538" y="4271963"/>
          <p14:tracePt t="60509" x="2795588" y="4271963"/>
          <p14:tracePt t="60526" x="2809875" y="4276725"/>
          <p14:tracePt t="60543" x="2824163" y="4276725"/>
          <p14:tracePt t="60559" x="2833688" y="4276725"/>
          <p14:tracePt t="60576" x="2838450" y="4276725"/>
          <p14:tracePt t="60592" x="2847975" y="4276725"/>
          <p14:tracePt t="60609" x="2857500" y="4276725"/>
          <p14:tracePt t="60626" x="2867025" y="4276725"/>
          <p14:tracePt t="60643" x="2886075" y="4276725"/>
          <p14:tracePt t="60659" x="2895600" y="4276725"/>
          <p14:tracePt t="60676" x="2914650" y="4276725"/>
          <p14:tracePt t="60693" x="2952750" y="4281488"/>
          <p14:tracePt t="60709" x="2981325" y="4281488"/>
          <p14:tracePt t="60726" x="3005138" y="4281488"/>
          <p14:tracePt t="60743" x="3028950" y="4281488"/>
          <p14:tracePt t="60759" x="3071813" y="4286250"/>
          <p14:tracePt t="60776" x="3100388" y="4286250"/>
          <p14:tracePt t="60793" x="3128963" y="4286250"/>
          <p14:tracePt t="60809" x="3171825" y="4286250"/>
          <p14:tracePt t="60826" x="3205163" y="4286250"/>
          <p14:tracePt t="60842" x="3238500" y="4286250"/>
          <p14:tracePt t="60859" x="3281363" y="4286250"/>
          <p14:tracePt t="60876" x="3305175" y="4286250"/>
          <p14:tracePt t="60892" x="3328988" y="4286250"/>
          <p14:tracePt t="60909" x="3343275" y="4286250"/>
          <p14:tracePt t="60942" x="3352800" y="4286250"/>
          <p14:tracePt t="60959" x="3367088" y="4286250"/>
          <p14:tracePt t="60976" x="3376613" y="4286250"/>
          <p14:tracePt t="60992" x="3381375" y="4286250"/>
          <p14:tracePt t="61009" x="3386138" y="4286250"/>
          <p14:tracePt t="61026" x="3395663" y="4286250"/>
          <p14:tracePt t="61042" x="3405188" y="4286250"/>
          <p14:tracePt t="61059" x="3414713" y="4286250"/>
          <p14:tracePt t="61076" x="3419475" y="4286250"/>
          <p14:tracePt t="61092" x="3424238" y="4286250"/>
          <p14:tracePt t="61109" x="3429000" y="4286250"/>
          <p14:tracePt t="61126" x="3433763" y="4286250"/>
          <p14:tracePt t="61188" x="3438525" y="4286250"/>
          <p14:tracePt t="61289" x="3443288" y="4286250"/>
          <p14:tracePt t="61562" x="3457575" y="4286250"/>
          <p14:tracePt t="61569" x="3462338" y="4286250"/>
          <p14:tracePt t="61576" x="3476625" y="4281488"/>
          <p14:tracePt t="61592" x="3481388" y="4281488"/>
          <p14:tracePt t="61633" x="3490913" y="4281488"/>
          <p14:tracePt t="64115" x="3448050" y="4281488"/>
          <p14:tracePt t="64122" x="3386138" y="4286250"/>
          <p14:tracePt t="64129" x="3309938" y="4286250"/>
          <p14:tracePt t="64141" x="3238500" y="4286250"/>
          <p14:tracePt t="64158" x="2928938" y="4295775"/>
          <p14:tracePt t="64175" x="2733675" y="4295775"/>
          <p14:tracePt t="64191" x="2500313" y="4295775"/>
          <p14:tracePt t="64208" x="2266950" y="4295775"/>
          <p14:tracePt t="64225" x="2124075" y="4286250"/>
          <p14:tracePt t="64241" x="2014538" y="4276725"/>
          <p14:tracePt t="64258" x="1900238" y="4267200"/>
          <p14:tracePt t="64275" x="1847850" y="4262438"/>
          <p14:tracePt t="64291" x="1819275" y="4262438"/>
          <p14:tracePt t="64308" x="1785938" y="4257675"/>
          <p14:tracePt t="64325" x="1776413" y="4257675"/>
          <p14:tracePt t="64341" x="1766888" y="4252913"/>
          <p14:tracePt t="64682" x="1724025" y="4267200"/>
          <p14:tracePt t="64689" x="1657350" y="4281488"/>
          <p14:tracePt t="64696" x="1590675" y="4310063"/>
          <p14:tracePt t="64708" x="1533525" y="4329113"/>
          <p14:tracePt t="64725" x="1314450" y="4410075"/>
          <p14:tracePt t="64741" x="1190625" y="4452938"/>
          <p14:tracePt t="64758" x="1100138" y="4481513"/>
          <p14:tracePt t="64774" x="976313" y="4505325"/>
          <p14:tracePt t="64791" x="909638" y="4519613"/>
          <p14:tracePt t="64808" x="862013" y="4524375"/>
          <p14:tracePt t="64825" x="819150" y="4524375"/>
          <p14:tracePt t="64841" x="785813" y="4524375"/>
          <p14:tracePt t="64858" x="762000" y="4524375"/>
          <p14:tracePt t="64874" x="733425" y="4514850"/>
          <p14:tracePt t="64891" x="714375" y="4510088"/>
          <p14:tracePt t="64908" x="709613" y="4510088"/>
          <p14:tracePt t="64924" x="709613" y="4505325"/>
          <p14:tracePt t="64976" x="709613" y="4500563"/>
          <p14:tracePt t="65047" x="709613" y="4495800"/>
          <p14:tracePt t="65084" x="709613" y="4491038"/>
          <p14:tracePt t="65098" x="709613" y="4486275"/>
          <p14:tracePt t="65127" x="709613" y="4481513"/>
          <p14:tracePt t="65135" x="709613" y="4476750"/>
          <p14:tracePt t="65184" x="709613" y="4471988"/>
          <p14:tracePt t="65191" x="714375" y="4471988"/>
          <p14:tracePt t="65208" x="723900" y="4471988"/>
          <p14:tracePt t="65224" x="728663" y="4471988"/>
          <p14:tracePt t="65241" x="738188" y="4471988"/>
          <p14:tracePt t="65258" x="742950" y="4476750"/>
          <p14:tracePt t="65274" x="752475" y="4476750"/>
          <p14:tracePt t="65291" x="757238" y="4481513"/>
          <p14:tracePt t="65324" x="766763" y="4495800"/>
          <p14:tracePt t="65341" x="776288" y="4500563"/>
          <p14:tracePt t="65358" x="781050" y="4505325"/>
          <p14:tracePt t="65374" x="795338" y="4510088"/>
          <p14:tracePt t="65391" x="823913" y="4519613"/>
          <p14:tracePt t="65408" x="842963" y="4524375"/>
          <p14:tracePt t="65424" x="862013" y="4524375"/>
          <p14:tracePt t="65441" x="881063" y="4524375"/>
          <p14:tracePt t="65458" x="904875" y="4524375"/>
          <p14:tracePt t="65474" x="919163" y="4524375"/>
          <p14:tracePt t="65491" x="923925" y="4524375"/>
          <p14:tracePt t="65524" x="928688" y="4524375"/>
          <p14:tracePt t="65557" x="933450" y="4524375"/>
          <p14:tracePt t="65622" x="938213" y="4524375"/>
          <p14:tracePt t="65636" x="942975" y="4524375"/>
          <p14:tracePt t="65643" x="947738" y="4524375"/>
          <p14:tracePt t="65657" x="957263" y="4524375"/>
          <p14:tracePt t="65674" x="966788" y="4519613"/>
          <p14:tracePt t="65691" x="976313" y="4519613"/>
          <p14:tracePt t="65707" x="990600" y="4514850"/>
          <p14:tracePt t="65724" x="995363" y="4510088"/>
          <p14:tracePt t="65741" x="995363" y="4505325"/>
          <p14:tracePt t="65757" x="1004888" y="4505325"/>
          <p14:tracePt t="65801" x="1009650" y="4505325"/>
          <p14:tracePt t="65894" x="1009650" y="4500563"/>
          <p14:tracePt t="65923" x="1014413" y="4500563"/>
          <p14:tracePt t="66769" x="1038225" y="4500563"/>
          <p14:tracePt t="66776" x="1062038" y="4495800"/>
          <p14:tracePt t="66790" x="1114425" y="4491038"/>
          <p14:tracePt t="66807" x="1185863" y="4481513"/>
          <p14:tracePt t="66824" x="1252538" y="4471988"/>
          <p14:tracePt t="66840" x="1347788" y="4457700"/>
          <p14:tracePt t="66857" x="1395413" y="4448175"/>
          <p14:tracePt t="66874" x="1438275" y="4443413"/>
          <p14:tracePt t="66891" x="1476375" y="4438650"/>
          <p14:tracePt t="66907" x="1490663" y="4438650"/>
          <p14:tracePt t="66924" x="1500188" y="4433888"/>
          <p14:tracePt t="66957" x="1504950" y="4433888"/>
          <p14:tracePt t="66977" x="1509713" y="4433888"/>
          <p14:tracePt t="67178" x="1509713" y="4438650"/>
          <p14:tracePt t="67236" x="1509713" y="4443413"/>
          <p14:tracePt t="67257" x="1509713" y="4448175"/>
          <p14:tracePt t="67271" x="1509713" y="4452938"/>
          <p14:tracePt t="67336" x="1509713" y="4457700"/>
          <p14:tracePt t="67372" x="1509713" y="4462463"/>
          <p14:tracePt t="73677" x="1533525" y="4462463"/>
          <p14:tracePt t="73686" x="1581150" y="4467225"/>
          <p14:tracePt t="73694" x="1628775" y="4467225"/>
          <p14:tracePt t="73705" x="1714500" y="4471988"/>
          <p14:tracePt t="73722" x="1776413" y="4476750"/>
          <p14:tracePt t="73738" x="1824038" y="4481513"/>
          <p14:tracePt t="73755" x="1857375" y="4486275"/>
          <p14:tracePt t="73771" x="1871663" y="4486275"/>
          <p14:tracePt t="73788" x="1881188" y="4486275"/>
          <p14:tracePt t="73821" x="1885950" y="4486275"/>
          <p14:tracePt t="73892" x="1890713" y="4486275"/>
          <p14:tracePt t="73899" x="1900238" y="4491038"/>
          <p14:tracePt t="73913" x="1909763" y="4491038"/>
          <p14:tracePt t="73921" x="1914525" y="4491038"/>
          <p14:tracePt t="73938" x="1924050" y="4491038"/>
          <p14:tracePt t="73955" x="1947863" y="4491038"/>
          <p14:tracePt t="73971" x="1981200" y="4491038"/>
          <p14:tracePt t="73988" x="2014538" y="4486275"/>
          <p14:tracePt t="74005" x="2043113" y="4486275"/>
          <p14:tracePt t="74021" x="2095500" y="4476750"/>
          <p14:tracePt t="74038" x="2128838" y="4471988"/>
          <p14:tracePt t="74055" x="2162175" y="4467225"/>
          <p14:tracePt t="74071" x="2190750" y="4467225"/>
          <p14:tracePt t="74088" x="2195513" y="4467225"/>
          <p14:tracePt t="74105" x="2200275" y="4467225"/>
          <p14:tracePt t="74142" x="2205038" y="4467225"/>
          <p14:tracePt t="74221" x="2209800" y="4467225"/>
          <p14:tracePt t="79429" x="2224088" y="4467225"/>
          <p14:tracePt t="79439" x="2252663" y="4467225"/>
          <p14:tracePt t="79453" x="2328863" y="4467225"/>
          <p14:tracePt t="79470" x="2419350" y="4467225"/>
          <p14:tracePt t="79486" x="2528888" y="4462463"/>
          <p14:tracePt t="79503" x="2605088" y="4462463"/>
          <p14:tracePt t="79520" x="2657475" y="4457700"/>
          <p14:tracePt t="79536" x="2714625" y="4452938"/>
          <p14:tracePt t="79553" x="2733675" y="4452938"/>
          <p14:tracePt t="79569" x="2738438" y="4452938"/>
          <p14:tracePt t="79586" x="2743200" y="4452938"/>
          <p14:tracePt t="79619" x="2747963" y="4452938"/>
          <p14:tracePt t="79636" x="2757488" y="4448175"/>
          <p14:tracePt t="79653" x="2771775" y="4448175"/>
          <p14:tracePt t="79669" x="2786063" y="4448175"/>
          <p14:tracePt t="79686" x="2809875" y="4438650"/>
          <p14:tracePt t="79687" x="2828925" y="4438650"/>
          <p14:tracePt t="79703" x="2871788" y="4429125"/>
          <p14:tracePt t="79719" x="2919413" y="4424363"/>
          <p14:tracePt t="79736" x="2962275" y="4414838"/>
          <p14:tracePt t="79753" x="3014663" y="4405313"/>
          <p14:tracePt t="79769" x="3052763" y="4405313"/>
          <p14:tracePt t="79786" x="3090863" y="4405313"/>
          <p14:tracePt t="79803" x="3152775" y="4400550"/>
          <p14:tracePt t="79819" x="3181350" y="4395788"/>
          <p14:tracePt t="79836" x="3209925" y="4395788"/>
          <p14:tracePt t="79853" x="3252788" y="4395788"/>
          <p14:tracePt t="79869" x="3286125" y="4395788"/>
          <p14:tracePt t="79886" x="3324225" y="4395788"/>
          <p14:tracePt t="79903" x="3381375" y="4395788"/>
          <p14:tracePt t="79919" x="3414713" y="4391025"/>
          <p14:tracePt t="79936" x="3438525" y="4391025"/>
          <p14:tracePt t="79953" x="3476625" y="4381500"/>
          <p14:tracePt t="80534" x="3505200" y="4381500"/>
          <p14:tracePt t="80541" x="3538538" y="4381500"/>
          <p14:tracePt t="80553" x="3562350" y="4381500"/>
          <p14:tracePt t="80569" x="3638550" y="4376738"/>
          <p14:tracePt t="80586" x="3676650" y="4376738"/>
          <p14:tracePt t="80602" x="3695700" y="4371975"/>
          <p14:tracePt t="80619" x="3709988" y="4371975"/>
          <p14:tracePt t="80655" x="3714750" y="4371975"/>
          <p14:tracePt t="83728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Depreciation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Q11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new highway is built next to a residential building, hurting its value. This is which TYPE of depreciation?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Physical (wear &amp; tear)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Functional (outdated design)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External / Economic (outside factors)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It is not depreciation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External depreciation comes from factors OUTSIDE the property itself — and is usually INCURABLE.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Q12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20-year-old building has a total economic life of 60 years and replacement cost of EGP 3,000,000. The depreciated building value is: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66928" y="384048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1,000,000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566928" y="404164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2,000,000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566928" y="424281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2,500,000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566928" y="444398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3,000,000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502920" y="466344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566928" y="466344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B.   Dep% = 20/60 = 33.3%. Dep amount = 3M × 33.3% = 1M. Value = 3M − 1M = EGP 2,000,000.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 / 40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588"/>
    </mc:Choice>
    <mc:Fallback xmlns="">
      <p:transition spd="slow" advTm="1455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977" x="4381500" y="3614738"/>
          <p14:tracePt t="5185" x="4381500" y="3600450"/>
          <p14:tracePt t="5196" x="4367213" y="3562350"/>
          <p14:tracePt t="5201" x="4333875" y="3509963"/>
          <p14:tracePt t="5217" x="4276725" y="3371850"/>
          <p14:tracePt t="5233" x="4200525" y="3214688"/>
          <p14:tracePt t="5250" x="4057650" y="2938463"/>
          <p14:tracePt t="5267" x="3948113" y="2790825"/>
          <p14:tracePt t="5283" x="3871913" y="2667000"/>
          <p14:tracePt t="5300" x="3781425" y="2524125"/>
          <p14:tracePt t="5317" x="3729038" y="2447925"/>
          <p14:tracePt t="5333" x="3667125" y="2343150"/>
          <p14:tracePt t="5350" x="3586163" y="2190750"/>
          <p14:tracePt t="5367" x="3529013" y="2076450"/>
          <p14:tracePt t="5383" x="3490913" y="1976438"/>
          <p14:tracePt t="5400" x="3433763" y="1885950"/>
          <p14:tracePt t="5417" x="3409950" y="1847850"/>
          <p14:tracePt t="5433" x="3390900" y="1833563"/>
          <p14:tracePt t="5450" x="3362325" y="1814513"/>
          <p14:tracePt t="5467" x="3348038" y="1804988"/>
          <p14:tracePt t="5483" x="3333750" y="1800225"/>
          <p14:tracePt t="5500" x="3324225" y="1790700"/>
          <p14:tracePt t="5517" x="3309938" y="1781175"/>
          <p14:tracePt t="5533" x="3305175" y="1776413"/>
          <p14:tracePt t="5550" x="3295650" y="1771650"/>
          <p14:tracePt t="5567" x="3295650" y="1766888"/>
          <p14:tracePt t="5583" x="3286125" y="1766888"/>
          <p14:tracePt t="7231" x="3290888" y="1766888"/>
          <p14:tracePt t="7239" x="3295650" y="1762125"/>
          <p14:tracePt t="7249" x="3300413" y="1757363"/>
          <p14:tracePt t="7266" x="3309938" y="1757363"/>
          <p14:tracePt t="7283" x="3314700" y="1757363"/>
          <p14:tracePt t="7331" x="3319463" y="1757363"/>
          <p14:tracePt t="7388" x="3324225" y="1757363"/>
          <p14:tracePt t="7561" x="3328988" y="1757363"/>
          <p14:tracePt t="7567" x="3333750" y="1757363"/>
          <p14:tracePt t="7583" x="3357563" y="1757363"/>
          <p14:tracePt t="7599" x="3386138" y="1757363"/>
          <p14:tracePt t="7616" x="3424238" y="1757363"/>
          <p14:tracePt t="7633" x="3467100" y="1752600"/>
          <p14:tracePt t="7649" x="3505200" y="1747838"/>
          <p14:tracePt t="7666" x="3533775" y="1747838"/>
          <p14:tracePt t="7682" x="3595688" y="1743075"/>
          <p14:tracePt t="7699" x="3629025" y="1743075"/>
          <p14:tracePt t="7716" x="3667125" y="1733550"/>
          <p14:tracePt t="7732" x="3705225" y="1733550"/>
          <p14:tracePt t="7749" x="3719513" y="1728788"/>
          <p14:tracePt t="7766" x="3738563" y="1728788"/>
          <p14:tracePt t="7782" x="3757613" y="1728788"/>
          <p14:tracePt t="7799" x="3767138" y="1728788"/>
          <p14:tracePt t="7816" x="3776663" y="1728788"/>
          <p14:tracePt t="7832" x="3790950" y="1728788"/>
          <p14:tracePt t="7849" x="3795713" y="1728788"/>
          <p14:tracePt t="7866" x="3805238" y="1728788"/>
          <p14:tracePt t="7905" x="3810000" y="1728788"/>
          <p14:tracePt t="7941" x="3814763" y="1728788"/>
          <p14:tracePt t="8084" x="3819525" y="1728788"/>
          <p14:tracePt t="8105" x="3824288" y="1728788"/>
          <p14:tracePt t="8113" x="3829050" y="1728788"/>
          <p14:tracePt t="8127" x="3843338" y="1728788"/>
          <p14:tracePt t="8134" x="3848100" y="1728788"/>
          <p14:tracePt t="8149" x="3862388" y="1728788"/>
          <p14:tracePt t="8166" x="3881438" y="1728788"/>
          <p14:tracePt t="8182" x="3900488" y="1728788"/>
          <p14:tracePt t="8199" x="3924300" y="1728788"/>
          <p14:tracePt t="8216" x="3948113" y="1728788"/>
          <p14:tracePt t="8232" x="3957638" y="1728788"/>
          <p14:tracePt t="8249" x="3981450" y="1728788"/>
          <p14:tracePt t="8266" x="3990975" y="1728788"/>
          <p14:tracePt t="8282" x="3995738" y="1728788"/>
          <p14:tracePt t="8299" x="4000500" y="1728788"/>
          <p14:tracePt t="8316" x="4005263" y="1728788"/>
          <p14:tracePt t="8349" x="4010025" y="1728788"/>
          <p14:tracePt t="18504" x="4033838" y="1733550"/>
          <p14:tracePt t="18512" x="4048125" y="1733550"/>
          <p14:tracePt t="18529" x="4100513" y="1738313"/>
          <p14:tracePt t="18546" x="4157663" y="1738313"/>
          <p14:tracePt t="18562" x="4238625" y="1738313"/>
          <p14:tracePt t="18579" x="4276725" y="1743075"/>
          <p14:tracePt t="18596" x="4291013" y="1743075"/>
          <p14:tracePt t="18612" x="4310063" y="1747838"/>
          <p14:tracePt t="18629" x="4314825" y="1747838"/>
          <p14:tracePt t="19135" x="4329113" y="1747838"/>
          <p14:tracePt t="19143" x="4352925" y="1747838"/>
          <p14:tracePt t="19149" x="4367213" y="1747838"/>
          <p14:tracePt t="19162" x="4381500" y="1747838"/>
          <p14:tracePt t="19179" x="4429125" y="1747838"/>
          <p14:tracePt t="19195" x="4452938" y="1747838"/>
          <p14:tracePt t="19212" x="4481513" y="1743075"/>
          <p14:tracePt t="19229" x="4543425" y="1738313"/>
          <p14:tracePt t="19245" x="4572000" y="1733550"/>
          <p14:tracePt t="19262" x="4600575" y="1733550"/>
          <p14:tracePt t="19279" x="4624388" y="1728788"/>
          <p14:tracePt t="19295" x="4633913" y="1728788"/>
          <p14:tracePt t="19329" x="4638675" y="1728788"/>
          <p14:tracePt t="19357" x="4643438" y="1728788"/>
          <p14:tracePt t="19465" x="4648200" y="1728788"/>
          <p14:tracePt t="20105" x="4652963" y="1728788"/>
          <p14:tracePt t="20115" x="4662488" y="1728788"/>
          <p14:tracePt t="20128" x="4676775" y="1728788"/>
          <p14:tracePt t="20145" x="4691063" y="1728788"/>
          <p14:tracePt t="20162" x="4729163" y="1733550"/>
          <p14:tracePt t="20178" x="4748213" y="1733550"/>
          <p14:tracePt t="20195" x="4762500" y="1733550"/>
          <p14:tracePt t="20212" x="4781550" y="1733550"/>
          <p14:tracePt t="20228" x="4795838" y="1733550"/>
          <p14:tracePt t="20245" x="4805363" y="1733550"/>
          <p14:tracePt t="20262" x="4824413" y="1733550"/>
          <p14:tracePt t="20278" x="4838700" y="1733550"/>
          <p14:tracePt t="20295" x="4852988" y="1733550"/>
          <p14:tracePt t="20312" x="4876800" y="1733550"/>
          <p14:tracePt t="20328" x="4895850" y="1733550"/>
          <p14:tracePt t="20345" x="4919663" y="1733550"/>
          <p14:tracePt t="20362" x="4948238" y="1733550"/>
          <p14:tracePt t="20378" x="4972050" y="1733550"/>
          <p14:tracePt t="20395" x="4986338" y="1733550"/>
          <p14:tracePt t="20412" x="5005388" y="1728788"/>
          <p14:tracePt t="20428" x="5024438" y="1728788"/>
          <p14:tracePt t="20445" x="5029200" y="1728788"/>
          <p14:tracePt t="20462" x="5033963" y="1728788"/>
          <p14:tracePt t="20495" x="5038725" y="1728788"/>
          <p14:tracePt t="20600" x="5038725" y="1733550"/>
          <p14:tracePt t="20621" x="5043488" y="1738313"/>
          <p14:tracePt t="20929" x="5062538" y="1738313"/>
          <p14:tracePt t="20938" x="5072063" y="1738313"/>
          <p14:tracePt t="20945" x="5081588" y="1738313"/>
          <p14:tracePt t="20961" x="5100638" y="1738313"/>
          <p14:tracePt t="20978" x="5110163" y="1738313"/>
          <p14:tracePt t="20995" x="5114925" y="1738313"/>
          <p14:tracePt t="21030" x="5119688" y="1738313"/>
          <p14:tracePt t="21082" x="5119688" y="1743075"/>
          <p14:tracePt t="21152" x="5119688" y="1747838"/>
          <p14:tracePt t="21195" x="5119688" y="1752600"/>
          <p14:tracePt t="21231" x="5114925" y="1757363"/>
          <p14:tracePt t="21346" x="5110163" y="1757363"/>
          <p14:tracePt t="22458" x="5110163" y="1752600"/>
          <p14:tracePt t="22983" x="5110163" y="1747838"/>
          <p14:tracePt t="25043" x="5114925" y="1747838"/>
          <p14:tracePt t="25050" x="5124450" y="1747838"/>
          <p14:tracePt t="25060" x="5138738" y="1747838"/>
          <p14:tracePt t="25077" x="5148263" y="1747838"/>
          <p14:tracePt t="25093" x="5219700" y="1747838"/>
          <p14:tracePt t="25110" x="5257800" y="1747838"/>
          <p14:tracePt t="25127" x="5295900" y="1747838"/>
          <p14:tracePt t="25143" x="5338763" y="1752600"/>
          <p14:tracePt t="25160" x="5362575" y="1752600"/>
          <p14:tracePt t="25177" x="5381625" y="1752600"/>
          <p14:tracePt t="25193" x="5395913" y="1752600"/>
          <p14:tracePt t="25210" x="5405438" y="1752600"/>
          <p14:tracePt t="25227" x="5410200" y="1752600"/>
          <p14:tracePt t="25243" x="5414963" y="1752600"/>
          <p14:tracePt t="25301" x="5419725" y="1752600"/>
          <p14:tracePt t="25473" x="5424488" y="1752600"/>
          <p14:tracePt t="26902" x="5434013" y="1752600"/>
          <p14:tracePt t="26909" x="5443538" y="1752600"/>
          <p14:tracePt t="26926" x="5457825" y="1752600"/>
          <p14:tracePt t="26943" x="5472113" y="1752600"/>
          <p14:tracePt t="26959" x="5491163" y="1752600"/>
          <p14:tracePt t="26976" x="5510213" y="1752600"/>
          <p14:tracePt t="26993" x="5524500" y="1752600"/>
          <p14:tracePt t="27009" x="5557838" y="1752600"/>
          <p14:tracePt t="27026" x="5595938" y="1747838"/>
          <p14:tracePt t="27043" x="5619750" y="1747838"/>
          <p14:tracePt t="27059" x="5657850" y="1747838"/>
          <p14:tracePt t="27076" x="5681663" y="1747838"/>
          <p14:tracePt t="27093" x="5700713" y="1747838"/>
          <p14:tracePt t="27109" x="5743575" y="1747838"/>
          <p14:tracePt t="27126" x="5767388" y="1747838"/>
          <p14:tracePt t="27143" x="5786438" y="1747838"/>
          <p14:tracePt t="27159" x="5815013" y="1747838"/>
          <p14:tracePt t="27176" x="5824538" y="1747838"/>
          <p14:tracePt t="27192" x="5834063" y="1747838"/>
          <p14:tracePt t="27209" x="5838825" y="1747838"/>
          <p14:tracePt t="27226" x="5853113" y="1747838"/>
          <p14:tracePt t="27243" x="5857875" y="1747838"/>
          <p14:tracePt t="27259" x="5867400" y="1747838"/>
          <p14:tracePt t="27292" x="5872163" y="1747838"/>
          <p14:tracePt t="27309" x="5876925" y="1747838"/>
          <p14:tracePt t="27354" x="5881688" y="1747838"/>
          <p14:tracePt t="27382" x="5886450" y="1743075"/>
          <p14:tracePt t="27404" x="5891213" y="1743075"/>
          <p14:tracePt t="27425" x="5895975" y="1743075"/>
          <p14:tracePt t="27447" x="5905500" y="1743075"/>
          <p14:tracePt t="27497" x="5910263" y="1743075"/>
          <p14:tracePt t="27562" x="5915025" y="1743075"/>
          <p14:tracePt t="27648" x="5919788" y="1743075"/>
          <p14:tracePt t="27676" x="5924550" y="1743075"/>
          <p14:tracePt t="27684" x="5934075" y="1743075"/>
          <p14:tracePt t="27692" x="5943600" y="1743075"/>
          <p14:tracePt t="27709" x="5967413" y="1743075"/>
          <p14:tracePt t="27726" x="5995988" y="1743075"/>
          <p14:tracePt t="27742" x="6043613" y="1743075"/>
          <p14:tracePt t="27759" x="6062663" y="1747838"/>
          <p14:tracePt t="27776" x="6086475" y="1747838"/>
          <p14:tracePt t="27792" x="6105525" y="1747838"/>
          <p14:tracePt t="27809" x="6115050" y="1747838"/>
          <p14:tracePt t="27826" x="6119813" y="1747838"/>
          <p14:tracePt t="27842" x="6129338" y="1747838"/>
          <p14:tracePt t="27859" x="6134100" y="1747838"/>
          <p14:tracePt t="27892" x="6138863" y="1747838"/>
          <p14:tracePt t="30147" x="6134100" y="1747838"/>
          <p14:tracePt t="30155" x="6129338" y="1747838"/>
          <p14:tracePt t="30167" x="6124575" y="1747838"/>
          <p14:tracePt t="30182" x="6119813" y="1747838"/>
          <p14:tracePt t="30192" x="6115050" y="1747838"/>
          <p14:tracePt t="30208" x="6110288" y="1747838"/>
          <p14:tracePt t="30239" x="6105525" y="1747838"/>
          <p14:tracePt t="30426" x="6110288" y="1747838"/>
          <p14:tracePt t="30440" x="6115050" y="1747838"/>
          <p14:tracePt t="30447" x="6119813" y="1747838"/>
          <p14:tracePt t="30461" x="6124575" y="1747838"/>
          <p14:tracePt t="30490" x="6129338" y="1747838"/>
          <p14:tracePt t="30512" x="6134100" y="1747838"/>
          <p14:tracePt t="30555" x="6138863" y="1747838"/>
          <p14:tracePt t="30605" x="6143625" y="1747838"/>
          <p14:tracePt t="30641" x="6148388" y="1747838"/>
          <p14:tracePt t="30677" x="6153150" y="1747838"/>
          <p14:tracePt t="30691" x="6157913" y="1747838"/>
          <p14:tracePt t="30698" x="6172200" y="1747838"/>
          <p14:tracePt t="30708" x="6176963" y="1747838"/>
          <p14:tracePt t="30725" x="6196013" y="1747838"/>
          <p14:tracePt t="30741" x="6243638" y="1747838"/>
          <p14:tracePt t="30758" x="6276975" y="1747838"/>
          <p14:tracePt t="30775" x="6300788" y="1747838"/>
          <p14:tracePt t="30791" x="6338888" y="1747838"/>
          <p14:tracePt t="30808" x="6348413" y="1747838"/>
          <p14:tracePt t="30825" x="6357938" y="1747838"/>
          <p14:tracePt t="30841" x="6367463" y="1747838"/>
          <p14:tracePt t="30875" x="6372225" y="1747838"/>
          <p14:tracePt t="30892" x="6376988" y="1747838"/>
          <p14:tracePt t="30921" x="6381750" y="1747838"/>
          <p14:tracePt t="30992" x="6386513" y="1747838"/>
          <p14:tracePt t="31028" x="6396038" y="1747838"/>
          <p14:tracePt t="31036" x="6410325" y="1743075"/>
          <p14:tracePt t="31043" x="6419850" y="1743075"/>
          <p14:tracePt t="31058" x="6448425" y="1738313"/>
          <p14:tracePt t="31075" x="6481763" y="1733550"/>
          <p14:tracePt t="31091" x="6519863" y="1728788"/>
          <p14:tracePt t="31108" x="6567488" y="1724025"/>
          <p14:tracePt t="31125" x="6600825" y="1719263"/>
          <p14:tracePt t="31141" x="6638925" y="1709738"/>
          <p14:tracePt t="31158" x="6700838" y="1700213"/>
          <p14:tracePt t="31175" x="6729413" y="1700213"/>
          <p14:tracePt t="31191" x="6748463" y="1700213"/>
          <p14:tracePt t="31208" x="6762750" y="1695450"/>
          <p14:tracePt t="31225" x="6767513" y="1695450"/>
          <p14:tracePt t="31265" x="6772275" y="1695450"/>
          <p14:tracePt t="31423" x="6777038" y="1695450"/>
          <p14:tracePt t="31431" x="6777038" y="1700213"/>
          <p14:tracePt t="31445" x="6781800" y="1700213"/>
          <p14:tracePt t="31458" x="6781800" y="1704975"/>
          <p14:tracePt t="31474" x="6791325" y="1709738"/>
          <p14:tracePt t="31538" x="6796088" y="1709738"/>
          <p14:tracePt t="31603" x="6800850" y="1709738"/>
          <p14:tracePt t="31610" x="6805613" y="1714500"/>
          <p14:tracePt t="31624" x="6824663" y="1714500"/>
          <p14:tracePt t="31641" x="6853238" y="1714500"/>
          <p14:tracePt t="31658" x="6900863" y="1714500"/>
          <p14:tracePt t="31674" x="6953250" y="1714500"/>
          <p14:tracePt t="31691" x="6986588" y="1714500"/>
          <p14:tracePt t="31708" x="7024688" y="1709738"/>
          <p14:tracePt t="31724" x="7077075" y="1695450"/>
          <p14:tracePt t="31741" x="7119938" y="1685925"/>
          <p14:tracePt t="31758" x="7158038" y="1681163"/>
          <p14:tracePt t="31774" x="7186613" y="1676400"/>
          <p14:tracePt t="31791" x="7191375" y="1676400"/>
          <p14:tracePt t="31808" x="7200900" y="1671638"/>
          <p14:tracePt t="31841" x="7205663" y="1671638"/>
          <p14:tracePt t="31926" x="7205663" y="1666875"/>
          <p14:tracePt t="32134" x="7200900" y="1666875"/>
          <p14:tracePt t="32142" x="7196138" y="1671638"/>
          <p14:tracePt t="32157" x="7191375" y="1671638"/>
          <p14:tracePt t="32174" x="7186613" y="1671638"/>
          <p14:tracePt t="32191" x="7172325" y="1676400"/>
          <p14:tracePt t="32208" x="7167563" y="1676400"/>
          <p14:tracePt t="32224" x="7162800" y="1681163"/>
          <p14:tracePt t="32241" x="7158038" y="1681163"/>
          <p14:tracePt t="32258" x="7148513" y="1681163"/>
          <p14:tracePt t="32291" x="7143750" y="1685925"/>
          <p14:tracePt t="32307" x="7138988" y="1685925"/>
          <p14:tracePt t="32328" x="7134225" y="1685925"/>
          <p14:tracePt t="32363" x="7129463" y="1685925"/>
          <p14:tracePt t="77724" x="7062788" y="1685925"/>
          <p14:tracePt t="77736" x="6967538" y="1681163"/>
          <p14:tracePt t="77745" x="6738938" y="1666875"/>
          <p14:tracePt t="77759" x="6524625" y="1652588"/>
          <p14:tracePt t="77775" x="6286500" y="1647825"/>
          <p14:tracePt t="77792" x="6062663" y="1633538"/>
          <p14:tracePt t="77809" x="5691188" y="1619250"/>
          <p14:tracePt t="77825" x="5453063" y="1609725"/>
          <p14:tracePt t="77842" x="5248275" y="1609725"/>
          <p14:tracePt t="77859" x="4905375" y="1614488"/>
          <p14:tracePt t="77875" x="4686300" y="1633538"/>
          <p14:tracePt t="77892" x="4524375" y="1643063"/>
          <p14:tracePt t="77909" x="4319588" y="1671638"/>
          <p14:tracePt t="77925" x="4195763" y="1700213"/>
          <p14:tracePt t="77942" x="4100513" y="1733550"/>
          <p14:tracePt t="77959" x="3952875" y="1795463"/>
          <p14:tracePt t="77975" x="3876675" y="1833563"/>
          <p14:tracePt t="77992" x="3829050" y="1852613"/>
          <p14:tracePt t="78009" x="3795713" y="1871663"/>
          <p14:tracePt t="78339" x="3676650" y="1909763"/>
          <p14:tracePt t="78347" x="3481388" y="1952625"/>
          <p14:tracePt t="78359" x="3290888" y="1995488"/>
          <p14:tracePt t="78375" x="2652713" y="2157413"/>
          <p14:tracePt t="78392" x="2281238" y="2252663"/>
          <p14:tracePt t="78409" x="1957388" y="2343150"/>
          <p14:tracePt t="78425" x="1624013" y="2419350"/>
          <p14:tracePt t="78442" x="1485900" y="2443163"/>
          <p14:tracePt t="78459" x="1414463" y="2462213"/>
          <p14:tracePt t="78475" x="1362075" y="2471738"/>
          <p14:tracePt t="78492" x="1357313" y="2471738"/>
          <p14:tracePt t="78604" x="1357313" y="2476500"/>
          <p14:tracePt t="78618" x="1357313" y="2481263"/>
          <p14:tracePt t="78647" x="1357313" y="2486025"/>
          <p14:tracePt t="78661" x="1357313" y="2490788"/>
          <p14:tracePt t="78697" x="1366838" y="2490788"/>
          <p14:tracePt t="78725" x="1366838" y="2495550"/>
          <p14:tracePt t="78740" x="1371600" y="2495550"/>
          <p14:tracePt t="78768" x="1376363" y="2495550"/>
          <p14:tracePt t="78826" x="1385888" y="2495550"/>
          <p14:tracePt t="78833" x="1395413" y="2495550"/>
          <p14:tracePt t="78842" x="1404938" y="2495550"/>
          <p14:tracePt t="78858" x="1428750" y="2490788"/>
          <p14:tracePt t="78876" x="1490663" y="2490788"/>
          <p14:tracePt t="78892" x="1533525" y="2490788"/>
          <p14:tracePt t="78908" x="1566863" y="2495550"/>
          <p14:tracePt t="78925" x="1600200" y="2495550"/>
          <p14:tracePt t="78942" x="1643063" y="2495550"/>
          <p14:tracePt t="78958" x="1652588" y="2495550"/>
          <p14:tracePt t="78975" x="1671638" y="2495550"/>
          <p14:tracePt t="78992" x="1690688" y="2495550"/>
          <p14:tracePt t="79008" x="1700213" y="2495550"/>
          <p14:tracePt t="79025" x="1714500" y="2495550"/>
          <p14:tracePt t="79042" x="1747838" y="2495550"/>
          <p14:tracePt t="79058" x="1776413" y="2505075"/>
          <p14:tracePt t="79075" x="1800225" y="2505075"/>
          <p14:tracePt t="79092" x="1885950" y="2514600"/>
          <p14:tracePt t="79108" x="1971675" y="2533650"/>
          <p14:tracePt t="79125" x="2047875" y="2538413"/>
          <p14:tracePt t="79142" x="2162175" y="2538413"/>
          <p14:tracePt t="79158" x="2257425" y="2533650"/>
          <p14:tracePt t="79175" x="2347913" y="2519363"/>
          <p14:tracePt t="79192" x="2476500" y="2505075"/>
          <p14:tracePt t="79208" x="2547938" y="2500313"/>
          <p14:tracePt t="79225" x="2586038" y="2495550"/>
          <p14:tracePt t="79242" x="2609850" y="2495550"/>
          <p14:tracePt t="79258" x="2619375" y="2495550"/>
          <p14:tracePt t="79292" x="2624138" y="2495550"/>
          <p14:tracePt t="79392" x="2614613" y="2495550"/>
          <p14:tracePt t="79399" x="2609850" y="2500313"/>
          <p14:tracePt t="79408" x="2600325" y="2500313"/>
          <p14:tracePt t="79425" x="2590800" y="2500313"/>
          <p14:tracePt t="79442" x="2557463" y="2500313"/>
          <p14:tracePt t="79458" x="2543175" y="2500313"/>
          <p14:tracePt t="79475" x="2533650" y="2500313"/>
          <p14:tracePt t="79492" x="2505075" y="2500313"/>
          <p14:tracePt t="79508" x="2486025" y="2500313"/>
          <p14:tracePt t="79525" x="2476500" y="2500313"/>
          <p14:tracePt t="79541" x="2466975" y="2500313"/>
          <p14:tracePt t="79558" x="2462213" y="2500313"/>
          <p14:tracePt t="79606" x="2457450" y="2500313"/>
          <p14:tracePt t="79664" x="2447925" y="2500313"/>
          <p14:tracePt t="89266" x="2424113" y="2524125"/>
          <p14:tracePt t="89275" x="2390775" y="2562225"/>
          <p14:tracePt t="89288" x="2324100" y="2643188"/>
          <p14:tracePt t="89305" x="2252663" y="2714625"/>
          <p14:tracePt t="89322" x="2190750" y="2800350"/>
          <p14:tracePt t="89338" x="2109788" y="2895600"/>
          <p14:tracePt t="89355" x="2066925" y="2952750"/>
          <p14:tracePt t="89372" x="2033588" y="3000375"/>
          <p14:tracePt t="89388" x="2000250" y="3052763"/>
          <p14:tracePt t="89405" x="1990725" y="3081338"/>
          <p14:tracePt t="89422" x="1985963" y="3086100"/>
          <p14:tracePt t="89438" x="1985963" y="3095625"/>
          <p14:tracePt t="89455" x="1985963" y="3109913"/>
          <p14:tracePt t="89472" x="1985963" y="3133725"/>
          <p14:tracePt t="89488" x="1981200" y="3176588"/>
          <p14:tracePt t="89505" x="1976438" y="3219450"/>
          <p14:tracePt t="89522" x="1962150" y="3267075"/>
          <p14:tracePt t="89538" x="1947863" y="3333750"/>
          <p14:tracePt t="89555" x="1933575" y="3376613"/>
          <p14:tracePt t="89571" x="1919288" y="3409950"/>
          <p14:tracePt t="89588" x="1905000" y="3438525"/>
          <p14:tracePt t="89605" x="1881188" y="3457575"/>
          <p14:tracePt t="89621" x="1866900" y="3481388"/>
          <p14:tracePt t="89638" x="1843088" y="3500438"/>
          <p14:tracePt t="89655" x="1833563" y="3509963"/>
          <p14:tracePt t="89671" x="1824038" y="3519488"/>
          <p14:tracePt t="89688" x="1776413" y="3548063"/>
          <p14:tracePt t="89705" x="1747838" y="3562350"/>
          <p14:tracePt t="89721" x="1704975" y="3586163"/>
          <p14:tracePt t="89738" x="1638300" y="3609975"/>
          <p14:tracePt t="89755" x="1609725" y="3614738"/>
          <p14:tracePt t="89771" x="1590675" y="3619500"/>
          <p14:tracePt t="89788" x="1571625" y="3624263"/>
          <p14:tracePt t="89805" x="1566863" y="3624263"/>
          <p14:tracePt t="91367" x="1571625" y="3624263"/>
          <p14:tracePt t="91947" x="1576388" y="3624263"/>
          <p14:tracePt t="91955" x="1576388" y="3629025"/>
          <p14:tracePt t="91971" x="1595438" y="3633788"/>
          <p14:tracePt t="91988" x="1619250" y="3638550"/>
          <p14:tracePt t="92004" x="1657350" y="3638550"/>
          <p14:tracePt t="92021" x="1685925" y="3643313"/>
          <p14:tracePt t="92037" x="1709738" y="3648075"/>
          <p14:tracePt t="92054" x="1747838" y="3648075"/>
          <p14:tracePt t="92071" x="1766888" y="3648075"/>
          <p14:tracePt t="92087" x="1800225" y="3643313"/>
          <p14:tracePt t="92104" x="1847850" y="3643313"/>
          <p14:tracePt t="92121" x="1871663" y="3638550"/>
          <p14:tracePt t="92137" x="1895475" y="3638550"/>
          <p14:tracePt t="92154" x="1909763" y="3638550"/>
          <p14:tracePt t="92171" x="1933575" y="3629025"/>
          <p14:tracePt t="92187" x="1957388" y="3629025"/>
          <p14:tracePt t="92204" x="1976438" y="3629025"/>
          <p14:tracePt t="92221" x="2024063" y="3619500"/>
          <p14:tracePt t="92237" x="2043113" y="3619500"/>
          <p14:tracePt t="92254" x="2071688" y="3619500"/>
          <p14:tracePt t="92271" x="2100263" y="3619500"/>
          <p14:tracePt t="92287" x="2105025" y="3619500"/>
          <p14:tracePt t="92304" x="2114550" y="3619500"/>
          <p14:tracePt t="92320" x="2128838" y="3614738"/>
          <p14:tracePt t="92337" x="2133600" y="3614738"/>
          <p14:tracePt t="92370" x="2138363" y="3614738"/>
          <p14:tracePt t="92434" x="2143125" y="3614738"/>
          <p14:tracePt t="92535" x="2147888" y="3614738"/>
          <p14:tracePt t="93424" x="2162175" y="3614738"/>
          <p14:tracePt t="93437" x="2185988" y="3614738"/>
          <p14:tracePt t="93454" x="2262188" y="3624263"/>
          <p14:tracePt t="93470" x="2295525" y="3624263"/>
          <p14:tracePt t="93487" x="2328863" y="3624263"/>
          <p14:tracePt t="93503" x="2343150" y="3624263"/>
          <p14:tracePt t="93520" x="2352675" y="3624263"/>
          <p14:tracePt t="93537" x="2357438" y="3624263"/>
          <p14:tracePt t="93553" x="2362200" y="3624263"/>
          <p14:tracePt t="93587" x="2366963" y="3624263"/>
          <p14:tracePt t="94199" x="2395538" y="3624263"/>
          <p14:tracePt t="94206" x="2428875" y="3624263"/>
          <p14:tracePt t="94220" x="2481263" y="3624263"/>
          <p14:tracePt t="94237" x="2547938" y="3629025"/>
          <p14:tracePt t="94253" x="2605088" y="3633788"/>
          <p14:tracePt t="94270" x="2652713" y="3633788"/>
          <p14:tracePt t="94287" x="2667000" y="3633788"/>
          <p14:tracePt t="94303" x="2676525" y="3633788"/>
          <p14:tracePt t="94320" x="2681288" y="3633788"/>
          <p14:tracePt t="94364" x="2686050" y="3633788"/>
          <p14:tracePt t="94471" x="2690813" y="3633788"/>
          <p14:tracePt t="94478" x="2714625" y="3633788"/>
          <p14:tracePt t="94486" x="2733675" y="3633788"/>
          <p14:tracePt t="94503" x="2809875" y="3633788"/>
          <p14:tracePt t="94520" x="2900363" y="3629025"/>
          <p14:tracePt t="94536" x="3043238" y="3629025"/>
          <p14:tracePt t="94553" x="3105150" y="3629025"/>
          <p14:tracePt t="94570" x="3171825" y="3629025"/>
          <p14:tracePt t="94586" x="3243263" y="3629025"/>
          <p14:tracePt t="94603" x="3300413" y="3629025"/>
          <p14:tracePt t="94620" x="3314700" y="3629025"/>
          <p14:tracePt t="94715" x="3314700" y="3633788"/>
          <p14:tracePt t="95512" x="3300413" y="3633788"/>
          <p14:tracePt t="95518" x="3248025" y="3633788"/>
          <p14:tracePt t="95526" x="3195638" y="3629025"/>
          <p14:tracePt t="95536" x="3138488" y="3624263"/>
          <p14:tracePt t="95553" x="3043238" y="3619500"/>
          <p14:tracePt t="95569" x="2881313" y="3619500"/>
          <p14:tracePt t="95586" x="2800350" y="3619500"/>
          <p14:tracePt t="95603" x="2757488" y="3614738"/>
          <p14:tracePt t="95619" x="2733675" y="3614738"/>
          <p14:tracePt t="95655" x="2728913" y="3614738"/>
          <p14:tracePt t="95683" x="2728913" y="3609975"/>
          <p14:tracePt t="95755" x="2728913" y="3605213"/>
          <p14:tracePt t="95769" x="2709863" y="3590925"/>
          <p14:tracePt t="95776" x="2662238" y="3581400"/>
          <p14:tracePt t="95786" x="2614613" y="3571875"/>
          <p14:tracePt t="95803" x="2528888" y="3557588"/>
          <p14:tracePt t="95819" x="2390775" y="3538538"/>
          <p14:tracePt t="95836" x="2309813" y="3538538"/>
          <p14:tracePt t="95853" x="2243138" y="3538538"/>
          <p14:tracePt t="95869" x="2205038" y="3538538"/>
          <p14:tracePt t="95886" x="2195513" y="3538538"/>
          <p14:tracePt t="95956" x="2200275" y="3538538"/>
          <p14:tracePt t="95963" x="2209800" y="3538538"/>
          <p14:tracePt t="95992" x="2233613" y="3538538"/>
          <p14:tracePt t="95999" x="2257425" y="3538538"/>
          <p14:tracePt t="96006" x="2276475" y="3538538"/>
          <p14:tracePt t="96019" x="2314575" y="3538538"/>
          <p14:tracePt t="96036" x="2476500" y="3548063"/>
          <p14:tracePt t="96053" x="2595563" y="3562350"/>
          <p14:tracePt t="96069" x="2747963" y="3571875"/>
          <p14:tracePt t="96086" x="2947988" y="3581400"/>
          <p14:tracePt t="96103" x="3043238" y="3581400"/>
          <p14:tracePt t="96119" x="3124200" y="3586163"/>
          <p14:tracePt t="96136" x="3248025" y="3590925"/>
          <p14:tracePt t="96153" x="3305175" y="3590925"/>
          <p14:tracePt t="96169" x="3333750" y="3590925"/>
          <p14:tracePt t="96186" x="3357563" y="3590925"/>
          <p14:tracePt t="96203" x="3362325" y="3590925"/>
          <p14:tracePt t="96329" x="3362325" y="3595688"/>
          <p14:tracePt t="96365" x="3362325" y="3600450"/>
          <p14:tracePt t="96394" x="3362325" y="3605213"/>
          <p14:tracePt t="96430" x="3357563" y="3605213"/>
          <p14:tracePt t="96436" x="3352800" y="3605213"/>
          <p14:tracePt t="96452" x="3352800" y="3609975"/>
          <p14:tracePt t="96469" x="3348038" y="3609975"/>
          <p14:tracePt t="96486" x="3343275" y="3609975"/>
          <p14:tracePt t="96502" x="3338513" y="3609975"/>
          <p14:tracePt t="96519" x="3333750" y="3614738"/>
          <p14:tracePt t="96536" x="3328988" y="3614738"/>
          <p14:tracePt t="96552" x="3328988" y="3619500"/>
          <p14:tracePt t="96569" x="3324225" y="3619500"/>
          <p14:tracePt t="96587" x="3319463" y="3619500"/>
          <p14:tracePt t="96602" x="3314700" y="3624263"/>
          <p14:tracePt t="96637" x="3309938" y="3624263"/>
          <p14:tracePt t="96702" x="3300413" y="3624263"/>
          <p14:tracePt t="96802" x="3305175" y="3624263"/>
          <p14:tracePt t="96816" x="3305175" y="3629025"/>
          <p14:tracePt t="96852" x="3309938" y="3629025"/>
          <p14:tracePt t="96874" x="3314700" y="3629025"/>
          <p14:tracePt t="96881" x="3319463" y="3629025"/>
          <p14:tracePt t="96910" x="3324225" y="3629025"/>
          <p14:tracePt t="96938" x="3333750" y="3629025"/>
          <p14:tracePt t="96974" x="3338513" y="3629025"/>
          <p14:tracePt t="97011" x="3343275" y="3624263"/>
          <p14:tracePt t="97032" x="3348038" y="3624263"/>
          <p14:tracePt t="97067" x="3352800" y="3624263"/>
          <p14:tracePt t="97089" x="3357563" y="3624263"/>
          <p14:tracePt t="97103" x="3362325" y="3619500"/>
          <p14:tracePt t="97132" x="3367088" y="3614738"/>
          <p14:tracePt t="97139" x="3371850" y="3614738"/>
          <p14:tracePt t="97152" x="3381375" y="3614738"/>
          <p14:tracePt t="97169" x="3409950" y="3614738"/>
          <p14:tracePt t="97186" x="3462338" y="3609975"/>
          <p14:tracePt t="97202" x="3505200" y="3609975"/>
          <p14:tracePt t="97219" x="3548063" y="3609975"/>
          <p14:tracePt t="97236" x="3562350" y="3609975"/>
          <p14:tracePt t="97252" x="3576638" y="3609975"/>
          <p14:tracePt t="97269" x="3581400" y="3609975"/>
          <p14:tracePt t="97286" x="3586163" y="3609975"/>
          <p14:tracePt t="97319" x="3590925" y="3609975"/>
          <p14:tracePt t="97347" x="3595688" y="3609975"/>
          <p14:tracePt t="97383" x="3600450" y="3609975"/>
          <p14:tracePt t="97412" x="3605213" y="3609975"/>
          <p14:tracePt t="97426" x="3609975" y="3609975"/>
          <p14:tracePt t="97433" x="3614738" y="3605213"/>
          <p14:tracePt t="97441" x="3619500" y="3605213"/>
          <p14:tracePt t="97452" x="3624263" y="3605213"/>
          <p14:tracePt t="97469" x="3657600" y="3605213"/>
          <p14:tracePt t="97485" x="3686175" y="3605213"/>
          <p14:tracePt t="97502" x="3705225" y="3605213"/>
          <p14:tracePt t="97519" x="3729038" y="3595688"/>
          <p14:tracePt t="97535" x="3743325" y="3595688"/>
          <p14:tracePt t="97552" x="3748088" y="3595688"/>
          <p14:tracePt t="97569" x="3752850" y="3595688"/>
          <p14:tracePt t="97585" x="3757613" y="3595688"/>
          <p14:tracePt t="97602" x="3762375" y="3595688"/>
          <p14:tracePt t="97636" x="3767138" y="3595688"/>
          <p14:tracePt t="97663" x="3771900" y="3595688"/>
          <p14:tracePt t="97670" x="3776663" y="3595688"/>
          <p14:tracePt t="97685" x="3781425" y="3595688"/>
          <p14:tracePt t="97702" x="3800475" y="3595688"/>
          <p14:tracePt t="97719" x="3814763" y="3595688"/>
          <p14:tracePt t="97735" x="3848100" y="3595688"/>
          <p14:tracePt t="97752" x="3886200" y="3590925"/>
          <p14:tracePt t="97785" x="3976688" y="3590925"/>
          <p14:tracePt t="97802" x="4010025" y="3590925"/>
          <p14:tracePt t="97819" x="4048125" y="3590925"/>
          <p14:tracePt t="97835" x="4090988" y="3590925"/>
          <p14:tracePt t="97852" x="4119563" y="3590925"/>
          <p14:tracePt t="97869" x="4124325" y="3590925"/>
          <p14:tracePt t="97885" x="4138613" y="3590925"/>
          <p14:tracePt t="97902" x="4148138" y="3590925"/>
          <p14:tracePt t="98488" x="4162425" y="3590925"/>
          <p14:tracePt t="98495" x="4176713" y="3590925"/>
          <p14:tracePt t="98503" x="4195763" y="3586163"/>
          <p14:tracePt t="98518" x="4238625" y="3581400"/>
          <p14:tracePt t="98535" x="4271963" y="3576638"/>
          <p14:tracePt t="98552" x="4329113" y="3571875"/>
          <p14:tracePt t="98568" x="4367213" y="3567113"/>
          <p14:tracePt t="98585" x="4405313" y="3567113"/>
          <p14:tracePt t="98602" x="4448175" y="3567113"/>
          <p14:tracePt t="98618" x="4462463" y="3567113"/>
          <p14:tracePt t="98635" x="4476750" y="3567113"/>
          <p14:tracePt t="98652" x="4491038" y="3567113"/>
          <p14:tracePt t="98668" x="4500563" y="3562350"/>
          <p14:tracePt t="98685" x="4510088" y="3562350"/>
          <p14:tracePt t="98702" x="4519613" y="3562350"/>
          <p14:tracePt t="98718" x="4533900" y="3562350"/>
          <p14:tracePt t="98735" x="4552950" y="3557588"/>
          <p14:tracePt t="98752" x="4572000" y="3557588"/>
          <p14:tracePt t="98768" x="4595813" y="3557588"/>
          <p14:tracePt t="98785" x="4600575" y="3557588"/>
          <p14:tracePt t="98802" x="4605338" y="3557588"/>
          <p14:tracePt t="98818" x="4610100" y="3557588"/>
          <p14:tracePt t="98839" x="4614863" y="3557588"/>
          <p14:tracePt t="98875" x="4619625" y="3557588"/>
          <p14:tracePt t="98911" x="4624388" y="3557588"/>
          <p14:tracePt t="99012" x="4629150" y="3557588"/>
          <p14:tracePt t="99018" x="4629150" y="3562350"/>
          <p14:tracePt t="99035" x="4633913" y="3562350"/>
          <p14:tracePt t="99052" x="4638675" y="3567113"/>
          <p14:tracePt t="99068" x="4648200" y="3571875"/>
          <p14:tracePt t="99085" x="4652963" y="3571875"/>
          <p14:tracePt t="99102" x="4662488" y="3576638"/>
          <p14:tracePt t="99118" x="4686300" y="3581400"/>
          <p14:tracePt t="99135" x="4705350" y="3586163"/>
          <p14:tracePt t="99152" x="4719638" y="3590925"/>
          <p14:tracePt t="99168" x="4729163" y="3590925"/>
          <p14:tracePt t="99185" x="4738688" y="3590925"/>
          <p14:tracePt t="99202" x="4743450" y="3595688"/>
          <p14:tracePt t="99218" x="4748213" y="3595688"/>
          <p14:tracePt t="99252" x="4748213" y="3600450"/>
          <p14:tracePt t="99268" x="4752975" y="3600450"/>
          <p14:tracePt t="99291" x="4757738" y="3600450"/>
          <p14:tracePt t="99305" x="4757738" y="3609975"/>
          <p14:tracePt t="99334" x="4757738" y="3614738"/>
          <p14:tracePt t="99355" x="4757738" y="3619500"/>
          <p14:tracePt t="99371" x="4757738" y="3624263"/>
          <p14:tracePt t="99398" x="4757738" y="3629025"/>
          <p14:tracePt t="99420" x="4752975" y="3629025"/>
          <p14:tracePt t="99442" x="4748213" y="3629025"/>
          <p14:tracePt t="99492" x="4743450" y="3629025"/>
          <p14:tracePt t="99650" x="4748213" y="3629025"/>
          <p14:tracePt t="100718" x="4748213" y="3624263"/>
          <p14:tracePt t="100747" x="4748213" y="3619500"/>
          <p14:tracePt t="100811" x="4748213" y="3614738"/>
          <p14:tracePt t="100883" x="4748213" y="3609975"/>
          <p14:tracePt t="100919" x="4748213" y="3605213"/>
          <p14:tracePt t="100998" x="4748213" y="3600450"/>
          <p14:tracePt t="102212" x="4748213" y="3605213"/>
          <p14:tracePt t="102246" x="4748213" y="3609975"/>
          <p14:tracePt t="102784" x="4638675" y="3609975"/>
          <p14:tracePt t="102792" x="4457700" y="3609975"/>
          <p14:tracePt t="102800" x="4276725" y="3609975"/>
          <p14:tracePt t="102817" x="3895725" y="3590925"/>
          <p14:tracePt t="102834" x="3457575" y="3557588"/>
          <p14:tracePt t="102850" x="3262313" y="3538538"/>
          <p14:tracePt t="102867" x="3148013" y="3529013"/>
          <p14:tracePt t="102884" x="2990850" y="3519488"/>
          <p14:tracePt t="102900" x="2919413" y="3514725"/>
          <p14:tracePt t="102917" x="2871788" y="3509963"/>
          <p14:tracePt t="102934" x="2819400" y="3505200"/>
          <p14:tracePt t="102950" x="2781300" y="3505200"/>
          <p14:tracePt t="102967" x="2757488" y="3505200"/>
          <p14:tracePt t="102984" x="2738438" y="3505200"/>
          <p14:tracePt t="103000" x="2724150" y="3505200"/>
          <p14:tracePt t="103017" x="2714625" y="3509963"/>
          <p14:tracePt t="103034" x="2700338" y="3509963"/>
          <p14:tracePt t="103050" x="2681288" y="3509963"/>
          <p14:tracePt t="103067" x="2657475" y="3514725"/>
          <p14:tracePt t="103084" x="2624138" y="3519488"/>
          <p14:tracePt t="103100" x="2562225" y="3524250"/>
          <p14:tracePt t="103117" x="2509838" y="3524250"/>
          <p14:tracePt t="103134" x="2476500" y="3524250"/>
          <p14:tracePt t="103150" x="2428875" y="3524250"/>
          <p14:tracePt t="103167" x="2405063" y="3524250"/>
          <p14:tracePt t="103184" x="2386013" y="3524250"/>
          <p14:tracePt t="103200" x="2357438" y="3524250"/>
          <p14:tracePt t="103217" x="2352675" y="3524250"/>
          <p14:tracePt t="103234" x="2343150" y="3524250"/>
          <p14:tracePt t="103250" x="2328863" y="3524250"/>
          <p14:tracePt t="103283" x="2324100" y="3524250"/>
          <p14:tracePt t="103314" x="2319338" y="3524250"/>
          <p14:tracePt t="103695" x="2300288" y="3529013"/>
          <p14:tracePt t="103702" x="2271713" y="3529013"/>
          <p14:tracePt t="103717" x="2224088" y="3538538"/>
          <p14:tracePt t="103733" x="2185988" y="3538538"/>
          <p14:tracePt t="103750" x="2157413" y="3543300"/>
          <p14:tracePt t="103767" x="2138363" y="3543300"/>
          <p14:tracePt t="103783" x="2128838" y="3543300"/>
          <p14:tracePt t="103817" x="2124075" y="3543300"/>
          <p14:tracePt t="103902" x="2119313" y="3543300"/>
          <p14:tracePt t="103995" x="2119313" y="3548063"/>
          <p14:tracePt t="104283" x="2119313" y="3552825"/>
          <p14:tracePt t="104440" x="2124075" y="3552825"/>
          <p14:tracePt t="104447" x="2124075" y="3557588"/>
          <p14:tracePt t="104555" x="2128838" y="3557588"/>
          <p14:tracePt t="104699" x="2128838" y="3562350"/>
          <p14:tracePt t="105157" x="2147888" y="3562350"/>
          <p14:tracePt t="105165" x="2152650" y="3562350"/>
          <p14:tracePt t="105172" x="2176463" y="3562350"/>
          <p14:tracePt t="105183" x="2205038" y="3557588"/>
          <p14:tracePt t="105200" x="2300288" y="3557588"/>
          <p14:tracePt t="105216" x="2452688" y="3557588"/>
          <p14:tracePt t="105233" x="2581275" y="3557588"/>
          <p14:tracePt t="105249" x="2690813" y="3567113"/>
          <p14:tracePt t="105266" x="2833688" y="3581400"/>
          <p14:tracePt t="105283" x="2905125" y="3581400"/>
          <p14:tracePt t="105299" x="2962275" y="3581400"/>
          <p14:tracePt t="105316" x="3019425" y="3586163"/>
          <p14:tracePt t="105333" x="3028950" y="3590925"/>
          <p14:tracePt t="105349" x="3033713" y="3590925"/>
          <p14:tracePt t="105366" x="3043238" y="3590925"/>
          <p14:tracePt t="106183" x="3009900" y="3595688"/>
          <p14:tracePt t="106191" x="2967038" y="3595688"/>
          <p14:tracePt t="106199" x="2895600" y="3600450"/>
          <p14:tracePt t="106216" x="2776538" y="3600450"/>
          <p14:tracePt t="106233" x="2571750" y="3600450"/>
          <p14:tracePt t="106249" x="2452688" y="3595688"/>
          <p14:tracePt t="106266" x="2347913" y="3590925"/>
          <p14:tracePt t="106283" x="2252663" y="3590925"/>
          <p14:tracePt t="106299" x="2147888" y="3590925"/>
          <p14:tracePt t="106316" x="2109788" y="3590925"/>
          <p14:tracePt t="106333" x="2095500" y="3590925"/>
          <p14:tracePt t="106349" x="2081213" y="3590925"/>
          <p14:tracePt t="106366" x="2076450" y="3590925"/>
          <p14:tracePt t="106570" x="2081213" y="3590925"/>
          <p14:tracePt t="106642" x="2090738" y="3590925"/>
          <p14:tracePt t="106685" x="2095500" y="3590925"/>
          <p14:tracePt t="106721" x="2100263" y="3590925"/>
          <p14:tracePt t="106756" x="2105025" y="3590925"/>
          <p14:tracePt t="106793" x="2109788" y="3590925"/>
          <p14:tracePt t="106864" x="2114550" y="3590925"/>
          <p14:tracePt t="106893" x="2119313" y="3590925"/>
          <p14:tracePt t="106965" x="2124075" y="3590925"/>
          <p14:tracePt t="107000" x="2128838" y="3590925"/>
          <p14:tracePt t="107065" x="2133600" y="3590925"/>
          <p14:tracePt t="107274" x="2138363" y="3590925"/>
          <p14:tracePt t="107338" x="2143125" y="3590925"/>
          <p14:tracePt t="109073" x="2181225" y="3590925"/>
          <p14:tracePt t="109080" x="2262188" y="3595688"/>
          <p14:tracePt t="109088" x="2343150" y="3600450"/>
          <p14:tracePt t="109098" x="2405063" y="3605213"/>
          <p14:tracePt t="109115" x="2590800" y="3624263"/>
          <p14:tracePt t="109132" x="2876550" y="3643313"/>
          <p14:tracePt t="109148" x="3090863" y="3657600"/>
          <p14:tracePt t="109165" x="3262313" y="3662363"/>
          <p14:tracePt t="109181" x="3500438" y="3671888"/>
          <p14:tracePt t="109198" x="3614738" y="3671888"/>
          <p14:tracePt t="109215" x="3714750" y="3671888"/>
          <p14:tracePt t="109231" x="3838575" y="3671888"/>
          <p14:tracePt t="109248" x="3876675" y="3671888"/>
          <p14:tracePt t="109265" x="3900488" y="3671888"/>
          <p14:tracePt t="109282" x="3929063" y="3671888"/>
          <p14:tracePt t="109298" x="3943350" y="3671888"/>
          <p14:tracePt t="109315" x="3957638" y="3671888"/>
          <p14:tracePt t="109331" x="3995738" y="3676650"/>
          <p14:tracePt t="109348" x="4052888" y="3681413"/>
          <p14:tracePt t="109365" x="4129088" y="3681413"/>
          <p14:tracePt t="109381" x="4162425" y="3686175"/>
          <p14:tracePt t="109884" x="4205288" y="3676650"/>
          <p14:tracePt t="109891" x="4257675" y="3652838"/>
          <p14:tracePt t="109898" x="4305300" y="3633788"/>
          <p14:tracePt t="109915" x="4395788" y="3605213"/>
          <p14:tracePt t="109931" x="4495800" y="3571875"/>
          <p14:tracePt t="109948" x="4605338" y="3552825"/>
          <p14:tracePt t="109965" x="4643438" y="3548063"/>
          <p14:tracePt t="109981" x="4672013" y="3543300"/>
          <p14:tracePt t="109998" x="4695825" y="3543300"/>
          <p14:tracePt t="110031" x="4700588" y="3543300"/>
          <p14:tracePt t="110092" x="4705350" y="3543300"/>
          <p14:tracePt t="110120" x="4710113" y="3543300"/>
          <p14:tracePt t="110127" x="4714875" y="3543300"/>
          <p14:tracePt t="110135" x="4724400" y="3543300"/>
          <p14:tracePt t="110148" x="4729163" y="3538538"/>
          <p14:tracePt t="110164" x="4757738" y="3533775"/>
          <p14:tracePt t="110181" x="4776788" y="3533775"/>
          <p14:tracePt t="110198" x="4795838" y="3529013"/>
          <p14:tracePt t="110214" x="4824413" y="3529013"/>
          <p14:tracePt t="110231" x="4829175" y="3529013"/>
          <p14:tracePt t="110248" x="4833938" y="3529013"/>
          <p14:tracePt t="110285" x="4838700" y="3529013"/>
          <p14:tracePt t="110458" x="4838700" y="3533775"/>
          <p14:tracePt t="110522" x="4838700" y="3538538"/>
          <p14:tracePt t="110580" x="4838700" y="3543300"/>
          <p14:tracePt t="110767" x="4838700" y="3548063"/>
          <p14:tracePt t="110817" x="4838700" y="3552825"/>
          <p14:tracePt t="110896" x="4838700" y="3557588"/>
          <p14:tracePt t="116583" x="4867275" y="3557588"/>
          <p14:tracePt t="116592" x="4910138" y="3557588"/>
          <p14:tracePt t="116598" x="4948238" y="3557588"/>
          <p14:tracePt t="116612" x="5029200" y="3557588"/>
          <p14:tracePt t="116629" x="5095875" y="3562350"/>
          <p14:tracePt t="116646" x="5157788" y="3562350"/>
          <p14:tracePt t="116662" x="5214938" y="3562350"/>
          <p14:tracePt t="116679" x="5229225" y="3562350"/>
          <p14:tracePt t="116696" x="5233988" y="3562350"/>
          <p14:tracePt t="117128" x="5253038" y="3562350"/>
          <p14:tracePt t="117136" x="5272088" y="3562350"/>
          <p14:tracePt t="117145" x="5286375" y="3562350"/>
          <p14:tracePt t="117162" x="5305425" y="3562350"/>
          <p14:tracePt t="117179" x="5324475" y="3562350"/>
          <p14:tracePt t="117195" x="5329238" y="3562350"/>
          <p14:tracePt t="117253" x="5334000" y="3562350"/>
          <p14:tracePt t="117287" x="5338763" y="3562350"/>
          <p14:tracePt t="117301" x="5353050" y="3562350"/>
          <p14:tracePt t="117308" x="5362575" y="3562350"/>
          <p14:tracePt t="117315" x="5381625" y="3562350"/>
          <p14:tracePt t="117329" x="5419725" y="3562350"/>
          <p14:tracePt t="117345" x="5472113" y="3562350"/>
          <p14:tracePt t="117362" x="5524500" y="3562350"/>
          <p14:tracePt t="117379" x="5576888" y="3562350"/>
          <p14:tracePt t="117395" x="5600700" y="3562350"/>
          <p14:tracePt t="117412" x="5634038" y="3562350"/>
          <p14:tracePt t="117429" x="5657850" y="3562350"/>
          <p14:tracePt t="117445" x="5686425" y="3562350"/>
          <p14:tracePt t="117462" x="5705475" y="3562350"/>
          <p14:tracePt t="117479" x="5724525" y="3562350"/>
          <p14:tracePt t="117496" x="5748338" y="3562350"/>
          <p14:tracePt t="117512" x="5762625" y="3557588"/>
          <p14:tracePt t="117529" x="5776913" y="3557588"/>
          <p14:tracePt t="117545" x="5795963" y="3557588"/>
          <p14:tracePt t="117562" x="5819775" y="3557588"/>
          <p14:tracePt t="117579" x="5829300" y="3552825"/>
          <p14:tracePt t="117595" x="5867400" y="3548063"/>
          <p14:tracePt t="117612" x="5886450" y="3543300"/>
          <p14:tracePt t="117629" x="5905500" y="3543300"/>
          <p14:tracePt t="117645" x="5929313" y="3538538"/>
          <p14:tracePt t="117662" x="5938838" y="3538538"/>
          <p14:tracePt t="117679" x="5943600" y="3533775"/>
          <p14:tracePt t="117695" x="5953125" y="3533775"/>
          <p14:tracePt t="118133" x="5976938" y="3533775"/>
          <p14:tracePt t="118140" x="6019800" y="3529013"/>
          <p14:tracePt t="118147" x="6057900" y="3524250"/>
          <p14:tracePt t="118162" x="6129338" y="3519488"/>
          <p14:tracePt t="118178" x="6205538" y="3519488"/>
          <p14:tracePt t="118195" x="6262688" y="3514725"/>
          <p14:tracePt t="118212" x="6324600" y="3514725"/>
          <p14:tracePt t="118228" x="6348413" y="3514725"/>
          <p14:tracePt t="118245" x="6367463" y="3514725"/>
          <p14:tracePt t="118262" x="6400800" y="3514725"/>
          <p14:tracePt t="118278" x="6419850" y="3514725"/>
          <p14:tracePt t="118295" x="6438900" y="3519488"/>
          <p14:tracePt t="118312" x="6472238" y="3524250"/>
          <p14:tracePt t="118328" x="6496050" y="3524250"/>
          <p14:tracePt t="118345" x="6510338" y="3529013"/>
          <p14:tracePt t="118362" x="6538913" y="3533775"/>
          <p14:tracePt t="118378" x="6548438" y="3533775"/>
          <p14:tracePt t="118395" x="6562725" y="3533775"/>
          <p14:tracePt t="118412" x="6581775" y="3543300"/>
          <p14:tracePt t="118428" x="6600825" y="3543300"/>
          <p14:tracePt t="118445" x="6619875" y="3548063"/>
          <p14:tracePt t="118462" x="6662738" y="3552825"/>
          <p14:tracePt t="118478" x="6686550" y="3562350"/>
          <p14:tracePt t="118495" x="6710363" y="3562350"/>
          <p14:tracePt t="118512" x="6738938" y="3562350"/>
          <p14:tracePt t="118528" x="6781800" y="3562350"/>
          <p14:tracePt t="118545" x="6819900" y="3567113"/>
          <p14:tracePt t="118562" x="6877050" y="3567113"/>
          <p14:tracePt t="118578" x="6953250" y="3567113"/>
          <p14:tracePt t="118595" x="6991350" y="3567113"/>
          <p14:tracePt t="118612" x="7010400" y="3567113"/>
          <p14:tracePt t="118628" x="7029450" y="3567113"/>
          <p14:tracePt t="118645" x="7038975" y="3567113"/>
          <p14:tracePt t="122343" x="7067550" y="3567113"/>
          <p14:tracePt t="122352" x="7105650" y="3567113"/>
          <p14:tracePt t="122360" x="7134225" y="3567113"/>
          <p14:tracePt t="122377" x="7200900" y="3567113"/>
          <p14:tracePt t="122394" x="7296150" y="3571875"/>
          <p14:tracePt t="122410" x="7367588" y="3576638"/>
          <p14:tracePt t="122427" x="7415213" y="3581400"/>
          <p14:tracePt t="122444" x="7500938" y="3586163"/>
          <p14:tracePt t="122460" x="7558088" y="3586163"/>
          <p14:tracePt t="122477" x="7605713" y="3595688"/>
          <p14:tracePt t="122494" x="7662863" y="3600450"/>
          <p14:tracePt t="122510" x="7686675" y="3600450"/>
          <p14:tracePt t="122527" x="7700963" y="3600450"/>
          <p14:tracePt t="122544" x="7720013" y="3605213"/>
          <p14:tracePt t="122560" x="7734300" y="3605213"/>
          <p14:tracePt t="122577" x="7743825" y="3605213"/>
          <p14:tracePt t="122594" x="7762875" y="3605213"/>
          <p14:tracePt t="122610" x="7772400" y="3605213"/>
          <p14:tracePt t="122627" x="7781925" y="3605213"/>
          <p14:tracePt t="122644" x="7810500" y="3605213"/>
          <p14:tracePt t="122660" x="7829550" y="3605213"/>
          <p14:tracePt t="122677" x="7848600" y="3600450"/>
          <p14:tracePt t="122694" x="7891463" y="3595688"/>
          <p14:tracePt t="122710" x="7915275" y="3595688"/>
          <p14:tracePt t="122727" x="7948613" y="3586163"/>
          <p14:tracePt t="122744" x="7991475" y="3581400"/>
          <p14:tracePt t="122760" x="8039100" y="3576638"/>
          <p14:tracePt t="122777" x="8072438" y="3571875"/>
          <p14:tracePt t="122794" x="8096250" y="3567113"/>
          <p14:tracePt t="122810" x="8139113" y="3562350"/>
          <p14:tracePt t="122827" x="8148638" y="3552825"/>
          <p14:tracePt t="122844" x="8167688" y="3552825"/>
          <p14:tracePt t="122860" x="8172450" y="3552825"/>
          <p14:tracePt t="122894" x="8177213" y="3552825"/>
          <p14:tracePt t="123068" x="8177213" y="3557588"/>
          <p14:tracePt t="123082" x="8177213" y="3562350"/>
          <p14:tracePt t="123103" x="8177213" y="3567113"/>
          <p14:tracePt t="123110" x="8172450" y="3567113"/>
          <p14:tracePt t="123127" x="8172450" y="3571875"/>
          <p14:tracePt t="123143" x="8167688" y="3576638"/>
          <p14:tracePt t="123160" x="8158163" y="3595688"/>
          <p14:tracePt t="123177" x="8153400" y="3600450"/>
          <p14:tracePt t="123193" x="8148638" y="3609975"/>
          <p14:tracePt t="123210" x="8143875" y="3619500"/>
          <p14:tracePt t="123227" x="8139113" y="3624263"/>
          <p14:tracePt t="123243" x="8134350" y="3629025"/>
          <p14:tracePt t="123260" x="8134350" y="3633788"/>
          <p14:tracePt t="123277" x="8129588" y="3638550"/>
          <p14:tracePt t="123347" x="8129588" y="3643313"/>
          <p14:tracePt t="123354" x="8124825" y="3643313"/>
          <p14:tracePt t="123591" x="8124825" y="3638550"/>
          <p14:tracePt t="123634" x="8124825" y="3633788"/>
          <p14:tracePt t="123706" x="8124825" y="3629025"/>
          <p14:tracePt t="123734" x="8120063" y="3629025"/>
          <p14:tracePt t="123741" x="8120063" y="3624263"/>
          <p14:tracePt t="123763" x="8120063" y="3619500"/>
          <p14:tracePt t="123770" x="8110538" y="3619500"/>
          <p14:tracePt t="123777" x="8105775" y="3619500"/>
          <p14:tracePt t="123793" x="8096250" y="3614738"/>
          <p14:tracePt t="123827" x="8058150" y="3609975"/>
          <p14:tracePt t="123843" x="7920038" y="3600450"/>
          <p14:tracePt t="123860" x="7791450" y="3595688"/>
          <p14:tracePt t="123877" x="7662863" y="3595688"/>
          <p14:tracePt t="123893" x="7410450" y="3590925"/>
          <p14:tracePt t="123910" x="7210425" y="3576638"/>
          <p14:tracePt t="123927" x="6986588" y="3571875"/>
          <p14:tracePt t="123943" x="6653213" y="3557588"/>
          <p14:tracePt t="123960" x="6524625" y="3557588"/>
          <p14:tracePt t="123977" x="6415088" y="3557588"/>
          <p14:tracePt t="123994" x="6291263" y="3576638"/>
          <p14:tracePt t="124010" x="6257925" y="3581400"/>
          <p14:tracePt t="124026" x="6238875" y="3581400"/>
          <p14:tracePt t="124043" x="6234113" y="3586163"/>
          <p14:tracePt t="124373" x="6148388" y="3609975"/>
          <p14:tracePt t="124380" x="6015038" y="3648075"/>
          <p14:tracePt t="124393" x="5876925" y="3681413"/>
          <p14:tracePt t="124410" x="5391150" y="3748088"/>
          <p14:tracePt t="124426" x="5038725" y="3752850"/>
          <p14:tracePt t="124443" x="4691063" y="3752850"/>
          <p14:tracePt t="124460" x="4229100" y="3695700"/>
          <p14:tracePt t="124476" x="3971925" y="3667125"/>
          <p14:tracePt t="124493" x="3752850" y="3638550"/>
          <p14:tracePt t="124510" x="3543300" y="3633788"/>
          <p14:tracePt t="124526" x="3457575" y="3633788"/>
          <p14:tracePt t="124543" x="3390900" y="3633788"/>
          <p14:tracePt t="124560" x="3338513" y="3633788"/>
          <p14:tracePt t="124576" x="3324225" y="3633788"/>
          <p14:tracePt t="124911" x="3281363" y="3643313"/>
          <p14:tracePt t="124918" x="3238500" y="3657600"/>
          <p14:tracePt t="124926" x="3186113" y="3667125"/>
          <p14:tracePt t="124943" x="3090863" y="3695700"/>
          <p14:tracePt t="124960" x="3009900" y="3709988"/>
          <p14:tracePt t="124976" x="2967038" y="3729038"/>
          <p14:tracePt t="124993" x="2957513" y="3733800"/>
          <p14:tracePt t="125009" x="2952750" y="3733800"/>
          <p14:tracePt t="125026" x="2947988" y="3738563"/>
          <p14:tracePt t="125059" x="2943225" y="3738563"/>
          <p14:tracePt t="125083" x="2943225" y="3743325"/>
          <p14:tracePt t="125119" x="2933700" y="3748088"/>
          <p14:tracePt t="125126" x="2924175" y="3752850"/>
          <p14:tracePt t="125133" x="2909888" y="3752850"/>
          <p14:tracePt t="125143" x="2905125" y="3762375"/>
          <p14:tracePt t="125159" x="2890838" y="3767138"/>
          <p14:tracePt t="125176" x="2871788" y="3767138"/>
          <p14:tracePt t="125209" x="2867025" y="3767138"/>
          <p14:tracePt t="125607" x="2890838" y="3767138"/>
          <p14:tracePt t="125614" x="2938463" y="3752850"/>
          <p14:tracePt t="125626" x="2995613" y="3748088"/>
          <p14:tracePt t="125643" x="3224213" y="3733800"/>
          <p14:tracePt t="125659" x="3471863" y="3733800"/>
          <p14:tracePt t="125676" x="3810000" y="3733800"/>
          <p14:tracePt t="125693" x="4295775" y="3757613"/>
          <p14:tracePt t="125709" x="4576763" y="3790950"/>
          <p14:tracePt t="125726" x="4710113" y="3795713"/>
          <p14:tracePt t="125743" x="5157788" y="3833813"/>
          <p14:tracePt t="125759" x="5272088" y="3838575"/>
          <p14:tracePt t="125776" x="5291138" y="3838575"/>
          <p14:tracePt t="126102" x="5391150" y="3833813"/>
          <p14:tracePt t="126109" x="5529263" y="3810000"/>
          <p14:tracePt t="126126" x="5857875" y="3786188"/>
          <p14:tracePt t="126143" x="6215063" y="3767138"/>
          <p14:tracePt t="126159" x="6777038" y="3790950"/>
          <p14:tracePt t="126176" x="7048500" y="3790950"/>
          <p14:tracePt t="126192" x="7258050" y="3786188"/>
          <p14:tracePt t="126209" x="7462838" y="3762375"/>
          <p14:tracePt t="126226" x="7553325" y="3752850"/>
          <p14:tracePt t="126242" x="7624763" y="3743325"/>
          <p14:tracePt t="126259" x="7705725" y="3724275"/>
          <p14:tracePt t="126276" x="7758113" y="3709988"/>
          <p14:tracePt t="126292" x="7805738" y="3695700"/>
          <p14:tracePt t="126309" x="7862888" y="3671888"/>
          <p14:tracePt t="126326" x="7915275" y="3652838"/>
          <p14:tracePt t="126342" x="7977188" y="3629025"/>
          <p14:tracePt t="126359" x="8081963" y="3595688"/>
          <p14:tracePt t="126376" x="8153400" y="3571875"/>
          <p14:tracePt t="126392" x="8215313" y="3548063"/>
          <p14:tracePt t="126409" x="8291513" y="3524250"/>
          <p14:tracePt t="126426" x="8305800" y="3514725"/>
          <p14:tracePt t="126442" x="8315325" y="3514725"/>
          <p14:tracePt t="126459" x="8320088" y="3514725"/>
          <p14:tracePt t="126625" x="8310563" y="3514725"/>
          <p14:tracePt t="126646" x="8310563" y="3519488"/>
          <p14:tracePt t="126653" x="8305800" y="3519488"/>
          <p14:tracePt t="126660" x="8305800" y="3524250"/>
          <p14:tracePt t="126682" x="8301038" y="3524250"/>
          <p14:tracePt t="126696" x="8296275" y="3529013"/>
          <p14:tracePt t="126725" x="8296275" y="3533775"/>
          <p14:tracePt t="126732" x="8291513" y="3533775"/>
          <p14:tracePt t="126746" x="8291513" y="3538538"/>
          <p14:tracePt t="126768" x="8286750" y="3538538"/>
          <p14:tracePt t="126797" x="8281988" y="3538538"/>
          <p14:tracePt t="126804" x="8281988" y="3543300"/>
          <p14:tracePt t="126833" x="8277225" y="3543300"/>
          <p14:tracePt t="126912" x="8272463" y="3543300"/>
          <p14:tracePt t="126984" x="8272463" y="3548063"/>
          <p14:tracePt t="127085" x="8267700" y="3548063"/>
          <p14:tracePt t="127127" x="8267700" y="3552825"/>
          <p14:tracePt t="127148" x="8262938" y="3552825"/>
          <p14:tracePt t="127221" x="8258175" y="3552825"/>
          <p14:tracePt t="127256" x="8253413" y="3552825"/>
          <p14:tracePt t="130082" x="8229600" y="3552825"/>
          <p14:tracePt t="130090" x="8177213" y="3543300"/>
          <p14:tracePt t="130096" x="8134350" y="3538538"/>
          <p14:tracePt t="130108" x="8081963" y="3524250"/>
          <p14:tracePt t="130124" x="7896225" y="3486150"/>
          <p14:tracePt t="130141" x="7777163" y="3448050"/>
          <p14:tracePt t="130158" x="7667625" y="3424238"/>
          <p14:tracePt t="130174" x="7543800" y="3390900"/>
          <p14:tracePt t="130191" x="7477125" y="3386138"/>
          <p14:tracePt t="130208" x="7448550" y="3381375"/>
          <p14:tracePt t="130225" x="7419975" y="3381375"/>
          <p14:tracePt t="130241" x="7400925" y="3381375"/>
          <p14:tracePt t="130258" x="7391400" y="3381375"/>
          <p14:tracePt t="130274" x="7386638" y="3381375"/>
          <p14:tracePt t="130291" x="7372350" y="3381375"/>
          <p14:tracePt t="130308" x="7367588" y="3381375"/>
          <p14:tracePt t="130324" x="7362825" y="3381375"/>
          <p14:tracePt t="130341" x="7358063" y="3381375"/>
          <p14:tracePt t="130374" x="7353300" y="3381375"/>
          <p14:tracePt t="130391" x="7343775" y="3386138"/>
          <p14:tracePt t="130408" x="7339013" y="3395663"/>
          <p14:tracePt t="130424" x="7329488" y="3400425"/>
          <p14:tracePt t="130441" x="7324725" y="3414713"/>
          <p14:tracePt t="130458" x="7324725" y="3424238"/>
          <p14:tracePt t="130474" x="7324725" y="3433763"/>
          <p14:tracePt t="130491" x="7324725" y="3443288"/>
          <p14:tracePt t="130508" x="7324725" y="3452813"/>
          <p14:tracePt t="130524" x="7319963" y="3467100"/>
          <p14:tracePt t="130541" x="7310438" y="3486150"/>
          <p14:tracePt t="130558" x="7296150" y="3500438"/>
          <p14:tracePt t="130574" x="7281863" y="3519488"/>
          <p14:tracePt t="130591" x="7262813" y="3533775"/>
          <p14:tracePt t="130608" x="7248525" y="3543300"/>
          <p14:tracePt t="130624" x="7239000" y="3552825"/>
          <p14:tracePt t="130641" x="7234238" y="3557588"/>
          <p14:tracePt t="130658" x="7229475" y="3557588"/>
          <p14:tracePt t="130699" x="7224713" y="3557588"/>
          <p14:tracePt t="130713" x="7215188" y="3557588"/>
          <p14:tracePt t="130724" x="7210425" y="3557588"/>
          <p14:tracePt t="130741" x="7177088" y="3567113"/>
          <p14:tracePt t="130758" x="7158038" y="3567113"/>
          <p14:tracePt t="130774" x="7143750" y="3571875"/>
          <p14:tracePt t="130791" x="7129463" y="3576638"/>
          <p14:tracePt t="130808" x="7119938" y="3576638"/>
          <p14:tracePt t="130824" x="7115175" y="3581400"/>
          <p14:tracePt t="130857" x="7119938" y="3581400"/>
          <p14:tracePt t="130874" x="7124700" y="3581400"/>
          <p14:tracePt t="130891" x="7138988" y="3576638"/>
          <p14:tracePt t="130892" x="7143750" y="3576638"/>
          <p14:tracePt t="130907" x="7158038" y="3571875"/>
          <p14:tracePt t="130924" x="7167563" y="3571875"/>
          <p14:tracePt t="130941" x="7172325" y="3567113"/>
          <p14:tracePt t="130957" x="7181850" y="3567113"/>
          <p14:tracePt t="130993" x="7181850" y="3571875"/>
          <p14:tracePt t="131007" x="7181850" y="3581400"/>
          <p14:tracePt t="131024" x="7177088" y="3586163"/>
          <p14:tracePt t="131041" x="7162800" y="3595688"/>
          <p14:tracePt t="131057" x="7138988" y="3609975"/>
          <p14:tracePt t="131074" x="7134225" y="3609975"/>
          <p14:tracePt t="132729" x="6996113" y="3609975"/>
          <p14:tracePt t="132736" x="6791325" y="3609975"/>
          <p14:tracePt t="132744" x="6572250" y="3609975"/>
          <p14:tracePt t="132757" x="6353175" y="3609975"/>
          <p14:tracePt t="132774" x="5638800" y="3590925"/>
          <p14:tracePt t="132790" x="5195888" y="3571875"/>
          <p14:tracePt t="132807" x="4833938" y="3519488"/>
          <p14:tracePt t="132824" x="4457700" y="3462338"/>
          <p14:tracePt t="132840" x="4314825" y="3433763"/>
          <p14:tracePt t="132857" x="4210050" y="3414713"/>
          <p14:tracePt t="132873" x="4143375" y="3409950"/>
          <p14:tracePt t="132890" x="4119563" y="3409950"/>
          <p14:tracePt t="132907" x="4105275" y="3409950"/>
          <p14:tracePt t="133231" x="4014788" y="3414713"/>
          <p14:tracePt t="133239" x="3867150" y="3424238"/>
          <p14:tracePt t="133257" x="3548063" y="3448050"/>
          <p14:tracePt t="133274" x="3181350" y="3462338"/>
          <p14:tracePt t="133290" x="2952750" y="3476625"/>
          <p14:tracePt t="133307" x="2833688" y="3476625"/>
          <p14:tracePt t="133324" x="2681288" y="3471863"/>
          <p14:tracePt t="133340" x="2609850" y="3467100"/>
          <p14:tracePt t="133357" x="2547938" y="3457575"/>
          <p14:tracePt t="133373" x="2519363" y="3452813"/>
          <p14:tracePt t="133390" x="2486025" y="3452813"/>
          <p14:tracePt t="133407" x="2462213" y="3452813"/>
          <p14:tracePt t="133423" x="2443163" y="3452813"/>
          <p14:tracePt t="133424" x="2433638" y="3452813"/>
          <p14:tracePt t="133440" x="2428875" y="3452813"/>
          <p14:tracePt t="133457" x="2424113" y="3452813"/>
          <p14:tracePt t="133473" x="2419350" y="3452813"/>
          <p14:tracePt t="133504" x="2409825" y="3452813"/>
          <p14:tracePt t="133511" x="2405063" y="3452813"/>
          <p14:tracePt t="133523" x="2400300" y="3457575"/>
          <p14:tracePt t="133540" x="2371725" y="3462338"/>
          <p14:tracePt t="133557" x="2343150" y="3467100"/>
          <p14:tracePt t="133573" x="2324100" y="3476625"/>
          <p14:tracePt t="133590" x="2281238" y="3486150"/>
          <p14:tracePt t="133607" x="2238375" y="3495675"/>
          <p14:tracePt t="133623" x="2205038" y="3505200"/>
          <p14:tracePt t="133640" x="2162175" y="3514725"/>
          <p14:tracePt t="133657" x="2138363" y="3519488"/>
          <p14:tracePt t="133673" x="2133600" y="3519488"/>
          <p14:tracePt t="133690" x="2128838" y="3519488"/>
          <p14:tracePt t="133723" x="2124075" y="3519488"/>
          <p14:tracePt t="133755" x="2124075" y="3514725"/>
          <p14:tracePt t="133783" x="2133600" y="3486150"/>
          <p14:tracePt t="133791" x="2138363" y="3481388"/>
          <p14:tracePt t="133806" x="2200275" y="3462338"/>
          <p14:tracePt t="133823" x="2357438" y="3448050"/>
          <p14:tracePt t="133840" x="2552700" y="3443288"/>
          <p14:tracePt t="133856" x="2800350" y="3443288"/>
          <p14:tracePt t="133873" x="3357563" y="3457575"/>
          <p14:tracePt t="133890" x="3686175" y="3471863"/>
          <p14:tracePt t="133906" x="4181475" y="3519488"/>
          <p14:tracePt t="133923" x="4486275" y="3552825"/>
          <p14:tracePt t="133940" x="4724400" y="3586163"/>
          <p14:tracePt t="133956" x="4967288" y="3609975"/>
          <p14:tracePt t="133973" x="5067300" y="3633788"/>
          <p14:tracePt t="133990" x="5148263" y="3638550"/>
          <p14:tracePt t="134006" x="5224463" y="3643313"/>
          <p14:tracePt t="134023" x="5243513" y="3643313"/>
          <p14:tracePt t="134040" x="5267325" y="3643313"/>
          <p14:tracePt t="134056" x="5272088" y="3643313"/>
          <p14:tracePt t="134113" x="5276850" y="3643313"/>
          <p14:tracePt t="134149" x="5276850" y="3648075"/>
          <p14:tracePt t="134214" x="5276850" y="3652838"/>
          <p14:tracePt t="134228" x="5262563" y="3667125"/>
          <p14:tracePt t="134235" x="5243513" y="3667125"/>
          <p14:tracePt t="134242" x="5219700" y="3671888"/>
          <p14:tracePt t="134256" x="5157788" y="3681413"/>
          <p14:tracePt t="134273" x="5105400" y="3690938"/>
          <p14:tracePt t="134290" x="5053013" y="3695700"/>
          <p14:tracePt t="134306" x="4972050" y="3700463"/>
          <p14:tracePt t="134323" x="4933950" y="3700463"/>
          <p14:tracePt t="134340" x="4919663" y="3700463"/>
          <p14:tracePt t="134357" x="4905375" y="3700463"/>
          <p14:tracePt t="134458" x="4905375" y="3695700"/>
          <p14:tracePt t="134522" x="4905375" y="3690938"/>
          <p14:tracePt t="134587" x="4905375" y="3686175"/>
          <p14:tracePt t="134601" x="4905375" y="3681413"/>
          <p14:tracePt t="134608" x="4905375" y="3676650"/>
          <p14:tracePt t="134637" x="4900613" y="3676650"/>
          <p14:tracePt t="134644" x="4900613" y="3671888"/>
          <p14:tracePt t="134672" x="4900613" y="3667125"/>
          <p14:tracePt t="134687" x="4900613" y="3662363"/>
          <p14:tracePt t="134745" x="4900613" y="3657600"/>
          <p14:tracePt t="134888" x="4895850" y="3657600"/>
          <p14:tracePt t="134911" x="4895850" y="3662363"/>
          <p14:tracePt t="134939" x="4895850" y="3667125"/>
          <p14:tracePt t="135118" x="4895850" y="3671888"/>
          <p14:tracePt t="137112" x="4948238" y="3662363"/>
          <p14:tracePt t="137119" x="5033963" y="3648075"/>
          <p14:tracePt t="137126" x="5114925" y="3643313"/>
          <p14:tracePt t="137139" x="5224463" y="3638550"/>
          <p14:tracePt t="137155" x="5553075" y="3629025"/>
          <p14:tracePt t="137172" x="5786438" y="3629025"/>
          <p14:tracePt t="137189" x="5986463" y="3638550"/>
          <p14:tracePt t="137205" x="6276975" y="3648075"/>
          <p14:tracePt t="137222" x="6400800" y="3652838"/>
          <p14:tracePt t="137239" x="6515100" y="3652838"/>
          <p14:tracePt t="137255" x="6648450" y="3648075"/>
          <p14:tracePt t="137272" x="6715125" y="3643313"/>
          <p14:tracePt t="137289" x="6791325" y="3624263"/>
          <p14:tracePt t="137305" x="6877050" y="3614738"/>
          <p14:tracePt t="137322" x="6915150" y="3609975"/>
          <p14:tracePt t="137339" x="6929438" y="3605213"/>
          <p14:tracePt t="137355" x="6948488" y="3605213"/>
          <p14:tracePt t="137372" x="6953250" y="3605213"/>
          <p14:tracePt t="137389" x="6967538" y="3600450"/>
          <p14:tracePt t="137405" x="6996113" y="3590925"/>
          <p14:tracePt t="137422" x="7029450" y="3586163"/>
          <p14:tracePt t="137439" x="7062788" y="3581400"/>
          <p14:tracePt t="137455" x="7081838" y="3581400"/>
          <p14:tracePt t="137472" x="7086600" y="3581400"/>
          <p14:tracePt t="137489" x="7091363" y="3581400"/>
          <p14:tracePt t="139213" x="6948488" y="3595688"/>
          <p14:tracePt t="139221" x="6700838" y="3633788"/>
          <p14:tracePt t="139228" x="6396038" y="3686175"/>
          <p14:tracePt t="139238" x="6067425" y="3733800"/>
          <p14:tracePt t="139255" x="5372100" y="3824288"/>
          <p14:tracePt t="139271" x="4281488" y="3986213"/>
          <p14:tracePt t="139288" x="3590925" y="4067175"/>
          <p14:tracePt t="139305" x="2986088" y="4143375"/>
          <p14:tracePt t="139321" x="2276475" y="4219575"/>
          <p14:tracePt t="139338" x="1957388" y="4252913"/>
          <p14:tracePt t="139355" x="1833563" y="4267200"/>
          <p14:tracePt t="139371" x="1757363" y="4276725"/>
          <p14:tracePt t="139388" x="1752600" y="4276725"/>
          <p14:tracePt t="139421" x="1752600" y="4281488"/>
          <p14:tracePt t="139438" x="1757363" y="4281488"/>
          <p14:tracePt t="139455" x="1762125" y="4281488"/>
          <p14:tracePt t="139766" x="1719263" y="4276725"/>
          <p14:tracePt t="139773" x="1657350" y="4267200"/>
          <p14:tracePt t="139788" x="1514475" y="4252913"/>
          <p14:tracePt t="139805" x="1400175" y="4233863"/>
          <p14:tracePt t="139821" x="1323975" y="4229100"/>
          <p14:tracePt t="139838" x="1252538" y="4224338"/>
          <p14:tracePt t="139854" x="1243013" y="4224338"/>
          <p14:tracePt t="139871" x="1233488" y="4224338"/>
          <p14:tracePt t="139888" x="1228725" y="4224338"/>
          <p14:tracePt t="139921" x="1228725" y="4229100"/>
          <p14:tracePt t="139952" x="1228725" y="4233863"/>
          <p14:tracePt t="140010" x="1223963" y="4233863"/>
          <p14:tracePt t="140016" x="1223963" y="4238625"/>
          <p14:tracePt t="145024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Cost Approach Applied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841248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73152" cy="182880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48640" y="134416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8640" y="134416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Q13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078992" y="141732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MCQ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1874520" y="137160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Worked Example 2: a New Cairo villa with 600 m² land at 12,000 EGP/m² has a LAND VALUE of: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66928" y="1874520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 EGP 2,000,000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566928" y="2075688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 EGP 5,000,000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66928" y="2276856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 EGP 7,200,000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66928" y="2478024"/>
            <a:ext cx="8046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 EGP 12,000,000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502920" y="269748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66928" y="269748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C.   Land Value = 600 m² × 12,000 EGP/m² = EGP 7,200,000.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365760" y="3200400"/>
            <a:ext cx="841248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365760" y="3200400"/>
            <a:ext cx="73152" cy="128016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548640" y="3310128"/>
            <a:ext cx="457200" cy="457200"/>
          </a:xfrm>
          <a:prstGeom prst="ellipse">
            <a:avLst/>
          </a:prstGeom>
          <a:solidFill>
            <a:srgbClr val="1E2A38"/>
          </a:solidFill>
          <a:ln w="12700">
            <a:solidFill>
              <a:srgbClr val="1E2A3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48640" y="331012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Q14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1078992" y="3383280"/>
            <a:ext cx="685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 / F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874520" y="3337560"/>
            <a:ext cx="6766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Cost Approach is the BEST method for valuing a 50-year-old apartment in central Downtown Cairo.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02920" y="4114800"/>
            <a:ext cx="8138160" cy="310896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66928" y="4114800"/>
            <a:ext cx="8092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Answer: FALSE.   Cost Approach FAILS for old buildings in valuable locations — it severely UNDERESTIMATES them. SCA is better.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39 / 40</a:t>
            </a:r>
            <a:endParaRPr lang="en-US" sz="900" dirty="0"/>
          </a:p>
        </p:txBody>
      </p:sp>
      <p:sp>
        <p:nvSpPr>
          <p:cNvPr id="31" name="TextBox 30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072"/>
    </mc:Choice>
    <mc:Fallback xmlns="">
      <p:transition spd="slow" advTm="1090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85" x="4905375" y="3205163"/>
          <p14:tracePt t="5203" x="4876800" y="3190875"/>
          <p14:tracePt t="5211" x="4833938" y="3162300"/>
          <p14:tracePt t="5221" x="4776788" y="3138488"/>
          <p14:tracePt t="5238" x="4638675" y="3076575"/>
          <p14:tracePt t="5254" x="4395788" y="2952750"/>
          <p14:tracePt t="5271" x="4214813" y="2867025"/>
          <p14:tracePt t="5287" x="4062413" y="2771775"/>
          <p14:tracePt t="5304" x="3829050" y="2657475"/>
          <p14:tracePt t="5321" x="3733800" y="2590800"/>
          <p14:tracePt t="5337" x="3657600" y="2524125"/>
          <p14:tracePt t="5354" x="3567113" y="2438400"/>
          <p14:tracePt t="5371" x="3529013" y="2395538"/>
          <p14:tracePt t="5387" x="3505200" y="2371725"/>
          <p14:tracePt t="5404" x="3486150" y="2343150"/>
          <p14:tracePt t="5421" x="3486150" y="2333625"/>
          <p14:tracePt t="5437" x="3481388" y="2324100"/>
          <p14:tracePt t="5454" x="3481388" y="2319338"/>
          <p14:tracePt t="6445" x="3476625" y="2314575"/>
          <p14:tracePt t="6451" x="3476625" y="2309813"/>
          <p14:tracePt t="6458" x="3476625" y="2305050"/>
          <p14:tracePt t="6470" x="3476625" y="2286000"/>
          <p14:tracePt t="6487" x="3514725" y="2171700"/>
          <p14:tracePt t="6504" x="3557588" y="2090738"/>
          <p14:tracePt t="6520" x="3609975" y="1995488"/>
          <p14:tracePt t="6537" x="3719513" y="1866900"/>
          <p14:tracePt t="6554" x="3805238" y="1804988"/>
          <p14:tracePt t="6570" x="3867150" y="1752600"/>
          <p14:tracePt t="6587" x="3938588" y="1724025"/>
          <p14:tracePt t="6604" x="3967163" y="1704975"/>
          <p14:tracePt t="6620" x="3981450" y="1704975"/>
          <p14:tracePt t="6637" x="3986213" y="1704975"/>
          <p14:tracePt t="6670" x="3990975" y="1704975"/>
          <p14:tracePt t="6738" x="3990975" y="1709738"/>
          <p14:tracePt t="6752" x="3990975" y="1714500"/>
          <p14:tracePt t="6766" x="3986213" y="1714500"/>
          <p14:tracePt t="6774" x="3986213" y="1719263"/>
          <p14:tracePt t="6787" x="3981450" y="1719263"/>
          <p14:tracePt t="6804" x="3967163" y="1724025"/>
          <p14:tracePt t="6820" x="3962400" y="1728788"/>
          <p14:tracePt t="6837" x="3957638" y="1728788"/>
          <p14:tracePt t="6854" x="3943350" y="1728788"/>
          <p14:tracePt t="6870" x="3914775" y="1728788"/>
          <p14:tracePt t="6887" x="3886200" y="1728788"/>
          <p14:tracePt t="6904" x="3857625" y="1728788"/>
          <p14:tracePt t="6920" x="3848100" y="1728788"/>
          <p14:tracePt t="6937" x="3843338" y="1728788"/>
          <p14:tracePt t="6954" x="3838575" y="1728788"/>
          <p14:tracePt t="7922" x="3824288" y="1728788"/>
          <p14:tracePt t="7929" x="3805238" y="1733550"/>
          <p14:tracePt t="7936" x="3781425" y="1733550"/>
          <p14:tracePt t="7953" x="3724275" y="1743075"/>
          <p14:tracePt t="7970" x="3662363" y="1757363"/>
          <p14:tracePt t="7987" x="3590925" y="1776413"/>
          <p14:tracePt t="8003" x="3562350" y="1776413"/>
          <p14:tracePt t="8020" x="3552825" y="1785938"/>
          <p14:tracePt t="8166" x="3557588" y="1785938"/>
          <p14:tracePt t="8188" x="3562350" y="1785938"/>
          <p14:tracePt t="8209" x="3567113" y="1785938"/>
          <p14:tracePt t="8216" x="3571875" y="1785938"/>
          <p14:tracePt t="8230" x="3576638" y="1785938"/>
          <p14:tracePt t="8237" x="3581400" y="1785938"/>
          <p14:tracePt t="8259" x="3586163" y="1785938"/>
          <p14:tracePt t="8273" x="3590925" y="1785938"/>
          <p14:tracePt t="8295" x="3595688" y="1785938"/>
          <p14:tracePt t="8316" x="3600450" y="1785938"/>
          <p14:tracePt t="8374" x="3605213" y="1785938"/>
          <p14:tracePt t="8402" x="3609975" y="1785938"/>
          <p14:tracePt t="8617" x="3609975" y="1790700"/>
          <p14:tracePt t="11336" x="3624263" y="1790700"/>
          <p14:tracePt t="11344" x="3648075" y="1790700"/>
          <p14:tracePt t="11352" x="3676650" y="1790700"/>
          <p14:tracePt t="11369" x="3733800" y="1790700"/>
          <p14:tracePt t="11386" x="3805238" y="1790700"/>
          <p14:tracePt t="11402" x="3848100" y="1785938"/>
          <p14:tracePt t="11419" x="3881438" y="1785938"/>
          <p14:tracePt t="11436" x="3914775" y="1781175"/>
          <p14:tracePt t="11452" x="3962400" y="1781175"/>
          <p14:tracePt t="11469" x="3986213" y="1776413"/>
          <p14:tracePt t="11485" x="3995738" y="1776413"/>
          <p14:tracePt t="11502" x="4014788" y="1776413"/>
          <p14:tracePt t="11519" x="4024313" y="1776413"/>
          <p14:tracePt t="11535" x="4029075" y="1776413"/>
          <p14:tracePt t="11580" x="4033838" y="1776413"/>
          <p14:tracePt t="11616" x="4038600" y="1776413"/>
          <p14:tracePt t="11652" x="4043363" y="1776413"/>
          <p14:tracePt t="11782" x="4038600" y="1776413"/>
          <p14:tracePt t="11788" x="4033838" y="1776413"/>
          <p14:tracePt t="11802" x="4019550" y="1776413"/>
          <p14:tracePt t="11819" x="4000500" y="1776413"/>
          <p14:tracePt t="11835" x="3981450" y="1776413"/>
          <p14:tracePt t="11852" x="3952875" y="1776413"/>
          <p14:tracePt t="11869" x="3933825" y="1771650"/>
          <p14:tracePt t="11885" x="3919538" y="1771650"/>
          <p14:tracePt t="11902" x="3881438" y="1762125"/>
          <p14:tracePt t="11919" x="3852863" y="1752600"/>
          <p14:tracePt t="11935" x="3829050" y="1743075"/>
          <p14:tracePt t="11952" x="3795713" y="1733550"/>
          <p14:tracePt t="11969" x="3738563" y="1724025"/>
          <p14:tracePt t="11985" x="3714750" y="1719263"/>
          <p14:tracePt t="12002" x="3695700" y="1719263"/>
          <p14:tracePt t="12019" x="3690938" y="1719263"/>
          <p14:tracePt t="12104" x="3690938" y="1724025"/>
          <p14:tracePt t="12147" x="3690938" y="1728788"/>
          <p14:tracePt t="12161" x="3695700" y="1728788"/>
          <p14:tracePt t="12168" x="3700463" y="1728788"/>
          <p14:tracePt t="12185" x="3700463" y="1733550"/>
          <p14:tracePt t="12202" x="3705225" y="1733550"/>
          <p14:tracePt t="12218" x="3709988" y="1733550"/>
          <p14:tracePt t="12235" x="3709988" y="1738313"/>
          <p14:tracePt t="12276" x="3714750" y="1738313"/>
          <p14:tracePt t="12304" x="3719513" y="1738313"/>
          <p14:tracePt t="12363" x="3724275" y="1738313"/>
          <p14:tracePt t="12390" x="3729038" y="1738313"/>
          <p14:tracePt t="12412" x="3733800" y="1738313"/>
          <p14:tracePt t="12441" x="3738563" y="1738313"/>
          <p14:tracePt t="12512" x="3743325" y="1738313"/>
          <p14:tracePt t="12599" x="3743325" y="1743075"/>
          <p14:tracePt t="12606" x="3748088" y="1743075"/>
          <p14:tracePt t="12620" x="3748088" y="1747838"/>
          <p14:tracePt t="12656" x="3748088" y="1752600"/>
          <p14:tracePt t="12678" x="3748088" y="1757363"/>
          <p14:tracePt t="12965" x="3748088" y="1752600"/>
          <p14:tracePt t="12979" x="3752850" y="1743075"/>
          <p14:tracePt t="12986" x="3762375" y="1743075"/>
          <p14:tracePt t="13001" x="3781425" y="1743075"/>
          <p14:tracePt t="13018" x="3805238" y="1743075"/>
          <p14:tracePt t="13035" x="3838575" y="1747838"/>
          <p14:tracePt t="13051" x="3905250" y="1747838"/>
          <p14:tracePt t="13068" x="3943350" y="1747838"/>
          <p14:tracePt t="13085" x="3981450" y="1752600"/>
          <p14:tracePt t="13101" x="4024313" y="1752600"/>
          <p14:tracePt t="13118" x="4043363" y="1752600"/>
          <p14:tracePt t="13135" x="4057650" y="1752600"/>
          <p14:tracePt t="13151" x="4081463" y="1743075"/>
          <p14:tracePt t="13168" x="4105275" y="1743075"/>
          <p14:tracePt t="13185" x="4119563" y="1743075"/>
          <p14:tracePt t="13201" x="4148138" y="1738313"/>
          <p14:tracePt t="13218" x="4181475" y="1733550"/>
          <p14:tracePt t="13235" x="4200525" y="1728788"/>
          <p14:tracePt t="13251" x="4229100" y="1728788"/>
          <p14:tracePt t="13268" x="4252913" y="1728788"/>
          <p14:tracePt t="13285" x="4276725" y="1728788"/>
          <p14:tracePt t="13301" x="4300538" y="1724025"/>
          <p14:tracePt t="13318" x="4324350" y="1719263"/>
          <p14:tracePt t="13335" x="4333875" y="1719263"/>
          <p14:tracePt t="13351" x="4343400" y="1719263"/>
          <p14:tracePt t="13368" x="4348163" y="1719263"/>
          <p14:tracePt t="13402" x="4352925" y="1719263"/>
          <p14:tracePt t="13474" x="4357688" y="1719263"/>
          <p14:tracePt t="13502" x="4362450" y="1719263"/>
          <p14:tracePt t="13654" x="4362450" y="1724025"/>
          <p14:tracePt t="13675" x="4362450" y="1728788"/>
          <p14:tracePt t="13690" x="4362450" y="1733550"/>
          <p14:tracePt t="13696" x="4362450" y="1743075"/>
          <p14:tracePt t="13703" x="4362450" y="1747838"/>
          <p14:tracePt t="13718" x="4367213" y="1757363"/>
          <p14:tracePt t="13735" x="4371975" y="1771650"/>
          <p14:tracePt t="13751" x="4371975" y="1790700"/>
          <p14:tracePt t="13768" x="4371975" y="1828800"/>
          <p14:tracePt t="13785" x="4367213" y="1847850"/>
          <p14:tracePt t="13801" x="4367213" y="1862138"/>
          <p14:tracePt t="13818" x="4367213" y="1866900"/>
          <p14:tracePt t="13835" x="4367213" y="1871663"/>
          <p14:tracePt t="13868" x="4367213" y="1876425"/>
          <p14:tracePt t="13976" x="4367213" y="1871663"/>
          <p14:tracePt t="13983" x="4371975" y="1871663"/>
          <p14:tracePt t="14005" x="4371975" y="1866900"/>
          <p14:tracePt t="14019" x="4376738" y="1862138"/>
          <p14:tracePt t="14040" x="4376738" y="1857375"/>
          <p14:tracePt t="14055" x="4376738" y="1852613"/>
          <p14:tracePt t="14076" x="4381500" y="1847850"/>
          <p14:tracePt t="14091" x="4386263" y="1843088"/>
          <p14:tracePt t="14098" x="4391025" y="1838325"/>
          <p14:tracePt t="14105" x="4400550" y="1833563"/>
          <p14:tracePt t="14118" x="4405313" y="1828800"/>
          <p14:tracePt t="14134" x="4433888" y="1814513"/>
          <p14:tracePt t="14151" x="4462463" y="1809750"/>
          <p14:tracePt t="14168" x="4500563" y="1795463"/>
          <p14:tracePt t="14184" x="4557713" y="1785938"/>
          <p14:tracePt t="14201" x="4581525" y="1781175"/>
          <p14:tracePt t="14218" x="4600575" y="1776413"/>
          <p14:tracePt t="14234" x="4610100" y="1776413"/>
          <p14:tracePt t="14268" x="4614863" y="1776413"/>
          <p14:tracePt t="14370" x="4619625" y="1776413"/>
          <p14:tracePt t="18351" x="4638675" y="1776413"/>
          <p14:tracePt t="18358" x="4657725" y="1776413"/>
          <p14:tracePt t="18366" x="4672013" y="1776413"/>
          <p14:tracePt t="18383" x="4695825" y="1776413"/>
          <p14:tracePt t="18400" x="4705350" y="1776413"/>
          <p14:tracePt t="18416" x="4710113" y="1776413"/>
          <p14:tracePt t="18451" x="4714875" y="1776413"/>
          <p14:tracePt t="18480" x="4719638" y="1776413"/>
          <p14:tracePt t="18516" x="4724400" y="1776413"/>
          <p14:tracePt t="18588" x="4729163" y="1776413"/>
          <p14:tracePt t="20030" x="4733925" y="1776413"/>
          <p14:tracePt t="21779" x="4743450" y="1776413"/>
          <p14:tracePt t="21787" x="4757738" y="1776413"/>
          <p14:tracePt t="21799" x="4776788" y="1776413"/>
          <p14:tracePt t="21815" x="4852988" y="1776413"/>
          <p14:tracePt t="21832" x="4900613" y="1776413"/>
          <p14:tracePt t="21849" x="4948238" y="1776413"/>
          <p14:tracePt t="21865" x="5029200" y="1762125"/>
          <p14:tracePt t="21882" x="5081588" y="1752600"/>
          <p14:tracePt t="21899" x="5133975" y="1747838"/>
          <p14:tracePt t="21915" x="5195888" y="1733550"/>
          <p14:tracePt t="21932" x="5214938" y="1728788"/>
          <p14:tracePt t="21949" x="5238750" y="1719263"/>
          <p14:tracePt t="21965" x="5257800" y="1714500"/>
          <p14:tracePt t="21982" x="5267325" y="1714500"/>
          <p14:tracePt t="21999" x="5281613" y="1714500"/>
          <p14:tracePt t="22015" x="5295900" y="1709738"/>
          <p14:tracePt t="22032" x="5300663" y="1709738"/>
          <p14:tracePt t="22048" x="5305425" y="1709738"/>
          <p14:tracePt t="22082" x="5310188" y="1709738"/>
          <p14:tracePt t="22124" x="5314950" y="1709738"/>
          <p14:tracePt t="22159" x="5319713" y="1709738"/>
          <p14:tracePt t="22260" x="5319713" y="1714500"/>
          <p14:tracePt t="22274" x="5319713" y="1719263"/>
          <p14:tracePt t="22288" x="5319713" y="1724025"/>
          <p14:tracePt t="22310" x="5319713" y="1728788"/>
          <p14:tracePt t="22332" x="5319713" y="1733550"/>
          <p14:tracePt t="22346" x="5314950" y="1738313"/>
          <p14:tracePt t="22368" x="5314950" y="1743075"/>
          <p14:tracePt t="22382" x="5314950" y="1752600"/>
          <p14:tracePt t="22396" x="5314950" y="1757363"/>
          <p14:tracePt t="22411" x="5314950" y="1762125"/>
          <p14:tracePt t="22425" x="5314950" y="1766888"/>
          <p14:tracePt t="22432" x="5314950" y="1771650"/>
          <p14:tracePt t="22448" x="5314950" y="1776413"/>
          <p14:tracePt t="22465" x="5319713" y="1776413"/>
          <p14:tracePt t="22482" x="5334000" y="1785938"/>
          <p14:tracePt t="22498" x="5348288" y="1785938"/>
          <p14:tracePt t="22515" x="5362575" y="1785938"/>
          <p14:tracePt t="22532" x="5381625" y="1785938"/>
          <p14:tracePt t="22548" x="5405438" y="1785938"/>
          <p14:tracePt t="22565" x="5429250" y="1785938"/>
          <p14:tracePt t="22582" x="5467350" y="1781175"/>
          <p14:tracePt t="22598" x="5538788" y="1762125"/>
          <p14:tracePt t="22615" x="5567363" y="1762125"/>
          <p14:tracePt t="22632" x="5595938" y="1752600"/>
          <p14:tracePt t="22650" x="5634038" y="1747838"/>
          <p14:tracePt t="22665" x="5662613" y="1743075"/>
          <p14:tracePt t="22682" x="5667375" y="1738313"/>
          <p14:tracePt t="22698" x="5681663" y="1738313"/>
          <p14:tracePt t="22715" x="5686425" y="1738313"/>
          <p14:tracePt t="22748" x="5691188" y="1738313"/>
          <p14:tracePt t="22855" x="5695950" y="1738313"/>
          <p14:tracePt t="22877" x="5700713" y="1738313"/>
          <p14:tracePt t="22884" x="5705475" y="1738313"/>
          <p14:tracePt t="22898" x="5724525" y="1738313"/>
          <p14:tracePt t="22915" x="5729288" y="1738313"/>
          <p14:tracePt t="22932" x="5743575" y="1738313"/>
          <p14:tracePt t="22948" x="5753100" y="1733550"/>
          <p14:tracePt t="22984" x="5757863" y="1733550"/>
          <p14:tracePt t="22999" x="5762625" y="1733550"/>
          <p14:tracePt t="23027" x="5772150" y="1733550"/>
          <p14:tracePt t="23056" x="5776913" y="1733550"/>
          <p14:tracePt t="23128" x="5781675" y="1733550"/>
          <p14:tracePt t="23157" x="5786438" y="1733550"/>
          <p14:tracePt t="23171" x="5791200" y="1733550"/>
          <p14:tracePt t="23221" x="5795963" y="1733550"/>
          <p14:tracePt t="23235" x="5800725" y="1733550"/>
          <p14:tracePt t="23242" x="5805488" y="1733550"/>
          <p14:tracePt t="23271" x="5810250" y="1733550"/>
          <p14:tracePt t="23322" x="5815013" y="1733550"/>
          <p14:tracePt t="23422" x="5815013" y="1738313"/>
          <p14:tracePt t="23429" x="5810250" y="1738313"/>
          <p14:tracePt t="23436" x="5805488" y="1738313"/>
          <p14:tracePt t="23448" x="5791200" y="1743075"/>
          <p14:tracePt t="23465" x="5772150" y="1743075"/>
          <p14:tracePt t="23481" x="5753100" y="1743075"/>
          <p14:tracePt t="23498" x="5748338" y="1743075"/>
          <p14:tracePt t="23515" x="5738813" y="1743075"/>
          <p14:tracePt t="23531" x="5734050" y="1743075"/>
          <p14:tracePt t="23548" x="5729288" y="1743075"/>
          <p14:tracePt t="23565" x="5724525" y="1743075"/>
          <p14:tracePt t="23615" x="5719763" y="1743075"/>
          <p14:tracePt t="23651" x="5715000" y="1743075"/>
          <p14:tracePt t="25904" x="5738813" y="1743075"/>
          <p14:tracePt t="25911" x="5776913" y="1738313"/>
          <p14:tracePt t="25918" x="5815013" y="1733550"/>
          <p14:tracePt t="25931" x="5862638" y="1724025"/>
          <p14:tracePt t="25947" x="5991225" y="1714500"/>
          <p14:tracePt t="25964" x="6062663" y="1704975"/>
          <p14:tracePt t="25980" x="6119813" y="1704975"/>
          <p14:tracePt t="25997" x="6210300" y="1690688"/>
          <p14:tracePt t="26014" x="6276975" y="1690688"/>
          <p14:tracePt t="26031" x="6324600" y="1690688"/>
          <p14:tracePt t="26047" x="6391275" y="1690688"/>
          <p14:tracePt t="26064" x="6443663" y="1690688"/>
          <p14:tracePt t="26080" x="6510338" y="1690688"/>
          <p14:tracePt t="26097" x="6572250" y="1690688"/>
          <p14:tracePt t="26114" x="6600825" y="1690688"/>
          <p14:tracePt t="26131" x="6624638" y="1690688"/>
          <p14:tracePt t="26147" x="6657975" y="1690688"/>
          <p14:tracePt t="26164" x="6672263" y="1690688"/>
          <p14:tracePt t="26180" x="6696075" y="1690688"/>
          <p14:tracePt t="26197" x="6738938" y="1690688"/>
          <p14:tracePt t="26214" x="6762750" y="1690688"/>
          <p14:tracePt t="26230" x="6781800" y="1690688"/>
          <p14:tracePt t="26247" x="6800850" y="1690688"/>
          <p14:tracePt t="26264" x="6805613" y="1690688"/>
          <p14:tracePt t="26284" x="6810375" y="1690688"/>
          <p14:tracePt t="26297" x="6810375" y="1695450"/>
          <p14:tracePt t="26327" x="6810375" y="1700213"/>
          <p14:tracePt t="26363" x="6810375" y="1704975"/>
          <p14:tracePt t="26427" x="6810375" y="1709738"/>
          <p14:tracePt t="26499" x="6810375" y="1714500"/>
          <p14:tracePt t="26593" x="6810375" y="1719263"/>
          <p14:tracePt t="26621" x="6805613" y="1719263"/>
          <p14:tracePt t="26628" x="6805613" y="1724025"/>
          <p14:tracePt t="26664" x="6800850" y="1724025"/>
          <p14:tracePt t="26800" x="6815138" y="1719263"/>
          <p14:tracePt t="26808" x="6824663" y="1714500"/>
          <p14:tracePt t="26815" x="6848475" y="1709738"/>
          <p14:tracePt t="26830" x="6900863" y="1700213"/>
          <p14:tracePt t="26847" x="6967538" y="1695450"/>
          <p14:tracePt t="26863" x="7015163" y="1690688"/>
          <p14:tracePt t="26880" x="7058025" y="1681163"/>
          <p14:tracePt t="26897" x="7077075" y="1676400"/>
          <p14:tracePt t="26913" x="7091363" y="1676400"/>
          <p14:tracePt t="26930" x="7119938" y="1671638"/>
          <p14:tracePt t="26947" x="7134225" y="1666875"/>
          <p14:tracePt t="26964" x="7158038" y="1666875"/>
          <p14:tracePt t="26980" x="7200900" y="1662113"/>
          <p14:tracePt t="26997" x="7229475" y="1662113"/>
          <p14:tracePt t="27014" x="7248525" y="1657350"/>
          <p14:tracePt t="27030" x="7281863" y="1652588"/>
          <p14:tracePt t="27047" x="7305675" y="1652588"/>
          <p14:tracePt t="27064" x="7315200" y="1647825"/>
          <p14:tracePt t="27080" x="7339013" y="1643063"/>
          <p14:tracePt t="27097" x="7362825" y="1638300"/>
          <p14:tracePt t="27113" x="7386638" y="1638300"/>
          <p14:tracePt t="27130" x="7424738" y="1638300"/>
          <p14:tracePt t="27147" x="7443788" y="1638300"/>
          <p14:tracePt t="27163" x="7458075" y="1638300"/>
          <p14:tracePt t="27180" x="7472363" y="1638300"/>
          <p14:tracePt t="27213" x="7477125" y="1638300"/>
          <p14:tracePt t="27230" x="7481888" y="1638300"/>
          <p14:tracePt t="27247" x="7496175" y="1638300"/>
          <p14:tracePt t="27263" x="7500938" y="1638300"/>
          <p14:tracePt t="27280" x="7510463" y="1638300"/>
          <p14:tracePt t="27313" x="7515225" y="1638300"/>
          <p14:tracePt t="27330" x="7519988" y="1638300"/>
          <p14:tracePt t="27347" x="7524750" y="1638300"/>
          <p14:tracePt t="27482" x="7519988" y="1643063"/>
          <p14:tracePt t="27490" x="7515225" y="1643063"/>
          <p14:tracePt t="27497" x="7515225" y="1647825"/>
          <p14:tracePt t="27513" x="7500938" y="1652588"/>
          <p14:tracePt t="27530" x="7458075" y="1652588"/>
          <p14:tracePt t="27547" x="7315200" y="1657350"/>
          <p14:tracePt t="27563" x="7210425" y="1666875"/>
          <p14:tracePt t="27580" x="7067550" y="1671638"/>
          <p14:tracePt t="27597" x="6886575" y="1685925"/>
          <p14:tracePt t="27613" x="6724650" y="1709738"/>
          <p14:tracePt t="27630" x="6600825" y="1728788"/>
          <p14:tracePt t="27647" x="6396038" y="1757363"/>
          <p14:tracePt t="27663" x="6286500" y="1766888"/>
          <p14:tracePt t="27680" x="6186488" y="1771650"/>
          <p14:tracePt t="27697" x="6057900" y="1771650"/>
          <p14:tracePt t="27713" x="6005513" y="1771650"/>
          <p14:tracePt t="27730" x="5976938" y="1766888"/>
          <p14:tracePt t="27747" x="5962650" y="1766888"/>
          <p14:tracePt t="27763" x="5957888" y="1766888"/>
          <p14:tracePt t="31026" x="5915025" y="1766888"/>
          <p14:tracePt t="31034" x="5838825" y="1766888"/>
          <p14:tracePt t="31045" x="5719763" y="1771650"/>
          <p14:tracePt t="31062" x="5381625" y="1771650"/>
          <p14:tracePt t="31079" x="5143500" y="1771650"/>
          <p14:tracePt t="31095" x="4948238" y="1771650"/>
          <p14:tracePt t="31112" x="4729163" y="1766888"/>
          <p14:tracePt t="31129" x="4643438" y="1762125"/>
          <p14:tracePt t="31145" x="4576763" y="1762125"/>
          <p14:tracePt t="31162" x="4529138" y="1757363"/>
          <p14:tracePt t="31179" x="4514850" y="1757363"/>
          <p14:tracePt t="31212" x="4510088" y="1757363"/>
          <p14:tracePt t="31320" x="4514850" y="1757363"/>
          <p14:tracePt t="31364" x="4519613" y="1757363"/>
          <p14:tracePt t="31371" x="4524375" y="1757363"/>
          <p14:tracePt t="31384" x="4529138" y="1757363"/>
          <p14:tracePt t="31395" x="4533900" y="1757363"/>
          <p14:tracePt t="31412" x="4543425" y="1752600"/>
          <p14:tracePt t="31429" x="4552950" y="1752600"/>
          <p14:tracePt t="31445" x="4562475" y="1747838"/>
          <p14:tracePt t="31462" x="4567238" y="1747838"/>
          <p14:tracePt t="31479" x="4572000" y="1747838"/>
          <p14:tracePt t="31512" x="4581525" y="1747838"/>
          <p14:tracePt t="31529" x="4595813" y="1738313"/>
          <p14:tracePt t="31545" x="4614863" y="1733550"/>
          <p14:tracePt t="31562" x="4624388" y="1728788"/>
          <p14:tracePt t="31579" x="4667250" y="1714500"/>
          <p14:tracePt t="31595" x="4700588" y="1704975"/>
          <p14:tracePt t="31612" x="4738688" y="1685925"/>
          <p14:tracePt t="31628" x="4767263" y="1681163"/>
          <p14:tracePt t="31645" x="4772025" y="1676400"/>
          <p14:tracePt t="31662" x="4776788" y="1676400"/>
          <p14:tracePt t="33165" x="4805363" y="1676400"/>
          <p14:tracePt t="33172" x="4838700" y="1676400"/>
          <p14:tracePt t="33179" x="4881563" y="1676400"/>
          <p14:tracePt t="33195" x="4962525" y="1676400"/>
          <p14:tracePt t="33211" x="5029200" y="1676400"/>
          <p14:tracePt t="33228" x="5153025" y="1676400"/>
          <p14:tracePt t="33245" x="5210175" y="1676400"/>
          <p14:tracePt t="33261" x="5257800" y="1676400"/>
          <p14:tracePt t="33278" x="5305425" y="1681163"/>
          <p14:tracePt t="33295" x="5343525" y="1690688"/>
          <p14:tracePt t="33311" x="5372100" y="1695450"/>
          <p14:tracePt t="33328" x="5405438" y="1700213"/>
          <p14:tracePt t="33345" x="5410200" y="1700213"/>
          <p14:tracePt t="33361" x="5414963" y="1704975"/>
          <p14:tracePt t="33400" x="5424488" y="1704975"/>
          <p14:tracePt t="33429" x="5429250" y="1704975"/>
          <p14:tracePt t="33458" x="5434013" y="1704975"/>
          <p14:tracePt t="33479" x="5438775" y="1704975"/>
          <p14:tracePt t="33544" x="5443538" y="1704975"/>
          <p14:tracePt t="33587" x="5443538" y="1709738"/>
          <p14:tracePt t="33731" x="5443538" y="1714500"/>
          <p14:tracePt t="35632" x="5419725" y="1719263"/>
          <p14:tracePt t="35639" x="5400675" y="1719263"/>
          <p14:tracePt t="35646" x="5381625" y="1724025"/>
          <p14:tracePt t="35661" x="5343525" y="1728788"/>
          <p14:tracePt t="35677" x="5305425" y="1728788"/>
          <p14:tracePt t="35694" x="5248275" y="1733550"/>
          <p14:tracePt t="35710" x="5157788" y="1743075"/>
          <p14:tracePt t="35727" x="5110163" y="1752600"/>
          <p14:tracePt t="35744" x="5081588" y="1757363"/>
          <p14:tracePt t="35760" x="5062538" y="1762125"/>
          <p14:tracePt t="35777" x="5057775" y="1762125"/>
          <p14:tracePt t="35794" x="5053013" y="1762125"/>
          <p14:tracePt t="35811" x="5048250" y="1762125"/>
          <p14:tracePt t="35844" x="5043488" y="1762125"/>
          <p14:tracePt t="35861" x="4962525" y="1752600"/>
          <p14:tracePt t="35877" x="4919663" y="1752600"/>
          <p14:tracePt t="35894" x="4867275" y="1747838"/>
          <p14:tracePt t="35911" x="4752975" y="1747838"/>
          <p14:tracePt t="35927" x="4686300" y="1747838"/>
          <p14:tracePt t="35944" x="4633913" y="1747838"/>
          <p14:tracePt t="35960" x="4610100" y="1747838"/>
          <p14:tracePt t="35977" x="4600575" y="1747838"/>
          <p14:tracePt t="35994" x="4595813" y="1747838"/>
          <p14:tracePt t="36428" x="4600575" y="1747838"/>
          <p14:tracePt t="36442" x="4605338" y="1747838"/>
          <p14:tracePt t="36464" x="4610100" y="1747838"/>
          <p14:tracePt t="36478" x="4610100" y="1743075"/>
          <p14:tracePt t="36492" x="4614863" y="1743075"/>
          <p14:tracePt t="36507" x="4619625" y="1743075"/>
          <p14:tracePt t="36550" x="4624388" y="1743075"/>
          <p14:tracePt t="36559" x="4629150" y="1743075"/>
          <p14:tracePt t="36571" x="4633913" y="1743075"/>
          <p14:tracePt t="36586" x="4638675" y="1743075"/>
          <p14:tracePt t="36600" x="4638675" y="1738313"/>
          <p14:tracePt t="36610" x="4643438" y="1738313"/>
          <p14:tracePt t="36629" x="4648200" y="1738313"/>
          <p14:tracePt t="36643" x="4652963" y="1738313"/>
          <p14:tracePt t="36660" x="4657725" y="1738313"/>
          <p14:tracePt t="36677" x="4662488" y="1738313"/>
          <p14:tracePt t="36693" x="4667250" y="1738313"/>
          <p14:tracePt t="36710" x="4672013" y="1738313"/>
          <p14:tracePt t="36729" x="4676775" y="1738313"/>
          <p14:tracePt t="36765" x="4681538" y="1738313"/>
          <p14:tracePt t="36779" x="4681538" y="1733550"/>
          <p14:tracePt t="36845" x="4686300" y="1733550"/>
          <p14:tracePt t="37662" x="4686300" y="1728788"/>
          <p14:tracePt t="37827" x="4691063" y="1728788"/>
          <p14:tracePt t="37841" x="4700588" y="1728788"/>
          <p14:tracePt t="37848" x="4729163" y="1724025"/>
          <p14:tracePt t="37860" x="4772025" y="1719263"/>
          <p14:tracePt t="37876" x="4891088" y="1709738"/>
          <p14:tracePt t="37893" x="4986338" y="1709738"/>
          <p14:tracePt t="37910" x="5095875" y="1709738"/>
          <p14:tracePt t="37927" x="5224463" y="1704975"/>
          <p14:tracePt t="37943" x="5281613" y="1704975"/>
          <p14:tracePt t="37960" x="5338763" y="1704975"/>
          <p14:tracePt t="37976" x="5381625" y="1704975"/>
          <p14:tracePt t="37993" x="5434013" y="1704975"/>
          <p14:tracePt t="38010" x="5462588" y="1704975"/>
          <p14:tracePt t="38026" x="5486400" y="1704975"/>
          <p14:tracePt t="38043" x="5510213" y="1709738"/>
          <p14:tracePt t="38060" x="5529263" y="1709738"/>
          <p14:tracePt t="38076" x="5557838" y="1709738"/>
          <p14:tracePt t="38093" x="5600700" y="1709738"/>
          <p14:tracePt t="38110" x="5634038" y="1704975"/>
          <p14:tracePt t="38126" x="5662613" y="1700213"/>
          <p14:tracePt t="38143" x="5691188" y="1695450"/>
          <p14:tracePt t="38160" x="5700713" y="1695450"/>
          <p14:tracePt t="38176" x="5705475" y="1695450"/>
          <p14:tracePt t="38193" x="5710238" y="1695450"/>
          <p14:tracePt t="38226" x="5715000" y="1695450"/>
          <p14:tracePt t="40273" x="5657850" y="1704975"/>
          <p14:tracePt t="40280" x="5567363" y="1733550"/>
          <p14:tracePt t="40292" x="5424488" y="1771650"/>
          <p14:tracePt t="40309" x="4962525" y="1876425"/>
          <p14:tracePt t="40326" x="4672013" y="1938338"/>
          <p14:tracePt t="40342" x="4381500" y="2000250"/>
          <p14:tracePt t="40359" x="4057650" y="2047875"/>
          <p14:tracePt t="40376" x="3881438" y="2085975"/>
          <p14:tracePt t="40392" x="3762375" y="2109788"/>
          <p14:tracePt t="40409" x="3619500" y="2138363"/>
          <p14:tracePt t="40426" x="3548063" y="2152650"/>
          <p14:tracePt t="40442" x="3519488" y="2157413"/>
          <p14:tracePt t="40459" x="3500438" y="2157413"/>
          <p14:tracePt t="41184" x="3457575" y="2162175"/>
          <p14:tracePt t="41191" x="3400425" y="2166938"/>
          <p14:tracePt t="41198" x="3348038" y="2176463"/>
          <p14:tracePt t="41209" x="3300413" y="2181225"/>
          <p14:tracePt t="41225" x="3209925" y="2195513"/>
          <p14:tracePt t="41242" x="3076575" y="2224088"/>
          <p14:tracePt t="41259" x="3005138" y="2238375"/>
          <p14:tracePt t="41275" x="2962275" y="2243138"/>
          <p14:tracePt t="41292" x="2938463" y="2252663"/>
          <p14:tracePt t="41309" x="2933700" y="2252663"/>
          <p14:tracePt t="41325" x="2928938" y="2252663"/>
          <p14:tracePt t="41342" x="2924175" y="2252663"/>
          <p14:tracePt t="42267" x="2881313" y="2252663"/>
          <p14:tracePt t="42274" x="2828925" y="2252663"/>
          <p14:tracePt t="42281" x="2786063" y="2238375"/>
          <p14:tracePt t="42292" x="2728913" y="2228850"/>
          <p14:tracePt t="42308" x="2595563" y="2209800"/>
          <p14:tracePt t="42325" x="2395538" y="2185988"/>
          <p14:tracePt t="42342" x="2262188" y="2176463"/>
          <p14:tracePt t="42358" x="2166938" y="2176463"/>
          <p14:tracePt t="42375" x="2071688" y="2176463"/>
          <p14:tracePt t="42392" x="2038350" y="2176463"/>
          <p14:tracePt t="42408" x="2009775" y="2176463"/>
          <p14:tracePt t="42425" x="1981200" y="2181225"/>
          <p14:tracePt t="42442" x="1971675" y="2181225"/>
          <p14:tracePt t="42458" x="1947863" y="2181225"/>
          <p14:tracePt t="42475" x="1928813" y="2185988"/>
          <p14:tracePt t="42492" x="1914525" y="2190750"/>
          <p14:tracePt t="42508" x="1905000" y="2195513"/>
          <p14:tracePt t="42525" x="1895475" y="2200275"/>
          <p14:tracePt t="42891" x="1852613" y="2219325"/>
          <p14:tracePt t="42899" x="1800225" y="2247900"/>
          <p14:tracePt t="42908" x="1738313" y="2271713"/>
          <p14:tracePt t="42925" x="1647825" y="2309813"/>
          <p14:tracePt t="42941" x="1533525" y="2362200"/>
          <p14:tracePt t="42958" x="1476375" y="2381250"/>
          <p14:tracePt t="42975" x="1428750" y="2390775"/>
          <p14:tracePt t="42991" x="1376363" y="2409825"/>
          <p14:tracePt t="43008" x="1357313" y="2414588"/>
          <p14:tracePt t="43025" x="1352550" y="2414588"/>
          <p14:tracePt t="43041" x="1347788" y="2414588"/>
          <p14:tracePt t="43070" x="1343025" y="2414588"/>
          <p14:tracePt t="43099" x="1338263" y="2414588"/>
          <p14:tracePt t="43113" x="1333500" y="2414588"/>
          <p14:tracePt t="43120" x="1328738" y="2419350"/>
          <p14:tracePt t="43127" x="1319213" y="2419350"/>
          <p14:tracePt t="43141" x="1300163" y="2424113"/>
          <p14:tracePt t="43158" x="1290638" y="2428875"/>
          <p14:tracePt t="43175" x="1271588" y="2433638"/>
          <p14:tracePt t="43192" x="1238250" y="2447925"/>
          <p14:tracePt t="43208" x="1223963" y="2452688"/>
          <p14:tracePt t="43225" x="1219200" y="2457450"/>
          <p14:tracePt t="43241" x="1209675" y="2457450"/>
          <p14:tracePt t="43328" x="1209675" y="2462213"/>
          <p14:tracePt t="43407" x="1209675" y="2471738"/>
          <p14:tracePt t="43487" x="1214438" y="2466975"/>
          <p14:tracePt t="43493" x="1219200" y="2466975"/>
          <p14:tracePt t="43508" x="1223963" y="2466975"/>
          <p14:tracePt t="43524" x="1228725" y="2466975"/>
          <p14:tracePt t="43541" x="1238250" y="2462213"/>
          <p14:tracePt t="43558" x="1247775" y="2462213"/>
          <p14:tracePt t="43574" x="1257300" y="2452688"/>
          <p14:tracePt t="43591" x="1285875" y="2447925"/>
          <p14:tracePt t="43608" x="1362075" y="2428875"/>
          <p14:tracePt t="43625" x="1419225" y="2424113"/>
          <p14:tracePt t="43643" x="1466850" y="2414588"/>
          <p14:tracePt t="43658" x="1504950" y="2414588"/>
          <p14:tracePt t="43674" x="1514475" y="2414588"/>
          <p14:tracePt t="43723" x="1519238" y="2414588"/>
          <p14:tracePt t="43975" x="1538288" y="2414588"/>
          <p14:tracePt t="43981" x="1566863" y="2419350"/>
          <p14:tracePt t="43991" x="1595438" y="2424113"/>
          <p14:tracePt t="44008" x="1628775" y="2438400"/>
          <p14:tracePt t="44024" x="1681163" y="2447925"/>
          <p14:tracePt t="44041" x="1700213" y="2452688"/>
          <p14:tracePt t="44058" x="1724025" y="2457450"/>
          <p14:tracePt t="44074" x="1743075" y="2462213"/>
          <p14:tracePt t="44091" x="1747838" y="2462213"/>
          <p14:tracePt t="44108" x="1752600" y="2462213"/>
          <p14:tracePt t="44154" x="1757363" y="2462213"/>
          <p14:tracePt t="44189" x="1762125" y="2462213"/>
          <p14:tracePt t="45365" x="1781175" y="2486025"/>
          <p14:tracePt t="45373" x="1814513" y="2524125"/>
          <p14:tracePt t="45380" x="1838325" y="2562225"/>
          <p14:tracePt t="45391" x="1866900" y="2590800"/>
          <p14:tracePt t="45407" x="1905000" y="2667000"/>
          <p14:tracePt t="45424" x="1952625" y="2743200"/>
          <p14:tracePt t="45441" x="1971675" y="2776538"/>
          <p14:tracePt t="45457" x="1995488" y="2800350"/>
          <p14:tracePt t="45474" x="2028825" y="2833688"/>
          <p14:tracePt t="45491" x="2047875" y="2847975"/>
          <p14:tracePt t="45507" x="2062163" y="2867025"/>
          <p14:tracePt t="45524" x="2076450" y="2876550"/>
          <p14:tracePt t="45541" x="2085975" y="2881313"/>
          <p14:tracePt t="45557" x="2095500" y="2886075"/>
          <p14:tracePt t="45588" x="2100263" y="2886075"/>
          <p14:tracePt t="45625" x="2105025" y="2886075"/>
          <p14:tracePt t="45638" x="2109788" y="2886075"/>
          <p14:tracePt t="45659" x="2114550" y="2890838"/>
          <p14:tracePt t="45666" x="2114550" y="2895600"/>
          <p14:tracePt t="45674" x="2119313" y="2895600"/>
          <p14:tracePt t="45690" x="2133600" y="2905125"/>
          <p14:tracePt t="45707" x="2143125" y="2909888"/>
          <p14:tracePt t="45724" x="2171700" y="2933700"/>
          <p14:tracePt t="45740" x="2190750" y="2947988"/>
          <p14:tracePt t="45757" x="2205038" y="2967038"/>
          <p14:tracePt t="45774" x="2214563" y="2981325"/>
          <p14:tracePt t="45790" x="2219325" y="2981325"/>
          <p14:tracePt t="45807" x="2219325" y="2986088"/>
          <p14:tracePt t="45824" x="2224088" y="2986088"/>
          <p14:tracePt t="45857" x="2224088" y="2995613"/>
          <p14:tracePt t="45889" x="2224088" y="3000375"/>
          <p14:tracePt t="45946" x="2224088" y="3005138"/>
          <p14:tracePt t="45996" x="2224088" y="3009900"/>
          <p14:tracePt t="46005" x="2209800" y="3014663"/>
          <p14:tracePt t="46012" x="2200275" y="3014663"/>
          <p14:tracePt t="46025" x="2147888" y="3014663"/>
          <p14:tracePt t="46040" x="2076450" y="3009900"/>
          <p14:tracePt t="46057" x="1976438" y="3005138"/>
          <p14:tracePt t="46074" x="1876425" y="2995613"/>
          <p14:tracePt t="46090" x="1728788" y="2990850"/>
          <p14:tracePt t="46107" x="1633538" y="2990850"/>
          <p14:tracePt t="46124" x="1566863" y="2986088"/>
          <p14:tracePt t="46140" x="1524000" y="2986088"/>
          <p14:tracePt t="46157" x="1509713" y="2986088"/>
          <p14:tracePt t="46190" x="1504950" y="2986088"/>
          <p14:tracePt t="46255" x="1504950" y="2976563"/>
          <p14:tracePt t="46341" x="1500188" y="2976563"/>
          <p14:tracePt t="46391" x="1495425" y="2976563"/>
          <p14:tracePt t="46399" x="1490663" y="2971800"/>
          <p14:tracePt t="46407" x="1476375" y="2971800"/>
          <p14:tracePt t="46423" x="1452563" y="2967038"/>
          <p14:tracePt t="46440" x="1404938" y="2962275"/>
          <p14:tracePt t="46457" x="1347788" y="2962275"/>
          <p14:tracePt t="46474" x="1319213" y="2962275"/>
          <p14:tracePt t="46490" x="1304925" y="2962275"/>
          <p14:tracePt t="46507" x="1300163" y="2962275"/>
          <p14:tracePt t="46523" x="1295400" y="2962275"/>
          <p14:tracePt t="46600" x="1295400" y="2967038"/>
          <p14:tracePt t="46672" x="1300163" y="2971800"/>
          <p14:tracePt t="46685" x="1304925" y="2971800"/>
          <p14:tracePt t="46743" x="1328738" y="2967038"/>
          <p14:tracePt t="46750" x="1343025" y="2967038"/>
          <p14:tracePt t="46757" x="1366838" y="2967038"/>
          <p14:tracePt t="46773" x="1409700" y="2967038"/>
          <p14:tracePt t="46790" x="1452563" y="2967038"/>
          <p14:tracePt t="46807" x="1509713" y="2967038"/>
          <p14:tracePt t="46824" x="1547813" y="2962275"/>
          <p14:tracePt t="46840" x="1581150" y="2962275"/>
          <p14:tracePt t="46857" x="1619250" y="2957513"/>
          <p14:tracePt t="46873" x="1638300" y="2957513"/>
          <p14:tracePt t="46890" x="1647825" y="2957513"/>
          <p14:tracePt t="46907" x="1657350" y="2957513"/>
          <p14:tracePt t="46923" x="1671638" y="2952750"/>
          <p14:tracePt t="46940" x="1676400" y="2952750"/>
          <p14:tracePt t="46957" x="1685925" y="2952750"/>
          <p14:tracePt t="46973" x="1704975" y="2947988"/>
          <p14:tracePt t="46990" x="1714500" y="2938463"/>
          <p14:tracePt t="47007" x="1733550" y="2933700"/>
          <p14:tracePt t="47023" x="1771650" y="2928938"/>
          <p14:tracePt t="47040" x="1795463" y="2924175"/>
          <p14:tracePt t="47057" x="1819275" y="2919413"/>
          <p14:tracePt t="47073" x="1857375" y="2919413"/>
          <p14:tracePt t="47090" x="1881188" y="2914650"/>
          <p14:tracePt t="47107" x="1905000" y="2914650"/>
          <p14:tracePt t="47123" x="1947863" y="2914650"/>
          <p14:tracePt t="47140" x="1985963" y="2914650"/>
          <p14:tracePt t="47157" x="2019300" y="2914650"/>
          <p14:tracePt t="47173" x="2062163" y="2905125"/>
          <p14:tracePt t="47190" x="2076450" y="2905125"/>
          <p14:tracePt t="47207" x="2090738" y="2905125"/>
          <p14:tracePt t="47223" x="2105025" y="2905125"/>
          <p14:tracePt t="47240" x="2109788" y="2905125"/>
          <p14:tracePt t="47257" x="2119313" y="2905125"/>
          <p14:tracePt t="47273" x="2124075" y="2905125"/>
          <p14:tracePt t="47307" x="2128838" y="2905125"/>
          <p14:tracePt t="47331" x="2133600" y="2905125"/>
          <p14:tracePt t="47340" x="2138363" y="2905125"/>
          <p14:tracePt t="47357" x="2152650" y="2905125"/>
          <p14:tracePt t="47373" x="2176463" y="2905125"/>
          <p14:tracePt t="47390" x="2181225" y="2905125"/>
          <p14:tracePt t="47407" x="2185988" y="2909888"/>
          <p14:tracePt t="47445" x="2190750" y="2909888"/>
          <p14:tracePt t="47503" x="2190750" y="2914650"/>
          <p14:tracePt t="47510" x="2190750" y="2919413"/>
          <p14:tracePt t="47532" x="2190750" y="2924175"/>
          <p14:tracePt t="47560" x="2190750" y="2928938"/>
          <p14:tracePt t="47567" x="2190750" y="2933700"/>
          <p14:tracePt t="47582" x="2190750" y="2938463"/>
          <p14:tracePt t="47596" x="2185988" y="2943225"/>
          <p14:tracePt t="47610" x="2176463" y="2947988"/>
          <p14:tracePt t="47623" x="2166938" y="2952750"/>
          <p14:tracePt t="47640" x="2152650" y="2962275"/>
          <p14:tracePt t="47656" x="2133600" y="2971800"/>
          <p14:tracePt t="47673" x="2124075" y="2971800"/>
          <p14:tracePt t="47690" x="2100263" y="2981325"/>
          <p14:tracePt t="47706" x="2095500" y="2981325"/>
          <p14:tracePt t="47723" x="2090738" y="2981325"/>
          <p14:tracePt t="47740" x="2081213" y="2981325"/>
          <p14:tracePt t="47773" x="2076450" y="2981325"/>
          <p14:tracePt t="47826" x="2071688" y="2981325"/>
          <p14:tracePt t="47963" x="2071688" y="2976563"/>
          <p14:tracePt t="47991" x="2071688" y="2971800"/>
          <p14:tracePt t="47998" x="2076450" y="2971800"/>
          <p14:tracePt t="48006" x="2081213" y="2971800"/>
          <p14:tracePt t="48023" x="2085975" y="2971800"/>
          <p14:tracePt t="48040" x="2090738" y="2971800"/>
          <p14:tracePt t="48056" x="2095500" y="2967038"/>
          <p14:tracePt t="48077" x="2100263" y="2962275"/>
          <p14:tracePt t="48090" x="2114550" y="2957513"/>
          <p14:tracePt t="48106" x="2157413" y="2947988"/>
          <p14:tracePt t="48123" x="2195513" y="2943225"/>
          <p14:tracePt t="48140" x="2252663" y="2933700"/>
          <p14:tracePt t="48156" x="2309813" y="2919413"/>
          <p14:tracePt t="48173" x="2338388" y="2914650"/>
          <p14:tracePt t="48190" x="2366963" y="2909888"/>
          <p14:tracePt t="48206" x="2414588" y="2909888"/>
          <p14:tracePt t="48223" x="2457450" y="2905125"/>
          <p14:tracePt t="48240" x="2500313" y="2905125"/>
          <p14:tracePt t="48256" x="2547938" y="2905125"/>
          <p14:tracePt t="48273" x="2562225" y="2905125"/>
          <p14:tracePt t="48290" x="2586038" y="2905125"/>
          <p14:tracePt t="48306" x="2595563" y="2909888"/>
          <p14:tracePt t="48323" x="2600325" y="2909888"/>
          <p14:tracePt t="48364" x="2605088" y="2909888"/>
          <p14:tracePt t="48436" x="2614613" y="2914650"/>
          <p14:tracePt t="48442" x="2619375" y="2919413"/>
          <p14:tracePt t="48456" x="2624138" y="2924175"/>
          <p14:tracePt t="48473" x="2647950" y="2933700"/>
          <p14:tracePt t="48490" x="2657475" y="2943225"/>
          <p14:tracePt t="48506" x="2671763" y="2947988"/>
          <p14:tracePt t="48523" x="2686050" y="2957513"/>
          <p14:tracePt t="48540" x="2686050" y="2962275"/>
          <p14:tracePt t="48556" x="2690813" y="2962275"/>
          <p14:tracePt t="48608" x="2690813" y="2967038"/>
          <p14:tracePt t="48615" x="2695575" y="2967038"/>
          <p14:tracePt t="49455" x="2733675" y="2967038"/>
          <p14:tracePt t="49461" x="2776538" y="2967038"/>
          <p14:tracePt t="49473" x="2828925" y="2967038"/>
          <p14:tracePt t="49489" x="2928938" y="2967038"/>
          <p14:tracePt t="49506" x="3081338" y="2967038"/>
          <p14:tracePt t="49522" x="3157538" y="2967038"/>
          <p14:tracePt t="49539" x="3233738" y="2967038"/>
          <p14:tracePt t="49556" x="3324225" y="2967038"/>
          <p14:tracePt t="49573" x="3381375" y="2967038"/>
          <p14:tracePt t="49589" x="3424238" y="2971800"/>
          <p14:tracePt t="49606" x="3462338" y="2971800"/>
          <p14:tracePt t="49622" x="3476625" y="2976563"/>
          <p14:tracePt t="49639" x="3486150" y="2976563"/>
          <p14:tracePt t="49656" x="3495675" y="2976563"/>
          <p14:tracePt t="49672" x="3500438" y="2976563"/>
          <p14:tracePt t="50875" x="3481388" y="2981325"/>
          <p14:tracePt t="50882" x="3433763" y="3000375"/>
          <p14:tracePt t="50889" x="3400425" y="3009900"/>
          <p14:tracePt t="50905" x="3309938" y="3043238"/>
          <p14:tracePt t="50922" x="3214688" y="3081338"/>
          <p14:tracePt t="50939" x="3086100" y="3124200"/>
          <p14:tracePt t="50955" x="2990850" y="3152775"/>
          <p14:tracePt t="50972" x="2895600" y="3176588"/>
          <p14:tracePt t="50989" x="2790825" y="3195638"/>
          <p14:tracePt t="51005" x="2743200" y="3205163"/>
          <p14:tracePt t="51022" x="2705100" y="3214688"/>
          <p14:tracePt t="51039" x="2657475" y="3228975"/>
          <p14:tracePt t="51055" x="2628900" y="3233738"/>
          <p14:tracePt t="51072" x="2614613" y="3233738"/>
          <p14:tracePt t="51089" x="2586038" y="3243263"/>
          <p14:tracePt t="51105" x="2538413" y="3248025"/>
          <p14:tracePt t="51122" x="2505075" y="3257550"/>
          <p14:tracePt t="51139" x="2443163" y="3276600"/>
          <p14:tracePt t="51140" x="2405063" y="3281363"/>
          <p14:tracePt t="51155" x="2333625" y="3295650"/>
          <p14:tracePt t="51172" x="2281238" y="3305175"/>
          <p14:tracePt t="51189" x="2224088" y="3319463"/>
          <p14:tracePt t="51205" x="2138363" y="3333750"/>
          <p14:tracePt t="51222" x="2090738" y="3338513"/>
          <p14:tracePt t="51239" x="2062163" y="3343275"/>
          <p14:tracePt t="51255" x="2024063" y="3357563"/>
          <p14:tracePt t="51272" x="2014538" y="3362325"/>
          <p14:tracePt t="51289" x="2009775" y="3362325"/>
          <p14:tracePt t="51678" x="1952625" y="3376613"/>
          <p14:tracePt t="51685" x="1862138" y="3395663"/>
          <p14:tracePt t="51692" x="1776413" y="3438525"/>
          <p14:tracePt t="51705" x="1676400" y="3462338"/>
          <p14:tracePt t="51722" x="1381125" y="3567113"/>
          <p14:tracePt t="51739" x="1223963" y="3609975"/>
          <p14:tracePt t="51755" x="1104900" y="3638550"/>
          <p14:tracePt t="51772" x="966788" y="3662363"/>
          <p14:tracePt t="51788" x="919163" y="3671888"/>
          <p14:tracePt t="51805" x="895350" y="3676650"/>
          <p14:tracePt t="51822" x="881063" y="3676650"/>
          <p14:tracePt t="51838" x="876300" y="3676650"/>
          <p14:tracePt t="51894" x="871538" y="3676650"/>
          <p14:tracePt t="51929" x="866775" y="3676650"/>
          <p14:tracePt t="51979" x="866775" y="3681413"/>
          <p14:tracePt t="51986" x="852488" y="3681413"/>
          <p14:tracePt t="51994" x="833438" y="3686175"/>
          <p14:tracePt t="52005" x="814388" y="3686175"/>
          <p14:tracePt t="52022" x="781050" y="3690938"/>
          <p14:tracePt t="52038" x="771525" y="3690938"/>
          <p14:tracePt t="52151" x="771525" y="3695700"/>
          <p14:tracePt t="52180" x="776288" y="3695700"/>
          <p14:tracePt t="52194" x="781050" y="3695700"/>
          <p14:tracePt t="52201" x="785813" y="3695700"/>
          <p14:tracePt t="52209" x="790575" y="3695700"/>
          <p14:tracePt t="52223" x="795338" y="3695700"/>
          <p14:tracePt t="52238" x="800100" y="3695700"/>
          <p14:tracePt t="52259" x="804863" y="3695700"/>
          <p14:tracePt t="52271" x="809625" y="3695700"/>
          <p14:tracePt t="52288" x="814388" y="3695700"/>
          <p14:tracePt t="52305" x="819150" y="3695700"/>
          <p14:tracePt t="52322" x="823913" y="3695700"/>
          <p14:tracePt t="52338" x="828675" y="3695700"/>
          <p14:tracePt t="52359" x="833438" y="3695700"/>
          <p14:tracePt t="52417" x="838200" y="3695700"/>
          <p14:tracePt t="52452" x="842963" y="3695700"/>
          <p14:tracePt t="52481" x="847725" y="3695700"/>
          <p14:tracePt t="52625" x="852488" y="3695700"/>
          <p14:tracePt t="52711" x="862013" y="3690938"/>
          <p14:tracePt t="52718" x="881063" y="3686175"/>
          <p14:tracePt t="52725" x="890588" y="3686175"/>
          <p14:tracePt t="52739" x="947738" y="3686175"/>
          <p14:tracePt t="52755" x="1023938" y="3676650"/>
          <p14:tracePt t="52771" x="1085850" y="3667125"/>
          <p14:tracePt t="52788" x="1147763" y="3662363"/>
          <p14:tracePt t="52805" x="1252538" y="3648075"/>
          <p14:tracePt t="52821" x="1314450" y="3643313"/>
          <p14:tracePt t="52838" x="1362075" y="3638550"/>
          <p14:tracePt t="52855" x="1414463" y="3629025"/>
          <p14:tracePt t="52871" x="1433513" y="3629025"/>
          <p14:tracePt t="52888" x="1452563" y="3619500"/>
          <p14:tracePt t="52905" x="1466850" y="3619500"/>
          <p14:tracePt t="52948" x="1471613" y="3619500"/>
          <p14:tracePt t="53035" x="1471613" y="3624263"/>
          <p14:tracePt t="53213" x="1476375" y="3624263"/>
          <p14:tracePt t="53234" x="1481138" y="3624263"/>
          <p14:tracePt t="53242" x="1495425" y="3629025"/>
          <p14:tracePt t="53255" x="1509713" y="3629025"/>
          <p14:tracePt t="53271" x="1571625" y="3638550"/>
          <p14:tracePt t="53288" x="1609725" y="3638550"/>
          <p14:tracePt t="53305" x="1671638" y="3643313"/>
          <p14:tracePt t="53321" x="1762125" y="3648075"/>
          <p14:tracePt t="53338" x="1814513" y="3648075"/>
          <p14:tracePt t="53355" x="1876425" y="3652838"/>
          <p14:tracePt t="53371" x="1924050" y="3657600"/>
          <p14:tracePt t="53388" x="1957388" y="3657600"/>
          <p14:tracePt t="53404" x="1971675" y="3662363"/>
          <p14:tracePt t="53421" x="1990725" y="3662363"/>
          <p14:tracePt t="53455" x="1995488" y="3662363"/>
          <p14:tracePt t="54002" x="2005013" y="3667125"/>
          <p14:tracePt t="54009" x="2014538" y="3667125"/>
          <p14:tracePt t="54021" x="2028825" y="3667125"/>
          <p14:tracePt t="54038" x="2038350" y="3676650"/>
          <p14:tracePt t="54054" x="2043113" y="3676650"/>
          <p14:tracePt t="54088" x="2047875" y="3676650"/>
          <p14:tracePt t="54110" x="2047875" y="3681413"/>
          <p14:tracePt t="54121" x="2052638" y="3681413"/>
          <p14:tracePt t="54232" x="2057400" y="3681413"/>
          <p14:tracePt t="54296" x="2057400" y="3686175"/>
          <p14:tracePt t="54469" x="2057400" y="3690938"/>
          <p14:tracePt t="54533" x="2062163" y="3690938"/>
          <p14:tracePt t="54584" x="2062163" y="3695700"/>
          <p14:tracePt t="54626" x="2066925" y="3695700"/>
          <p14:tracePt t="54742" x="2071688" y="3695700"/>
          <p14:tracePt t="54813" x="2076450" y="3695700"/>
          <p14:tracePt t="56169" x="2100263" y="3690938"/>
          <p14:tracePt t="56176" x="2138363" y="3686175"/>
          <p14:tracePt t="56187" x="2181225" y="3681413"/>
          <p14:tracePt t="56204" x="2319338" y="3667125"/>
          <p14:tracePt t="56220" x="2405063" y="3657600"/>
          <p14:tracePt t="56237" x="2486025" y="3648075"/>
          <p14:tracePt t="56254" x="2595563" y="3643313"/>
          <p14:tracePt t="56270" x="2728913" y="3652838"/>
          <p14:tracePt t="56287" x="2814638" y="3662363"/>
          <p14:tracePt t="56304" x="2900363" y="3667125"/>
          <p14:tracePt t="56320" x="2990850" y="3681413"/>
          <p14:tracePt t="56337" x="3038475" y="3690938"/>
          <p14:tracePt t="56354" x="3081338" y="3695700"/>
          <p14:tracePt t="56370" x="3124200" y="3709988"/>
          <p14:tracePt t="56387" x="3148013" y="3714750"/>
          <p14:tracePt t="56404" x="3171825" y="3714750"/>
          <p14:tracePt t="56420" x="3195638" y="3719513"/>
          <p14:tracePt t="56437" x="3209925" y="3724275"/>
          <p14:tracePt t="56454" x="3219450" y="3724275"/>
          <p14:tracePt t="56470" x="3228975" y="3724275"/>
          <p14:tracePt t="56487" x="3233738" y="3724275"/>
          <p14:tracePt t="56503" x="3243263" y="3724275"/>
          <p14:tracePt t="56520" x="3257550" y="3724275"/>
          <p14:tracePt t="56537" x="3281363" y="3724275"/>
          <p14:tracePt t="56553" x="3305175" y="3724275"/>
          <p14:tracePt t="56570" x="3348038" y="3724275"/>
          <p14:tracePt t="56587" x="3367088" y="3724275"/>
          <p14:tracePt t="56603" x="3386138" y="3724275"/>
          <p14:tracePt t="56620" x="3409950" y="3724275"/>
          <p14:tracePt t="56637" x="3419475" y="3724275"/>
          <p14:tracePt t="56670" x="3424238" y="3724275"/>
          <p14:tracePt t="56728" x="3429000" y="3724275"/>
          <p14:tracePt t="56757" x="3433763" y="3724275"/>
          <p14:tracePt t="56792" x="3438525" y="3724275"/>
          <p14:tracePt t="56979" x="3443288" y="3724275"/>
          <p14:tracePt t="58708" x="3452813" y="3719513"/>
          <p14:tracePt t="58715" x="3486150" y="3714750"/>
          <p14:tracePt t="58722" x="3514725" y="3714750"/>
          <p14:tracePt t="58736" x="3571875" y="3705225"/>
          <p14:tracePt t="58753" x="3614738" y="3695700"/>
          <p14:tracePt t="58769" x="3648075" y="3690938"/>
          <p14:tracePt t="58786" x="3709988" y="3686175"/>
          <p14:tracePt t="58803" x="3757613" y="3681413"/>
          <p14:tracePt t="58819" x="3800475" y="3681413"/>
          <p14:tracePt t="58836" x="3871913" y="3681413"/>
          <p14:tracePt t="58853" x="3924300" y="3681413"/>
          <p14:tracePt t="58869" x="3990975" y="3681413"/>
          <p14:tracePt t="58886" x="4071938" y="3681413"/>
          <p14:tracePt t="58903" x="4129088" y="3681413"/>
          <p14:tracePt t="58919" x="4171950" y="3681413"/>
          <p14:tracePt t="58936" x="4200525" y="3681413"/>
          <p14:tracePt t="58953" x="4224338" y="3681413"/>
          <p14:tracePt t="58969" x="4233863" y="3681413"/>
          <p14:tracePt t="65918" x="4243388" y="3681413"/>
          <p14:tracePt t="65926" x="4252913" y="3681413"/>
          <p14:tracePt t="65934" x="4257675" y="3681413"/>
          <p14:tracePt t="65950" x="4271963" y="3681413"/>
          <p14:tracePt t="65967" x="4276725" y="3681413"/>
          <p14:tracePt t="65984" x="4286250" y="3681413"/>
          <p14:tracePt t="66000" x="4295775" y="3681413"/>
          <p14:tracePt t="66017" x="4305300" y="3681413"/>
          <p14:tracePt t="66034" x="4314825" y="3681413"/>
          <p14:tracePt t="66050" x="4329113" y="3681413"/>
          <p14:tracePt t="66067" x="4343400" y="3681413"/>
          <p14:tracePt t="66084" x="4357688" y="3681413"/>
          <p14:tracePt t="66100" x="4367213" y="3681413"/>
          <p14:tracePt t="66117" x="4395788" y="3681413"/>
          <p14:tracePt t="66134" x="4405313" y="3681413"/>
          <p14:tracePt t="66150" x="4424363" y="3681413"/>
          <p14:tracePt t="66167" x="4438650" y="3681413"/>
          <p14:tracePt t="66184" x="4448175" y="3681413"/>
          <p14:tracePt t="66200" x="4457700" y="3681413"/>
          <p14:tracePt t="66217" x="4467225" y="3681413"/>
          <p14:tracePt t="66234" x="4481513" y="3681413"/>
          <p14:tracePt t="66250" x="4495800" y="3681413"/>
          <p14:tracePt t="66267" x="4510088" y="3681413"/>
          <p14:tracePt t="66284" x="4533900" y="3681413"/>
          <p14:tracePt t="66300" x="4548188" y="3681413"/>
          <p14:tracePt t="66317" x="4562475" y="3681413"/>
          <p14:tracePt t="66318" x="4562475" y="3686175"/>
          <p14:tracePt t="66333" x="4576763" y="3686175"/>
          <p14:tracePt t="66350" x="4581525" y="3686175"/>
          <p14:tracePt t="66367" x="4586288" y="3686175"/>
          <p14:tracePt t="66383" x="4591050" y="3686175"/>
          <p14:tracePt t="66426" x="4595813" y="3686175"/>
          <p14:tracePt t="66484" x="4605338" y="3686175"/>
          <p14:tracePt t="66526" x="4605338" y="3690938"/>
          <p14:tracePt t="66569" x="4610100" y="3690938"/>
          <p14:tracePt t="66641" x="4614863" y="3690938"/>
          <p14:tracePt t="66886" x="4629150" y="3690938"/>
          <p14:tracePt t="66892" x="4638675" y="3690938"/>
          <p14:tracePt t="66900" x="4652963" y="3690938"/>
          <p14:tracePt t="66917" x="4676775" y="3690938"/>
          <p14:tracePt t="66933" x="4695825" y="3690938"/>
          <p14:tracePt t="66950" x="4710113" y="3690938"/>
          <p14:tracePt t="66967" x="4714875" y="3690938"/>
          <p14:tracePt t="66983" x="4724400" y="3690938"/>
          <p14:tracePt t="67000" x="4729163" y="3690938"/>
          <p14:tracePt t="67033" x="4733925" y="3690938"/>
          <p14:tracePt t="67050" x="4738688" y="3690938"/>
          <p14:tracePt t="67066" x="4743450" y="3690938"/>
          <p14:tracePt t="67083" x="4752975" y="3690938"/>
          <p14:tracePt t="67100" x="4762500" y="3690938"/>
          <p14:tracePt t="67116" x="4767263" y="3690938"/>
          <p14:tracePt t="67133" x="4772025" y="3690938"/>
          <p14:tracePt t="67150" x="4781550" y="3690938"/>
          <p14:tracePt t="67166" x="4786313" y="3690938"/>
          <p14:tracePt t="67183" x="4795838" y="3690938"/>
          <p14:tracePt t="67200" x="4810125" y="3690938"/>
          <p14:tracePt t="67233" x="4814888" y="3690938"/>
          <p14:tracePt t="67250" x="4824413" y="3690938"/>
          <p14:tracePt t="67267" x="4838700" y="3690938"/>
          <p14:tracePt t="67283" x="4852988" y="3690938"/>
          <p14:tracePt t="67300" x="4872038" y="3690938"/>
          <p14:tracePt t="67316" x="4895850" y="3690938"/>
          <p14:tracePt t="67333" x="4919663" y="3690938"/>
          <p14:tracePt t="67350" x="4938713" y="3690938"/>
          <p14:tracePt t="67367" x="4962525" y="3690938"/>
          <p14:tracePt t="67383" x="4972050" y="3690938"/>
          <p14:tracePt t="67400" x="4986338" y="3690938"/>
          <p14:tracePt t="67416" x="4991100" y="3690938"/>
          <p14:tracePt t="67433" x="5000625" y="3690938"/>
          <p14:tracePt t="67450" x="5005388" y="3690938"/>
          <p14:tracePt t="67466" x="5019675" y="3690938"/>
          <p14:tracePt t="67483" x="5024438" y="3690938"/>
          <p14:tracePt t="67500" x="5033963" y="3690938"/>
          <p14:tracePt t="67516" x="5038725" y="3690938"/>
          <p14:tracePt t="67533" x="5048250" y="3690938"/>
          <p14:tracePt t="67550" x="5053013" y="3690938"/>
          <p14:tracePt t="67566" x="5057775" y="3690938"/>
          <p14:tracePt t="67600" x="5062538" y="3690938"/>
          <p14:tracePt t="67616" x="5067300" y="3690938"/>
          <p14:tracePt t="67633" x="5072063" y="3690938"/>
          <p14:tracePt t="67681" x="5076825" y="3690938"/>
          <p14:tracePt t="67717" x="5081588" y="3690938"/>
          <p14:tracePt t="67753" x="5086350" y="3690938"/>
          <p14:tracePt t="67875" x="5081588" y="3690938"/>
          <p14:tracePt t="67882" x="5076825" y="3690938"/>
          <p14:tracePt t="67900" x="5067300" y="3690938"/>
          <p14:tracePt t="67916" x="5048250" y="3690938"/>
          <p14:tracePt t="67933" x="5033963" y="3690938"/>
          <p14:tracePt t="67950" x="5014913" y="3690938"/>
          <p14:tracePt t="67966" x="5010150" y="3690938"/>
          <p14:tracePt t="67983" x="5000625" y="3690938"/>
          <p14:tracePt t="68000" x="4991100" y="3690938"/>
          <p14:tracePt t="68033" x="4986338" y="3690938"/>
          <p14:tracePt t="68050" x="4981575" y="3690938"/>
          <p14:tracePt t="68066" x="4976813" y="3690938"/>
          <p14:tracePt t="68105" x="4972050" y="3690938"/>
          <p14:tracePt t="68133" x="4967288" y="3690938"/>
          <p14:tracePt t="68162" x="4962525" y="3690938"/>
          <p14:tracePt t="68234" x="4957763" y="3690938"/>
          <p14:tracePt t="70623" x="4981575" y="3690938"/>
          <p14:tracePt t="70630" x="5010150" y="3686175"/>
          <p14:tracePt t="70637" x="5053013" y="3676650"/>
          <p14:tracePt t="70649" x="5110163" y="3667125"/>
          <p14:tracePt t="70665" x="5362575" y="3633788"/>
          <p14:tracePt t="70682" x="5638800" y="3614738"/>
          <p14:tracePt t="70699" x="5957888" y="3595688"/>
          <p14:tracePt t="70715" x="6400800" y="3581400"/>
          <p14:tracePt t="70732" x="6662738" y="3571875"/>
          <p14:tracePt t="70749" x="6910388" y="3562350"/>
          <p14:tracePt t="70765" x="7034213" y="3562350"/>
          <p14:tracePt t="70782" x="7062788" y="3562350"/>
          <p14:tracePt t="70799" x="7067550" y="3562350"/>
          <p14:tracePt t="71218" x="7067550" y="3571875"/>
          <p14:tracePt t="71232" x="7072313" y="3576638"/>
          <p14:tracePt t="71246" x="7072313" y="3581400"/>
          <p14:tracePt t="71261" x="7072313" y="3586163"/>
          <p14:tracePt t="71275" x="7072313" y="3590925"/>
          <p14:tracePt t="71297" x="7077075" y="3590925"/>
          <p14:tracePt t="71311" x="7077075" y="3595688"/>
          <p14:tracePt t="71340" x="7077075" y="3600450"/>
          <p14:tracePt t="71347" x="7077075" y="3605213"/>
          <p14:tracePt t="71368" x="7077075" y="3609975"/>
          <p14:tracePt t="71383" x="7077075" y="3614738"/>
          <p14:tracePt t="71390" x="7077075" y="3619500"/>
          <p14:tracePt t="71411" x="7077075" y="3624263"/>
          <p14:tracePt t="71433" x="7077075" y="3629025"/>
          <p14:tracePt t="71447" x="7081838" y="3638550"/>
          <p14:tracePt t="71454" x="7081838" y="3643313"/>
          <p14:tracePt t="71465" x="7081838" y="3648075"/>
          <p14:tracePt t="71482" x="7081838" y="3657600"/>
          <p14:tracePt t="71498" x="7081838" y="3667125"/>
          <p14:tracePt t="71515" x="7081838" y="3676650"/>
          <p14:tracePt t="71548" x="7081838" y="3681413"/>
          <p14:tracePt t="71598" x="7081838" y="3686175"/>
          <p14:tracePt t="71849" x="7086600" y="3686175"/>
          <p14:tracePt t="71856" x="7096125" y="3690938"/>
          <p14:tracePt t="71865" x="7105650" y="3690938"/>
          <p14:tracePt t="71882" x="7115175" y="3690938"/>
          <p14:tracePt t="71898" x="7129463" y="3695700"/>
          <p14:tracePt t="71899" x="7134225" y="3695700"/>
          <p14:tracePt t="71915" x="7143750" y="3700463"/>
          <p14:tracePt t="71932" x="7158038" y="3700463"/>
          <p14:tracePt t="71948" x="7162800" y="3709988"/>
          <p14:tracePt t="71965" x="7172325" y="3709988"/>
          <p14:tracePt t="71982" x="7177088" y="3709988"/>
          <p14:tracePt t="72015" x="7181850" y="3709988"/>
          <p14:tracePt t="72050" x="7186613" y="3709988"/>
          <p14:tracePt t="72086" x="7191375" y="3709988"/>
          <p14:tracePt t="72165" x="7196138" y="3709988"/>
          <p14:tracePt t="72308" x="7200900" y="3709988"/>
          <p14:tracePt t="72358" x="7205663" y="3709988"/>
          <p14:tracePt t="97720" x="7186613" y="3719513"/>
          <p14:tracePt t="97728" x="7153275" y="3729038"/>
          <p14:tracePt t="97739" x="7124700" y="3733800"/>
          <p14:tracePt t="97756" x="7053263" y="3752850"/>
          <p14:tracePt t="97773" x="7019925" y="3757613"/>
          <p14:tracePt t="97790" x="6981825" y="3762375"/>
          <p14:tracePt t="97806" x="6891338" y="3767138"/>
          <p14:tracePt t="97823" x="6824663" y="3771900"/>
          <p14:tracePt t="97840" x="6767513" y="3776663"/>
          <p14:tracePt t="97856" x="6686550" y="3781425"/>
          <p14:tracePt t="97873" x="6629400" y="3786188"/>
          <p14:tracePt t="97889" x="6577013" y="3786188"/>
          <p14:tracePt t="97906" x="6519863" y="3786188"/>
          <p14:tracePt t="97923" x="6496050" y="3786188"/>
          <p14:tracePt t="97940" x="6481763" y="3786188"/>
          <p14:tracePt t="97956" x="6467475" y="3781425"/>
          <p14:tracePt t="98000" x="6462713" y="3781425"/>
          <p14:tracePt t="98136" x="6467475" y="3781425"/>
          <p14:tracePt t="98151" x="6472238" y="3781425"/>
          <p14:tracePt t="98165" x="6472238" y="3786188"/>
          <p14:tracePt t="98179" x="6477000" y="3786188"/>
          <p14:tracePt t="98194" x="6477000" y="3790950"/>
          <p14:tracePt t="98206" x="6481763" y="3790950"/>
          <p14:tracePt t="98223" x="6486525" y="3800475"/>
          <p14:tracePt t="98239" x="6486525" y="3805238"/>
          <p14:tracePt t="98256" x="6491288" y="3810000"/>
          <p14:tracePt t="98273" x="6491288" y="3814763"/>
          <p14:tracePt t="98289" x="6491288" y="3824288"/>
          <p14:tracePt t="98306" x="6496050" y="3824288"/>
          <p14:tracePt t="98323" x="6496050" y="3833813"/>
          <p14:tracePt t="98356" x="6496050" y="3838575"/>
          <p14:tracePt t="98402" x="6496050" y="3843338"/>
          <p14:tracePt t="98588" x="6496050" y="3848100"/>
          <p14:tracePt t="98617" x="6491288" y="3852863"/>
          <p14:tracePt t="98624" x="6491288" y="3857625"/>
          <p14:tracePt t="98645" x="6472238" y="3862388"/>
          <p14:tracePt t="98656" x="6462713" y="3862388"/>
          <p14:tracePt t="98673" x="6453188" y="3862388"/>
          <p14:tracePt t="98689" x="6410325" y="3871913"/>
          <p14:tracePt t="98706" x="6367463" y="3876675"/>
          <p14:tracePt t="98723" x="6324600" y="3890963"/>
          <p14:tracePt t="98739" x="6257925" y="3914775"/>
          <p14:tracePt t="98756" x="6215063" y="3933825"/>
          <p14:tracePt t="98773" x="6162675" y="3952875"/>
          <p14:tracePt t="98789" x="6091238" y="3986213"/>
          <p14:tracePt t="98806" x="6057900" y="3995738"/>
          <p14:tracePt t="98823" x="6038850" y="4000500"/>
          <p14:tracePt t="98839" x="6019800" y="4005263"/>
          <p14:tracePt t="98856" x="6015038" y="4005263"/>
          <p14:tracePt t="99183" x="5953125" y="4014788"/>
          <p14:tracePt t="99191" x="5834063" y="4029075"/>
          <p14:tracePt t="99206" x="5519738" y="4076700"/>
          <p14:tracePt t="99222" x="5162550" y="4110038"/>
          <p14:tracePt t="99239" x="4819650" y="4133850"/>
          <p14:tracePt t="99256" x="4319588" y="4167188"/>
          <p14:tracePt t="99272" x="4024313" y="4191000"/>
          <p14:tracePt t="99289" x="3843338" y="4214813"/>
          <p14:tracePt t="99306" x="3633788" y="4262438"/>
          <p14:tracePt t="99322" x="3548063" y="4286250"/>
          <p14:tracePt t="99339" x="3486150" y="4300538"/>
          <p14:tracePt t="99356" x="3433763" y="4310063"/>
          <p14:tracePt t="99679" x="3295650" y="4338638"/>
          <p14:tracePt t="99686" x="3119438" y="4362450"/>
          <p14:tracePt t="99693" x="2981325" y="4386263"/>
          <p14:tracePt t="99705" x="2771775" y="4395788"/>
          <p14:tracePt t="99722" x="2214563" y="4400550"/>
          <p14:tracePt t="99739" x="1866900" y="4357688"/>
          <p14:tracePt t="99755" x="1595438" y="4329113"/>
          <p14:tracePt t="99772" x="1390650" y="4300538"/>
          <p14:tracePt t="99789" x="1333500" y="4300538"/>
          <p14:tracePt t="99805" x="1304925" y="4295775"/>
          <p14:tracePt t="99822" x="1290638" y="4295775"/>
          <p14:tracePt t="99922" x="1295400" y="4300538"/>
          <p14:tracePt t="99980" x="1300163" y="4305300"/>
          <p14:tracePt t="100052" x="1304925" y="4310063"/>
          <p14:tracePt t="100087" x="1309688" y="4310063"/>
          <p14:tracePt t="100159" x="1314450" y="4310063"/>
          <p14:tracePt t="100189" x="1314450" y="4314825"/>
          <p14:tracePt t="100224" x="1319213" y="4314825"/>
          <p14:tracePt t="100296" x="1323975" y="4314825"/>
          <p14:tracePt t="100317" x="1328738" y="4314825"/>
          <p14:tracePt t="100324" x="1328738" y="4319588"/>
          <p14:tracePt t="100339" x="1333500" y="4319588"/>
          <p14:tracePt t="100355" x="1343025" y="4329113"/>
          <p14:tracePt t="100372" x="1347788" y="4338638"/>
          <p14:tracePt t="100389" x="1352550" y="4343400"/>
          <p14:tracePt t="100405" x="1357313" y="4348163"/>
          <p14:tracePt t="100422" x="1362075" y="4352925"/>
          <p14:tracePt t="100455" x="1366838" y="4357688"/>
          <p14:tracePt t="100482" x="1366838" y="4362450"/>
          <p14:tracePt t="100518" x="1371600" y="4367213"/>
          <p14:tracePt t="100547" x="1376363" y="4367213"/>
          <p14:tracePt t="100561" x="1381125" y="4371975"/>
          <p14:tracePt t="100568" x="1385888" y="4371975"/>
          <p14:tracePt t="100575" x="1395413" y="4371975"/>
          <p14:tracePt t="100589" x="1400175" y="4376738"/>
          <p14:tracePt t="100605" x="1433513" y="4386263"/>
          <p14:tracePt t="100622" x="1457325" y="4386263"/>
          <p14:tracePt t="100639" x="1481138" y="4391025"/>
          <p14:tracePt t="100655" x="1509713" y="4395788"/>
          <p14:tracePt t="100672" x="1514475" y="4395788"/>
          <p14:tracePt t="100688" x="1524000" y="4395788"/>
          <p14:tracePt t="100705" x="1543050" y="4395788"/>
          <p14:tracePt t="100722" x="1557338" y="4395788"/>
          <p14:tracePt t="100739" x="1581150" y="4395788"/>
          <p14:tracePt t="100755" x="1619250" y="4391025"/>
          <p14:tracePt t="100772" x="1647825" y="4386263"/>
          <p14:tracePt t="100788" x="1671638" y="4386263"/>
          <p14:tracePt t="100805" x="1704975" y="4381500"/>
          <p14:tracePt t="100822" x="1714500" y="4381500"/>
          <p14:tracePt t="100838" x="1724025" y="4381500"/>
          <p14:tracePt t="100855" x="1743075" y="4381500"/>
          <p14:tracePt t="100872" x="1752600" y="4381500"/>
          <p14:tracePt t="100889" x="1762125" y="4381500"/>
          <p14:tracePt t="100905" x="1771650" y="4381500"/>
          <p14:tracePt t="100922" x="1776413" y="4381500"/>
          <p14:tracePt t="100938" x="1781175" y="4381500"/>
          <p14:tracePt t="100955" x="1790700" y="4381500"/>
          <p14:tracePt t="100972" x="1795463" y="4381500"/>
          <p14:tracePt t="100988" x="1800225" y="4381500"/>
          <p14:tracePt t="101005" x="1809750" y="4381500"/>
          <p14:tracePt t="101022" x="1824038" y="4381500"/>
          <p14:tracePt t="101038" x="1833563" y="4381500"/>
          <p14:tracePt t="101055" x="1871663" y="4381500"/>
          <p14:tracePt t="101072" x="1905000" y="4381500"/>
          <p14:tracePt t="101088" x="1943100" y="4376738"/>
          <p14:tracePt t="101105" x="2024063" y="4371975"/>
          <p14:tracePt t="101122" x="2076450" y="4367213"/>
          <p14:tracePt t="101138" x="2114550" y="4362450"/>
          <p14:tracePt t="101155" x="2143125" y="4357688"/>
          <p14:tracePt t="101172" x="2166938" y="4352925"/>
          <p14:tracePt t="101188" x="2181225" y="4352925"/>
          <p14:tracePt t="101222" x="2185988" y="4352925"/>
          <p14:tracePt t="101238" x="2190750" y="4352925"/>
          <p14:tracePt t="101551" x="2209800" y="4352925"/>
          <p14:tracePt t="101558" x="2228850" y="4357688"/>
          <p14:tracePt t="101572" x="2281238" y="4357688"/>
          <p14:tracePt t="101588" x="2338388" y="4357688"/>
          <p14:tracePt t="101605" x="2390775" y="4357688"/>
          <p14:tracePt t="101622" x="2447925" y="4357688"/>
          <p14:tracePt t="101638" x="2552700" y="4352925"/>
          <p14:tracePt t="101655" x="2609850" y="4352925"/>
          <p14:tracePt t="101671" x="2647950" y="4352925"/>
          <p14:tracePt t="101688" x="2686050" y="4352925"/>
          <p14:tracePt t="101705" x="2700338" y="4352925"/>
          <p14:tracePt t="101722" x="2705100" y="4352925"/>
          <p14:tracePt t="101738" x="2709863" y="4352925"/>
          <p14:tracePt t="101759" x="2714625" y="4352925"/>
          <p14:tracePt t="102018" x="2719388" y="4348163"/>
          <p14:tracePt t="102024" x="2728913" y="4343400"/>
          <p14:tracePt t="102038" x="2762250" y="4333875"/>
          <p14:tracePt t="102055" x="2786063" y="4324350"/>
          <p14:tracePt t="102072" x="2814638" y="4324350"/>
          <p14:tracePt t="102088" x="2862263" y="4310063"/>
          <p14:tracePt t="102105" x="2881313" y="4310063"/>
          <p14:tracePt t="102121" x="2900363" y="4305300"/>
          <p14:tracePt t="102138" x="2928938" y="4305300"/>
          <p14:tracePt t="102155" x="2938463" y="4305300"/>
          <p14:tracePt t="102171" x="2952750" y="4305300"/>
          <p14:tracePt t="102188" x="2967038" y="4305300"/>
          <p14:tracePt t="102205" x="2971800" y="4305300"/>
          <p14:tracePt t="102221" x="2976563" y="4305300"/>
          <p14:tracePt t="102238" x="2981325" y="4305300"/>
          <p14:tracePt t="102792" x="3019425" y="4291013"/>
          <p14:tracePt t="102799" x="3076575" y="4271963"/>
          <p14:tracePt t="102806" x="3143250" y="4243388"/>
          <p14:tracePt t="102821" x="3262313" y="4200525"/>
          <p14:tracePt t="102838" x="3390900" y="4167188"/>
          <p14:tracePt t="102854" x="3467100" y="4138613"/>
          <p14:tracePt t="102871" x="3552825" y="4119563"/>
          <p14:tracePt t="102888" x="3595688" y="4119563"/>
          <p14:tracePt t="102904" x="3624263" y="4110038"/>
          <p14:tracePt t="102921" x="3652838" y="4105275"/>
          <p14:tracePt t="102938" x="3667125" y="4095750"/>
          <p14:tracePt t="102954" x="3695700" y="4086225"/>
          <p14:tracePt t="102971" x="3762375" y="4052888"/>
          <p14:tracePt t="102988" x="3833813" y="4029075"/>
          <p14:tracePt t="103005" x="3895725" y="3990975"/>
          <p14:tracePt t="103021" x="4024313" y="3933825"/>
          <p14:tracePt t="103038" x="4114800" y="3895725"/>
          <p14:tracePt t="103054" x="4195763" y="3862388"/>
          <p14:tracePt t="103071" x="4286250" y="3829050"/>
          <p14:tracePt t="103088" x="4324350" y="3819525"/>
          <p14:tracePt t="103104" x="4357688" y="3810000"/>
          <p14:tracePt t="103121" x="4367213" y="3810000"/>
          <p14:tracePt t="103138" x="4371975" y="3810000"/>
          <p14:tracePt t="104951" x="4410075" y="3810000"/>
          <p14:tracePt t="104970" x="4543425" y="3814763"/>
          <p14:tracePt t="104987" x="4819650" y="3833813"/>
          <p14:tracePt t="105004" x="5010150" y="3843338"/>
          <p14:tracePt t="105020" x="5172075" y="3857625"/>
          <p14:tracePt t="105037" x="5386388" y="3876675"/>
          <p14:tracePt t="105054" x="5505450" y="3895725"/>
          <p14:tracePt t="105070" x="5610225" y="3905250"/>
          <p14:tracePt t="105087" x="5734050" y="3910013"/>
          <p14:tracePt t="105104" x="5805488" y="3910013"/>
          <p14:tracePt t="105120" x="5862638" y="3914775"/>
          <p14:tracePt t="105137" x="5929313" y="3914775"/>
          <p14:tracePt t="105154" x="5953125" y="3914775"/>
          <p14:tracePt t="105170" x="5972175" y="3914775"/>
          <p14:tracePt t="105187" x="5986463" y="3914775"/>
          <p14:tracePt t="105204" x="6000750" y="3914775"/>
          <p14:tracePt t="105237" x="6005513" y="3914775"/>
          <p14:tracePt t="105281" x="6010275" y="3914775"/>
          <p14:tracePt t="105353" x="6015038" y="3914775"/>
          <p14:tracePt t="108489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7F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148072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57200" y="4572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Mixed </a:t>
            </a:r>
            <a:r>
              <a:rPr lang="en-US" sz="2800" b="1" dirty="0" smtClean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Review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33272"/>
            <a:ext cx="365760" cy="457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365760" y="1234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234440"/>
            <a:ext cx="54864" cy="107899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280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Q15  ·  TF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02920" y="1481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 is used in over 80% of residential property appraisals worldwide.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502920" y="2020824"/>
            <a:ext cx="3886200" cy="256032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2020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TRUE.  Per the Appraisal Institute, SCA dominates residential valuation.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4617720" y="1234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4617720" y="1234440"/>
            <a:ext cx="54864" cy="107899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754880" y="1280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Q16  ·  TF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754880" y="1481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Saudi Arabia residential construction costs (≈ 4,500-8,500 SAR/m²) are about 5x higher than Egypt's in USD terms.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4754880" y="2020824"/>
            <a:ext cx="3886200" cy="256032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800600" y="2020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TRUE.  Egypt: ~$260/m²; KSA: ~$1,500/m²; ratio ≈ 5x.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4617720" y="2377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617720" y="2377440"/>
            <a:ext cx="54864" cy="107899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54880" y="2423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Q17  </a:t>
            </a:r>
            <a:r>
              <a:rPr lang="en-US" sz="1000" b="1" kern="0" spc="2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MCQ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4754880" y="2624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 property is BRAND-NEW with no comparable sales nearby, the BEST valuation method is: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4754880" y="2980944"/>
            <a:ext cx="3977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SCA   B) Cost Approach   C) Asking neighbors   D) Skip valuation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4754880" y="3163824"/>
            <a:ext cx="3886200" cy="256032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800600" y="3163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B.  No comps = SCA fails. Cost Approach is the right tool for new builds.</a:t>
            </a:r>
            <a:endParaRPr lang="en-US" sz="900" dirty="0"/>
          </a:p>
        </p:txBody>
      </p:sp>
      <p:sp>
        <p:nvSpPr>
          <p:cNvPr id="37" name="Shape 35"/>
          <p:cNvSpPr/>
          <p:nvPr/>
        </p:nvSpPr>
        <p:spPr>
          <a:xfrm>
            <a:off x="4617720" y="3520440"/>
            <a:ext cx="4160520" cy="1078992"/>
          </a:xfrm>
          <a:prstGeom prst="rect">
            <a:avLst/>
          </a:prstGeom>
          <a:solidFill>
            <a:srgbClr val="FFFFFF"/>
          </a:solidFill>
          <a:ln w="12700">
            <a:solidFill>
              <a:srgbClr val="C8C0B0"/>
            </a:solidFill>
            <a:prstDash val="solid"/>
          </a:ln>
          <a:effectLst>
            <a:outerShdw blurRad="101600" dist="2540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8" name="Shape 36"/>
          <p:cNvSpPr/>
          <p:nvPr/>
        </p:nvSpPr>
        <p:spPr>
          <a:xfrm>
            <a:off x="4617720" y="3520440"/>
            <a:ext cx="54864" cy="1078992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4754880" y="3566160"/>
            <a:ext cx="39776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00" dirty="0" smtClean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Q18  </a:t>
            </a:r>
            <a:r>
              <a:rPr lang="en-US" sz="1000" b="1" kern="0" spc="2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 MCQ</a:t>
            </a:r>
            <a:endParaRPr lang="en-US" sz="1000" dirty="0"/>
          </a:p>
        </p:txBody>
      </p:sp>
      <p:sp>
        <p:nvSpPr>
          <p:cNvPr id="40" name="Text 38"/>
          <p:cNvSpPr/>
          <p:nvPr/>
        </p:nvSpPr>
        <p:spPr>
          <a:xfrm>
            <a:off x="4754880" y="3767328"/>
            <a:ext cx="3977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appraisers value the same property differently. The MOST likely cause is:</a:t>
            </a:r>
            <a:endParaRPr lang="en-US" sz="1000" dirty="0"/>
          </a:p>
        </p:txBody>
      </p:sp>
      <p:sp>
        <p:nvSpPr>
          <p:cNvPr id="41" name="Text 39"/>
          <p:cNvSpPr/>
          <p:nvPr/>
        </p:nvSpPr>
        <p:spPr>
          <a:xfrm>
            <a:off x="4754880" y="4123944"/>
            <a:ext cx="3977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Math mistakes   B) Different comps &amp; adjustments   C) Lying   D) Software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4754880" y="4306824"/>
            <a:ext cx="3886200" cy="256032"/>
          </a:xfrm>
          <a:prstGeom prst="rect">
            <a:avLst/>
          </a:prstGeom>
          <a:solidFill>
            <a:srgbClr val="F0EBDF"/>
          </a:solidFill>
          <a:ln w="12700">
            <a:solidFill>
              <a:srgbClr val="4F7A5C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4800600" y="430682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B.  Subjective comp selection &amp; adjustments → different but defensible values.</a:t>
            </a:r>
            <a:endParaRPr lang="en-US" sz="900" dirty="0"/>
          </a:p>
        </p:txBody>
      </p:sp>
      <p:sp>
        <p:nvSpPr>
          <p:cNvPr id="48" name="Text 46"/>
          <p:cNvSpPr/>
          <p:nvPr/>
        </p:nvSpPr>
        <p:spPr>
          <a:xfrm>
            <a:off x="7863840" y="4983480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E7E3D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 / 40</a:t>
            </a:r>
            <a:endParaRPr lang="en-US" sz="900" dirty="0"/>
          </a:p>
        </p:txBody>
      </p:sp>
      <p:sp>
        <p:nvSpPr>
          <p:cNvPr id="50" name="TextBox 49"/>
          <p:cNvSpPr txBox="1"/>
          <p:nvPr/>
        </p:nvSpPr>
        <p:spPr>
          <a:xfrm>
            <a:off x="181165" y="4754987"/>
            <a:ext cx="52165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lexandria" charset="0"/>
                <a:cs typeface="Alexandria" charset="0"/>
              </a:rPr>
              <a:t>Prepared by Dr.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Emad</a:t>
            </a:r>
            <a:r>
              <a:rPr lang="en-US" sz="1100" b="1" dirty="0" smtClean="0">
                <a:latin typeface="Alexandria" charset="0"/>
                <a:cs typeface="Alexandria" charset="0"/>
              </a:rPr>
              <a:t> </a:t>
            </a:r>
            <a:r>
              <a:rPr lang="en-US" sz="1100" b="1" dirty="0" err="1" smtClean="0">
                <a:latin typeface="Alexandria" charset="0"/>
                <a:cs typeface="Alexandria" charset="0"/>
              </a:rPr>
              <a:t>Zaher</a:t>
            </a:r>
            <a:endParaRPr lang="en-US" sz="1100" b="1" dirty="0" smtClean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084"/>
    </mc:Choice>
    <mc:Fallback xmlns="">
      <p:transition spd="slow" advTm="2040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484" x="6815138" y="2905125"/>
          <p14:tracePt t="31817" x="6815138" y="2881313"/>
          <p14:tracePt t="31825" x="6810375" y="2857500"/>
          <p14:tracePt t="31838" x="6786563" y="2771775"/>
          <p14:tracePt t="31853" x="6762750" y="2681288"/>
          <p14:tracePt t="31870" x="6738938" y="2581275"/>
          <p14:tracePt t="31887" x="6700838" y="2495550"/>
          <p14:tracePt t="31903" x="6657975" y="2366963"/>
          <p14:tracePt t="31920" x="6638925" y="2300288"/>
          <p14:tracePt t="31937" x="6615113" y="2238375"/>
          <p14:tracePt t="31953" x="6600825" y="2195513"/>
          <p14:tracePt t="31970" x="6596063" y="2176463"/>
          <p14:tracePt t="31987" x="6591300" y="2152650"/>
          <p14:tracePt t="32003" x="6591300" y="2109788"/>
          <p14:tracePt t="32020" x="6591300" y="2076450"/>
          <p14:tracePt t="32037" x="6591300" y="2047875"/>
          <p14:tracePt t="32053" x="6596063" y="2000250"/>
          <p14:tracePt t="32070" x="6600825" y="1962150"/>
          <p14:tracePt t="32087" x="6615113" y="1919288"/>
          <p14:tracePt t="32103" x="6629400" y="1862138"/>
          <p14:tracePt t="32120" x="6643688" y="1824038"/>
          <p14:tracePt t="32137" x="6653213" y="1800225"/>
          <p14:tracePt t="32153" x="6667500" y="1771650"/>
          <p14:tracePt t="32170" x="6672263" y="1766888"/>
          <p14:tracePt t="32187" x="6677025" y="1762125"/>
          <p14:tracePt t="32203" x="6681788" y="1757363"/>
          <p14:tracePt t="32220" x="6691313" y="1752600"/>
          <p14:tracePt t="32237" x="6696075" y="1743075"/>
          <p14:tracePt t="32253" x="6700838" y="1743075"/>
          <p14:tracePt t="32305" x="6705600" y="1743075"/>
          <p14:tracePt t="32377" x="6710363" y="1743075"/>
          <p14:tracePt t="32383" x="6710363" y="1738313"/>
          <p14:tracePt t="32448" x="6719888" y="1738313"/>
          <p14:tracePt t="34810" x="6743700" y="1733550"/>
          <p14:tracePt t="34817" x="6777038" y="1724025"/>
          <p14:tracePt t="34824" x="6810375" y="1714500"/>
          <p14:tracePt t="34836" x="6838950" y="1709738"/>
          <p14:tracePt t="34852" x="6919913" y="1685925"/>
          <p14:tracePt t="34869" x="6953250" y="1676400"/>
          <p14:tracePt t="34886" x="6986588" y="1671638"/>
          <p14:tracePt t="34903" x="7019925" y="1671638"/>
          <p14:tracePt t="34919" x="7029450" y="1671638"/>
          <p14:tracePt t="34936" x="7043738" y="1671638"/>
          <p14:tracePt t="34952" x="7062788" y="1671638"/>
          <p14:tracePt t="34969" x="7072313" y="1671638"/>
          <p14:tracePt t="34986" x="7081838" y="1671638"/>
          <p14:tracePt t="35003" x="7100888" y="1671638"/>
          <p14:tracePt t="35019" x="7115175" y="1671638"/>
          <p14:tracePt t="35036" x="7119938" y="1671638"/>
          <p14:tracePt t="35052" x="7124700" y="1671638"/>
          <p14:tracePt t="35069" x="7129463" y="1671638"/>
          <p14:tracePt t="35110" x="7134225" y="1671638"/>
          <p14:tracePt t="35154" x="7138988" y="1671638"/>
          <p14:tracePt t="35161" x="7143750" y="1676400"/>
          <p14:tracePt t="35175" x="7148513" y="1676400"/>
          <p14:tracePt t="35197" x="7148513" y="1681163"/>
          <p14:tracePt t="35204" x="7153275" y="1681163"/>
          <p14:tracePt t="35226" x="7153275" y="1685925"/>
          <p14:tracePt t="35235" x="7158038" y="1690688"/>
          <p14:tracePt t="35252" x="7158038" y="1695450"/>
          <p14:tracePt t="35269" x="7167563" y="1704975"/>
          <p14:tracePt t="35286" x="7172325" y="1709738"/>
          <p14:tracePt t="35302" x="7172325" y="1714500"/>
          <p14:tracePt t="35319" x="7177088" y="1724025"/>
          <p14:tracePt t="35336" x="7177088" y="1728788"/>
          <p14:tracePt t="35369" x="7177088" y="1733550"/>
          <p14:tracePt t="35405" x="7177088" y="1738313"/>
          <p14:tracePt t="35441" x="7177088" y="1743075"/>
          <p14:tracePt t="36776" x="7186613" y="1743075"/>
          <p14:tracePt t="36783" x="7196138" y="1743075"/>
          <p14:tracePt t="36790" x="7210425" y="1743075"/>
          <p14:tracePt t="36802" x="7219950" y="1743075"/>
          <p14:tracePt t="36818" x="7267575" y="1743075"/>
          <p14:tracePt t="36835" x="7291388" y="1738313"/>
          <p14:tracePt t="36852" x="7310438" y="1738313"/>
          <p14:tracePt t="36868" x="7329488" y="1738313"/>
          <p14:tracePt t="36885" x="7348538" y="1733550"/>
          <p14:tracePt t="36902" x="7358063" y="1733550"/>
          <p14:tracePt t="36919" x="7362825" y="1733550"/>
          <p14:tracePt t="36935" x="7367588" y="1733550"/>
          <p14:tracePt t="36963" x="7372350" y="1733550"/>
          <p14:tracePt t="36977" x="7377113" y="1733550"/>
          <p14:tracePt t="36998" x="7381875" y="1733550"/>
          <p14:tracePt t="37041" x="7386638" y="1733550"/>
          <p14:tracePt t="37164" x="7391400" y="1733550"/>
          <p14:tracePt t="38219" x="7396163" y="1728788"/>
          <p14:tracePt t="38226" x="7405688" y="1728788"/>
          <p14:tracePt t="38235" x="7419975" y="1728788"/>
          <p14:tracePt t="38251" x="7424738" y="1724025"/>
          <p14:tracePt t="38284" x="7429500" y="1724025"/>
          <p14:tracePt t="38301" x="7434263" y="1724025"/>
          <p14:tracePt t="38318" x="7439025" y="1724025"/>
          <p14:tracePt t="38355" x="7443788" y="1724025"/>
          <p14:tracePt t="38391" x="7448550" y="1724025"/>
          <p14:tracePt t="38613" x="7458075" y="1724025"/>
          <p14:tracePt t="38627" x="7462838" y="1724025"/>
          <p14:tracePt t="38635" x="7462838" y="1719263"/>
          <p14:tracePt t="38651" x="7477125" y="1719263"/>
          <p14:tracePt t="38668" x="7486650" y="1714500"/>
          <p14:tracePt t="38684" x="7496175" y="1709738"/>
          <p14:tracePt t="38701" x="7505700" y="1709738"/>
          <p14:tracePt t="38718" x="7515225" y="1709738"/>
          <p14:tracePt t="38734" x="7519988" y="1709738"/>
          <p14:tracePt t="38751" x="7534275" y="1709738"/>
          <p14:tracePt t="38768" x="7539038" y="1704975"/>
          <p14:tracePt t="38784" x="7543800" y="1704975"/>
          <p14:tracePt t="38801" x="7553325" y="1704975"/>
          <p14:tracePt t="38818" x="7562850" y="1704975"/>
          <p14:tracePt t="38834" x="7572375" y="1704975"/>
          <p14:tracePt t="38851" x="7581900" y="1704975"/>
          <p14:tracePt t="38868" x="7596188" y="1704975"/>
          <p14:tracePt t="38884" x="7600950" y="1704975"/>
          <p14:tracePt t="38901" x="7615238" y="1704975"/>
          <p14:tracePt t="38918" x="7620000" y="1704975"/>
          <p14:tracePt t="38934" x="7624763" y="1704975"/>
          <p14:tracePt t="38951" x="7634288" y="1704975"/>
          <p14:tracePt t="38972" x="7639050" y="1704975"/>
          <p14:tracePt t="38984" x="7643813" y="1704975"/>
          <p14:tracePt t="39001" x="7658100" y="1704975"/>
          <p14:tracePt t="39034" x="7662863" y="1704975"/>
          <p14:tracePt t="39051" x="7667625" y="1704975"/>
          <p14:tracePt t="39072" x="7677150" y="1704975"/>
          <p14:tracePt t="39123" x="7677150" y="1700213"/>
          <p14:tracePt t="39131" x="7681913" y="1700213"/>
          <p14:tracePt t="39152" x="7686675" y="1695450"/>
          <p14:tracePt t="39195" x="7691438" y="1695450"/>
          <p14:tracePt t="39223" x="7696200" y="1695450"/>
          <p14:tracePt t="39396" x="7700963" y="1695450"/>
          <p14:tracePt t="40236" x="7724775" y="1695450"/>
          <p14:tracePt t="40243" x="7739063" y="1695450"/>
          <p14:tracePt t="40257" x="7786688" y="1695450"/>
          <p14:tracePt t="40267" x="7815263" y="1704975"/>
          <p14:tracePt t="40284" x="7872413" y="1709738"/>
          <p14:tracePt t="40301" x="7958138" y="1719263"/>
          <p14:tracePt t="40317" x="8005763" y="1719263"/>
          <p14:tracePt t="40334" x="8034338" y="1719263"/>
          <p14:tracePt t="40350" x="8062913" y="1724025"/>
          <p14:tracePt t="40367" x="8077200" y="1724025"/>
          <p14:tracePt t="40384" x="8086725" y="1724025"/>
          <p14:tracePt t="40400" x="8096250" y="1724025"/>
          <p14:tracePt t="40417" x="8101013" y="1724025"/>
          <p14:tracePt t="40451" x="8105775" y="1724025"/>
          <p14:tracePt t="40594" x="8110538" y="1724025"/>
          <p14:tracePt t="40638" x="8115300" y="1724025"/>
          <p14:tracePt t="40652" x="8134350" y="1719263"/>
          <p14:tracePt t="40659" x="8143875" y="1719263"/>
          <p14:tracePt t="40667" x="8158163" y="1714500"/>
          <p14:tracePt t="40684" x="8177213" y="1704975"/>
          <p14:tracePt t="40700" x="8210550" y="1700213"/>
          <p14:tracePt t="40717" x="8239125" y="1685925"/>
          <p14:tracePt t="40734" x="8258175" y="1681163"/>
          <p14:tracePt t="40750" x="8277225" y="1676400"/>
          <p14:tracePt t="40767" x="8301038" y="1662113"/>
          <p14:tracePt t="40784" x="8310563" y="1662113"/>
          <p14:tracePt t="40800" x="8320088" y="1657350"/>
          <p14:tracePt t="40817" x="8334375" y="1657350"/>
          <p14:tracePt t="40834" x="8339138" y="1652588"/>
          <p14:tracePt t="40850" x="8343900" y="1652588"/>
          <p14:tracePt t="40884" x="8348663" y="1647825"/>
          <p14:tracePt t="41018" x="8339138" y="1647825"/>
          <p14:tracePt t="41025" x="8320088" y="1647825"/>
          <p14:tracePt t="41033" x="8305800" y="1652588"/>
          <p14:tracePt t="41050" x="8239125" y="1666875"/>
          <p14:tracePt t="41067" x="8110538" y="1690688"/>
          <p14:tracePt t="41084" x="7820025" y="1733550"/>
          <p14:tracePt t="41100" x="7558088" y="1766888"/>
          <p14:tracePt t="41117" x="7239000" y="1809750"/>
          <p14:tracePt t="41134" x="6753225" y="1881188"/>
          <p14:tracePt t="41150" x="6415088" y="1924050"/>
          <p14:tracePt t="41167" x="6134100" y="1952625"/>
          <p14:tracePt t="41184" x="5791200" y="1995488"/>
          <p14:tracePt t="41200" x="5681663" y="2000250"/>
          <p14:tracePt t="41217" x="5605463" y="2009775"/>
          <p14:tracePt t="41233" x="5572125" y="2009775"/>
          <p14:tracePt t="41250" x="5562600" y="2009775"/>
          <p14:tracePt t="41283" x="5557838" y="2009775"/>
          <p14:tracePt t="41327" x="5553075" y="2009775"/>
          <p14:tracePt t="41333" x="5543550" y="2009775"/>
          <p14:tracePt t="41341" x="5538788" y="2009775"/>
          <p14:tracePt t="41350" x="5524500" y="2009775"/>
          <p14:tracePt t="41367" x="5505450" y="2009775"/>
          <p14:tracePt t="41384" x="5476875" y="2009775"/>
          <p14:tracePt t="41400" x="5457825" y="2009775"/>
          <p14:tracePt t="41417" x="5434013" y="2009775"/>
          <p14:tracePt t="41434" x="5391150" y="2005013"/>
          <p14:tracePt t="41450" x="5353050" y="2000250"/>
          <p14:tracePt t="41467" x="5314950" y="1995488"/>
          <p14:tracePt t="41483" x="5286375" y="1985963"/>
          <p14:tracePt t="41500" x="5257800" y="1981200"/>
          <p14:tracePt t="41517" x="5243513" y="1981200"/>
          <p14:tracePt t="41533" x="5238750" y="1981200"/>
          <p14:tracePt t="41550" x="5233988" y="1976438"/>
          <p14:tracePt t="41583" x="5233988" y="1971675"/>
          <p14:tracePt t="41600" x="5229225" y="1971675"/>
          <p14:tracePt t="41664" x="5229225" y="1966913"/>
          <p14:tracePt t="41736" x="5224463" y="1962150"/>
          <p14:tracePt t="41772" x="5224463" y="1957388"/>
          <p14:tracePt t="41786" x="5224463" y="1952625"/>
          <p14:tracePt t="41793" x="5219700" y="1952625"/>
          <p14:tracePt t="41815" x="5219700" y="1947863"/>
          <p14:tracePt t="41836" x="5219700" y="1943100"/>
          <p14:tracePt t="41858" x="5219700" y="1933575"/>
          <p14:tracePt t="41872" x="5214938" y="1933575"/>
          <p14:tracePt t="41879" x="5214938" y="1928813"/>
          <p14:tracePt t="41894" x="5214938" y="1924050"/>
          <p14:tracePt t="41901" x="5210175" y="1924050"/>
          <p14:tracePt t="41917" x="5205413" y="1914525"/>
          <p14:tracePt t="41933" x="5191125" y="1905000"/>
          <p14:tracePt t="41950" x="5186363" y="1895475"/>
          <p14:tracePt t="41967" x="5172075" y="1885950"/>
          <p14:tracePt t="41983" x="5162550" y="1881188"/>
          <p14:tracePt t="42000" x="5157788" y="1881188"/>
          <p14:tracePt t="42017" x="5153025" y="1871663"/>
          <p14:tracePt t="42033" x="5148263" y="1871663"/>
          <p14:tracePt t="42482" x="5138738" y="1871663"/>
          <p14:tracePt t="42490" x="5129213" y="1876425"/>
          <p14:tracePt t="42500" x="5114925" y="1876425"/>
          <p14:tracePt t="42516" x="5100638" y="1876425"/>
          <p14:tracePt t="42533" x="5086350" y="1881188"/>
          <p14:tracePt t="42550" x="5081588" y="1881188"/>
          <p14:tracePt t="42676" x="5086350" y="1881188"/>
          <p14:tracePt t="42690" x="5091113" y="1881188"/>
          <p14:tracePt t="42697" x="5091113" y="1876425"/>
          <p14:tracePt t="42705" x="5100638" y="1876425"/>
          <p14:tracePt t="42716" x="5105400" y="1876425"/>
          <p14:tracePt t="42733" x="5124450" y="1876425"/>
          <p14:tracePt t="42750" x="5167313" y="1871663"/>
          <p14:tracePt t="42766" x="5233988" y="1857375"/>
          <p14:tracePt t="42783" x="5300663" y="1847850"/>
          <p14:tracePt t="42800" x="5338763" y="1843088"/>
          <p14:tracePt t="42816" x="5367338" y="1838325"/>
          <p14:tracePt t="42833" x="5386388" y="1838325"/>
          <p14:tracePt t="42850" x="5391150" y="1838325"/>
          <p14:tracePt t="42866" x="5395913" y="1838325"/>
          <p14:tracePt t="42905" x="5400675" y="1838325"/>
          <p14:tracePt t="42935" x="5405438" y="1838325"/>
          <p14:tracePt t="44621" x="5429250" y="1838325"/>
          <p14:tracePt t="44628" x="5462588" y="1833563"/>
          <p14:tracePt t="44635" x="5500688" y="1828800"/>
          <p14:tracePt t="44649" x="5581650" y="1819275"/>
          <p14:tracePt t="44666" x="5662613" y="1814513"/>
          <p14:tracePt t="44682" x="5719763" y="1814513"/>
          <p14:tracePt t="44699" x="5815013" y="1819275"/>
          <p14:tracePt t="44716" x="5862638" y="1824038"/>
          <p14:tracePt t="44732" x="5900738" y="1828800"/>
          <p14:tracePt t="44749" x="5929313" y="1833563"/>
          <p14:tracePt t="44766" x="5948363" y="1838325"/>
          <p14:tracePt t="44782" x="5957888" y="1838325"/>
          <p14:tracePt t="44799" x="5962650" y="1843088"/>
          <p14:tracePt t="44816" x="5972175" y="1847850"/>
          <p14:tracePt t="44832" x="5976938" y="1847850"/>
          <p14:tracePt t="44849" x="5986463" y="1847850"/>
          <p14:tracePt t="44866" x="5991225" y="1852613"/>
          <p14:tracePt t="44929" x="5995988" y="1852613"/>
          <p14:tracePt t="44944" x="6000750" y="1852613"/>
          <p14:tracePt t="44951" x="6005513" y="1857375"/>
          <p14:tracePt t="44966" x="6010275" y="1862138"/>
          <p14:tracePt t="44982" x="6015038" y="1866900"/>
          <p14:tracePt t="44999" x="6019800" y="1866900"/>
          <p14:tracePt t="45016" x="6024563" y="1866900"/>
          <p14:tracePt t="45051" x="6029325" y="1866900"/>
          <p14:tracePt t="45259" x="6034088" y="1866900"/>
          <p14:tracePt t="45269" x="6038850" y="1866900"/>
          <p14:tracePt t="45282" x="6062663" y="1862138"/>
          <p14:tracePt t="45299" x="6086475" y="1857375"/>
          <p14:tracePt t="45315" x="6115050" y="1852613"/>
          <p14:tracePt t="45333" x="6148388" y="1847850"/>
          <p14:tracePt t="45349" x="6162675" y="1843088"/>
          <p14:tracePt t="45365" x="6181725" y="1838325"/>
          <p14:tracePt t="45382" x="6191250" y="1838325"/>
          <p14:tracePt t="45399" x="6200775" y="1838325"/>
          <p14:tracePt t="45432" x="6210300" y="1838325"/>
          <p14:tracePt t="45453" x="6215063" y="1838325"/>
          <p14:tracePt t="45525" x="6219825" y="1838325"/>
          <p14:tracePt t="47742" x="6196013" y="1843088"/>
          <p14:tracePt t="47750" x="6138863" y="1862138"/>
          <p14:tracePt t="47765" x="6034088" y="1895475"/>
          <p14:tracePt t="47781" x="5895975" y="1933575"/>
          <p14:tracePt t="47798" x="5762625" y="1962150"/>
          <p14:tracePt t="47815" x="5614988" y="1995488"/>
          <p14:tracePt t="47831" x="5548313" y="2005013"/>
          <p14:tracePt t="47848" x="5514975" y="2009775"/>
          <p14:tracePt t="47865" x="5495925" y="2009775"/>
          <p14:tracePt t="47898" x="5491163" y="2009775"/>
          <p14:tracePt t="48015" x="5495925" y="2009775"/>
          <p14:tracePt t="48036" x="5495925" y="2005013"/>
          <p14:tracePt t="48051" x="5505450" y="2005013"/>
          <p14:tracePt t="48058" x="5505450" y="2000250"/>
          <p14:tracePt t="48065" x="5510213" y="2000250"/>
          <p14:tracePt t="48081" x="5510213" y="1990725"/>
          <p14:tracePt t="48098" x="5514975" y="1990725"/>
          <p14:tracePt t="48115" x="5524500" y="1985963"/>
          <p14:tracePt t="48151" x="5529263" y="1985963"/>
          <p14:tracePt t="48173" x="5534025" y="1985963"/>
          <p14:tracePt t="48209" x="5538788" y="1985963"/>
          <p14:tracePt t="49989" x="5524500" y="2000250"/>
          <p14:tracePt t="49996" x="5510213" y="2043113"/>
          <p14:tracePt t="50014" x="5472113" y="2100263"/>
          <p14:tracePt t="50031" x="5438775" y="2176463"/>
          <p14:tracePt t="50047" x="5429250" y="2214563"/>
          <p14:tracePt t="50064" x="5424488" y="2228850"/>
          <p14:tracePt t="50081" x="5419725" y="2247900"/>
          <p14:tracePt t="50097" x="5419725" y="2252663"/>
          <p14:tracePt t="50153" x="5419725" y="2257425"/>
          <p14:tracePt t="50175" x="5419725" y="2266950"/>
          <p14:tracePt t="50182" x="5419725" y="2276475"/>
          <p14:tracePt t="50197" x="5419725" y="2286000"/>
          <p14:tracePt t="50214" x="5424488" y="2290763"/>
          <p14:tracePt t="50230" x="5424488" y="2305050"/>
          <p14:tracePt t="50247" x="5429250" y="2314575"/>
          <p14:tracePt t="50280" x="5443538" y="2324100"/>
          <p14:tracePt t="50297" x="5472113" y="2328863"/>
          <p14:tracePt t="50314" x="5500688" y="2338388"/>
          <p14:tracePt t="50330" x="5524500" y="2338388"/>
          <p14:tracePt t="50347" x="5562600" y="2338388"/>
          <p14:tracePt t="50364" x="5595938" y="2338388"/>
          <p14:tracePt t="50380" x="5614988" y="2338388"/>
          <p14:tracePt t="50397" x="5729288" y="2333625"/>
          <p14:tracePt t="50414" x="5762625" y="2333625"/>
          <p14:tracePt t="50430" x="5776913" y="2333625"/>
          <p14:tracePt t="50447" x="5786438" y="2333625"/>
          <p14:tracePt t="50464" x="5791200" y="2333625"/>
          <p14:tracePt t="50541" x="5795963" y="2333625"/>
          <p14:tracePt t="50677" x="5800725" y="2333625"/>
          <p14:tracePt t="50721" x="5800725" y="2328863"/>
          <p14:tracePt t="50757" x="5800725" y="2324100"/>
          <p14:tracePt t="50764" x="5805488" y="2319338"/>
          <p14:tracePt t="50785" x="5805488" y="2314575"/>
          <p14:tracePt t="50813" x="5805488" y="2309813"/>
          <p14:tracePt t="50821" x="5805488" y="2305050"/>
          <p14:tracePt t="50830" x="5805488" y="2300288"/>
          <p14:tracePt t="50892" x="5805488" y="2295525"/>
          <p14:tracePt t="54007" x="5805488" y="2290763"/>
          <p14:tracePt t="54014" x="5810250" y="2290763"/>
          <p14:tracePt t="54042" x="5815013" y="2290763"/>
          <p14:tracePt t="54071" x="5815013" y="2286000"/>
          <p14:tracePt t="54243" x="5815013" y="2281238"/>
          <p14:tracePt t="55441" x="5819775" y="2281238"/>
          <p14:tracePt t="62072" x="5824538" y="2281238"/>
          <p14:tracePt t="62082" x="5829300" y="2281238"/>
          <p14:tracePt t="62093" x="5843588" y="2281238"/>
          <p14:tracePt t="62110" x="5857875" y="2281238"/>
          <p14:tracePt t="62126" x="5862638" y="2281238"/>
          <p14:tracePt t="62143" x="5876925" y="2286000"/>
          <p14:tracePt t="62160" x="5881688" y="2286000"/>
          <p14:tracePt t="62176" x="5886450" y="2286000"/>
          <p14:tracePt t="62193" x="5891213" y="2290763"/>
          <p14:tracePt t="62258" x="5895975" y="2290763"/>
          <p14:tracePt t="62344" x="5895975" y="2295525"/>
          <p14:tracePt t="62416" x="5900738" y="2295525"/>
          <p14:tracePt t="62674" x="5905500" y="2295525"/>
          <p14:tracePt t="63004" x="5910263" y="2295525"/>
          <p14:tracePt t="63693" x="5915025" y="2295525"/>
          <p14:tracePt t="63701" x="5919788" y="2295525"/>
          <p14:tracePt t="63709" x="5924550" y="2295525"/>
          <p14:tracePt t="63726" x="5938838" y="2295525"/>
          <p14:tracePt t="63743" x="5948363" y="2290763"/>
          <p14:tracePt t="63759" x="5957888" y="2290763"/>
          <p14:tracePt t="63776" x="5967413" y="2290763"/>
          <p14:tracePt t="63793" x="5976938" y="2290763"/>
          <p14:tracePt t="63809" x="5981700" y="2286000"/>
          <p14:tracePt t="63826" x="5986463" y="2286000"/>
          <p14:tracePt t="63843" x="5991225" y="2286000"/>
          <p14:tracePt t="63859" x="5995988" y="2286000"/>
          <p14:tracePt t="63879" x="6000750" y="2286000"/>
          <p14:tracePt t="63894" x="6005513" y="2286000"/>
          <p14:tracePt t="63929" x="6010275" y="2286000"/>
          <p14:tracePt t="63958" x="6015038" y="2286000"/>
          <p14:tracePt t="63980" x="6019800" y="2286000"/>
          <p14:tracePt t="63987" x="6024563" y="2286000"/>
          <p14:tracePt t="64045" x="6029325" y="2286000"/>
          <p14:tracePt t="64088" x="6034088" y="2286000"/>
          <p14:tracePt t="64102" x="6038850" y="2286000"/>
          <p14:tracePt t="64138" x="6043613" y="2286000"/>
          <p14:tracePt t="64159" x="6048375" y="2286000"/>
          <p14:tracePt t="64181" x="6053138" y="2286000"/>
          <p14:tracePt t="64188" x="6057900" y="2286000"/>
          <p14:tracePt t="64195" x="6057900" y="2290763"/>
          <p14:tracePt t="64209" x="6067425" y="2290763"/>
          <p14:tracePt t="64226" x="6072188" y="2290763"/>
          <p14:tracePt t="64242" x="6086475" y="2290763"/>
          <p14:tracePt t="64259" x="6091238" y="2290763"/>
          <p14:tracePt t="64276" x="6105525" y="2295525"/>
          <p14:tracePt t="64292" x="6115050" y="2295525"/>
          <p14:tracePt t="64309" x="6124575" y="2295525"/>
          <p14:tracePt t="64326" x="6148388" y="2300288"/>
          <p14:tracePt t="64342" x="6157913" y="2300288"/>
          <p14:tracePt t="64359" x="6172200" y="2300288"/>
          <p14:tracePt t="64376" x="6186488" y="2309813"/>
          <p14:tracePt t="64392" x="6196013" y="2309813"/>
          <p14:tracePt t="64409" x="6210300" y="2309813"/>
          <p14:tracePt t="64426" x="6224588" y="2309813"/>
          <p14:tracePt t="64442" x="6238875" y="2309813"/>
          <p14:tracePt t="64459" x="6253163" y="2314575"/>
          <p14:tracePt t="64476" x="6267450" y="2314575"/>
          <p14:tracePt t="64492" x="6276975" y="2314575"/>
          <p14:tracePt t="64509" x="6286500" y="2314575"/>
          <p14:tracePt t="64526" x="6300788" y="2314575"/>
          <p14:tracePt t="64542" x="6305550" y="2314575"/>
          <p14:tracePt t="64559" x="6315075" y="2314575"/>
          <p14:tracePt t="64576" x="6324600" y="2314575"/>
          <p14:tracePt t="64592" x="6329363" y="2314575"/>
          <p14:tracePt t="64609" x="6338888" y="2314575"/>
          <p14:tracePt t="64626" x="6348413" y="2314575"/>
          <p14:tracePt t="64642" x="6353175" y="2314575"/>
          <p14:tracePt t="64659" x="6357938" y="2314575"/>
          <p14:tracePt t="64676" x="6362700" y="2314575"/>
          <p14:tracePt t="64692" x="6372225" y="2314575"/>
          <p14:tracePt t="64709" x="6376988" y="2314575"/>
          <p14:tracePt t="64726" x="6391275" y="2314575"/>
          <p14:tracePt t="64742" x="6396038" y="2314575"/>
          <p14:tracePt t="64759" x="6405563" y="2309813"/>
          <p14:tracePt t="64776" x="6415088" y="2309813"/>
          <p14:tracePt t="64792" x="6419850" y="2305050"/>
          <p14:tracePt t="64809" x="6424613" y="2305050"/>
          <p14:tracePt t="64826" x="6434138" y="2300288"/>
          <p14:tracePt t="64842" x="6438900" y="2300288"/>
          <p14:tracePt t="64859" x="6443663" y="2295525"/>
          <p14:tracePt t="64876" x="6453188" y="2295525"/>
          <p14:tracePt t="64892" x="6467475" y="2290763"/>
          <p14:tracePt t="64909" x="6477000" y="2286000"/>
          <p14:tracePt t="64926" x="6481763" y="2286000"/>
          <p14:tracePt t="64942" x="6496050" y="2281238"/>
          <p14:tracePt t="64959" x="6500813" y="2281238"/>
          <p14:tracePt t="64976" x="6505575" y="2276475"/>
          <p14:tracePt t="64992" x="6510338" y="2276475"/>
          <p14:tracePt t="65027" x="6515100" y="2276475"/>
          <p14:tracePt t="65049" x="6519863" y="2276475"/>
          <p14:tracePt t="65085" x="6524625" y="2276475"/>
          <p14:tracePt t="65149" x="6529388" y="2276475"/>
          <p14:tracePt t="67876" x="6557963" y="2247900"/>
          <p14:tracePt t="67884" x="6605588" y="2200275"/>
          <p14:tracePt t="67891" x="6662738" y="2152650"/>
          <p14:tracePt t="67908" x="6762750" y="2076450"/>
          <p14:tracePt t="67925" x="6853238" y="2014538"/>
          <p14:tracePt t="67941" x="6977063" y="1933575"/>
          <p14:tracePt t="67958" x="7034213" y="1900238"/>
          <p14:tracePt t="67974" x="7067550" y="1890713"/>
          <p14:tracePt t="67991" x="7086600" y="1881188"/>
          <p14:tracePt t="68128" x="7086600" y="1885950"/>
          <p14:tracePt t="68220" x="7091363" y="1881188"/>
          <p14:tracePt t="68234" x="7091363" y="1876425"/>
          <p14:tracePt t="68242" x="7091363" y="1871663"/>
          <p14:tracePt t="68258" x="7091363" y="1866900"/>
          <p14:tracePt t="68274" x="7091363" y="1862138"/>
          <p14:tracePt t="68291" x="7100888" y="1852613"/>
          <p14:tracePt t="68308" x="7100888" y="1847850"/>
          <p14:tracePt t="68324" x="7100888" y="1838325"/>
          <p14:tracePt t="68341" x="7110413" y="1833563"/>
          <p14:tracePt t="68358" x="7119938" y="1819275"/>
          <p14:tracePt t="68374" x="7119938" y="1809750"/>
          <p14:tracePt t="68391" x="7124700" y="1809750"/>
          <p14:tracePt t="68408" x="7129463" y="1804988"/>
          <p14:tracePt t="68443" x="7129463" y="1800225"/>
          <p14:tracePt t="68580" x="7124700" y="1800225"/>
          <p14:tracePt t="68588" x="7119938" y="1800225"/>
          <p14:tracePt t="68594" x="7115175" y="1800225"/>
          <p14:tracePt t="68608" x="7086600" y="1800225"/>
          <p14:tracePt t="68624" x="7010400" y="1804988"/>
          <p14:tracePt t="68641" x="6929438" y="1809750"/>
          <p14:tracePt t="68657" x="6724650" y="1809750"/>
          <p14:tracePt t="68674" x="6591300" y="1814513"/>
          <p14:tracePt t="68691" x="6457950" y="1819275"/>
          <p14:tracePt t="68708" x="6262688" y="1833563"/>
          <p14:tracePt t="68724" x="6143625" y="1847850"/>
          <p14:tracePt t="68741" x="6038850" y="1857375"/>
          <p14:tracePt t="68758" x="5943600" y="1871663"/>
          <p14:tracePt t="68774" x="5905500" y="1876425"/>
          <p14:tracePt t="68791" x="5881688" y="1876425"/>
          <p14:tracePt t="68808" x="5872163" y="1876425"/>
          <p14:tracePt t="69333" x="5838825" y="1890713"/>
          <p14:tracePt t="69340" x="5795963" y="1919288"/>
          <p14:tracePt t="69357" x="5719763" y="1981200"/>
          <p14:tracePt t="69374" x="5653088" y="2052638"/>
          <p14:tracePt t="69391" x="5524500" y="2171700"/>
          <p14:tracePt t="69407" x="5438775" y="2262188"/>
          <p14:tracePt t="69424" x="5362575" y="2366963"/>
          <p14:tracePt t="69441" x="5267325" y="2466975"/>
          <p14:tracePt t="69457" x="5210175" y="2524125"/>
          <p14:tracePt t="69474" x="5167313" y="2562225"/>
          <p14:tracePt t="69491" x="5129213" y="2586038"/>
          <p14:tracePt t="69507" x="5124450" y="2590800"/>
          <p14:tracePt t="69524" x="5119688" y="2595563"/>
          <p14:tracePt t="69541" x="5114925" y="2595563"/>
          <p14:tracePt t="69671" x="5114925" y="2590800"/>
          <p14:tracePt t="69684" x="5110163" y="2581275"/>
          <p14:tracePt t="69705" x="5110163" y="2576513"/>
          <p14:tracePt t="69720" x="5105400" y="2576513"/>
          <p14:tracePt t="69727" x="5100638" y="2571750"/>
          <p14:tracePt t="69741" x="5076825" y="2552700"/>
          <p14:tracePt t="69757" x="5029200" y="2543175"/>
          <p14:tracePt t="69774" x="4972050" y="2528888"/>
          <p14:tracePt t="69790" x="4924425" y="2519363"/>
          <p14:tracePt t="69807" x="4881563" y="2509838"/>
          <p14:tracePt t="69824" x="4857750" y="2505075"/>
          <p14:tracePt t="69840" x="4852988" y="2505075"/>
          <p14:tracePt t="69857" x="4843463" y="2500313"/>
          <p14:tracePt t="69892" x="4838700" y="2500313"/>
          <p14:tracePt t="69935" x="4838700" y="2505075"/>
          <p14:tracePt t="69943" x="4838700" y="2509838"/>
          <p14:tracePt t="69957" x="4838700" y="2514600"/>
          <p14:tracePt t="69974" x="4833938" y="2524125"/>
          <p14:tracePt t="70007" x="4833938" y="2533650"/>
          <p14:tracePt t="70024" x="4833938" y="2543175"/>
          <p14:tracePt t="70040" x="4833938" y="2547938"/>
          <p14:tracePt t="70057" x="4833938" y="2557463"/>
          <p14:tracePt t="70074" x="4833938" y="2562225"/>
          <p14:tracePt t="70091" x="4833938" y="2581275"/>
          <p14:tracePt t="70107" x="4833938" y="2609850"/>
          <p14:tracePt t="70124" x="4829175" y="2633663"/>
          <p14:tracePt t="70140" x="4829175" y="2647950"/>
          <p14:tracePt t="70157" x="4829175" y="2662238"/>
          <p14:tracePt t="70174" x="4829175" y="2667000"/>
          <p14:tracePt t="70207" x="4829175" y="2671763"/>
          <p14:tracePt t="70653" x="4848225" y="2671763"/>
          <p14:tracePt t="70661" x="4872038" y="2667000"/>
          <p14:tracePt t="70674" x="4929188" y="2662238"/>
          <p14:tracePt t="70690" x="4981575" y="2657475"/>
          <p14:tracePt t="70707" x="5019675" y="2652713"/>
          <p14:tracePt t="70724" x="5057775" y="2647950"/>
          <p14:tracePt t="70740" x="5081588" y="2647950"/>
          <p14:tracePt t="70757" x="5091113" y="2647950"/>
          <p14:tracePt t="70774" x="5100638" y="2638425"/>
          <p14:tracePt t="70790" x="5114925" y="2638425"/>
          <p14:tracePt t="70807" x="5124450" y="2638425"/>
          <p14:tracePt t="70824" x="5133975" y="2638425"/>
          <p14:tracePt t="70840" x="5157788" y="2633663"/>
          <p14:tracePt t="70857" x="5172075" y="2628900"/>
          <p14:tracePt t="70874" x="5195888" y="2628900"/>
          <p14:tracePt t="70890" x="5233988" y="2624138"/>
          <p14:tracePt t="70908" x="5272088" y="2619375"/>
          <p14:tracePt t="70923" x="5334000" y="2614613"/>
          <p14:tracePt t="70940" x="5414963" y="2605088"/>
          <p14:tracePt t="70957" x="5472113" y="2595563"/>
          <p14:tracePt t="70973" x="5519738" y="2590800"/>
          <p14:tracePt t="70990" x="5591175" y="2590800"/>
          <p14:tracePt t="71007" x="5629275" y="2586038"/>
          <p14:tracePt t="71023" x="5657850" y="2586038"/>
          <p14:tracePt t="71040" x="5676900" y="2586038"/>
          <p14:tracePt t="71074" x="5681663" y="2586038"/>
          <p14:tracePt t="71105" x="5686425" y="2586038"/>
          <p14:tracePt t="71198" x="5695950" y="2586038"/>
          <p14:tracePt t="72368" x="5667375" y="2605088"/>
          <p14:tracePt t="72375" x="5624513" y="2643188"/>
          <p14:tracePt t="72390" x="5534025" y="2700338"/>
          <p14:tracePt t="72406" x="5453063" y="2738438"/>
          <p14:tracePt t="72423" x="5381625" y="2776538"/>
          <p14:tracePt t="72440" x="5314950" y="2814638"/>
          <p14:tracePt t="72456" x="5281613" y="2833688"/>
          <p14:tracePt t="72473" x="5272088" y="2843213"/>
          <p14:tracePt t="72490" x="5253038" y="2852738"/>
          <p14:tracePt t="72523" x="5248275" y="2852738"/>
          <p14:tracePt t="72569" x="5243513" y="2852738"/>
          <p14:tracePt t="72604" x="5238750" y="2852738"/>
          <p14:tracePt t="72641" x="5233988" y="2852738"/>
          <p14:tracePt t="72712" x="5233988" y="2847975"/>
          <p14:tracePt t="72776" x="5229225" y="2847975"/>
          <p14:tracePt t="73336" x="5238750" y="2847975"/>
          <p14:tracePt t="73343" x="5248275" y="2847975"/>
          <p14:tracePt t="73356" x="5257800" y="2847975"/>
          <p14:tracePt t="73373" x="5295900" y="2852738"/>
          <p14:tracePt t="73389" x="5334000" y="2862263"/>
          <p14:tracePt t="73406" x="5362575" y="2867025"/>
          <p14:tracePt t="73423" x="5391150" y="2867025"/>
          <p14:tracePt t="73439" x="5410200" y="2867025"/>
          <p14:tracePt t="73456" x="5424488" y="2867025"/>
          <p14:tracePt t="73473" x="5443538" y="2867025"/>
          <p14:tracePt t="73489" x="5448300" y="2867025"/>
          <p14:tracePt t="73506" x="5457825" y="2867025"/>
          <p14:tracePt t="73523" x="5462588" y="2867025"/>
          <p14:tracePt t="73556" x="5467350" y="2867025"/>
          <p14:tracePt t="74679" x="5472113" y="2867025"/>
          <p14:tracePt t="74686" x="5481638" y="2867025"/>
          <p14:tracePt t="74693" x="5491163" y="2867025"/>
          <p14:tracePt t="74705" x="5500688" y="2867025"/>
          <p14:tracePt t="74722" x="5510213" y="2871788"/>
          <p14:tracePt t="74739" x="5519738" y="2871788"/>
          <p14:tracePt t="74772" x="5529263" y="2871788"/>
          <p14:tracePt t="74830" x="5534025" y="2871788"/>
          <p14:tracePt t="74851" x="5538788" y="2871788"/>
          <p14:tracePt t="74893" x="5543550" y="2871788"/>
          <p14:tracePt t="74908" x="5553075" y="2871788"/>
          <p14:tracePt t="74915" x="5557838" y="2871788"/>
          <p14:tracePt t="74922" x="5562600" y="2871788"/>
          <p14:tracePt t="74939" x="5572125" y="2871788"/>
          <p14:tracePt t="74956" x="5581650" y="2871788"/>
          <p14:tracePt t="74972" x="5595938" y="2871788"/>
          <p14:tracePt t="74989" x="5600700" y="2871788"/>
          <p14:tracePt t="75005" x="5610225" y="2871788"/>
          <p14:tracePt t="75022" x="5619750" y="2871788"/>
          <p14:tracePt t="75039" x="5624513" y="2871788"/>
          <p14:tracePt t="75055" x="5629275" y="2871788"/>
          <p14:tracePt t="75072" x="5634038" y="2871788"/>
          <p14:tracePt t="75089" x="5643563" y="2871788"/>
          <p14:tracePt t="75122" x="5648325" y="2871788"/>
          <p14:tracePt t="75139" x="5653088" y="2871788"/>
          <p14:tracePt t="75159" x="5657850" y="2871788"/>
          <p14:tracePt t="75195" x="5662613" y="2871788"/>
          <p14:tracePt t="75245" x="5667375" y="2871788"/>
          <p14:tracePt t="75274" x="5672138" y="2871788"/>
          <p14:tracePt t="75303" x="5676900" y="2871788"/>
          <p14:tracePt t="75339" x="5681663" y="2871788"/>
          <p14:tracePt t="75411" x="5686425" y="2871788"/>
          <p14:tracePt t="75497" x="5691188" y="2871788"/>
          <p14:tracePt t="75855" x="5715000" y="2871788"/>
          <p14:tracePt t="75862" x="5724525" y="2871788"/>
          <p14:tracePt t="75872" x="5748338" y="2871788"/>
          <p14:tracePt t="75888" x="5772150" y="2867025"/>
          <p14:tracePt t="75905" x="5810250" y="2862263"/>
          <p14:tracePt t="75922" x="5838825" y="2857500"/>
          <p14:tracePt t="75938" x="5853113" y="2857500"/>
          <p14:tracePt t="75955" x="5910263" y="2847975"/>
          <p14:tracePt t="75972" x="5938838" y="2843213"/>
          <p14:tracePt t="75988" x="5957888" y="2843213"/>
          <p14:tracePt t="76005" x="5976938" y="2843213"/>
          <p14:tracePt t="76022" x="5991225" y="2843213"/>
          <p14:tracePt t="76038" x="5995988" y="2843213"/>
          <p14:tracePt t="76055" x="6005513" y="2843213"/>
          <p14:tracePt t="76072" x="6010275" y="2843213"/>
          <p14:tracePt t="76105" x="6015038" y="2843213"/>
          <p14:tracePt t="76134" x="6019800" y="2843213"/>
          <p14:tracePt t="76170" x="6024563" y="2843213"/>
          <p14:tracePt t="76199" x="6029325" y="2843213"/>
          <p14:tracePt t="76407" x="6034088" y="2847975"/>
          <p14:tracePt t="76414" x="6038850" y="2847975"/>
          <p14:tracePt t="76422" x="6048375" y="2852738"/>
          <p14:tracePt t="76438" x="6072188" y="2852738"/>
          <p14:tracePt t="76455" x="6100763" y="2857500"/>
          <p14:tracePt t="76472" x="6148388" y="2857500"/>
          <p14:tracePt t="76488" x="6176963" y="2857500"/>
          <p14:tracePt t="76505" x="6196013" y="2857500"/>
          <p14:tracePt t="76522" x="6234113" y="2857500"/>
          <p14:tracePt t="76538" x="6257925" y="2857500"/>
          <p14:tracePt t="76555" x="6272213" y="2857500"/>
          <p14:tracePt t="76572" x="6300788" y="2857500"/>
          <p14:tracePt t="76588" x="6315075" y="2857500"/>
          <p14:tracePt t="76605" x="6329363" y="2857500"/>
          <p14:tracePt t="76622" x="6353175" y="2857500"/>
          <p14:tracePt t="76638" x="6357938" y="2857500"/>
          <p14:tracePt t="76655" x="6367463" y="2857500"/>
          <p14:tracePt t="76671" x="6372225" y="2857500"/>
          <p14:tracePt t="76705" x="6376988" y="2857500"/>
          <p14:tracePt t="76759" x="6381750" y="2857500"/>
          <p14:tracePt t="76787" x="6386513" y="2857500"/>
          <p14:tracePt t="76809" x="6391275" y="2857500"/>
          <p14:tracePt t="76816" x="6396038" y="2857500"/>
          <p14:tracePt t="76823" x="6400800" y="2857500"/>
          <p14:tracePt t="76838" x="6405563" y="2857500"/>
          <p14:tracePt t="76855" x="6419850" y="2857500"/>
          <p14:tracePt t="76871" x="6434138" y="2852738"/>
          <p14:tracePt t="76888" x="6462713" y="2852738"/>
          <p14:tracePt t="76905" x="6472238" y="2847975"/>
          <p14:tracePt t="76921" x="6496050" y="2847975"/>
          <p14:tracePt t="76938" x="6519863" y="2847975"/>
          <p14:tracePt t="76955" x="6538913" y="2847975"/>
          <p14:tracePt t="76972" x="6548438" y="2838450"/>
          <p14:tracePt t="76988" x="6562725" y="2838450"/>
          <p14:tracePt t="77024" x="6567488" y="2838450"/>
          <p14:tracePt t="77513" x="6581775" y="2838450"/>
          <p14:tracePt t="77521" x="6605588" y="2833688"/>
          <p14:tracePt t="77527" x="6619875" y="2833688"/>
          <p14:tracePt t="77538" x="6648450" y="2833688"/>
          <p14:tracePt t="77555" x="6715125" y="2833688"/>
          <p14:tracePt t="77571" x="6753225" y="2833688"/>
          <p14:tracePt t="77588" x="6781800" y="2833688"/>
          <p14:tracePt t="77605" x="6815138" y="2833688"/>
          <p14:tracePt t="77621" x="6819900" y="2833688"/>
          <p14:tracePt t="77638" x="6838950" y="2838450"/>
          <p14:tracePt t="77655" x="6848475" y="2838450"/>
          <p14:tracePt t="77671" x="6862763" y="2838450"/>
          <p14:tracePt t="77688" x="6872288" y="2838450"/>
          <p14:tracePt t="77705" x="6881813" y="2843213"/>
          <p14:tracePt t="77721" x="6891338" y="2843213"/>
          <p14:tracePt t="77738" x="6896100" y="2843213"/>
          <p14:tracePt t="77771" x="6900863" y="2843213"/>
          <p14:tracePt t="77828" x="6905625" y="2843213"/>
          <p14:tracePt t="78043" x="6910388" y="2843213"/>
          <p14:tracePt t="87681" x="6934200" y="2843213"/>
          <p14:tracePt t="87690" x="6981825" y="2843213"/>
          <p14:tracePt t="87701" x="7081838" y="2838450"/>
          <p14:tracePt t="87718" x="7186613" y="2828925"/>
          <p14:tracePt t="87734" x="7300913" y="2809875"/>
          <p14:tracePt t="87751" x="7477125" y="2786063"/>
          <p14:tracePt t="87768" x="7591425" y="2776538"/>
          <p14:tracePt t="87784" x="7705725" y="2767013"/>
          <p14:tracePt t="87801" x="7843838" y="2752725"/>
          <p14:tracePt t="87818" x="7924800" y="2752725"/>
          <p14:tracePt t="87834" x="8005763" y="2752725"/>
          <p14:tracePt t="87851" x="8067675" y="2752725"/>
          <p14:tracePt t="87868" x="8143875" y="2757488"/>
          <p14:tracePt t="87884" x="8191500" y="2757488"/>
          <p14:tracePt t="87901" x="8220075" y="2757488"/>
          <p14:tracePt t="87902" x="8224838" y="2757488"/>
          <p14:tracePt t="87918" x="8243888" y="2757488"/>
          <p14:tracePt t="87935" x="8248650" y="2757488"/>
          <p14:tracePt t="87951" x="8253413" y="2757488"/>
          <p14:tracePt t="87968" x="8272463" y="2757488"/>
          <p14:tracePt t="87984" x="8277225" y="2757488"/>
          <p14:tracePt t="88001" x="8291513" y="2757488"/>
          <p14:tracePt t="88018" x="8301038" y="2757488"/>
          <p14:tracePt t="88034" x="8305800" y="2757488"/>
          <p14:tracePt t="88082" x="8310563" y="2757488"/>
          <p14:tracePt t="88103" x="8310563" y="2762250"/>
          <p14:tracePt t="88110" x="8315325" y="2762250"/>
          <p14:tracePt t="88125" x="8315325" y="2767013"/>
          <p14:tracePt t="88139" x="8320088" y="2767013"/>
          <p14:tracePt t="88151" x="8320088" y="2771775"/>
          <p14:tracePt t="88168" x="8320088" y="2776538"/>
          <p14:tracePt t="88184" x="8329613" y="2781300"/>
          <p14:tracePt t="88226" x="8329613" y="2786063"/>
          <p14:tracePt t="88247" x="8334375" y="2786063"/>
          <p14:tracePt t="88254" x="8334375" y="2790825"/>
          <p14:tracePt t="88291" x="8334375" y="2795588"/>
          <p14:tracePt t="88341" x="8334375" y="2800350"/>
          <p14:tracePt t="88383" x="8334375" y="2805113"/>
          <p14:tracePt t="88391" x="8324850" y="2809875"/>
          <p14:tracePt t="88401" x="8310563" y="2809875"/>
          <p14:tracePt t="88417" x="8229600" y="2814638"/>
          <p14:tracePt t="88434" x="8081963" y="2814638"/>
          <p14:tracePt t="88451" x="7939088" y="2814638"/>
          <p14:tracePt t="88468" x="7791450" y="2814638"/>
          <p14:tracePt t="88484" x="7524750" y="2819400"/>
          <p14:tracePt t="88501" x="7386638" y="2824163"/>
          <p14:tracePt t="88518" x="7253288" y="2828925"/>
          <p14:tracePt t="88534" x="7091363" y="2833688"/>
          <p14:tracePt t="88551" x="6991350" y="2852738"/>
          <p14:tracePt t="88568" x="6910388" y="2857500"/>
          <p14:tracePt t="88584" x="6829425" y="2862263"/>
          <p14:tracePt t="88601" x="6800850" y="2867025"/>
          <p14:tracePt t="88617" x="6791325" y="2871788"/>
          <p14:tracePt t="88634" x="6786563" y="2871788"/>
          <p14:tracePt t="88993" x="6734175" y="2881313"/>
          <p14:tracePt t="89001" x="6672263" y="2890838"/>
          <p14:tracePt t="89018" x="6496050" y="2919413"/>
          <p14:tracePt t="89034" x="6334125" y="2938463"/>
          <p14:tracePt t="89051" x="6143625" y="2957513"/>
          <p14:tracePt t="89067" x="6038850" y="2962275"/>
          <p14:tracePt t="89084" x="5962650" y="2967038"/>
          <p14:tracePt t="89101" x="5900738" y="2967038"/>
          <p14:tracePt t="89117" x="5872163" y="2967038"/>
          <p14:tracePt t="89134" x="5857875" y="2967038"/>
          <p14:tracePt t="89151" x="5848350" y="2967038"/>
          <p14:tracePt t="89167" x="5843588" y="2967038"/>
          <p14:tracePt t="89184" x="5838825" y="2967038"/>
          <p14:tracePt t="89237" x="5834063" y="2967038"/>
          <p14:tracePt t="89266" x="5829300" y="2967038"/>
          <p14:tracePt t="89309" x="5819775" y="2967038"/>
          <p14:tracePt t="89381" x="5815013" y="2967038"/>
          <p14:tracePt t="95402" x="5776913" y="2986088"/>
          <p14:tracePt t="95411" x="5724525" y="3019425"/>
          <p14:tracePt t="95419" x="5662613" y="3043238"/>
          <p14:tracePt t="95432" x="5543550" y="3105150"/>
          <p14:tracePt t="95449" x="5448300" y="3162300"/>
          <p14:tracePt t="95465" x="5386388" y="3205163"/>
          <p14:tracePt t="95482" x="5319713" y="3252788"/>
          <p14:tracePt t="95499" x="5295900" y="3262313"/>
          <p14:tracePt t="95515" x="5286375" y="3271838"/>
          <p14:tracePt t="95548" x="5281613" y="3271838"/>
          <p14:tracePt t="95574" x="5281613" y="3276600"/>
          <p14:tracePt t="95639" x="5281613" y="3281363"/>
          <p14:tracePt t="95696" x="5281613" y="3286125"/>
          <p14:tracePt t="95891" x="5286375" y="3286125"/>
          <p14:tracePt t="95904" x="5291138" y="3286125"/>
          <p14:tracePt t="95915" x="5291138" y="3281363"/>
          <p14:tracePt t="95933" x="5295900" y="3281363"/>
          <p14:tracePt t="95961" x="5300663" y="3276600"/>
          <p14:tracePt t="95976" x="5305425" y="3276600"/>
          <p14:tracePt t="95997" x="5310188" y="3276600"/>
          <p14:tracePt t="96026" x="5310188" y="3271838"/>
          <p14:tracePt t="96033" x="5314950" y="3271838"/>
          <p14:tracePt t="96105" x="5319713" y="3271838"/>
          <p14:tracePt t="96127" x="5319713" y="3267075"/>
          <p14:tracePt t="96170" x="5324475" y="3267075"/>
          <p14:tracePt t="99535" x="5348288" y="3267075"/>
          <p14:tracePt t="99542" x="5395913" y="3262313"/>
          <p14:tracePt t="99549" x="5438775" y="3262313"/>
          <p14:tracePt t="99564" x="5529263" y="3257550"/>
          <p14:tracePt t="99580" x="5624513" y="3248025"/>
          <p14:tracePt t="99597" x="5710238" y="3243263"/>
          <p14:tracePt t="99614" x="5800725" y="3219450"/>
          <p14:tracePt t="99630" x="5843588" y="3209925"/>
          <p14:tracePt t="99647" x="5867400" y="3200400"/>
          <p14:tracePt t="99664" x="5910263" y="3186113"/>
          <p14:tracePt t="99680" x="5943600" y="3176588"/>
          <p14:tracePt t="99697" x="5981700" y="3167063"/>
          <p14:tracePt t="99714" x="6029325" y="3152775"/>
          <p14:tracePt t="99730" x="6057900" y="3148013"/>
          <p14:tracePt t="99747" x="6076950" y="3138488"/>
          <p14:tracePt t="99764" x="6096000" y="3133725"/>
          <p14:tracePt t="99780" x="6110288" y="3133725"/>
          <p14:tracePt t="99797" x="6115050" y="3128963"/>
          <p14:tracePt t="99814" x="6138863" y="3128963"/>
          <p14:tracePt t="99830" x="6157913" y="3119438"/>
          <p14:tracePt t="99847" x="6181725" y="3114675"/>
          <p14:tracePt t="99864" x="6210300" y="3114675"/>
          <p14:tracePt t="99880" x="6219825" y="3114675"/>
          <p14:tracePt t="99897" x="6224588" y="3114675"/>
          <p14:tracePt t="99914" x="6234113" y="3114675"/>
          <p14:tracePt t="99965" x="6238875" y="3114675"/>
          <p14:tracePt t="99972" x="6243638" y="3109913"/>
          <p14:tracePt t="99980" x="6248400" y="3109913"/>
          <p14:tracePt t="99997" x="6253163" y="3109913"/>
          <p14:tracePt t="100014" x="6267450" y="3105150"/>
          <p14:tracePt t="100030" x="6272213" y="3105150"/>
          <p14:tracePt t="100047" x="6276975" y="3105150"/>
          <p14:tracePt t="100080" x="6281738" y="3105150"/>
          <p14:tracePt t="100151" x="6272213" y="3109913"/>
          <p14:tracePt t="100158" x="6238875" y="3119438"/>
          <p14:tracePt t="100166" x="6186488" y="3133725"/>
          <p14:tracePt t="100180" x="6086475" y="3152775"/>
          <p14:tracePt t="100197" x="5962650" y="3190875"/>
          <p14:tracePt t="100214" x="5824538" y="3224213"/>
          <p14:tracePt t="100230" x="5638800" y="3271838"/>
          <p14:tracePt t="100247" x="5519738" y="3300413"/>
          <p14:tracePt t="100264" x="5419725" y="3314700"/>
          <p14:tracePt t="100280" x="5300663" y="3328988"/>
          <p14:tracePt t="100297" x="5238750" y="3328988"/>
          <p14:tracePt t="100314" x="5200650" y="3328988"/>
          <p14:tracePt t="100330" x="5172075" y="3324225"/>
          <p14:tracePt t="100347" x="5172075" y="3319463"/>
          <p14:tracePt t="100364" x="5167313" y="3319463"/>
          <p14:tracePt t="100380" x="5167313" y="3314700"/>
          <p14:tracePt t="100397" x="5167313" y="3305175"/>
          <p14:tracePt t="100414" x="5186363" y="3295650"/>
          <p14:tracePt t="100430" x="5200650" y="3290888"/>
          <p14:tracePt t="100447" x="5224463" y="3290888"/>
          <p14:tracePt t="100464" x="5262563" y="3290888"/>
          <p14:tracePt t="100480" x="5305425" y="3281363"/>
          <p14:tracePt t="100497" x="5405438" y="3248025"/>
          <p14:tracePt t="100513" x="5472113" y="3233738"/>
          <p14:tracePt t="100530" x="5534025" y="3224213"/>
          <p14:tracePt t="100547" x="5586413" y="3214688"/>
          <p14:tracePt t="100563" x="5600700" y="3209925"/>
          <p14:tracePt t="100580" x="5605463" y="3209925"/>
          <p14:tracePt t="100597" x="5610225" y="3209925"/>
          <p14:tracePt t="100613" x="5614988" y="3209925"/>
          <p14:tracePt t="100697" x="5610225" y="3205163"/>
          <p14:tracePt t="100725" x="5567363" y="3205163"/>
          <p14:tracePt t="100739" x="5495925" y="3205163"/>
          <p14:tracePt t="100747" x="5457825" y="3205163"/>
          <p14:tracePt t="100763" x="5381625" y="3205163"/>
          <p14:tracePt t="100780" x="5281613" y="3205163"/>
          <p14:tracePt t="100797" x="5095875" y="3200400"/>
          <p14:tracePt t="100813" x="4991100" y="3195638"/>
          <p14:tracePt t="100830" x="4900613" y="3190875"/>
          <p14:tracePt t="100847" x="4795838" y="3190875"/>
          <p14:tracePt t="100863" x="4772025" y="3190875"/>
          <p14:tracePt t="100880" x="4757738" y="3190875"/>
          <p14:tracePt t="100897" x="4752975" y="3190875"/>
          <p14:tracePt t="100991" x="4757738" y="3190875"/>
          <p14:tracePt t="100998" x="4762500" y="3190875"/>
          <p14:tracePt t="101013" x="4767263" y="3190875"/>
          <p14:tracePt t="101034" x="4772025" y="3190875"/>
          <p14:tracePt t="101048" x="4776788" y="3190875"/>
          <p14:tracePt t="101077" x="4781550" y="3190875"/>
          <p14:tracePt t="101098" x="4786313" y="3190875"/>
          <p14:tracePt t="101113" x="4791075" y="3190875"/>
          <p14:tracePt t="101127" x="4795838" y="3190875"/>
          <p14:tracePt t="101149" x="4800600" y="3190875"/>
          <p14:tracePt t="101163" x="4800600" y="3186113"/>
          <p14:tracePt t="101170" x="4805363" y="3186113"/>
          <p14:tracePt t="101184" x="4810125" y="3186113"/>
          <p14:tracePt t="101197" x="4814888" y="3186113"/>
          <p14:tracePt t="101213" x="4824413" y="3181350"/>
          <p14:tracePt t="101230" x="4833938" y="3176588"/>
          <p14:tracePt t="101247" x="4843463" y="3171825"/>
          <p14:tracePt t="101263" x="4867275" y="3171825"/>
          <p14:tracePt t="101280" x="4881563" y="3167063"/>
          <p14:tracePt t="101297" x="4900613" y="3162300"/>
          <p14:tracePt t="101313" x="4933950" y="3152775"/>
          <p14:tracePt t="101330" x="4967288" y="3143250"/>
          <p14:tracePt t="101347" x="5000625" y="3138488"/>
          <p14:tracePt t="101363" x="5048250" y="3128963"/>
          <p14:tracePt t="101380" x="5081588" y="3128963"/>
          <p14:tracePt t="101397" x="5105400" y="3124200"/>
          <p14:tracePt t="101413" x="5133975" y="3119438"/>
          <p14:tracePt t="101430" x="5191125" y="3119438"/>
          <p14:tracePt t="101448" x="5224463" y="3119438"/>
          <p14:tracePt t="101463" x="5267325" y="3119438"/>
          <p14:tracePt t="101480" x="5314950" y="3119438"/>
          <p14:tracePt t="101496" x="5343525" y="3119438"/>
          <p14:tracePt t="101513" x="5376863" y="3119438"/>
          <p14:tracePt t="101530" x="5414963" y="3119438"/>
          <p14:tracePt t="101547" x="5434013" y="3119438"/>
          <p14:tracePt t="101563" x="5453063" y="3119438"/>
          <p14:tracePt t="101580" x="5462588" y="3119438"/>
          <p14:tracePt t="101597" x="5467350" y="3119438"/>
          <p14:tracePt t="101630" x="5472113" y="3119438"/>
          <p14:tracePt t="101646" x="5476875" y="3119438"/>
          <p14:tracePt t="101663" x="5481638" y="3114675"/>
          <p14:tracePt t="101680" x="5491163" y="3114675"/>
          <p14:tracePt t="101696" x="5495925" y="3114675"/>
          <p14:tracePt t="101713" x="5500688" y="3114675"/>
          <p14:tracePt t="101730" x="5505450" y="3114675"/>
          <p14:tracePt t="101763" x="5510213" y="3114675"/>
          <p14:tracePt t="101860" x="5514975" y="3114675"/>
          <p14:tracePt t="102483" x="5543550" y="3100388"/>
          <p14:tracePt t="102490" x="5576888" y="3067050"/>
          <p14:tracePt t="102498" x="5614988" y="3038475"/>
          <p14:tracePt t="102513" x="5695950" y="2995613"/>
          <p14:tracePt t="102529" x="5757863" y="2962275"/>
          <p14:tracePt t="102546" x="5800725" y="2933700"/>
          <p14:tracePt t="102563" x="5843588" y="2914650"/>
          <p14:tracePt t="102579" x="5853113" y="2909888"/>
          <p14:tracePt t="102596" x="5857875" y="2909888"/>
          <p14:tracePt t="102899" x="5857875" y="2914650"/>
          <p14:tracePt t="102921" x="5853113" y="2914650"/>
          <p14:tracePt t="102978" x="5848350" y="2914650"/>
          <p14:tracePt t="103021" x="5848350" y="2919413"/>
          <p14:tracePt t="103050" x="5843588" y="2919413"/>
          <p14:tracePt t="103107" x="5843588" y="2924175"/>
          <p14:tracePt t="103122" x="5838825" y="2924175"/>
          <p14:tracePt t="103143" x="5838825" y="2928938"/>
          <p14:tracePt t="103151" x="5834063" y="2928938"/>
          <p14:tracePt t="103172" x="5829300" y="2928938"/>
          <p14:tracePt t="103186" x="5824538" y="2928938"/>
          <p14:tracePt t="103196" x="5824538" y="2933700"/>
          <p14:tracePt t="103251" x="5819775" y="2933700"/>
          <p14:tracePt t="103474" x="5853113" y="2928938"/>
          <p14:tracePt t="103480" x="5876925" y="2924175"/>
          <p14:tracePt t="103496" x="5948363" y="2919413"/>
          <p14:tracePt t="103512" x="6019800" y="2919413"/>
          <p14:tracePt t="103529" x="6119813" y="2909888"/>
          <p14:tracePt t="103546" x="6238875" y="2905125"/>
          <p14:tracePt t="103562" x="6296025" y="2905125"/>
          <p14:tracePt t="103579" x="6329363" y="2905125"/>
          <p14:tracePt t="103596" x="6353175" y="2900363"/>
          <p14:tracePt t="103612" x="6391275" y="2900363"/>
          <p14:tracePt t="103629" x="6415088" y="2900363"/>
          <p14:tracePt t="103646" x="6443663" y="2900363"/>
          <p14:tracePt t="103662" x="6453188" y="2900363"/>
          <p14:tracePt t="103679" x="6457950" y="2900363"/>
          <p14:tracePt t="103696" x="6462713" y="2900363"/>
          <p14:tracePt t="103712" x="6467475" y="2900363"/>
          <p14:tracePt t="103803" x="6472238" y="2900363"/>
          <p14:tracePt t="103861" x="6486525" y="2900363"/>
          <p14:tracePt t="103868" x="6500813" y="2890838"/>
          <p14:tracePt t="103879" x="6515100" y="2890838"/>
          <p14:tracePt t="103896" x="6553200" y="2886075"/>
          <p14:tracePt t="103912" x="6681788" y="2886075"/>
          <p14:tracePt t="103929" x="6786563" y="2900363"/>
          <p14:tracePt t="103946" x="6900863" y="2919413"/>
          <p14:tracePt t="103962" x="7058025" y="2957513"/>
          <p14:tracePt t="103979" x="7129463" y="2971800"/>
          <p14:tracePt t="103996" x="7186613" y="2981325"/>
          <p14:tracePt t="104012" x="7248525" y="2990850"/>
          <p14:tracePt t="104029" x="7281863" y="2995613"/>
          <p14:tracePt t="104046" x="7310438" y="2995613"/>
          <p14:tracePt t="104062" x="7339013" y="2995613"/>
          <p14:tracePt t="104079" x="7358063" y="2995613"/>
          <p14:tracePt t="104096" x="7362825" y="2995613"/>
          <p14:tracePt t="104112" x="7372350" y="2995613"/>
          <p14:tracePt t="104146" x="7377113" y="2995613"/>
          <p14:tracePt t="104255" x="7377113" y="2990850"/>
          <p14:tracePt t="104298" x="7372350" y="2990850"/>
          <p14:tracePt t="104371" x="7367588" y="2990850"/>
          <p14:tracePt t="104463" x="7362825" y="2990850"/>
          <p14:tracePt t="104514" x="7358063" y="2990850"/>
          <p14:tracePt t="104528" x="7358063" y="2986088"/>
          <p14:tracePt t="104549" x="7353300" y="2986088"/>
          <p14:tracePt t="104557" x="7348538" y="2986088"/>
          <p14:tracePt t="104600" x="7343775" y="2986088"/>
          <p14:tracePt t="104621" x="7339013" y="2986088"/>
          <p14:tracePt t="104650" x="7334250" y="2986088"/>
          <p14:tracePt t="105245" x="7324725" y="2986088"/>
          <p14:tracePt t="105253" x="7305675" y="2981325"/>
          <p14:tracePt t="105262" x="7286625" y="2981325"/>
          <p14:tracePt t="105279" x="7177088" y="2976563"/>
          <p14:tracePt t="105295" x="6910388" y="2976563"/>
          <p14:tracePt t="105312" x="6700838" y="2976563"/>
          <p14:tracePt t="105328" x="6481763" y="2976563"/>
          <p14:tracePt t="105345" x="6234113" y="2976563"/>
          <p14:tracePt t="105362" x="6115050" y="2976563"/>
          <p14:tracePt t="105378" x="6034088" y="2976563"/>
          <p14:tracePt t="105395" x="5991225" y="2981325"/>
          <p14:tracePt t="105412" x="5967413" y="2981325"/>
          <p14:tracePt t="105445" x="5962650" y="2981325"/>
          <p14:tracePt t="105482" x="5953125" y="2981325"/>
          <p14:tracePt t="105489" x="5919788" y="2986088"/>
          <p14:tracePt t="105497" x="5881688" y="2986088"/>
          <p14:tracePt t="105512" x="5776913" y="3000375"/>
          <p14:tracePt t="105528" x="5676900" y="3009900"/>
          <p14:tracePt t="105545" x="5553075" y="3033713"/>
          <p14:tracePt t="105562" x="5362575" y="3086100"/>
          <p14:tracePt t="105579" x="5243513" y="3124200"/>
          <p14:tracePt t="105595" x="5138738" y="3167063"/>
          <p14:tracePt t="105612" x="5019675" y="3195638"/>
          <p14:tracePt t="105628" x="4967288" y="3209925"/>
          <p14:tracePt t="105645" x="4914900" y="3219450"/>
          <p14:tracePt t="105662" x="4852988" y="3219450"/>
          <p14:tracePt t="105678" x="4833938" y="3219450"/>
          <p14:tracePt t="105695" x="4824413" y="3219450"/>
          <p14:tracePt t="105712" x="4819650" y="3219450"/>
          <p14:tracePt t="105734" x="4814888" y="3219450"/>
          <p14:tracePt t="105827" x="4814888" y="3214688"/>
          <p14:tracePt t="105834" x="4814888" y="3209925"/>
          <p14:tracePt t="105855" x="4814888" y="3205163"/>
          <p14:tracePt t="105884" x="4814888" y="3200400"/>
          <p14:tracePt t="105905" x="4819650" y="3195638"/>
          <p14:tracePt t="105927" x="4819650" y="3190875"/>
          <p14:tracePt t="105934" x="4824413" y="3190875"/>
          <p14:tracePt t="105945" x="4824413" y="3186113"/>
          <p14:tracePt t="105962" x="4829175" y="3181350"/>
          <p14:tracePt t="105978" x="4838700" y="3176588"/>
          <p14:tracePt t="105995" x="4843463" y="3171825"/>
          <p14:tracePt t="106012" x="4848225" y="3167063"/>
          <p14:tracePt t="106028" x="4862513" y="3162300"/>
          <p14:tracePt t="106062" x="4872038" y="3157538"/>
          <p14:tracePt t="106095" x="4876800" y="3157538"/>
          <p14:tracePt t="106157" x="4881563" y="3157538"/>
          <p14:tracePt t="106192" x="4886325" y="3157538"/>
          <p14:tracePt t="107261" x="4919663" y="3157538"/>
          <p14:tracePt t="107268" x="4972050" y="3157538"/>
          <p14:tracePt t="107278" x="5024438" y="3157538"/>
          <p14:tracePt t="107294" x="5119688" y="3176588"/>
          <p14:tracePt t="107311" x="5233988" y="3190875"/>
          <p14:tracePt t="107328" x="5295900" y="3195638"/>
          <p14:tracePt t="107344" x="5329238" y="3195638"/>
          <p14:tracePt t="107361" x="5348288" y="3195638"/>
          <p14:tracePt t="107394" x="5353050" y="3195638"/>
          <p14:tracePt t="107412" x="5357813" y="3195638"/>
          <p14:tracePt t="107428" x="5372100" y="3200400"/>
          <p14:tracePt t="107444" x="5381625" y="3200400"/>
          <p14:tracePt t="107461" x="5395913" y="3200400"/>
          <p14:tracePt t="107478" x="5419725" y="3200400"/>
          <p14:tracePt t="107494" x="5434013" y="3200400"/>
          <p14:tracePt t="107511" x="5443538" y="3200400"/>
          <p14:tracePt t="107528" x="5448300" y="3200400"/>
          <p14:tracePt t="107577" x="5453063" y="3200400"/>
          <p14:tracePt t="108452" x="5453063" y="3195638"/>
          <p14:tracePt t="108511" x="5453063" y="3190875"/>
          <p14:tracePt t="108553" x="5448300" y="3190875"/>
          <p14:tracePt t="108567" x="5443538" y="3190875"/>
          <p14:tracePt t="108581" x="5438775" y="3190875"/>
          <p14:tracePt t="108588" x="5434013" y="3190875"/>
          <p14:tracePt t="108617" x="5429250" y="3190875"/>
          <p14:tracePt t="108861" x="5429250" y="3186113"/>
          <p14:tracePt t="108947" x="5434013" y="3186113"/>
          <p14:tracePt t="108976" x="5438775" y="3186113"/>
          <p14:tracePt t="109048" x="5443538" y="3186113"/>
          <p14:tracePt t="110734" x="5481638" y="3186113"/>
          <p14:tracePt t="110742" x="5519738" y="3186113"/>
          <p14:tracePt t="110748" x="5576888" y="3186113"/>
          <p14:tracePt t="110760" x="5643563" y="3190875"/>
          <p14:tracePt t="110777" x="5776913" y="3200400"/>
          <p14:tracePt t="110793" x="5843588" y="3205163"/>
          <p14:tracePt t="110810" x="5872163" y="3209925"/>
          <p14:tracePt t="110827" x="5891213" y="3214688"/>
          <p14:tracePt t="110843" x="5900738" y="3214688"/>
          <p14:tracePt t="110860" x="5905500" y="3214688"/>
          <p14:tracePt t="110877" x="5910263" y="3214688"/>
          <p14:tracePt t="110893" x="5915025" y="3214688"/>
          <p14:tracePt t="110910" x="5919788" y="3214688"/>
          <p14:tracePt t="110927" x="5929313" y="3214688"/>
          <p14:tracePt t="110943" x="5943600" y="3214688"/>
          <p14:tracePt t="110960" x="5948363" y="3214688"/>
          <p14:tracePt t="110977" x="5953125" y="3214688"/>
          <p14:tracePt t="110993" x="5957888" y="3209925"/>
          <p14:tracePt t="111027" x="5962650" y="3205163"/>
          <p14:tracePt t="111043" x="5967413" y="3200400"/>
          <p14:tracePt t="111077" x="5972175" y="3195638"/>
          <p14:tracePt t="111100" x="5972175" y="3190875"/>
          <p14:tracePt t="111128" x="5976938" y="3190875"/>
          <p14:tracePt t="111135" x="5981700" y="3186113"/>
          <p14:tracePt t="111143" x="5981700" y="3181350"/>
          <p14:tracePt t="111160" x="6000750" y="3171825"/>
          <p14:tracePt t="111177" x="6010275" y="3157538"/>
          <p14:tracePt t="111193" x="6029325" y="3148013"/>
          <p14:tracePt t="111210" x="6034088" y="3143250"/>
          <p14:tracePt t="111243" x="6038850" y="3143250"/>
          <p14:tracePt t="111260" x="6038850" y="3133725"/>
          <p14:tracePt t="111276" x="6043613" y="3133725"/>
          <p14:tracePt t="111394" x="6053138" y="3133725"/>
          <p14:tracePt t="111401" x="6067425" y="3133725"/>
          <p14:tracePt t="111410" x="6091238" y="3133725"/>
          <p14:tracePt t="111426" x="6162675" y="3128963"/>
          <p14:tracePt t="111443" x="6305550" y="3114675"/>
          <p14:tracePt t="111460" x="6429375" y="3109913"/>
          <p14:tracePt t="111476" x="6553200" y="3100388"/>
          <p14:tracePt t="111493" x="6681788" y="3095625"/>
          <p14:tracePt t="111510" x="6853238" y="3081338"/>
          <p14:tracePt t="111526" x="6948488" y="3076575"/>
          <p14:tracePt t="111543" x="7038975" y="3071813"/>
          <p14:tracePt t="111560" x="7129463" y="3067050"/>
          <p14:tracePt t="111576" x="7172325" y="3067050"/>
          <p14:tracePt t="111593" x="7196138" y="3067050"/>
          <p14:tracePt t="111610" x="7224713" y="3071813"/>
          <p14:tracePt t="111627" x="7234238" y="3076575"/>
          <p14:tracePt t="111643" x="7239000" y="3076575"/>
          <p14:tracePt t="111681" x="7243763" y="3076575"/>
          <p14:tracePt t="111790" x="7243763" y="3081338"/>
          <p14:tracePt t="111932" x="7243763" y="3086100"/>
          <p14:tracePt t="111990" x="7243763" y="3090863"/>
          <p14:tracePt t="112004" x="7243763" y="3095625"/>
          <p14:tracePt t="112025" x="7243763" y="3100388"/>
          <p14:tracePt t="112039" x="7239000" y="3100388"/>
          <p14:tracePt t="112047" x="7234238" y="3100388"/>
          <p14:tracePt t="112059" x="7234238" y="3109913"/>
          <p14:tracePt t="112076" x="7229475" y="3109913"/>
          <p14:tracePt t="112093" x="7224713" y="3114675"/>
          <p14:tracePt t="112109" x="7219950" y="3114675"/>
          <p14:tracePt t="112126" x="7215188" y="3119438"/>
          <p14:tracePt t="112176" x="7210425" y="3119438"/>
          <p14:tracePt t="112212" x="7205663" y="3119438"/>
          <p14:tracePt t="114846" x="7172325" y="3124200"/>
          <p14:tracePt t="114857" x="7138988" y="3128963"/>
          <p14:tracePt t="114862" x="7110413" y="3133725"/>
          <p14:tracePt t="114875" x="7058025" y="3138488"/>
          <p14:tracePt t="114892" x="6977063" y="3152775"/>
          <p14:tracePt t="114909" x="6862763" y="3167063"/>
          <p14:tracePt t="114925" x="6667500" y="3186113"/>
          <p14:tracePt t="114942" x="6524625" y="3200400"/>
          <p14:tracePt t="114959" x="6357938" y="3224213"/>
          <p14:tracePt t="114975" x="6057900" y="3281363"/>
          <p14:tracePt t="114992" x="5805488" y="3328988"/>
          <p14:tracePt t="115009" x="5605463" y="3400425"/>
          <p14:tracePt t="115025" x="5338763" y="3490913"/>
          <p14:tracePt t="115042" x="5233988" y="3533775"/>
          <p14:tracePt t="115059" x="5162550" y="3557588"/>
          <p14:tracePt t="115075" x="5105400" y="3576638"/>
          <p14:tracePt t="115092" x="5076825" y="3581400"/>
          <p14:tracePt t="115109" x="5057775" y="3590925"/>
          <p14:tracePt t="115125" x="5053013" y="3590925"/>
          <p14:tracePt t="116259" x="5043488" y="3600450"/>
          <p14:tracePt t="116266" x="5033963" y="3605213"/>
          <p14:tracePt t="116275" x="5024438" y="3609975"/>
          <p14:tracePt t="116292" x="5005388" y="3633788"/>
          <p14:tracePt t="116308" x="4981575" y="3662363"/>
          <p14:tracePt t="116325" x="4972050" y="3676650"/>
          <p14:tracePt t="116341" x="4972050" y="3681413"/>
          <p14:tracePt t="116358" x="4967288" y="3686175"/>
          <p14:tracePt t="116391" x="4967288" y="3690938"/>
          <p14:tracePt t="116524" x="4962525" y="3690938"/>
          <p14:tracePt t="116589" x="4962525" y="3686175"/>
          <p14:tracePt t="116617" x="4957763" y="3686175"/>
          <p14:tracePt t="116625" x="4957763" y="3681413"/>
          <p14:tracePt t="116675" x="4957763" y="3676650"/>
          <p14:tracePt t="116683" x="4953000" y="3676650"/>
          <p14:tracePt t="116711" x="4953000" y="3671888"/>
          <p14:tracePt t="116718" x="4948238" y="3671888"/>
          <p14:tracePt t="116747" x="4943475" y="3671888"/>
          <p14:tracePt t="116775" x="4943475" y="3662363"/>
          <p14:tracePt t="116819" x="4943475" y="3667125"/>
          <p14:tracePt t="116854" x="4943475" y="3671888"/>
          <p14:tracePt t="116868" x="4943475" y="3676650"/>
          <p14:tracePt t="116876" x="4948238" y="3676650"/>
          <p14:tracePt t="116891" x="4948238" y="3686175"/>
          <p14:tracePt t="116908" x="4948238" y="3700463"/>
          <p14:tracePt t="116925" x="4948238" y="3719513"/>
          <p14:tracePt t="116941" x="4938713" y="3762375"/>
          <p14:tracePt t="116958" x="4933950" y="3776663"/>
          <p14:tracePt t="116975" x="4933950" y="3790950"/>
          <p14:tracePt t="116991" x="4929188" y="3800475"/>
          <p14:tracePt t="117008" x="4929188" y="3805238"/>
          <p14:tracePt t="117025" x="4929188" y="3810000"/>
          <p14:tracePt t="117076" x="4929188" y="3814763"/>
          <p14:tracePt t="117098" x="4933950" y="3819525"/>
          <p14:tracePt t="117112" x="4938713" y="3829050"/>
          <p14:tracePt t="117119" x="4938713" y="3833813"/>
          <p14:tracePt t="117127" x="4943475" y="3838575"/>
          <p14:tracePt t="117141" x="4948238" y="3852863"/>
          <p14:tracePt t="117158" x="4948238" y="3867150"/>
          <p14:tracePt t="117175" x="4953000" y="3881438"/>
          <p14:tracePt t="117191" x="4953000" y="3900488"/>
          <p14:tracePt t="117208" x="4953000" y="3914775"/>
          <p14:tracePt t="117225" x="4953000" y="3924300"/>
          <p14:tracePt t="117241" x="4953000" y="3938588"/>
          <p14:tracePt t="117258" x="4953000" y="3943350"/>
          <p14:tracePt t="117274" x="4953000" y="3952875"/>
          <p14:tracePt t="117291" x="4953000" y="3962400"/>
          <p14:tracePt t="117308" x="4953000" y="3967163"/>
          <p14:tracePt t="117324" x="4953000" y="3971925"/>
          <p14:tracePt t="117341" x="4953000" y="3981450"/>
          <p14:tracePt t="117358" x="4957763" y="3986213"/>
          <p14:tracePt t="117374" x="4957763" y="3990975"/>
          <p14:tracePt t="117391" x="4957763" y="3995738"/>
          <p14:tracePt t="117408" x="4962525" y="4005263"/>
          <p14:tracePt t="117424" x="4962525" y="4010025"/>
          <p14:tracePt t="117521" x="4967288" y="4010025"/>
          <p14:tracePt t="117543" x="4976813" y="4010025"/>
          <p14:tracePt t="117550" x="4981575" y="4010025"/>
          <p14:tracePt t="117558" x="4986338" y="4010025"/>
          <p14:tracePt t="117574" x="5019675" y="4005263"/>
          <p14:tracePt t="117591" x="5048250" y="4010025"/>
          <p14:tracePt t="117608" x="5091113" y="4014788"/>
          <p14:tracePt t="117624" x="5124450" y="4014788"/>
          <p14:tracePt t="117641" x="5162550" y="4024313"/>
          <p14:tracePt t="117658" x="5205413" y="4033838"/>
          <p14:tracePt t="117674" x="5219700" y="4033838"/>
          <p14:tracePt t="117691" x="5233988" y="4038600"/>
          <p14:tracePt t="117708" x="5238750" y="4038600"/>
          <p14:tracePt t="117724" x="5243513" y="4038600"/>
          <p14:tracePt t="119416" x="5262563" y="4033838"/>
          <p14:tracePt t="119423" x="5295900" y="4029075"/>
          <p14:tracePt t="119440" x="5329238" y="4024313"/>
          <p14:tracePt t="119457" x="5353050" y="4014788"/>
          <p14:tracePt t="119474" x="5372100" y="4014788"/>
          <p14:tracePt t="119490" x="5376863" y="4014788"/>
          <p14:tracePt t="119507" x="5381625" y="4014788"/>
          <p14:tracePt t="119540" x="5386388" y="4014788"/>
          <p14:tracePt t="119581" x="5386388" y="4019550"/>
          <p14:tracePt t="119638" x="5386388" y="4024313"/>
          <p14:tracePt t="119703" x="5386388" y="4029075"/>
          <p14:tracePt t="119731" x="5386388" y="4033838"/>
          <p14:tracePt t="119796" x="5386388" y="4038600"/>
          <p14:tracePt t="119867" x="5386388" y="4043363"/>
          <p14:tracePt t="124853" x="5400675" y="4043363"/>
          <p14:tracePt t="124861" x="5424488" y="4043363"/>
          <p14:tracePt t="124872" x="5448300" y="4043363"/>
          <p14:tracePt t="124889" x="5529263" y="4043363"/>
          <p14:tracePt t="124905" x="5557838" y="4043363"/>
          <p14:tracePt t="124922" x="5586413" y="4043363"/>
          <p14:tracePt t="124938" x="5619750" y="4043363"/>
          <p14:tracePt t="124955" x="5648325" y="4038600"/>
          <p14:tracePt t="124972" x="5676900" y="4038600"/>
          <p14:tracePt t="124989" x="5715000" y="4038600"/>
          <p14:tracePt t="125005" x="5734050" y="4038600"/>
          <p14:tracePt t="125022" x="5748338" y="4038600"/>
          <p14:tracePt t="125039" x="5757863" y="4038600"/>
          <p14:tracePt t="125055" x="5762625" y="4038600"/>
          <p14:tracePt t="125072" x="5767388" y="4033838"/>
          <p14:tracePt t="125089" x="5772150" y="4033838"/>
          <p14:tracePt t="125105" x="5781675" y="4033838"/>
          <p14:tracePt t="125138" x="5786438" y="4033838"/>
          <p14:tracePt t="125168" x="5791200" y="4024313"/>
          <p14:tracePt t="125175" x="5795963" y="4024313"/>
          <p14:tracePt t="125190" x="5800725" y="4024313"/>
          <p14:tracePt t="125205" x="5810250" y="4024313"/>
          <p14:tracePt t="125222" x="5815013" y="4019550"/>
          <p14:tracePt t="125238" x="5819775" y="4019550"/>
          <p14:tracePt t="125255" x="5838825" y="4014788"/>
          <p14:tracePt t="125288" x="5843588" y="4014788"/>
          <p14:tracePt t="125305" x="5848350" y="4014788"/>
          <p14:tracePt t="125322" x="5862638" y="4010025"/>
          <p14:tracePt t="125338" x="5867400" y="4005263"/>
          <p14:tracePt t="125355" x="5876925" y="4005263"/>
          <p14:tracePt t="125372" x="5881688" y="4005263"/>
          <p14:tracePt t="125388" x="5891213" y="4005263"/>
          <p14:tracePt t="125405" x="5891213" y="4000500"/>
          <p14:tracePt t="125422" x="5895975" y="4000500"/>
          <p14:tracePt t="125441" x="5900738" y="3995738"/>
          <p14:tracePt t="125455" x="5905500" y="3995738"/>
          <p14:tracePt t="125472" x="5915025" y="3990975"/>
          <p14:tracePt t="125488" x="5919788" y="3990975"/>
          <p14:tracePt t="125505" x="5934075" y="3986213"/>
          <p14:tracePt t="125522" x="5957888" y="3976688"/>
          <p14:tracePt t="125538" x="5986463" y="3962400"/>
          <p14:tracePt t="125555" x="6053138" y="3943350"/>
          <p14:tracePt t="125572" x="6100763" y="3933825"/>
          <p14:tracePt t="125588" x="6138863" y="3919538"/>
          <p14:tracePt t="125605" x="6176963" y="3910013"/>
          <p14:tracePt t="125622" x="6219825" y="3900488"/>
          <p14:tracePt t="125638" x="6253163" y="3895725"/>
          <p14:tracePt t="125655" x="6281738" y="3890963"/>
          <p14:tracePt t="125672" x="6305550" y="3890963"/>
          <p14:tracePt t="125688" x="6315075" y="3881438"/>
          <p14:tracePt t="125705" x="6319838" y="3881438"/>
          <p14:tracePt t="125722" x="6324600" y="3881438"/>
          <p14:tracePt t="126108" x="6343650" y="3881438"/>
          <p14:tracePt t="126115" x="6367463" y="3890963"/>
          <p14:tracePt t="126122" x="6391275" y="3895725"/>
          <p14:tracePt t="126138" x="6429375" y="3905250"/>
          <p14:tracePt t="126155" x="6462713" y="3914775"/>
          <p14:tracePt t="126171" x="6496050" y="3924300"/>
          <p14:tracePt t="126188" x="6543675" y="3929063"/>
          <p14:tracePt t="126205" x="6567488" y="3929063"/>
          <p14:tracePt t="126221" x="6586538" y="3933825"/>
          <p14:tracePt t="126238" x="6610350" y="3938588"/>
          <p14:tracePt t="126255" x="6619875" y="3938588"/>
          <p14:tracePt t="126271" x="6624638" y="3938588"/>
          <p14:tracePt t="126288" x="6634163" y="3938588"/>
          <p14:tracePt t="126321" x="6638925" y="3938588"/>
          <p14:tracePt t="126338" x="6643688" y="3938588"/>
          <p14:tracePt t="126366" x="6648450" y="3938588"/>
          <p14:tracePt t="126409" x="6653213" y="3938588"/>
          <p14:tracePt t="126423" x="6657975" y="3943350"/>
          <p14:tracePt t="126438" x="6662738" y="3943350"/>
          <p14:tracePt t="126452" x="6667500" y="3943350"/>
          <p14:tracePt t="126467" x="6672263" y="3943350"/>
          <p14:tracePt t="126474" x="6677025" y="3943350"/>
          <p14:tracePt t="126488" x="6681788" y="3943350"/>
          <p14:tracePt t="126505" x="6691313" y="3943350"/>
          <p14:tracePt t="126521" x="6696075" y="3943350"/>
          <p14:tracePt t="126538" x="6715125" y="3943350"/>
          <p14:tracePt t="126555" x="6729413" y="3943350"/>
          <p14:tracePt t="126571" x="6748463" y="3943350"/>
          <p14:tracePt t="126588" x="6777038" y="3938588"/>
          <p14:tracePt t="126605" x="6805613" y="3938588"/>
          <p14:tracePt t="126621" x="6824663" y="3938588"/>
          <p14:tracePt t="126638" x="6843713" y="3938588"/>
          <p14:tracePt t="126655" x="6867525" y="3933825"/>
          <p14:tracePt t="126671" x="6886575" y="3933825"/>
          <p14:tracePt t="126688" x="6900863" y="3933825"/>
          <p14:tracePt t="126705" x="6919913" y="3933825"/>
          <p14:tracePt t="126721" x="6924675" y="3933825"/>
          <p14:tracePt t="126755" x="6929438" y="3933825"/>
          <p14:tracePt t="126775" x="6934200" y="3933825"/>
          <p14:tracePt t="126840" x="6938963" y="3933825"/>
          <p14:tracePt t="126876" x="6943725" y="3933825"/>
          <p14:tracePt t="141861" x="6977063" y="3933825"/>
          <p14:tracePt t="141870" x="7019925" y="3933825"/>
          <p14:tracePt t="141883" x="7134225" y="3933825"/>
          <p14:tracePt t="141899" x="7239000" y="3948113"/>
          <p14:tracePt t="141916" x="7348538" y="3971925"/>
          <p14:tracePt t="141933" x="7529513" y="4014788"/>
          <p14:tracePt t="141949" x="7624763" y="4043363"/>
          <p14:tracePt t="141966" x="7710488" y="4062413"/>
          <p14:tracePt t="141983" x="7843838" y="4095750"/>
          <p14:tracePt t="142000" x="7905750" y="4100513"/>
          <p14:tracePt t="142016" x="7953375" y="4105275"/>
          <p14:tracePt t="142033" x="7991475" y="4105275"/>
          <p14:tracePt t="142049" x="8015288" y="4105275"/>
          <p14:tracePt t="142066" x="8024813" y="4105275"/>
          <p14:tracePt t="142083" x="8034338" y="4105275"/>
          <p14:tracePt t="142118" x="8039100" y="4105275"/>
          <p14:tracePt t="142247" x="8039100" y="4100513"/>
          <p14:tracePt t="142269" x="8039100" y="4095750"/>
          <p14:tracePt t="142277" x="8024813" y="4095750"/>
          <p14:tracePt t="142283" x="8015288" y="4095750"/>
          <p14:tracePt t="142299" x="8001000" y="4095750"/>
          <p14:tracePt t="142316" x="7986713" y="4095750"/>
          <p14:tracePt t="142333" x="7972425" y="4095750"/>
          <p14:tracePt t="142349" x="7943850" y="4095750"/>
          <p14:tracePt t="142366" x="7900988" y="4086225"/>
          <p14:tracePt t="142383" x="7853363" y="4076700"/>
          <p14:tracePt t="142399" x="7796213" y="4057650"/>
          <p14:tracePt t="142416" x="7767638" y="4043363"/>
          <p14:tracePt t="142433" x="7753350" y="4038600"/>
          <p14:tracePt t="142449" x="7748588" y="4033838"/>
          <p14:tracePt t="142466" x="7743825" y="4033838"/>
          <p14:tracePt t="142685" x="7748588" y="4033838"/>
          <p14:tracePt t="142736" x="7753350" y="4033838"/>
          <p14:tracePt t="142822" x="7758113" y="4033838"/>
          <p14:tracePt t="144177" x="7767638" y="4033838"/>
          <p14:tracePt t="144184" x="7781925" y="4033838"/>
          <p14:tracePt t="144199" x="7805738" y="4033838"/>
          <p14:tracePt t="144216" x="7839075" y="4033838"/>
          <p14:tracePt t="144232" x="7858125" y="4033838"/>
          <p14:tracePt t="144249" x="7900988" y="4029075"/>
          <p14:tracePt t="144265" x="7939088" y="4019550"/>
          <p14:tracePt t="144282" x="7981950" y="4014788"/>
          <p14:tracePt t="144299" x="8043863" y="4005263"/>
          <p14:tracePt t="144315" x="8072438" y="4000500"/>
          <p14:tracePt t="144332" x="8096250" y="3995738"/>
          <p14:tracePt t="144349" x="8115300" y="3990975"/>
          <p14:tracePt t="144365" x="8129588" y="3990975"/>
          <p14:tracePt t="144382" x="8143875" y="3990975"/>
          <p14:tracePt t="144399" x="8162925" y="3986213"/>
          <p14:tracePt t="144415" x="8181975" y="3981450"/>
          <p14:tracePt t="144432" x="8191500" y="3981450"/>
          <p14:tracePt t="144449" x="8210550" y="3981450"/>
          <p14:tracePt t="144465" x="8215313" y="3981450"/>
          <p14:tracePt t="144482" x="8224838" y="3981450"/>
          <p14:tracePt t="144499" x="8234363" y="3981450"/>
          <p14:tracePt t="144515" x="8243888" y="3981450"/>
          <p14:tracePt t="144532" x="8258175" y="3981450"/>
          <p14:tracePt t="144549" x="8267700" y="3981450"/>
          <p14:tracePt t="144565" x="8286750" y="3976688"/>
          <p14:tracePt t="144582" x="8301038" y="3976688"/>
          <p14:tracePt t="144599" x="8315325" y="3971925"/>
          <p14:tracePt t="144615" x="8334375" y="3971925"/>
          <p14:tracePt t="144632" x="8343900" y="3971925"/>
          <p14:tracePt t="144649" x="8367713" y="3967163"/>
          <p14:tracePt t="144665" x="8391525" y="3962400"/>
          <p14:tracePt t="144682" x="8405813" y="3962400"/>
          <p14:tracePt t="144699" x="8410575" y="3957638"/>
          <p14:tracePt t="144715" x="8420100" y="3957638"/>
          <p14:tracePt t="144732" x="8424863" y="3957638"/>
          <p14:tracePt t="144844" x="8420100" y="3957638"/>
          <p14:tracePt t="144851" x="8410575" y="3962400"/>
          <p14:tracePt t="144872" x="8362950" y="3967163"/>
          <p14:tracePt t="144894" x="8305800" y="3971925"/>
          <p14:tracePt t="144901" x="8296275" y="3971925"/>
          <p14:tracePt t="144915" x="8253413" y="3971925"/>
          <p14:tracePt t="144932" x="8162925" y="3981450"/>
          <p14:tracePt t="144948" x="8053388" y="3990975"/>
          <p14:tracePt t="144965" x="7758113" y="4019550"/>
          <p14:tracePt t="144982" x="7439025" y="4043363"/>
          <p14:tracePt t="144998" x="7148513" y="4067175"/>
          <p14:tracePt t="145015" x="6729413" y="4119563"/>
          <p14:tracePt t="145032" x="6543675" y="4152900"/>
          <p14:tracePt t="145048" x="6415088" y="4167188"/>
          <p14:tracePt t="145065" x="6319838" y="4181475"/>
          <p14:tracePt t="145082" x="6215063" y="4195763"/>
          <p14:tracePt t="145098" x="6162675" y="4195763"/>
          <p14:tracePt t="145115" x="6129338" y="4205288"/>
          <p14:tracePt t="145132" x="6115050" y="4205288"/>
          <p14:tracePt t="146394" x="6081713" y="4205288"/>
          <p14:tracePt t="146401" x="6038850" y="4205288"/>
          <p14:tracePt t="146414" x="5924550" y="4200525"/>
          <p14:tracePt t="146431" x="5800725" y="4191000"/>
          <p14:tracePt t="146448" x="5676900" y="4181475"/>
          <p14:tracePt t="146465" x="5514975" y="4157663"/>
          <p14:tracePt t="146481" x="5419725" y="4148138"/>
          <p14:tracePt t="146498" x="5338763" y="4143375"/>
          <p14:tracePt t="146515" x="5262563" y="4133850"/>
          <p14:tracePt t="146531" x="5243513" y="4133850"/>
          <p14:tracePt t="146548" x="5233988" y="4133850"/>
          <p14:tracePt t="146687" x="5238750" y="4133850"/>
          <p14:tracePt t="146701" x="5243513" y="4133850"/>
          <p14:tracePt t="146715" x="5248275" y="4129088"/>
          <p14:tracePt t="146723" x="5257800" y="4124325"/>
          <p14:tracePt t="146731" x="5262563" y="4119563"/>
          <p14:tracePt t="146748" x="5272088" y="4110038"/>
          <p14:tracePt t="146764" x="5286375" y="4105275"/>
          <p14:tracePt t="146781" x="5295900" y="4086225"/>
          <p14:tracePt t="146798" x="5305425" y="4076700"/>
          <p14:tracePt t="146814" x="5305425" y="4071938"/>
          <p14:tracePt t="146831" x="5314950" y="4067175"/>
          <p14:tracePt t="146848" x="5319713" y="4057650"/>
          <p14:tracePt t="146881" x="5319713" y="4052888"/>
          <p14:tracePt t="146898" x="5324475" y="4052888"/>
          <p14:tracePt t="146960" x="5329238" y="4052888"/>
          <p14:tracePt t="146988" x="5334000" y="4052888"/>
          <p14:tracePt t="147081" x="5338763" y="4052888"/>
          <p14:tracePt t="147096" x="5338763" y="4057650"/>
          <p14:tracePt t="147103" x="5338763" y="4067175"/>
          <p14:tracePt t="147117" x="5338763" y="4076700"/>
          <p14:tracePt t="147132" x="5338763" y="4081463"/>
          <p14:tracePt t="147148" x="5334000" y="4100513"/>
          <p14:tracePt t="147164" x="5334000" y="4114800"/>
          <p14:tracePt t="147181" x="5334000" y="4148138"/>
          <p14:tracePt t="147198" x="5324475" y="4186238"/>
          <p14:tracePt t="147214" x="5310188" y="4243388"/>
          <p14:tracePt t="147231" x="5286375" y="4300538"/>
          <p14:tracePt t="147233" x="5276850" y="4324350"/>
          <p14:tracePt t="147248" x="5257800" y="4362450"/>
          <p14:tracePt t="147264" x="5243513" y="4381500"/>
          <p14:tracePt t="147281" x="5238750" y="4386263"/>
          <p14:tracePt t="147298" x="5233988" y="4391025"/>
          <p14:tracePt t="147332" x="5229225" y="4391025"/>
          <p14:tracePt t="147369" x="5224463" y="4391025"/>
          <p14:tracePt t="147397" x="5219700" y="4391025"/>
          <p14:tracePt t="147476" x="5219700" y="4386263"/>
          <p14:tracePt t="147541" x="5219700" y="4381500"/>
          <p14:tracePt t="147576" x="5219700" y="4376738"/>
          <p14:tracePt t="147612" x="5219700" y="4371975"/>
          <p14:tracePt t="147691" x="5219700" y="4367213"/>
          <p14:tracePt t="147856" x="5219700" y="4362450"/>
          <p14:tracePt t="147906" x="5219700" y="4357688"/>
          <p14:tracePt t="150131" x="5224463" y="4352925"/>
          <p14:tracePt t="150138" x="5243513" y="4348163"/>
          <p14:tracePt t="150147" x="5253038" y="4348163"/>
          <p14:tracePt t="150163" x="5276850" y="4333875"/>
          <p14:tracePt t="150180" x="5300663" y="4324350"/>
          <p14:tracePt t="150197" x="5314950" y="4314825"/>
          <p14:tracePt t="150213" x="5319713" y="4314825"/>
          <p14:tracePt t="150247" x="5324475" y="4314825"/>
          <p14:tracePt t="150280" x="5329238" y="4314825"/>
          <p14:tracePt t="150474" x="5329238" y="4319588"/>
          <p14:tracePt t="150539" x="5329238" y="4329113"/>
          <p14:tracePt t="150718" x="5329238" y="4324350"/>
          <p14:tracePt t="150740" x="5338763" y="4319588"/>
          <p14:tracePt t="150747" x="5348288" y="4314825"/>
          <p14:tracePt t="150763" x="5400675" y="4305300"/>
          <p14:tracePt t="150780" x="5476875" y="4295775"/>
          <p14:tracePt t="150796" x="5657850" y="4267200"/>
          <p14:tracePt t="150813" x="5776913" y="4262438"/>
          <p14:tracePt t="150830" x="5867400" y="4257675"/>
          <p14:tracePt t="150847" x="5995988" y="4248150"/>
          <p14:tracePt t="150863" x="6091238" y="4243388"/>
          <p14:tracePt t="150880" x="6172200" y="4238625"/>
          <p14:tracePt t="150897" x="6300788" y="4238625"/>
          <p14:tracePt t="150913" x="6386513" y="4238625"/>
          <p14:tracePt t="150930" x="6448425" y="4243388"/>
          <p14:tracePt t="150946" x="6510338" y="4248150"/>
          <p14:tracePt t="150963" x="6557963" y="4248150"/>
          <p14:tracePt t="150980" x="6581775" y="4252913"/>
          <p14:tracePt t="150996" x="6596063" y="4252913"/>
          <p14:tracePt t="151013" x="6619875" y="4252913"/>
          <p14:tracePt t="151030" x="6638925" y="4252913"/>
          <p14:tracePt t="151046" x="6657975" y="4252913"/>
          <p14:tracePt t="151063" x="6672263" y="4252913"/>
          <p14:tracePt t="151080" x="6677025" y="4252913"/>
          <p14:tracePt t="151096" x="6681788" y="4252913"/>
          <p14:tracePt t="151235" x="6681788" y="4257675"/>
          <p14:tracePt t="151256" x="6681788" y="4262438"/>
          <p14:tracePt t="151263" x="6681788" y="4267200"/>
          <p14:tracePt t="151280" x="6681788" y="4271963"/>
          <p14:tracePt t="151296" x="6672263" y="4276725"/>
          <p14:tracePt t="151313" x="6653213" y="4300538"/>
          <p14:tracePt t="151330" x="6615113" y="4319588"/>
          <p14:tracePt t="151346" x="6577013" y="4338638"/>
          <p14:tracePt t="151363" x="6524625" y="4367213"/>
          <p14:tracePt t="151380" x="6491288" y="4386263"/>
          <p14:tracePt t="151396" x="6467475" y="4395788"/>
          <p14:tracePt t="151413" x="6434138" y="4405313"/>
          <p14:tracePt t="151430" x="6424613" y="4405313"/>
          <p14:tracePt t="151463" x="6419850" y="4405313"/>
          <p14:tracePt t="151492" x="6415088" y="4405313"/>
          <p14:tracePt t="151500" x="6410325" y="4405313"/>
          <p14:tracePt t="151513" x="6405563" y="4405313"/>
          <p14:tracePt t="151529" x="6348413" y="4405313"/>
          <p14:tracePt t="151546" x="6315075" y="4405313"/>
          <p14:tracePt t="151563" x="6281738" y="4405313"/>
          <p14:tracePt t="151580" x="6200775" y="4410075"/>
          <p14:tracePt t="151596" x="6143625" y="4410075"/>
          <p14:tracePt t="151613" x="6100763" y="4410075"/>
          <p14:tracePt t="151630" x="6067425" y="4410075"/>
          <p14:tracePt t="151646" x="6062663" y="4410075"/>
          <p14:tracePt t="151679" x="6057900" y="4410075"/>
          <p14:tracePt t="151708" x="6053138" y="4410075"/>
          <p14:tracePt t="151816" x="6053138" y="4405313"/>
          <p14:tracePt t="151880" x="6048375" y="4405313"/>
          <p14:tracePt t="151887" x="6048375" y="4400550"/>
          <p14:tracePt t="151952" x="6048375" y="4391025"/>
          <p14:tracePt t="151995" x="6048375" y="4386263"/>
          <p14:tracePt t="152038" x="6048375" y="4381500"/>
          <p14:tracePt t="152066" x="6053138" y="4381500"/>
          <p14:tracePt t="152095" x="6057900" y="4376738"/>
          <p14:tracePt t="152117" x="6057900" y="4371975"/>
          <p14:tracePt t="152124" x="6062663" y="4371975"/>
          <p14:tracePt t="152152" x="6067425" y="4371975"/>
          <p14:tracePt t="152174" x="6072188" y="4371975"/>
          <p14:tracePt t="152181" x="6081713" y="4367213"/>
          <p14:tracePt t="152196" x="6105525" y="4352925"/>
          <p14:tracePt t="152213" x="6143625" y="4343400"/>
          <p14:tracePt t="152229" x="6167438" y="4333875"/>
          <p14:tracePt t="152246" x="6205538" y="4310063"/>
          <p14:tracePt t="152263" x="6229350" y="4305300"/>
          <p14:tracePt t="152279" x="6248400" y="4295775"/>
          <p14:tracePt t="152296" x="6267450" y="4286250"/>
          <p14:tracePt t="152313" x="6276975" y="4281488"/>
          <p14:tracePt t="152346" x="6281738" y="4281488"/>
          <p14:tracePt t="152367" x="6286500" y="4281488"/>
          <p14:tracePt t="152519" x="6286500" y="4286250"/>
          <p14:tracePt t="178144" x="6262688" y="4291013"/>
          <p14:tracePt t="178154" x="6210300" y="4291013"/>
          <p14:tracePt t="178170" x="6115050" y="4300538"/>
          <p14:tracePt t="178187" x="5995988" y="4305300"/>
          <p14:tracePt t="178204" x="5934075" y="4305300"/>
          <p14:tracePt t="178221" x="5895975" y="4305300"/>
          <p14:tracePt t="178237" x="5848350" y="4295775"/>
          <p14:tracePt t="178254" x="5829300" y="4295775"/>
          <p14:tracePt t="178270" x="5815013" y="4291013"/>
          <p14:tracePt t="178287" x="5810250" y="4291013"/>
          <p14:tracePt t="178453" x="5810250" y="4295775"/>
          <p14:tracePt t="178481" x="5810250" y="4300538"/>
          <p14:tracePt t="178511" x="5810250" y="4305300"/>
          <p14:tracePt t="178531" x="5815013" y="4314825"/>
          <p14:tracePt t="178545" x="5815013" y="4319588"/>
          <p14:tracePt t="178554" x="5819775" y="4324350"/>
          <p14:tracePt t="178570" x="5819775" y="4329113"/>
          <p14:tracePt t="178587" x="5819775" y="4338638"/>
          <p14:tracePt t="178604" x="5819775" y="4352925"/>
          <p14:tracePt t="178620" x="5819775" y="4362450"/>
          <p14:tracePt t="178637" x="5819775" y="4376738"/>
          <p14:tracePt t="178654" x="5819775" y="4386263"/>
          <p14:tracePt t="178670" x="5819775" y="4395788"/>
          <p14:tracePt t="178687" x="5819775" y="4405313"/>
          <p14:tracePt t="178704" x="5815013" y="4414838"/>
          <p14:tracePt t="178720" x="5810250" y="4419600"/>
          <p14:tracePt t="178737" x="5810250" y="4424363"/>
          <p14:tracePt t="178754" x="5800725" y="4429125"/>
          <p14:tracePt t="178770" x="5800725" y="4433888"/>
          <p14:tracePt t="178787" x="5800725" y="4438650"/>
          <p14:tracePt t="178804" x="5800725" y="4443413"/>
          <p14:tracePt t="180073" x="5791200" y="4448175"/>
          <p14:tracePt t="180080" x="5772150" y="4452938"/>
          <p14:tracePt t="180088" x="5757863" y="4452938"/>
          <p14:tracePt t="180103" x="5705475" y="4471988"/>
          <p14:tracePt t="180120" x="5667375" y="4476750"/>
          <p14:tracePt t="180137" x="5634038" y="4481513"/>
          <p14:tracePt t="180153" x="5591175" y="4486275"/>
          <p14:tracePt t="180170" x="5572125" y="4486275"/>
          <p14:tracePt t="180186" x="5557838" y="4486275"/>
          <p14:tracePt t="180203" x="5538788" y="4486275"/>
          <p14:tracePt t="180220" x="5529263" y="4481513"/>
          <p14:tracePt t="180237" x="5519738" y="4481513"/>
          <p14:tracePt t="180253" x="5514975" y="4481513"/>
          <p14:tracePt t="180286" x="5510213" y="4481513"/>
          <p14:tracePt t="180725" x="5500688" y="4481513"/>
          <p14:tracePt t="180732" x="5481638" y="4481513"/>
          <p14:tracePt t="180741" x="5462588" y="4486275"/>
          <p14:tracePt t="180753" x="5448300" y="4491038"/>
          <p14:tracePt t="180770" x="5414963" y="4495800"/>
          <p14:tracePt t="180786" x="5386388" y="4500563"/>
          <p14:tracePt t="180803" x="5376863" y="4505325"/>
          <p14:tracePt t="180820" x="5362575" y="4505325"/>
          <p14:tracePt t="180836" x="5357813" y="4505325"/>
          <p14:tracePt t="180876" x="5353050" y="4505325"/>
          <p14:tracePt t="181084" x="5357813" y="4505325"/>
          <p14:tracePt t="181192" x="5367338" y="4505325"/>
          <p14:tracePt t="203503" x="0" y="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4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934">
        <p:circle/>
      </p:transition>
    </mc:Choice>
    <mc:Fallback xmlns="">
      <p:transition spd="slow" advTm="50934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FDB4C5-B95E-41B7-8136-88891AD9881D}"/>
</file>

<file path=customXml/itemProps2.xml><?xml version="1.0" encoding="utf-8"?>
<ds:datastoreItem xmlns:ds="http://schemas.openxmlformats.org/officeDocument/2006/customXml" ds:itemID="{2888BC10-B68D-453A-B6F0-77F88E64F465}"/>
</file>

<file path=customXml/itemProps3.xml><?xml version="1.0" encoding="utf-8"?>
<ds:datastoreItem xmlns:ds="http://schemas.openxmlformats.org/officeDocument/2006/customXml" ds:itemID="{16CF2598-3BB8-4AFB-ACBF-BB0F546D9F93}"/>
</file>

<file path=docProps/app.xml><?xml version="1.0" encoding="utf-8"?>
<Properties xmlns="http://schemas.openxmlformats.org/officeDocument/2006/extended-properties" xmlns:vt="http://schemas.openxmlformats.org/officeDocument/2006/docPropsVTypes">
  <TotalTime>1658</TotalTime>
  <Words>3465</Words>
  <Application>Microsoft Office PowerPoint</Application>
  <PresentationFormat>On-screen Show (16:9)</PresentationFormat>
  <Paragraphs>685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Calibri</vt:lpstr>
      <vt:lpstr>Consolas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Estate Valuation Techniques — Part 1</dc:title>
  <dc:subject>PptxGenJS Presentation</dc:subject>
  <dc:creator>Real Estate Valuation Course</dc:creator>
  <cp:lastModifiedBy>STW</cp:lastModifiedBy>
  <cp:revision>23</cp:revision>
  <dcterms:created xsi:type="dcterms:W3CDTF">2026-05-07T15:51:39Z</dcterms:created>
  <dcterms:modified xsi:type="dcterms:W3CDTF">2026-07-01T10:18:27Z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